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4"/>
  </p:sldMasterIdLst>
  <p:notesMasterIdLst>
    <p:notesMasterId r:id="rId33"/>
  </p:notesMasterIdLst>
  <p:sldIdLst>
    <p:sldId id="256" r:id="rId5"/>
    <p:sldId id="257" r:id="rId6"/>
    <p:sldId id="303" r:id="rId7"/>
    <p:sldId id="302" r:id="rId8"/>
    <p:sldId id="286" r:id="rId9"/>
    <p:sldId id="310" r:id="rId10"/>
    <p:sldId id="311" r:id="rId11"/>
    <p:sldId id="304" r:id="rId12"/>
    <p:sldId id="259" r:id="rId13"/>
    <p:sldId id="309" r:id="rId14"/>
    <p:sldId id="305" r:id="rId15"/>
    <p:sldId id="329" r:id="rId16"/>
    <p:sldId id="312" r:id="rId17"/>
    <p:sldId id="313" r:id="rId18"/>
    <p:sldId id="314" r:id="rId19"/>
    <p:sldId id="315" r:id="rId20"/>
    <p:sldId id="316" r:id="rId21"/>
    <p:sldId id="318" r:id="rId22"/>
    <p:sldId id="262" r:id="rId23"/>
    <p:sldId id="264" r:id="rId24"/>
    <p:sldId id="319" r:id="rId25"/>
    <p:sldId id="320" r:id="rId26"/>
    <p:sldId id="321" r:id="rId27"/>
    <p:sldId id="322" r:id="rId28"/>
    <p:sldId id="323" r:id="rId29"/>
    <p:sldId id="324" r:id="rId30"/>
    <p:sldId id="325" r:id="rId31"/>
    <p:sldId id="330"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76B09BA-6210-86C3-CD08-3A1C7346E48D}" name="Shelir Ebrahimi" initials="SE" userId="S::ebrahs8@mcmaster.ca::ffe30d8e-3b87-4333-931b-7acde0a6662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Levinson, Beth" initials="LB" lastIdx="7" clrIdx="0">
    <p:extLst>
      <p:ext uri="{19B8F6BF-5375-455C-9EA6-DF929625EA0E}">
        <p15:presenceInfo xmlns:p15="http://schemas.microsoft.com/office/powerpoint/2012/main" userId="S::bethlev@mcmaster.ca::ab4756b2-d63f-42fe-9153-8fb56182380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A003C"/>
    <a:srgbClr val="FDBF5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63"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asemin Al-Banna" userId="838ee23b-7b2c-4404-bc40-a109397d9b9b" providerId="ADAL" clId="{192F6919-848E-4E4A-B7EF-FD1EB1C3969C}"/>
    <pc:docChg chg="custSel modSld modMainMaster">
      <pc:chgData name="Yasemin Al-Banna" userId="838ee23b-7b2c-4404-bc40-a109397d9b9b" providerId="ADAL" clId="{192F6919-848E-4E4A-B7EF-FD1EB1C3969C}" dt="2021-08-23T16:41:54.368" v="257" actId="114"/>
      <pc:docMkLst>
        <pc:docMk/>
      </pc:docMkLst>
      <pc:sldChg chg="modSp mod setBg">
        <pc:chgData name="Yasemin Al-Banna" userId="838ee23b-7b2c-4404-bc40-a109397d9b9b" providerId="ADAL" clId="{192F6919-848E-4E4A-B7EF-FD1EB1C3969C}" dt="2021-08-23T16:15:06.208" v="16" actId="1076"/>
        <pc:sldMkLst>
          <pc:docMk/>
          <pc:sldMk cId="1032324905" sldId="256"/>
        </pc:sldMkLst>
        <pc:picChg chg="mod">
          <ac:chgData name="Yasemin Al-Banna" userId="838ee23b-7b2c-4404-bc40-a109397d9b9b" providerId="ADAL" clId="{192F6919-848E-4E4A-B7EF-FD1EB1C3969C}" dt="2021-08-23T16:15:06.208" v="16" actId="1076"/>
          <ac:picMkLst>
            <pc:docMk/>
            <pc:sldMk cId="1032324905" sldId="256"/>
            <ac:picMk id="5" creationId="{5320A9FF-B5F7-441E-9F04-35D6E3684090}"/>
          </ac:picMkLst>
        </pc:picChg>
      </pc:sldChg>
      <pc:sldChg chg="modSp mod">
        <pc:chgData name="Yasemin Al-Banna" userId="838ee23b-7b2c-4404-bc40-a109397d9b9b" providerId="ADAL" clId="{192F6919-848E-4E4A-B7EF-FD1EB1C3969C}" dt="2021-08-23T16:15:38.272" v="17" actId="14100"/>
        <pc:sldMkLst>
          <pc:docMk/>
          <pc:sldMk cId="2994534315" sldId="257"/>
        </pc:sldMkLst>
        <pc:spChg chg="mod">
          <ac:chgData name="Yasemin Al-Banna" userId="838ee23b-7b2c-4404-bc40-a109397d9b9b" providerId="ADAL" clId="{192F6919-848E-4E4A-B7EF-FD1EB1C3969C}" dt="2021-08-23T16:15:38.272" v="17" actId="14100"/>
          <ac:spMkLst>
            <pc:docMk/>
            <pc:sldMk cId="2994534315" sldId="257"/>
            <ac:spMk id="3" creationId="{1CE0658B-B5CD-4C99-8273-98D4AEAD68F4}"/>
          </ac:spMkLst>
        </pc:spChg>
      </pc:sldChg>
      <pc:sldChg chg="modSp mod">
        <pc:chgData name="Yasemin Al-Banna" userId="838ee23b-7b2c-4404-bc40-a109397d9b9b" providerId="ADAL" clId="{192F6919-848E-4E4A-B7EF-FD1EB1C3969C}" dt="2021-08-23T16:22:51.847" v="70" actId="1076"/>
        <pc:sldMkLst>
          <pc:docMk/>
          <pc:sldMk cId="1254840320" sldId="259"/>
        </pc:sldMkLst>
        <pc:spChg chg="mod">
          <ac:chgData name="Yasemin Al-Banna" userId="838ee23b-7b2c-4404-bc40-a109397d9b9b" providerId="ADAL" clId="{192F6919-848E-4E4A-B7EF-FD1EB1C3969C}" dt="2021-08-23T16:21:30.698" v="67" actId="1076"/>
          <ac:spMkLst>
            <pc:docMk/>
            <pc:sldMk cId="1254840320" sldId="259"/>
            <ac:spMk id="2" creationId="{F705150D-A970-BF4A-B2F2-878E4940FD05}"/>
          </ac:spMkLst>
        </pc:spChg>
        <pc:spChg chg="mod">
          <ac:chgData name="Yasemin Al-Banna" userId="838ee23b-7b2c-4404-bc40-a109397d9b9b" providerId="ADAL" clId="{192F6919-848E-4E4A-B7EF-FD1EB1C3969C}" dt="2021-08-23T16:20:57.650" v="62" actId="2711"/>
          <ac:spMkLst>
            <pc:docMk/>
            <pc:sldMk cId="1254840320" sldId="259"/>
            <ac:spMk id="3" creationId="{E3B2E4DF-16E6-4B47-B042-E4C6D47DFF73}"/>
          </ac:spMkLst>
        </pc:spChg>
        <pc:spChg chg="mod">
          <ac:chgData name="Yasemin Al-Banna" userId="838ee23b-7b2c-4404-bc40-a109397d9b9b" providerId="ADAL" clId="{192F6919-848E-4E4A-B7EF-FD1EB1C3969C}" dt="2021-08-23T16:22:51.847" v="70" actId="1076"/>
          <ac:spMkLst>
            <pc:docMk/>
            <pc:sldMk cId="1254840320" sldId="259"/>
            <ac:spMk id="6" creationId="{A6D9DA50-BACE-4DDE-92FC-9CF8A5B7907E}"/>
          </ac:spMkLst>
        </pc:spChg>
        <pc:spChg chg="mod">
          <ac:chgData name="Yasemin Al-Banna" userId="838ee23b-7b2c-4404-bc40-a109397d9b9b" providerId="ADAL" clId="{192F6919-848E-4E4A-B7EF-FD1EB1C3969C}" dt="2021-08-23T16:21:33.869" v="68" actId="1076"/>
          <ac:spMkLst>
            <pc:docMk/>
            <pc:sldMk cId="1254840320" sldId="259"/>
            <ac:spMk id="8" creationId="{7D28B22C-1269-F545-B5A7-7F5737AF9CFB}"/>
          </ac:spMkLst>
        </pc:spChg>
        <pc:spChg chg="mod">
          <ac:chgData name="Yasemin Al-Banna" userId="838ee23b-7b2c-4404-bc40-a109397d9b9b" providerId="ADAL" clId="{192F6919-848E-4E4A-B7EF-FD1EB1C3969C}" dt="2021-08-23T16:21:36.837" v="69" actId="1076"/>
          <ac:spMkLst>
            <pc:docMk/>
            <pc:sldMk cId="1254840320" sldId="259"/>
            <ac:spMk id="9" creationId="{47CC50D8-8CB2-AF45-B82E-E61E9846769A}"/>
          </ac:spMkLst>
        </pc:spChg>
      </pc:sldChg>
      <pc:sldChg chg="delSp modSp mod setBg">
        <pc:chgData name="Yasemin Al-Banna" userId="838ee23b-7b2c-4404-bc40-a109397d9b9b" providerId="ADAL" clId="{192F6919-848E-4E4A-B7EF-FD1EB1C3969C}" dt="2021-08-23T16:30:25.421" v="144" actId="1076"/>
        <pc:sldMkLst>
          <pc:docMk/>
          <pc:sldMk cId="2165468906" sldId="262"/>
        </pc:sldMkLst>
        <pc:spChg chg="mod">
          <ac:chgData name="Yasemin Al-Banna" userId="838ee23b-7b2c-4404-bc40-a109397d9b9b" providerId="ADAL" clId="{192F6919-848E-4E4A-B7EF-FD1EB1C3969C}" dt="2021-08-23T16:30:21.976" v="143" actId="1076"/>
          <ac:spMkLst>
            <pc:docMk/>
            <pc:sldMk cId="2165468906" sldId="262"/>
            <ac:spMk id="2" creationId="{D3A6E1C4-C070-4397-86C4-7299E466C6C0}"/>
          </ac:spMkLst>
        </pc:spChg>
        <pc:spChg chg="mod">
          <ac:chgData name="Yasemin Al-Banna" userId="838ee23b-7b2c-4404-bc40-a109397d9b9b" providerId="ADAL" clId="{192F6919-848E-4E4A-B7EF-FD1EB1C3969C}" dt="2021-08-23T16:30:25.421" v="144" actId="1076"/>
          <ac:spMkLst>
            <pc:docMk/>
            <pc:sldMk cId="2165468906" sldId="262"/>
            <ac:spMk id="3" creationId="{7F165A77-9EA2-47AC-83FE-B99ABE4F0D00}"/>
          </ac:spMkLst>
        </pc:spChg>
        <pc:grpChg chg="mod">
          <ac:chgData name="Yasemin Al-Banna" userId="838ee23b-7b2c-4404-bc40-a109397d9b9b" providerId="ADAL" clId="{192F6919-848E-4E4A-B7EF-FD1EB1C3969C}" dt="2021-08-23T16:29:47.936" v="134" actId="1076"/>
          <ac:grpSpMkLst>
            <pc:docMk/>
            <pc:sldMk cId="2165468906" sldId="262"/>
            <ac:grpSpMk id="17" creationId="{8E156AF6-CC99-4038-8365-9BA5429B7101}"/>
          </ac:grpSpMkLst>
        </pc:grpChg>
        <pc:picChg chg="del">
          <ac:chgData name="Yasemin Al-Banna" userId="838ee23b-7b2c-4404-bc40-a109397d9b9b" providerId="ADAL" clId="{192F6919-848E-4E4A-B7EF-FD1EB1C3969C}" dt="2021-08-23T16:29:31.672" v="131" actId="478"/>
          <ac:picMkLst>
            <pc:docMk/>
            <pc:sldMk cId="2165468906" sldId="262"/>
            <ac:picMk id="5" creationId="{BB070B64-A20F-44C0-8F42-B5B2DFF4BB45}"/>
          </ac:picMkLst>
        </pc:picChg>
      </pc:sldChg>
      <pc:sldChg chg="modSp mod">
        <pc:chgData name="Yasemin Al-Banna" userId="838ee23b-7b2c-4404-bc40-a109397d9b9b" providerId="ADAL" clId="{192F6919-848E-4E4A-B7EF-FD1EB1C3969C}" dt="2021-08-23T16:30:56.450" v="148" actId="2711"/>
        <pc:sldMkLst>
          <pc:docMk/>
          <pc:sldMk cId="2208309994" sldId="264"/>
        </pc:sldMkLst>
        <pc:spChg chg="mod">
          <ac:chgData name="Yasemin Al-Banna" userId="838ee23b-7b2c-4404-bc40-a109397d9b9b" providerId="ADAL" clId="{192F6919-848E-4E4A-B7EF-FD1EB1C3969C}" dt="2021-08-23T16:30:56.450" v="148" actId="2711"/>
          <ac:spMkLst>
            <pc:docMk/>
            <pc:sldMk cId="2208309994" sldId="264"/>
            <ac:spMk id="2" creationId="{BA747D3C-94EC-4D85-8641-C2172DE42558}"/>
          </ac:spMkLst>
        </pc:spChg>
        <pc:picChg chg="mod">
          <ac:chgData name="Yasemin Al-Banna" userId="838ee23b-7b2c-4404-bc40-a109397d9b9b" providerId="ADAL" clId="{192F6919-848E-4E4A-B7EF-FD1EB1C3969C}" dt="2021-08-23T16:30:45.269" v="146" actId="692"/>
          <ac:picMkLst>
            <pc:docMk/>
            <pc:sldMk cId="2208309994" sldId="264"/>
            <ac:picMk id="7" creationId="{22563287-9CAA-4FBD-97FE-6410FF1B06F3}"/>
          </ac:picMkLst>
        </pc:picChg>
      </pc:sldChg>
      <pc:sldChg chg="modSp mod">
        <pc:chgData name="Yasemin Al-Banna" userId="838ee23b-7b2c-4404-bc40-a109397d9b9b" providerId="ADAL" clId="{192F6919-848E-4E4A-B7EF-FD1EB1C3969C}" dt="2021-08-23T16:38:44.578" v="211" actId="27636"/>
        <pc:sldMkLst>
          <pc:docMk/>
          <pc:sldMk cId="3846088906" sldId="271"/>
        </pc:sldMkLst>
        <pc:spChg chg="mod">
          <ac:chgData name="Yasemin Al-Banna" userId="838ee23b-7b2c-4404-bc40-a109397d9b9b" providerId="ADAL" clId="{192F6919-848E-4E4A-B7EF-FD1EB1C3969C}" dt="2021-08-23T16:38:12.248" v="201" actId="207"/>
          <ac:spMkLst>
            <pc:docMk/>
            <pc:sldMk cId="3846088906" sldId="271"/>
            <ac:spMk id="2" creationId="{0F8C49DA-CD49-44FF-869A-D305EFB42BC2}"/>
          </ac:spMkLst>
        </pc:spChg>
        <pc:spChg chg="mod">
          <ac:chgData name="Yasemin Al-Banna" userId="838ee23b-7b2c-4404-bc40-a109397d9b9b" providerId="ADAL" clId="{192F6919-848E-4E4A-B7EF-FD1EB1C3969C}" dt="2021-08-23T16:38:44.578" v="211" actId="27636"/>
          <ac:spMkLst>
            <pc:docMk/>
            <pc:sldMk cId="3846088906" sldId="271"/>
            <ac:spMk id="3" creationId="{9A5583BA-BBB1-4982-84D8-7AEB268D1FE9}"/>
          </ac:spMkLst>
        </pc:spChg>
      </pc:sldChg>
      <pc:sldChg chg="modSp mod">
        <pc:chgData name="Yasemin Al-Banna" userId="838ee23b-7b2c-4404-bc40-a109397d9b9b" providerId="ADAL" clId="{192F6919-848E-4E4A-B7EF-FD1EB1C3969C}" dt="2021-08-23T16:41:54.368" v="257" actId="114"/>
        <pc:sldMkLst>
          <pc:docMk/>
          <pc:sldMk cId="3688739768" sldId="272"/>
        </pc:sldMkLst>
        <pc:spChg chg="mod">
          <ac:chgData name="Yasemin Al-Banna" userId="838ee23b-7b2c-4404-bc40-a109397d9b9b" providerId="ADAL" clId="{192F6919-848E-4E4A-B7EF-FD1EB1C3969C}" dt="2021-08-23T16:41:29.589" v="252" actId="14100"/>
          <ac:spMkLst>
            <pc:docMk/>
            <pc:sldMk cId="3688739768" sldId="272"/>
            <ac:spMk id="2" creationId="{D4793313-7DE3-4DB1-A56D-8B21752B3952}"/>
          </ac:spMkLst>
        </pc:spChg>
        <pc:spChg chg="mod">
          <ac:chgData name="Yasemin Al-Banna" userId="838ee23b-7b2c-4404-bc40-a109397d9b9b" providerId="ADAL" clId="{192F6919-848E-4E4A-B7EF-FD1EB1C3969C}" dt="2021-08-23T16:41:54.368" v="257" actId="114"/>
          <ac:spMkLst>
            <pc:docMk/>
            <pc:sldMk cId="3688739768" sldId="272"/>
            <ac:spMk id="3" creationId="{27EDA38E-6CE1-47FA-B5D3-267EF673A112}"/>
          </ac:spMkLst>
        </pc:spChg>
      </pc:sldChg>
      <pc:sldChg chg="modSp mod">
        <pc:chgData name="Yasemin Al-Banna" userId="838ee23b-7b2c-4404-bc40-a109397d9b9b" providerId="ADAL" clId="{192F6919-848E-4E4A-B7EF-FD1EB1C3969C}" dt="2021-08-23T16:16:26.127" v="23" actId="2711"/>
        <pc:sldMkLst>
          <pc:docMk/>
          <pc:sldMk cId="2862762302" sldId="286"/>
        </pc:sldMkLst>
        <pc:spChg chg="mod">
          <ac:chgData name="Yasemin Al-Banna" userId="838ee23b-7b2c-4404-bc40-a109397d9b9b" providerId="ADAL" clId="{192F6919-848E-4E4A-B7EF-FD1EB1C3969C}" dt="2021-08-23T16:15:53.569" v="19" actId="14100"/>
          <ac:spMkLst>
            <pc:docMk/>
            <pc:sldMk cId="2862762302" sldId="286"/>
            <ac:spMk id="2" creationId="{27A5E1AF-940D-461A-888F-9E93676282B6}"/>
          </ac:spMkLst>
        </pc:spChg>
        <pc:spChg chg="mod">
          <ac:chgData name="Yasemin Al-Banna" userId="838ee23b-7b2c-4404-bc40-a109397d9b9b" providerId="ADAL" clId="{192F6919-848E-4E4A-B7EF-FD1EB1C3969C}" dt="2021-08-23T16:16:00.613" v="20" actId="2711"/>
          <ac:spMkLst>
            <pc:docMk/>
            <pc:sldMk cId="2862762302" sldId="286"/>
            <ac:spMk id="3" creationId="{F41392EB-6106-4E33-B20B-64504712BEB8}"/>
          </ac:spMkLst>
        </pc:spChg>
        <pc:spChg chg="mod">
          <ac:chgData name="Yasemin Al-Banna" userId="838ee23b-7b2c-4404-bc40-a109397d9b9b" providerId="ADAL" clId="{192F6919-848E-4E4A-B7EF-FD1EB1C3969C}" dt="2021-08-23T16:16:26.127" v="23" actId="2711"/>
          <ac:spMkLst>
            <pc:docMk/>
            <pc:sldMk cId="2862762302" sldId="286"/>
            <ac:spMk id="4" creationId="{617531EA-BA9B-48FF-9BEF-58A643457981}"/>
          </ac:spMkLst>
        </pc:spChg>
      </pc:sldChg>
      <pc:sldChg chg="delSp modSp mod">
        <pc:chgData name="Yasemin Al-Banna" userId="838ee23b-7b2c-4404-bc40-a109397d9b9b" providerId="ADAL" clId="{192F6919-848E-4E4A-B7EF-FD1EB1C3969C}" dt="2021-08-23T16:39:28.089" v="220" actId="207"/>
        <pc:sldMkLst>
          <pc:docMk/>
          <pc:sldMk cId="54398313" sldId="301"/>
        </pc:sldMkLst>
        <pc:spChg chg="mod">
          <ac:chgData name="Yasemin Al-Banna" userId="838ee23b-7b2c-4404-bc40-a109397d9b9b" providerId="ADAL" clId="{192F6919-848E-4E4A-B7EF-FD1EB1C3969C}" dt="2021-08-23T16:39:17.245" v="218" actId="1076"/>
          <ac:spMkLst>
            <pc:docMk/>
            <pc:sldMk cId="54398313" sldId="301"/>
            <ac:spMk id="2" creationId="{AAE50D6F-F820-4542-98CB-E1616A90CB1E}"/>
          </ac:spMkLst>
        </pc:spChg>
        <pc:spChg chg="mod">
          <ac:chgData name="Yasemin Al-Banna" userId="838ee23b-7b2c-4404-bc40-a109397d9b9b" providerId="ADAL" clId="{192F6919-848E-4E4A-B7EF-FD1EB1C3969C}" dt="2021-08-23T16:39:28.089" v="220" actId="207"/>
          <ac:spMkLst>
            <pc:docMk/>
            <pc:sldMk cId="54398313" sldId="301"/>
            <ac:spMk id="3" creationId="{DFC62607-BB1D-46ED-971F-AA1F88493211}"/>
          </ac:spMkLst>
        </pc:spChg>
        <pc:picChg chg="del">
          <ac:chgData name="Yasemin Al-Banna" userId="838ee23b-7b2c-4404-bc40-a109397d9b9b" providerId="ADAL" clId="{192F6919-848E-4E4A-B7EF-FD1EB1C3969C}" dt="2021-08-23T16:38:53.288" v="212" actId="478"/>
          <ac:picMkLst>
            <pc:docMk/>
            <pc:sldMk cId="54398313" sldId="301"/>
            <ac:picMk id="7" creationId="{C7A231C9-688D-4C72-BEED-BF2F7964D9AD}"/>
          </ac:picMkLst>
        </pc:picChg>
      </pc:sldChg>
      <pc:sldChg chg="delSp delDesignElem">
        <pc:chgData name="Yasemin Al-Banna" userId="838ee23b-7b2c-4404-bc40-a109397d9b9b" providerId="ADAL" clId="{192F6919-848E-4E4A-B7EF-FD1EB1C3969C}" dt="2021-08-23T16:13:44.900" v="2"/>
        <pc:sldMkLst>
          <pc:docMk/>
          <pc:sldMk cId="3732888255" sldId="302"/>
        </pc:sldMkLst>
        <pc:grpChg chg="del">
          <ac:chgData name="Yasemin Al-Banna" userId="838ee23b-7b2c-4404-bc40-a109397d9b9b" providerId="ADAL" clId="{192F6919-848E-4E4A-B7EF-FD1EB1C3969C}" dt="2021-08-23T16:13:44.900" v="2"/>
          <ac:grpSpMkLst>
            <pc:docMk/>
            <pc:sldMk cId="3732888255" sldId="302"/>
            <ac:grpSpMk id="27" creationId="{90A61547-2555-4DE2-A37F-A53E54917441}"/>
          </ac:grpSpMkLst>
        </pc:grpChg>
      </pc:sldChg>
      <pc:sldChg chg="modSp mod">
        <pc:chgData name="Yasemin Al-Banna" userId="838ee23b-7b2c-4404-bc40-a109397d9b9b" providerId="ADAL" clId="{192F6919-848E-4E4A-B7EF-FD1EB1C3969C}" dt="2021-08-23T16:18:42.274" v="41" actId="403"/>
        <pc:sldMkLst>
          <pc:docMk/>
          <pc:sldMk cId="3210725031" sldId="304"/>
        </pc:sldMkLst>
        <pc:spChg chg="mod">
          <ac:chgData name="Yasemin Al-Banna" userId="838ee23b-7b2c-4404-bc40-a109397d9b9b" providerId="ADAL" clId="{192F6919-848E-4E4A-B7EF-FD1EB1C3969C}" dt="2021-08-23T16:18:42.274" v="41" actId="403"/>
          <ac:spMkLst>
            <pc:docMk/>
            <pc:sldMk cId="3210725031" sldId="304"/>
            <ac:spMk id="4" creationId="{29B08CB6-74A4-4DCB-86DF-2959BE9C8C9C}"/>
          </ac:spMkLst>
        </pc:spChg>
      </pc:sldChg>
      <pc:sldChg chg="modSp mod">
        <pc:chgData name="Yasemin Al-Banna" userId="838ee23b-7b2c-4404-bc40-a109397d9b9b" providerId="ADAL" clId="{192F6919-848E-4E4A-B7EF-FD1EB1C3969C}" dt="2021-08-23T16:25:15.239" v="83" actId="207"/>
        <pc:sldMkLst>
          <pc:docMk/>
          <pc:sldMk cId="1212598825" sldId="305"/>
        </pc:sldMkLst>
        <pc:spChg chg="mod">
          <ac:chgData name="Yasemin Al-Banna" userId="838ee23b-7b2c-4404-bc40-a109397d9b9b" providerId="ADAL" clId="{192F6919-848E-4E4A-B7EF-FD1EB1C3969C}" dt="2021-08-23T16:25:15.239" v="83" actId="207"/>
          <ac:spMkLst>
            <pc:docMk/>
            <pc:sldMk cId="1212598825" sldId="305"/>
            <ac:spMk id="5" creationId="{FC986685-BCE2-4429-A423-EEFB64B7B80B}"/>
          </ac:spMkLst>
        </pc:spChg>
        <pc:spChg chg="mod">
          <ac:chgData name="Yasemin Al-Banna" userId="838ee23b-7b2c-4404-bc40-a109397d9b9b" providerId="ADAL" clId="{192F6919-848E-4E4A-B7EF-FD1EB1C3969C}" dt="2021-08-23T16:24:34.595" v="80" actId="1076"/>
          <ac:spMkLst>
            <pc:docMk/>
            <pc:sldMk cId="1212598825" sldId="305"/>
            <ac:spMk id="6" creationId="{65FBCAC2-FB5C-419E-9973-168D608EA841}"/>
          </ac:spMkLst>
        </pc:spChg>
        <pc:picChg chg="mod">
          <ac:chgData name="Yasemin Al-Banna" userId="838ee23b-7b2c-4404-bc40-a109397d9b9b" providerId="ADAL" clId="{192F6919-848E-4E4A-B7EF-FD1EB1C3969C}" dt="2021-08-23T16:24:50.443" v="81" actId="1076"/>
          <ac:picMkLst>
            <pc:docMk/>
            <pc:sldMk cId="1212598825" sldId="305"/>
            <ac:picMk id="2050" creationId="{E9B7EF9E-F0BF-4810-8141-01BCB4B1CE27}"/>
          </ac:picMkLst>
        </pc:picChg>
      </pc:sldChg>
      <pc:sldChg chg="modSp mod">
        <pc:chgData name="Yasemin Al-Banna" userId="838ee23b-7b2c-4404-bc40-a109397d9b9b" providerId="ADAL" clId="{192F6919-848E-4E4A-B7EF-FD1EB1C3969C}" dt="2021-08-23T16:25:52.718" v="88" actId="12"/>
        <pc:sldMkLst>
          <pc:docMk/>
          <pc:sldMk cId="2686276867" sldId="307"/>
        </pc:sldMkLst>
        <pc:spChg chg="mod">
          <ac:chgData name="Yasemin Al-Banna" userId="838ee23b-7b2c-4404-bc40-a109397d9b9b" providerId="ADAL" clId="{192F6919-848E-4E4A-B7EF-FD1EB1C3969C}" dt="2021-08-23T16:25:33.972" v="85" actId="207"/>
          <ac:spMkLst>
            <pc:docMk/>
            <pc:sldMk cId="2686276867" sldId="307"/>
            <ac:spMk id="2" creationId="{A5DFCF9C-82F2-4A2E-9568-AECF24F2EF10}"/>
          </ac:spMkLst>
        </pc:spChg>
        <pc:spChg chg="mod">
          <ac:chgData name="Yasemin Al-Banna" userId="838ee23b-7b2c-4404-bc40-a109397d9b9b" providerId="ADAL" clId="{192F6919-848E-4E4A-B7EF-FD1EB1C3969C}" dt="2021-08-23T16:25:52.718" v="88" actId="12"/>
          <ac:spMkLst>
            <pc:docMk/>
            <pc:sldMk cId="2686276867" sldId="307"/>
            <ac:spMk id="3" creationId="{7BFD9324-6EA1-45C2-946D-38F4A6DFEFE8}"/>
          </ac:spMkLst>
        </pc:spChg>
      </pc:sldChg>
      <pc:sldChg chg="delSp modSp mod delDesignElem">
        <pc:chgData name="Yasemin Al-Banna" userId="838ee23b-7b2c-4404-bc40-a109397d9b9b" providerId="ADAL" clId="{192F6919-848E-4E4A-B7EF-FD1EB1C3969C}" dt="2021-08-23T16:24:11.414" v="76" actId="1076"/>
        <pc:sldMkLst>
          <pc:docMk/>
          <pc:sldMk cId="3528566411" sldId="309"/>
        </pc:sldMkLst>
        <pc:spChg chg="mod">
          <ac:chgData name="Yasemin Al-Banna" userId="838ee23b-7b2c-4404-bc40-a109397d9b9b" providerId="ADAL" clId="{192F6919-848E-4E4A-B7EF-FD1EB1C3969C}" dt="2021-08-23T16:24:11.414" v="76" actId="1076"/>
          <ac:spMkLst>
            <pc:docMk/>
            <pc:sldMk cId="3528566411" sldId="309"/>
            <ac:spMk id="6" creationId="{A6D9DA50-BACE-4DDE-92FC-9CF8A5B7907E}"/>
          </ac:spMkLst>
        </pc:spChg>
        <pc:grpChg chg="del">
          <ac:chgData name="Yasemin Al-Banna" userId="838ee23b-7b2c-4404-bc40-a109397d9b9b" providerId="ADAL" clId="{192F6919-848E-4E4A-B7EF-FD1EB1C3969C}" dt="2021-08-23T16:13:44.900" v="2"/>
          <ac:grpSpMkLst>
            <pc:docMk/>
            <pc:sldMk cId="3528566411" sldId="309"/>
            <ac:grpSpMk id="71" creationId="{88C9B83F-64CD-41C1-925F-A08801FFD0BD}"/>
          </ac:grpSpMkLst>
        </pc:grpChg>
      </pc:sldChg>
      <pc:sldChg chg="modSp mod">
        <pc:chgData name="Yasemin Al-Banna" userId="838ee23b-7b2c-4404-bc40-a109397d9b9b" providerId="ADAL" clId="{192F6919-848E-4E4A-B7EF-FD1EB1C3969C}" dt="2021-08-23T16:16:41.313" v="25" actId="2711"/>
        <pc:sldMkLst>
          <pc:docMk/>
          <pc:sldMk cId="3933116432" sldId="310"/>
        </pc:sldMkLst>
        <pc:spChg chg="mod">
          <ac:chgData name="Yasemin Al-Banna" userId="838ee23b-7b2c-4404-bc40-a109397d9b9b" providerId="ADAL" clId="{192F6919-848E-4E4A-B7EF-FD1EB1C3969C}" dt="2021-08-23T16:16:41.313" v="25" actId="2711"/>
          <ac:spMkLst>
            <pc:docMk/>
            <pc:sldMk cId="3933116432" sldId="310"/>
            <ac:spMk id="2" creationId="{5CDA6C4F-1F33-4E78-8155-B45DB40B2D56}"/>
          </ac:spMkLst>
        </pc:spChg>
      </pc:sldChg>
      <pc:sldChg chg="modSp mod">
        <pc:chgData name="Yasemin Al-Banna" userId="838ee23b-7b2c-4404-bc40-a109397d9b9b" providerId="ADAL" clId="{192F6919-848E-4E4A-B7EF-FD1EB1C3969C}" dt="2021-08-23T16:17:32.983" v="31" actId="33524"/>
        <pc:sldMkLst>
          <pc:docMk/>
          <pc:sldMk cId="2006624964" sldId="311"/>
        </pc:sldMkLst>
        <pc:spChg chg="mod">
          <ac:chgData name="Yasemin Al-Banna" userId="838ee23b-7b2c-4404-bc40-a109397d9b9b" providerId="ADAL" clId="{192F6919-848E-4E4A-B7EF-FD1EB1C3969C}" dt="2021-08-23T16:17:03.428" v="27" actId="14100"/>
          <ac:spMkLst>
            <pc:docMk/>
            <pc:sldMk cId="2006624964" sldId="311"/>
            <ac:spMk id="2" creationId="{27A5E1AF-940D-461A-888F-9E93676282B6}"/>
          </ac:spMkLst>
        </pc:spChg>
        <pc:spChg chg="mod">
          <ac:chgData name="Yasemin Al-Banna" userId="838ee23b-7b2c-4404-bc40-a109397d9b9b" providerId="ADAL" clId="{192F6919-848E-4E4A-B7EF-FD1EB1C3969C}" dt="2021-08-23T16:17:32.983" v="31" actId="33524"/>
          <ac:spMkLst>
            <pc:docMk/>
            <pc:sldMk cId="2006624964" sldId="311"/>
            <ac:spMk id="3" creationId="{F41392EB-6106-4E33-B20B-64504712BEB8}"/>
          </ac:spMkLst>
        </pc:spChg>
      </pc:sldChg>
      <pc:sldChg chg="modSp mod">
        <pc:chgData name="Yasemin Al-Banna" userId="838ee23b-7b2c-4404-bc40-a109397d9b9b" providerId="ADAL" clId="{192F6919-848E-4E4A-B7EF-FD1EB1C3969C}" dt="2021-08-23T16:26:08.616" v="91" actId="2711"/>
        <pc:sldMkLst>
          <pc:docMk/>
          <pc:sldMk cId="2607048364" sldId="312"/>
        </pc:sldMkLst>
        <pc:spChg chg="mod">
          <ac:chgData name="Yasemin Al-Banna" userId="838ee23b-7b2c-4404-bc40-a109397d9b9b" providerId="ADAL" clId="{192F6919-848E-4E4A-B7EF-FD1EB1C3969C}" dt="2021-08-23T16:26:01.059" v="89" actId="207"/>
          <ac:spMkLst>
            <pc:docMk/>
            <pc:sldMk cId="2607048364" sldId="312"/>
            <ac:spMk id="2" creationId="{A5DFCF9C-82F2-4A2E-9568-AECF24F2EF10}"/>
          </ac:spMkLst>
        </pc:spChg>
        <pc:spChg chg="mod">
          <ac:chgData name="Yasemin Al-Banna" userId="838ee23b-7b2c-4404-bc40-a109397d9b9b" providerId="ADAL" clId="{192F6919-848E-4E4A-B7EF-FD1EB1C3969C}" dt="2021-08-23T16:26:08.616" v="91" actId="2711"/>
          <ac:spMkLst>
            <pc:docMk/>
            <pc:sldMk cId="2607048364" sldId="312"/>
            <ac:spMk id="3" creationId="{7BFD9324-6EA1-45C2-946D-38F4A6DFEFE8}"/>
          </ac:spMkLst>
        </pc:spChg>
      </pc:sldChg>
      <pc:sldChg chg="modSp mod">
        <pc:chgData name="Yasemin Al-Banna" userId="838ee23b-7b2c-4404-bc40-a109397d9b9b" providerId="ADAL" clId="{192F6919-848E-4E4A-B7EF-FD1EB1C3969C}" dt="2021-08-23T16:26:46.315" v="97" actId="12"/>
        <pc:sldMkLst>
          <pc:docMk/>
          <pc:sldMk cId="310194034" sldId="313"/>
        </pc:sldMkLst>
        <pc:spChg chg="mod">
          <ac:chgData name="Yasemin Al-Banna" userId="838ee23b-7b2c-4404-bc40-a109397d9b9b" providerId="ADAL" clId="{192F6919-848E-4E4A-B7EF-FD1EB1C3969C}" dt="2021-08-23T16:26:25.849" v="93" actId="207"/>
          <ac:spMkLst>
            <pc:docMk/>
            <pc:sldMk cId="310194034" sldId="313"/>
            <ac:spMk id="2" creationId="{A5DFCF9C-82F2-4A2E-9568-AECF24F2EF10}"/>
          </ac:spMkLst>
        </pc:spChg>
        <pc:spChg chg="mod">
          <ac:chgData name="Yasemin Al-Banna" userId="838ee23b-7b2c-4404-bc40-a109397d9b9b" providerId="ADAL" clId="{192F6919-848E-4E4A-B7EF-FD1EB1C3969C}" dt="2021-08-23T16:26:46.315" v="97" actId="12"/>
          <ac:spMkLst>
            <pc:docMk/>
            <pc:sldMk cId="310194034" sldId="313"/>
            <ac:spMk id="3" creationId="{7BFD9324-6EA1-45C2-946D-38F4A6DFEFE8}"/>
          </ac:spMkLst>
        </pc:spChg>
      </pc:sldChg>
      <pc:sldChg chg="modSp mod">
        <pc:chgData name="Yasemin Al-Banna" userId="838ee23b-7b2c-4404-bc40-a109397d9b9b" providerId="ADAL" clId="{192F6919-848E-4E4A-B7EF-FD1EB1C3969C}" dt="2021-08-23T16:27:39.584" v="105" actId="1076"/>
        <pc:sldMkLst>
          <pc:docMk/>
          <pc:sldMk cId="3436482230" sldId="314"/>
        </pc:sldMkLst>
        <pc:spChg chg="mod">
          <ac:chgData name="Yasemin Al-Banna" userId="838ee23b-7b2c-4404-bc40-a109397d9b9b" providerId="ADAL" clId="{192F6919-848E-4E4A-B7EF-FD1EB1C3969C}" dt="2021-08-23T16:27:39.584" v="105" actId="1076"/>
          <ac:spMkLst>
            <pc:docMk/>
            <pc:sldMk cId="3436482230" sldId="314"/>
            <ac:spMk id="2" creationId="{A5DFCF9C-82F2-4A2E-9568-AECF24F2EF10}"/>
          </ac:spMkLst>
        </pc:spChg>
        <pc:spChg chg="mod">
          <ac:chgData name="Yasemin Al-Banna" userId="838ee23b-7b2c-4404-bc40-a109397d9b9b" providerId="ADAL" clId="{192F6919-848E-4E4A-B7EF-FD1EB1C3969C}" dt="2021-08-23T16:27:29.647" v="104" actId="404"/>
          <ac:spMkLst>
            <pc:docMk/>
            <pc:sldMk cId="3436482230" sldId="314"/>
            <ac:spMk id="3" creationId="{7BFD9324-6EA1-45C2-946D-38F4A6DFEFE8}"/>
          </ac:spMkLst>
        </pc:spChg>
      </pc:sldChg>
      <pc:sldChg chg="modSp mod">
        <pc:chgData name="Yasemin Al-Banna" userId="838ee23b-7b2c-4404-bc40-a109397d9b9b" providerId="ADAL" clId="{192F6919-848E-4E4A-B7EF-FD1EB1C3969C}" dt="2021-08-23T16:27:53.477" v="107" actId="2711"/>
        <pc:sldMkLst>
          <pc:docMk/>
          <pc:sldMk cId="3997467223" sldId="315"/>
        </pc:sldMkLst>
        <pc:spChg chg="mod">
          <ac:chgData name="Yasemin Al-Banna" userId="838ee23b-7b2c-4404-bc40-a109397d9b9b" providerId="ADAL" clId="{192F6919-848E-4E4A-B7EF-FD1EB1C3969C}" dt="2021-08-23T16:27:46.835" v="106" actId="207"/>
          <ac:spMkLst>
            <pc:docMk/>
            <pc:sldMk cId="3997467223" sldId="315"/>
            <ac:spMk id="2" creationId="{E05386F5-DCA2-44A1-B496-046D85671FEA}"/>
          </ac:spMkLst>
        </pc:spChg>
        <pc:spChg chg="mod">
          <ac:chgData name="Yasemin Al-Banna" userId="838ee23b-7b2c-4404-bc40-a109397d9b9b" providerId="ADAL" clId="{192F6919-848E-4E4A-B7EF-FD1EB1C3969C}" dt="2021-08-23T16:27:53.477" v="107" actId="2711"/>
          <ac:spMkLst>
            <pc:docMk/>
            <pc:sldMk cId="3997467223" sldId="315"/>
            <ac:spMk id="3" creationId="{15B99733-9B3F-4421-B676-3B63AFD21E26}"/>
          </ac:spMkLst>
        </pc:spChg>
      </pc:sldChg>
      <pc:sldChg chg="modSp mod">
        <pc:chgData name="Yasemin Al-Banna" userId="838ee23b-7b2c-4404-bc40-a109397d9b9b" providerId="ADAL" clId="{192F6919-848E-4E4A-B7EF-FD1EB1C3969C}" dt="2021-08-23T16:28:09.961" v="111" actId="2711"/>
        <pc:sldMkLst>
          <pc:docMk/>
          <pc:sldMk cId="2100169794" sldId="316"/>
        </pc:sldMkLst>
        <pc:spChg chg="mod">
          <ac:chgData name="Yasemin Al-Banna" userId="838ee23b-7b2c-4404-bc40-a109397d9b9b" providerId="ADAL" clId="{192F6919-848E-4E4A-B7EF-FD1EB1C3969C}" dt="2021-08-23T16:28:04.410" v="109" actId="14100"/>
          <ac:spMkLst>
            <pc:docMk/>
            <pc:sldMk cId="2100169794" sldId="316"/>
            <ac:spMk id="2" creationId="{A5DFCF9C-82F2-4A2E-9568-AECF24F2EF10}"/>
          </ac:spMkLst>
        </pc:spChg>
        <pc:spChg chg="mod">
          <ac:chgData name="Yasemin Al-Banna" userId="838ee23b-7b2c-4404-bc40-a109397d9b9b" providerId="ADAL" clId="{192F6919-848E-4E4A-B7EF-FD1EB1C3969C}" dt="2021-08-23T16:28:09.961" v="111" actId="2711"/>
          <ac:spMkLst>
            <pc:docMk/>
            <pc:sldMk cId="2100169794" sldId="316"/>
            <ac:spMk id="3" creationId="{7BFD9324-6EA1-45C2-946D-38F4A6DFEFE8}"/>
          </ac:spMkLst>
        </pc:spChg>
      </pc:sldChg>
      <pc:sldChg chg="modSp mod">
        <pc:chgData name="Yasemin Al-Banna" userId="838ee23b-7b2c-4404-bc40-a109397d9b9b" providerId="ADAL" clId="{192F6919-848E-4E4A-B7EF-FD1EB1C3969C}" dt="2021-08-23T16:29:01.130" v="125" actId="1076"/>
        <pc:sldMkLst>
          <pc:docMk/>
          <pc:sldMk cId="3933695557" sldId="317"/>
        </pc:sldMkLst>
        <pc:spChg chg="mod">
          <ac:chgData name="Yasemin Al-Banna" userId="838ee23b-7b2c-4404-bc40-a109397d9b9b" providerId="ADAL" clId="{192F6919-848E-4E4A-B7EF-FD1EB1C3969C}" dt="2021-08-23T16:28:22.788" v="113" actId="14100"/>
          <ac:spMkLst>
            <pc:docMk/>
            <pc:sldMk cId="3933695557" sldId="317"/>
            <ac:spMk id="2" creationId="{A5DFCF9C-82F2-4A2E-9568-AECF24F2EF10}"/>
          </ac:spMkLst>
        </pc:spChg>
        <pc:spChg chg="mod">
          <ac:chgData name="Yasemin Al-Banna" userId="838ee23b-7b2c-4404-bc40-a109397d9b9b" providerId="ADAL" clId="{192F6919-848E-4E4A-B7EF-FD1EB1C3969C}" dt="2021-08-23T16:29:01.130" v="125" actId="1076"/>
          <ac:spMkLst>
            <pc:docMk/>
            <pc:sldMk cId="3933695557" sldId="317"/>
            <ac:spMk id="3" creationId="{7BFD9324-6EA1-45C2-946D-38F4A6DFEFE8}"/>
          </ac:spMkLst>
        </pc:spChg>
      </pc:sldChg>
      <pc:sldChg chg="modSp mod">
        <pc:chgData name="Yasemin Al-Banna" userId="838ee23b-7b2c-4404-bc40-a109397d9b9b" providerId="ADAL" clId="{192F6919-848E-4E4A-B7EF-FD1EB1C3969C}" dt="2021-08-23T16:29:20.049" v="130" actId="14100"/>
        <pc:sldMkLst>
          <pc:docMk/>
          <pc:sldMk cId="3463213580" sldId="318"/>
        </pc:sldMkLst>
        <pc:spChg chg="mod">
          <ac:chgData name="Yasemin Al-Banna" userId="838ee23b-7b2c-4404-bc40-a109397d9b9b" providerId="ADAL" clId="{192F6919-848E-4E4A-B7EF-FD1EB1C3969C}" dt="2021-08-23T16:29:09.166" v="127" actId="207"/>
          <ac:spMkLst>
            <pc:docMk/>
            <pc:sldMk cId="3463213580" sldId="318"/>
            <ac:spMk id="2" creationId="{A5DFCF9C-82F2-4A2E-9568-AECF24F2EF10}"/>
          </ac:spMkLst>
        </pc:spChg>
        <pc:spChg chg="mod">
          <ac:chgData name="Yasemin Al-Banna" userId="838ee23b-7b2c-4404-bc40-a109397d9b9b" providerId="ADAL" clId="{192F6919-848E-4E4A-B7EF-FD1EB1C3969C}" dt="2021-08-23T16:29:20.049" v="130" actId="14100"/>
          <ac:spMkLst>
            <pc:docMk/>
            <pc:sldMk cId="3463213580" sldId="318"/>
            <ac:spMk id="3" creationId="{7BFD9324-6EA1-45C2-946D-38F4A6DFEFE8}"/>
          </ac:spMkLst>
        </pc:spChg>
      </pc:sldChg>
      <pc:sldChg chg="modSp mod">
        <pc:chgData name="Yasemin Al-Banna" userId="838ee23b-7b2c-4404-bc40-a109397d9b9b" providerId="ADAL" clId="{192F6919-848E-4E4A-B7EF-FD1EB1C3969C}" dt="2021-08-23T16:31:37.721" v="154" actId="12"/>
        <pc:sldMkLst>
          <pc:docMk/>
          <pc:sldMk cId="2445587866" sldId="319"/>
        </pc:sldMkLst>
        <pc:spChg chg="mod">
          <ac:chgData name="Yasemin Al-Banna" userId="838ee23b-7b2c-4404-bc40-a109397d9b9b" providerId="ADAL" clId="{192F6919-848E-4E4A-B7EF-FD1EB1C3969C}" dt="2021-08-23T16:31:07.693" v="150" actId="207"/>
          <ac:spMkLst>
            <pc:docMk/>
            <pc:sldMk cId="2445587866" sldId="319"/>
            <ac:spMk id="2" creationId="{A5DFCF9C-82F2-4A2E-9568-AECF24F2EF10}"/>
          </ac:spMkLst>
        </pc:spChg>
        <pc:spChg chg="mod">
          <ac:chgData name="Yasemin Al-Banna" userId="838ee23b-7b2c-4404-bc40-a109397d9b9b" providerId="ADAL" clId="{192F6919-848E-4E4A-B7EF-FD1EB1C3969C}" dt="2021-08-23T16:31:37.721" v="154" actId="12"/>
          <ac:spMkLst>
            <pc:docMk/>
            <pc:sldMk cId="2445587866" sldId="319"/>
            <ac:spMk id="3" creationId="{7BFD9324-6EA1-45C2-946D-38F4A6DFEFE8}"/>
          </ac:spMkLst>
        </pc:spChg>
      </pc:sldChg>
      <pc:sldChg chg="modSp mod">
        <pc:chgData name="Yasemin Al-Banna" userId="838ee23b-7b2c-4404-bc40-a109397d9b9b" providerId="ADAL" clId="{192F6919-848E-4E4A-B7EF-FD1EB1C3969C}" dt="2021-08-23T16:32:08.003" v="159" actId="12"/>
        <pc:sldMkLst>
          <pc:docMk/>
          <pc:sldMk cId="835551511" sldId="320"/>
        </pc:sldMkLst>
        <pc:spChg chg="mod">
          <ac:chgData name="Yasemin Al-Banna" userId="838ee23b-7b2c-4404-bc40-a109397d9b9b" providerId="ADAL" clId="{192F6919-848E-4E4A-B7EF-FD1EB1C3969C}" dt="2021-08-23T16:31:48.425" v="156" actId="207"/>
          <ac:spMkLst>
            <pc:docMk/>
            <pc:sldMk cId="835551511" sldId="320"/>
            <ac:spMk id="2" creationId="{A5DFCF9C-82F2-4A2E-9568-AECF24F2EF10}"/>
          </ac:spMkLst>
        </pc:spChg>
        <pc:spChg chg="mod">
          <ac:chgData name="Yasemin Al-Banna" userId="838ee23b-7b2c-4404-bc40-a109397d9b9b" providerId="ADAL" clId="{192F6919-848E-4E4A-B7EF-FD1EB1C3969C}" dt="2021-08-23T16:32:08.003" v="159" actId="12"/>
          <ac:spMkLst>
            <pc:docMk/>
            <pc:sldMk cId="835551511" sldId="320"/>
            <ac:spMk id="3" creationId="{7BFD9324-6EA1-45C2-946D-38F4A6DFEFE8}"/>
          </ac:spMkLst>
        </pc:spChg>
      </pc:sldChg>
      <pc:sldChg chg="delSp modSp mod setBg">
        <pc:chgData name="Yasemin Al-Banna" userId="838ee23b-7b2c-4404-bc40-a109397d9b9b" providerId="ADAL" clId="{192F6919-848E-4E4A-B7EF-FD1EB1C3969C}" dt="2021-08-23T16:32:53.354" v="168" actId="1076"/>
        <pc:sldMkLst>
          <pc:docMk/>
          <pc:sldMk cId="3760653821" sldId="321"/>
        </pc:sldMkLst>
        <pc:spChg chg="mod">
          <ac:chgData name="Yasemin Al-Banna" userId="838ee23b-7b2c-4404-bc40-a109397d9b9b" providerId="ADAL" clId="{192F6919-848E-4E4A-B7EF-FD1EB1C3969C}" dt="2021-08-23T16:32:53.354" v="168" actId="1076"/>
          <ac:spMkLst>
            <pc:docMk/>
            <pc:sldMk cId="3760653821" sldId="321"/>
            <ac:spMk id="3" creationId="{7F165A77-9EA2-47AC-83FE-B99ABE4F0D00}"/>
          </ac:spMkLst>
        </pc:spChg>
        <pc:grpChg chg="mod">
          <ac:chgData name="Yasemin Al-Banna" userId="838ee23b-7b2c-4404-bc40-a109397d9b9b" providerId="ADAL" clId="{192F6919-848E-4E4A-B7EF-FD1EB1C3969C}" dt="2021-08-23T16:32:40.284" v="163" actId="1076"/>
          <ac:grpSpMkLst>
            <pc:docMk/>
            <pc:sldMk cId="3760653821" sldId="321"/>
            <ac:grpSpMk id="17" creationId="{8E156AF6-CC99-4038-8365-9BA5429B7101}"/>
          </ac:grpSpMkLst>
        </pc:grpChg>
        <pc:picChg chg="del">
          <ac:chgData name="Yasemin Al-Banna" userId="838ee23b-7b2c-4404-bc40-a109397d9b9b" providerId="ADAL" clId="{192F6919-848E-4E4A-B7EF-FD1EB1C3969C}" dt="2021-08-23T16:32:27.620" v="160" actId="478"/>
          <ac:picMkLst>
            <pc:docMk/>
            <pc:sldMk cId="3760653821" sldId="321"/>
            <ac:picMk id="5" creationId="{BB070B64-A20F-44C0-8F42-B5B2DFF4BB45}"/>
          </ac:picMkLst>
        </pc:picChg>
      </pc:sldChg>
      <pc:sldChg chg="modSp mod">
        <pc:chgData name="Yasemin Al-Banna" userId="838ee23b-7b2c-4404-bc40-a109397d9b9b" providerId="ADAL" clId="{192F6919-848E-4E4A-B7EF-FD1EB1C3969C}" dt="2021-08-23T16:33:22.705" v="174" actId="12"/>
        <pc:sldMkLst>
          <pc:docMk/>
          <pc:sldMk cId="87506165" sldId="322"/>
        </pc:sldMkLst>
        <pc:spChg chg="mod">
          <ac:chgData name="Yasemin Al-Banna" userId="838ee23b-7b2c-4404-bc40-a109397d9b9b" providerId="ADAL" clId="{192F6919-848E-4E4A-B7EF-FD1EB1C3969C}" dt="2021-08-23T16:33:06.709" v="170" actId="207"/>
          <ac:spMkLst>
            <pc:docMk/>
            <pc:sldMk cId="87506165" sldId="322"/>
            <ac:spMk id="2" creationId="{A5DFCF9C-82F2-4A2E-9568-AECF24F2EF10}"/>
          </ac:spMkLst>
        </pc:spChg>
        <pc:spChg chg="mod">
          <ac:chgData name="Yasemin Al-Banna" userId="838ee23b-7b2c-4404-bc40-a109397d9b9b" providerId="ADAL" clId="{192F6919-848E-4E4A-B7EF-FD1EB1C3969C}" dt="2021-08-23T16:33:22.705" v="174" actId="12"/>
          <ac:spMkLst>
            <pc:docMk/>
            <pc:sldMk cId="87506165" sldId="322"/>
            <ac:spMk id="3" creationId="{7BFD9324-6EA1-45C2-946D-38F4A6DFEFE8}"/>
          </ac:spMkLst>
        </pc:spChg>
      </pc:sldChg>
      <pc:sldChg chg="modSp mod">
        <pc:chgData name="Yasemin Al-Banna" userId="838ee23b-7b2c-4404-bc40-a109397d9b9b" providerId="ADAL" clId="{192F6919-848E-4E4A-B7EF-FD1EB1C3969C}" dt="2021-08-23T16:34:05.260" v="181" actId="14100"/>
        <pc:sldMkLst>
          <pc:docMk/>
          <pc:sldMk cId="2262966411" sldId="323"/>
        </pc:sldMkLst>
        <pc:spChg chg="mod">
          <ac:chgData name="Yasemin Al-Banna" userId="838ee23b-7b2c-4404-bc40-a109397d9b9b" providerId="ADAL" clId="{192F6919-848E-4E4A-B7EF-FD1EB1C3969C}" dt="2021-08-23T16:33:32.508" v="176" actId="207"/>
          <ac:spMkLst>
            <pc:docMk/>
            <pc:sldMk cId="2262966411" sldId="323"/>
            <ac:spMk id="2" creationId="{A5DFCF9C-82F2-4A2E-9568-AECF24F2EF10}"/>
          </ac:spMkLst>
        </pc:spChg>
        <pc:spChg chg="mod">
          <ac:chgData name="Yasemin Al-Banna" userId="838ee23b-7b2c-4404-bc40-a109397d9b9b" providerId="ADAL" clId="{192F6919-848E-4E4A-B7EF-FD1EB1C3969C}" dt="2021-08-23T16:34:05.260" v="181" actId="14100"/>
          <ac:spMkLst>
            <pc:docMk/>
            <pc:sldMk cId="2262966411" sldId="323"/>
            <ac:spMk id="3" creationId="{7BFD9324-6EA1-45C2-946D-38F4A6DFEFE8}"/>
          </ac:spMkLst>
        </pc:spChg>
      </pc:sldChg>
      <pc:sldChg chg="modSp mod">
        <pc:chgData name="Yasemin Al-Banna" userId="838ee23b-7b2c-4404-bc40-a109397d9b9b" providerId="ADAL" clId="{192F6919-848E-4E4A-B7EF-FD1EB1C3969C}" dt="2021-08-23T16:37:05.900" v="188" actId="12"/>
        <pc:sldMkLst>
          <pc:docMk/>
          <pc:sldMk cId="1055266778" sldId="324"/>
        </pc:sldMkLst>
        <pc:spChg chg="mod">
          <ac:chgData name="Yasemin Al-Banna" userId="838ee23b-7b2c-4404-bc40-a109397d9b9b" providerId="ADAL" clId="{192F6919-848E-4E4A-B7EF-FD1EB1C3969C}" dt="2021-08-23T16:35:29.341" v="183" actId="207"/>
          <ac:spMkLst>
            <pc:docMk/>
            <pc:sldMk cId="1055266778" sldId="324"/>
            <ac:spMk id="2" creationId="{A5DFCF9C-82F2-4A2E-9568-AECF24F2EF10}"/>
          </ac:spMkLst>
        </pc:spChg>
        <pc:spChg chg="mod">
          <ac:chgData name="Yasemin Al-Banna" userId="838ee23b-7b2c-4404-bc40-a109397d9b9b" providerId="ADAL" clId="{192F6919-848E-4E4A-B7EF-FD1EB1C3969C}" dt="2021-08-23T16:37:05.900" v="188" actId="12"/>
          <ac:spMkLst>
            <pc:docMk/>
            <pc:sldMk cId="1055266778" sldId="324"/>
            <ac:spMk id="3" creationId="{7BFD9324-6EA1-45C2-946D-38F4A6DFEFE8}"/>
          </ac:spMkLst>
        </pc:spChg>
      </pc:sldChg>
      <pc:sldChg chg="delSp modSp mod setBg">
        <pc:chgData name="Yasemin Al-Banna" userId="838ee23b-7b2c-4404-bc40-a109397d9b9b" providerId="ADAL" clId="{192F6919-848E-4E4A-B7EF-FD1EB1C3969C}" dt="2021-08-23T16:38:03.458" v="199" actId="33524"/>
        <pc:sldMkLst>
          <pc:docMk/>
          <pc:sldMk cId="3570957791" sldId="325"/>
        </pc:sldMkLst>
        <pc:spChg chg="mod">
          <ac:chgData name="Yasemin Al-Banna" userId="838ee23b-7b2c-4404-bc40-a109397d9b9b" providerId="ADAL" clId="{192F6919-848E-4E4A-B7EF-FD1EB1C3969C}" dt="2021-08-23T16:37:55.374" v="198" actId="1076"/>
          <ac:spMkLst>
            <pc:docMk/>
            <pc:sldMk cId="3570957791" sldId="325"/>
            <ac:spMk id="2" creationId="{D3A6E1C4-C070-4397-86C4-7299E466C6C0}"/>
          </ac:spMkLst>
        </pc:spChg>
        <pc:spChg chg="mod">
          <ac:chgData name="Yasemin Al-Banna" userId="838ee23b-7b2c-4404-bc40-a109397d9b9b" providerId="ADAL" clId="{192F6919-848E-4E4A-B7EF-FD1EB1C3969C}" dt="2021-08-23T16:38:03.458" v="199" actId="33524"/>
          <ac:spMkLst>
            <pc:docMk/>
            <pc:sldMk cId="3570957791" sldId="325"/>
            <ac:spMk id="3" creationId="{7F165A77-9EA2-47AC-83FE-B99ABE4F0D00}"/>
          </ac:spMkLst>
        </pc:spChg>
        <pc:grpChg chg="mod">
          <ac:chgData name="Yasemin Al-Banna" userId="838ee23b-7b2c-4404-bc40-a109397d9b9b" providerId="ADAL" clId="{192F6919-848E-4E4A-B7EF-FD1EB1C3969C}" dt="2021-08-23T16:37:29.308" v="192" actId="1076"/>
          <ac:grpSpMkLst>
            <pc:docMk/>
            <pc:sldMk cId="3570957791" sldId="325"/>
            <ac:grpSpMk id="17" creationId="{8E156AF6-CC99-4038-8365-9BA5429B7101}"/>
          </ac:grpSpMkLst>
        </pc:grpChg>
        <pc:picChg chg="del">
          <ac:chgData name="Yasemin Al-Banna" userId="838ee23b-7b2c-4404-bc40-a109397d9b9b" providerId="ADAL" clId="{192F6919-848E-4E4A-B7EF-FD1EB1C3969C}" dt="2021-08-23T16:37:11.185" v="189" actId="478"/>
          <ac:picMkLst>
            <pc:docMk/>
            <pc:sldMk cId="3570957791" sldId="325"/>
            <ac:picMk id="5" creationId="{BB070B64-A20F-44C0-8F42-B5B2DFF4BB45}"/>
          </ac:picMkLst>
        </pc:picChg>
      </pc:sldChg>
      <pc:sldChg chg="modSp mod">
        <pc:chgData name="Yasemin Al-Banna" userId="838ee23b-7b2c-4404-bc40-a109397d9b9b" providerId="ADAL" clId="{192F6919-848E-4E4A-B7EF-FD1EB1C3969C}" dt="2021-08-23T16:41:19.460" v="251" actId="27636"/>
        <pc:sldMkLst>
          <pc:docMk/>
          <pc:sldMk cId="653069267" sldId="327"/>
        </pc:sldMkLst>
        <pc:spChg chg="mod">
          <ac:chgData name="Yasemin Al-Banna" userId="838ee23b-7b2c-4404-bc40-a109397d9b9b" providerId="ADAL" clId="{192F6919-848E-4E4A-B7EF-FD1EB1C3969C}" dt="2021-08-23T16:41:08.264" v="246" actId="207"/>
          <ac:spMkLst>
            <pc:docMk/>
            <pc:sldMk cId="653069267" sldId="327"/>
            <ac:spMk id="2" creationId="{A5DFCF9C-82F2-4A2E-9568-AECF24F2EF10}"/>
          </ac:spMkLst>
        </pc:spChg>
        <pc:spChg chg="mod">
          <ac:chgData name="Yasemin Al-Banna" userId="838ee23b-7b2c-4404-bc40-a109397d9b9b" providerId="ADAL" clId="{192F6919-848E-4E4A-B7EF-FD1EB1C3969C}" dt="2021-08-23T16:41:19.460" v="251" actId="27636"/>
          <ac:spMkLst>
            <pc:docMk/>
            <pc:sldMk cId="653069267" sldId="327"/>
            <ac:spMk id="3" creationId="{7BFD9324-6EA1-45C2-946D-38F4A6DFEFE8}"/>
          </ac:spMkLst>
        </pc:spChg>
      </pc:sldChg>
      <pc:sldChg chg="delSp modSp mod setBg">
        <pc:chgData name="Yasemin Al-Banna" userId="838ee23b-7b2c-4404-bc40-a109397d9b9b" providerId="ADAL" clId="{192F6919-848E-4E4A-B7EF-FD1EB1C3969C}" dt="2021-08-23T16:40:25.597" v="237" actId="1076"/>
        <pc:sldMkLst>
          <pc:docMk/>
          <pc:sldMk cId="2468577869" sldId="328"/>
        </pc:sldMkLst>
        <pc:spChg chg="mod">
          <ac:chgData name="Yasemin Al-Banna" userId="838ee23b-7b2c-4404-bc40-a109397d9b9b" providerId="ADAL" clId="{192F6919-848E-4E4A-B7EF-FD1EB1C3969C}" dt="2021-08-23T16:40:22.750" v="236" actId="1076"/>
          <ac:spMkLst>
            <pc:docMk/>
            <pc:sldMk cId="2468577869" sldId="328"/>
            <ac:spMk id="2" creationId="{AAE50D6F-F820-4542-98CB-E1616A90CB1E}"/>
          </ac:spMkLst>
        </pc:spChg>
        <pc:spChg chg="mod">
          <ac:chgData name="Yasemin Al-Banna" userId="838ee23b-7b2c-4404-bc40-a109397d9b9b" providerId="ADAL" clId="{192F6919-848E-4E4A-B7EF-FD1EB1C3969C}" dt="2021-08-23T16:40:25.597" v="237" actId="1076"/>
          <ac:spMkLst>
            <pc:docMk/>
            <pc:sldMk cId="2468577869" sldId="328"/>
            <ac:spMk id="3" creationId="{DFC62607-BB1D-46ED-971F-AA1F88493211}"/>
          </ac:spMkLst>
        </pc:spChg>
        <pc:spChg chg="mod">
          <ac:chgData name="Yasemin Al-Banna" userId="838ee23b-7b2c-4404-bc40-a109397d9b9b" providerId="ADAL" clId="{192F6919-848E-4E4A-B7EF-FD1EB1C3969C}" dt="2021-08-23T16:39:51.476" v="225" actId="207"/>
          <ac:spMkLst>
            <pc:docMk/>
            <pc:sldMk cId="2468577869" sldId="328"/>
            <ac:spMk id="12" creationId="{D9D39033-1CDF-4BCB-8EED-7F0BCF36E2C1}"/>
          </ac:spMkLst>
        </pc:spChg>
        <pc:grpChg chg="mod">
          <ac:chgData name="Yasemin Al-Banna" userId="838ee23b-7b2c-4404-bc40-a109397d9b9b" providerId="ADAL" clId="{192F6919-848E-4E4A-B7EF-FD1EB1C3969C}" dt="2021-08-23T16:39:49.556" v="224" actId="1076"/>
          <ac:grpSpMkLst>
            <pc:docMk/>
            <pc:sldMk cId="2468577869" sldId="328"/>
            <ac:grpSpMk id="10" creationId="{0CC2C832-B188-486C-81E9-0E1653DF8801}"/>
          </ac:grpSpMkLst>
        </pc:grpChg>
        <pc:picChg chg="del">
          <ac:chgData name="Yasemin Al-Banna" userId="838ee23b-7b2c-4404-bc40-a109397d9b9b" providerId="ADAL" clId="{192F6919-848E-4E4A-B7EF-FD1EB1C3969C}" dt="2021-08-23T16:39:32.767" v="221" actId="478"/>
          <ac:picMkLst>
            <pc:docMk/>
            <pc:sldMk cId="2468577869" sldId="328"/>
            <ac:picMk id="7" creationId="{C7A231C9-688D-4C72-BEED-BF2F7964D9AD}"/>
          </ac:picMkLst>
        </pc:picChg>
        <pc:picChg chg="mod">
          <ac:chgData name="Yasemin Al-Banna" userId="838ee23b-7b2c-4404-bc40-a109397d9b9b" providerId="ADAL" clId="{192F6919-848E-4E4A-B7EF-FD1EB1C3969C}" dt="2021-08-23T16:39:56.270" v="227" actId="207"/>
          <ac:picMkLst>
            <pc:docMk/>
            <pc:sldMk cId="2468577869" sldId="328"/>
            <ac:picMk id="11" creationId="{D3A2A3F5-4D7D-4236-BE70-3A032F80396D}"/>
          </ac:picMkLst>
        </pc:picChg>
      </pc:sldChg>
      <pc:sldChg chg="delSp modSp mod">
        <pc:chgData name="Yasemin Al-Banna" userId="838ee23b-7b2c-4404-bc40-a109397d9b9b" providerId="ADAL" clId="{192F6919-848E-4E4A-B7EF-FD1EB1C3969C}" dt="2021-08-23T16:40:57.150" v="244" actId="2711"/>
        <pc:sldMkLst>
          <pc:docMk/>
          <pc:sldMk cId="3112553687" sldId="329"/>
        </pc:sldMkLst>
        <pc:spChg chg="mod">
          <ac:chgData name="Yasemin Al-Banna" userId="838ee23b-7b2c-4404-bc40-a109397d9b9b" providerId="ADAL" clId="{192F6919-848E-4E4A-B7EF-FD1EB1C3969C}" dt="2021-08-23T16:40:46.106" v="240" actId="207"/>
          <ac:spMkLst>
            <pc:docMk/>
            <pc:sldMk cId="3112553687" sldId="329"/>
            <ac:spMk id="2" creationId="{AAE50D6F-F820-4542-98CB-E1616A90CB1E}"/>
          </ac:spMkLst>
        </pc:spChg>
        <pc:spChg chg="mod">
          <ac:chgData name="Yasemin Al-Banna" userId="838ee23b-7b2c-4404-bc40-a109397d9b9b" providerId="ADAL" clId="{192F6919-848E-4E4A-B7EF-FD1EB1C3969C}" dt="2021-08-23T16:40:57.150" v="244" actId="2711"/>
          <ac:spMkLst>
            <pc:docMk/>
            <pc:sldMk cId="3112553687" sldId="329"/>
            <ac:spMk id="3" creationId="{DFC62607-BB1D-46ED-971F-AA1F88493211}"/>
          </ac:spMkLst>
        </pc:spChg>
        <pc:picChg chg="del">
          <ac:chgData name="Yasemin Al-Banna" userId="838ee23b-7b2c-4404-bc40-a109397d9b9b" providerId="ADAL" clId="{192F6919-848E-4E4A-B7EF-FD1EB1C3969C}" dt="2021-08-23T16:40:38.426" v="238" actId="478"/>
          <ac:picMkLst>
            <pc:docMk/>
            <pc:sldMk cId="3112553687" sldId="329"/>
            <ac:picMk id="7" creationId="{C7A231C9-688D-4C72-BEED-BF2F7964D9AD}"/>
          </ac:picMkLst>
        </pc:picChg>
      </pc:sldChg>
      <pc:sldMasterChg chg="modSp setBg">
        <pc:chgData name="Yasemin Al-Banna" userId="838ee23b-7b2c-4404-bc40-a109397d9b9b" providerId="ADAL" clId="{192F6919-848E-4E4A-B7EF-FD1EB1C3969C}" dt="2021-08-23T16:14:31.007" v="11"/>
        <pc:sldMasterMkLst>
          <pc:docMk/>
          <pc:sldMasterMk cId="3827526125" sldId="2147483677"/>
        </pc:sldMasterMkLst>
        <pc:spChg chg="mod">
          <ac:chgData name="Yasemin Al-Banna" userId="838ee23b-7b2c-4404-bc40-a109397d9b9b" providerId="ADAL" clId="{192F6919-848E-4E4A-B7EF-FD1EB1C3969C}" dt="2021-08-23T16:14:00.916" v="7" actId="113"/>
          <ac:spMkLst>
            <pc:docMk/>
            <pc:sldMasterMk cId="3827526125" sldId="2147483677"/>
            <ac:spMk id="2" creationId="{2B62C612-4865-4592-A364-6CA4E1CD76FB}"/>
          </ac:spMkLst>
        </pc:spChg>
        <pc:spChg chg="mod">
          <ac:chgData name="Yasemin Al-Banna" userId="838ee23b-7b2c-4404-bc40-a109397d9b9b" providerId="ADAL" clId="{192F6919-848E-4E4A-B7EF-FD1EB1C3969C}" dt="2021-08-23T16:14:04.712" v="8" actId="2711"/>
          <ac:spMkLst>
            <pc:docMk/>
            <pc:sldMasterMk cId="3827526125" sldId="2147483677"/>
            <ac:spMk id="3" creationId="{8F60BB70-90F1-43CD-8374-1427203A7514}"/>
          </ac:spMkLst>
        </pc:spChg>
      </pc:sldMasterChg>
    </pc:docChg>
  </pc:docChgLst>
  <pc:docChgLst>
    <pc:chgData name="N. Tran" userId="S::trann17@mcmaster.ca::8f99f0ca-6027-4267-9089-b386c729a4ab" providerId="AD" clId="Web-{01A0AE45-B2E7-4E9A-119D-B8A841ABBD91}"/>
    <pc:docChg chg="modSld">
      <pc:chgData name="N. Tran" userId="S::trann17@mcmaster.ca::8f99f0ca-6027-4267-9089-b386c729a4ab" providerId="AD" clId="Web-{01A0AE45-B2E7-4E9A-119D-B8A841ABBD91}" dt="2023-02-04T18:32:31.252" v="21" actId="20577"/>
      <pc:docMkLst>
        <pc:docMk/>
      </pc:docMkLst>
      <pc:sldChg chg="modSp">
        <pc:chgData name="N. Tran" userId="S::trann17@mcmaster.ca::8f99f0ca-6027-4267-9089-b386c729a4ab" providerId="AD" clId="Web-{01A0AE45-B2E7-4E9A-119D-B8A841ABBD91}" dt="2023-02-04T18:32:31.252" v="21" actId="20577"/>
        <pc:sldMkLst>
          <pc:docMk/>
          <pc:sldMk cId="3688739768" sldId="272"/>
        </pc:sldMkLst>
        <pc:spChg chg="mod">
          <ac:chgData name="N. Tran" userId="S::trann17@mcmaster.ca::8f99f0ca-6027-4267-9089-b386c729a4ab" providerId="AD" clId="Web-{01A0AE45-B2E7-4E9A-119D-B8A841ABBD91}" dt="2023-02-04T18:32:31.252" v="21" actId="20577"/>
          <ac:spMkLst>
            <pc:docMk/>
            <pc:sldMk cId="3688739768" sldId="272"/>
            <ac:spMk id="3" creationId="{27EDA38E-6CE1-47FA-B5D3-267EF673A112}"/>
          </ac:spMkLst>
        </pc:spChg>
      </pc:sldChg>
    </pc:docChg>
  </pc:docChgLst>
  <pc:docChgLst>
    <pc:chgData name="Shelir Ebrahimi" userId="ffe30d8e-3b87-4333-931b-7acde0a66622" providerId="ADAL" clId="{3AEAA651-3524-4ED3-9E90-3E6E3434E3F2}"/>
    <pc:docChg chg="custSel delSld modSld">
      <pc:chgData name="Shelir Ebrahimi" userId="ffe30d8e-3b87-4333-931b-7acde0a66622" providerId="ADAL" clId="{3AEAA651-3524-4ED3-9E90-3E6E3434E3F2}" dt="2023-12-22T23:13:30.134" v="25" actId="47"/>
      <pc:docMkLst>
        <pc:docMk/>
      </pc:docMkLst>
      <pc:sldChg chg="delSp modSp mod">
        <pc:chgData name="Shelir Ebrahimi" userId="ffe30d8e-3b87-4333-931b-7acde0a66622" providerId="ADAL" clId="{3AEAA651-3524-4ED3-9E90-3E6E3434E3F2}" dt="2023-12-22T23:11:50.134" v="14" actId="20577"/>
        <pc:sldMkLst>
          <pc:docMk/>
          <pc:sldMk cId="1032324905" sldId="256"/>
        </pc:sldMkLst>
        <pc:spChg chg="mod">
          <ac:chgData name="Shelir Ebrahimi" userId="ffe30d8e-3b87-4333-931b-7acde0a66622" providerId="ADAL" clId="{3AEAA651-3524-4ED3-9E90-3E6E3434E3F2}" dt="2023-12-22T23:11:50.134" v="14" actId="20577"/>
          <ac:spMkLst>
            <pc:docMk/>
            <pc:sldMk cId="1032324905" sldId="256"/>
            <ac:spMk id="11" creationId="{EFC64DDA-AD8C-4218-B8A5-03BC9F102C8F}"/>
          </ac:spMkLst>
        </pc:spChg>
        <pc:picChg chg="del">
          <ac:chgData name="Shelir Ebrahimi" userId="ffe30d8e-3b87-4333-931b-7acde0a66622" providerId="ADAL" clId="{3AEAA651-3524-4ED3-9E90-3E6E3434E3F2}" dt="2023-12-22T23:11:42.047" v="0" actId="478"/>
          <ac:picMkLst>
            <pc:docMk/>
            <pc:sldMk cId="1032324905" sldId="256"/>
            <ac:picMk id="5" creationId="{5320A9FF-B5F7-441E-9F04-35D6E3684090}"/>
          </ac:picMkLst>
        </pc:picChg>
      </pc:sldChg>
      <pc:sldChg chg="modSp mod">
        <pc:chgData name="Shelir Ebrahimi" userId="ffe30d8e-3b87-4333-931b-7acde0a66622" providerId="ADAL" clId="{3AEAA651-3524-4ED3-9E90-3E6E3434E3F2}" dt="2023-12-22T23:12:00.636" v="15" actId="6549"/>
        <pc:sldMkLst>
          <pc:docMk/>
          <pc:sldMk cId="2994534315" sldId="257"/>
        </pc:sldMkLst>
        <pc:spChg chg="mod">
          <ac:chgData name="Shelir Ebrahimi" userId="ffe30d8e-3b87-4333-931b-7acde0a66622" providerId="ADAL" clId="{3AEAA651-3524-4ED3-9E90-3E6E3434E3F2}" dt="2023-12-22T23:12:00.636" v="15" actId="6549"/>
          <ac:spMkLst>
            <pc:docMk/>
            <pc:sldMk cId="2994534315" sldId="257"/>
            <ac:spMk id="3" creationId="{1CE0658B-B5CD-4C99-8273-98D4AEAD68F4}"/>
          </ac:spMkLst>
        </pc:spChg>
      </pc:sldChg>
      <pc:sldChg chg="modSp mod">
        <pc:chgData name="Shelir Ebrahimi" userId="ffe30d8e-3b87-4333-931b-7acde0a66622" providerId="ADAL" clId="{3AEAA651-3524-4ED3-9E90-3E6E3434E3F2}" dt="2023-12-22T23:12:58.442" v="24" actId="6549"/>
        <pc:sldMkLst>
          <pc:docMk/>
          <pc:sldMk cId="2165468906" sldId="262"/>
        </pc:sldMkLst>
        <pc:spChg chg="mod">
          <ac:chgData name="Shelir Ebrahimi" userId="ffe30d8e-3b87-4333-931b-7acde0a66622" providerId="ADAL" clId="{3AEAA651-3524-4ED3-9E90-3E6E3434E3F2}" dt="2023-12-22T23:12:58.442" v="24" actId="6549"/>
          <ac:spMkLst>
            <pc:docMk/>
            <pc:sldMk cId="2165468906" sldId="262"/>
            <ac:spMk id="3" creationId="{7F165A77-9EA2-47AC-83FE-B99ABE4F0D00}"/>
          </ac:spMkLst>
        </pc:spChg>
      </pc:sldChg>
      <pc:sldChg chg="del">
        <pc:chgData name="Shelir Ebrahimi" userId="ffe30d8e-3b87-4333-931b-7acde0a66622" providerId="ADAL" clId="{3AEAA651-3524-4ED3-9E90-3E6E3434E3F2}" dt="2023-12-22T23:13:30.134" v="25" actId="47"/>
        <pc:sldMkLst>
          <pc:docMk/>
          <pc:sldMk cId="3688739768" sldId="272"/>
        </pc:sldMkLst>
      </pc:sldChg>
      <pc:sldChg chg="modSp mod">
        <pc:chgData name="Shelir Ebrahimi" userId="ffe30d8e-3b87-4333-931b-7acde0a66622" providerId="ADAL" clId="{3AEAA651-3524-4ED3-9E90-3E6E3434E3F2}" dt="2023-12-22T23:12:24.667" v="16" actId="6549"/>
        <pc:sldMkLst>
          <pc:docMk/>
          <pc:sldMk cId="3997467223" sldId="315"/>
        </pc:sldMkLst>
        <pc:spChg chg="mod">
          <ac:chgData name="Shelir Ebrahimi" userId="ffe30d8e-3b87-4333-931b-7acde0a66622" providerId="ADAL" clId="{3AEAA651-3524-4ED3-9E90-3E6E3434E3F2}" dt="2023-12-22T23:12:24.667" v="16" actId="6549"/>
          <ac:spMkLst>
            <pc:docMk/>
            <pc:sldMk cId="3997467223" sldId="315"/>
            <ac:spMk id="3" creationId="{15B99733-9B3F-4421-B676-3B63AFD21E26}"/>
          </ac:spMkLst>
        </pc:spChg>
      </pc:sldChg>
      <pc:sldChg chg="modSp mod">
        <pc:chgData name="Shelir Ebrahimi" userId="ffe30d8e-3b87-4333-931b-7acde0a66622" providerId="ADAL" clId="{3AEAA651-3524-4ED3-9E90-3E6E3434E3F2}" dt="2023-12-22T23:12:33.405" v="19" actId="20577"/>
        <pc:sldMkLst>
          <pc:docMk/>
          <pc:sldMk cId="2100169794" sldId="316"/>
        </pc:sldMkLst>
        <pc:spChg chg="mod">
          <ac:chgData name="Shelir Ebrahimi" userId="ffe30d8e-3b87-4333-931b-7acde0a66622" providerId="ADAL" clId="{3AEAA651-3524-4ED3-9E90-3E6E3434E3F2}" dt="2023-12-22T23:12:33.405" v="19" actId="20577"/>
          <ac:spMkLst>
            <pc:docMk/>
            <pc:sldMk cId="2100169794" sldId="316"/>
            <ac:spMk id="3" creationId="{7BFD9324-6EA1-45C2-946D-38F4A6DFEFE8}"/>
          </ac:spMkLst>
        </pc:spChg>
      </pc:sldChg>
      <pc:sldChg chg="modSp mod">
        <pc:chgData name="Shelir Ebrahimi" userId="ffe30d8e-3b87-4333-931b-7acde0a66622" providerId="ADAL" clId="{3AEAA651-3524-4ED3-9E90-3E6E3434E3F2}" dt="2023-12-22T23:12:40.710" v="20" actId="6549"/>
        <pc:sldMkLst>
          <pc:docMk/>
          <pc:sldMk cId="3463213580" sldId="318"/>
        </pc:sldMkLst>
        <pc:spChg chg="mod">
          <ac:chgData name="Shelir Ebrahimi" userId="ffe30d8e-3b87-4333-931b-7acde0a66622" providerId="ADAL" clId="{3AEAA651-3524-4ED3-9E90-3E6E3434E3F2}" dt="2023-12-22T23:12:40.710" v="20" actId="6549"/>
          <ac:spMkLst>
            <pc:docMk/>
            <pc:sldMk cId="3463213580" sldId="318"/>
            <ac:spMk id="3" creationId="{7BFD9324-6EA1-45C2-946D-38F4A6DFEFE8}"/>
          </ac:spMkLst>
        </pc:spChg>
      </pc:sldChg>
    </pc:docChg>
  </pc:docChgLst>
  <pc:docChgLst>
    <pc:chgData name="Ebrahimi, Shelir" userId="ffe30d8e-3b87-4333-931b-7acde0a66622" providerId="ADAL" clId="{3785E46B-D920-4B86-B765-73E67287AE18}"/>
    <pc:docChg chg="undo custSel mod addSld delSld modSld sldOrd">
      <pc:chgData name="Ebrahimi, Shelir" userId="ffe30d8e-3b87-4333-931b-7acde0a66622" providerId="ADAL" clId="{3785E46B-D920-4B86-B765-73E67287AE18}" dt="2020-11-28T20:09:01.373" v="2686" actId="20577"/>
      <pc:docMkLst>
        <pc:docMk/>
      </pc:docMkLst>
      <pc:sldChg chg="modSp mod">
        <pc:chgData name="Ebrahimi, Shelir" userId="ffe30d8e-3b87-4333-931b-7acde0a66622" providerId="ADAL" clId="{3785E46B-D920-4B86-B765-73E67287AE18}" dt="2020-11-24T21:52:00.502" v="2" actId="20577"/>
        <pc:sldMkLst>
          <pc:docMk/>
          <pc:sldMk cId="1032324905" sldId="256"/>
        </pc:sldMkLst>
        <pc:spChg chg="mod">
          <ac:chgData name="Ebrahimi, Shelir" userId="ffe30d8e-3b87-4333-931b-7acde0a66622" providerId="ADAL" clId="{3785E46B-D920-4B86-B765-73E67287AE18}" dt="2020-11-24T21:52:00.502" v="2" actId="20577"/>
          <ac:spMkLst>
            <pc:docMk/>
            <pc:sldMk cId="1032324905" sldId="256"/>
            <ac:spMk id="11" creationId="{EFC64DDA-AD8C-4218-B8A5-03BC9F102C8F}"/>
          </ac:spMkLst>
        </pc:spChg>
      </pc:sldChg>
      <pc:sldChg chg="modSp mod">
        <pc:chgData name="Ebrahimi, Shelir" userId="ffe30d8e-3b87-4333-931b-7acde0a66622" providerId="ADAL" clId="{3785E46B-D920-4B86-B765-73E67287AE18}" dt="2020-11-27T14:35:08.914" v="2586" actId="20577"/>
        <pc:sldMkLst>
          <pc:docMk/>
          <pc:sldMk cId="2994534315" sldId="257"/>
        </pc:sldMkLst>
        <pc:spChg chg="mod">
          <ac:chgData name="Ebrahimi, Shelir" userId="ffe30d8e-3b87-4333-931b-7acde0a66622" providerId="ADAL" clId="{3785E46B-D920-4B86-B765-73E67287AE18}" dt="2020-11-27T14:34:32.461" v="2508" actId="1076"/>
          <ac:spMkLst>
            <pc:docMk/>
            <pc:sldMk cId="2994534315" sldId="257"/>
            <ac:spMk id="2" creationId="{394AA543-E852-4DE8-8B0D-9A0B3ED6E2B5}"/>
          </ac:spMkLst>
        </pc:spChg>
        <pc:spChg chg="mod">
          <ac:chgData name="Ebrahimi, Shelir" userId="ffe30d8e-3b87-4333-931b-7acde0a66622" providerId="ADAL" clId="{3785E46B-D920-4B86-B765-73E67287AE18}" dt="2020-11-27T14:35:08.914" v="2586" actId="20577"/>
          <ac:spMkLst>
            <pc:docMk/>
            <pc:sldMk cId="2994534315" sldId="257"/>
            <ac:spMk id="3" creationId="{1CE0658B-B5CD-4C99-8273-98D4AEAD68F4}"/>
          </ac:spMkLst>
        </pc:spChg>
      </pc:sldChg>
      <pc:sldChg chg="del ord">
        <pc:chgData name="Ebrahimi, Shelir" userId="ffe30d8e-3b87-4333-931b-7acde0a66622" providerId="ADAL" clId="{3785E46B-D920-4B86-B765-73E67287AE18}" dt="2020-11-25T16:43:09.671" v="1283" actId="47"/>
        <pc:sldMkLst>
          <pc:docMk/>
          <pc:sldMk cId="1957329801" sldId="258"/>
        </pc:sldMkLst>
      </pc:sldChg>
      <pc:sldChg chg="addSp modSp add mod ord">
        <pc:chgData name="Ebrahimi, Shelir" userId="ffe30d8e-3b87-4333-931b-7acde0a66622" providerId="ADAL" clId="{3785E46B-D920-4B86-B765-73E67287AE18}" dt="2020-11-25T17:58:38.092" v="1624" actId="1076"/>
        <pc:sldMkLst>
          <pc:docMk/>
          <pc:sldMk cId="1254840320" sldId="259"/>
        </pc:sldMkLst>
        <pc:spChg chg="mod">
          <ac:chgData name="Ebrahimi, Shelir" userId="ffe30d8e-3b87-4333-931b-7acde0a66622" providerId="ADAL" clId="{3785E46B-D920-4B86-B765-73E67287AE18}" dt="2020-11-25T15:11:34.498" v="471" actId="1076"/>
          <ac:spMkLst>
            <pc:docMk/>
            <pc:sldMk cId="1254840320" sldId="259"/>
            <ac:spMk id="2" creationId="{F705150D-A970-BF4A-B2F2-878E4940FD05}"/>
          </ac:spMkLst>
        </pc:spChg>
        <pc:spChg chg="mod">
          <ac:chgData name="Ebrahimi, Shelir" userId="ffe30d8e-3b87-4333-931b-7acde0a66622" providerId="ADAL" clId="{3785E46B-D920-4B86-B765-73E67287AE18}" dt="2020-11-25T15:12:25.619" v="521" actId="20577"/>
          <ac:spMkLst>
            <pc:docMk/>
            <pc:sldMk cId="1254840320" sldId="259"/>
            <ac:spMk id="3" creationId="{E3B2E4DF-16E6-4B47-B042-E4C6D47DFF73}"/>
          </ac:spMkLst>
        </pc:spChg>
        <pc:spChg chg="add mod">
          <ac:chgData name="Ebrahimi, Shelir" userId="ffe30d8e-3b87-4333-931b-7acde0a66622" providerId="ADAL" clId="{3785E46B-D920-4B86-B765-73E67287AE18}" dt="2020-11-25T15:12:13.021" v="520" actId="313"/>
          <ac:spMkLst>
            <pc:docMk/>
            <pc:sldMk cId="1254840320" sldId="259"/>
            <ac:spMk id="6" creationId="{A6D9DA50-BACE-4DDE-92FC-9CF8A5B7907E}"/>
          </ac:spMkLst>
        </pc:spChg>
        <pc:spChg chg="mod">
          <ac:chgData name="Ebrahimi, Shelir" userId="ffe30d8e-3b87-4333-931b-7acde0a66622" providerId="ADAL" clId="{3785E46B-D920-4B86-B765-73E67287AE18}" dt="2020-11-25T15:12:33.091" v="523" actId="1076"/>
          <ac:spMkLst>
            <pc:docMk/>
            <pc:sldMk cId="1254840320" sldId="259"/>
            <ac:spMk id="8" creationId="{7D28B22C-1269-F545-B5A7-7F5737AF9CFB}"/>
          </ac:spMkLst>
        </pc:spChg>
        <pc:spChg chg="mod">
          <ac:chgData name="Ebrahimi, Shelir" userId="ffe30d8e-3b87-4333-931b-7acde0a66622" providerId="ADAL" clId="{3785E46B-D920-4B86-B765-73E67287AE18}" dt="2020-11-25T17:58:38.092" v="1624" actId="1076"/>
          <ac:spMkLst>
            <pc:docMk/>
            <pc:sldMk cId="1254840320" sldId="259"/>
            <ac:spMk id="9" creationId="{47CC50D8-8CB2-AF45-B82E-E61E9846769A}"/>
          </ac:spMkLst>
        </pc:spChg>
      </pc:sldChg>
      <pc:sldChg chg="del">
        <pc:chgData name="Ebrahimi, Shelir" userId="ffe30d8e-3b87-4333-931b-7acde0a66622" providerId="ADAL" clId="{3785E46B-D920-4B86-B765-73E67287AE18}" dt="2020-11-25T16:43:15.380" v="1286" actId="47"/>
        <pc:sldMkLst>
          <pc:docMk/>
          <pc:sldMk cId="3132384368" sldId="260"/>
        </pc:sldMkLst>
      </pc:sldChg>
      <pc:sldChg chg="del">
        <pc:chgData name="Ebrahimi, Shelir" userId="ffe30d8e-3b87-4333-931b-7acde0a66622" providerId="ADAL" clId="{3785E46B-D920-4B86-B765-73E67287AE18}" dt="2020-11-24T22:30:56.123" v="33" actId="47"/>
        <pc:sldMkLst>
          <pc:docMk/>
          <pc:sldMk cId="4236059821" sldId="261"/>
        </pc:sldMkLst>
      </pc:sldChg>
      <pc:sldChg chg="delSp modSp add mod setBg delDesignElem modNotesTx">
        <pc:chgData name="Ebrahimi, Shelir" userId="ffe30d8e-3b87-4333-931b-7acde0a66622" providerId="ADAL" clId="{3785E46B-D920-4B86-B765-73E67287AE18}" dt="2020-11-27T14:33:39.343" v="2400" actId="113"/>
        <pc:sldMkLst>
          <pc:docMk/>
          <pc:sldMk cId="2165468906" sldId="262"/>
        </pc:sldMkLst>
        <pc:spChg chg="mod">
          <ac:chgData name="Ebrahimi, Shelir" userId="ffe30d8e-3b87-4333-931b-7acde0a66622" providerId="ADAL" clId="{3785E46B-D920-4B86-B765-73E67287AE18}" dt="2020-11-25T15:43:22.257" v="1161" actId="1076"/>
          <ac:spMkLst>
            <pc:docMk/>
            <pc:sldMk cId="2165468906" sldId="262"/>
            <ac:spMk id="2" creationId="{D3A6E1C4-C070-4397-86C4-7299E466C6C0}"/>
          </ac:spMkLst>
        </pc:spChg>
        <pc:spChg chg="mod">
          <ac:chgData name="Ebrahimi, Shelir" userId="ffe30d8e-3b87-4333-931b-7acde0a66622" providerId="ADAL" clId="{3785E46B-D920-4B86-B765-73E67287AE18}" dt="2020-11-27T14:33:39.343" v="2400" actId="113"/>
          <ac:spMkLst>
            <pc:docMk/>
            <pc:sldMk cId="2165468906" sldId="262"/>
            <ac:spMk id="3" creationId="{7F165A77-9EA2-47AC-83FE-B99ABE4F0D00}"/>
          </ac:spMkLst>
        </pc:spChg>
        <pc:spChg chg="del">
          <ac:chgData name="Ebrahimi, Shelir" userId="ffe30d8e-3b87-4333-931b-7acde0a66622" providerId="ADAL" clId="{3785E46B-D920-4B86-B765-73E67287AE18}" dt="2020-11-25T15:36:36.939" v="941"/>
          <ac:spMkLst>
            <pc:docMk/>
            <pc:sldMk cId="2165468906" sldId="262"/>
            <ac:spMk id="9" creationId="{EB6743CF-E74B-4A3C-A785-599069DB89DF}"/>
          </ac:spMkLst>
        </pc:spChg>
        <pc:spChg chg="mod">
          <ac:chgData name="Ebrahimi, Shelir" userId="ffe30d8e-3b87-4333-931b-7acde0a66622" providerId="ADAL" clId="{3785E46B-D920-4B86-B765-73E67287AE18}" dt="2020-11-25T15:45:01.734" v="1173" actId="20577"/>
          <ac:spMkLst>
            <pc:docMk/>
            <pc:sldMk cId="2165468906" sldId="262"/>
            <ac:spMk id="21" creationId="{59E99BAB-53B7-497C-813D-89EFE92E2326}"/>
          </ac:spMkLst>
        </pc:spChg>
      </pc:sldChg>
      <pc:sldChg chg="del">
        <pc:chgData name="Ebrahimi, Shelir" userId="ffe30d8e-3b87-4333-931b-7acde0a66622" providerId="ADAL" clId="{3785E46B-D920-4B86-B765-73E67287AE18}" dt="2020-11-25T15:36:32.763" v="939" actId="2696"/>
        <pc:sldMkLst>
          <pc:docMk/>
          <pc:sldMk cId="4240934074" sldId="262"/>
        </pc:sldMkLst>
      </pc:sldChg>
      <pc:sldChg chg="del">
        <pc:chgData name="Ebrahimi, Shelir" userId="ffe30d8e-3b87-4333-931b-7acde0a66622" providerId="ADAL" clId="{3785E46B-D920-4B86-B765-73E67287AE18}" dt="2020-11-24T22:31:24.551" v="41" actId="47"/>
        <pc:sldMkLst>
          <pc:docMk/>
          <pc:sldMk cId="3444592625" sldId="263"/>
        </pc:sldMkLst>
      </pc:sldChg>
      <pc:sldChg chg="delSp add setBg delDesignElem">
        <pc:chgData name="Ebrahimi, Shelir" userId="ffe30d8e-3b87-4333-931b-7acde0a66622" providerId="ADAL" clId="{3785E46B-D920-4B86-B765-73E67287AE18}" dt="2020-11-25T15:45:28.221" v="1176"/>
        <pc:sldMkLst>
          <pc:docMk/>
          <pc:sldMk cId="2208309994" sldId="264"/>
        </pc:sldMkLst>
        <pc:grpChg chg="del">
          <ac:chgData name="Ebrahimi, Shelir" userId="ffe30d8e-3b87-4333-931b-7acde0a66622" providerId="ADAL" clId="{3785E46B-D920-4B86-B765-73E67287AE18}" dt="2020-11-25T15:45:28.221" v="1176"/>
          <ac:grpSpMkLst>
            <pc:docMk/>
            <pc:sldMk cId="2208309994" sldId="264"/>
            <ac:grpSpMk id="33" creationId="{B4DE830A-B531-4A3B-96F6-0ECE88B08555}"/>
          </ac:grpSpMkLst>
        </pc:grpChg>
      </pc:sldChg>
      <pc:sldChg chg="del">
        <pc:chgData name="Ebrahimi, Shelir" userId="ffe30d8e-3b87-4333-931b-7acde0a66622" providerId="ADAL" clId="{3785E46B-D920-4B86-B765-73E67287AE18}" dt="2020-11-25T15:45:24.096" v="1174" actId="2696"/>
        <pc:sldMkLst>
          <pc:docMk/>
          <pc:sldMk cId="3096162041" sldId="264"/>
        </pc:sldMkLst>
      </pc:sldChg>
      <pc:sldChg chg="del">
        <pc:chgData name="Ebrahimi, Shelir" userId="ffe30d8e-3b87-4333-931b-7acde0a66622" providerId="ADAL" clId="{3785E46B-D920-4B86-B765-73E67287AE18}" dt="2020-11-24T22:31:10.359" v="40" actId="47"/>
        <pc:sldMkLst>
          <pc:docMk/>
          <pc:sldMk cId="4111835998" sldId="265"/>
        </pc:sldMkLst>
      </pc:sldChg>
      <pc:sldChg chg="del">
        <pc:chgData name="Ebrahimi, Shelir" userId="ffe30d8e-3b87-4333-931b-7acde0a66622" providerId="ADAL" clId="{3785E46B-D920-4B86-B765-73E67287AE18}" dt="2020-11-24T22:31:33.702" v="44" actId="47"/>
        <pc:sldMkLst>
          <pc:docMk/>
          <pc:sldMk cId="3319363550" sldId="266"/>
        </pc:sldMkLst>
      </pc:sldChg>
      <pc:sldChg chg="del">
        <pc:chgData name="Ebrahimi, Shelir" userId="ffe30d8e-3b87-4333-931b-7acde0a66622" providerId="ADAL" clId="{3785E46B-D920-4B86-B765-73E67287AE18}" dt="2020-11-24T22:31:37.080" v="45" actId="47"/>
        <pc:sldMkLst>
          <pc:docMk/>
          <pc:sldMk cId="3576727888" sldId="268"/>
        </pc:sldMkLst>
      </pc:sldChg>
      <pc:sldChg chg="del">
        <pc:chgData name="Ebrahimi, Shelir" userId="ffe30d8e-3b87-4333-931b-7acde0a66622" providerId="ADAL" clId="{3785E46B-D920-4B86-B765-73E67287AE18}" dt="2020-11-24T22:31:43.787" v="47" actId="47"/>
        <pc:sldMkLst>
          <pc:docMk/>
          <pc:sldMk cId="3031355501" sldId="270"/>
        </pc:sldMkLst>
      </pc:sldChg>
      <pc:sldChg chg="addSp delSp modSp mod ord">
        <pc:chgData name="Ebrahimi, Shelir" userId="ffe30d8e-3b87-4333-931b-7acde0a66622" providerId="ADAL" clId="{3785E46B-D920-4B86-B765-73E67287AE18}" dt="2020-11-27T14:27:29.850" v="2318" actId="207"/>
        <pc:sldMkLst>
          <pc:docMk/>
          <pc:sldMk cId="3846088906" sldId="271"/>
        </pc:sldMkLst>
        <pc:spChg chg="mod">
          <ac:chgData name="Ebrahimi, Shelir" userId="ffe30d8e-3b87-4333-931b-7acde0a66622" providerId="ADAL" clId="{3785E46B-D920-4B86-B765-73E67287AE18}" dt="2020-11-25T16:48:56.370" v="1368" actId="1076"/>
          <ac:spMkLst>
            <pc:docMk/>
            <pc:sldMk cId="3846088906" sldId="271"/>
            <ac:spMk id="2" creationId="{0F8C49DA-CD49-44FF-869A-D305EFB42BC2}"/>
          </ac:spMkLst>
        </pc:spChg>
        <pc:spChg chg="add mod">
          <ac:chgData name="Ebrahimi, Shelir" userId="ffe30d8e-3b87-4333-931b-7acde0a66622" providerId="ADAL" clId="{3785E46B-D920-4B86-B765-73E67287AE18}" dt="2020-11-27T14:27:29.850" v="2318" actId="207"/>
          <ac:spMkLst>
            <pc:docMk/>
            <pc:sldMk cId="3846088906" sldId="271"/>
            <ac:spMk id="3" creationId="{9A5583BA-BBB1-4982-84D8-7AEB268D1FE9}"/>
          </ac:spMkLst>
        </pc:spChg>
        <pc:spChg chg="del">
          <ac:chgData name="Ebrahimi, Shelir" userId="ffe30d8e-3b87-4333-931b-7acde0a66622" providerId="ADAL" clId="{3785E46B-D920-4B86-B765-73E67287AE18}" dt="2020-11-25T16:48:37.630" v="1360" actId="478"/>
          <ac:spMkLst>
            <pc:docMk/>
            <pc:sldMk cId="3846088906" sldId="271"/>
            <ac:spMk id="3" creationId="{EB256044-8C15-44C6-AC73-CA8657F0A9EF}"/>
          </ac:spMkLst>
        </pc:spChg>
        <pc:spChg chg="add del mod">
          <ac:chgData name="Ebrahimi, Shelir" userId="ffe30d8e-3b87-4333-931b-7acde0a66622" providerId="ADAL" clId="{3785E46B-D920-4B86-B765-73E67287AE18}" dt="2020-11-25T16:48:39.402" v="1361" actId="478"/>
          <ac:spMkLst>
            <pc:docMk/>
            <pc:sldMk cId="3846088906" sldId="271"/>
            <ac:spMk id="5" creationId="{85A76FD7-AB2A-49BB-ADEF-721929DB74CD}"/>
          </ac:spMkLst>
        </pc:spChg>
        <pc:grpChg chg="del">
          <ac:chgData name="Ebrahimi, Shelir" userId="ffe30d8e-3b87-4333-931b-7acde0a66622" providerId="ADAL" clId="{3785E46B-D920-4B86-B765-73E67287AE18}" dt="2020-11-25T16:48:41.670" v="1362" actId="478"/>
          <ac:grpSpMkLst>
            <pc:docMk/>
            <pc:sldMk cId="3846088906" sldId="271"/>
            <ac:grpSpMk id="18" creationId="{B88178E0-DD0E-4CBA-A03F-CB6B9572877D}"/>
          </ac:grpSpMkLst>
        </pc:grpChg>
      </pc:sldChg>
      <pc:sldChg chg="modSp mod">
        <pc:chgData name="Ebrahimi, Shelir" userId="ffe30d8e-3b87-4333-931b-7acde0a66622" providerId="ADAL" clId="{3785E46B-D920-4B86-B765-73E67287AE18}" dt="2020-11-27T14:25:30.304" v="2294" actId="20577"/>
        <pc:sldMkLst>
          <pc:docMk/>
          <pc:sldMk cId="3688739768" sldId="272"/>
        </pc:sldMkLst>
        <pc:spChg chg="mod">
          <ac:chgData name="Ebrahimi, Shelir" userId="ffe30d8e-3b87-4333-931b-7acde0a66622" providerId="ADAL" clId="{3785E46B-D920-4B86-B765-73E67287AE18}" dt="2020-11-27T14:25:30.304" v="2294" actId="20577"/>
          <ac:spMkLst>
            <pc:docMk/>
            <pc:sldMk cId="3688739768" sldId="272"/>
            <ac:spMk id="3" creationId="{27EDA38E-6CE1-47FA-B5D3-267EF673A112}"/>
          </ac:spMkLst>
        </pc:spChg>
      </pc:sldChg>
      <pc:sldChg chg="del">
        <pc:chgData name="Ebrahimi, Shelir" userId="ffe30d8e-3b87-4333-931b-7acde0a66622" providerId="ADAL" clId="{3785E46B-D920-4B86-B765-73E67287AE18}" dt="2020-11-24T22:31:45.372" v="48" actId="47"/>
        <pc:sldMkLst>
          <pc:docMk/>
          <pc:sldMk cId="3132204657" sldId="273"/>
        </pc:sldMkLst>
      </pc:sldChg>
      <pc:sldChg chg="del">
        <pc:chgData name="Ebrahimi, Shelir" userId="ffe30d8e-3b87-4333-931b-7acde0a66622" providerId="ADAL" clId="{3785E46B-D920-4B86-B765-73E67287AE18}" dt="2020-11-25T16:43:18.396" v="1287" actId="47"/>
        <pc:sldMkLst>
          <pc:docMk/>
          <pc:sldMk cId="94469709" sldId="274"/>
        </pc:sldMkLst>
      </pc:sldChg>
      <pc:sldChg chg="del">
        <pc:chgData name="Ebrahimi, Shelir" userId="ffe30d8e-3b87-4333-931b-7acde0a66622" providerId="ADAL" clId="{3785E46B-D920-4B86-B765-73E67287AE18}" dt="2020-11-24T22:30:53.136" v="29" actId="47"/>
        <pc:sldMkLst>
          <pc:docMk/>
          <pc:sldMk cId="1274593926" sldId="275"/>
        </pc:sldMkLst>
      </pc:sldChg>
      <pc:sldChg chg="del">
        <pc:chgData name="Ebrahimi, Shelir" userId="ffe30d8e-3b87-4333-931b-7acde0a66622" providerId="ADAL" clId="{3785E46B-D920-4B86-B765-73E67287AE18}" dt="2020-11-24T22:30:53.885" v="30" actId="47"/>
        <pc:sldMkLst>
          <pc:docMk/>
          <pc:sldMk cId="2765350556" sldId="277"/>
        </pc:sldMkLst>
      </pc:sldChg>
      <pc:sldChg chg="del">
        <pc:chgData name="Ebrahimi, Shelir" userId="ffe30d8e-3b87-4333-931b-7acde0a66622" providerId="ADAL" clId="{3785E46B-D920-4B86-B765-73E67287AE18}" dt="2020-11-24T22:30:54.596" v="31" actId="47"/>
        <pc:sldMkLst>
          <pc:docMk/>
          <pc:sldMk cId="874738284" sldId="283"/>
        </pc:sldMkLst>
      </pc:sldChg>
      <pc:sldChg chg="del">
        <pc:chgData name="Ebrahimi, Shelir" userId="ffe30d8e-3b87-4333-931b-7acde0a66622" providerId="ADAL" clId="{3785E46B-D920-4B86-B765-73E67287AE18}" dt="2020-11-24T22:30:55.561" v="32" actId="47"/>
        <pc:sldMkLst>
          <pc:docMk/>
          <pc:sldMk cId="1281936524" sldId="284"/>
        </pc:sldMkLst>
      </pc:sldChg>
      <pc:sldChg chg="del">
        <pc:chgData name="Ebrahimi, Shelir" userId="ffe30d8e-3b87-4333-931b-7acde0a66622" providerId="ADAL" clId="{3785E46B-D920-4B86-B765-73E67287AE18}" dt="2020-11-25T16:43:12.603" v="1284" actId="47"/>
        <pc:sldMkLst>
          <pc:docMk/>
          <pc:sldMk cId="1627671675" sldId="285"/>
        </pc:sldMkLst>
      </pc:sldChg>
      <pc:sldChg chg="addSp modSp mod">
        <pc:chgData name="Ebrahimi, Shelir" userId="ffe30d8e-3b87-4333-931b-7acde0a66622" providerId="ADAL" clId="{3785E46B-D920-4B86-B765-73E67287AE18}" dt="2020-11-25T15:10:52.551" v="466" actId="1076"/>
        <pc:sldMkLst>
          <pc:docMk/>
          <pc:sldMk cId="2862762302" sldId="286"/>
        </pc:sldMkLst>
        <pc:spChg chg="mod">
          <ac:chgData name="Ebrahimi, Shelir" userId="ffe30d8e-3b87-4333-931b-7acde0a66622" providerId="ADAL" clId="{3785E46B-D920-4B86-B765-73E67287AE18}" dt="2020-11-24T22:50:32.553" v="349" actId="20577"/>
          <ac:spMkLst>
            <pc:docMk/>
            <pc:sldMk cId="2862762302" sldId="286"/>
            <ac:spMk id="2" creationId="{27A5E1AF-940D-461A-888F-9E93676282B6}"/>
          </ac:spMkLst>
        </pc:spChg>
        <pc:spChg chg="mod">
          <ac:chgData name="Ebrahimi, Shelir" userId="ffe30d8e-3b87-4333-931b-7acde0a66622" providerId="ADAL" clId="{3785E46B-D920-4B86-B765-73E67287AE18}" dt="2020-11-24T22:51:43.154" v="365" actId="20577"/>
          <ac:spMkLst>
            <pc:docMk/>
            <pc:sldMk cId="2862762302" sldId="286"/>
            <ac:spMk id="3" creationId="{F41392EB-6106-4E33-B20B-64504712BEB8}"/>
          </ac:spMkLst>
        </pc:spChg>
        <pc:spChg chg="add mod">
          <ac:chgData name="Ebrahimi, Shelir" userId="ffe30d8e-3b87-4333-931b-7acde0a66622" providerId="ADAL" clId="{3785E46B-D920-4B86-B765-73E67287AE18}" dt="2020-11-25T15:10:52.551" v="466" actId="1076"/>
          <ac:spMkLst>
            <pc:docMk/>
            <pc:sldMk cId="2862762302" sldId="286"/>
            <ac:spMk id="4" creationId="{617531EA-BA9B-48FF-9BEF-58A643457981}"/>
          </ac:spMkLst>
        </pc:spChg>
      </pc:sldChg>
      <pc:sldChg chg="del">
        <pc:chgData name="Ebrahimi, Shelir" userId="ffe30d8e-3b87-4333-931b-7acde0a66622" providerId="ADAL" clId="{3785E46B-D920-4B86-B765-73E67287AE18}" dt="2020-11-25T16:43:13.560" v="1285" actId="47"/>
        <pc:sldMkLst>
          <pc:docMk/>
          <pc:sldMk cId="333779975" sldId="287"/>
        </pc:sldMkLst>
      </pc:sldChg>
      <pc:sldChg chg="del">
        <pc:chgData name="Ebrahimi, Shelir" userId="ffe30d8e-3b87-4333-931b-7acde0a66622" providerId="ADAL" clId="{3785E46B-D920-4B86-B765-73E67287AE18}" dt="2020-11-24T22:30:44.628" v="26" actId="47"/>
        <pc:sldMkLst>
          <pc:docMk/>
          <pc:sldMk cId="26144359" sldId="288"/>
        </pc:sldMkLst>
      </pc:sldChg>
      <pc:sldChg chg="del">
        <pc:chgData name="Ebrahimi, Shelir" userId="ffe30d8e-3b87-4333-931b-7acde0a66622" providerId="ADAL" clId="{3785E46B-D920-4B86-B765-73E67287AE18}" dt="2020-11-24T22:30:46.589" v="28" actId="47"/>
        <pc:sldMkLst>
          <pc:docMk/>
          <pc:sldMk cId="3768443909" sldId="290"/>
        </pc:sldMkLst>
      </pc:sldChg>
      <pc:sldChg chg="del">
        <pc:chgData name="Ebrahimi, Shelir" userId="ffe30d8e-3b87-4333-931b-7acde0a66622" providerId="ADAL" clId="{3785E46B-D920-4B86-B765-73E67287AE18}" dt="2020-11-24T22:30:45.245" v="27" actId="47"/>
        <pc:sldMkLst>
          <pc:docMk/>
          <pc:sldMk cId="233762327" sldId="291"/>
        </pc:sldMkLst>
      </pc:sldChg>
      <pc:sldChg chg="del">
        <pc:chgData name="Ebrahimi, Shelir" userId="ffe30d8e-3b87-4333-931b-7acde0a66622" providerId="ADAL" clId="{3785E46B-D920-4B86-B765-73E67287AE18}" dt="2020-11-24T22:30:56.747" v="34" actId="47"/>
        <pc:sldMkLst>
          <pc:docMk/>
          <pc:sldMk cId="725286769" sldId="292"/>
        </pc:sldMkLst>
      </pc:sldChg>
      <pc:sldChg chg="del">
        <pc:chgData name="Ebrahimi, Shelir" userId="ffe30d8e-3b87-4333-931b-7acde0a66622" providerId="ADAL" clId="{3785E46B-D920-4B86-B765-73E67287AE18}" dt="2020-11-24T22:30:57.366" v="35" actId="47"/>
        <pc:sldMkLst>
          <pc:docMk/>
          <pc:sldMk cId="4233883269" sldId="293"/>
        </pc:sldMkLst>
      </pc:sldChg>
      <pc:sldChg chg="del">
        <pc:chgData name="Ebrahimi, Shelir" userId="ffe30d8e-3b87-4333-931b-7acde0a66622" providerId="ADAL" clId="{3785E46B-D920-4B86-B765-73E67287AE18}" dt="2020-11-24T22:30:57.914" v="36" actId="47"/>
        <pc:sldMkLst>
          <pc:docMk/>
          <pc:sldMk cId="350860669" sldId="295"/>
        </pc:sldMkLst>
      </pc:sldChg>
      <pc:sldChg chg="del">
        <pc:chgData name="Ebrahimi, Shelir" userId="ffe30d8e-3b87-4333-931b-7acde0a66622" providerId="ADAL" clId="{3785E46B-D920-4B86-B765-73E67287AE18}" dt="2020-11-24T22:30:58.616" v="37" actId="47"/>
        <pc:sldMkLst>
          <pc:docMk/>
          <pc:sldMk cId="1507619845" sldId="296"/>
        </pc:sldMkLst>
      </pc:sldChg>
      <pc:sldChg chg="del">
        <pc:chgData name="Ebrahimi, Shelir" userId="ffe30d8e-3b87-4333-931b-7acde0a66622" providerId="ADAL" clId="{3785E46B-D920-4B86-B765-73E67287AE18}" dt="2020-11-24T22:30:59.442" v="38" actId="47"/>
        <pc:sldMkLst>
          <pc:docMk/>
          <pc:sldMk cId="594193444" sldId="297"/>
        </pc:sldMkLst>
      </pc:sldChg>
      <pc:sldChg chg="del">
        <pc:chgData name="Ebrahimi, Shelir" userId="ffe30d8e-3b87-4333-931b-7acde0a66622" providerId="ADAL" clId="{3785E46B-D920-4B86-B765-73E67287AE18}" dt="2020-11-24T22:31:09.742" v="39" actId="47"/>
        <pc:sldMkLst>
          <pc:docMk/>
          <pc:sldMk cId="3918744736" sldId="298"/>
        </pc:sldMkLst>
      </pc:sldChg>
      <pc:sldChg chg="del">
        <pc:chgData name="Ebrahimi, Shelir" userId="ffe30d8e-3b87-4333-931b-7acde0a66622" providerId="ADAL" clId="{3785E46B-D920-4B86-B765-73E67287AE18}" dt="2020-11-24T22:31:29.365" v="42" actId="47"/>
        <pc:sldMkLst>
          <pc:docMk/>
          <pc:sldMk cId="1456387814" sldId="299"/>
        </pc:sldMkLst>
      </pc:sldChg>
      <pc:sldChg chg="del">
        <pc:chgData name="Ebrahimi, Shelir" userId="ffe30d8e-3b87-4333-931b-7acde0a66622" providerId="ADAL" clId="{3785E46B-D920-4B86-B765-73E67287AE18}" dt="2020-11-24T22:31:29.862" v="43" actId="47"/>
        <pc:sldMkLst>
          <pc:docMk/>
          <pc:sldMk cId="946169940" sldId="300"/>
        </pc:sldMkLst>
      </pc:sldChg>
      <pc:sldChg chg="modSp mod ord">
        <pc:chgData name="Ebrahimi, Shelir" userId="ffe30d8e-3b87-4333-931b-7acde0a66622" providerId="ADAL" clId="{3785E46B-D920-4B86-B765-73E67287AE18}" dt="2020-11-28T20:09:01.373" v="2686" actId="20577"/>
        <pc:sldMkLst>
          <pc:docMk/>
          <pc:sldMk cId="54398313" sldId="301"/>
        </pc:sldMkLst>
        <pc:spChg chg="mod">
          <ac:chgData name="Ebrahimi, Shelir" userId="ffe30d8e-3b87-4333-931b-7acde0a66622" providerId="ADAL" clId="{3785E46B-D920-4B86-B765-73E67287AE18}" dt="2020-11-25T16:49:41.588" v="1446" actId="207"/>
          <ac:spMkLst>
            <pc:docMk/>
            <pc:sldMk cId="54398313" sldId="301"/>
            <ac:spMk id="2" creationId="{AAE50D6F-F820-4542-98CB-E1616A90CB1E}"/>
          </ac:spMkLst>
        </pc:spChg>
        <pc:spChg chg="mod">
          <ac:chgData name="Ebrahimi, Shelir" userId="ffe30d8e-3b87-4333-931b-7acde0a66622" providerId="ADAL" clId="{3785E46B-D920-4B86-B765-73E67287AE18}" dt="2020-11-28T20:09:01.373" v="2686" actId="20577"/>
          <ac:spMkLst>
            <pc:docMk/>
            <pc:sldMk cId="54398313" sldId="301"/>
            <ac:spMk id="3" creationId="{DFC62607-BB1D-46ED-971F-AA1F88493211}"/>
          </ac:spMkLst>
        </pc:spChg>
        <pc:spChg chg="mod">
          <ac:chgData name="Ebrahimi, Shelir" userId="ffe30d8e-3b87-4333-931b-7acde0a66622" providerId="ADAL" clId="{3785E46B-D920-4B86-B765-73E67287AE18}" dt="2020-11-25T16:47:20.884" v="1316" actId="14100"/>
          <ac:spMkLst>
            <pc:docMk/>
            <pc:sldMk cId="54398313" sldId="301"/>
            <ac:spMk id="12" creationId="{D9D39033-1CDF-4BCB-8EED-7F0BCF36E2C1}"/>
          </ac:spMkLst>
        </pc:spChg>
      </pc:sldChg>
      <pc:sldChg chg="del">
        <pc:chgData name="Ebrahimi, Shelir" userId="ffe30d8e-3b87-4333-931b-7acde0a66622" providerId="ADAL" clId="{3785E46B-D920-4B86-B765-73E67287AE18}" dt="2020-11-24T22:31:37.566" v="46" actId="47"/>
        <pc:sldMkLst>
          <pc:docMk/>
          <pc:sldMk cId="2426233865" sldId="302"/>
        </pc:sldMkLst>
      </pc:sldChg>
      <pc:sldChg chg="addSp delSp modSp new mod setBg">
        <pc:chgData name="Ebrahimi, Shelir" userId="ffe30d8e-3b87-4333-931b-7acde0a66622" providerId="ADAL" clId="{3785E46B-D920-4B86-B765-73E67287AE18}" dt="2020-11-25T15:09:53.572" v="460" actId="1036"/>
        <pc:sldMkLst>
          <pc:docMk/>
          <pc:sldMk cId="3732888255" sldId="302"/>
        </pc:sldMkLst>
        <pc:spChg chg="del">
          <ac:chgData name="Ebrahimi, Shelir" userId="ffe30d8e-3b87-4333-931b-7acde0a66622" providerId="ADAL" clId="{3785E46B-D920-4B86-B765-73E67287AE18}" dt="2020-11-24T22:38:26.181" v="90" actId="478"/>
          <ac:spMkLst>
            <pc:docMk/>
            <pc:sldMk cId="3732888255" sldId="302"/>
            <ac:spMk id="2" creationId="{E091CAEE-7070-4ECB-94E6-72FC5EED12DD}"/>
          </ac:spMkLst>
        </pc:spChg>
        <pc:spChg chg="del">
          <ac:chgData name="Ebrahimi, Shelir" userId="ffe30d8e-3b87-4333-931b-7acde0a66622" providerId="ADAL" clId="{3785E46B-D920-4B86-B765-73E67287AE18}" dt="2020-11-24T22:38:28.012" v="91" actId="478"/>
          <ac:spMkLst>
            <pc:docMk/>
            <pc:sldMk cId="3732888255" sldId="302"/>
            <ac:spMk id="3" creationId="{D49BCB29-D68B-414F-AB24-FC713B214B3E}"/>
          </ac:spMkLst>
        </pc:spChg>
        <pc:spChg chg="add mod">
          <ac:chgData name="Ebrahimi, Shelir" userId="ffe30d8e-3b87-4333-931b-7acde0a66622" providerId="ADAL" clId="{3785E46B-D920-4B86-B765-73E67287AE18}" dt="2020-11-25T15:09:53.572" v="460" actId="1036"/>
          <ac:spMkLst>
            <pc:docMk/>
            <pc:sldMk cId="3732888255" sldId="302"/>
            <ac:spMk id="21" creationId="{67B0F9EF-B0E3-4BA6-B4B0-62C98B0A9BEF}"/>
          </ac:spMkLst>
        </pc:spChg>
        <pc:grpChg chg="add del">
          <ac:chgData name="Ebrahimi, Shelir" userId="ffe30d8e-3b87-4333-931b-7acde0a66622" providerId="ADAL" clId="{3785E46B-D920-4B86-B765-73E67287AE18}" dt="2020-11-24T22:42:00.576" v="124" actId="26606"/>
          <ac:grpSpMkLst>
            <pc:docMk/>
            <pc:sldMk cId="3732888255" sldId="302"/>
            <ac:grpSpMk id="10" creationId="{609316A9-990D-4EC3-A671-70EE5C1493A4}"/>
          </ac:grpSpMkLst>
        </pc:grpChg>
        <pc:grpChg chg="add">
          <ac:chgData name="Ebrahimi, Shelir" userId="ffe30d8e-3b87-4333-931b-7acde0a66622" providerId="ADAL" clId="{3785E46B-D920-4B86-B765-73E67287AE18}" dt="2020-11-24T22:42:00.576" v="124" actId="26606"/>
          <ac:grpSpMkLst>
            <pc:docMk/>
            <pc:sldMk cId="3732888255" sldId="302"/>
            <ac:grpSpMk id="27" creationId="{90A61547-2555-4DE2-A37F-A53E54917441}"/>
          </ac:grpSpMkLst>
        </pc:grpChg>
        <pc:graphicFrameChg chg="add del mod">
          <ac:chgData name="Ebrahimi, Shelir" userId="ffe30d8e-3b87-4333-931b-7acde0a66622" providerId="ADAL" clId="{3785E46B-D920-4B86-B765-73E67287AE18}" dt="2020-11-24T22:39:33.569" v="94" actId="478"/>
          <ac:graphicFrameMkLst>
            <pc:docMk/>
            <pc:sldMk cId="3732888255" sldId="302"/>
            <ac:graphicFrameMk id="4" creationId="{702BBED5-649F-41D4-8885-F500EE1A59D4}"/>
          </ac:graphicFrameMkLst>
        </pc:graphicFrameChg>
        <pc:picChg chg="add mod ord">
          <ac:chgData name="Ebrahimi, Shelir" userId="ffe30d8e-3b87-4333-931b-7acde0a66622" providerId="ADAL" clId="{3785E46B-D920-4B86-B765-73E67287AE18}" dt="2020-11-24T22:43:52.397" v="222" actId="14100"/>
          <ac:picMkLst>
            <pc:docMk/>
            <pc:sldMk cId="3732888255" sldId="302"/>
            <ac:picMk id="5" creationId="{0F599631-7EA2-4E2F-94C9-9F9FEC23D9D9}"/>
          </ac:picMkLst>
        </pc:picChg>
        <pc:picChg chg="add mod">
          <ac:chgData name="Ebrahimi, Shelir" userId="ffe30d8e-3b87-4333-931b-7acde0a66622" providerId="ADAL" clId="{3785E46B-D920-4B86-B765-73E67287AE18}" dt="2020-11-25T15:09:45.948" v="435" actId="1038"/>
          <ac:picMkLst>
            <pc:docMk/>
            <pc:sldMk cId="3732888255" sldId="302"/>
            <ac:picMk id="22" creationId="{8D2CEC39-05EC-4B08-8D04-CC2262D43CE5}"/>
          </ac:picMkLst>
        </pc:picChg>
      </pc:sldChg>
      <pc:sldChg chg="addSp delSp modSp new mod ord modNotesTx">
        <pc:chgData name="Ebrahimi, Shelir" userId="ffe30d8e-3b87-4333-931b-7acde0a66622" providerId="ADAL" clId="{3785E46B-D920-4B86-B765-73E67287AE18}" dt="2020-11-25T15:17:01.409" v="552"/>
        <pc:sldMkLst>
          <pc:docMk/>
          <pc:sldMk cId="2677882610" sldId="303"/>
        </pc:sldMkLst>
        <pc:spChg chg="del">
          <ac:chgData name="Ebrahimi, Shelir" userId="ffe30d8e-3b87-4333-931b-7acde0a66622" providerId="ADAL" clId="{3785E46B-D920-4B86-B765-73E67287AE18}" dt="2020-11-24T22:46:13.168" v="235" actId="478"/>
          <ac:spMkLst>
            <pc:docMk/>
            <pc:sldMk cId="2677882610" sldId="303"/>
            <ac:spMk id="2" creationId="{1B402F05-3373-4CED-8736-DE023B1B9FD3}"/>
          </ac:spMkLst>
        </pc:spChg>
        <pc:spChg chg="del">
          <ac:chgData name="Ebrahimi, Shelir" userId="ffe30d8e-3b87-4333-931b-7acde0a66622" providerId="ADAL" clId="{3785E46B-D920-4B86-B765-73E67287AE18}" dt="2020-11-24T22:46:10.156" v="234"/>
          <ac:spMkLst>
            <pc:docMk/>
            <pc:sldMk cId="2677882610" sldId="303"/>
            <ac:spMk id="3" creationId="{0BE5D7E6-A0B3-453F-8F72-E24ECE169B5E}"/>
          </ac:spMkLst>
        </pc:spChg>
        <pc:spChg chg="add mod">
          <ac:chgData name="Ebrahimi, Shelir" userId="ffe30d8e-3b87-4333-931b-7acde0a66622" providerId="ADAL" clId="{3785E46B-D920-4B86-B765-73E67287AE18}" dt="2020-11-24T22:46:16.950" v="236" actId="1076"/>
          <ac:spMkLst>
            <pc:docMk/>
            <pc:sldMk cId="2677882610" sldId="303"/>
            <ac:spMk id="4" creationId="{C0AF902C-5EE3-41B9-98A7-DE49B409D3D9}"/>
          </ac:spMkLst>
        </pc:spChg>
      </pc:sldChg>
      <pc:sldChg chg="addSp delSp modSp new mod ord">
        <pc:chgData name="Ebrahimi, Shelir" userId="ffe30d8e-3b87-4333-931b-7acde0a66622" providerId="ADAL" clId="{3785E46B-D920-4B86-B765-73E67287AE18}" dt="2020-11-27T14:27:07.423" v="2317" actId="207"/>
        <pc:sldMkLst>
          <pc:docMk/>
          <pc:sldMk cId="3210725031" sldId="304"/>
        </pc:sldMkLst>
        <pc:spChg chg="del">
          <ac:chgData name="Ebrahimi, Shelir" userId="ffe30d8e-3b87-4333-931b-7acde0a66622" providerId="ADAL" clId="{3785E46B-D920-4B86-B765-73E67287AE18}" dt="2020-11-24T22:47:50.918" v="239" actId="478"/>
          <ac:spMkLst>
            <pc:docMk/>
            <pc:sldMk cId="3210725031" sldId="304"/>
            <ac:spMk id="2" creationId="{839FD38C-DCAC-44AD-AEB3-562BFA491C42}"/>
          </ac:spMkLst>
        </pc:spChg>
        <pc:spChg chg="del">
          <ac:chgData name="Ebrahimi, Shelir" userId="ffe30d8e-3b87-4333-931b-7acde0a66622" providerId="ADAL" clId="{3785E46B-D920-4B86-B765-73E67287AE18}" dt="2020-11-24T22:47:53.641" v="240" actId="478"/>
          <ac:spMkLst>
            <pc:docMk/>
            <pc:sldMk cId="3210725031" sldId="304"/>
            <ac:spMk id="3" creationId="{6921B9A5-EBF0-4367-AA0F-C780DAE44953}"/>
          </ac:spMkLst>
        </pc:spChg>
        <pc:spChg chg="add mod">
          <ac:chgData name="Ebrahimi, Shelir" userId="ffe30d8e-3b87-4333-931b-7acde0a66622" providerId="ADAL" clId="{3785E46B-D920-4B86-B765-73E67287AE18}" dt="2020-11-27T14:27:07.423" v="2317" actId="207"/>
          <ac:spMkLst>
            <pc:docMk/>
            <pc:sldMk cId="3210725031" sldId="304"/>
            <ac:spMk id="4" creationId="{29B08CB6-74A4-4DCB-86DF-2959BE9C8C9C}"/>
          </ac:spMkLst>
        </pc:spChg>
      </pc:sldChg>
      <pc:sldChg chg="addSp delSp modSp new mod modNotesTx">
        <pc:chgData name="Ebrahimi, Shelir" userId="ffe30d8e-3b87-4333-931b-7acde0a66622" providerId="ADAL" clId="{3785E46B-D920-4B86-B765-73E67287AE18}" dt="2020-11-25T15:22:19.626" v="596" actId="1076"/>
        <pc:sldMkLst>
          <pc:docMk/>
          <pc:sldMk cId="1212598825" sldId="305"/>
        </pc:sldMkLst>
        <pc:spChg chg="del mod">
          <ac:chgData name="Ebrahimi, Shelir" userId="ffe30d8e-3b87-4333-931b-7acde0a66622" providerId="ADAL" clId="{3785E46B-D920-4B86-B765-73E67287AE18}" dt="2020-11-25T15:10:45.359" v="464" actId="21"/>
          <ac:spMkLst>
            <pc:docMk/>
            <pc:sldMk cId="1212598825" sldId="305"/>
            <ac:spMk id="2" creationId="{3BA87C38-8261-4479-BA71-4D7385116B0D}"/>
          </ac:spMkLst>
        </pc:spChg>
        <pc:spChg chg="del mod">
          <ac:chgData name="Ebrahimi, Shelir" userId="ffe30d8e-3b87-4333-931b-7acde0a66622" providerId="ADAL" clId="{3785E46B-D920-4B86-B765-73E67287AE18}" dt="2020-11-24T22:52:22.248" v="374" actId="478"/>
          <ac:spMkLst>
            <pc:docMk/>
            <pc:sldMk cId="1212598825" sldId="305"/>
            <ac:spMk id="3" creationId="{8110F0BD-AB48-427F-968A-B067AF9B8C73}"/>
          </ac:spMkLst>
        </pc:spChg>
        <pc:spChg chg="add del mod">
          <ac:chgData name="Ebrahimi, Shelir" userId="ffe30d8e-3b87-4333-931b-7acde0a66622" providerId="ADAL" clId="{3785E46B-D920-4B86-B765-73E67287AE18}" dt="2020-11-25T15:19:02.414" v="555" actId="478"/>
          <ac:spMkLst>
            <pc:docMk/>
            <pc:sldMk cId="1212598825" sldId="305"/>
            <ac:spMk id="4" creationId="{FE281005-2035-402C-873F-3CFE4212BB67}"/>
          </ac:spMkLst>
        </pc:spChg>
        <pc:spChg chg="add del mod">
          <ac:chgData name="Ebrahimi, Shelir" userId="ffe30d8e-3b87-4333-931b-7acde0a66622" providerId="ADAL" clId="{3785E46B-D920-4B86-B765-73E67287AE18}" dt="2020-11-24T22:52:33.880" v="376" actId="478"/>
          <ac:spMkLst>
            <pc:docMk/>
            <pc:sldMk cId="1212598825" sldId="305"/>
            <ac:spMk id="5" creationId="{8DC697EA-D09C-44CD-B5D6-8140AFAC188E}"/>
          </ac:spMkLst>
        </pc:spChg>
        <pc:spChg chg="add mod">
          <ac:chgData name="Ebrahimi, Shelir" userId="ffe30d8e-3b87-4333-931b-7acde0a66622" providerId="ADAL" clId="{3785E46B-D920-4B86-B765-73E67287AE18}" dt="2020-11-25T15:21:30.136" v="574" actId="1076"/>
          <ac:spMkLst>
            <pc:docMk/>
            <pc:sldMk cId="1212598825" sldId="305"/>
            <ac:spMk id="5" creationId="{FC986685-BCE2-4429-A423-EEFB64B7B80B}"/>
          </ac:spMkLst>
        </pc:spChg>
        <pc:spChg chg="add mod">
          <ac:chgData name="Ebrahimi, Shelir" userId="ffe30d8e-3b87-4333-931b-7acde0a66622" providerId="ADAL" clId="{3785E46B-D920-4B86-B765-73E67287AE18}" dt="2020-11-25T15:20:47.065" v="568" actId="1076"/>
          <ac:spMkLst>
            <pc:docMk/>
            <pc:sldMk cId="1212598825" sldId="305"/>
            <ac:spMk id="6" creationId="{65FBCAC2-FB5C-419E-9973-168D608EA841}"/>
          </ac:spMkLst>
        </pc:spChg>
        <pc:spChg chg="add mod">
          <ac:chgData name="Ebrahimi, Shelir" userId="ffe30d8e-3b87-4333-931b-7acde0a66622" providerId="ADAL" clId="{3785E46B-D920-4B86-B765-73E67287AE18}" dt="2020-11-25T15:22:19.626" v="596" actId="1076"/>
          <ac:spMkLst>
            <pc:docMk/>
            <pc:sldMk cId="1212598825" sldId="305"/>
            <ac:spMk id="7" creationId="{49ED45FE-3EE8-4884-A73B-4801012628AE}"/>
          </ac:spMkLst>
        </pc:spChg>
        <pc:picChg chg="add mod">
          <ac:chgData name="Ebrahimi, Shelir" userId="ffe30d8e-3b87-4333-931b-7acde0a66622" providerId="ADAL" clId="{3785E46B-D920-4B86-B765-73E67287AE18}" dt="2020-11-25T15:19:58.098" v="560" actId="1076"/>
          <ac:picMkLst>
            <pc:docMk/>
            <pc:sldMk cId="1212598825" sldId="305"/>
            <ac:picMk id="2050" creationId="{E9B7EF9E-F0BF-4810-8141-01BCB4B1CE27}"/>
          </ac:picMkLst>
        </pc:picChg>
      </pc:sldChg>
      <pc:sldChg chg="addSp delSp modSp new del mod setBg">
        <pc:chgData name="Ebrahimi, Shelir" userId="ffe30d8e-3b87-4333-931b-7acde0a66622" providerId="ADAL" clId="{3785E46B-D920-4B86-B765-73E67287AE18}" dt="2020-11-27T14:22:09.106" v="2199" actId="47"/>
        <pc:sldMkLst>
          <pc:docMk/>
          <pc:sldMk cId="1668664354" sldId="306"/>
        </pc:sldMkLst>
        <pc:spChg chg="del">
          <ac:chgData name="Ebrahimi, Shelir" userId="ffe30d8e-3b87-4333-931b-7acde0a66622" providerId="ADAL" clId="{3785E46B-D920-4B86-B765-73E67287AE18}" dt="2020-11-25T16:42:26.522" v="1271" actId="26606"/>
          <ac:spMkLst>
            <pc:docMk/>
            <pc:sldMk cId="1668664354" sldId="306"/>
            <ac:spMk id="2" creationId="{F6757B32-22B0-4510-B4BC-CD4011B05D97}"/>
          </ac:spMkLst>
        </pc:spChg>
        <pc:spChg chg="del">
          <ac:chgData name="Ebrahimi, Shelir" userId="ffe30d8e-3b87-4333-931b-7acde0a66622" providerId="ADAL" clId="{3785E46B-D920-4B86-B765-73E67287AE18}" dt="2020-11-25T16:42:19.661" v="1270"/>
          <ac:spMkLst>
            <pc:docMk/>
            <pc:sldMk cId="1668664354" sldId="306"/>
            <ac:spMk id="3" creationId="{E8DF2E7E-91CC-4A3E-AB78-FF7EB3F932F7}"/>
          </ac:spMkLst>
        </pc:spChg>
        <pc:grpChg chg="add">
          <ac:chgData name="Ebrahimi, Shelir" userId="ffe30d8e-3b87-4333-931b-7acde0a66622" providerId="ADAL" clId="{3785E46B-D920-4B86-B765-73E67287AE18}" dt="2020-11-25T16:42:26.522" v="1271" actId="26606"/>
          <ac:grpSpMkLst>
            <pc:docMk/>
            <pc:sldMk cId="1668664354" sldId="306"/>
            <ac:grpSpMk id="71" creationId="{609316A9-990D-4EC3-A671-70EE5C1493A4}"/>
          </ac:grpSpMkLst>
        </pc:grpChg>
        <pc:picChg chg="add mod">
          <ac:chgData name="Ebrahimi, Shelir" userId="ffe30d8e-3b87-4333-931b-7acde0a66622" providerId="ADAL" clId="{3785E46B-D920-4B86-B765-73E67287AE18}" dt="2020-11-25T16:42:39.861" v="1273" actId="1076"/>
          <ac:picMkLst>
            <pc:docMk/>
            <pc:sldMk cId="1668664354" sldId="306"/>
            <ac:picMk id="3074" creationId="{FF093FD4-877D-47ED-95FE-CB898E4C5900}"/>
          </ac:picMkLst>
        </pc:picChg>
      </pc:sldChg>
      <pc:sldChg chg="modSp new del mod ord">
        <pc:chgData name="Ebrahimi, Shelir" userId="ffe30d8e-3b87-4333-931b-7acde0a66622" providerId="ADAL" clId="{3785E46B-D920-4B86-B765-73E67287AE18}" dt="2020-11-25T15:29:04.522" v="704" actId="2696"/>
        <pc:sldMkLst>
          <pc:docMk/>
          <pc:sldMk cId="850899578" sldId="307"/>
        </pc:sldMkLst>
        <pc:spChg chg="mod">
          <ac:chgData name="Ebrahimi, Shelir" userId="ffe30d8e-3b87-4333-931b-7acde0a66622" providerId="ADAL" clId="{3785E46B-D920-4B86-B765-73E67287AE18}" dt="2020-11-24T22:54:39.524" v="417" actId="207"/>
          <ac:spMkLst>
            <pc:docMk/>
            <pc:sldMk cId="850899578" sldId="307"/>
            <ac:spMk id="2" creationId="{A5DFCF9C-82F2-4A2E-9568-AECF24F2EF10}"/>
          </ac:spMkLst>
        </pc:spChg>
        <pc:spChg chg="mod">
          <ac:chgData name="Ebrahimi, Shelir" userId="ffe30d8e-3b87-4333-931b-7acde0a66622" providerId="ADAL" clId="{3785E46B-D920-4B86-B765-73E67287AE18}" dt="2020-11-24T22:54:25.277" v="414" actId="255"/>
          <ac:spMkLst>
            <pc:docMk/>
            <pc:sldMk cId="850899578" sldId="307"/>
            <ac:spMk id="3" creationId="{7BFD9324-6EA1-45C2-946D-38F4A6DFEFE8}"/>
          </ac:spMkLst>
        </pc:spChg>
      </pc:sldChg>
      <pc:sldChg chg="add ord">
        <pc:chgData name="Ebrahimi, Shelir" userId="ffe30d8e-3b87-4333-931b-7acde0a66622" providerId="ADAL" clId="{3785E46B-D920-4B86-B765-73E67287AE18}" dt="2020-11-25T15:29:10.550" v="707"/>
        <pc:sldMkLst>
          <pc:docMk/>
          <pc:sldMk cId="2686276867" sldId="307"/>
        </pc:sldMkLst>
      </pc:sldChg>
      <pc:sldChg chg="addSp delSp modSp new del mod setBg">
        <pc:chgData name="Ebrahimi, Shelir" userId="ffe30d8e-3b87-4333-931b-7acde0a66622" providerId="ADAL" clId="{3785E46B-D920-4B86-B765-73E67287AE18}" dt="2020-11-25T16:52:50.515" v="1540" actId="47"/>
        <pc:sldMkLst>
          <pc:docMk/>
          <pc:sldMk cId="1883277176" sldId="308"/>
        </pc:sldMkLst>
        <pc:picChg chg="add del mod">
          <ac:chgData name="Ebrahimi, Shelir" userId="ffe30d8e-3b87-4333-931b-7acde0a66622" providerId="ADAL" clId="{3785E46B-D920-4B86-B765-73E67287AE18}" dt="2020-11-25T14:44:46.711" v="421" actId="478"/>
          <ac:picMkLst>
            <pc:docMk/>
            <pc:sldMk cId="1883277176" sldId="308"/>
            <ac:picMk id="2" creationId="{CAB98C08-6070-4F1E-82B9-AF48F8BB18A2}"/>
          </ac:picMkLst>
        </pc:picChg>
      </pc:sldChg>
      <pc:sldChg chg="addSp delSp modSp add mod setBg modNotesTx">
        <pc:chgData name="Ebrahimi, Shelir" userId="ffe30d8e-3b87-4333-931b-7acde0a66622" providerId="ADAL" clId="{3785E46B-D920-4B86-B765-73E67287AE18}" dt="2020-11-25T15:17:41.167" v="553"/>
        <pc:sldMkLst>
          <pc:docMk/>
          <pc:sldMk cId="3528566411" sldId="309"/>
        </pc:sldMkLst>
        <pc:spChg chg="del mod">
          <ac:chgData name="Ebrahimi, Shelir" userId="ffe30d8e-3b87-4333-931b-7acde0a66622" providerId="ADAL" clId="{3785E46B-D920-4B86-B765-73E67287AE18}" dt="2020-11-25T15:13:04.669" v="543" actId="478"/>
          <ac:spMkLst>
            <pc:docMk/>
            <pc:sldMk cId="3528566411" sldId="309"/>
            <ac:spMk id="2" creationId="{F705150D-A970-BF4A-B2F2-878E4940FD05}"/>
          </ac:spMkLst>
        </pc:spChg>
        <pc:spChg chg="del">
          <ac:chgData name="Ebrahimi, Shelir" userId="ffe30d8e-3b87-4333-931b-7acde0a66622" providerId="ADAL" clId="{3785E46B-D920-4B86-B765-73E67287AE18}" dt="2020-11-25T15:13:07.301" v="544" actId="478"/>
          <ac:spMkLst>
            <pc:docMk/>
            <pc:sldMk cId="3528566411" sldId="309"/>
            <ac:spMk id="3" creationId="{E3B2E4DF-16E6-4B47-B042-E4C6D47DFF73}"/>
          </ac:spMkLst>
        </pc:spChg>
        <pc:spChg chg="mod">
          <ac:chgData name="Ebrahimi, Shelir" userId="ffe30d8e-3b87-4333-931b-7acde0a66622" providerId="ADAL" clId="{3785E46B-D920-4B86-B765-73E67287AE18}" dt="2020-11-25T15:15:46.287" v="548" actId="26606"/>
          <ac:spMkLst>
            <pc:docMk/>
            <pc:sldMk cId="3528566411" sldId="309"/>
            <ac:spMk id="6" creationId="{A6D9DA50-BACE-4DDE-92FC-9CF8A5B7907E}"/>
          </ac:spMkLst>
        </pc:spChg>
        <pc:spChg chg="del">
          <ac:chgData name="Ebrahimi, Shelir" userId="ffe30d8e-3b87-4333-931b-7acde0a66622" providerId="ADAL" clId="{3785E46B-D920-4B86-B765-73E67287AE18}" dt="2020-11-25T15:13:11.544" v="546" actId="478"/>
          <ac:spMkLst>
            <pc:docMk/>
            <pc:sldMk cId="3528566411" sldId="309"/>
            <ac:spMk id="8" creationId="{7D28B22C-1269-F545-B5A7-7F5737AF9CFB}"/>
          </ac:spMkLst>
        </pc:spChg>
        <pc:spChg chg="del">
          <ac:chgData name="Ebrahimi, Shelir" userId="ffe30d8e-3b87-4333-931b-7acde0a66622" providerId="ADAL" clId="{3785E46B-D920-4B86-B765-73E67287AE18}" dt="2020-11-25T15:13:09.352" v="545" actId="478"/>
          <ac:spMkLst>
            <pc:docMk/>
            <pc:sldMk cId="3528566411" sldId="309"/>
            <ac:spMk id="9" creationId="{47CC50D8-8CB2-AF45-B82E-E61E9846769A}"/>
          </ac:spMkLst>
        </pc:spChg>
        <pc:grpChg chg="add">
          <ac:chgData name="Ebrahimi, Shelir" userId="ffe30d8e-3b87-4333-931b-7acde0a66622" providerId="ADAL" clId="{3785E46B-D920-4B86-B765-73E67287AE18}" dt="2020-11-25T15:15:46.287" v="548" actId="26606"/>
          <ac:grpSpMkLst>
            <pc:docMk/>
            <pc:sldMk cId="3528566411" sldId="309"/>
            <ac:grpSpMk id="71" creationId="{88C9B83F-64CD-41C1-925F-A08801FFD0BD}"/>
          </ac:grpSpMkLst>
        </pc:grpChg>
        <pc:picChg chg="add mod">
          <ac:chgData name="Ebrahimi, Shelir" userId="ffe30d8e-3b87-4333-931b-7acde0a66622" providerId="ADAL" clId="{3785E46B-D920-4B86-B765-73E67287AE18}" dt="2020-11-25T15:15:52.487" v="550" actId="1076"/>
          <ac:picMkLst>
            <pc:docMk/>
            <pc:sldMk cId="3528566411" sldId="309"/>
            <ac:picMk id="1026" creationId="{21BB0ECD-E4EB-49A2-B968-367F21B2148C}"/>
          </ac:picMkLst>
        </pc:picChg>
      </pc:sldChg>
      <pc:sldChg chg="delSp modSp new mod modNotesTx">
        <pc:chgData name="Ebrahimi, Shelir" userId="ffe30d8e-3b87-4333-931b-7acde0a66622" providerId="ADAL" clId="{3785E46B-D920-4B86-B765-73E67287AE18}" dt="2020-11-27T14:20:01.403" v="2136" actId="6549"/>
        <pc:sldMkLst>
          <pc:docMk/>
          <pc:sldMk cId="3933116432" sldId="310"/>
        </pc:sldMkLst>
        <pc:spChg chg="mod">
          <ac:chgData name="Ebrahimi, Shelir" userId="ffe30d8e-3b87-4333-931b-7acde0a66622" providerId="ADAL" clId="{3785E46B-D920-4B86-B765-73E67287AE18}" dt="2020-11-27T14:19:57.821" v="2135" actId="108"/>
          <ac:spMkLst>
            <pc:docMk/>
            <pc:sldMk cId="3933116432" sldId="310"/>
            <ac:spMk id="2" creationId="{5CDA6C4F-1F33-4E78-8155-B45DB40B2D56}"/>
          </ac:spMkLst>
        </pc:spChg>
        <pc:spChg chg="del">
          <ac:chgData name="Ebrahimi, Shelir" userId="ffe30d8e-3b87-4333-931b-7acde0a66622" providerId="ADAL" clId="{3785E46B-D920-4B86-B765-73E67287AE18}" dt="2020-11-25T15:23:07.160" v="599" actId="478"/>
          <ac:spMkLst>
            <pc:docMk/>
            <pc:sldMk cId="3933116432" sldId="310"/>
            <ac:spMk id="3" creationId="{FC035D98-D2B2-45A2-85D3-B8DADECB057E}"/>
          </ac:spMkLst>
        </pc:spChg>
      </pc:sldChg>
      <pc:sldChg chg="delSp modSp add mod modAnim modNotesTx">
        <pc:chgData name="Ebrahimi, Shelir" userId="ffe30d8e-3b87-4333-931b-7acde0a66622" providerId="ADAL" clId="{3785E46B-D920-4B86-B765-73E67287AE18}" dt="2020-11-27T14:27:01.938" v="2316" actId="207"/>
        <pc:sldMkLst>
          <pc:docMk/>
          <pc:sldMk cId="2006624964" sldId="311"/>
        </pc:sldMkLst>
        <pc:spChg chg="mod">
          <ac:chgData name="Ebrahimi, Shelir" userId="ffe30d8e-3b87-4333-931b-7acde0a66622" providerId="ADAL" clId="{3785E46B-D920-4B86-B765-73E67287AE18}" dt="2020-11-25T15:24:42.716" v="669" actId="6549"/>
          <ac:spMkLst>
            <pc:docMk/>
            <pc:sldMk cId="2006624964" sldId="311"/>
            <ac:spMk id="2" creationId="{27A5E1AF-940D-461A-888F-9E93676282B6}"/>
          </ac:spMkLst>
        </pc:spChg>
        <pc:spChg chg="mod">
          <ac:chgData name="Ebrahimi, Shelir" userId="ffe30d8e-3b87-4333-931b-7acde0a66622" providerId="ADAL" clId="{3785E46B-D920-4B86-B765-73E67287AE18}" dt="2020-11-27T14:27:01.938" v="2316" actId="207"/>
          <ac:spMkLst>
            <pc:docMk/>
            <pc:sldMk cId="2006624964" sldId="311"/>
            <ac:spMk id="3" creationId="{F41392EB-6106-4E33-B20B-64504712BEB8}"/>
          </ac:spMkLst>
        </pc:spChg>
        <pc:spChg chg="del">
          <ac:chgData name="Ebrahimi, Shelir" userId="ffe30d8e-3b87-4333-931b-7acde0a66622" providerId="ADAL" clId="{3785E46B-D920-4B86-B765-73E67287AE18}" dt="2020-11-25T15:24:50.595" v="670" actId="478"/>
          <ac:spMkLst>
            <pc:docMk/>
            <pc:sldMk cId="2006624964" sldId="311"/>
            <ac:spMk id="4" creationId="{617531EA-BA9B-48FF-9BEF-58A643457981}"/>
          </ac:spMkLst>
        </pc:spChg>
      </pc:sldChg>
      <pc:sldChg chg="modSp add mod">
        <pc:chgData name="Ebrahimi, Shelir" userId="ffe30d8e-3b87-4333-931b-7acde0a66622" providerId="ADAL" clId="{3785E46B-D920-4B86-B765-73E67287AE18}" dt="2020-11-25T15:30:48.596" v="758" actId="5793"/>
        <pc:sldMkLst>
          <pc:docMk/>
          <pc:sldMk cId="2607048364" sldId="312"/>
        </pc:sldMkLst>
        <pc:spChg chg="mod">
          <ac:chgData name="Ebrahimi, Shelir" userId="ffe30d8e-3b87-4333-931b-7acde0a66622" providerId="ADAL" clId="{3785E46B-D920-4B86-B765-73E67287AE18}" dt="2020-11-25T15:29:55.728" v="726" actId="313"/>
          <ac:spMkLst>
            <pc:docMk/>
            <pc:sldMk cId="2607048364" sldId="312"/>
            <ac:spMk id="2" creationId="{A5DFCF9C-82F2-4A2E-9568-AECF24F2EF10}"/>
          </ac:spMkLst>
        </pc:spChg>
        <pc:spChg chg="mod">
          <ac:chgData name="Ebrahimi, Shelir" userId="ffe30d8e-3b87-4333-931b-7acde0a66622" providerId="ADAL" clId="{3785E46B-D920-4B86-B765-73E67287AE18}" dt="2020-11-25T15:30:48.596" v="758" actId="5793"/>
          <ac:spMkLst>
            <pc:docMk/>
            <pc:sldMk cId="2607048364" sldId="312"/>
            <ac:spMk id="3" creationId="{7BFD9324-6EA1-45C2-946D-38F4A6DFEFE8}"/>
          </ac:spMkLst>
        </pc:spChg>
      </pc:sldChg>
      <pc:sldChg chg="modSp add mod">
        <pc:chgData name="Ebrahimi, Shelir" userId="ffe30d8e-3b87-4333-931b-7acde0a66622" providerId="ADAL" clId="{3785E46B-D920-4B86-B765-73E67287AE18}" dt="2020-11-25T15:32:58.033" v="857" actId="113"/>
        <pc:sldMkLst>
          <pc:docMk/>
          <pc:sldMk cId="310194034" sldId="313"/>
        </pc:sldMkLst>
        <pc:spChg chg="mod">
          <ac:chgData name="Ebrahimi, Shelir" userId="ffe30d8e-3b87-4333-931b-7acde0a66622" providerId="ADAL" clId="{3785E46B-D920-4B86-B765-73E67287AE18}" dt="2020-11-25T15:32:37.872" v="851" actId="1038"/>
          <ac:spMkLst>
            <pc:docMk/>
            <pc:sldMk cId="310194034" sldId="313"/>
            <ac:spMk id="2" creationId="{A5DFCF9C-82F2-4A2E-9568-AECF24F2EF10}"/>
          </ac:spMkLst>
        </pc:spChg>
        <pc:spChg chg="mod">
          <ac:chgData name="Ebrahimi, Shelir" userId="ffe30d8e-3b87-4333-931b-7acde0a66622" providerId="ADAL" clId="{3785E46B-D920-4B86-B765-73E67287AE18}" dt="2020-11-25T15:32:58.033" v="857" actId="113"/>
          <ac:spMkLst>
            <pc:docMk/>
            <pc:sldMk cId="310194034" sldId="313"/>
            <ac:spMk id="3" creationId="{7BFD9324-6EA1-45C2-946D-38F4A6DFEFE8}"/>
          </ac:spMkLst>
        </pc:spChg>
      </pc:sldChg>
      <pc:sldChg chg="modSp add mod">
        <pc:chgData name="Ebrahimi, Shelir" userId="ffe30d8e-3b87-4333-931b-7acde0a66622" providerId="ADAL" clId="{3785E46B-D920-4B86-B765-73E67287AE18}" dt="2020-11-25T15:34:23.274" v="902" actId="1076"/>
        <pc:sldMkLst>
          <pc:docMk/>
          <pc:sldMk cId="3436482230" sldId="314"/>
        </pc:sldMkLst>
        <pc:spChg chg="mod">
          <ac:chgData name="Ebrahimi, Shelir" userId="ffe30d8e-3b87-4333-931b-7acde0a66622" providerId="ADAL" clId="{3785E46B-D920-4B86-B765-73E67287AE18}" dt="2020-11-25T15:34:23.274" v="902" actId="1076"/>
          <ac:spMkLst>
            <pc:docMk/>
            <pc:sldMk cId="3436482230" sldId="314"/>
            <ac:spMk id="3" creationId="{7BFD9324-6EA1-45C2-946D-38F4A6DFEFE8}"/>
          </ac:spMkLst>
        </pc:spChg>
      </pc:sldChg>
      <pc:sldChg chg="modSp new mod modNotesTx">
        <pc:chgData name="Ebrahimi, Shelir" userId="ffe30d8e-3b87-4333-931b-7acde0a66622" providerId="ADAL" clId="{3785E46B-D920-4B86-B765-73E67287AE18}" dt="2020-11-25T15:36:16.414" v="938" actId="113"/>
        <pc:sldMkLst>
          <pc:docMk/>
          <pc:sldMk cId="3997467223" sldId="315"/>
        </pc:sldMkLst>
        <pc:spChg chg="mod">
          <ac:chgData name="Ebrahimi, Shelir" userId="ffe30d8e-3b87-4333-931b-7acde0a66622" providerId="ADAL" clId="{3785E46B-D920-4B86-B765-73E67287AE18}" dt="2020-11-25T15:35:37.396" v="927" actId="207"/>
          <ac:spMkLst>
            <pc:docMk/>
            <pc:sldMk cId="3997467223" sldId="315"/>
            <ac:spMk id="2" creationId="{E05386F5-DCA2-44A1-B496-046D85671FEA}"/>
          </ac:spMkLst>
        </pc:spChg>
        <pc:spChg chg="mod">
          <ac:chgData name="Ebrahimi, Shelir" userId="ffe30d8e-3b87-4333-931b-7acde0a66622" providerId="ADAL" clId="{3785E46B-D920-4B86-B765-73E67287AE18}" dt="2020-11-25T15:36:16.414" v="938" actId="113"/>
          <ac:spMkLst>
            <pc:docMk/>
            <pc:sldMk cId="3997467223" sldId="315"/>
            <ac:spMk id="3" creationId="{15B99733-9B3F-4421-B676-3B63AFD21E26}"/>
          </ac:spMkLst>
        </pc:spChg>
      </pc:sldChg>
      <pc:sldChg chg="modSp add mod">
        <pc:chgData name="Ebrahimi, Shelir" userId="ffe30d8e-3b87-4333-931b-7acde0a66622" providerId="ADAL" clId="{3785E46B-D920-4B86-B765-73E67287AE18}" dt="2020-11-25T15:39:08.716" v="1038" actId="6549"/>
        <pc:sldMkLst>
          <pc:docMk/>
          <pc:sldMk cId="2100169794" sldId="316"/>
        </pc:sldMkLst>
        <pc:spChg chg="mod">
          <ac:chgData name="Ebrahimi, Shelir" userId="ffe30d8e-3b87-4333-931b-7acde0a66622" providerId="ADAL" clId="{3785E46B-D920-4B86-B765-73E67287AE18}" dt="2020-11-25T15:37:35.742" v="1005" actId="20577"/>
          <ac:spMkLst>
            <pc:docMk/>
            <pc:sldMk cId="2100169794" sldId="316"/>
            <ac:spMk id="2" creationId="{A5DFCF9C-82F2-4A2E-9568-AECF24F2EF10}"/>
          </ac:spMkLst>
        </pc:spChg>
        <pc:spChg chg="mod">
          <ac:chgData name="Ebrahimi, Shelir" userId="ffe30d8e-3b87-4333-931b-7acde0a66622" providerId="ADAL" clId="{3785E46B-D920-4B86-B765-73E67287AE18}" dt="2020-11-25T15:39:08.716" v="1038" actId="6549"/>
          <ac:spMkLst>
            <pc:docMk/>
            <pc:sldMk cId="2100169794" sldId="316"/>
            <ac:spMk id="3" creationId="{7BFD9324-6EA1-45C2-946D-38F4A6DFEFE8}"/>
          </ac:spMkLst>
        </pc:spChg>
      </pc:sldChg>
      <pc:sldChg chg="modSp add mod modNotesTx">
        <pc:chgData name="Ebrahimi, Shelir" userId="ffe30d8e-3b87-4333-931b-7acde0a66622" providerId="ADAL" clId="{3785E46B-D920-4B86-B765-73E67287AE18}" dt="2020-11-25T15:40:58.001" v="1101" actId="20577"/>
        <pc:sldMkLst>
          <pc:docMk/>
          <pc:sldMk cId="3933695557" sldId="317"/>
        </pc:sldMkLst>
        <pc:spChg chg="mod">
          <ac:chgData name="Ebrahimi, Shelir" userId="ffe30d8e-3b87-4333-931b-7acde0a66622" providerId="ADAL" clId="{3785E46B-D920-4B86-B765-73E67287AE18}" dt="2020-11-25T15:39:20.550" v="1066" actId="20577"/>
          <ac:spMkLst>
            <pc:docMk/>
            <pc:sldMk cId="3933695557" sldId="317"/>
            <ac:spMk id="2" creationId="{A5DFCF9C-82F2-4A2E-9568-AECF24F2EF10}"/>
          </ac:spMkLst>
        </pc:spChg>
        <pc:spChg chg="mod">
          <ac:chgData name="Ebrahimi, Shelir" userId="ffe30d8e-3b87-4333-931b-7acde0a66622" providerId="ADAL" clId="{3785E46B-D920-4B86-B765-73E67287AE18}" dt="2020-11-25T15:40:54.366" v="1099" actId="20577"/>
          <ac:spMkLst>
            <pc:docMk/>
            <pc:sldMk cId="3933695557" sldId="317"/>
            <ac:spMk id="3" creationId="{7BFD9324-6EA1-45C2-946D-38F4A6DFEFE8}"/>
          </ac:spMkLst>
        </pc:spChg>
      </pc:sldChg>
      <pc:sldChg chg="modSp add mod">
        <pc:chgData name="Ebrahimi, Shelir" userId="ffe30d8e-3b87-4333-931b-7acde0a66622" providerId="ADAL" clId="{3785E46B-D920-4B86-B765-73E67287AE18}" dt="2020-11-25T15:42:08.012" v="1152" actId="1076"/>
        <pc:sldMkLst>
          <pc:docMk/>
          <pc:sldMk cId="3463213580" sldId="318"/>
        </pc:sldMkLst>
        <pc:spChg chg="mod">
          <ac:chgData name="Ebrahimi, Shelir" userId="ffe30d8e-3b87-4333-931b-7acde0a66622" providerId="ADAL" clId="{3785E46B-D920-4B86-B765-73E67287AE18}" dt="2020-11-25T15:42:08.012" v="1152" actId="1076"/>
          <ac:spMkLst>
            <pc:docMk/>
            <pc:sldMk cId="3463213580" sldId="318"/>
            <ac:spMk id="3" creationId="{7BFD9324-6EA1-45C2-946D-38F4A6DFEFE8}"/>
          </ac:spMkLst>
        </pc:spChg>
      </pc:sldChg>
      <pc:sldChg chg="modSp add mod">
        <pc:chgData name="Ebrahimi, Shelir" userId="ffe30d8e-3b87-4333-931b-7acde0a66622" providerId="ADAL" clId="{3785E46B-D920-4B86-B765-73E67287AE18}" dt="2020-11-25T16:35:04.114" v="1199" actId="21"/>
        <pc:sldMkLst>
          <pc:docMk/>
          <pc:sldMk cId="2445587866" sldId="319"/>
        </pc:sldMkLst>
        <pc:spChg chg="mod">
          <ac:chgData name="Ebrahimi, Shelir" userId="ffe30d8e-3b87-4333-931b-7acde0a66622" providerId="ADAL" clId="{3785E46B-D920-4B86-B765-73E67287AE18}" dt="2020-11-25T15:46:07.325" v="1181" actId="20577"/>
          <ac:spMkLst>
            <pc:docMk/>
            <pc:sldMk cId="2445587866" sldId="319"/>
            <ac:spMk id="2" creationId="{A5DFCF9C-82F2-4A2E-9568-AECF24F2EF10}"/>
          </ac:spMkLst>
        </pc:spChg>
        <pc:spChg chg="mod">
          <ac:chgData name="Ebrahimi, Shelir" userId="ffe30d8e-3b87-4333-931b-7acde0a66622" providerId="ADAL" clId="{3785E46B-D920-4B86-B765-73E67287AE18}" dt="2020-11-25T16:35:04.114" v="1199" actId="21"/>
          <ac:spMkLst>
            <pc:docMk/>
            <pc:sldMk cId="2445587866" sldId="319"/>
            <ac:spMk id="3" creationId="{7BFD9324-6EA1-45C2-946D-38F4A6DFEFE8}"/>
          </ac:spMkLst>
        </pc:spChg>
      </pc:sldChg>
      <pc:sldChg chg="modSp add mod">
        <pc:chgData name="Ebrahimi, Shelir" userId="ffe30d8e-3b87-4333-931b-7acde0a66622" providerId="ADAL" clId="{3785E46B-D920-4B86-B765-73E67287AE18}" dt="2020-11-25T16:35:44.421" v="1214" actId="20577"/>
        <pc:sldMkLst>
          <pc:docMk/>
          <pc:sldMk cId="835551511" sldId="320"/>
        </pc:sldMkLst>
        <pc:spChg chg="mod">
          <ac:chgData name="Ebrahimi, Shelir" userId="ffe30d8e-3b87-4333-931b-7acde0a66622" providerId="ADAL" clId="{3785E46B-D920-4B86-B765-73E67287AE18}" dt="2020-11-25T16:35:21.503" v="1207" actId="20577"/>
          <ac:spMkLst>
            <pc:docMk/>
            <pc:sldMk cId="835551511" sldId="320"/>
            <ac:spMk id="2" creationId="{A5DFCF9C-82F2-4A2E-9568-AECF24F2EF10}"/>
          </ac:spMkLst>
        </pc:spChg>
        <pc:spChg chg="mod">
          <ac:chgData name="Ebrahimi, Shelir" userId="ffe30d8e-3b87-4333-931b-7acde0a66622" providerId="ADAL" clId="{3785E46B-D920-4B86-B765-73E67287AE18}" dt="2020-11-25T16:35:44.421" v="1214" actId="20577"/>
          <ac:spMkLst>
            <pc:docMk/>
            <pc:sldMk cId="835551511" sldId="320"/>
            <ac:spMk id="3" creationId="{7BFD9324-6EA1-45C2-946D-38F4A6DFEFE8}"/>
          </ac:spMkLst>
        </pc:spChg>
      </pc:sldChg>
      <pc:sldChg chg="modSp add mod modNotesTx">
        <pc:chgData name="Ebrahimi, Shelir" userId="ffe30d8e-3b87-4333-931b-7acde0a66622" providerId="ADAL" clId="{3785E46B-D920-4B86-B765-73E67287AE18}" dt="2020-11-27T14:21:54.970" v="2198" actId="20577"/>
        <pc:sldMkLst>
          <pc:docMk/>
          <pc:sldMk cId="3760653821" sldId="321"/>
        </pc:sldMkLst>
        <pc:spChg chg="mod">
          <ac:chgData name="Ebrahimi, Shelir" userId="ffe30d8e-3b87-4333-931b-7acde0a66622" providerId="ADAL" clId="{3785E46B-D920-4B86-B765-73E67287AE18}" dt="2020-11-25T16:36:07.403" v="1217" actId="20577"/>
          <ac:spMkLst>
            <pc:docMk/>
            <pc:sldMk cId="3760653821" sldId="321"/>
            <ac:spMk id="2" creationId="{D3A6E1C4-C070-4397-86C4-7299E466C6C0}"/>
          </ac:spMkLst>
        </pc:spChg>
        <pc:spChg chg="mod">
          <ac:chgData name="Ebrahimi, Shelir" userId="ffe30d8e-3b87-4333-931b-7acde0a66622" providerId="ADAL" clId="{3785E46B-D920-4B86-B765-73E67287AE18}" dt="2020-11-25T16:37:16.144" v="1225" actId="1076"/>
          <ac:spMkLst>
            <pc:docMk/>
            <pc:sldMk cId="3760653821" sldId="321"/>
            <ac:spMk id="3" creationId="{7F165A77-9EA2-47AC-83FE-B99ABE4F0D00}"/>
          </ac:spMkLst>
        </pc:spChg>
      </pc:sldChg>
      <pc:sldChg chg="modSp add mod">
        <pc:chgData name="Ebrahimi, Shelir" userId="ffe30d8e-3b87-4333-931b-7acde0a66622" providerId="ADAL" clId="{3785E46B-D920-4B86-B765-73E67287AE18}" dt="2020-11-25T16:42:56.601" v="1278" actId="27636"/>
        <pc:sldMkLst>
          <pc:docMk/>
          <pc:sldMk cId="87506165" sldId="322"/>
        </pc:sldMkLst>
        <pc:spChg chg="mod">
          <ac:chgData name="Ebrahimi, Shelir" userId="ffe30d8e-3b87-4333-931b-7acde0a66622" providerId="ADAL" clId="{3785E46B-D920-4B86-B765-73E67287AE18}" dt="2020-11-25T16:38:16.147" v="1231" actId="20577"/>
          <ac:spMkLst>
            <pc:docMk/>
            <pc:sldMk cId="87506165" sldId="322"/>
            <ac:spMk id="2" creationId="{A5DFCF9C-82F2-4A2E-9568-AECF24F2EF10}"/>
          </ac:spMkLst>
        </pc:spChg>
        <pc:spChg chg="mod">
          <ac:chgData name="Ebrahimi, Shelir" userId="ffe30d8e-3b87-4333-931b-7acde0a66622" providerId="ADAL" clId="{3785E46B-D920-4B86-B765-73E67287AE18}" dt="2020-11-25T16:42:56.601" v="1278" actId="27636"/>
          <ac:spMkLst>
            <pc:docMk/>
            <pc:sldMk cId="87506165" sldId="322"/>
            <ac:spMk id="3" creationId="{7BFD9324-6EA1-45C2-946D-38F4A6DFEFE8}"/>
          </ac:spMkLst>
        </pc:spChg>
      </pc:sldChg>
      <pc:sldChg chg="modSp add mod ord">
        <pc:chgData name="Ebrahimi, Shelir" userId="ffe30d8e-3b87-4333-931b-7acde0a66622" providerId="ADAL" clId="{3785E46B-D920-4B86-B765-73E67287AE18}" dt="2020-11-25T18:17:33.066" v="1685" actId="20577"/>
        <pc:sldMkLst>
          <pc:docMk/>
          <pc:sldMk cId="2262966411" sldId="323"/>
        </pc:sldMkLst>
        <pc:spChg chg="mod">
          <ac:chgData name="Ebrahimi, Shelir" userId="ffe30d8e-3b87-4333-931b-7acde0a66622" providerId="ADAL" clId="{3785E46B-D920-4B86-B765-73E67287AE18}" dt="2020-11-25T18:17:33.066" v="1685" actId="20577"/>
          <ac:spMkLst>
            <pc:docMk/>
            <pc:sldMk cId="2262966411" sldId="323"/>
            <ac:spMk id="3" creationId="{7BFD9324-6EA1-45C2-946D-38F4A6DFEFE8}"/>
          </ac:spMkLst>
        </pc:spChg>
      </pc:sldChg>
      <pc:sldChg chg="modSp add mod">
        <pc:chgData name="Ebrahimi, Shelir" userId="ffe30d8e-3b87-4333-931b-7acde0a66622" providerId="ADAL" clId="{3785E46B-D920-4B86-B765-73E67287AE18}" dt="2020-11-25T16:45:05.316" v="1302" actId="313"/>
        <pc:sldMkLst>
          <pc:docMk/>
          <pc:sldMk cId="1055266778" sldId="324"/>
        </pc:sldMkLst>
        <pc:spChg chg="mod">
          <ac:chgData name="Ebrahimi, Shelir" userId="ffe30d8e-3b87-4333-931b-7acde0a66622" providerId="ADAL" clId="{3785E46B-D920-4B86-B765-73E67287AE18}" dt="2020-11-25T16:45:05.316" v="1302" actId="313"/>
          <ac:spMkLst>
            <pc:docMk/>
            <pc:sldMk cId="1055266778" sldId="324"/>
            <ac:spMk id="3" creationId="{7BFD9324-6EA1-45C2-946D-38F4A6DFEFE8}"/>
          </ac:spMkLst>
        </pc:spChg>
      </pc:sldChg>
      <pc:sldChg chg="modSp add mod modNotesTx">
        <pc:chgData name="Ebrahimi, Shelir" userId="ffe30d8e-3b87-4333-931b-7acde0a66622" providerId="ADAL" clId="{3785E46B-D920-4B86-B765-73E67287AE18}" dt="2020-11-27T14:22:25.184" v="2200" actId="20577"/>
        <pc:sldMkLst>
          <pc:docMk/>
          <pc:sldMk cId="3570957791" sldId="325"/>
        </pc:sldMkLst>
        <pc:spChg chg="mod">
          <ac:chgData name="Ebrahimi, Shelir" userId="ffe30d8e-3b87-4333-931b-7acde0a66622" providerId="ADAL" clId="{3785E46B-D920-4B86-B765-73E67287AE18}" dt="2020-11-25T16:45:59.974" v="1305" actId="20577"/>
          <ac:spMkLst>
            <pc:docMk/>
            <pc:sldMk cId="3570957791" sldId="325"/>
            <ac:spMk id="2" creationId="{D3A6E1C4-C070-4397-86C4-7299E466C6C0}"/>
          </ac:spMkLst>
        </pc:spChg>
        <pc:spChg chg="mod">
          <ac:chgData name="Ebrahimi, Shelir" userId="ffe30d8e-3b87-4333-931b-7acde0a66622" providerId="ADAL" clId="{3785E46B-D920-4B86-B765-73E67287AE18}" dt="2020-11-25T16:46:16.646" v="1310" actId="6549"/>
          <ac:spMkLst>
            <pc:docMk/>
            <pc:sldMk cId="3570957791" sldId="325"/>
            <ac:spMk id="3" creationId="{7F165A77-9EA2-47AC-83FE-B99ABE4F0D00}"/>
          </ac:spMkLst>
        </pc:spChg>
      </pc:sldChg>
      <pc:sldChg chg="modSp add del mod">
        <pc:chgData name="Ebrahimi, Shelir" userId="ffe30d8e-3b87-4333-931b-7acde0a66622" providerId="ADAL" clId="{3785E46B-D920-4B86-B765-73E67287AE18}" dt="2020-11-25T18:26:41.926" v="1926" actId="47"/>
        <pc:sldMkLst>
          <pc:docMk/>
          <pc:sldMk cId="806834778" sldId="326"/>
        </pc:sldMkLst>
        <pc:spChg chg="mod">
          <ac:chgData name="Ebrahimi, Shelir" userId="ffe30d8e-3b87-4333-931b-7acde0a66622" providerId="ADAL" clId="{3785E46B-D920-4B86-B765-73E67287AE18}" dt="2020-11-25T16:50:18.796" v="1505" actId="1076"/>
          <ac:spMkLst>
            <pc:docMk/>
            <pc:sldMk cId="806834778" sldId="326"/>
            <ac:spMk id="2" creationId="{0F8C49DA-CD49-44FF-869A-D305EFB42BC2}"/>
          </ac:spMkLst>
        </pc:spChg>
      </pc:sldChg>
      <pc:sldChg chg="modSp add mod modNotesTx">
        <pc:chgData name="Ebrahimi, Shelir" userId="ffe30d8e-3b87-4333-931b-7acde0a66622" providerId="ADAL" clId="{3785E46B-D920-4B86-B765-73E67287AE18}" dt="2020-11-27T14:25:18.229" v="2275" actId="6549"/>
        <pc:sldMkLst>
          <pc:docMk/>
          <pc:sldMk cId="653069267" sldId="327"/>
        </pc:sldMkLst>
        <pc:spChg chg="mod">
          <ac:chgData name="Ebrahimi, Shelir" userId="ffe30d8e-3b87-4333-931b-7acde0a66622" providerId="ADAL" clId="{3785E46B-D920-4B86-B765-73E67287AE18}" dt="2020-11-25T16:50:45.068" v="1525" actId="20577"/>
          <ac:spMkLst>
            <pc:docMk/>
            <pc:sldMk cId="653069267" sldId="327"/>
            <ac:spMk id="2" creationId="{A5DFCF9C-82F2-4A2E-9568-AECF24F2EF10}"/>
          </ac:spMkLst>
        </pc:spChg>
        <pc:spChg chg="mod">
          <ac:chgData name="Ebrahimi, Shelir" userId="ffe30d8e-3b87-4333-931b-7acde0a66622" providerId="ADAL" clId="{3785E46B-D920-4B86-B765-73E67287AE18}" dt="2020-11-25T16:51:53.320" v="1539" actId="1076"/>
          <ac:spMkLst>
            <pc:docMk/>
            <pc:sldMk cId="653069267" sldId="327"/>
            <ac:spMk id="3" creationId="{7BFD9324-6EA1-45C2-946D-38F4A6DFEFE8}"/>
          </ac:spMkLst>
        </pc:spChg>
      </pc:sldChg>
      <pc:sldChg chg="modSp add mod">
        <pc:chgData name="Ebrahimi, Shelir" userId="ffe30d8e-3b87-4333-931b-7acde0a66622" providerId="ADAL" clId="{3785E46B-D920-4B86-B765-73E67287AE18}" dt="2020-11-28T19:59:59.521" v="2594" actId="27636"/>
        <pc:sldMkLst>
          <pc:docMk/>
          <pc:sldMk cId="2468577869" sldId="328"/>
        </pc:sldMkLst>
        <pc:spChg chg="mod">
          <ac:chgData name="Ebrahimi, Shelir" userId="ffe30d8e-3b87-4333-931b-7acde0a66622" providerId="ADAL" clId="{3785E46B-D920-4B86-B765-73E67287AE18}" dt="2020-11-28T19:59:59.521" v="2594" actId="27636"/>
          <ac:spMkLst>
            <pc:docMk/>
            <pc:sldMk cId="2468577869" sldId="328"/>
            <ac:spMk id="3" creationId="{DFC62607-BB1D-46ED-971F-AA1F88493211}"/>
          </ac:spMkLst>
        </pc:spChg>
      </pc:sldChg>
      <pc:sldChg chg="modSp add mod">
        <pc:chgData name="Ebrahimi, Shelir" userId="ffe30d8e-3b87-4333-931b-7acde0a66622" providerId="ADAL" clId="{3785E46B-D920-4B86-B765-73E67287AE18}" dt="2020-11-28T20:00:17.642" v="2630" actId="6549"/>
        <pc:sldMkLst>
          <pc:docMk/>
          <pc:sldMk cId="3112553687" sldId="329"/>
        </pc:sldMkLst>
        <pc:spChg chg="mod">
          <ac:chgData name="Ebrahimi, Shelir" userId="ffe30d8e-3b87-4333-931b-7acde0a66622" providerId="ADAL" clId="{3785E46B-D920-4B86-B765-73E67287AE18}" dt="2020-11-28T20:00:17.642" v="2630" actId="6549"/>
          <ac:spMkLst>
            <pc:docMk/>
            <pc:sldMk cId="3112553687" sldId="329"/>
            <ac:spMk id="3" creationId="{DFC62607-BB1D-46ED-971F-AA1F88493211}"/>
          </ac:spMkLst>
        </pc:spChg>
      </pc:sldChg>
      <pc:sldChg chg="add del addCm delCm modNotesTx">
        <pc:chgData name="Ebrahimi, Shelir" userId="ffe30d8e-3b87-4333-931b-7acde0a66622" providerId="ADAL" clId="{3785E46B-D920-4B86-B765-73E67287AE18}" dt="2020-11-24T22:45:53.987" v="232"/>
        <pc:sldMkLst>
          <pc:docMk/>
          <pc:sldMk cId="4229725539" sldId="438"/>
        </pc:sldMkLst>
      </pc:sldChg>
    </pc:docChg>
  </pc:docChgLst>
  <pc:docChgLst>
    <pc:chgData name="Afeef Khan" userId="0c6f5263-e6ed-45e8-9d0b-b2eb8a0cb97c" providerId="ADAL" clId="{15553453-53FE-4B28-A308-01C6739D5F37}"/>
    <pc:docChg chg="custSel modSld">
      <pc:chgData name="Afeef Khan" userId="0c6f5263-e6ed-45e8-9d0b-b2eb8a0cb97c" providerId="ADAL" clId="{15553453-53FE-4B28-A308-01C6739D5F37}" dt="2020-12-04T08:33:31.739" v="16" actId="33524"/>
      <pc:docMkLst>
        <pc:docMk/>
      </pc:docMkLst>
      <pc:sldChg chg="modSp mod">
        <pc:chgData name="Afeef Khan" userId="0c6f5263-e6ed-45e8-9d0b-b2eb8a0cb97c" providerId="ADAL" clId="{15553453-53FE-4B28-A308-01C6739D5F37}" dt="2020-12-04T08:33:31.739" v="16" actId="33524"/>
        <pc:sldMkLst>
          <pc:docMk/>
          <pc:sldMk cId="3688739768" sldId="272"/>
        </pc:sldMkLst>
        <pc:spChg chg="mod">
          <ac:chgData name="Afeef Khan" userId="0c6f5263-e6ed-45e8-9d0b-b2eb8a0cb97c" providerId="ADAL" clId="{15553453-53FE-4B28-A308-01C6739D5F37}" dt="2020-12-04T08:33:31.739" v="16" actId="33524"/>
          <ac:spMkLst>
            <pc:docMk/>
            <pc:sldMk cId="3688739768" sldId="272"/>
            <ac:spMk id="3" creationId="{27EDA38E-6CE1-47FA-B5D3-267EF673A112}"/>
          </ac:spMkLst>
        </pc:spChg>
      </pc:sldChg>
      <pc:sldChg chg="modSp mod">
        <pc:chgData name="Afeef Khan" userId="0c6f5263-e6ed-45e8-9d0b-b2eb8a0cb97c" providerId="ADAL" clId="{15553453-53FE-4B28-A308-01C6739D5F37}" dt="2020-12-04T07:56:07.759" v="1" actId="20577"/>
        <pc:sldMkLst>
          <pc:docMk/>
          <pc:sldMk cId="2677882610" sldId="303"/>
        </pc:sldMkLst>
        <pc:spChg chg="mod">
          <ac:chgData name="Afeef Khan" userId="0c6f5263-e6ed-45e8-9d0b-b2eb8a0cb97c" providerId="ADAL" clId="{15553453-53FE-4B28-A308-01C6739D5F37}" dt="2020-12-04T07:56:07.759" v="1" actId="20577"/>
          <ac:spMkLst>
            <pc:docMk/>
            <pc:sldMk cId="2677882610" sldId="303"/>
            <ac:spMk id="4" creationId="{C0AF902C-5EE3-41B9-98A7-DE49B409D3D9}"/>
          </ac:spMkLst>
        </pc:spChg>
      </pc:sldChg>
      <pc:sldChg chg="modSp mod">
        <pc:chgData name="Afeef Khan" userId="0c6f5263-e6ed-45e8-9d0b-b2eb8a0cb97c" providerId="ADAL" clId="{15553453-53FE-4B28-A308-01C6739D5F37}" dt="2020-12-04T08:28:18.638" v="2" actId="20577"/>
        <pc:sldMkLst>
          <pc:docMk/>
          <pc:sldMk cId="2262966411" sldId="323"/>
        </pc:sldMkLst>
        <pc:spChg chg="mod">
          <ac:chgData name="Afeef Khan" userId="0c6f5263-e6ed-45e8-9d0b-b2eb8a0cb97c" providerId="ADAL" clId="{15553453-53FE-4B28-A308-01C6739D5F37}" dt="2020-12-04T08:28:18.638" v="2" actId="20577"/>
          <ac:spMkLst>
            <pc:docMk/>
            <pc:sldMk cId="2262966411" sldId="323"/>
            <ac:spMk id="3" creationId="{7BFD9324-6EA1-45C2-946D-38F4A6DFEFE8}"/>
          </ac:spMkLst>
        </pc:spChg>
      </pc:sldChg>
      <pc:sldChg chg="modSp mod">
        <pc:chgData name="Afeef Khan" userId="0c6f5263-e6ed-45e8-9d0b-b2eb8a0cb97c" providerId="ADAL" clId="{15553453-53FE-4B28-A308-01C6739D5F37}" dt="2020-12-04T08:31:04.677" v="3" actId="33524"/>
        <pc:sldMkLst>
          <pc:docMk/>
          <pc:sldMk cId="653069267" sldId="327"/>
        </pc:sldMkLst>
        <pc:spChg chg="mod">
          <ac:chgData name="Afeef Khan" userId="0c6f5263-e6ed-45e8-9d0b-b2eb8a0cb97c" providerId="ADAL" clId="{15553453-53FE-4B28-A308-01C6739D5F37}" dt="2020-12-04T08:31:04.677" v="3" actId="33524"/>
          <ac:spMkLst>
            <pc:docMk/>
            <pc:sldMk cId="653069267" sldId="327"/>
            <ac:spMk id="3" creationId="{7BFD9324-6EA1-45C2-946D-38F4A6DFEFE8}"/>
          </ac:spMkLst>
        </pc:spChg>
      </pc:sldChg>
    </pc:docChg>
  </pc:docChgLst>
  <pc:docChgLst>
    <pc:chgData name="Emma Burdon" userId="S::burdone@mcmaster.ca::a83fc2a0-34d3-44f3-bd1a-56cd94a2f529" providerId="AD" clId="Web-{D7554930-7D39-D5B3-FD3C-4483A7D491EA}"/>
    <pc:docChg chg="modSld">
      <pc:chgData name="Emma Burdon" userId="S::burdone@mcmaster.ca::a83fc2a0-34d3-44f3-bd1a-56cd94a2f529" providerId="AD" clId="Web-{D7554930-7D39-D5B3-FD3C-4483A7D491EA}" dt="2023-02-05T20:01:42.468" v="93" actId="20577"/>
      <pc:docMkLst>
        <pc:docMk/>
      </pc:docMkLst>
      <pc:sldChg chg="mod modShow">
        <pc:chgData name="Emma Burdon" userId="S::burdone@mcmaster.ca::a83fc2a0-34d3-44f3-bd1a-56cd94a2f529" providerId="AD" clId="Web-{D7554930-7D39-D5B3-FD3C-4483A7D491EA}" dt="2023-02-05T19:55:18.715" v="0"/>
        <pc:sldMkLst>
          <pc:docMk/>
          <pc:sldMk cId="2208309994" sldId="264"/>
        </pc:sldMkLst>
      </pc:sldChg>
      <pc:sldChg chg="modSp">
        <pc:chgData name="Emma Burdon" userId="S::burdone@mcmaster.ca::a83fc2a0-34d3-44f3-bd1a-56cd94a2f529" providerId="AD" clId="Web-{D7554930-7D39-D5B3-FD3C-4483A7D491EA}" dt="2023-02-05T20:01:42.468" v="93" actId="20577"/>
        <pc:sldMkLst>
          <pc:docMk/>
          <pc:sldMk cId="3570957791" sldId="325"/>
        </pc:sldMkLst>
        <pc:spChg chg="mod">
          <ac:chgData name="Emma Burdon" userId="S::burdone@mcmaster.ca::a83fc2a0-34d3-44f3-bd1a-56cd94a2f529" providerId="AD" clId="Web-{D7554930-7D39-D5B3-FD3C-4483A7D491EA}" dt="2023-02-05T20:01:42.468" v="93" actId="20577"/>
          <ac:spMkLst>
            <pc:docMk/>
            <pc:sldMk cId="3570957791" sldId="325"/>
            <ac:spMk id="3" creationId="{7F165A77-9EA2-47AC-83FE-B99ABE4F0D00}"/>
          </ac:spMkLst>
        </pc:spChg>
      </pc:sldChg>
    </pc:docChg>
  </pc:docChgLst>
  <pc:docChgLst>
    <pc:chgData name="Shelir Ebrahimi" userId="ffe30d8e-3b87-4333-931b-7acde0a66622" providerId="ADAL" clId="{FBCC4F2A-B67B-4B8C-A88E-1D66E7B64144}"/>
    <pc:docChg chg="undo custSel delSld modSld">
      <pc:chgData name="Shelir Ebrahimi" userId="ffe30d8e-3b87-4333-931b-7acde0a66622" providerId="ADAL" clId="{FBCC4F2A-B67B-4B8C-A88E-1D66E7B64144}" dt="2023-08-11T16:56:39.088" v="313" actId="13926"/>
      <pc:docMkLst>
        <pc:docMk/>
      </pc:docMkLst>
      <pc:sldChg chg="modSp mod">
        <pc:chgData name="Shelir Ebrahimi" userId="ffe30d8e-3b87-4333-931b-7acde0a66622" providerId="ADAL" clId="{FBCC4F2A-B67B-4B8C-A88E-1D66E7B64144}" dt="2023-08-11T16:10:32.496" v="22" actId="20577"/>
        <pc:sldMkLst>
          <pc:docMk/>
          <pc:sldMk cId="2994534315" sldId="257"/>
        </pc:sldMkLst>
        <pc:spChg chg="mod">
          <ac:chgData name="Shelir Ebrahimi" userId="ffe30d8e-3b87-4333-931b-7acde0a66622" providerId="ADAL" clId="{FBCC4F2A-B67B-4B8C-A88E-1D66E7B64144}" dt="2023-08-11T16:10:32.496" v="22" actId="20577"/>
          <ac:spMkLst>
            <pc:docMk/>
            <pc:sldMk cId="2994534315" sldId="257"/>
            <ac:spMk id="3" creationId="{1CE0658B-B5CD-4C99-8273-98D4AEAD68F4}"/>
          </ac:spMkLst>
        </pc:spChg>
      </pc:sldChg>
      <pc:sldChg chg="modSp mod">
        <pc:chgData name="Shelir Ebrahimi" userId="ffe30d8e-3b87-4333-931b-7acde0a66622" providerId="ADAL" clId="{FBCC4F2A-B67B-4B8C-A88E-1D66E7B64144}" dt="2023-08-11T16:41:51.909" v="70" actId="1076"/>
        <pc:sldMkLst>
          <pc:docMk/>
          <pc:sldMk cId="2165468906" sldId="262"/>
        </pc:sldMkLst>
        <pc:spChg chg="mod">
          <ac:chgData name="Shelir Ebrahimi" userId="ffe30d8e-3b87-4333-931b-7acde0a66622" providerId="ADAL" clId="{FBCC4F2A-B67B-4B8C-A88E-1D66E7B64144}" dt="2023-08-11T16:41:49.205" v="69" actId="1076"/>
          <ac:spMkLst>
            <pc:docMk/>
            <pc:sldMk cId="2165468906" sldId="262"/>
            <ac:spMk id="2" creationId="{D3A6E1C4-C070-4397-86C4-7299E466C6C0}"/>
          </ac:spMkLst>
        </pc:spChg>
        <pc:spChg chg="mod">
          <ac:chgData name="Shelir Ebrahimi" userId="ffe30d8e-3b87-4333-931b-7acde0a66622" providerId="ADAL" clId="{FBCC4F2A-B67B-4B8C-A88E-1D66E7B64144}" dt="2023-08-11T16:41:51.909" v="70" actId="1076"/>
          <ac:spMkLst>
            <pc:docMk/>
            <pc:sldMk cId="2165468906" sldId="262"/>
            <ac:spMk id="3" creationId="{7F165A77-9EA2-47AC-83FE-B99ABE4F0D00}"/>
          </ac:spMkLst>
        </pc:spChg>
      </pc:sldChg>
      <pc:sldChg chg="mod modShow">
        <pc:chgData name="Shelir Ebrahimi" userId="ffe30d8e-3b87-4333-931b-7acde0a66622" providerId="ADAL" clId="{FBCC4F2A-B67B-4B8C-A88E-1D66E7B64144}" dt="2023-08-11T16:41:01.790" v="65" actId="729"/>
        <pc:sldMkLst>
          <pc:docMk/>
          <pc:sldMk cId="2208309994" sldId="264"/>
        </pc:sldMkLst>
      </pc:sldChg>
      <pc:sldChg chg="modSp mod addCm delCm modCm">
        <pc:chgData name="Shelir Ebrahimi" userId="ffe30d8e-3b87-4333-931b-7acde0a66622" providerId="ADAL" clId="{FBCC4F2A-B67B-4B8C-A88E-1D66E7B64144}" dt="2023-08-11T16:56:39.088" v="313" actId="13926"/>
        <pc:sldMkLst>
          <pc:docMk/>
          <pc:sldMk cId="3688739768" sldId="272"/>
        </pc:sldMkLst>
        <pc:spChg chg="mod">
          <ac:chgData name="Shelir Ebrahimi" userId="ffe30d8e-3b87-4333-931b-7acde0a66622" providerId="ADAL" clId="{FBCC4F2A-B67B-4B8C-A88E-1D66E7B64144}" dt="2023-08-11T16:56:39.088" v="313" actId="13926"/>
          <ac:spMkLst>
            <pc:docMk/>
            <pc:sldMk cId="3688739768" sldId="272"/>
            <ac:spMk id="3" creationId="{27EDA38E-6CE1-47FA-B5D3-267EF673A112}"/>
          </ac:spMkLst>
        </pc:spChg>
        <pc:extLst>
          <p:ext xmlns:p="http://schemas.openxmlformats.org/presentationml/2006/main" uri="{D6D511B9-2390-475A-947B-AFAB55BFBCF1}">
            <pc226:cmChg xmlns:pc226="http://schemas.microsoft.com/office/powerpoint/2022/06/main/command" chg="add del mod">
              <pc226:chgData name="Shelir Ebrahimi" userId="ffe30d8e-3b87-4333-931b-7acde0a66622" providerId="ADAL" clId="{FBCC4F2A-B67B-4B8C-A88E-1D66E7B64144}" dt="2023-08-11T16:54:58.487" v="283"/>
              <pc2:cmMkLst xmlns:pc2="http://schemas.microsoft.com/office/powerpoint/2019/9/main/command">
                <pc:docMk/>
                <pc:sldMk cId="3688739768" sldId="272"/>
                <pc2:cmMk id="{C9383E08-1C4F-4172-B4D2-4E22E9FCFBE2}"/>
              </pc2:cmMkLst>
            </pc226:cmChg>
          </p:ext>
        </pc:extLst>
      </pc:sldChg>
      <pc:sldChg chg="mod modShow">
        <pc:chgData name="Shelir Ebrahimi" userId="ffe30d8e-3b87-4333-931b-7acde0a66622" providerId="ADAL" clId="{FBCC4F2A-B67B-4B8C-A88E-1D66E7B64144}" dt="2023-08-11T16:10:46.385" v="23" actId="729"/>
        <pc:sldMkLst>
          <pc:docMk/>
          <pc:sldMk cId="3933116432" sldId="310"/>
        </pc:sldMkLst>
      </pc:sldChg>
      <pc:sldChg chg="del">
        <pc:chgData name="Shelir Ebrahimi" userId="ffe30d8e-3b87-4333-931b-7acde0a66622" providerId="ADAL" clId="{FBCC4F2A-B67B-4B8C-A88E-1D66E7B64144}" dt="2023-08-11T16:11:41.597" v="24" actId="47"/>
        <pc:sldMkLst>
          <pc:docMk/>
          <pc:sldMk cId="3933695557" sldId="317"/>
        </pc:sldMkLst>
      </pc:sldChg>
      <pc:sldChg chg="modSp mod">
        <pc:chgData name="Shelir Ebrahimi" userId="ffe30d8e-3b87-4333-931b-7acde0a66622" providerId="ADAL" clId="{FBCC4F2A-B67B-4B8C-A88E-1D66E7B64144}" dt="2023-08-11T16:12:17.777" v="30" actId="113"/>
        <pc:sldMkLst>
          <pc:docMk/>
          <pc:sldMk cId="3463213580" sldId="318"/>
        </pc:sldMkLst>
        <pc:spChg chg="mod">
          <ac:chgData name="Shelir Ebrahimi" userId="ffe30d8e-3b87-4333-931b-7acde0a66622" providerId="ADAL" clId="{FBCC4F2A-B67B-4B8C-A88E-1D66E7B64144}" dt="2023-08-11T16:12:17.777" v="30" actId="113"/>
          <ac:spMkLst>
            <pc:docMk/>
            <pc:sldMk cId="3463213580" sldId="318"/>
            <ac:spMk id="3" creationId="{7BFD9324-6EA1-45C2-946D-38F4A6DFEFE8}"/>
          </ac:spMkLst>
        </pc:spChg>
      </pc:sldChg>
      <pc:sldChg chg="modSp mod">
        <pc:chgData name="Shelir Ebrahimi" userId="ffe30d8e-3b87-4333-931b-7acde0a66622" providerId="ADAL" clId="{FBCC4F2A-B67B-4B8C-A88E-1D66E7B64144}" dt="2023-08-11T16:43:02.639" v="120" actId="20577"/>
        <pc:sldMkLst>
          <pc:docMk/>
          <pc:sldMk cId="3760653821" sldId="321"/>
        </pc:sldMkLst>
        <pc:spChg chg="mod">
          <ac:chgData name="Shelir Ebrahimi" userId="ffe30d8e-3b87-4333-931b-7acde0a66622" providerId="ADAL" clId="{FBCC4F2A-B67B-4B8C-A88E-1D66E7B64144}" dt="2023-08-11T16:43:02.639" v="120" actId="20577"/>
          <ac:spMkLst>
            <pc:docMk/>
            <pc:sldMk cId="3760653821" sldId="321"/>
            <ac:spMk id="3" creationId="{7F165A77-9EA2-47AC-83FE-B99ABE4F0D00}"/>
          </ac:spMkLst>
        </pc:spChg>
      </pc:sldChg>
      <pc:sldChg chg="modSp mod">
        <pc:chgData name="Shelir Ebrahimi" userId="ffe30d8e-3b87-4333-931b-7acde0a66622" providerId="ADAL" clId="{FBCC4F2A-B67B-4B8C-A88E-1D66E7B64144}" dt="2023-08-11T16:45:11.795" v="237" actId="1076"/>
        <pc:sldMkLst>
          <pc:docMk/>
          <pc:sldMk cId="3570957791" sldId="325"/>
        </pc:sldMkLst>
        <pc:spChg chg="mod">
          <ac:chgData name="Shelir Ebrahimi" userId="ffe30d8e-3b87-4333-931b-7acde0a66622" providerId="ADAL" clId="{FBCC4F2A-B67B-4B8C-A88E-1D66E7B64144}" dt="2023-08-11T16:43:41.059" v="121" actId="1076"/>
          <ac:spMkLst>
            <pc:docMk/>
            <pc:sldMk cId="3570957791" sldId="325"/>
            <ac:spMk id="2" creationId="{D3A6E1C4-C070-4397-86C4-7299E466C6C0}"/>
          </ac:spMkLst>
        </pc:spChg>
        <pc:spChg chg="mod">
          <ac:chgData name="Shelir Ebrahimi" userId="ffe30d8e-3b87-4333-931b-7acde0a66622" providerId="ADAL" clId="{FBCC4F2A-B67B-4B8C-A88E-1D66E7B64144}" dt="2023-08-11T16:45:11.795" v="237" actId="1076"/>
          <ac:spMkLst>
            <pc:docMk/>
            <pc:sldMk cId="3570957791" sldId="325"/>
            <ac:spMk id="3" creationId="{7F165A77-9EA2-47AC-83FE-B99ABE4F0D00}"/>
          </ac:spMkLst>
        </pc:spChg>
      </pc:sldChg>
      <pc:sldChg chg="modSp mod">
        <pc:chgData name="Shelir Ebrahimi" userId="ffe30d8e-3b87-4333-931b-7acde0a66622" providerId="ADAL" clId="{FBCC4F2A-B67B-4B8C-A88E-1D66E7B64144}" dt="2023-08-11T16:45:24.984" v="238" actId="13926"/>
        <pc:sldMkLst>
          <pc:docMk/>
          <pc:sldMk cId="1939085327" sldId="330"/>
        </pc:sldMkLst>
        <pc:spChg chg="mod">
          <ac:chgData name="Shelir Ebrahimi" userId="ffe30d8e-3b87-4333-931b-7acde0a66622" providerId="ADAL" clId="{FBCC4F2A-B67B-4B8C-A88E-1D66E7B64144}" dt="2023-08-11T16:45:24.984" v="238" actId="13926"/>
          <ac:spMkLst>
            <pc:docMk/>
            <pc:sldMk cId="1939085327" sldId="330"/>
            <ac:spMk id="3" creationId="{7F165A77-9EA2-47AC-83FE-B99ABE4F0D00}"/>
          </ac:spMkLst>
        </pc:spChg>
      </pc:sldChg>
    </pc:docChg>
  </pc:docChgLst>
  <pc:docChgLst>
    <pc:chgData name="Shelir Ebrahimi" userId="ffe30d8e-3b87-4333-931b-7acde0a66622" providerId="ADAL" clId="{33F5F892-F3A9-4391-9A1A-5B76C42F78D8}"/>
    <pc:docChg chg="custSel modSld">
      <pc:chgData name="Shelir Ebrahimi" userId="ffe30d8e-3b87-4333-931b-7acde0a66622" providerId="ADAL" clId="{33F5F892-F3A9-4391-9A1A-5B76C42F78D8}" dt="2021-06-16T14:31:25.142" v="116" actId="20577"/>
      <pc:docMkLst>
        <pc:docMk/>
      </pc:docMkLst>
      <pc:sldChg chg="modNotesTx">
        <pc:chgData name="Shelir Ebrahimi" userId="ffe30d8e-3b87-4333-931b-7acde0a66622" providerId="ADAL" clId="{33F5F892-F3A9-4391-9A1A-5B76C42F78D8}" dt="2021-06-16T14:31:25.142" v="116" actId="20577"/>
        <pc:sldMkLst>
          <pc:docMk/>
          <pc:sldMk cId="1254840320" sldId="259"/>
        </pc:sldMkLst>
      </pc:sldChg>
    </pc:docChg>
  </pc:docChgLst>
  <pc:docChgLst>
    <pc:chgData name="Ebrahimi, Shelir" userId="ffe30d8e-3b87-4333-931b-7acde0a66622" providerId="ADAL" clId="{4A9ACD89-9DED-4349-8E34-B1CA96E2D122}"/>
    <pc:docChg chg="custSel modSld">
      <pc:chgData name="Ebrahimi, Shelir" userId="ffe30d8e-3b87-4333-931b-7acde0a66622" providerId="ADAL" clId="{4A9ACD89-9DED-4349-8E34-B1CA96E2D122}" dt="2020-11-30T14:50:05.675" v="132" actId="313"/>
      <pc:docMkLst>
        <pc:docMk/>
      </pc:docMkLst>
      <pc:sldChg chg="modSp mod">
        <pc:chgData name="Ebrahimi, Shelir" userId="ffe30d8e-3b87-4333-931b-7acde0a66622" providerId="ADAL" clId="{4A9ACD89-9DED-4349-8E34-B1CA96E2D122}" dt="2020-11-30T14:32:26.333" v="101" actId="20577"/>
        <pc:sldMkLst>
          <pc:docMk/>
          <pc:sldMk cId="3688739768" sldId="272"/>
        </pc:sldMkLst>
        <pc:spChg chg="mod">
          <ac:chgData name="Ebrahimi, Shelir" userId="ffe30d8e-3b87-4333-931b-7acde0a66622" providerId="ADAL" clId="{4A9ACD89-9DED-4349-8E34-B1CA96E2D122}" dt="2020-11-30T14:32:26.333" v="101" actId="20577"/>
          <ac:spMkLst>
            <pc:docMk/>
            <pc:sldMk cId="3688739768" sldId="272"/>
            <ac:spMk id="3" creationId="{27EDA38E-6CE1-47FA-B5D3-267EF673A112}"/>
          </ac:spMkLst>
        </pc:spChg>
      </pc:sldChg>
      <pc:sldChg chg="delSp modSp mod">
        <pc:chgData name="Ebrahimi, Shelir" userId="ffe30d8e-3b87-4333-931b-7acde0a66622" providerId="ADAL" clId="{4A9ACD89-9DED-4349-8E34-B1CA96E2D122}" dt="2020-11-30T14:49:48.963" v="128" actId="478"/>
        <pc:sldMkLst>
          <pc:docMk/>
          <pc:sldMk cId="54398313" sldId="301"/>
        </pc:sldMkLst>
        <pc:spChg chg="mod">
          <ac:chgData name="Ebrahimi, Shelir" userId="ffe30d8e-3b87-4333-931b-7acde0a66622" providerId="ADAL" clId="{4A9ACD89-9DED-4349-8E34-B1CA96E2D122}" dt="2020-11-30T14:39:19.509" v="126" actId="113"/>
          <ac:spMkLst>
            <pc:docMk/>
            <pc:sldMk cId="54398313" sldId="301"/>
            <ac:spMk id="3" creationId="{DFC62607-BB1D-46ED-971F-AA1F88493211}"/>
          </ac:spMkLst>
        </pc:spChg>
        <pc:grpChg chg="del">
          <ac:chgData name="Ebrahimi, Shelir" userId="ffe30d8e-3b87-4333-931b-7acde0a66622" providerId="ADAL" clId="{4A9ACD89-9DED-4349-8E34-B1CA96E2D122}" dt="2020-11-30T14:49:48.963" v="128" actId="478"/>
          <ac:grpSpMkLst>
            <pc:docMk/>
            <pc:sldMk cId="54398313" sldId="301"/>
            <ac:grpSpMk id="10" creationId="{0CC2C832-B188-486C-81E9-0E1653DF8801}"/>
          </ac:grpSpMkLst>
        </pc:grpChg>
        <pc:picChg chg="mod">
          <ac:chgData name="Ebrahimi, Shelir" userId="ffe30d8e-3b87-4333-931b-7acde0a66622" providerId="ADAL" clId="{4A9ACD89-9DED-4349-8E34-B1CA96E2D122}" dt="2020-11-30T14:49:46.361" v="127" actId="1076"/>
          <ac:picMkLst>
            <pc:docMk/>
            <pc:sldMk cId="54398313" sldId="301"/>
            <ac:picMk id="7" creationId="{C7A231C9-688D-4C72-BEED-BF2F7964D9AD}"/>
          </ac:picMkLst>
        </pc:picChg>
      </pc:sldChg>
      <pc:sldChg chg="modSp mod">
        <pc:chgData name="Ebrahimi, Shelir" userId="ffe30d8e-3b87-4333-931b-7acde0a66622" providerId="ADAL" clId="{4A9ACD89-9DED-4349-8E34-B1CA96E2D122}" dt="2020-11-30T14:49:55.597" v="129" actId="20577"/>
        <pc:sldMkLst>
          <pc:docMk/>
          <pc:sldMk cId="2468577869" sldId="328"/>
        </pc:sldMkLst>
        <pc:spChg chg="mod">
          <ac:chgData name="Ebrahimi, Shelir" userId="ffe30d8e-3b87-4333-931b-7acde0a66622" providerId="ADAL" clId="{4A9ACD89-9DED-4349-8E34-B1CA96E2D122}" dt="2020-11-30T14:49:55.597" v="129" actId="20577"/>
          <ac:spMkLst>
            <pc:docMk/>
            <pc:sldMk cId="2468577869" sldId="328"/>
            <ac:spMk id="12" creationId="{D9D39033-1CDF-4BCB-8EED-7F0BCF36E2C1}"/>
          </ac:spMkLst>
        </pc:spChg>
      </pc:sldChg>
      <pc:sldChg chg="delSp modSp mod modNotesTx">
        <pc:chgData name="Ebrahimi, Shelir" userId="ffe30d8e-3b87-4333-931b-7acde0a66622" providerId="ADAL" clId="{4A9ACD89-9DED-4349-8E34-B1CA96E2D122}" dt="2020-11-30T14:50:05.675" v="132" actId="313"/>
        <pc:sldMkLst>
          <pc:docMk/>
          <pc:sldMk cId="3112553687" sldId="329"/>
        </pc:sldMkLst>
        <pc:grpChg chg="del mod">
          <ac:chgData name="Ebrahimi, Shelir" userId="ffe30d8e-3b87-4333-931b-7acde0a66622" providerId="ADAL" clId="{4A9ACD89-9DED-4349-8E34-B1CA96E2D122}" dt="2020-11-30T14:50:00.501" v="131" actId="478"/>
          <ac:grpSpMkLst>
            <pc:docMk/>
            <pc:sldMk cId="3112553687" sldId="329"/>
            <ac:grpSpMk id="10" creationId="{0CC2C832-B188-486C-81E9-0E1653DF8801}"/>
          </ac:grpSpMkLst>
        </pc:grpChg>
      </pc:sldChg>
    </pc:docChg>
  </pc:docChgLst>
  <pc:docChgLst>
    <pc:chgData name="Cristina Cindric" userId="S::cindricc@mcmaster.ca::53cd9c0b-70a7-4c9b-96c9-bb7eecf3a8e9" providerId="AD" clId="Web-{20DA6089-6716-490D-2452-FD4E3B479FDD}"/>
    <pc:docChg chg="modSld">
      <pc:chgData name="Cristina Cindric" userId="S::cindricc@mcmaster.ca::53cd9c0b-70a7-4c9b-96c9-bb7eecf3a8e9" providerId="AD" clId="Web-{20DA6089-6716-490D-2452-FD4E3B479FDD}" dt="2020-12-03T03:32:48.149" v="4" actId="14100"/>
      <pc:docMkLst>
        <pc:docMk/>
      </pc:docMkLst>
      <pc:sldChg chg="modSp">
        <pc:chgData name="Cristina Cindric" userId="S::cindricc@mcmaster.ca::53cd9c0b-70a7-4c9b-96c9-bb7eecf3a8e9" providerId="AD" clId="Web-{20DA6089-6716-490D-2452-FD4E3B479FDD}" dt="2020-12-03T03:32:48.149" v="4" actId="14100"/>
        <pc:sldMkLst>
          <pc:docMk/>
          <pc:sldMk cId="3846088906" sldId="271"/>
        </pc:sldMkLst>
        <pc:spChg chg="mod">
          <ac:chgData name="Cristina Cindric" userId="S::cindricc@mcmaster.ca::53cd9c0b-70a7-4c9b-96c9-bb7eecf3a8e9" providerId="AD" clId="Web-{20DA6089-6716-490D-2452-FD4E3B479FDD}" dt="2020-12-03T03:32:48.149" v="4" actId="14100"/>
          <ac:spMkLst>
            <pc:docMk/>
            <pc:sldMk cId="3846088906" sldId="271"/>
            <ac:spMk id="3" creationId="{9A5583BA-BBB1-4982-84D8-7AEB268D1FE9}"/>
          </ac:spMkLst>
        </pc:spChg>
      </pc:sldChg>
    </pc:docChg>
  </pc:docChgLst>
  <pc:docChgLst>
    <pc:chgData name="N. Tran" userId="S::trann17@mcmaster.ca::8f99f0ca-6027-4267-9089-b386c729a4ab" providerId="AD" clId="Web-{2647919E-F5E9-D5DE-C7EF-824981EABC92}"/>
    <pc:docChg chg="modSld">
      <pc:chgData name="N. Tran" userId="S::trann17@mcmaster.ca::8f99f0ca-6027-4267-9089-b386c729a4ab" providerId="AD" clId="Web-{2647919E-F5E9-D5DE-C7EF-824981EABC92}" dt="2023-02-04T18:06:37.609" v="8" actId="20577"/>
      <pc:docMkLst>
        <pc:docMk/>
      </pc:docMkLst>
      <pc:sldChg chg="modSp">
        <pc:chgData name="N. Tran" userId="S::trann17@mcmaster.ca::8f99f0ca-6027-4267-9089-b386c729a4ab" providerId="AD" clId="Web-{2647919E-F5E9-D5DE-C7EF-824981EABC92}" dt="2023-02-04T18:06:37.609" v="8" actId="20577"/>
        <pc:sldMkLst>
          <pc:docMk/>
          <pc:sldMk cId="3688739768" sldId="272"/>
        </pc:sldMkLst>
        <pc:spChg chg="mod">
          <ac:chgData name="N. Tran" userId="S::trann17@mcmaster.ca::8f99f0ca-6027-4267-9089-b386c729a4ab" providerId="AD" clId="Web-{2647919E-F5E9-D5DE-C7EF-824981EABC92}" dt="2023-02-04T18:06:37.609" v="8" actId="20577"/>
          <ac:spMkLst>
            <pc:docMk/>
            <pc:sldMk cId="3688739768" sldId="272"/>
            <ac:spMk id="3" creationId="{27EDA38E-6CE1-47FA-B5D3-267EF673A112}"/>
          </ac:spMkLst>
        </pc:spChg>
      </pc:sldChg>
    </pc:docChg>
  </pc:docChgLst>
  <pc:docChgLst>
    <pc:chgData name="Shelir Ebrahimi" userId="ffe30d8e-3b87-4333-931b-7acde0a66622" providerId="ADAL" clId="{2B980A8C-402D-4779-9E14-32A29041D171}"/>
    <pc:docChg chg="addSld delSld modSld">
      <pc:chgData name="Shelir Ebrahimi" userId="ffe30d8e-3b87-4333-931b-7acde0a66622" providerId="ADAL" clId="{2B980A8C-402D-4779-9E14-32A29041D171}" dt="2023-01-30T14:00:43.389" v="25" actId="20577"/>
      <pc:docMkLst>
        <pc:docMk/>
      </pc:docMkLst>
      <pc:sldChg chg="modSp mod">
        <pc:chgData name="Shelir Ebrahimi" userId="ffe30d8e-3b87-4333-931b-7acde0a66622" providerId="ADAL" clId="{2B980A8C-402D-4779-9E14-32A29041D171}" dt="2022-08-16T22:03:16.439" v="1" actId="20577"/>
        <pc:sldMkLst>
          <pc:docMk/>
          <pc:sldMk cId="1032324905" sldId="256"/>
        </pc:sldMkLst>
        <pc:spChg chg="mod">
          <ac:chgData name="Shelir Ebrahimi" userId="ffe30d8e-3b87-4333-931b-7acde0a66622" providerId="ADAL" clId="{2B980A8C-402D-4779-9E14-32A29041D171}" dt="2022-08-16T22:03:16.439" v="1" actId="20577"/>
          <ac:spMkLst>
            <pc:docMk/>
            <pc:sldMk cId="1032324905" sldId="256"/>
            <ac:spMk id="11" creationId="{EFC64DDA-AD8C-4218-B8A5-03BC9F102C8F}"/>
          </ac:spMkLst>
        </pc:spChg>
      </pc:sldChg>
      <pc:sldChg chg="modSp mod">
        <pc:chgData name="Shelir Ebrahimi" userId="ffe30d8e-3b87-4333-931b-7acde0a66622" providerId="ADAL" clId="{2B980A8C-402D-4779-9E14-32A29041D171}" dt="2022-08-16T22:03:27.393" v="3" actId="1076"/>
        <pc:sldMkLst>
          <pc:docMk/>
          <pc:sldMk cId="2994534315" sldId="257"/>
        </pc:sldMkLst>
        <pc:spChg chg="mod">
          <ac:chgData name="Shelir Ebrahimi" userId="ffe30d8e-3b87-4333-931b-7acde0a66622" providerId="ADAL" clId="{2B980A8C-402D-4779-9E14-32A29041D171}" dt="2022-08-16T22:03:27.393" v="3" actId="1076"/>
          <ac:spMkLst>
            <pc:docMk/>
            <pc:sldMk cId="2994534315" sldId="257"/>
            <ac:spMk id="3" creationId="{1CE0658B-B5CD-4C99-8273-98D4AEAD68F4}"/>
          </ac:spMkLst>
        </pc:spChg>
      </pc:sldChg>
      <pc:sldChg chg="modSp mod">
        <pc:chgData name="Shelir Ebrahimi" userId="ffe30d8e-3b87-4333-931b-7acde0a66622" providerId="ADAL" clId="{2B980A8C-402D-4779-9E14-32A29041D171}" dt="2022-08-16T22:04:08.985" v="13" actId="20577"/>
        <pc:sldMkLst>
          <pc:docMk/>
          <pc:sldMk cId="1254840320" sldId="259"/>
        </pc:sldMkLst>
        <pc:spChg chg="mod">
          <ac:chgData name="Shelir Ebrahimi" userId="ffe30d8e-3b87-4333-931b-7acde0a66622" providerId="ADAL" clId="{2B980A8C-402D-4779-9E14-32A29041D171}" dt="2022-08-16T22:04:08.985" v="13" actId="20577"/>
          <ac:spMkLst>
            <pc:docMk/>
            <pc:sldMk cId="1254840320" sldId="259"/>
            <ac:spMk id="8" creationId="{7D28B22C-1269-F545-B5A7-7F5737AF9CFB}"/>
          </ac:spMkLst>
        </pc:spChg>
      </pc:sldChg>
      <pc:sldChg chg="del">
        <pc:chgData name="Shelir Ebrahimi" userId="ffe30d8e-3b87-4333-931b-7acde0a66622" providerId="ADAL" clId="{2B980A8C-402D-4779-9E14-32A29041D171}" dt="2022-08-16T22:04:50.248" v="14" actId="47"/>
        <pc:sldMkLst>
          <pc:docMk/>
          <pc:sldMk cId="3846088906" sldId="271"/>
        </pc:sldMkLst>
      </pc:sldChg>
      <pc:sldChg chg="modSp mod">
        <pc:chgData name="Shelir Ebrahimi" userId="ffe30d8e-3b87-4333-931b-7acde0a66622" providerId="ADAL" clId="{2B980A8C-402D-4779-9E14-32A29041D171}" dt="2023-01-30T14:00:43.389" v="25" actId="20577"/>
        <pc:sldMkLst>
          <pc:docMk/>
          <pc:sldMk cId="3688739768" sldId="272"/>
        </pc:sldMkLst>
        <pc:spChg chg="mod">
          <ac:chgData name="Shelir Ebrahimi" userId="ffe30d8e-3b87-4333-931b-7acde0a66622" providerId="ADAL" clId="{2B980A8C-402D-4779-9E14-32A29041D171}" dt="2023-01-30T14:00:43.389" v="25" actId="20577"/>
          <ac:spMkLst>
            <pc:docMk/>
            <pc:sldMk cId="3688739768" sldId="272"/>
            <ac:spMk id="3" creationId="{27EDA38E-6CE1-47FA-B5D3-267EF673A112}"/>
          </ac:spMkLst>
        </pc:spChg>
      </pc:sldChg>
      <pc:sldChg chg="del">
        <pc:chgData name="Shelir Ebrahimi" userId="ffe30d8e-3b87-4333-931b-7acde0a66622" providerId="ADAL" clId="{2B980A8C-402D-4779-9E14-32A29041D171}" dt="2022-08-16T22:04:57.035" v="15" actId="47"/>
        <pc:sldMkLst>
          <pc:docMk/>
          <pc:sldMk cId="54398313" sldId="301"/>
        </pc:sldMkLst>
      </pc:sldChg>
      <pc:sldChg chg="del">
        <pc:chgData name="Shelir Ebrahimi" userId="ffe30d8e-3b87-4333-931b-7acde0a66622" providerId="ADAL" clId="{2B980A8C-402D-4779-9E14-32A29041D171}" dt="2022-08-16T22:09:17.864" v="21" actId="47"/>
        <pc:sldMkLst>
          <pc:docMk/>
          <pc:sldMk cId="2686276867" sldId="307"/>
        </pc:sldMkLst>
      </pc:sldChg>
      <pc:sldChg chg="del">
        <pc:chgData name="Shelir Ebrahimi" userId="ffe30d8e-3b87-4333-931b-7acde0a66622" providerId="ADAL" clId="{2B980A8C-402D-4779-9E14-32A29041D171}" dt="2022-08-16T22:05:12.899" v="17" actId="47"/>
        <pc:sldMkLst>
          <pc:docMk/>
          <pc:sldMk cId="653069267" sldId="327"/>
        </pc:sldMkLst>
      </pc:sldChg>
      <pc:sldChg chg="add">
        <pc:chgData name="Shelir Ebrahimi" userId="ffe30d8e-3b87-4333-931b-7acde0a66622" providerId="ADAL" clId="{2B980A8C-402D-4779-9E14-32A29041D171}" dt="2022-08-16T22:09:15.460" v="20"/>
        <pc:sldMkLst>
          <pc:docMk/>
          <pc:sldMk cId="1700000255" sldId="329"/>
        </pc:sldMkLst>
      </pc:sldChg>
      <pc:sldChg chg="add del">
        <pc:chgData name="Shelir Ebrahimi" userId="ffe30d8e-3b87-4333-931b-7acde0a66622" providerId="ADAL" clId="{2B980A8C-402D-4779-9E14-32A29041D171}" dt="2022-08-16T22:08:49.817" v="19" actId="2696"/>
        <pc:sldMkLst>
          <pc:docMk/>
          <pc:sldMk cId="2539584902" sldId="329"/>
        </pc:sldMkLst>
      </pc:sldChg>
      <pc:sldChg chg="del">
        <pc:chgData name="Shelir Ebrahimi" userId="ffe30d8e-3b87-4333-931b-7acde0a66622" providerId="ADAL" clId="{2B980A8C-402D-4779-9E14-32A29041D171}" dt="2022-08-16T22:05:10.679" v="16" actId="47"/>
        <pc:sldMkLst>
          <pc:docMk/>
          <pc:sldMk cId="3112553687" sldId="329"/>
        </pc:sldMkLst>
      </pc:sldChg>
    </pc:docChg>
  </pc:docChgLst>
  <pc:docChgLst>
    <pc:chgData name="Shelir Ebrahimi" userId="ffe30d8e-3b87-4333-931b-7acde0a66622" providerId="ADAL" clId="{692A35E2-69BB-437D-A23F-62B2619D6BBA}"/>
    <pc:docChg chg="custSel addSld delSld modSld">
      <pc:chgData name="Shelir Ebrahimi" userId="ffe30d8e-3b87-4333-931b-7acde0a66622" providerId="ADAL" clId="{692A35E2-69BB-437D-A23F-62B2619D6BBA}" dt="2023-12-07T18:42:42.229" v="591" actId="13926"/>
      <pc:docMkLst>
        <pc:docMk/>
      </pc:docMkLst>
      <pc:sldChg chg="modSp mod">
        <pc:chgData name="Shelir Ebrahimi" userId="ffe30d8e-3b87-4333-931b-7acde0a66622" providerId="ADAL" clId="{692A35E2-69BB-437D-A23F-62B2619D6BBA}" dt="2023-12-07T18:40:18.687" v="583" actId="20577"/>
        <pc:sldMkLst>
          <pc:docMk/>
          <pc:sldMk cId="1032324905" sldId="256"/>
        </pc:sldMkLst>
        <pc:spChg chg="mod">
          <ac:chgData name="Shelir Ebrahimi" userId="ffe30d8e-3b87-4333-931b-7acde0a66622" providerId="ADAL" clId="{692A35E2-69BB-437D-A23F-62B2619D6BBA}" dt="2023-12-07T18:40:18.687" v="583" actId="20577"/>
          <ac:spMkLst>
            <pc:docMk/>
            <pc:sldMk cId="1032324905" sldId="256"/>
            <ac:spMk id="11" creationId="{EFC64DDA-AD8C-4218-B8A5-03BC9F102C8F}"/>
          </ac:spMkLst>
        </pc:spChg>
      </pc:sldChg>
      <pc:sldChg chg="modSp mod">
        <pc:chgData name="Shelir Ebrahimi" userId="ffe30d8e-3b87-4333-931b-7acde0a66622" providerId="ADAL" clId="{692A35E2-69BB-437D-A23F-62B2619D6BBA}" dt="2023-08-10T17:53:31.437" v="27" actId="20577"/>
        <pc:sldMkLst>
          <pc:docMk/>
          <pc:sldMk cId="2994534315" sldId="257"/>
        </pc:sldMkLst>
        <pc:spChg chg="mod">
          <ac:chgData name="Shelir Ebrahimi" userId="ffe30d8e-3b87-4333-931b-7acde0a66622" providerId="ADAL" clId="{692A35E2-69BB-437D-A23F-62B2619D6BBA}" dt="2023-08-10T17:53:31.437" v="27" actId="20577"/>
          <ac:spMkLst>
            <pc:docMk/>
            <pc:sldMk cId="2994534315" sldId="257"/>
            <ac:spMk id="3" creationId="{1CE0658B-B5CD-4C99-8273-98D4AEAD68F4}"/>
          </ac:spMkLst>
        </pc:spChg>
      </pc:sldChg>
      <pc:sldChg chg="modSp mod">
        <pc:chgData name="Shelir Ebrahimi" userId="ffe30d8e-3b87-4333-931b-7acde0a66622" providerId="ADAL" clId="{692A35E2-69BB-437D-A23F-62B2619D6BBA}" dt="2023-12-07T18:42:42.229" v="591" actId="13926"/>
        <pc:sldMkLst>
          <pc:docMk/>
          <pc:sldMk cId="3688739768" sldId="272"/>
        </pc:sldMkLst>
        <pc:spChg chg="mod">
          <ac:chgData name="Shelir Ebrahimi" userId="ffe30d8e-3b87-4333-931b-7acde0a66622" providerId="ADAL" clId="{692A35E2-69BB-437D-A23F-62B2619D6BBA}" dt="2023-12-07T18:42:42.229" v="591" actId="13926"/>
          <ac:spMkLst>
            <pc:docMk/>
            <pc:sldMk cId="3688739768" sldId="272"/>
            <ac:spMk id="3" creationId="{27EDA38E-6CE1-47FA-B5D3-267EF673A112}"/>
          </ac:spMkLst>
        </pc:spChg>
      </pc:sldChg>
      <pc:sldChg chg="modSp mod">
        <pc:chgData name="Shelir Ebrahimi" userId="ffe30d8e-3b87-4333-931b-7acde0a66622" providerId="ADAL" clId="{692A35E2-69BB-437D-A23F-62B2619D6BBA}" dt="2023-08-10T17:54:51.420" v="55" actId="20577"/>
        <pc:sldMkLst>
          <pc:docMk/>
          <pc:sldMk cId="3997467223" sldId="315"/>
        </pc:sldMkLst>
        <pc:spChg chg="mod">
          <ac:chgData name="Shelir Ebrahimi" userId="ffe30d8e-3b87-4333-931b-7acde0a66622" providerId="ADAL" clId="{692A35E2-69BB-437D-A23F-62B2619D6BBA}" dt="2023-08-10T17:54:51.420" v="55" actId="20577"/>
          <ac:spMkLst>
            <pc:docMk/>
            <pc:sldMk cId="3997467223" sldId="315"/>
            <ac:spMk id="3" creationId="{15B99733-9B3F-4421-B676-3B63AFD21E26}"/>
          </ac:spMkLst>
        </pc:spChg>
      </pc:sldChg>
      <pc:sldChg chg="modSp mod">
        <pc:chgData name="Shelir Ebrahimi" userId="ffe30d8e-3b87-4333-931b-7acde0a66622" providerId="ADAL" clId="{692A35E2-69BB-437D-A23F-62B2619D6BBA}" dt="2023-08-10T17:55:17.977" v="85" actId="6549"/>
        <pc:sldMkLst>
          <pc:docMk/>
          <pc:sldMk cId="2100169794" sldId="316"/>
        </pc:sldMkLst>
        <pc:spChg chg="mod">
          <ac:chgData name="Shelir Ebrahimi" userId="ffe30d8e-3b87-4333-931b-7acde0a66622" providerId="ADAL" clId="{692A35E2-69BB-437D-A23F-62B2619D6BBA}" dt="2023-08-10T17:55:17.977" v="85" actId="6549"/>
          <ac:spMkLst>
            <pc:docMk/>
            <pc:sldMk cId="2100169794" sldId="316"/>
            <ac:spMk id="3" creationId="{7BFD9324-6EA1-45C2-946D-38F4A6DFEFE8}"/>
          </ac:spMkLst>
        </pc:spChg>
      </pc:sldChg>
      <pc:sldChg chg="modSp mod">
        <pc:chgData name="Shelir Ebrahimi" userId="ffe30d8e-3b87-4333-931b-7acde0a66622" providerId="ADAL" clId="{692A35E2-69BB-437D-A23F-62B2619D6BBA}" dt="2023-08-10T17:55:54.018" v="88" actId="6549"/>
        <pc:sldMkLst>
          <pc:docMk/>
          <pc:sldMk cId="3933695557" sldId="317"/>
        </pc:sldMkLst>
        <pc:spChg chg="mod">
          <ac:chgData name="Shelir Ebrahimi" userId="ffe30d8e-3b87-4333-931b-7acde0a66622" providerId="ADAL" clId="{692A35E2-69BB-437D-A23F-62B2619D6BBA}" dt="2023-08-10T17:55:25.302" v="86" actId="6549"/>
          <ac:spMkLst>
            <pc:docMk/>
            <pc:sldMk cId="3933695557" sldId="317"/>
            <ac:spMk id="2" creationId="{A5DFCF9C-82F2-4A2E-9568-AECF24F2EF10}"/>
          </ac:spMkLst>
        </pc:spChg>
        <pc:spChg chg="mod">
          <ac:chgData name="Shelir Ebrahimi" userId="ffe30d8e-3b87-4333-931b-7acde0a66622" providerId="ADAL" clId="{692A35E2-69BB-437D-A23F-62B2619D6BBA}" dt="2023-08-10T17:55:54.018" v="88" actId="6549"/>
          <ac:spMkLst>
            <pc:docMk/>
            <pc:sldMk cId="3933695557" sldId="317"/>
            <ac:spMk id="3" creationId="{7BFD9324-6EA1-45C2-946D-38F4A6DFEFE8}"/>
          </ac:spMkLst>
        </pc:spChg>
      </pc:sldChg>
      <pc:sldChg chg="modSp mod">
        <pc:chgData name="Shelir Ebrahimi" userId="ffe30d8e-3b87-4333-931b-7acde0a66622" providerId="ADAL" clId="{692A35E2-69BB-437D-A23F-62B2619D6BBA}" dt="2023-12-07T18:41:54.485" v="590" actId="20577"/>
        <pc:sldMkLst>
          <pc:docMk/>
          <pc:sldMk cId="3463213580" sldId="318"/>
        </pc:sldMkLst>
        <pc:spChg chg="mod">
          <ac:chgData name="Shelir Ebrahimi" userId="ffe30d8e-3b87-4333-931b-7acde0a66622" providerId="ADAL" clId="{692A35E2-69BB-437D-A23F-62B2619D6BBA}" dt="2023-12-07T18:41:54.485" v="590" actId="20577"/>
          <ac:spMkLst>
            <pc:docMk/>
            <pc:sldMk cId="3463213580" sldId="318"/>
            <ac:spMk id="3" creationId="{7BFD9324-6EA1-45C2-946D-38F4A6DFEFE8}"/>
          </ac:spMkLst>
        </pc:spChg>
      </pc:sldChg>
      <pc:sldChg chg="modSp mod">
        <pc:chgData name="Shelir Ebrahimi" userId="ffe30d8e-3b87-4333-931b-7acde0a66622" providerId="ADAL" clId="{692A35E2-69BB-437D-A23F-62B2619D6BBA}" dt="2023-08-10T18:01:14.742" v="575" actId="20577"/>
        <pc:sldMkLst>
          <pc:docMk/>
          <pc:sldMk cId="3570957791" sldId="325"/>
        </pc:sldMkLst>
        <pc:spChg chg="mod">
          <ac:chgData name="Shelir Ebrahimi" userId="ffe30d8e-3b87-4333-931b-7acde0a66622" providerId="ADAL" clId="{692A35E2-69BB-437D-A23F-62B2619D6BBA}" dt="2023-08-10T18:00:25.396" v="448" actId="20577"/>
          <ac:spMkLst>
            <pc:docMk/>
            <pc:sldMk cId="3570957791" sldId="325"/>
            <ac:spMk id="2" creationId="{D3A6E1C4-C070-4397-86C4-7299E466C6C0}"/>
          </ac:spMkLst>
        </pc:spChg>
        <pc:spChg chg="mod">
          <ac:chgData name="Shelir Ebrahimi" userId="ffe30d8e-3b87-4333-931b-7acde0a66622" providerId="ADAL" clId="{692A35E2-69BB-437D-A23F-62B2619D6BBA}" dt="2023-08-10T17:59:25.989" v="443" actId="20577"/>
          <ac:spMkLst>
            <pc:docMk/>
            <pc:sldMk cId="3570957791" sldId="325"/>
            <ac:spMk id="3" creationId="{7F165A77-9EA2-47AC-83FE-B99ABE4F0D00}"/>
          </ac:spMkLst>
        </pc:spChg>
        <pc:spChg chg="mod">
          <ac:chgData name="Shelir Ebrahimi" userId="ffe30d8e-3b87-4333-931b-7acde0a66622" providerId="ADAL" clId="{692A35E2-69BB-437D-A23F-62B2619D6BBA}" dt="2023-08-10T18:01:14.742" v="575" actId="20577"/>
          <ac:spMkLst>
            <pc:docMk/>
            <pc:sldMk cId="3570957791" sldId="325"/>
            <ac:spMk id="21" creationId="{59E99BAB-53B7-497C-813D-89EFE92E2326}"/>
          </ac:spMkLst>
        </pc:spChg>
      </pc:sldChg>
      <pc:sldChg chg="modSp del mod">
        <pc:chgData name="Shelir Ebrahimi" userId="ffe30d8e-3b87-4333-931b-7acde0a66622" providerId="ADAL" clId="{692A35E2-69BB-437D-A23F-62B2619D6BBA}" dt="2023-08-10T18:01:47.589" v="579" actId="47"/>
        <pc:sldMkLst>
          <pc:docMk/>
          <pc:sldMk cId="2468577869" sldId="328"/>
        </pc:sldMkLst>
        <pc:spChg chg="mod">
          <ac:chgData name="Shelir Ebrahimi" userId="ffe30d8e-3b87-4333-931b-7acde0a66622" providerId="ADAL" clId="{692A35E2-69BB-437D-A23F-62B2619D6BBA}" dt="2023-08-10T17:57:51.584" v="284" actId="6549"/>
          <ac:spMkLst>
            <pc:docMk/>
            <pc:sldMk cId="2468577869" sldId="328"/>
            <ac:spMk id="3" creationId="{DFC62607-BB1D-46ED-971F-AA1F88493211}"/>
          </ac:spMkLst>
        </pc:spChg>
        <pc:grpChg chg="mod">
          <ac:chgData name="Shelir Ebrahimi" userId="ffe30d8e-3b87-4333-931b-7acde0a66622" providerId="ADAL" clId="{692A35E2-69BB-437D-A23F-62B2619D6BBA}" dt="2023-08-10T18:01:33.243" v="578" actId="1076"/>
          <ac:grpSpMkLst>
            <pc:docMk/>
            <pc:sldMk cId="2468577869" sldId="328"/>
            <ac:grpSpMk id="10" creationId="{0CC2C832-B188-486C-81E9-0E1653DF8801}"/>
          </ac:grpSpMkLst>
        </pc:grpChg>
      </pc:sldChg>
      <pc:sldChg chg="modSp add mod setBg">
        <pc:chgData name="Shelir Ebrahimi" userId="ffe30d8e-3b87-4333-931b-7acde0a66622" providerId="ADAL" clId="{692A35E2-69BB-437D-A23F-62B2619D6BBA}" dt="2023-08-10T18:01:52.463" v="580" actId="20577"/>
        <pc:sldMkLst>
          <pc:docMk/>
          <pc:sldMk cId="1939085327" sldId="330"/>
        </pc:sldMkLst>
        <pc:spChg chg="mod">
          <ac:chgData name="Shelir Ebrahimi" userId="ffe30d8e-3b87-4333-931b-7acde0a66622" providerId="ADAL" clId="{692A35E2-69BB-437D-A23F-62B2619D6BBA}" dt="2023-08-10T18:00:30.958" v="450" actId="6549"/>
          <ac:spMkLst>
            <pc:docMk/>
            <pc:sldMk cId="1939085327" sldId="330"/>
            <ac:spMk id="2" creationId="{D3A6E1C4-C070-4397-86C4-7299E466C6C0}"/>
          </ac:spMkLst>
        </pc:spChg>
        <pc:spChg chg="mod">
          <ac:chgData name="Shelir Ebrahimi" userId="ffe30d8e-3b87-4333-931b-7acde0a66622" providerId="ADAL" clId="{692A35E2-69BB-437D-A23F-62B2619D6BBA}" dt="2023-08-10T18:01:02.799" v="573" actId="20577"/>
          <ac:spMkLst>
            <pc:docMk/>
            <pc:sldMk cId="1939085327" sldId="330"/>
            <ac:spMk id="3" creationId="{7F165A77-9EA2-47AC-83FE-B99ABE4F0D00}"/>
          </ac:spMkLst>
        </pc:spChg>
        <pc:spChg chg="mod">
          <ac:chgData name="Shelir Ebrahimi" userId="ffe30d8e-3b87-4333-931b-7acde0a66622" providerId="ADAL" clId="{692A35E2-69BB-437D-A23F-62B2619D6BBA}" dt="2023-08-10T18:01:52.463" v="580" actId="20577"/>
          <ac:spMkLst>
            <pc:docMk/>
            <pc:sldMk cId="1939085327" sldId="330"/>
            <ac:spMk id="21" creationId="{59E99BAB-53B7-497C-813D-89EFE92E2326}"/>
          </ac:spMkLst>
        </pc:spChg>
      </pc:sldChg>
    </pc:docChg>
  </pc:docChgLst>
  <pc:docChgLst>
    <pc:chgData name="Emma Burdon" userId="a83fc2a0-34d3-44f3-bd1a-56cd94a2f529" providerId="ADAL" clId="{8FD32BE7-79FD-412A-A706-B2E4157A5C4D}"/>
    <pc:docChg chg="modSld">
      <pc:chgData name="Emma Burdon" userId="a83fc2a0-34d3-44f3-bd1a-56cd94a2f529" providerId="ADAL" clId="{8FD32BE7-79FD-412A-A706-B2E4157A5C4D}" dt="2023-02-09T16:00:33.706" v="0" actId="729"/>
      <pc:docMkLst>
        <pc:docMk/>
      </pc:docMkLst>
      <pc:sldChg chg="mod modShow">
        <pc:chgData name="Emma Burdon" userId="a83fc2a0-34d3-44f3-bd1a-56cd94a2f529" providerId="ADAL" clId="{8FD32BE7-79FD-412A-A706-B2E4157A5C4D}" dt="2023-02-09T16:00:33.706" v="0" actId="729"/>
        <pc:sldMkLst>
          <pc:docMk/>
          <pc:sldMk cId="3933116432" sldId="310"/>
        </pc:sldMkLst>
      </pc:sldChg>
    </pc:docChg>
  </pc:docChgLst>
  <pc:docChgLst>
    <pc:chgData name="Milad Darrouj" userId="S::darroujm@mcmaster.ca::40287e75-1705-44b6-876e-6fcc2ae5b221" providerId="AD" clId="Web-{7C6C05A1-3436-65D5-D545-4458A38129F9}"/>
    <pc:docChg chg="modSld">
      <pc:chgData name="Milad Darrouj" userId="S::darroujm@mcmaster.ca::40287e75-1705-44b6-876e-6fcc2ae5b221" providerId="AD" clId="Web-{7C6C05A1-3436-65D5-D545-4458A38129F9}" dt="2023-01-31T19:49:25.031" v="23" actId="20577"/>
      <pc:docMkLst>
        <pc:docMk/>
      </pc:docMkLst>
      <pc:sldChg chg="modSp">
        <pc:chgData name="Milad Darrouj" userId="S::darroujm@mcmaster.ca::40287e75-1705-44b6-876e-6fcc2ae5b221" providerId="AD" clId="Web-{7C6C05A1-3436-65D5-D545-4458A38129F9}" dt="2023-01-31T19:49:25.031" v="23" actId="20577"/>
        <pc:sldMkLst>
          <pc:docMk/>
          <pc:sldMk cId="3688739768" sldId="272"/>
        </pc:sldMkLst>
        <pc:spChg chg="mod">
          <ac:chgData name="Milad Darrouj" userId="S::darroujm@mcmaster.ca::40287e75-1705-44b6-876e-6fcc2ae5b221" providerId="AD" clId="Web-{7C6C05A1-3436-65D5-D545-4458A38129F9}" dt="2023-01-31T19:49:25.031" v="23" actId="20577"/>
          <ac:spMkLst>
            <pc:docMk/>
            <pc:sldMk cId="3688739768" sldId="272"/>
            <ac:spMk id="3" creationId="{27EDA38E-6CE1-47FA-B5D3-267EF673A112}"/>
          </ac:spMkLst>
        </pc:spChg>
      </pc:sldChg>
    </pc:docChg>
  </pc:docChgLst>
  <pc:docChgLst>
    <pc:chgData name="Yassa, Basem" userId="77749005-cf09-4e4c-9a89-3d399b3c12b2" providerId="ADAL" clId="{91D9606D-9CCF-4409-8E0A-5007F9D69418}"/>
    <pc:docChg chg="modSld">
      <pc:chgData name="Yassa, Basem" userId="77749005-cf09-4e4c-9a89-3d399b3c12b2" providerId="ADAL" clId="{91D9606D-9CCF-4409-8E0A-5007F9D69418}" dt="2020-11-30T02:42:25.211" v="4" actId="20577"/>
      <pc:docMkLst>
        <pc:docMk/>
      </pc:docMkLst>
      <pc:sldChg chg="modSp mod">
        <pc:chgData name="Yassa, Basem" userId="77749005-cf09-4e4c-9a89-3d399b3c12b2" providerId="ADAL" clId="{91D9606D-9CCF-4409-8E0A-5007F9D69418}" dt="2020-11-30T02:42:25.211" v="4" actId="20577"/>
        <pc:sldMkLst>
          <pc:docMk/>
          <pc:sldMk cId="2165468906" sldId="262"/>
        </pc:sldMkLst>
        <pc:spChg chg="mod">
          <ac:chgData name="Yassa, Basem" userId="77749005-cf09-4e4c-9a89-3d399b3c12b2" providerId="ADAL" clId="{91D9606D-9CCF-4409-8E0A-5007F9D69418}" dt="2020-11-30T02:42:25.211" v="4" actId="20577"/>
          <ac:spMkLst>
            <pc:docMk/>
            <pc:sldMk cId="2165468906" sldId="262"/>
            <ac:spMk id="3" creationId="{7F165A77-9EA2-47AC-83FE-B99ABE4F0D00}"/>
          </ac:spMkLst>
        </pc:spChg>
      </pc:sldChg>
      <pc:sldChg chg="modSp mod">
        <pc:chgData name="Yassa, Basem" userId="77749005-cf09-4e4c-9a89-3d399b3c12b2" providerId="ADAL" clId="{91D9606D-9CCF-4409-8E0A-5007F9D69418}" dt="2020-11-30T02:42:19.624" v="0" actId="20577"/>
        <pc:sldMkLst>
          <pc:docMk/>
          <pc:sldMk cId="835551511" sldId="320"/>
        </pc:sldMkLst>
        <pc:spChg chg="mod">
          <ac:chgData name="Yassa, Basem" userId="77749005-cf09-4e4c-9a89-3d399b3c12b2" providerId="ADAL" clId="{91D9606D-9CCF-4409-8E0A-5007F9D69418}" dt="2020-11-30T02:42:19.624" v="0" actId="20577"/>
          <ac:spMkLst>
            <pc:docMk/>
            <pc:sldMk cId="835551511" sldId="320"/>
            <ac:spMk id="3" creationId="{7BFD9324-6EA1-45C2-946D-38F4A6DFEFE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AA8BC3-B6C4-447B-97FB-CC1BF14B8F48}" type="datetimeFigureOut">
              <a:rPr lang="en-CA" smtClean="0"/>
              <a:t>2023-12-22</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ABE5D8-2C15-4B7A-851D-8A7038E5C93C}" type="slidenum">
              <a:rPr lang="en-CA" smtClean="0"/>
              <a:t>‹#›</a:t>
            </a:fld>
            <a:endParaRPr lang="en-CA"/>
          </a:p>
        </p:txBody>
      </p:sp>
    </p:spTree>
    <p:extLst>
      <p:ext uri="{BB962C8B-B14F-4D97-AF65-F5344CB8AC3E}">
        <p14:creationId xmlns:p14="http://schemas.microsoft.com/office/powerpoint/2010/main" val="24790844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b="0">
              <a:cs typeface="Calibri"/>
            </a:endParaRPr>
          </a:p>
          <a:p>
            <a:endParaRPr lang="en-CA"/>
          </a:p>
        </p:txBody>
      </p:sp>
      <p:sp>
        <p:nvSpPr>
          <p:cNvPr id="4" name="Slide Number Placeholder 3"/>
          <p:cNvSpPr>
            <a:spLocks noGrp="1"/>
          </p:cNvSpPr>
          <p:nvPr>
            <p:ph type="sldNum" sz="quarter" idx="5"/>
          </p:nvPr>
        </p:nvSpPr>
        <p:spPr/>
        <p:txBody>
          <a:bodyPr/>
          <a:lstStyle/>
          <a:p>
            <a:fld id="{2CABE5D8-2C15-4B7A-851D-8A7038E5C93C}" type="slidenum">
              <a:rPr lang="en-CA" smtClean="0"/>
              <a:t>1</a:t>
            </a:fld>
            <a:endParaRPr lang="en-CA"/>
          </a:p>
        </p:txBody>
      </p:sp>
    </p:spTree>
    <p:extLst>
      <p:ext uri="{BB962C8B-B14F-4D97-AF65-F5344CB8AC3E}">
        <p14:creationId xmlns:p14="http://schemas.microsoft.com/office/powerpoint/2010/main" val="20480636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a:effectLst/>
                <a:latin typeface="Calibri" panose="020F0502020204030204" pitchFamily="34" charset="0"/>
                <a:ea typeface="Calibri" panose="020F0502020204030204" pitchFamily="34" charset="0"/>
                <a:cs typeface="Arial" panose="020B0604020202020204" pitchFamily="34" charset="0"/>
              </a:rPr>
              <a:t>The “What-So What-Now What” model was developed by </a:t>
            </a:r>
            <a:r>
              <a:rPr lang="en-US" sz="1800" err="1">
                <a:effectLst/>
                <a:latin typeface="Calibri" panose="020F0502020204030204" pitchFamily="34" charset="0"/>
                <a:ea typeface="Calibri" panose="020F0502020204030204" pitchFamily="34" charset="0"/>
                <a:cs typeface="Arial" panose="020B0604020202020204" pitchFamily="34" charset="0"/>
              </a:rPr>
              <a:t>Borton</a:t>
            </a:r>
            <a:r>
              <a:rPr lang="en-US" sz="1800">
                <a:effectLst/>
                <a:latin typeface="Calibri" panose="020F0502020204030204" pitchFamily="34" charset="0"/>
                <a:ea typeface="Calibri" panose="020F0502020204030204" pitchFamily="34" charset="0"/>
                <a:cs typeface="Arial" panose="020B0604020202020204" pitchFamily="34" charset="0"/>
              </a:rPr>
              <a:t> (1970). It’s a quick and easy way for you to reflect on a situation after it has happened (i.e., reflection-on-action). There are a set of questions that you can work with to start thinking about reflection. </a:t>
            </a:r>
            <a:endParaRPr lang="en-CA" sz="1800">
              <a:effectLst/>
              <a:latin typeface="Calibri" panose="020F0502020204030204" pitchFamily="34" charset="0"/>
              <a:ea typeface="Calibri" panose="020F0502020204030204" pitchFamily="34" charset="0"/>
              <a:cs typeface="Arial" panose="020B0604020202020204" pitchFamily="34" charset="0"/>
            </a:endParaRPr>
          </a:p>
          <a:p>
            <a:endParaRPr lang="en-CA"/>
          </a:p>
        </p:txBody>
      </p:sp>
      <p:sp>
        <p:nvSpPr>
          <p:cNvPr id="4" name="Slide Number Placeholder 3"/>
          <p:cNvSpPr>
            <a:spLocks noGrp="1"/>
          </p:cNvSpPr>
          <p:nvPr>
            <p:ph type="sldNum" sz="quarter" idx="5"/>
          </p:nvPr>
        </p:nvSpPr>
        <p:spPr/>
        <p:txBody>
          <a:bodyPr/>
          <a:lstStyle/>
          <a:p>
            <a:fld id="{2CABE5D8-2C15-4B7A-851D-8A7038E5C93C}" type="slidenum">
              <a:rPr lang="en-CA" smtClean="0"/>
              <a:t>11</a:t>
            </a:fld>
            <a:endParaRPr lang="en-CA"/>
          </a:p>
        </p:txBody>
      </p:sp>
    </p:spTree>
    <p:extLst>
      <p:ext uri="{BB962C8B-B14F-4D97-AF65-F5344CB8AC3E}">
        <p14:creationId xmlns:p14="http://schemas.microsoft.com/office/powerpoint/2010/main" val="786110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effectLst/>
                <a:latin typeface="Calibri" panose="020F0502020204030204" pitchFamily="34" charset="0"/>
                <a:ea typeface="Calibri" panose="020F0502020204030204" pitchFamily="34" charset="0"/>
                <a:cs typeface="Arial" panose="020B0604020202020204" pitchFamily="34" charset="0"/>
              </a:rPr>
              <a:t>Whatever you are reflecting about, be as specific as possible in your examples and explanations. Help us understand what you experienced and how those experiences are connected to your learning and growth. We will start with a very tangible experience, your teamwork.</a:t>
            </a:r>
            <a:endParaRPr lang="en-CA" sz="1200"/>
          </a:p>
          <a:p>
            <a:endParaRPr lang="en-CA"/>
          </a:p>
        </p:txBody>
      </p:sp>
      <p:sp>
        <p:nvSpPr>
          <p:cNvPr id="4" name="Slide Number Placeholder 3"/>
          <p:cNvSpPr>
            <a:spLocks noGrp="1"/>
          </p:cNvSpPr>
          <p:nvPr>
            <p:ph type="sldNum" sz="quarter" idx="5"/>
          </p:nvPr>
        </p:nvSpPr>
        <p:spPr/>
        <p:txBody>
          <a:bodyPr/>
          <a:lstStyle/>
          <a:p>
            <a:fld id="{2CABE5D8-2C15-4B7A-851D-8A7038E5C93C}" type="slidenum">
              <a:rPr lang="en-CA" smtClean="0"/>
              <a:t>16</a:t>
            </a:fld>
            <a:endParaRPr lang="en-CA"/>
          </a:p>
        </p:txBody>
      </p:sp>
    </p:spTree>
    <p:extLst>
      <p:ext uri="{BB962C8B-B14F-4D97-AF65-F5344CB8AC3E}">
        <p14:creationId xmlns:p14="http://schemas.microsoft.com/office/powerpoint/2010/main" val="963562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2CABE5D8-2C15-4B7A-851D-8A7038E5C93C}" type="slidenum">
              <a:rPr lang="en-CA" smtClean="0"/>
              <a:t>19</a:t>
            </a:fld>
            <a:endParaRPr lang="en-CA"/>
          </a:p>
        </p:txBody>
      </p:sp>
    </p:spTree>
    <p:extLst>
      <p:ext uri="{BB962C8B-B14F-4D97-AF65-F5344CB8AC3E}">
        <p14:creationId xmlns:p14="http://schemas.microsoft.com/office/powerpoint/2010/main" val="39259212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Calibri"/>
              </a:rPr>
              <a:t>Be sure to set a </a:t>
            </a:r>
            <a:r>
              <a:rPr lang="en-US" b="1">
                <a:cs typeface="Calibri"/>
              </a:rPr>
              <a:t>firm deadline </a:t>
            </a:r>
            <a:r>
              <a:rPr lang="en-US">
                <a:cs typeface="Calibri"/>
              </a:rPr>
              <a:t>for when class will return</a:t>
            </a:r>
          </a:p>
          <a:p>
            <a:endParaRPr lang="en-CA"/>
          </a:p>
        </p:txBody>
      </p:sp>
      <p:sp>
        <p:nvSpPr>
          <p:cNvPr id="4" name="Slide Number Placeholder 3"/>
          <p:cNvSpPr>
            <a:spLocks noGrp="1"/>
          </p:cNvSpPr>
          <p:nvPr>
            <p:ph type="sldNum" sz="quarter" idx="5"/>
          </p:nvPr>
        </p:nvSpPr>
        <p:spPr/>
        <p:txBody>
          <a:bodyPr/>
          <a:lstStyle/>
          <a:p>
            <a:fld id="{2CABE5D8-2C15-4B7A-851D-8A7038E5C93C}" type="slidenum">
              <a:rPr lang="en-CA" smtClean="0"/>
              <a:t>20</a:t>
            </a:fld>
            <a:endParaRPr lang="en-CA"/>
          </a:p>
        </p:txBody>
      </p:sp>
    </p:spTree>
    <p:extLst>
      <p:ext uri="{BB962C8B-B14F-4D97-AF65-F5344CB8AC3E}">
        <p14:creationId xmlns:p14="http://schemas.microsoft.com/office/powerpoint/2010/main" val="26555879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effectLst/>
                <a:latin typeface="Calibri" panose="020F0502020204030204" pitchFamily="34" charset="0"/>
                <a:ea typeface="Calibri" panose="020F0502020204030204" pitchFamily="34" charset="0"/>
                <a:cs typeface="Arial" panose="020B0604020202020204" pitchFamily="34" charset="0"/>
              </a:rPr>
              <a:t>Walk students through the handout</a:t>
            </a:r>
            <a:endParaRPr lang="en-CA"/>
          </a:p>
        </p:txBody>
      </p:sp>
      <p:sp>
        <p:nvSpPr>
          <p:cNvPr id="4" name="Slide Number Placeholder 3"/>
          <p:cNvSpPr>
            <a:spLocks noGrp="1"/>
          </p:cNvSpPr>
          <p:nvPr>
            <p:ph type="sldNum" sz="quarter" idx="5"/>
          </p:nvPr>
        </p:nvSpPr>
        <p:spPr/>
        <p:txBody>
          <a:bodyPr/>
          <a:lstStyle/>
          <a:p>
            <a:fld id="{2CABE5D8-2C15-4B7A-851D-8A7038E5C93C}" type="slidenum">
              <a:rPr lang="en-CA" smtClean="0"/>
              <a:t>23</a:t>
            </a:fld>
            <a:endParaRPr lang="en-CA"/>
          </a:p>
        </p:txBody>
      </p:sp>
    </p:spTree>
    <p:extLst>
      <p:ext uri="{BB962C8B-B14F-4D97-AF65-F5344CB8AC3E}">
        <p14:creationId xmlns:p14="http://schemas.microsoft.com/office/powerpoint/2010/main" val="37538011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effectLst/>
                <a:latin typeface="Calibri" panose="020F0502020204030204" pitchFamily="34" charset="0"/>
                <a:ea typeface="Calibri" panose="020F0502020204030204" pitchFamily="34" charset="0"/>
                <a:cs typeface="Arial" panose="020B0604020202020204" pitchFamily="34" charset="0"/>
              </a:rPr>
              <a:t>Walk students through the handout</a:t>
            </a:r>
            <a:endParaRPr lang="en-CA"/>
          </a:p>
        </p:txBody>
      </p:sp>
      <p:sp>
        <p:nvSpPr>
          <p:cNvPr id="4" name="Slide Number Placeholder 3"/>
          <p:cNvSpPr>
            <a:spLocks noGrp="1"/>
          </p:cNvSpPr>
          <p:nvPr>
            <p:ph type="sldNum" sz="quarter" idx="5"/>
          </p:nvPr>
        </p:nvSpPr>
        <p:spPr/>
        <p:txBody>
          <a:bodyPr/>
          <a:lstStyle/>
          <a:p>
            <a:fld id="{2CABE5D8-2C15-4B7A-851D-8A7038E5C93C}" type="slidenum">
              <a:rPr lang="en-CA" smtClean="0"/>
              <a:t>27</a:t>
            </a:fld>
            <a:endParaRPr lang="en-CA"/>
          </a:p>
        </p:txBody>
      </p:sp>
    </p:spTree>
    <p:extLst>
      <p:ext uri="{BB962C8B-B14F-4D97-AF65-F5344CB8AC3E}">
        <p14:creationId xmlns:p14="http://schemas.microsoft.com/office/powerpoint/2010/main" val="12364106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effectLst/>
                <a:latin typeface="Calibri" panose="020F0502020204030204" pitchFamily="34" charset="0"/>
                <a:ea typeface="Calibri" panose="020F0502020204030204" pitchFamily="34" charset="0"/>
                <a:cs typeface="Arial" panose="020B0604020202020204" pitchFamily="34" charset="0"/>
              </a:rPr>
              <a:t>Walk students through the handout</a:t>
            </a:r>
            <a:endParaRPr lang="en-CA"/>
          </a:p>
        </p:txBody>
      </p:sp>
      <p:sp>
        <p:nvSpPr>
          <p:cNvPr id="4" name="Slide Number Placeholder 3"/>
          <p:cNvSpPr>
            <a:spLocks noGrp="1"/>
          </p:cNvSpPr>
          <p:nvPr>
            <p:ph type="sldNum" sz="quarter" idx="5"/>
          </p:nvPr>
        </p:nvSpPr>
        <p:spPr/>
        <p:txBody>
          <a:bodyPr/>
          <a:lstStyle/>
          <a:p>
            <a:fld id="{2CABE5D8-2C15-4B7A-851D-8A7038E5C93C}" type="slidenum">
              <a:rPr lang="en-CA" smtClean="0"/>
              <a:t>28</a:t>
            </a:fld>
            <a:endParaRPr lang="en-CA"/>
          </a:p>
        </p:txBody>
      </p:sp>
    </p:spTree>
    <p:extLst>
      <p:ext uri="{BB962C8B-B14F-4D97-AF65-F5344CB8AC3E}">
        <p14:creationId xmlns:p14="http://schemas.microsoft.com/office/powerpoint/2010/main" val="3338444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2CABE5D8-2C15-4B7A-851D-8A7038E5C93C}" type="slidenum">
              <a:rPr lang="en-CA" smtClean="0"/>
              <a:t>2</a:t>
            </a:fld>
            <a:endParaRPr lang="en-CA"/>
          </a:p>
        </p:txBody>
      </p:sp>
    </p:spTree>
    <p:extLst>
      <p:ext uri="{BB962C8B-B14F-4D97-AF65-F5344CB8AC3E}">
        <p14:creationId xmlns:p14="http://schemas.microsoft.com/office/powerpoint/2010/main" val="3438418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a:latin typeface="Segoe UI" panose="020B0502040204020203" pitchFamily="34" charset="0"/>
              </a:rPr>
              <a:t>Through reflection, we push students to find meaning by confronting the complexities and ambiguities of reconciling what they think they know with what they experience.</a:t>
            </a:r>
          </a:p>
          <a:p>
            <a:endParaRPr lang="en-CA"/>
          </a:p>
        </p:txBody>
      </p:sp>
      <p:sp>
        <p:nvSpPr>
          <p:cNvPr id="4" name="Slide Number Placeholder 3"/>
          <p:cNvSpPr>
            <a:spLocks noGrp="1"/>
          </p:cNvSpPr>
          <p:nvPr>
            <p:ph type="sldNum" sz="quarter" idx="5"/>
          </p:nvPr>
        </p:nvSpPr>
        <p:spPr/>
        <p:txBody>
          <a:bodyPr/>
          <a:lstStyle/>
          <a:p>
            <a:fld id="{2CABE5D8-2C15-4B7A-851D-8A7038E5C93C}" type="slidenum">
              <a:rPr lang="en-CA" smtClean="0"/>
              <a:t>3</a:t>
            </a:fld>
            <a:endParaRPr lang="en-CA"/>
          </a:p>
        </p:txBody>
      </p:sp>
    </p:spTree>
    <p:extLst>
      <p:ext uri="{BB962C8B-B14F-4D97-AF65-F5344CB8AC3E}">
        <p14:creationId xmlns:p14="http://schemas.microsoft.com/office/powerpoint/2010/main" val="3132487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2CABE5D8-2C15-4B7A-851D-8A7038E5C93C}" type="slidenum">
              <a:rPr lang="en-CA" smtClean="0"/>
              <a:t>4</a:t>
            </a:fld>
            <a:endParaRPr lang="en-CA"/>
          </a:p>
        </p:txBody>
      </p:sp>
    </p:spTree>
    <p:extLst>
      <p:ext uri="{BB962C8B-B14F-4D97-AF65-F5344CB8AC3E}">
        <p14:creationId xmlns:p14="http://schemas.microsoft.com/office/powerpoint/2010/main" val="1225691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2CABE5D8-2C15-4B7A-851D-8A7038E5C93C}" type="slidenum">
              <a:rPr lang="en-CA" smtClean="0"/>
              <a:t>5</a:t>
            </a:fld>
            <a:endParaRPr lang="en-CA"/>
          </a:p>
        </p:txBody>
      </p:sp>
    </p:spTree>
    <p:extLst>
      <p:ext uri="{BB962C8B-B14F-4D97-AF65-F5344CB8AC3E}">
        <p14:creationId xmlns:p14="http://schemas.microsoft.com/office/powerpoint/2010/main" val="2928781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2CABE5D8-2C15-4B7A-851D-8A7038E5C93C}" type="slidenum">
              <a:rPr lang="en-CA" smtClean="0"/>
              <a:t>6</a:t>
            </a:fld>
            <a:endParaRPr lang="en-CA"/>
          </a:p>
        </p:txBody>
      </p:sp>
    </p:spTree>
    <p:extLst>
      <p:ext uri="{BB962C8B-B14F-4D97-AF65-F5344CB8AC3E}">
        <p14:creationId xmlns:p14="http://schemas.microsoft.com/office/powerpoint/2010/main" val="274186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2CABE5D8-2C15-4B7A-851D-8A7038E5C93C}" type="slidenum">
              <a:rPr lang="en-CA" smtClean="0"/>
              <a:t>7</a:t>
            </a:fld>
            <a:endParaRPr lang="en-CA"/>
          </a:p>
        </p:txBody>
      </p:sp>
    </p:spTree>
    <p:extLst>
      <p:ext uri="{BB962C8B-B14F-4D97-AF65-F5344CB8AC3E}">
        <p14:creationId xmlns:p14="http://schemas.microsoft.com/office/powerpoint/2010/main" val="22030522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don’t need to use this two phases anymore. We just focus on 3-stage model.</a:t>
            </a:r>
            <a:endParaRPr lang="en-CA"/>
          </a:p>
        </p:txBody>
      </p:sp>
      <p:sp>
        <p:nvSpPr>
          <p:cNvPr id="4" name="Slide Number Placeholder 3"/>
          <p:cNvSpPr>
            <a:spLocks noGrp="1"/>
          </p:cNvSpPr>
          <p:nvPr>
            <p:ph type="sldNum" sz="quarter" idx="5"/>
          </p:nvPr>
        </p:nvSpPr>
        <p:spPr/>
        <p:txBody>
          <a:bodyPr/>
          <a:lstStyle/>
          <a:p>
            <a:fld id="{2CABE5D8-2C15-4B7A-851D-8A7038E5C93C}" type="slidenum">
              <a:rPr lang="en-CA" smtClean="0"/>
              <a:t>9</a:t>
            </a:fld>
            <a:endParaRPr lang="en-CA"/>
          </a:p>
        </p:txBody>
      </p:sp>
    </p:spTree>
    <p:extLst>
      <p:ext uri="{BB962C8B-B14F-4D97-AF65-F5344CB8AC3E}">
        <p14:creationId xmlns:p14="http://schemas.microsoft.com/office/powerpoint/2010/main" val="592621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effectLst/>
                <a:latin typeface="Calibri" panose="020F0502020204030204" pitchFamily="34" charset="0"/>
                <a:ea typeface="Calibri" panose="020F0502020204030204" pitchFamily="34" charset="0"/>
                <a:cs typeface="Arial" panose="020B0604020202020204" pitchFamily="34" charset="0"/>
              </a:rPr>
              <a:t>This cyclic model represents the core notion that reflection leads to further learning. Although it captures the essentials (that experience and reflection lead to learning), the model does not guide us as to what reflection might consist of, or how the learning might translate back into experience. </a:t>
            </a:r>
            <a:endParaRPr lang="en-CA"/>
          </a:p>
        </p:txBody>
      </p:sp>
      <p:sp>
        <p:nvSpPr>
          <p:cNvPr id="4" name="Slide Number Placeholder 3"/>
          <p:cNvSpPr>
            <a:spLocks noGrp="1"/>
          </p:cNvSpPr>
          <p:nvPr>
            <p:ph type="sldNum" sz="quarter" idx="5"/>
          </p:nvPr>
        </p:nvSpPr>
        <p:spPr/>
        <p:txBody>
          <a:bodyPr/>
          <a:lstStyle/>
          <a:p>
            <a:fld id="{2CABE5D8-2C15-4B7A-851D-8A7038E5C93C}" type="slidenum">
              <a:rPr lang="en-CA" smtClean="0"/>
              <a:t>10</a:t>
            </a:fld>
            <a:endParaRPr lang="en-CA"/>
          </a:p>
        </p:txBody>
      </p:sp>
    </p:spTree>
    <p:extLst>
      <p:ext uri="{BB962C8B-B14F-4D97-AF65-F5344CB8AC3E}">
        <p14:creationId xmlns:p14="http://schemas.microsoft.com/office/powerpoint/2010/main" val="41012247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A445C-BD88-40FC-8063-6DDD96EB7C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29527FBC-1984-45DA-A6C4-C49FD2661A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1D6C7FA6-169E-4D77-A8DE-5D16B97D165D}"/>
              </a:ext>
            </a:extLst>
          </p:cNvPr>
          <p:cNvSpPr>
            <a:spLocks noGrp="1"/>
          </p:cNvSpPr>
          <p:nvPr>
            <p:ph type="dt" sz="half" idx="10"/>
          </p:nvPr>
        </p:nvSpPr>
        <p:spPr/>
        <p:txBody>
          <a:bodyPr/>
          <a:lstStyle/>
          <a:p>
            <a:fld id="{EDB24962-9277-4D6B-B709-F5112003BC47}" type="datetimeFigureOut">
              <a:rPr lang="en-CA" smtClean="0"/>
              <a:t>2023-12-22</a:t>
            </a:fld>
            <a:endParaRPr lang="en-CA"/>
          </a:p>
        </p:txBody>
      </p:sp>
      <p:sp>
        <p:nvSpPr>
          <p:cNvPr id="5" name="Footer Placeholder 4">
            <a:extLst>
              <a:ext uri="{FF2B5EF4-FFF2-40B4-BE49-F238E27FC236}">
                <a16:creationId xmlns:a16="http://schemas.microsoft.com/office/drawing/2014/main" id="{E057D437-1F51-46A8-B1FE-3B7E739E0B39}"/>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A539A56-BCC3-4ECD-A010-D16AF435BAFB}"/>
              </a:ext>
            </a:extLst>
          </p:cNvPr>
          <p:cNvSpPr>
            <a:spLocks noGrp="1"/>
          </p:cNvSpPr>
          <p:nvPr>
            <p:ph type="sldNum" sz="quarter" idx="12"/>
          </p:nvPr>
        </p:nvSpPr>
        <p:spPr/>
        <p:txBody>
          <a:bodyPr/>
          <a:lstStyle/>
          <a:p>
            <a:fld id="{79A914B4-F71F-42F5-8DDB-0D3DF5F2B863}" type="slidenum">
              <a:rPr lang="en-CA" smtClean="0"/>
              <a:t>‹#›</a:t>
            </a:fld>
            <a:endParaRPr lang="en-CA"/>
          </a:p>
        </p:txBody>
      </p:sp>
    </p:spTree>
    <p:extLst>
      <p:ext uri="{BB962C8B-B14F-4D97-AF65-F5344CB8AC3E}">
        <p14:creationId xmlns:p14="http://schemas.microsoft.com/office/powerpoint/2010/main" val="4042141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24453-70B5-4187-B1D3-146E17B7981C}"/>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63F3D0C6-95FD-4597-9962-FCA77906852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7B0F78F1-9375-4CEF-BA60-FF834E18BE84}"/>
              </a:ext>
            </a:extLst>
          </p:cNvPr>
          <p:cNvSpPr>
            <a:spLocks noGrp="1"/>
          </p:cNvSpPr>
          <p:nvPr>
            <p:ph type="dt" sz="half" idx="10"/>
          </p:nvPr>
        </p:nvSpPr>
        <p:spPr/>
        <p:txBody>
          <a:bodyPr/>
          <a:lstStyle/>
          <a:p>
            <a:fld id="{EDB24962-9277-4D6B-B709-F5112003BC47}" type="datetimeFigureOut">
              <a:rPr lang="en-CA" smtClean="0"/>
              <a:t>2023-12-22</a:t>
            </a:fld>
            <a:endParaRPr lang="en-CA"/>
          </a:p>
        </p:txBody>
      </p:sp>
      <p:sp>
        <p:nvSpPr>
          <p:cNvPr id="5" name="Footer Placeholder 4">
            <a:extLst>
              <a:ext uri="{FF2B5EF4-FFF2-40B4-BE49-F238E27FC236}">
                <a16:creationId xmlns:a16="http://schemas.microsoft.com/office/drawing/2014/main" id="{E4BF6C5C-CFFD-4AC9-A383-0B0CA8B70FA1}"/>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48FD92D-6422-4DD8-A5DF-498E7F2C7A01}"/>
              </a:ext>
            </a:extLst>
          </p:cNvPr>
          <p:cNvSpPr>
            <a:spLocks noGrp="1"/>
          </p:cNvSpPr>
          <p:nvPr>
            <p:ph type="sldNum" sz="quarter" idx="12"/>
          </p:nvPr>
        </p:nvSpPr>
        <p:spPr/>
        <p:txBody>
          <a:bodyPr/>
          <a:lstStyle/>
          <a:p>
            <a:fld id="{79A914B4-F71F-42F5-8DDB-0D3DF5F2B863}" type="slidenum">
              <a:rPr lang="en-CA" smtClean="0"/>
              <a:t>‹#›</a:t>
            </a:fld>
            <a:endParaRPr lang="en-CA"/>
          </a:p>
        </p:txBody>
      </p:sp>
    </p:spTree>
    <p:extLst>
      <p:ext uri="{BB962C8B-B14F-4D97-AF65-F5344CB8AC3E}">
        <p14:creationId xmlns:p14="http://schemas.microsoft.com/office/powerpoint/2010/main" val="959200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F44CA18-0D35-43E6-AC34-9F948FC096A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599F0ADE-2266-43B8-ACB0-34FE35E5E7A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5C887F86-CC7E-49DA-B7EF-0D745808A0B6}"/>
              </a:ext>
            </a:extLst>
          </p:cNvPr>
          <p:cNvSpPr>
            <a:spLocks noGrp="1"/>
          </p:cNvSpPr>
          <p:nvPr>
            <p:ph type="dt" sz="half" idx="10"/>
          </p:nvPr>
        </p:nvSpPr>
        <p:spPr/>
        <p:txBody>
          <a:bodyPr/>
          <a:lstStyle/>
          <a:p>
            <a:fld id="{EDB24962-9277-4D6B-B709-F5112003BC47}" type="datetimeFigureOut">
              <a:rPr lang="en-CA" smtClean="0"/>
              <a:t>2023-12-22</a:t>
            </a:fld>
            <a:endParaRPr lang="en-CA"/>
          </a:p>
        </p:txBody>
      </p:sp>
      <p:sp>
        <p:nvSpPr>
          <p:cNvPr id="5" name="Footer Placeholder 4">
            <a:extLst>
              <a:ext uri="{FF2B5EF4-FFF2-40B4-BE49-F238E27FC236}">
                <a16:creationId xmlns:a16="http://schemas.microsoft.com/office/drawing/2014/main" id="{4FEA3AF1-A78D-400C-83F1-D14DE960B54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08EB0C8-160D-4444-AF12-84824D63FA71}"/>
              </a:ext>
            </a:extLst>
          </p:cNvPr>
          <p:cNvSpPr>
            <a:spLocks noGrp="1"/>
          </p:cNvSpPr>
          <p:nvPr>
            <p:ph type="sldNum" sz="quarter" idx="12"/>
          </p:nvPr>
        </p:nvSpPr>
        <p:spPr/>
        <p:txBody>
          <a:bodyPr/>
          <a:lstStyle/>
          <a:p>
            <a:fld id="{79A914B4-F71F-42F5-8DDB-0D3DF5F2B863}" type="slidenum">
              <a:rPr lang="en-CA" smtClean="0"/>
              <a:t>‹#›</a:t>
            </a:fld>
            <a:endParaRPr lang="en-CA"/>
          </a:p>
        </p:txBody>
      </p:sp>
    </p:spTree>
    <p:extLst>
      <p:ext uri="{BB962C8B-B14F-4D97-AF65-F5344CB8AC3E}">
        <p14:creationId xmlns:p14="http://schemas.microsoft.com/office/powerpoint/2010/main" val="319220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44637-D732-40F0-B064-636E266B8E67}"/>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CA4C136C-C72A-4DC9-B2EC-7D245EFA7A9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BDE1286-4176-46BC-BCAA-D688E96D5843}"/>
              </a:ext>
            </a:extLst>
          </p:cNvPr>
          <p:cNvSpPr>
            <a:spLocks noGrp="1"/>
          </p:cNvSpPr>
          <p:nvPr>
            <p:ph type="dt" sz="half" idx="10"/>
          </p:nvPr>
        </p:nvSpPr>
        <p:spPr/>
        <p:txBody>
          <a:bodyPr/>
          <a:lstStyle/>
          <a:p>
            <a:fld id="{EDB24962-9277-4D6B-B709-F5112003BC47}" type="datetimeFigureOut">
              <a:rPr lang="en-CA" smtClean="0"/>
              <a:t>2023-12-22</a:t>
            </a:fld>
            <a:endParaRPr lang="en-CA"/>
          </a:p>
        </p:txBody>
      </p:sp>
      <p:sp>
        <p:nvSpPr>
          <p:cNvPr id="5" name="Footer Placeholder 4">
            <a:extLst>
              <a:ext uri="{FF2B5EF4-FFF2-40B4-BE49-F238E27FC236}">
                <a16:creationId xmlns:a16="http://schemas.microsoft.com/office/drawing/2014/main" id="{43CD8FE6-FD6F-4EC8-A401-EE0B4F83892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5630A11-A2FD-4550-BA91-88EE27DBBE43}"/>
              </a:ext>
            </a:extLst>
          </p:cNvPr>
          <p:cNvSpPr>
            <a:spLocks noGrp="1"/>
          </p:cNvSpPr>
          <p:nvPr>
            <p:ph type="sldNum" sz="quarter" idx="12"/>
          </p:nvPr>
        </p:nvSpPr>
        <p:spPr/>
        <p:txBody>
          <a:bodyPr/>
          <a:lstStyle/>
          <a:p>
            <a:fld id="{79A914B4-F71F-42F5-8DDB-0D3DF5F2B863}" type="slidenum">
              <a:rPr lang="en-CA" smtClean="0"/>
              <a:t>‹#›</a:t>
            </a:fld>
            <a:endParaRPr lang="en-CA"/>
          </a:p>
        </p:txBody>
      </p:sp>
    </p:spTree>
    <p:extLst>
      <p:ext uri="{BB962C8B-B14F-4D97-AF65-F5344CB8AC3E}">
        <p14:creationId xmlns:p14="http://schemas.microsoft.com/office/powerpoint/2010/main" val="1513303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E5F49-2D04-42CA-B2ED-C2467336A7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EDDBEE19-B804-4275-8CDC-E291CA1736A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D451D31-F7B6-48FE-B321-C96A5A47E4ED}"/>
              </a:ext>
            </a:extLst>
          </p:cNvPr>
          <p:cNvSpPr>
            <a:spLocks noGrp="1"/>
          </p:cNvSpPr>
          <p:nvPr>
            <p:ph type="dt" sz="half" idx="10"/>
          </p:nvPr>
        </p:nvSpPr>
        <p:spPr/>
        <p:txBody>
          <a:bodyPr/>
          <a:lstStyle/>
          <a:p>
            <a:fld id="{EDB24962-9277-4D6B-B709-F5112003BC47}" type="datetimeFigureOut">
              <a:rPr lang="en-CA" smtClean="0"/>
              <a:t>2023-12-22</a:t>
            </a:fld>
            <a:endParaRPr lang="en-CA"/>
          </a:p>
        </p:txBody>
      </p:sp>
      <p:sp>
        <p:nvSpPr>
          <p:cNvPr id="5" name="Footer Placeholder 4">
            <a:extLst>
              <a:ext uri="{FF2B5EF4-FFF2-40B4-BE49-F238E27FC236}">
                <a16:creationId xmlns:a16="http://schemas.microsoft.com/office/drawing/2014/main" id="{59EB4FB6-A099-460E-9FB8-8ECB90410339}"/>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F7E4C3E-5112-4148-85AE-BE40282FA7D8}"/>
              </a:ext>
            </a:extLst>
          </p:cNvPr>
          <p:cNvSpPr>
            <a:spLocks noGrp="1"/>
          </p:cNvSpPr>
          <p:nvPr>
            <p:ph type="sldNum" sz="quarter" idx="12"/>
          </p:nvPr>
        </p:nvSpPr>
        <p:spPr/>
        <p:txBody>
          <a:bodyPr/>
          <a:lstStyle/>
          <a:p>
            <a:fld id="{79A914B4-F71F-42F5-8DDB-0D3DF5F2B863}" type="slidenum">
              <a:rPr lang="en-CA" smtClean="0"/>
              <a:t>‹#›</a:t>
            </a:fld>
            <a:endParaRPr lang="en-CA"/>
          </a:p>
        </p:txBody>
      </p:sp>
    </p:spTree>
    <p:extLst>
      <p:ext uri="{BB962C8B-B14F-4D97-AF65-F5344CB8AC3E}">
        <p14:creationId xmlns:p14="http://schemas.microsoft.com/office/powerpoint/2010/main" val="1124027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48C20-9AFE-4045-A6E6-F0078CBEF233}"/>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FCE7DE5C-6A52-4CD3-B728-BB7B87C4255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DC60686B-D8D7-46EC-AEC9-DB57369C59F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16F243C8-633A-4F44-90A8-B2FFF5779AEA}"/>
              </a:ext>
            </a:extLst>
          </p:cNvPr>
          <p:cNvSpPr>
            <a:spLocks noGrp="1"/>
          </p:cNvSpPr>
          <p:nvPr>
            <p:ph type="dt" sz="half" idx="10"/>
          </p:nvPr>
        </p:nvSpPr>
        <p:spPr/>
        <p:txBody>
          <a:bodyPr/>
          <a:lstStyle/>
          <a:p>
            <a:fld id="{EDB24962-9277-4D6B-B709-F5112003BC47}" type="datetimeFigureOut">
              <a:rPr lang="en-CA" smtClean="0"/>
              <a:t>2023-12-22</a:t>
            </a:fld>
            <a:endParaRPr lang="en-CA"/>
          </a:p>
        </p:txBody>
      </p:sp>
      <p:sp>
        <p:nvSpPr>
          <p:cNvPr id="6" name="Footer Placeholder 5">
            <a:extLst>
              <a:ext uri="{FF2B5EF4-FFF2-40B4-BE49-F238E27FC236}">
                <a16:creationId xmlns:a16="http://schemas.microsoft.com/office/drawing/2014/main" id="{8E2CCD79-D136-4310-A937-53CF6C5BCE5B}"/>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A6A1BD15-1A6A-496B-8DF4-5B328D5AA7C2}"/>
              </a:ext>
            </a:extLst>
          </p:cNvPr>
          <p:cNvSpPr>
            <a:spLocks noGrp="1"/>
          </p:cNvSpPr>
          <p:nvPr>
            <p:ph type="sldNum" sz="quarter" idx="12"/>
          </p:nvPr>
        </p:nvSpPr>
        <p:spPr/>
        <p:txBody>
          <a:bodyPr/>
          <a:lstStyle/>
          <a:p>
            <a:fld id="{79A914B4-F71F-42F5-8DDB-0D3DF5F2B863}" type="slidenum">
              <a:rPr lang="en-CA" smtClean="0"/>
              <a:t>‹#›</a:t>
            </a:fld>
            <a:endParaRPr lang="en-CA"/>
          </a:p>
        </p:txBody>
      </p:sp>
    </p:spTree>
    <p:extLst>
      <p:ext uri="{BB962C8B-B14F-4D97-AF65-F5344CB8AC3E}">
        <p14:creationId xmlns:p14="http://schemas.microsoft.com/office/powerpoint/2010/main" val="1501532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84E0D-77DA-4637-A9A7-D7EB026DFB91}"/>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1053DE5E-AA71-4CFD-A5BD-FFC96EA2C1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49B8A0F-24F0-4013-88E3-224B7601424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497F94D3-466F-4727-936B-ABB1AB01FE0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475971E-A6E3-4859-AC44-51235FD90E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604CF34B-9CE4-497B-B495-B68C589EB647}"/>
              </a:ext>
            </a:extLst>
          </p:cNvPr>
          <p:cNvSpPr>
            <a:spLocks noGrp="1"/>
          </p:cNvSpPr>
          <p:nvPr>
            <p:ph type="dt" sz="half" idx="10"/>
          </p:nvPr>
        </p:nvSpPr>
        <p:spPr/>
        <p:txBody>
          <a:bodyPr/>
          <a:lstStyle/>
          <a:p>
            <a:fld id="{EDB24962-9277-4D6B-B709-F5112003BC47}" type="datetimeFigureOut">
              <a:rPr lang="en-CA" smtClean="0"/>
              <a:t>2023-12-22</a:t>
            </a:fld>
            <a:endParaRPr lang="en-CA"/>
          </a:p>
        </p:txBody>
      </p:sp>
      <p:sp>
        <p:nvSpPr>
          <p:cNvPr id="8" name="Footer Placeholder 7">
            <a:extLst>
              <a:ext uri="{FF2B5EF4-FFF2-40B4-BE49-F238E27FC236}">
                <a16:creationId xmlns:a16="http://schemas.microsoft.com/office/drawing/2014/main" id="{3E269D07-D6AB-4504-A4F7-EF90A158C04F}"/>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5FDBF720-F318-42C0-A103-EFBDC3368982}"/>
              </a:ext>
            </a:extLst>
          </p:cNvPr>
          <p:cNvSpPr>
            <a:spLocks noGrp="1"/>
          </p:cNvSpPr>
          <p:nvPr>
            <p:ph type="sldNum" sz="quarter" idx="12"/>
          </p:nvPr>
        </p:nvSpPr>
        <p:spPr/>
        <p:txBody>
          <a:bodyPr/>
          <a:lstStyle/>
          <a:p>
            <a:fld id="{79A914B4-F71F-42F5-8DDB-0D3DF5F2B863}" type="slidenum">
              <a:rPr lang="en-CA" smtClean="0"/>
              <a:t>‹#›</a:t>
            </a:fld>
            <a:endParaRPr lang="en-CA"/>
          </a:p>
        </p:txBody>
      </p:sp>
    </p:spTree>
    <p:extLst>
      <p:ext uri="{BB962C8B-B14F-4D97-AF65-F5344CB8AC3E}">
        <p14:creationId xmlns:p14="http://schemas.microsoft.com/office/powerpoint/2010/main" val="2163048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993A6-FEF0-4BDC-AA90-EB87368ED1C7}"/>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25FF8516-4221-4949-8300-EB44C543BD49}"/>
              </a:ext>
            </a:extLst>
          </p:cNvPr>
          <p:cNvSpPr>
            <a:spLocks noGrp="1"/>
          </p:cNvSpPr>
          <p:nvPr>
            <p:ph type="dt" sz="half" idx="10"/>
          </p:nvPr>
        </p:nvSpPr>
        <p:spPr/>
        <p:txBody>
          <a:bodyPr/>
          <a:lstStyle/>
          <a:p>
            <a:fld id="{EDB24962-9277-4D6B-B709-F5112003BC47}" type="datetimeFigureOut">
              <a:rPr lang="en-CA" smtClean="0"/>
              <a:t>2023-12-22</a:t>
            </a:fld>
            <a:endParaRPr lang="en-CA"/>
          </a:p>
        </p:txBody>
      </p:sp>
      <p:sp>
        <p:nvSpPr>
          <p:cNvPr id="4" name="Footer Placeholder 3">
            <a:extLst>
              <a:ext uri="{FF2B5EF4-FFF2-40B4-BE49-F238E27FC236}">
                <a16:creationId xmlns:a16="http://schemas.microsoft.com/office/drawing/2014/main" id="{7E0EA17C-4F6D-4FFF-BFC1-CF6D7EC22F27}"/>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C2C3A5B1-E896-4D75-BF46-FD5E6343D321}"/>
              </a:ext>
            </a:extLst>
          </p:cNvPr>
          <p:cNvSpPr>
            <a:spLocks noGrp="1"/>
          </p:cNvSpPr>
          <p:nvPr>
            <p:ph type="sldNum" sz="quarter" idx="12"/>
          </p:nvPr>
        </p:nvSpPr>
        <p:spPr/>
        <p:txBody>
          <a:bodyPr/>
          <a:lstStyle/>
          <a:p>
            <a:fld id="{79A914B4-F71F-42F5-8DDB-0D3DF5F2B863}" type="slidenum">
              <a:rPr lang="en-CA" smtClean="0"/>
              <a:t>‹#›</a:t>
            </a:fld>
            <a:endParaRPr lang="en-CA"/>
          </a:p>
        </p:txBody>
      </p:sp>
    </p:spTree>
    <p:extLst>
      <p:ext uri="{BB962C8B-B14F-4D97-AF65-F5344CB8AC3E}">
        <p14:creationId xmlns:p14="http://schemas.microsoft.com/office/powerpoint/2010/main" val="15313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835471-3B56-47B3-BC06-0D29013BDBC0}"/>
              </a:ext>
            </a:extLst>
          </p:cNvPr>
          <p:cNvSpPr>
            <a:spLocks noGrp="1"/>
          </p:cNvSpPr>
          <p:nvPr>
            <p:ph type="dt" sz="half" idx="10"/>
          </p:nvPr>
        </p:nvSpPr>
        <p:spPr/>
        <p:txBody>
          <a:bodyPr/>
          <a:lstStyle/>
          <a:p>
            <a:fld id="{EDB24962-9277-4D6B-B709-F5112003BC47}" type="datetimeFigureOut">
              <a:rPr lang="en-CA" smtClean="0"/>
              <a:t>2023-12-22</a:t>
            </a:fld>
            <a:endParaRPr lang="en-CA"/>
          </a:p>
        </p:txBody>
      </p:sp>
      <p:sp>
        <p:nvSpPr>
          <p:cNvPr id="3" name="Footer Placeholder 2">
            <a:extLst>
              <a:ext uri="{FF2B5EF4-FFF2-40B4-BE49-F238E27FC236}">
                <a16:creationId xmlns:a16="http://schemas.microsoft.com/office/drawing/2014/main" id="{6AFADBD8-1490-4353-96E2-9CF570778006}"/>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050289C5-6524-4CC8-84E4-B7DF626790D7}"/>
              </a:ext>
            </a:extLst>
          </p:cNvPr>
          <p:cNvSpPr>
            <a:spLocks noGrp="1"/>
          </p:cNvSpPr>
          <p:nvPr>
            <p:ph type="sldNum" sz="quarter" idx="12"/>
          </p:nvPr>
        </p:nvSpPr>
        <p:spPr/>
        <p:txBody>
          <a:bodyPr/>
          <a:lstStyle/>
          <a:p>
            <a:fld id="{79A914B4-F71F-42F5-8DDB-0D3DF5F2B863}" type="slidenum">
              <a:rPr lang="en-CA" smtClean="0"/>
              <a:t>‹#›</a:t>
            </a:fld>
            <a:endParaRPr lang="en-CA"/>
          </a:p>
        </p:txBody>
      </p:sp>
    </p:spTree>
    <p:extLst>
      <p:ext uri="{BB962C8B-B14F-4D97-AF65-F5344CB8AC3E}">
        <p14:creationId xmlns:p14="http://schemas.microsoft.com/office/powerpoint/2010/main" val="29378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CF8E5-054B-403A-8510-1926ACE170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287FE4EC-C418-4727-8BE2-2922692E9F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83445321-3BBD-41F0-9E3B-94AF1EEE60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564ADF-D3B0-4564-9916-D6BA0EA94229}"/>
              </a:ext>
            </a:extLst>
          </p:cNvPr>
          <p:cNvSpPr>
            <a:spLocks noGrp="1"/>
          </p:cNvSpPr>
          <p:nvPr>
            <p:ph type="dt" sz="half" idx="10"/>
          </p:nvPr>
        </p:nvSpPr>
        <p:spPr/>
        <p:txBody>
          <a:bodyPr/>
          <a:lstStyle/>
          <a:p>
            <a:fld id="{EDB24962-9277-4D6B-B709-F5112003BC47}" type="datetimeFigureOut">
              <a:rPr lang="en-CA" smtClean="0"/>
              <a:t>2023-12-22</a:t>
            </a:fld>
            <a:endParaRPr lang="en-CA"/>
          </a:p>
        </p:txBody>
      </p:sp>
      <p:sp>
        <p:nvSpPr>
          <p:cNvPr id="6" name="Footer Placeholder 5">
            <a:extLst>
              <a:ext uri="{FF2B5EF4-FFF2-40B4-BE49-F238E27FC236}">
                <a16:creationId xmlns:a16="http://schemas.microsoft.com/office/drawing/2014/main" id="{E4E8BFD2-F296-4327-8CDC-5EA7955D7E27}"/>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337544F4-28C9-44A2-8F87-CB6842973D41}"/>
              </a:ext>
            </a:extLst>
          </p:cNvPr>
          <p:cNvSpPr>
            <a:spLocks noGrp="1"/>
          </p:cNvSpPr>
          <p:nvPr>
            <p:ph type="sldNum" sz="quarter" idx="12"/>
          </p:nvPr>
        </p:nvSpPr>
        <p:spPr/>
        <p:txBody>
          <a:bodyPr/>
          <a:lstStyle/>
          <a:p>
            <a:fld id="{79A914B4-F71F-42F5-8DDB-0D3DF5F2B863}" type="slidenum">
              <a:rPr lang="en-CA" smtClean="0"/>
              <a:t>‹#›</a:t>
            </a:fld>
            <a:endParaRPr lang="en-CA"/>
          </a:p>
        </p:txBody>
      </p:sp>
    </p:spTree>
    <p:extLst>
      <p:ext uri="{BB962C8B-B14F-4D97-AF65-F5344CB8AC3E}">
        <p14:creationId xmlns:p14="http://schemas.microsoft.com/office/powerpoint/2010/main" val="3034042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D566D-B15B-421A-88A5-8FE86663AF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0751F942-41F2-4421-BFF9-DE82FD3F05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C0CB79FC-E452-42F2-AEBE-ADF251BC6E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B4E34C-4A37-489D-AF17-46A3E98E7D22}"/>
              </a:ext>
            </a:extLst>
          </p:cNvPr>
          <p:cNvSpPr>
            <a:spLocks noGrp="1"/>
          </p:cNvSpPr>
          <p:nvPr>
            <p:ph type="dt" sz="half" idx="10"/>
          </p:nvPr>
        </p:nvSpPr>
        <p:spPr/>
        <p:txBody>
          <a:bodyPr/>
          <a:lstStyle/>
          <a:p>
            <a:fld id="{EDB24962-9277-4D6B-B709-F5112003BC47}" type="datetimeFigureOut">
              <a:rPr lang="en-CA" smtClean="0"/>
              <a:t>2023-12-22</a:t>
            </a:fld>
            <a:endParaRPr lang="en-CA"/>
          </a:p>
        </p:txBody>
      </p:sp>
      <p:sp>
        <p:nvSpPr>
          <p:cNvPr id="6" name="Footer Placeholder 5">
            <a:extLst>
              <a:ext uri="{FF2B5EF4-FFF2-40B4-BE49-F238E27FC236}">
                <a16:creationId xmlns:a16="http://schemas.microsoft.com/office/drawing/2014/main" id="{A52F2B9C-34F4-44D4-B363-7AFC3C348193}"/>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3A82BFD1-6D49-423E-B15D-B820FACCD7D8}"/>
              </a:ext>
            </a:extLst>
          </p:cNvPr>
          <p:cNvSpPr>
            <a:spLocks noGrp="1"/>
          </p:cNvSpPr>
          <p:nvPr>
            <p:ph type="sldNum" sz="quarter" idx="12"/>
          </p:nvPr>
        </p:nvSpPr>
        <p:spPr/>
        <p:txBody>
          <a:bodyPr/>
          <a:lstStyle/>
          <a:p>
            <a:fld id="{79A914B4-F71F-42F5-8DDB-0D3DF5F2B863}" type="slidenum">
              <a:rPr lang="en-CA" smtClean="0"/>
              <a:t>‹#›</a:t>
            </a:fld>
            <a:endParaRPr lang="en-CA"/>
          </a:p>
        </p:txBody>
      </p:sp>
    </p:spTree>
    <p:extLst>
      <p:ext uri="{BB962C8B-B14F-4D97-AF65-F5344CB8AC3E}">
        <p14:creationId xmlns:p14="http://schemas.microsoft.com/office/powerpoint/2010/main" val="2110018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62C612-4865-4592-A364-6CA4E1CD76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8F60BB70-90F1-43CD-8374-1427203A75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4CC1CBF-A34D-49BD-9608-44DDF94A9A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B24962-9277-4D6B-B709-F5112003BC47}" type="datetimeFigureOut">
              <a:rPr lang="en-CA" smtClean="0"/>
              <a:t>2023-12-22</a:t>
            </a:fld>
            <a:endParaRPr lang="en-CA"/>
          </a:p>
        </p:txBody>
      </p:sp>
      <p:sp>
        <p:nvSpPr>
          <p:cNvPr id="5" name="Footer Placeholder 4">
            <a:extLst>
              <a:ext uri="{FF2B5EF4-FFF2-40B4-BE49-F238E27FC236}">
                <a16:creationId xmlns:a16="http://schemas.microsoft.com/office/drawing/2014/main" id="{1998D496-0F79-4A0C-AC15-22DF959128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1FD189F1-1757-41D3-8121-BAD56DD0C30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A914B4-F71F-42F5-8DDB-0D3DF5F2B863}" type="slidenum">
              <a:rPr lang="en-CA" smtClean="0"/>
              <a:t>‹#›</a:t>
            </a:fld>
            <a:endParaRPr lang="en-CA"/>
          </a:p>
        </p:txBody>
      </p:sp>
    </p:spTree>
    <p:extLst>
      <p:ext uri="{BB962C8B-B14F-4D97-AF65-F5344CB8AC3E}">
        <p14:creationId xmlns:p14="http://schemas.microsoft.com/office/powerpoint/2010/main" val="382752612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b="1" kern="1200">
          <a:solidFill>
            <a:schemeClr val="tx1"/>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arrow" panose="020B06060202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arrow" panose="020B06060202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arrow" panose="020B06060202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arrow" panose="020B06060202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ecampusontario.pressbooks.pub/engineeringreflectiontoolkit/"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sv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FC64DDA-AD8C-4218-B8A5-03BC9F102C8F}"/>
              </a:ext>
            </a:extLst>
          </p:cNvPr>
          <p:cNvSpPr/>
          <p:nvPr/>
        </p:nvSpPr>
        <p:spPr>
          <a:xfrm>
            <a:off x="140356" y="4871072"/>
            <a:ext cx="9134274" cy="979713"/>
          </a:xfrm>
          <a:prstGeom prst="rect">
            <a:avLst/>
          </a:prstGeom>
          <a:solidFill>
            <a:schemeClr val="bg1">
              <a:alpha val="83000"/>
            </a:schemeClr>
          </a:solidFill>
          <a:ln>
            <a:noFill/>
          </a:ln>
          <a:effectLst>
            <a:outerShdw blurRad="50800" dist="50800" dir="5400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i="0" u="none" strike="noStrike" dirty="0">
                <a:solidFill>
                  <a:schemeClr val="tx1"/>
                </a:solidFill>
                <a:effectLst/>
                <a:latin typeface="+mj-lt"/>
              </a:rPr>
              <a:t>DESIGN COMMUNICATION WORKSHOP - Reflection</a:t>
            </a:r>
            <a:r>
              <a:rPr lang="en-US" sz="3200" b="0" i="0" dirty="0">
                <a:solidFill>
                  <a:schemeClr val="tx1"/>
                </a:solidFill>
                <a:effectLst/>
                <a:latin typeface="+mj-lt"/>
              </a:rPr>
              <a:t>​</a:t>
            </a:r>
            <a:endParaRPr lang="en-CA" sz="3200" dirty="0">
              <a:solidFill>
                <a:schemeClr val="tx1"/>
              </a:solidFill>
              <a:latin typeface="+mj-lt"/>
            </a:endParaRPr>
          </a:p>
        </p:txBody>
      </p:sp>
    </p:spTree>
    <p:extLst>
      <p:ext uri="{BB962C8B-B14F-4D97-AF65-F5344CB8AC3E}">
        <p14:creationId xmlns:p14="http://schemas.microsoft.com/office/powerpoint/2010/main" val="1032324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6D9DA50-BACE-4DDE-92FC-9CF8A5B7907E}"/>
              </a:ext>
            </a:extLst>
          </p:cNvPr>
          <p:cNvSpPr txBox="1">
            <a:spLocks/>
          </p:cNvSpPr>
          <p:nvPr/>
        </p:nvSpPr>
        <p:spPr>
          <a:xfrm>
            <a:off x="4863951" y="2929120"/>
            <a:ext cx="6108849" cy="999760"/>
          </a:xfrm>
          <a:prstGeom prst="rect">
            <a:avLst/>
          </a:prstGeom>
        </p:spPr>
        <p:txBody>
          <a:bodyPr vert="horz" lIns="91440" tIns="45720" rIns="91440" bIns="45720" rtlCol="0" anchor="b">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spcAft>
                <a:spcPts val="600"/>
              </a:spcAft>
            </a:pPr>
            <a:r>
              <a:rPr lang="en-US" sz="5400" b="1">
                <a:solidFill>
                  <a:srgbClr val="7A003C"/>
                </a:solidFill>
                <a:latin typeface="Arial Narrow" panose="020B0606020202030204" pitchFamily="34" charset="0"/>
              </a:rPr>
              <a:t>Phase 1: Analysis</a:t>
            </a:r>
          </a:p>
        </p:txBody>
      </p:sp>
      <p:pic>
        <p:nvPicPr>
          <p:cNvPr id="1026" name="Picture 2" descr="Playful Learning">
            <a:extLst>
              <a:ext uri="{FF2B5EF4-FFF2-40B4-BE49-F238E27FC236}">
                <a16:creationId xmlns:a16="http://schemas.microsoft.com/office/drawing/2014/main" id="{21BB0ECD-E4EB-49A2-B968-367F21B2148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002" r="644" b="-3"/>
          <a:stretch/>
        </p:blipFill>
        <p:spPr bwMode="auto">
          <a:xfrm>
            <a:off x="1151115" y="1188504"/>
            <a:ext cx="4366038" cy="4578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8566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What is reflective practice?">
            <a:extLst>
              <a:ext uri="{FF2B5EF4-FFF2-40B4-BE49-F238E27FC236}">
                <a16:creationId xmlns:a16="http://schemas.microsoft.com/office/drawing/2014/main" id="{E9B7EF9E-F0BF-4810-8141-01BCB4B1CE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3598" y="1474685"/>
            <a:ext cx="6984430" cy="518645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5FBCAC2-FB5C-419E-9973-168D608EA841}"/>
              </a:ext>
            </a:extLst>
          </p:cNvPr>
          <p:cNvSpPr txBox="1">
            <a:spLocks/>
          </p:cNvSpPr>
          <p:nvPr/>
        </p:nvSpPr>
        <p:spPr>
          <a:xfrm>
            <a:off x="2240372" y="314977"/>
            <a:ext cx="8596668" cy="1320800"/>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CA" sz="2400" b="1">
                <a:solidFill>
                  <a:schemeClr val="tx1"/>
                </a:solidFill>
                <a:latin typeface="Arial Narrow" panose="020B0606020202030204" pitchFamily="34" charset="0"/>
              </a:rPr>
              <a:t>A popular method for analyzing is the three-stage model of What? So What? Now what?</a:t>
            </a:r>
          </a:p>
        </p:txBody>
      </p:sp>
      <p:sp>
        <p:nvSpPr>
          <p:cNvPr id="5" name="Oval 4">
            <a:extLst>
              <a:ext uri="{FF2B5EF4-FFF2-40B4-BE49-F238E27FC236}">
                <a16:creationId xmlns:a16="http://schemas.microsoft.com/office/drawing/2014/main" id="{FC986685-BCE2-4429-A423-EEFB64B7B80B}"/>
              </a:ext>
            </a:extLst>
          </p:cNvPr>
          <p:cNvSpPr/>
          <p:nvPr/>
        </p:nvSpPr>
        <p:spPr>
          <a:xfrm rot="19341811">
            <a:off x="501975" y="1229513"/>
            <a:ext cx="2345222" cy="1486015"/>
          </a:xfrm>
          <a:prstGeom prst="ellipse">
            <a:avLst/>
          </a:prstGeom>
          <a:solidFill>
            <a:srgbClr val="7A003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TextBox 6">
            <a:extLst>
              <a:ext uri="{FF2B5EF4-FFF2-40B4-BE49-F238E27FC236}">
                <a16:creationId xmlns:a16="http://schemas.microsoft.com/office/drawing/2014/main" id="{49ED45FE-3EE8-4884-A73B-4801012628AE}"/>
              </a:ext>
            </a:extLst>
          </p:cNvPr>
          <p:cNvSpPr txBox="1"/>
          <p:nvPr/>
        </p:nvSpPr>
        <p:spPr>
          <a:xfrm rot="19250395">
            <a:off x="783291" y="1668011"/>
            <a:ext cx="1833538" cy="384721"/>
          </a:xfrm>
          <a:prstGeom prst="rect">
            <a:avLst/>
          </a:prstGeom>
          <a:noFill/>
        </p:spPr>
        <p:txBody>
          <a:bodyPr wrap="square" rtlCol="0">
            <a:spAutoFit/>
          </a:bodyPr>
          <a:lstStyle/>
          <a:p>
            <a:r>
              <a:rPr lang="en-US" sz="1900" b="1">
                <a:solidFill>
                  <a:schemeClr val="bg1"/>
                </a:solidFill>
              </a:rPr>
              <a:t>3-Stage Model</a:t>
            </a:r>
            <a:endParaRPr lang="en-CA" sz="1900" b="1">
              <a:solidFill>
                <a:schemeClr val="bg1"/>
              </a:solidFill>
            </a:endParaRPr>
          </a:p>
        </p:txBody>
      </p:sp>
    </p:spTree>
    <p:extLst>
      <p:ext uri="{BB962C8B-B14F-4D97-AF65-F5344CB8AC3E}">
        <p14:creationId xmlns:p14="http://schemas.microsoft.com/office/powerpoint/2010/main" val="1212598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FCF9C-82F2-4A2E-9568-AECF24F2EF10}"/>
              </a:ext>
            </a:extLst>
          </p:cNvPr>
          <p:cNvSpPr>
            <a:spLocks noGrp="1"/>
          </p:cNvSpPr>
          <p:nvPr>
            <p:ph type="title"/>
          </p:nvPr>
        </p:nvSpPr>
        <p:spPr/>
        <p:txBody>
          <a:bodyPr/>
          <a:lstStyle/>
          <a:p>
            <a:r>
              <a:rPr lang="en-US" b="1">
                <a:latin typeface="Arial Narrow" panose="020B0606020202030204" pitchFamily="34" charset="0"/>
              </a:rPr>
              <a:t>What’s NOT Reflection?</a:t>
            </a:r>
            <a:endParaRPr lang="en-CA" b="1">
              <a:latin typeface="Arial Narrow" panose="020B0606020202030204" pitchFamily="34" charset="0"/>
            </a:endParaRPr>
          </a:p>
        </p:txBody>
      </p:sp>
      <p:sp>
        <p:nvSpPr>
          <p:cNvPr id="3" name="Content Placeholder 2">
            <a:extLst>
              <a:ext uri="{FF2B5EF4-FFF2-40B4-BE49-F238E27FC236}">
                <a16:creationId xmlns:a16="http://schemas.microsoft.com/office/drawing/2014/main" id="{7BFD9324-6EA1-45C2-946D-38F4A6DFEFE8}"/>
              </a:ext>
            </a:extLst>
          </p:cNvPr>
          <p:cNvSpPr>
            <a:spLocks noGrp="1"/>
          </p:cNvSpPr>
          <p:nvPr>
            <p:ph idx="1"/>
          </p:nvPr>
        </p:nvSpPr>
        <p:spPr/>
        <p:txBody>
          <a:bodyPr>
            <a:normAutofit/>
          </a:bodyPr>
          <a:lstStyle/>
          <a:p>
            <a:r>
              <a:rPr lang="en-US" sz="3200">
                <a:solidFill>
                  <a:srgbClr val="000000"/>
                </a:solidFill>
                <a:latin typeface="Arial Narrow" panose="020B0606020202030204" pitchFamily="34" charset="0"/>
              </a:rPr>
              <a:t>A summary of an event</a:t>
            </a:r>
          </a:p>
          <a:p>
            <a:r>
              <a:rPr lang="en-US" sz="3200">
                <a:solidFill>
                  <a:schemeClr val="tx1"/>
                </a:solidFill>
                <a:latin typeface="Arial Narrow" panose="020B0606020202030204" pitchFamily="34" charset="0"/>
                <a:cs typeface="Arial" panose="020B0604020202020204" pitchFamily="34" charset="0"/>
              </a:rPr>
              <a:t>A list of actions</a:t>
            </a:r>
          </a:p>
          <a:p>
            <a:r>
              <a:rPr lang="en-US" sz="3200">
                <a:solidFill>
                  <a:schemeClr val="tx1"/>
                </a:solidFill>
                <a:latin typeface="Arial Narrow" panose="020B0606020202030204" pitchFamily="34" charset="0"/>
                <a:cs typeface="Arial" panose="020B0604020202020204" pitchFamily="34" charset="0"/>
              </a:rPr>
              <a:t>Written in third-person</a:t>
            </a:r>
          </a:p>
          <a:p>
            <a:endParaRPr lang="en-US" sz="3200">
              <a:latin typeface="Arial Narrow" panose="020B0606020202030204" pitchFamily="34" charset="0"/>
              <a:cs typeface="Arial" panose="020B0604020202020204" pitchFamily="34" charset="0"/>
            </a:endParaRPr>
          </a:p>
          <a:p>
            <a:pPr marL="0" indent="0">
              <a:buNone/>
            </a:pPr>
            <a:r>
              <a:rPr lang="en-US" sz="3200">
                <a:latin typeface="Arial Narrow" panose="020B0606020202030204" pitchFamily="34" charset="0"/>
                <a:cs typeface="Arial" panose="020B0604020202020204" pitchFamily="34" charset="0"/>
              </a:rPr>
              <a:t>If you need to review the content use the Reflection Pressbook: </a:t>
            </a:r>
            <a:r>
              <a:rPr lang="en-CA" sz="1800" u="sng">
                <a:solidFill>
                  <a:srgbClr val="0000FF"/>
                </a:solidFill>
                <a:effectLst/>
                <a:latin typeface="Calibri" panose="020F0502020204030204" pitchFamily="34" charset="0"/>
                <a:ea typeface="Calibri" panose="020F0502020204030204" pitchFamily="34" charset="0"/>
                <a:hlinkClick r:id="rId2"/>
              </a:rPr>
              <a:t>https://ecampusontario.pressbooks.pub/engineeringreflectiontoolkit/</a:t>
            </a:r>
            <a:endParaRPr lang="en-US" sz="3200">
              <a:latin typeface="Arial Narrow" panose="020B0606020202030204" pitchFamily="34" charset="0"/>
              <a:cs typeface="Arial" panose="020B0604020202020204" pitchFamily="34" charset="0"/>
            </a:endParaRPr>
          </a:p>
          <a:p>
            <a:endParaRPr lang="en-US" sz="3200">
              <a:latin typeface="Arial Narrow" panose="020B0606020202030204" pitchFamily="34" charset="0"/>
              <a:cs typeface="Arial" panose="020B0604020202020204" pitchFamily="34" charset="0"/>
            </a:endParaRPr>
          </a:p>
          <a:p>
            <a:pPr>
              <a:lnSpc>
                <a:spcPct val="122181"/>
              </a:lnSpc>
              <a:spcAft>
                <a:spcPts val="0"/>
              </a:spcAft>
              <a:buSzPts val="1732"/>
            </a:pPr>
            <a:endParaRPr lang="en-CA" sz="3200">
              <a:latin typeface="Arial Narrow" panose="020B0606020202030204" pitchFamily="34" charset="0"/>
            </a:endParaRPr>
          </a:p>
        </p:txBody>
      </p:sp>
    </p:spTree>
    <p:extLst>
      <p:ext uri="{BB962C8B-B14F-4D97-AF65-F5344CB8AC3E}">
        <p14:creationId xmlns:p14="http://schemas.microsoft.com/office/powerpoint/2010/main" val="1700000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FCF9C-82F2-4A2E-9568-AECF24F2EF10}"/>
              </a:ext>
            </a:extLst>
          </p:cNvPr>
          <p:cNvSpPr>
            <a:spLocks noGrp="1"/>
          </p:cNvSpPr>
          <p:nvPr>
            <p:ph type="title"/>
          </p:nvPr>
        </p:nvSpPr>
        <p:spPr/>
        <p:txBody>
          <a:bodyPr/>
          <a:lstStyle/>
          <a:p>
            <a:r>
              <a:rPr lang="en-US"/>
              <a:t>Stage 1: “What?”</a:t>
            </a:r>
            <a:endParaRPr lang="en-CA"/>
          </a:p>
        </p:txBody>
      </p:sp>
      <p:sp>
        <p:nvSpPr>
          <p:cNvPr id="3" name="Content Placeholder 2">
            <a:extLst>
              <a:ext uri="{FF2B5EF4-FFF2-40B4-BE49-F238E27FC236}">
                <a16:creationId xmlns:a16="http://schemas.microsoft.com/office/drawing/2014/main" id="{7BFD9324-6EA1-45C2-946D-38F4A6DFEFE8}"/>
              </a:ext>
            </a:extLst>
          </p:cNvPr>
          <p:cNvSpPr>
            <a:spLocks noGrp="1"/>
          </p:cNvSpPr>
          <p:nvPr>
            <p:ph idx="1"/>
          </p:nvPr>
        </p:nvSpPr>
        <p:spPr>
          <a:xfrm>
            <a:off x="838200" y="1984976"/>
            <a:ext cx="10074043" cy="3880773"/>
          </a:xfrm>
        </p:spPr>
        <p:txBody>
          <a:bodyPr>
            <a:normAutofit/>
          </a:bodyPr>
          <a:lstStyle/>
          <a:p>
            <a:pPr marL="0" indent="0">
              <a:lnSpc>
                <a:spcPct val="122181"/>
              </a:lnSpc>
              <a:buSzPts val="1732"/>
              <a:buNone/>
            </a:pPr>
            <a:r>
              <a:rPr lang="en-CA" sz="3200">
                <a:solidFill>
                  <a:srgbClr val="000000"/>
                </a:solidFill>
              </a:rPr>
              <a:t>The “What?” stage helps you make initial observations about what you feel and think.</a:t>
            </a:r>
            <a:endParaRPr lang="en-US" sz="3200">
              <a:solidFill>
                <a:srgbClr val="000000"/>
              </a:solidFill>
            </a:endParaRPr>
          </a:p>
        </p:txBody>
      </p:sp>
    </p:spTree>
    <p:extLst>
      <p:ext uri="{BB962C8B-B14F-4D97-AF65-F5344CB8AC3E}">
        <p14:creationId xmlns:p14="http://schemas.microsoft.com/office/powerpoint/2010/main" val="2607048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FCF9C-82F2-4A2E-9568-AECF24F2EF10}"/>
              </a:ext>
            </a:extLst>
          </p:cNvPr>
          <p:cNvSpPr>
            <a:spLocks noGrp="1"/>
          </p:cNvSpPr>
          <p:nvPr>
            <p:ph type="title"/>
          </p:nvPr>
        </p:nvSpPr>
        <p:spPr>
          <a:xfrm>
            <a:off x="981074" y="179651"/>
            <a:ext cx="7711587" cy="1320800"/>
          </a:xfrm>
        </p:spPr>
        <p:txBody>
          <a:bodyPr/>
          <a:lstStyle/>
          <a:p>
            <a:r>
              <a:rPr lang="en-US"/>
              <a:t>Stage 1: “What?”</a:t>
            </a:r>
            <a:endParaRPr lang="en-CA"/>
          </a:p>
        </p:txBody>
      </p:sp>
      <p:sp>
        <p:nvSpPr>
          <p:cNvPr id="3" name="Content Placeholder 2">
            <a:extLst>
              <a:ext uri="{FF2B5EF4-FFF2-40B4-BE49-F238E27FC236}">
                <a16:creationId xmlns:a16="http://schemas.microsoft.com/office/drawing/2014/main" id="{7BFD9324-6EA1-45C2-946D-38F4A6DFEFE8}"/>
              </a:ext>
            </a:extLst>
          </p:cNvPr>
          <p:cNvSpPr>
            <a:spLocks noGrp="1"/>
          </p:cNvSpPr>
          <p:nvPr>
            <p:ph idx="1"/>
          </p:nvPr>
        </p:nvSpPr>
        <p:spPr>
          <a:xfrm>
            <a:off x="800100" y="1391524"/>
            <a:ext cx="10063698" cy="4518770"/>
          </a:xfrm>
        </p:spPr>
        <p:txBody>
          <a:bodyPr>
            <a:normAutofit/>
          </a:bodyPr>
          <a:lstStyle/>
          <a:p>
            <a:pPr marL="0" indent="0">
              <a:lnSpc>
                <a:spcPct val="122181"/>
              </a:lnSpc>
              <a:buSzPts val="1732"/>
              <a:buNone/>
            </a:pPr>
            <a:r>
              <a:rPr lang="en-US" sz="3200">
                <a:solidFill>
                  <a:srgbClr val="000000"/>
                </a:solidFill>
              </a:rPr>
              <a:t>What happened in a particular situation? </a:t>
            </a:r>
          </a:p>
          <a:p>
            <a:pPr marL="0" indent="0">
              <a:lnSpc>
                <a:spcPct val="122181"/>
              </a:lnSpc>
              <a:buSzPts val="1732"/>
              <a:buNone/>
            </a:pPr>
            <a:r>
              <a:rPr lang="en-CA" sz="3200">
                <a:solidFill>
                  <a:srgbClr val="000000"/>
                </a:solidFill>
              </a:rPr>
              <a:t> </a:t>
            </a:r>
          </a:p>
          <a:p>
            <a:pPr>
              <a:lnSpc>
                <a:spcPct val="122181"/>
              </a:lnSpc>
              <a:buSzPct val="100000"/>
            </a:pPr>
            <a:r>
              <a:rPr lang="en-US" sz="2800">
                <a:solidFill>
                  <a:srgbClr val="000000"/>
                </a:solidFill>
              </a:rPr>
              <a:t>Replay the event in your mind as though it were happening in front of you on a movie screen</a:t>
            </a:r>
            <a:endParaRPr lang="en-CA" sz="2800">
              <a:solidFill>
                <a:srgbClr val="000000"/>
              </a:solidFill>
            </a:endParaRPr>
          </a:p>
          <a:p>
            <a:pPr>
              <a:lnSpc>
                <a:spcPct val="122181"/>
              </a:lnSpc>
              <a:buSzPct val="100000"/>
            </a:pPr>
            <a:r>
              <a:rPr lang="en-US" sz="2800">
                <a:solidFill>
                  <a:srgbClr val="000000"/>
                </a:solidFill>
              </a:rPr>
              <a:t>What do you see? </a:t>
            </a:r>
            <a:endParaRPr lang="en-CA" sz="2800">
              <a:solidFill>
                <a:srgbClr val="000000"/>
              </a:solidFill>
            </a:endParaRPr>
          </a:p>
          <a:p>
            <a:pPr>
              <a:lnSpc>
                <a:spcPct val="122181"/>
              </a:lnSpc>
              <a:buSzPct val="100000"/>
            </a:pPr>
            <a:r>
              <a:rPr lang="en-US" sz="2800">
                <a:solidFill>
                  <a:srgbClr val="000000"/>
                </a:solidFill>
              </a:rPr>
              <a:t>Be as objective as possible—</a:t>
            </a:r>
            <a:r>
              <a:rPr lang="en-US" sz="2800" b="1">
                <a:solidFill>
                  <a:srgbClr val="000000"/>
                </a:solidFill>
              </a:rPr>
              <a:t>try not to attach any judgements at this stage.</a:t>
            </a:r>
          </a:p>
        </p:txBody>
      </p:sp>
    </p:spTree>
    <p:extLst>
      <p:ext uri="{BB962C8B-B14F-4D97-AF65-F5344CB8AC3E}">
        <p14:creationId xmlns:p14="http://schemas.microsoft.com/office/powerpoint/2010/main" val="310194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FCF9C-82F2-4A2E-9568-AECF24F2EF10}"/>
              </a:ext>
            </a:extLst>
          </p:cNvPr>
          <p:cNvSpPr>
            <a:spLocks noGrp="1"/>
          </p:cNvSpPr>
          <p:nvPr>
            <p:ph type="title"/>
          </p:nvPr>
        </p:nvSpPr>
        <p:spPr>
          <a:xfrm>
            <a:off x="895349" y="141551"/>
            <a:ext cx="7749687" cy="1320800"/>
          </a:xfrm>
        </p:spPr>
        <p:txBody>
          <a:bodyPr/>
          <a:lstStyle/>
          <a:p>
            <a:r>
              <a:rPr lang="en-US"/>
              <a:t>Stage 1: “What?”</a:t>
            </a:r>
            <a:endParaRPr lang="en-CA"/>
          </a:p>
        </p:txBody>
      </p:sp>
      <p:sp>
        <p:nvSpPr>
          <p:cNvPr id="3" name="Content Placeholder 2">
            <a:extLst>
              <a:ext uri="{FF2B5EF4-FFF2-40B4-BE49-F238E27FC236}">
                <a16:creationId xmlns:a16="http://schemas.microsoft.com/office/drawing/2014/main" id="{7BFD9324-6EA1-45C2-946D-38F4A6DFEFE8}"/>
              </a:ext>
            </a:extLst>
          </p:cNvPr>
          <p:cNvSpPr>
            <a:spLocks noGrp="1"/>
          </p:cNvSpPr>
          <p:nvPr>
            <p:ph idx="1"/>
          </p:nvPr>
        </p:nvSpPr>
        <p:spPr>
          <a:xfrm>
            <a:off x="809625" y="1169615"/>
            <a:ext cx="9953626" cy="4518770"/>
          </a:xfrm>
        </p:spPr>
        <p:txBody>
          <a:bodyPr>
            <a:noAutofit/>
          </a:bodyPr>
          <a:lstStyle/>
          <a:p>
            <a:pPr marL="0" marR="0" indent="0">
              <a:lnSpc>
                <a:spcPct val="107000"/>
              </a:lnSpc>
              <a:spcBef>
                <a:spcPts val="0"/>
              </a:spcBef>
              <a:spcAft>
                <a:spcPts val="800"/>
              </a:spcAft>
              <a:buNone/>
            </a:pPr>
            <a:r>
              <a:rPr lang="en-CA" sz="2400">
                <a:solidFill>
                  <a:srgbClr val="000000"/>
                </a:solidFill>
              </a:rPr>
              <a:t>The “What?” stage helps you make initial observations about what you feel and think. Questions that are generally asked in this stage are: </a:t>
            </a:r>
          </a:p>
          <a:p>
            <a:pPr marR="0" lvl="0">
              <a:lnSpc>
                <a:spcPct val="160000"/>
              </a:lnSpc>
              <a:spcBef>
                <a:spcPts val="0"/>
              </a:spcBef>
              <a:spcAft>
                <a:spcPts val="0"/>
              </a:spcAft>
            </a:pPr>
            <a:r>
              <a:rPr lang="en-CA" sz="2000">
                <a:solidFill>
                  <a:srgbClr val="000000"/>
                </a:solidFill>
              </a:rPr>
              <a:t>What happened? </a:t>
            </a:r>
          </a:p>
          <a:p>
            <a:pPr marR="0" lvl="0">
              <a:lnSpc>
                <a:spcPct val="160000"/>
              </a:lnSpc>
              <a:spcBef>
                <a:spcPts val="0"/>
              </a:spcBef>
              <a:spcAft>
                <a:spcPts val="0"/>
              </a:spcAft>
            </a:pPr>
            <a:r>
              <a:rPr lang="en-CA" sz="2000">
                <a:solidFill>
                  <a:srgbClr val="000000"/>
                </a:solidFill>
              </a:rPr>
              <a:t>What did you do? </a:t>
            </a:r>
          </a:p>
          <a:p>
            <a:pPr marR="0" lvl="0">
              <a:lnSpc>
                <a:spcPct val="160000"/>
              </a:lnSpc>
              <a:spcBef>
                <a:spcPts val="0"/>
              </a:spcBef>
              <a:spcAft>
                <a:spcPts val="0"/>
              </a:spcAft>
            </a:pPr>
            <a:r>
              <a:rPr lang="en-CA" sz="2000">
                <a:solidFill>
                  <a:srgbClr val="000000"/>
                </a:solidFill>
              </a:rPr>
              <a:t>What did you expect? </a:t>
            </a:r>
          </a:p>
          <a:p>
            <a:pPr marR="0" lvl="0">
              <a:lnSpc>
                <a:spcPct val="160000"/>
              </a:lnSpc>
              <a:spcBef>
                <a:spcPts val="0"/>
              </a:spcBef>
              <a:spcAft>
                <a:spcPts val="0"/>
              </a:spcAft>
            </a:pPr>
            <a:r>
              <a:rPr lang="en-CA" sz="2000">
                <a:solidFill>
                  <a:srgbClr val="000000"/>
                </a:solidFill>
              </a:rPr>
              <a:t>What was different from what you expected? </a:t>
            </a:r>
          </a:p>
          <a:p>
            <a:pPr marR="0" lvl="0">
              <a:lnSpc>
                <a:spcPct val="160000"/>
              </a:lnSpc>
              <a:spcBef>
                <a:spcPts val="0"/>
              </a:spcBef>
              <a:spcAft>
                <a:spcPts val="0"/>
              </a:spcAft>
            </a:pPr>
            <a:r>
              <a:rPr lang="en-CA" sz="2000">
                <a:solidFill>
                  <a:srgbClr val="000000"/>
                </a:solidFill>
              </a:rPr>
              <a:t>What went well? </a:t>
            </a:r>
          </a:p>
          <a:p>
            <a:pPr marR="0" lvl="0">
              <a:lnSpc>
                <a:spcPct val="160000"/>
              </a:lnSpc>
              <a:spcBef>
                <a:spcPts val="0"/>
              </a:spcBef>
              <a:spcAft>
                <a:spcPts val="0"/>
              </a:spcAft>
            </a:pPr>
            <a:r>
              <a:rPr lang="en-CA" sz="2000">
                <a:solidFill>
                  <a:srgbClr val="000000"/>
                </a:solidFill>
              </a:rPr>
              <a:t>What went poorly? </a:t>
            </a:r>
          </a:p>
          <a:p>
            <a:pPr marR="0" lvl="0">
              <a:lnSpc>
                <a:spcPct val="160000"/>
              </a:lnSpc>
              <a:spcBef>
                <a:spcPts val="0"/>
              </a:spcBef>
              <a:spcAft>
                <a:spcPts val="0"/>
              </a:spcAft>
            </a:pPr>
            <a:r>
              <a:rPr lang="en-CA" sz="2000">
                <a:solidFill>
                  <a:srgbClr val="000000"/>
                </a:solidFill>
              </a:rPr>
              <a:t>What was your reaction? </a:t>
            </a:r>
          </a:p>
          <a:p>
            <a:pPr marR="0" lvl="0">
              <a:lnSpc>
                <a:spcPct val="160000"/>
              </a:lnSpc>
              <a:spcBef>
                <a:spcPts val="0"/>
              </a:spcBef>
              <a:spcAft>
                <a:spcPts val="800"/>
              </a:spcAft>
            </a:pPr>
            <a:r>
              <a:rPr lang="en-CA" sz="2000">
                <a:solidFill>
                  <a:srgbClr val="000000"/>
                </a:solidFill>
              </a:rPr>
              <a:t>What did you learn? </a:t>
            </a:r>
          </a:p>
          <a:p>
            <a:pPr>
              <a:lnSpc>
                <a:spcPct val="122181"/>
              </a:lnSpc>
              <a:buSzPts val="1732"/>
              <a:buFont typeface="Wingdings" panose="05000000000000000000" pitchFamily="2" charset="2"/>
              <a:buChar char="Ø"/>
            </a:pPr>
            <a:endParaRPr lang="en-US" sz="2400">
              <a:solidFill>
                <a:srgbClr val="000000"/>
              </a:solidFill>
            </a:endParaRPr>
          </a:p>
        </p:txBody>
      </p:sp>
    </p:spTree>
    <p:extLst>
      <p:ext uri="{BB962C8B-B14F-4D97-AF65-F5344CB8AC3E}">
        <p14:creationId xmlns:p14="http://schemas.microsoft.com/office/powerpoint/2010/main" val="34364822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386F5-DCA2-44A1-B496-046D85671FEA}"/>
              </a:ext>
            </a:extLst>
          </p:cNvPr>
          <p:cNvSpPr>
            <a:spLocks noGrp="1"/>
          </p:cNvSpPr>
          <p:nvPr>
            <p:ph type="title"/>
          </p:nvPr>
        </p:nvSpPr>
        <p:spPr/>
        <p:txBody>
          <a:bodyPr/>
          <a:lstStyle/>
          <a:p>
            <a:r>
              <a:rPr lang="en-US"/>
              <a:t>Now Let’s Practice!</a:t>
            </a:r>
            <a:endParaRPr lang="en-CA"/>
          </a:p>
        </p:txBody>
      </p:sp>
      <p:sp>
        <p:nvSpPr>
          <p:cNvPr id="3" name="Content Placeholder 2">
            <a:extLst>
              <a:ext uri="{FF2B5EF4-FFF2-40B4-BE49-F238E27FC236}">
                <a16:creationId xmlns:a16="http://schemas.microsoft.com/office/drawing/2014/main" id="{15B99733-9B3F-4421-B676-3B63AFD21E26}"/>
              </a:ext>
            </a:extLst>
          </p:cNvPr>
          <p:cNvSpPr>
            <a:spLocks noGrp="1"/>
          </p:cNvSpPr>
          <p:nvPr>
            <p:ph idx="1"/>
          </p:nvPr>
        </p:nvSpPr>
        <p:spPr>
          <a:xfrm>
            <a:off x="295829" y="2336003"/>
            <a:ext cx="10574025" cy="3880773"/>
          </a:xfrm>
        </p:spPr>
        <p:txBody>
          <a:bodyPr>
            <a:normAutofit/>
          </a:bodyPr>
          <a:lstStyle/>
          <a:p>
            <a:pPr marL="0" indent="0" algn="ctr">
              <a:buNone/>
            </a:pPr>
            <a:r>
              <a:rPr lang="en-US" sz="3200" dirty="0">
                <a:effectLst/>
                <a:ea typeface="Calibri" panose="020F0502020204030204" pitchFamily="34" charset="0"/>
                <a:cs typeface="Arial" panose="020B0604020202020204" pitchFamily="34" charset="0"/>
              </a:rPr>
              <a:t>We will start with a very </a:t>
            </a:r>
            <a:r>
              <a:rPr lang="en-US" sz="3200" dirty="0">
                <a:ea typeface="Calibri" panose="020F0502020204030204" pitchFamily="34" charset="0"/>
                <a:cs typeface="Arial" panose="020B0604020202020204" pitchFamily="34" charset="0"/>
              </a:rPr>
              <a:t>recent</a:t>
            </a:r>
            <a:r>
              <a:rPr lang="en-US" sz="3200" dirty="0">
                <a:effectLst/>
                <a:ea typeface="Calibri" panose="020F0502020204030204" pitchFamily="34" charset="0"/>
                <a:cs typeface="Arial" panose="020B0604020202020204" pitchFamily="34" charset="0"/>
              </a:rPr>
              <a:t> experience, </a:t>
            </a:r>
          </a:p>
          <a:p>
            <a:pPr marL="0" indent="0" algn="ctr">
              <a:buNone/>
            </a:pPr>
            <a:r>
              <a:rPr lang="en-US" sz="3200" b="1" dirty="0">
                <a:effectLst/>
                <a:ea typeface="Calibri" panose="020F0502020204030204" pitchFamily="34" charset="0"/>
                <a:cs typeface="Arial" panose="020B0604020202020204" pitchFamily="34" charset="0"/>
              </a:rPr>
              <a:t>your Design Experience</a:t>
            </a:r>
            <a:r>
              <a:rPr lang="en-US" sz="3200" dirty="0">
                <a:effectLst/>
                <a:ea typeface="Calibri" panose="020F0502020204030204" pitchFamily="34" charset="0"/>
                <a:cs typeface="Arial" panose="020B0604020202020204" pitchFamily="34" charset="0"/>
              </a:rPr>
              <a:t>.</a:t>
            </a:r>
            <a:endParaRPr lang="en-CA" sz="3200" dirty="0"/>
          </a:p>
        </p:txBody>
      </p:sp>
    </p:spTree>
    <p:extLst>
      <p:ext uri="{BB962C8B-B14F-4D97-AF65-F5344CB8AC3E}">
        <p14:creationId xmlns:p14="http://schemas.microsoft.com/office/powerpoint/2010/main" val="39974672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FCF9C-82F2-4A2E-9568-AECF24F2EF10}"/>
              </a:ext>
            </a:extLst>
          </p:cNvPr>
          <p:cNvSpPr>
            <a:spLocks noGrp="1"/>
          </p:cNvSpPr>
          <p:nvPr>
            <p:ph type="title"/>
          </p:nvPr>
        </p:nvSpPr>
        <p:spPr>
          <a:xfrm>
            <a:off x="885824" y="179651"/>
            <a:ext cx="7806837" cy="1320800"/>
          </a:xfrm>
        </p:spPr>
        <p:txBody>
          <a:bodyPr/>
          <a:lstStyle/>
          <a:p>
            <a:r>
              <a:rPr lang="en-US"/>
              <a:t>Workshop Activities:</a:t>
            </a:r>
            <a:endParaRPr lang="en-CA"/>
          </a:p>
        </p:txBody>
      </p:sp>
      <p:sp>
        <p:nvSpPr>
          <p:cNvPr id="3" name="Content Placeholder 2">
            <a:extLst>
              <a:ext uri="{FF2B5EF4-FFF2-40B4-BE49-F238E27FC236}">
                <a16:creationId xmlns:a16="http://schemas.microsoft.com/office/drawing/2014/main" id="{7BFD9324-6EA1-45C2-946D-38F4A6DFEFE8}"/>
              </a:ext>
            </a:extLst>
          </p:cNvPr>
          <p:cNvSpPr>
            <a:spLocks noGrp="1"/>
          </p:cNvSpPr>
          <p:nvPr>
            <p:ph idx="1"/>
          </p:nvPr>
        </p:nvSpPr>
        <p:spPr>
          <a:xfrm>
            <a:off x="752475" y="1391524"/>
            <a:ext cx="10111323" cy="4518770"/>
          </a:xfrm>
        </p:spPr>
        <p:txBody>
          <a:bodyPr>
            <a:normAutofit/>
          </a:bodyPr>
          <a:lstStyle/>
          <a:p>
            <a:pPr marL="0" indent="0">
              <a:lnSpc>
                <a:spcPct val="122181"/>
              </a:lnSpc>
              <a:buSzPts val="1732"/>
              <a:buNone/>
            </a:pPr>
            <a:r>
              <a:rPr lang="en-CA" sz="2800" dirty="0">
                <a:solidFill>
                  <a:srgbClr val="000000"/>
                </a:solidFill>
              </a:rPr>
              <a:t>During this workshop, the focus of the reflection will be on experiences you had with Design Thinking Process.</a:t>
            </a:r>
          </a:p>
        </p:txBody>
      </p:sp>
    </p:spTree>
    <p:extLst>
      <p:ext uri="{BB962C8B-B14F-4D97-AF65-F5344CB8AC3E}">
        <p14:creationId xmlns:p14="http://schemas.microsoft.com/office/powerpoint/2010/main" val="2100169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FCF9C-82F2-4A2E-9568-AECF24F2EF10}"/>
              </a:ext>
            </a:extLst>
          </p:cNvPr>
          <p:cNvSpPr>
            <a:spLocks noGrp="1"/>
          </p:cNvSpPr>
          <p:nvPr>
            <p:ph type="title"/>
          </p:nvPr>
        </p:nvSpPr>
        <p:spPr>
          <a:xfrm>
            <a:off x="885824" y="179651"/>
            <a:ext cx="7806837" cy="1320800"/>
          </a:xfrm>
        </p:spPr>
        <p:txBody>
          <a:bodyPr/>
          <a:lstStyle/>
          <a:p>
            <a:r>
              <a:rPr lang="en-US"/>
              <a:t>Workshop Activities:</a:t>
            </a:r>
            <a:endParaRPr lang="en-CA"/>
          </a:p>
        </p:txBody>
      </p:sp>
      <p:sp>
        <p:nvSpPr>
          <p:cNvPr id="3" name="Content Placeholder 2">
            <a:extLst>
              <a:ext uri="{FF2B5EF4-FFF2-40B4-BE49-F238E27FC236}">
                <a16:creationId xmlns:a16="http://schemas.microsoft.com/office/drawing/2014/main" id="{7BFD9324-6EA1-45C2-946D-38F4A6DFEFE8}"/>
              </a:ext>
            </a:extLst>
          </p:cNvPr>
          <p:cNvSpPr>
            <a:spLocks noGrp="1"/>
          </p:cNvSpPr>
          <p:nvPr>
            <p:ph idx="1"/>
          </p:nvPr>
        </p:nvSpPr>
        <p:spPr>
          <a:xfrm>
            <a:off x="742950" y="1730639"/>
            <a:ext cx="9858375" cy="4518770"/>
          </a:xfrm>
        </p:spPr>
        <p:txBody>
          <a:bodyPr>
            <a:normAutofit/>
          </a:bodyPr>
          <a:lstStyle/>
          <a:p>
            <a:pPr marL="0" indent="0">
              <a:lnSpc>
                <a:spcPct val="122181"/>
              </a:lnSpc>
              <a:buSzPts val="1732"/>
              <a:buNone/>
            </a:pPr>
            <a:endParaRPr lang="en-CA" b="1" dirty="0">
              <a:solidFill>
                <a:srgbClr val="000000"/>
              </a:solidFill>
            </a:endParaRPr>
          </a:p>
          <a:p>
            <a:pPr marL="0" indent="0">
              <a:lnSpc>
                <a:spcPct val="122181"/>
              </a:lnSpc>
              <a:buSzPts val="1732"/>
              <a:buNone/>
            </a:pPr>
            <a:r>
              <a:rPr lang="en-CA" sz="2800" b="1" dirty="0">
                <a:solidFill>
                  <a:srgbClr val="000000"/>
                </a:solidFill>
              </a:rPr>
              <a:t>All activities in this workshop should be submitted individually. The submission will count as your Reflection Assignment grade.</a:t>
            </a:r>
          </a:p>
          <a:p>
            <a:pPr marL="0" indent="0">
              <a:lnSpc>
                <a:spcPct val="122181"/>
              </a:lnSpc>
              <a:buSzPts val="1732"/>
              <a:buNone/>
            </a:pPr>
            <a:endParaRPr lang="en-CA" b="1" dirty="0">
              <a:solidFill>
                <a:srgbClr val="000000"/>
              </a:solidFill>
            </a:endParaRPr>
          </a:p>
          <a:p>
            <a:pPr marL="0" indent="0">
              <a:lnSpc>
                <a:spcPct val="122181"/>
              </a:lnSpc>
              <a:buSzPts val="1732"/>
              <a:buNone/>
            </a:pPr>
            <a:endParaRPr lang="en-US" sz="2800" b="1" dirty="0">
              <a:solidFill>
                <a:srgbClr val="000000"/>
              </a:solidFill>
            </a:endParaRPr>
          </a:p>
        </p:txBody>
      </p:sp>
    </p:spTree>
    <p:extLst>
      <p:ext uri="{BB962C8B-B14F-4D97-AF65-F5344CB8AC3E}">
        <p14:creationId xmlns:p14="http://schemas.microsoft.com/office/powerpoint/2010/main" val="3463213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6E1C4-C070-4397-86C4-7299E466C6C0}"/>
              </a:ext>
            </a:extLst>
          </p:cNvPr>
          <p:cNvSpPr>
            <a:spLocks noGrp="1"/>
          </p:cNvSpPr>
          <p:nvPr>
            <p:ph type="title"/>
          </p:nvPr>
        </p:nvSpPr>
        <p:spPr>
          <a:xfrm>
            <a:off x="1212955" y="-332781"/>
            <a:ext cx="6424440" cy="1320800"/>
          </a:xfrm>
        </p:spPr>
        <p:txBody>
          <a:bodyPr>
            <a:normAutofit/>
          </a:bodyPr>
          <a:lstStyle/>
          <a:p>
            <a:r>
              <a:rPr lang="en-CA" dirty="0"/>
              <a:t>Activity #1</a:t>
            </a:r>
          </a:p>
        </p:txBody>
      </p:sp>
      <p:sp>
        <p:nvSpPr>
          <p:cNvPr id="3" name="Content Placeholder 2">
            <a:extLst>
              <a:ext uri="{FF2B5EF4-FFF2-40B4-BE49-F238E27FC236}">
                <a16:creationId xmlns:a16="http://schemas.microsoft.com/office/drawing/2014/main" id="{7F165A77-9EA2-47AC-83FE-B99ABE4F0D00}"/>
              </a:ext>
            </a:extLst>
          </p:cNvPr>
          <p:cNvSpPr>
            <a:spLocks noGrp="1"/>
          </p:cNvSpPr>
          <p:nvPr>
            <p:ph idx="1"/>
          </p:nvPr>
        </p:nvSpPr>
        <p:spPr>
          <a:xfrm>
            <a:off x="1212955" y="643605"/>
            <a:ext cx="9537354" cy="5720797"/>
          </a:xfrm>
        </p:spPr>
        <p:txBody>
          <a:bodyPr vert="horz" lIns="91440" tIns="45720" rIns="91440" bIns="45720" rtlCol="0" anchor="t">
            <a:normAutofit/>
          </a:bodyPr>
          <a:lstStyle/>
          <a:p>
            <a:pPr marL="0" indent="0">
              <a:spcAft>
                <a:spcPts val="800"/>
              </a:spcAft>
              <a:buNone/>
            </a:pPr>
            <a:r>
              <a:rPr lang="en-CA" sz="2000" b="1" dirty="0">
                <a:solidFill>
                  <a:schemeClr val="tx1"/>
                </a:solidFill>
              </a:rPr>
              <a:t>Individual Activity:</a:t>
            </a:r>
          </a:p>
          <a:p>
            <a:pPr>
              <a:spcAft>
                <a:spcPts val="800"/>
              </a:spcAft>
            </a:pPr>
            <a:r>
              <a:rPr lang="en-US" sz="2000" dirty="0">
                <a:cs typeface="Arial" panose="020B0604020202020204" pitchFamily="34" charset="0"/>
              </a:rPr>
              <a:t>Consider your experience with the design process as a first-year engineering student working on Project over the past couple of months. </a:t>
            </a:r>
            <a:r>
              <a:rPr lang="en-US" sz="2000" dirty="0">
                <a:effectLst/>
                <a:ea typeface="Calibri" panose="020F0502020204030204" pitchFamily="34" charset="0"/>
                <a:cs typeface="Arial" panose="020B0604020202020204" pitchFamily="34" charset="0"/>
              </a:rPr>
              <a:t>Think of a thought-provoking moment of your experience of the project. This can be a positive experience or a challenging one. </a:t>
            </a:r>
          </a:p>
          <a:p>
            <a:pPr>
              <a:spcAft>
                <a:spcPts val="800"/>
              </a:spcAft>
            </a:pPr>
            <a:r>
              <a:rPr lang="en-US" sz="2000" dirty="0">
                <a:cs typeface="Arial" panose="020B0604020202020204" pitchFamily="34" charset="0"/>
              </a:rPr>
              <a:t>In this section you will describe a critical incident that you will be reflecting on as related to the “Generating/Testing ideas” and “Decision-making”. </a:t>
            </a:r>
          </a:p>
          <a:p>
            <a:pPr>
              <a:spcAft>
                <a:spcPts val="800"/>
              </a:spcAft>
            </a:pPr>
            <a:r>
              <a:rPr lang="en-US" sz="2000" dirty="0">
                <a:cs typeface="Arial" panose="020B0604020202020204" pitchFamily="34" charset="0"/>
              </a:rPr>
              <a:t>Before writing any answers, be sure to skim through all the questions in this activity to see if the experience you selected is suitable for this activity. If it is, then begin answering the questions. If not, consider another experience that can be better used to answer these questions.</a:t>
            </a:r>
          </a:p>
          <a:p>
            <a:pPr>
              <a:spcAft>
                <a:spcPts val="800"/>
              </a:spcAft>
            </a:pPr>
            <a:r>
              <a:rPr lang="en-US" sz="2000" b="1" dirty="0">
                <a:cs typeface="Arial" panose="020B0604020202020204" pitchFamily="34" charset="0"/>
              </a:rPr>
              <a:t>Caution</a:t>
            </a:r>
            <a:r>
              <a:rPr lang="en-US" sz="2000" dirty="0">
                <a:cs typeface="Arial" panose="020B0604020202020204" pitchFamily="34" charset="0"/>
              </a:rPr>
              <a:t>: The focus is on your own beliefs, assumptions, values, and behaviors. Do not provide judgements of other students’ behavior. </a:t>
            </a:r>
            <a:r>
              <a:rPr lang="en-US" sz="2000" b="1" dirty="0">
                <a:cs typeface="Arial" panose="020B0604020202020204" pitchFamily="34" charset="0"/>
              </a:rPr>
              <a:t>Note that only part of the teaching team will read this work and your response won’t be shared with your group members.</a:t>
            </a:r>
          </a:p>
        </p:txBody>
      </p:sp>
      <p:grpSp>
        <p:nvGrpSpPr>
          <p:cNvPr id="17" name="Group 16">
            <a:extLst>
              <a:ext uri="{FF2B5EF4-FFF2-40B4-BE49-F238E27FC236}">
                <a16:creationId xmlns:a16="http://schemas.microsoft.com/office/drawing/2014/main" id="{8E156AF6-CC99-4038-8365-9BA5429B7101}"/>
              </a:ext>
            </a:extLst>
          </p:cNvPr>
          <p:cNvGrpSpPr/>
          <p:nvPr/>
        </p:nvGrpSpPr>
        <p:grpSpPr>
          <a:xfrm>
            <a:off x="755755" y="5301186"/>
            <a:ext cx="1959142" cy="1232839"/>
            <a:chOff x="164432" y="5017168"/>
            <a:chExt cx="1959142" cy="1232839"/>
          </a:xfrm>
        </p:grpSpPr>
        <p:pic>
          <p:nvPicPr>
            <p:cNvPr id="19" name="Graphic 4" descr="Hourglass 30%">
              <a:extLst>
                <a:ext uri="{FF2B5EF4-FFF2-40B4-BE49-F238E27FC236}">
                  <a16:creationId xmlns:a16="http://schemas.microsoft.com/office/drawing/2014/main" id="{A43AA986-7F89-4BA4-9470-85F97ADBE6C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4432" y="5017168"/>
              <a:ext cx="914400" cy="914400"/>
            </a:xfrm>
            <a:prstGeom prst="rect">
              <a:avLst/>
            </a:prstGeom>
          </p:spPr>
        </p:pic>
        <p:sp>
          <p:nvSpPr>
            <p:cNvPr id="21" name="TextBox 20">
              <a:extLst>
                <a:ext uri="{FF2B5EF4-FFF2-40B4-BE49-F238E27FC236}">
                  <a16:creationId xmlns:a16="http://schemas.microsoft.com/office/drawing/2014/main" id="{59E99BAB-53B7-497C-813D-89EFE92E2326}"/>
                </a:ext>
              </a:extLst>
            </p:cNvPr>
            <p:cNvSpPr txBox="1"/>
            <p:nvPr/>
          </p:nvSpPr>
          <p:spPr>
            <a:xfrm>
              <a:off x="874295" y="5295900"/>
              <a:ext cx="1249279"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t>20 min</a:t>
              </a:r>
            </a:p>
          </p:txBody>
        </p:sp>
      </p:grpSp>
    </p:spTree>
    <p:extLst>
      <p:ext uri="{BB962C8B-B14F-4D97-AF65-F5344CB8AC3E}">
        <p14:creationId xmlns:p14="http://schemas.microsoft.com/office/powerpoint/2010/main" val="2165468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AA543-E852-4DE8-8B0D-9A0B3ED6E2B5}"/>
              </a:ext>
            </a:extLst>
          </p:cNvPr>
          <p:cNvSpPr>
            <a:spLocks noGrp="1"/>
          </p:cNvSpPr>
          <p:nvPr>
            <p:ph type="title"/>
          </p:nvPr>
        </p:nvSpPr>
        <p:spPr>
          <a:xfrm>
            <a:off x="615742" y="225837"/>
            <a:ext cx="8596668" cy="1320800"/>
          </a:xfrm>
        </p:spPr>
        <p:txBody>
          <a:bodyPr/>
          <a:lstStyle/>
          <a:p>
            <a:r>
              <a:rPr lang="en-CA"/>
              <a:t>Today’s Agenda</a:t>
            </a:r>
          </a:p>
        </p:txBody>
      </p:sp>
      <p:sp>
        <p:nvSpPr>
          <p:cNvPr id="3" name="Content Placeholder 2">
            <a:extLst>
              <a:ext uri="{FF2B5EF4-FFF2-40B4-BE49-F238E27FC236}">
                <a16:creationId xmlns:a16="http://schemas.microsoft.com/office/drawing/2014/main" id="{1CE0658B-B5CD-4C99-8273-98D4AEAD68F4}"/>
              </a:ext>
            </a:extLst>
          </p:cNvPr>
          <p:cNvSpPr>
            <a:spLocks noGrp="1"/>
          </p:cNvSpPr>
          <p:nvPr>
            <p:ph idx="1"/>
          </p:nvPr>
        </p:nvSpPr>
        <p:spPr>
          <a:xfrm>
            <a:off x="615742" y="1947078"/>
            <a:ext cx="9226275" cy="4171619"/>
          </a:xfrm>
        </p:spPr>
        <p:txBody>
          <a:bodyPr vert="horz" lIns="91440" tIns="45720" rIns="91440" bIns="45720" rtlCol="0" anchor="t">
            <a:normAutofit/>
          </a:bodyPr>
          <a:lstStyle/>
          <a:p>
            <a:r>
              <a:rPr lang="en-US" sz="2800" dirty="0"/>
              <a:t>Learn about reflection</a:t>
            </a:r>
          </a:p>
          <a:p>
            <a:r>
              <a:rPr lang="en-US" sz="2800" dirty="0"/>
              <a:t>Apply what we learn to reflect on Design experience</a:t>
            </a:r>
          </a:p>
          <a:p>
            <a:r>
              <a:rPr lang="en-US" sz="2800" dirty="0"/>
              <a:t>One-on-one meeting with TAs to discuss the reflection activities</a:t>
            </a:r>
          </a:p>
          <a:p>
            <a:r>
              <a:rPr lang="en-CA" dirty="0"/>
              <a:t>Submit your assignment</a:t>
            </a:r>
          </a:p>
        </p:txBody>
      </p:sp>
    </p:spTree>
    <p:extLst>
      <p:ext uri="{BB962C8B-B14F-4D97-AF65-F5344CB8AC3E}">
        <p14:creationId xmlns:p14="http://schemas.microsoft.com/office/powerpoint/2010/main" val="29945343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747D3C-94EC-4D85-8641-C2172DE42558}"/>
              </a:ext>
            </a:extLst>
          </p:cNvPr>
          <p:cNvSpPr>
            <a:spLocks noGrp="1"/>
          </p:cNvSpPr>
          <p:nvPr>
            <p:ph type="title"/>
          </p:nvPr>
        </p:nvSpPr>
        <p:spPr>
          <a:xfrm>
            <a:off x="985969" y="4553712"/>
            <a:ext cx="8288032" cy="1096316"/>
          </a:xfrm>
        </p:spPr>
        <p:txBody>
          <a:bodyPr vert="horz" lIns="91440" tIns="45720" rIns="91440" bIns="45720" rtlCol="0" anchor="b">
            <a:normAutofit/>
          </a:bodyPr>
          <a:lstStyle/>
          <a:p>
            <a:pPr algn="ctr"/>
            <a:r>
              <a:rPr lang="en-US" sz="4800" kern="1200">
                <a:solidFill>
                  <a:srgbClr val="7A003C"/>
                </a:solidFill>
              </a:rPr>
              <a:t>10 Minute Break</a:t>
            </a:r>
          </a:p>
        </p:txBody>
      </p:sp>
      <p:pic>
        <p:nvPicPr>
          <p:cNvPr id="7" name="Graphic 6" descr="Stopwatch">
            <a:extLst>
              <a:ext uri="{FF2B5EF4-FFF2-40B4-BE49-F238E27FC236}">
                <a16:creationId xmlns:a16="http://schemas.microsoft.com/office/drawing/2014/main" id="{22563287-9CAA-4FBD-97FE-6410FF1B06F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80259" y="934222"/>
            <a:ext cx="3299450" cy="3299450"/>
          </a:xfrm>
          <a:prstGeom prst="rect">
            <a:avLst/>
          </a:prstGeom>
        </p:spPr>
      </p:pic>
    </p:spTree>
    <p:extLst>
      <p:ext uri="{BB962C8B-B14F-4D97-AF65-F5344CB8AC3E}">
        <p14:creationId xmlns:p14="http://schemas.microsoft.com/office/powerpoint/2010/main" val="22083099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FCF9C-82F2-4A2E-9568-AECF24F2EF10}"/>
              </a:ext>
            </a:extLst>
          </p:cNvPr>
          <p:cNvSpPr>
            <a:spLocks noGrp="1"/>
          </p:cNvSpPr>
          <p:nvPr>
            <p:ph type="title"/>
          </p:nvPr>
        </p:nvSpPr>
        <p:spPr>
          <a:xfrm>
            <a:off x="904874" y="179651"/>
            <a:ext cx="7787787" cy="1320800"/>
          </a:xfrm>
        </p:spPr>
        <p:txBody>
          <a:bodyPr/>
          <a:lstStyle/>
          <a:p>
            <a:r>
              <a:rPr lang="en-US"/>
              <a:t>Stage 2: “So What?”</a:t>
            </a:r>
            <a:endParaRPr lang="en-CA"/>
          </a:p>
        </p:txBody>
      </p:sp>
      <p:sp>
        <p:nvSpPr>
          <p:cNvPr id="3" name="Content Placeholder 2">
            <a:extLst>
              <a:ext uri="{FF2B5EF4-FFF2-40B4-BE49-F238E27FC236}">
                <a16:creationId xmlns:a16="http://schemas.microsoft.com/office/drawing/2014/main" id="{7BFD9324-6EA1-45C2-946D-38F4A6DFEFE8}"/>
              </a:ext>
            </a:extLst>
          </p:cNvPr>
          <p:cNvSpPr>
            <a:spLocks noGrp="1"/>
          </p:cNvSpPr>
          <p:nvPr>
            <p:ph idx="1"/>
          </p:nvPr>
        </p:nvSpPr>
        <p:spPr>
          <a:xfrm>
            <a:off x="809625" y="1391524"/>
            <a:ext cx="10054173" cy="4518770"/>
          </a:xfrm>
        </p:spPr>
        <p:txBody>
          <a:bodyPr>
            <a:normAutofit/>
          </a:bodyPr>
          <a:lstStyle/>
          <a:p>
            <a:pPr>
              <a:lnSpc>
                <a:spcPct val="122181"/>
              </a:lnSpc>
              <a:buSzPct val="100000"/>
            </a:pPr>
            <a:r>
              <a:rPr lang="en-US" sz="2800">
                <a:solidFill>
                  <a:srgbClr val="000000"/>
                </a:solidFill>
              </a:rPr>
              <a:t>“So what?” shift from descriptive to interpretive, meaning of experience for each participant, feelings involved, lessons learned.</a:t>
            </a:r>
          </a:p>
          <a:p>
            <a:pPr>
              <a:lnSpc>
                <a:spcPct val="122181"/>
              </a:lnSpc>
              <a:buSzPct val="100000"/>
            </a:pPr>
            <a:r>
              <a:rPr lang="en-US" sz="2800">
                <a:solidFill>
                  <a:srgbClr val="000000"/>
                </a:solidFill>
              </a:rPr>
              <a:t>Try to understand on a deeper level why the issue is significant or relevant.</a:t>
            </a:r>
          </a:p>
        </p:txBody>
      </p:sp>
    </p:spTree>
    <p:extLst>
      <p:ext uri="{BB962C8B-B14F-4D97-AF65-F5344CB8AC3E}">
        <p14:creationId xmlns:p14="http://schemas.microsoft.com/office/powerpoint/2010/main" val="24455878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FCF9C-82F2-4A2E-9568-AECF24F2EF10}"/>
              </a:ext>
            </a:extLst>
          </p:cNvPr>
          <p:cNvSpPr>
            <a:spLocks noGrp="1"/>
          </p:cNvSpPr>
          <p:nvPr>
            <p:ph type="title"/>
          </p:nvPr>
        </p:nvSpPr>
        <p:spPr>
          <a:xfrm>
            <a:off x="847022" y="179651"/>
            <a:ext cx="7845639" cy="1320800"/>
          </a:xfrm>
        </p:spPr>
        <p:txBody>
          <a:bodyPr/>
          <a:lstStyle/>
          <a:p>
            <a:r>
              <a:rPr lang="en-US"/>
              <a:t>Stage 2: “So What?”</a:t>
            </a:r>
            <a:endParaRPr lang="en-CA"/>
          </a:p>
        </p:txBody>
      </p:sp>
      <p:sp>
        <p:nvSpPr>
          <p:cNvPr id="3" name="Content Placeholder 2">
            <a:extLst>
              <a:ext uri="{FF2B5EF4-FFF2-40B4-BE49-F238E27FC236}">
                <a16:creationId xmlns:a16="http://schemas.microsoft.com/office/drawing/2014/main" id="{7BFD9324-6EA1-45C2-946D-38F4A6DFEFE8}"/>
              </a:ext>
            </a:extLst>
          </p:cNvPr>
          <p:cNvSpPr>
            <a:spLocks noGrp="1"/>
          </p:cNvSpPr>
          <p:nvPr>
            <p:ph idx="1"/>
          </p:nvPr>
        </p:nvSpPr>
        <p:spPr>
          <a:xfrm>
            <a:off x="914400" y="1169615"/>
            <a:ext cx="11838754" cy="4518770"/>
          </a:xfrm>
        </p:spPr>
        <p:txBody>
          <a:bodyPr>
            <a:noAutofit/>
          </a:bodyPr>
          <a:lstStyle/>
          <a:p>
            <a:pPr marL="0" indent="0">
              <a:lnSpc>
                <a:spcPct val="160000"/>
              </a:lnSpc>
              <a:spcBef>
                <a:spcPts val="0"/>
              </a:spcBef>
              <a:buNone/>
            </a:pPr>
            <a:r>
              <a:rPr lang="en-US" sz="2400">
                <a:solidFill>
                  <a:srgbClr val="000000"/>
                </a:solidFill>
              </a:rPr>
              <a:t>You generally answer the questions:</a:t>
            </a:r>
          </a:p>
          <a:p>
            <a:pPr marL="0" indent="0">
              <a:lnSpc>
                <a:spcPct val="160000"/>
              </a:lnSpc>
              <a:spcBef>
                <a:spcPts val="0"/>
              </a:spcBef>
              <a:buNone/>
            </a:pPr>
            <a:endParaRPr lang="en-US" sz="2400">
              <a:solidFill>
                <a:srgbClr val="000000"/>
              </a:solidFill>
            </a:endParaRPr>
          </a:p>
          <a:p>
            <a:pPr>
              <a:lnSpc>
                <a:spcPct val="160000"/>
              </a:lnSpc>
              <a:spcBef>
                <a:spcPts val="0"/>
              </a:spcBef>
            </a:pPr>
            <a:r>
              <a:rPr lang="en-US" sz="2400">
                <a:solidFill>
                  <a:srgbClr val="000000"/>
                </a:solidFill>
              </a:rPr>
              <a:t>So what was important?, </a:t>
            </a:r>
          </a:p>
          <a:p>
            <a:pPr>
              <a:lnSpc>
                <a:spcPct val="160000"/>
              </a:lnSpc>
              <a:spcBef>
                <a:spcPts val="0"/>
              </a:spcBef>
            </a:pPr>
            <a:r>
              <a:rPr lang="en-US" sz="2400">
                <a:solidFill>
                  <a:srgbClr val="000000"/>
                </a:solidFill>
              </a:rPr>
              <a:t>So what knowledge can inform me?,</a:t>
            </a:r>
          </a:p>
          <a:p>
            <a:pPr>
              <a:lnSpc>
                <a:spcPct val="160000"/>
              </a:lnSpc>
              <a:spcBef>
                <a:spcPts val="0"/>
              </a:spcBef>
            </a:pPr>
            <a:r>
              <a:rPr lang="en-US" sz="2400">
                <a:solidFill>
                  <a:srgbClr val="000000"/>
                </a:solidFill>
              </a:rPr>
              <a:t>So what did I learn about myself? </a:t>
            </a:r>
            <a:endParaRPr lang="en-CA" sz="2400">
              <a:solidFill>
                <a:srgbClr val="000000"/>
              </a:solidFill>
            </a:endParaRPr>
          </a:p>
          <a:p>
            <a:pPr>
              <a:lnSpc>
                <a:spcPct val="122181"/>
              </a:lnSpc>
              <a:buSzPts val="1732"/>
              <a:buFont typeface="Wingdings" panose="05000000000000000000" pitchFamily="2" charset="2"/>
              <a:buChar char="Ø"/>
            </a:pPr>
            <a:endParaRPr lang="en-US" sz="2400">
              <a:solidFill>
                <a:srgbClr val="000000"/>
              </a:solidFill>
              <a:latin typeface="Univers"/>
            </a:endParaRPr>
          </a:p>
        </p:txBody>
      </p:sp>
    </p:spTree>
    <p:extLst>
      <p:ext uri="{BB962C8B-B14F-4D97-AF65-F5344CB8AC3E}">
        <p14:creationId xmlns:p14="http://schemas.microsoft.com/office/powerpoint/2010/main" val="8355515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6E1C4-C070-4397-86C4-7299E466C6C0}"/>
              </a:ext>
            </a:extLst>
          </p:cNvPr>
          <p:cNvSpPr>
            <a:spLocks noGrp="1"/>
          </p:cNvSpPr>
          <p:nvPr>
            <p:ph type="title"/>
          </p:nvPr>
        </p:nvSpPr>
        <p:spPr>
          <a:xfrm>
            <a:off x="1735326" y="7492"/>
            <a:ext cx="6424440" cy="1320800"/>
          </a:xfrm>
        </p:spPr>
        <p:txBody>
          <a:bodyPr>
            <a:normAutofit/>
          </a:bodyPr>
          <a:lstStyle/>
          <a:p>
            <a:r>
              <a:rPr lang="en-CA"/>
              <a:t>Activity #2</a:t>
            </a:r>
          </a:p>
        </p:txBody>
      </p:sp>
      <p:sp>
        <p:nvSpPr>
          <p:cNvPr id="3" name="Content Placeholder 2">
            <a:extLst>
              <a:ext uri="{FF2B5EF4-FFF2-40B4-BE49-F238E27FC236}">
                <a16:creationId xmlns:a16="http://schemas.microsoft.com/office/drawing/2014/main" id="{7F165A77-9EA2-47AC-83FE-B99ABE4F0D00}"/>
              </a:ext>
            </a:extLst>
          </p:cNvPr>
          <p:cNvSpPr>
            <a:spLocks noGrp="1"/>
          </p:cNvSpPr>
          <p:nvPr>
            <p:ph idx="1"/>
          </p:nvPr>
        </p:nvSpPr>
        <p:spPr>
          <a:xfrm>
            <a:off x="1846618" y="1004442"/>
            <a:ext cx="8315278" cy="5720797"/>
          </a:xfrm>
        </p:spPr>
        <p:txBody>
          <a:bodyPr vert="horz" lIns="91440" tIns="45720" rIns="91440" bIns="45720" rtlCol="0" anchor="t">
            <a:normAutofit/>
          </a:bodyPr>
          <a:lstStyle/>
          <a:p>
            <a:pPr marL="0" indent="0">
              <a:spcAft>
                <a:spcPts val="800"/>
              </a:spcAft>
              <a:buNone/>
            </a:pPr>
            <a:r>
              <a:rPr lang="en-CA" sz="2400" b="1" dirty="0">
                <a:solidFill>
                  <a:schemeClr val="tx1"/>
                </a:solidFill>
              </a:rPr>
              <a:t>Individual Activity:</a:t>
            </a:r>
          </a:p>
          <a:p>
            <a:pPr>
              <a:spcAft>
                <a:spcPts val="800"/>
              </a:spcAft>
            </a:pPr>
            <a:r>
              <a:rPr lang="en-US" sz="2400" dirty="0">
                <a:cs typeface="Arial" panose="020B0604020202020204" pitchFamily="34" charset="0"/>
              </a:rPr>
              <a:t>Use the answer to the questions of stage 1 and critically reflect on these actions, impressions, and perceived reactions. In this section you will explore what you learned and describe why this incident matters to you.</a:t>
            </a:r>
            <a:endParaRPr lang="en-CA" sz="2400" dirty="0">
              <a:cs typeface="Arial" panose="020B0604020202020204" pitchFamily="34" charset="0"/>
            </a:endParaRPr>
          </a:p>
          <a:p>
            <a:pPr>
              <a:spcAft>
                <a:spcPts val="800"/>
              </a:spcAft>
            </a:pPr>
            <a:r>
              <a:rPr lang="en-US" sz="2400" dirty="0">
                <a:cs typeface="Arial" panose="020B0604020202020204" pitchFamily="34" charset="0"/>
              </a:rPr>
              <a:t>To do this task, using up to five sentences, explain what the values, beliefs, or assumptions that you think are revealed (or appear to reveal) by the situation you described above. Provide additional evidence as needed. Refer to the guided questions in the hand-out.</a:t>
            </a:r>
          </a:p>
          <a:p>
            <a:pPr>
              <a:spcAft>
                <a:spcPts val="800"/>
              </a:spcAft>
            </a:pPr>
            <a:endParaRPr lang="en-US" b="1" dirty="0">
              <a:latin typeface="Calibri" panose="020F0502020204030204" pitchFamily="34" charset="0"/>
              <a:cs typeface="Times New Roman" panose="02020603050405020304" pitchFamily="18" charset="0"/>
            </a:endParaRPr>
          </a:p>
        </p:txBody>
      </p:sp>
      <p:grpSp>
        <p:nvGrpSpPr>
          <p:cNvPr id="17" name="Group 16">
            <a:extLst>
              <a:ext uri="{FF2B5EF4-FFF2-40B4-BE49-F238E27FC236}">
                <a16:creationId xmlns:a16="http://schemas.microsoft.com/office/drawing/2014/main" id="{8E156AF6-CC99-4038-8365-9BA5429B7101}"/>
              </a:ext>
            </a:extLst>
          </p:cNvPr>
          <p:cNvGrpSpPr/>
          <p:nvPr/>
        </p:nvGrpSpPr>
        <p:grpSpPr>
          <a:xfrm>
            <a:off x="755755" y="5331919"/>
            <a:ext cx="1959142" cy="1232839"/>
            <a:chOff x="164432" y="5017168"/>
            <a:chExt cx="1959142" cy="1232839"/>
          </a:xfrm>
        </p:grpSpPr>
        <p:pic>
          <p:nvPicPr>
            <p:cNvPr id="19" name="Graphic 4" descr="Hourglass 30%">
              <a:extLst>
                <a:ext uri="{FF2B5EF4-FFF2-40B4-BE49-F238E27FC236}">
                  <a16:creationId xmlns:a16="http://schemas.microsoft.com/office/drawing/2014/main" id="{A43AA986-7F89-4BA4-9470-85F97ADBE6C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4432" y="5017168"/>
              <a:ext cx="914400" cy="914400"/>
            </a:xfrm>
            <a:prstGeom prst="rect">
              <a:avLst/>
            </a:prstGeom>
          </p:spPr>
        </p:pic>
        <p:sp>
          <p:nvSpPr>
            <p:cNvPr id="21" name="TextBox 20">
              <a:extLst>
                <a:ext uri="{FF2B5EF4-FFF2-40B4-BE49-F238E27FC236}">
                  <a16:creationId xmlns:a16="http://schemas.microsoft.com/office/drawing/2014/main" id="{59E99BAB-53B7-497C-813D-89EFE92E2326}"/>
                </a:ext>
              </a:extLst>
            </p:cNvPr>
            <p:cNvSpPr txBox="1"/>
            <p:nvPr/>
          </p:nvSpPr>
          <p:spPr>
            <a:xfrm>
              <a:off x="874295" y="5295900"/>
              <a:ext cx="1249279"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a:t>20 min</a:t>
              </a:r>
            </a:p>
          </p:txBody>
        </p:sp>
      </p:grpSp>
    </p:spTree>
    <p:extLst>
      <p:ext uri="{BB962C8B-B14F-4D97-AF65-F5344CB8AC3E}">
        <p14:creationId xmlns:p14="http://schemas.microsoft.com/office/powerpoint/2010/main" val="37606538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FCF9C-82F2-4A2E-9568-AECF24F2EF10}"/>
              </a:ext>
            </a:extLst>
          </p:cNvPr>
          <p:cNvSpPr>
            <a:spLocks noGrp="1"/>
          </p:cNvSpPr>
          <p:nvPr>
            <p:ph type="title"/>
          </p:nvPr>
        </p:nvSpPr>
        <p:spPr>
          <a:xfrm>
            <a:off x="981074" y="179651"/>
            <a:ext cx="7711587" cy="1320800"/>
          </a:xfrm>
        </p:spPr>
        <p:txBody>
          <a:bodyPr/>
          <a:lstStyle/>
          <a:p>
            <a:r>
              <a:rPr lang="en-US"/>
              <a:t>Stage 3: “Now What?”</a:t>
            </a:r>
            <a:endParaRPr lang="en-CA"/>
          </a:p>
        </p:txBody>
      </p:sp>
      <p:sp>
        <p:nvSpPr>
          <p:cNvPr id="3" name="Content Placeholder 2">
            <a:extLst>
              <a:ext uri="{FF2B5EF4-FFF2-40B4-BE49-F238E27FC236}">
                <a16:creationId xmlns:a16="http://schemas.microsoft.com/office/drawing/2014/main" id="{7BFD9324-6EA1-45C2-946D-38F4A6DFEFE8}"/>
              </a:ext>
            </a:extLst>
          </p:cNvPr>
          <p:cNvSpPr>
            <a:spLocks noGrp="1"/>
          </p:cNvSpPr>
          <p:nvPr>
            <p:ph idx="1"/>
          </p:nvPr>
        </p:nvSpPr>
        <p:spPr>
          <a:xfrm>
            <a:off x="981074" y="1391524"/>
            <a:ext cx="9882724" cy="4518770"/>
          </a:xfrm>
        </p:spPr>
        <p:txBody>
          <a:bodyPr>
            <a:normAutofit/>
          </a:bodyPr>
          <a:lstStyle/>
          <a:p>
            <a:pPr>
              <a:lnSpc>
                <a:spcPct val="122181"/>
              </a:lnSpc>
              <a:buSzPct val="100000"/>
            </a:pPr>
            <a:r>
              <a:rPr lang="en-US" sz="2800">
                <a:solidFill>
                  <a:srgbClr val="000000"/>
                </a:solidFill>
              </a:rPr>
              <a:t>“Now what?” is contextual (seeing this situation's place in the big picture), applying lessons learned/insights gained to new situations, setting future goals, creating an action plan.</a:t>
            </a:r>
          </a:p>
          <a:p>
            <a:pPr>
              <a:lnSpc>
                <a:spcPct val="122181"/>
              </a:lnSpc>
              <a:buSzPts val="1732"/>
              <a:buFont typeface="Wingdings" panose="05000000000000000000" pitchFamily="2" charset="2"/>
              <a:buChar char="Ø"/>
            </a:pPr>
            <a:endParaRPr lang="en-US" sz="2800">
              <a:solidFill>
                <a:srgbClr val="000000"/>
              </a:solidFill>
              <a:latin typeface="Univers"/>
            </a:endParaRPr>
          </a:p>
          <a:p>
            <a:pPr>
              <a:lnSpc>
                <a:spcPct val="122181"/>
              </a:lnSpc>
              <a:buSzPts val="1732"/>
              <a:buFont typeface="Wingdings" panose="05000000000000000000" pitchFamily="2" charset="2"/>
              <a:buChar char="Ø"/>
            </a:pPr>
            <a:endParaRPr lang="en-US" sz="2800">
              <a:solidFill>
                <a:srgbClr val="000000"/>
              </a:solidFill>
              <a:latin typeface="Univers"/>
            </a:endParaRPr>
          </a:p>
        </p:txBody>
      </p:sp>
    </p:spTree>
    <p:extLst>
      <p:ext uri="{BB962C8B-B14F-4D97-AF65-F5344CB8AC3E}">
        <p14:creationId xmlns:p14="http://schemas.microsoft.com/office/powerpoint/2010/main" val="875061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FCF9C-82F2-4A2E-9568-AECF24F2EF10}"/>
              </a:ext>
            </a:extLst>
          </p:cNvPr>
          <p:cNvSpPr>
            <a:spLocks noGrp="1"/>
          </p:cNvSpPr>
          <p:nvPr>
            <p:ph type="title"/>
          </p:nvPr>
        </p:nvSpPr>
        <p:spPr>
          <a:xfrm>
            <a:off x="876300" y="179651"/>
            <a:ext cx="7816362" cy="1320800"/>
          </a:xfrm>
        </p:spPr>
        <p:txBody>
          <a:bodyPr/>
          <a:lstStyle/>
          <a:p>
            <a:r>
              <a:rPr lang="en-US"/>
              <a:t>Stage 3: “Now What?”</a:t>
            </a:r>
            <a:endParaRPr lang="en-CA"/>
          </a:p>
        </p:txBody>
      </p:sp>
      <p:sp>
        <p:nvSpPr>
          <p:cNvPr id="3" name="Content Placeholder 2">
            <a:extLst>
              <a:ext uri="{FF2B5EF4-FFF2-40B4-BE49-F238E27FC236}">
                <a16:creationId xmlns:a16="http://schemas.microsoft.com/office/drawing/2014/main" id="{7BFD9324-6EA1-45C2-946D-38F4A6DFEFE8}"/>
              </a:ext>
            </a:extLst>
          </p:cNvPr>
          <p:cNvSpPr>
            <a:spLocks noGrp="1"/>
          </p:cNvSpPr>
          <p:nvPr>
            <p:ph idx="1"/>
          </p:nvPr>
        </p:nvSpPr>
        <p:spPr>
          <a:xfrm>
            <a:off x="876300" y="1391524"/>
            <a:ext cx="9648825" cy="4518770"/>
          </a:xfrm>
        </p:spPr>
        <p:txBody>
          <a:bodyPr>
            <a:normAutofit/>
          </a:bodyPr>
          <a:lstStyle/>
          <a:p>
            <a:pPr>
              <a:lnSpc>
                <a:spcPct val="122181"/>
              </a:lnSpc>
              <a:buSzPct val="100000"/>
            </a:pPr>
            <a:r>
              <a:rPr lang="en-US" sz="2800">
                <a:solidFill>
                  <a:srgbClr val="000000"/>
                </a:solidFill>
              </a:rPr>
              <a:t>The goal of reflection is to improve performance of an individual and the organization. Improvements are made either through changes in response to a problem or through experimenting with new ideas. </a:t>
            </a:r>
          </a:p>
          <a:p>
            <a:pPr>
              <a:lnSpc>
                <a:spcPct val="122181"/>
              </a:lnSpc>
              <a:buSzPct val="100000"/>
            </a:pPr>
            <a:endParaRPr lang="en-US" sz="2800">
              <a:solidFill>
                <a:srgbClr val="000000"/>
              </a:solidFill>
            </a:endParaRPr>
          </a:p>
          <a:p>
            <a:pPr>
              <a:lnSpc>
                <a:spcPct val="122181"/>
              </a:lnSpc>
              <a:buSzPct val="100000"/>
            </a:pPr>
            <a:r>
              <a:rPr lang="en-US" sz="2800" b="1">
                <a:solidFill>
                  <a:srgbClr val="000000"/>
                </a:solidFill>
              </a:rPr>
              <a:t>To make the reflection more tangible and meaningful, we want you to set some personal goals based on your reflection.</a:t>
            </a:r>
            <a:endParaRPr lang="en-CA" sz="2800" b="1">
              <a:solidFill>
                <a:srgbClr val="000000"/>
              </a:solidFill>
            </a:endParaRPr>
          </a:p>
          <a:p>
            <a:pPr>
              <a:lnSpc>
                <a:spcPct val="122181"/>
              </a:lnSpc>
              <a:buSzPts val="1732"/>
              <a:buFont typeface="Wingdings" panose="05000000000000000000" pitchFamily="2" charset="2"/>
              <a:buChar char="Ø"/>
            </a:pPr>
            <a:endParaRPr lang="en-US" sz="2800">
              <a:solidFill>
                <a:srgbClr val="000000"/>
              </a:solidFill>
              <a:latin typeface="Univers"/>
            </a:endParaRPr>
          </a:p>
        </p:txBody>
      </p:sp>
    </p:spTree>
    <p:extLst>
      <p:ext uri="{BB962C8B-B14F-4D97-AF65-F5344CB8AC3E}">
        <p14:creationId xmlns:p14="http://schemas.microsoft.com/office/powerpoint/2010/main" val="22629664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FCF9C-82F2-4A2E-9568-AECF24F2EF10}"/>
              </a:ext>
            </a:extLst>
          </p:cNvPr>
          <p:cNvSpPr>
            <a:spLocks noGrp="1"/>
          </p:cNvSpPr>
          <p:nvPr>
            <p:ph type="title"/>
          </p:nvPr>
        </p:nvSpPr>
        <p:spPr>
          <a:xfrm>
            <a:off x="933450" y="179651"/>
            <a:ext cx="7759212" cy="1320800"/>
          </a:xfrm>
        </p:spPr>
        <p:txBody>
          <a:bodyPr/>
          <a:lstStyle/>
          <a:p>
            <a:r>
              <a:rPr lang="en-US"/>
              <a:t>Stage 3: “Now What?”</a:t>
            </a:r>
            <a:endParaRPr lang="en-CA"/>
          </a:p>
        </p:txBody>
      </p:sp>
      <p:sp>
        <p:nvSpPr>
          <p:cNvPr id="3" name="Content Placeholder 2">
            <a:extLst>
              <a:ext uri="{FF2B5EF4-FFF2-40B4-BE49-F238E27FC236}">
                <a16:creationId xmlns:a16="http://schemas.microsoft.com/office/drawing/2014/main" id="{7BFD9324-6EA1-45C2-946D-38F4A6DFEFE8}"/>
              </a:ext>
            </a:extLst>
          </p:cNvPr>
          <p:cNvSpPr>
            <a:spLocks noGrp="1"/>
          </p:cNvSpPr>
          <p:nvPr>
            <p:ph idx="1"/>
          </p:nvPr>
        </p:nvSpPr>
        <p:spPr>
          <a:xfrm>
            <a:off x="933450" y="1391524"/>
            <a:ext cx="9930348" cy="4518770"/>
          </a:xfrm>
        </p:spPr>
        <p:txBody>
          <a:bodyPr>
            <a:normAutofit/>
          </a:bodyPr>
          <a:lstStyle/>
          <a:p>
            <a:pPr>
              <a:lnSpc>
                <a:spcPct val="122181"/>
              </a:lnSpc>
              <a:buSzPct val="100000"/>
            </a:pPr>
            <a:r>
              <a:rPr lang="en-US" sz="2800">
                <a:solidFill>
                  <a:srgbClr val="000000"/>
                </a:solidFill>
              </a:rPr>
              <a:t>This stage is about </a:t>
            </a:r>
            <a:r>
              <a:rPr lang="en-US" sz="2800" b="1">
                <a:solidFill>
                  <a:srgbClr val="000000"/>
                </a:solidFill>
              </a:rPr>
              <a:t>applying</a:t>
            </a:r>
            <a:r>
              <a:rPr lang="en-US" sz="2800">
                <a:solidFill>
                  <a:srgbClr val="000000"/>
                </a:solidFill>
              </a:rPr>
              <a:t> what you’ve learned. </a:t>
            </a:r>
          </a:p>
          <a:p>
            <a:pPr>
              <a:lnSpc>
                <a:spcPct val="122181"/>
              </a:lnSpc>
              <a:buSzPct val="100000"/>
            </a:pPr>
            <a:r>
              <a:rPr lang="en-US" sz="2800">
                <a:solidFill>
                  <a:srgbClr val="000000"/>
                </a:solidFill>
              </a:rPr>
              <a:t>How have you changed or grown because of this experience? </a:t>
            </a:r>
          </a:p>
          <a:p>
            <a:pPr>
              <a:lnSpc>
                <a:spcPct val="122181"/>
              </a:lnSpc>
              <a:buSzPct val="100000"/>
            </a:pPr>
            <a:r>
              <a:rPr lang="en-US" sz="2800">
                <a:solidFill>
                  <a:srgbClr val="000000"/>
                </a:solidFill>
              </a:rPr>
              <a:t>How will you think or act differently in future situations because of this experience? </a:t>
            </a:r>
          </a:p>
          <a:p>
            <a:pPr>
              <a:lnSpc>
                <a:spcPct val="122181"/>
              </a:lnSpc>
              <a:buSzPct val="100000"/>
            </a:pPr>
            <a:r>
              <a:rPr lang="en-US" sz="2800">
                <a:solidFill>
                  <a:srgbClr val="000000"/>
                </a:solidFill>
              </a:rPr>
              <a:t>What are you going to do next? </a:t>
            </a:r>
          </a:p>
          <a:p>
            <a:pPr>
              <a:lnSpc>
                <a:spcPct val="122181"/>
              </a:lnSpc>
              <a:buSzPct val="100000"/>
            </a:pPr>
            <a:r>
              <a:rPr lang="en-US" sz="2800">
                <a:solidFill>
                  <a:srgbClr val="000000"/>
                </a:solidFill>
              </a:rPr>
              <a:t>In the Now what? stage, you explore how the experience will shape your future thinking and behavior. </a:t>
            </a:r>
          </a:p>
        </p:txBody>
      </p:sp>
    </p:spTree>
    <p:extLst>
      <p:ext uri="{BB962C8B-B14F-4D97-AF65-F5344CB8AC3E}">
        <p14:creationId xmlns:p14="http://schemas.microsoft.com/office/powerpoint/2010/main" val="1055266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6E1C4-C070-4397-86C4-7299E466C6C0}"/>
              </a:ext>
            </a:extLst>
          </p:cNvPr>
          <p:cNvSpPr>
            <a:spLocks noGrp="1"/>
          </p:cNvSpPr>
          <p:nvPr>
            <p:ph type="title"/>
          </p:nvPr>
        </p:nvSpPr>
        <p:spPr>
          <a:xfrm>
            <a:off x="1800630" y="331167"/>
            <a:ext cx="9517006" cy="1320800"/>
          </a:xfrm>
        </p:spPr>
        <p:txBody>
          <a:bodyPr>
            <a:normAutofit/>
          </a:bodyPr>
          <a:lstStyle/>
          <a:p>
            <a:r>
              <a:rPr lang="en-CA" dirty="0"/>
              <a:t>Activity #3</a:t>
            </a:r>
            <a:br>
              <a:rPr lang="en-CA" dirty="0"/>
            </a:br>
            <a:endParaRPr lang="en-CA" dirty="0"/>
          </a:p>
        </p:txBody>
      </p:sp>
      <p:sp>
        <p:nvSpPr>
          <p:cNvPr id="3" name="Content Placeholder 2">
            <a:extLst>
              <a:ext uri="{FF2B5EF4-FFF2-40B4-BE49-F238E27FC236}">
                <a16:creationId xmlns:a16="http://schemas.microsoft.com/office/drawing/2014/main" id="{7F165A77-9EA2-47AC-83FE-B99ABE4F0D00}"/>
              </a:ext>
            </a:extLst>
          </p:cNvPr>
          <p:cNvSpPr>
            <a:spLocks noGrp="1"/>
          </p:cNvSpPr>
          <p:nvPr>
            <p:ph idx="1"/>
          </p:nvPr>
        </p:nvSpPr>
        <p:spPr>
          <a:xfrm>
            <a:off x="1800630" y="1651967"/>
            <a:ext cx="8315278" cy="5720797"/>
          </a:xfrm>
        </p:spPr>
        <p:txBody>
          <a:bodyPr vert="horz" lIns="91440" tIns="45720" rIns="91440" bIns="45720" rtlCol="0" anchor="t">
            <a:normAutofit/>
          </a:bodyPr>
          <a:lstStyle/>
          <a:p>
            <a:pPr>
              <a:spcAft>
                <a:spcPts val="800"/>
              </a:spcAft>
            </a:pPr>
            <a:r>
              <a:rPr lang="en-US" sz="2400" dirty="0">
                <a:latin typeface="Arial Narrow"/>
                <a:cs typeface="Arial"/>
              </a:rPr>
              <a:t>In two to three sentences, discuss how you will integrate this new insight into future design projects. </a:t>
            </a:r>
          </a:p>
          <a:p>
            <a:pPr>
              <a:spcAft>
                <a:spcPts val="800"/>
              </a:spcAft>
            </a:pPr>
            <a:r>
              <a:rPr lang="en-US" sz="2400" dirty="0">
                <a:latin typeface="Arial Narrow"/>
                <a:cs typeface="Arial"/>
              </a:rPr>
              <a:t>During this stage you can check-in with a TA and summarize the 3 stages of your reflection and get feedback. </a:t>
            </a:r>
          </a:p>
          <a:p>
            <a:pPr>
              <a:spcAft>
                <a:spcPts val="800"/>
              </a:spcAft>
            </a:pPr>
            <a:endParaRPr lang="en-US" b="1" dirty="0">
              <a:latin typeface="Calibri" panose="020F0502020204030204" pitchFamily="34" charset="0"/>
              <a:cs typeface="Times New Roman" panose="02020603050405020304" pitchFamily="18" charset="0"/>
            </a:endParaRPr>
          </a:p>
        </p:txBody>
      </p:sp>
      <p:grpSp>
        <p:nvGrpSpPr>
          <p:cNvPr id="17" name="Group 16">
            <a:extLst>
              <a:ext uri="{FF2B5EF4-FFF2-40B4-BE49-F238E27FC236}">
                <a16:creationId xmlns:a16="http://schemas.microsoft.com/office/drawing/2014/main" id="{8E156AF6-CC99-4038-8365-9BA5429B7101}"/>
              </a:ext>
            </a:extLst>
          </p:cNvPr>
          <p:cNvGrpSpPr/>
          <p:nvPr/>
        </p:nvGrpSpPr>
        <p:grpSpPr>
          <a:xfrm>
            <a:off x="886230" y="5322394"/>
            <a:ext cx="1959142" cy="914400"/>
            <a:chOff x="164432" y="5017168"/>
            <a:chExt cx="1959142" cy="914400"/>
          </a:xfrm>
        </p:grpSpPr>
        <p:pic>
          <p:nvPicPr>
            <p:cNvPr id="19" name="Graphic 4" descr="Hourglass 30%">
              <a:extLst>
                <a:ext uri="{FF2B5EF4-FFF2-40B4-BE49-F238E27FC236}">
                  <a16:creationId xmlns:a16="http://schemas.microsoft.com/office/drawing/2014/main" id="{A43AA986-7F89-4BA4-9470-85F97ADBE6C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4432" y="5017168"/>
              <a:ext cx="914400" cy="914400"/>
            </a:xfrm>
            <a:prstGeom prst="rect">
              <a:avLst/>
            </a:prstGeom>
          </p:spPr>
        </p:pic>
        <p:sp>
          <p:nvSpPr>
            <p:cNvPr id="21" name="TextBox 20">
              <a:extLst>
                <a:ext uri="{FF2B5EF4-FFF2-40B4-BE49-F238E27FC236}">
                  <a16:creationId xmlns:a16="http://schemas.microsoft.com/office/drawing/2014/main" id="{59E99BAB-53B7-497C-813D-89EFE92E2326}"/>
                </a:ext>
              </a:extLst>
            </p:cNvPr>
            <p:cNvSpPr txBox="1"/>
            <p:nvPr/>
          </p:nvSpPr>
          <p:spPr>
            <a:xfrm>
              <a:off x="874295" y="5295900"/>
              <a:ext cx="1249279"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t>20 min</a:t>
              </a:r>
            </a:p>
          </p:txBody>
        </p:sp>
      </p:grpSp>
    </p:spTree>
    <p:extLst>
      <p:ext uri="{BB962C8B-B14F-4D97-AF65-F5344CB8AC3E}">
        <p14:creationId xmlns:p14="http://schemas.microsoft.com/office/powerpoint/2010/main" val="35709577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6E1C4-C070-4397-86C4-7299E466C6C0}"/>
              </a:ext>
            </a:extLst>
          </p:cNvPr>
          <p:cNvSpPr>
            <a:spLocks noGrp="1"/>
          </p:cNvSpPr>
          <p:nvPr>
            <p:ph type="title"/>
          </p:nvPr>
        </p:nvSpPr>
        <p:spPr>
          <a:xfrm>
            <a:off x="1800630" y="240633"/>
            <a:ext cx="9517006" cy="1320800"/>
          </a:xfrm>
        </p:spPr>
        <p:txBody>
          <a:bodyPr>
            <a:normAutofit/>
          </a:bodyPr>
          <a:lstStyle/>
          <a:p>
            <a:r>
              <a:rPr lang="en-CA" dirty="0"/>
              <a:t>One-on-one meeting with TAs</a:t>
            </a:r>
          </a:p>
        </p:txBody>
      </p:sp>
      <p:sp>
        <p:nvSpPr>
          <p:cNvPr id="3" name="Content Placeholder 2">
            <a:extLst>
              <a:ext uri="{FF2B5EF4-FFF2-40B4-BE49-F238E27FC236}">
                <a16:creationId xmlns:a16="http://schemas.microsoft.com/office/drawing/2014/main" id="{7F165A77-9EA2-47AC-83FE-B99ABE4F0D00}"/>
              </a:ext>
            </a:extLst>
          </p:cNvPr>
          <p:cNvSpPr>
            <a:spLocks noGrp="1"/>
          </p:cNvSpPr>
          <p:nvPr>
            <p:ph idx="1"/>
          </p:nvPr>
        </p:nvSpPr>
        <p:spPr>
          <a:xfrm>
            <a:off x="1800630" y="2005316"/>
            <a:ext cx="8315278" cy="5720797"/>
          </a:xfrm>
        </p:spPr>
        <p:txBody>
          <a:bodyPr vert="horz" lIns="91440" tIns="45720" rIns="91440" bIns="45720" rtlCol="0" anchor="t">
            <a:normAutofit/>
          </a:bodyPr>
          <a:lstStyle/>
          <a:p>
            <a:pPr>
              <a:spcAft>
                <a:spcPts val="800"/>
              </a:spcAft>
            </a:pPr>
            <a:r>
              <a:rPr lang="en-US" sz="2400" dirty="0">
                <a:latin typeface="Arial Narrow"/>
                <a:cs typeface="Arial"/>
              </a:rPr>
              <a:t>Check-in with a TA and summarize the 3 stages of your reflection (then you are free to submit your worksheet and leave lab)</a:t>
            </a:r>
          </a:p>
          <a:p>
            <a:pPr>
              <a:spcAft>
                <a:spcPts val="800"/>
              </a:spcAft>
            </a:pPr>
            <a:r>
              <a:rPr lang="en-US" sz="2400" dirty="0">
                <a:latin typeface="Arial Narrow"/>
                <a:cs typeface="Arial"/>
              </a:rPr>
              <a:t>You can have this meeting while you are writing Activity 3 or when you are fully done with your reflection assignment.</a:t>
            </a:r>
          </a:p>
          <a:p>
            <a:pPr>
              <a:spcAft>
                <a:spcPts val="800"/>
              </a:spcAft>
            </a:pPr>
            <a:r>
              <a:rPr lang="en-US" sz="2400" dirty="0">
                <a:latin typeface="Arial Narrow"/>
                <a:cs typeface="Arial"/>
              </a:rPr>
              <a:t>This submission will be graded as your reflection assignment, make sure you apply TAs feedback before your final submission. </a:t>
            </a:r>
            <a:endParaRPr lang="en-US" sz="2400" dirty="0">
              <a:cs typeface="Arial" panose="020B0604020202020204" pitchFamily="34" charset="0"/>
            </a:endParaRPr>
          </a:p>
          <a:p>
            <a:pPr>
              <a:spcAft>
                <a:spcPts val="800"/>
              </a:spcAft>
            </a:pPr>
            <a:endParaRPr lang="en-US" b="1" dirty="0">
              <a:latin typeface="Calibri" panose="020F0502020204030204" pitchFamily="34" charset="0"/>
              <a:cs typeface="Times New Roman" panose="02020603050405020304" pitchFamily="18" charset="0"/>
            </a:endParaRPr>
          </a:p>
        </p:txBody>
      </p:sp>
      <p:grpSp>
        <p:nvGrpSpPr>
          <p:cNvPr id="17" name="Group 16">
            <a:extLst>
              <a:ext uri="{FF2B5EF4-FFF2-40B4-BE49-F238E27FC236}">
                <a16:creationId xmlns:a16="http://schemas.microsoft.com/office/drawing/2014/main" id="{8E156AF6-CC99-4038-8365-9BA5429B7101}"/>
              </a:ext>
            </a:extLst>
          </p:cNvPr>
          <p:cNvGrpSpPr/>
          <p:nvPr/>
        </p:nvGrpSpPr>
        <p:grpSpPr>
          <a:xfrm>
            <a:off x="886230" y="5322394"/>
            <a:ext cx="1959142" cy="914400"/>
            <a:chOff x="164432" y="5017168"/>
            <a:chExt cx="1959142" cy="914400"/>
          </a:xfrm>
        </p:grpSpPr>
        <p:pic>
          <p:nvPicPr>
            <p:cNvPr id="19" name="Graphic 4" descr="Hourglass 30%">
              <a:extLst>
                <a:ext uri="{FF2B5EF4-FFF2-40B4-BE49-F238E27FC236}">
                  <a16:creationId xmlns:a16="http://schemas.microsoft.com/office/drawing/2014/main" id="{A43AA986-7F89-4BA4-9470-85F97ADBE6C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4432" y="5017168"/>
              <a:ext cx="914400" cy="914400"/>
            </a:xfrm>
            <a:prstGeom prst="rect">
              <a:avLst/>
            </a:prstGeom>
          </p:spPr>
        </p:pic>
        <p:sp>
          <p:nvSpPr>
            <p:cNvPr id="21" name="TextBox 20">
              <a:extLst>
                <a:ext uri="{FF2B5EF4-FFF2-40B4-BE49-F238E27FC236}">
                  <a16:creationId xmlns:a16="http://schemas.microsoft.com/office/drawing/2014/main" id="{59E99BAB-53B7-497C-813D-89EFE92E2326}"/>
                </a:ext>
              </a:extLst>
            </p:cNvPr>
            <p:cNvSpPr txBox="1"/>
            <p:nvPr/>
          </p:nvSpPr>
          <p:spPr>
            <a:xfrm>
              <a:off x="874295" y="5295900"/>
              <a:ext cx="1249279"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t>30 min</a:t>
              </a:r>
            </a:p>
          </p:txBody>
        </p:sp>
      </p:grpSp>
    </p:spTree>
    <p:extLst>
      <p:ext uri="{BB962C8B-B14F-4D97-AF65-F5344CB8AC3E}">
        <p14:creationId xmlns:p14="http://schemas.microsoft.com/office/powerpoint/2010/main" val="1939085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6">
            <a:extLst>
              <a:ext uri="{FF2B5EF4-FFF2-40B4-BE49-F238E27FC236}">
                <a16:creationId xmlns:a16="http://schemas.microsoft.com/office/drawing/2014/main" id="{C0AF902C-5EE3-41B9-98A7-DE49B409D3D9}"/>
              </a:ext>
            </a:extLst>
          </p:cNvPr>
          <p:cNvSpPr>
            <a:spLocks noGrp="1"/>
          </p:cNvSpPr>
          <p:nvPr>
            <p:ph idx="1"/>
          </p:nvPr>
        </p:nvSpPr>
        <p:spPr>
          <a:xfrm>
            <a:off x="419309" y="1189432"/>
            <a:ext cx="8596312" cy="3881437"/>
          </a:xfrm>
        </p:spPr>
        <p:txBody>
          <a:bodyPr vert="horz" lIns="108000" tIns="45720" rIns="91440" bIns="45720" rtlCol="0" anchor="t">
            <a:normAutofit/>
          </a:bodyPr>
          <a:lstStyle/>
          <a:p>
            <a:pPr marL="304165" lvl="1" indent="0">
              <a:lnSpc>
                <a:spcPct val="100000"/>
              </a:lnSpc>
              <a:buNone/>
            </a:pPr>
            <a:r>
              <a:rPr lang="en-US" sz="3200" i="1">
                <a:solidFill>
                  <a:srgbClr val="000000"/>
                </a:solidFill>
                <a:latin typeface="Univers"/>
                <a:cs typeface="Arial"/>
              </a:rPr>
              <a:t>"We had the experience but missed the meaning"</a:t>
            </a:r>
            <a:endParaRPr lang="en-US" sz="3200">
              <a:solidFill>
                <a:srgbClr val="4C555C"/>
              </a:solidFill>
              <a:latin typeface="Univers"/>
              <a:cs typeface="Arial" charset="0"/>
            </a:endParaRPr>
          </a:p>
          <a:p>
            <a:pPr marL="304165" lvl="1" indent="0">
              <a:lnSpc>
                <a:spcPct val="100000"/>
              </a:lnSpc>
              <a:buNone/>
            </a:pPr>
            <a:endParaRPr lang="en-US" sz="1600" i="1">
              <a:solidFill>
                <a:srgbClr val="000000"/>
              </a:solidFill>
              <a:cs typeface="Arial"/>
            </a:endParaRPr>
          </a:p>
          <a:p>
            <a:pPr marL="304165" lvl="1" indent="0">
              <a:lnSpc>
                <a:spcPct val="100000"/>
              </a:lnSpc>
              <a:buNone/>
            </a:pPr>
            <a:r>
              <a:rPr lang="en-US" i="1">
                <a:solidFill>
                  <a:srgbClr val="000000"/>
                </a:solidFill>
                <a:latin typeface="Univers"/>
                <a:cs typeface="Arial"/>
              </a:rPr>
              <a:t>Eliot, T.S. (1943) The Four Quartets</a:t>
            </a:r>
          </a:p>
        </p:txBody>
      </p:sp>
    </p:spTree>
    <p:extLst>
      <p:ext uri="{BB962C8B-B14F-4D97-AF65-F5344CB8AC3E}">
        <p14:creationId xmlns:p14="http://schemas.microsoft.com/office/powerpoint/2010/main" val="2677882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67B0F9EF-B0E3-4BA6-B4B0-62C98B0A9BEF}"/>
              </a:ext>
            </a:extLst>
          </p:cNvPr>
          <p:cNvSpPr>
            <a:spLocks noGrp="1"/>
          </p:cNvSpPr>
          <p:nvPr>
            <p:ph type="title"/>
          </p:nvPr>
        </p:nvSpPr>
        <p:spPr>
          <a:xfrm>
            <a:off x="-255747" y="-290496"/>
            <a:ext cx="8288035" cy="1095059"/>
          </a:xfrm>
        </p:spPr>
        <p:txBody>
          <a:bodyPr vert="horz" lIns="91440" tIns="45720" rIns="91440" bIns="45720" rtlCol="0" anchor="b">
            <a:normAutofit/>
          </a:bodyPr>
          <a:lstStyle/>
          <a:p>
            <a:pPr algn="ctr"/>
            <a:r>
              <a:rPr lang="en-US" sz="4800"/>
              <a:t>Experiential Learning</a:t>
            </a:r>
          </a:p>
        </p:txBody>
      </p:sp>
      <p:pic>
        <p:nvPicPr>
          <p:cNvPr id="22" name="Picture 21" descr="A picture containing screenshot&#10;&#10;Description automatically generated">
            <a:extLst>
              <a:ext uri="{FF2B5EF4-FFF2-40B4-BE49-F238E27FC236}">
                <a16:creationId xmlns:a16="http://schemas.microsoft.com/office/drawing/2014/main" id="{8D2CEC39-05EC-4B08-8D04-CC2262D43CE5}"/>
              </a:ext>
            </a:extLst>
          </p:cNvPr>
          <p:cNvPicPr>
            <a:picLocks noChangeAspect="1"/>
          </p:cNvPicPr>
          <p:nvPr/>
        </p:nvPicPr>
        <p:blipFill rotWithShape="1">
          <a:blip r:embed="rId3">
            <a:extLst>
              <a:ext uri="{28A0092B-C50C-407E-A947-70E740481C1C}">
                <a14:useLocalDpi xmlns:a14="http://schemas.microsoft.com/office/drawing/2010/main" val="0"/>
              </a:ext>
            </a:extLst>
          </a:blip>
          <a:srcRect l="11942" t="1967" r="13105" b="22686"/>
          <a:stretch/>
        </p:blipFill>
        <p:spPr>
          <a:xfrm>
            <a:off x="7004330" y="61296"/>
            <a:ext cx="5158916" cy="6713316"/>
          </a:xfrm>
          <a:prstGeom prst="rect">
            <a:avLst/>
          </a:prstGeom>
        </p:spPr>
      </p:pic>
      <p:pic>
        <p:nvPicPr>
          <p:cNvPr id="5" name="Picture 4">
            <a:extLst>
              <a:ext uri="{FF2B5EF4-FFF2-40B4-BE49-F238E27FC236}">
                <a16:creationId xmlns:a16="http://schemas.microsoft.com/office/drawing/2014/main" id="{0F599631-7EA2-4E2F-94C9-9F9FEC23D9D9}"/>
              </a:ext>
            </a:extLst>
          </p:cNvPr>
          <p:cNvPicPr>
            <a:picLocks noChangeAspect="1"/>
          </p:cNvPicPr>
          <p:nvPr/>
        </p:nvPicPr>
        <p:blipFill>
          <a:blip r:embed="rId4"/>
          <a:stretch>
            <a:fillRect/>
          </a:stretch>
        </p:blipFill>
        <p:spPr>
          <a:xfrm>
            <a:off x="734755" y="1134773"/>
            <a:ext cx="6185887" cy="4948708"/>
          </a:xfrm>
          <a:prstGeom prst="rect">
            <a:avLst/>
          </a:prstGeom>
        </p:spPr>
      </p:pic>
    </p:spTree>
    <p:extLst>
      <p:ext uri="{BB962C8B-B14F-4D97-AF65-F5344CB8AC3E}">
        <p14:creationId xmlns:p14="http://schemas.microsoft.com/office/powerpoint/2010/main" val="37328882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5E1AF-940D-461A-888F-9E93676282B6}"/>
              </a:ext>
            </a:extLst>
          </p:cNvPr>
          <p:cNvSpPr>
            <a:spLocks noGrp="1"/>
          </p:cNvSpPr>
          <p:nvPr>
            <p:ph type="title"/>
          </p:nvPr>
        </p:nvSpPr>
        <p:spPr>
          <a:xfrm>
            <a:off x="762000" y="156238"/>
            <a:ext cx="8019268" cy="1320800"/>
          </a:xfrm>
        </p:spPr>
        <p:txBody>
          <a:bodyPr/>
          <a:lstStyle/>
          <a:p>
            <a:r>
              <a:rPr lang="en-US"/>
              <a:t>What is Reflection?</a:t>
            </a:r>
          </a:p>
        </p:txBody>
      </p:sp>
      <p:sp>
        <p:nvSpPr>
          <p:cNvPr id="3" name="Content Placeholder 2">
            <a:extLst>
              <a:ext uri="{FF2B5EF4-FFF2-40B4-BE49-F238E27FC236}">
                <a16:creationId xmlns:a16="http://schemas.microsoft.com/office/drawing/2014/main" id="{F41392EB-6106-4E33-B20B-64504712BEB8}"/>
              </a:ext>
            </a:extLst>
          </p:cNvPr>
          <p:cNvSpPr>
            <a:spLocks noGrp="1"/>
          </p:cNvSpPr>
          <p:nvPr>
            <p:ph idx="1"/>
          </p:nvPr>
        </p:nvSpPr>
        <p:spPr>
          <a:xfrm>
            <a:off x="492558" y="1488613"/>
            <a:ext cx="9736109" cy="3880773"/>
          </a:xfrm>
        </p:spPr>
        <p:txBody>
          <a:bodyPr vert="horz" lIns="91440" tIns="45720" rIns="91440" bIns="45720" rtlCol="0" anchor="t">
            <a:normAutofit/>
          </a:bodyPr>
          <a:lstStyle/>
          <a:p>
            <a:r>
              <a:rPr lang="en-US" sz="3200">
                <a:ea typeface="Calibri" panose="020F0502020204030204" pitchFamily="34" charset="0"/>
                <a:cs typeface="Arial" panose="020B0604020202020204" pitchFamily="34" charset="0"/>
              </a:rPr>
              <a:t>A </a:t>
            </a:r>
            <a:r>
              <a:rPr lang="en-US" sz="3200">
                <a:effectLst/>
                <a:ea typeface="Calibri" panose="020F0502020204030204" pitchFamily="34" charset="0"/>
                <a:cs typeface="Arial" panose="020B0604020202020204" pitchFamily="34" charset="0"/>
              </a:rPr>
              <a:t>way of thinking about an event or experience.</a:t>
            </a:r>
          </a:p>
          <a:p>
            <a:r>
              <a:rPr lang="en-US" sz="3200">
                <a:cs typeface="Arial" panose="020B0604020202020204" pitchFamily="34" charset="0"/>
              </a:rPr>
              <a:t>Process of identifying, questioning, and assessing our deeply-held assumptions.</a:t>
            </a:r>
          </a:p>
          <a:p>
            <a:endParaRPr lang="en-US" sz="3200">
              <a:latin typeface="Calibri" panose="020F0502020204030204" pitchFamily="34" charset="0"/>
              <a:cs typeface="Arial" panose="020B0604020202020204" pitchFamily="34" charset="0"/>
            </a:endParaRPr>
          </a:p>
        </p:txBody>
      </p:sp>
      <p:sp>
        <p:nvSpPr>
          <p:cNvPr id="4" name="Title 1">
            <a:extLst>
              <a:ext uri="{FF2B5EF4-FFF2-40B4-BE49-F238E27FC236}">
                <a16:creationId xmlns:a16="http://schemas.microsoft.com/office/drawing/2014/main" id="{617531EA-BA9B-48FF-9BEF-58A643457981}"/>
              </a:ext>
            </a:extLst>
          </p:cNvPr>
          <p:cNvSpPr txBox="1">
            <a:spLocks/>
          </p:cNvSpPr>
          <p:nvPr/>
        </p:nvSpPr>
        <p:spPr>
          <a:xfrm>
            <a:off x="849399" y="4178358"/>
            <a:ext cx="8596668" cy="5494808"/>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b="1">
                <a:solidFill>
                  <a:srgbClr val="7A003C"/>
                </a:solidFill>
                <a:latin typeface="Arial Narrow" panose="020B0606020202030204" pitchFamily="34" charset="0"/>
                <a:ea typeface="Calibri" panose="020F0502020204030204" pitchFamily="34" charset="0"/>
                <a:cs typeface="Arial" panose="020B0604020202020204" pitchFamily="34" charset="0"/>
              </a:rPr>
              <a:t>When you reflect, you try to examine your biases, compare theories with your actions</a:t>
            </a:r>
            <a:endParaRPr lang="en-CA" b="1">
              <a:solidFill>
                <a:srgbClr val="7A003C"/>
              </a:solidFill>
              <a:latin typeface="Arial Narrow" panose="020B0606020202030204" pitchFamily="34" charset="0"/>
            </a:endParaRPr>
          </a:p>
        </p:txBody>
      </p:sp>
    </p:spTree>
    <p:extLst>
      <p:ext uri="{BB962C8B-B14F-4D97-AF65-F5344CB8AC3E}">
        <p14:creationId xmlns:p14="http://schemas.microsoft.com/office/powerpoint/2010/main" val="2862762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A6C4F-1F33-4E78-8155-B45DB40B2D56}"/>
              </a:ext>
            </a:extLst>
          </p:cNvPr>
          <p:cNvSpPr>
            <a:spLocks noGrp="1"/>
          </p:cNvSpPr>
          <p:nvPr>
            <p:ph type="title"/>
          </p:nvPr>
        </p:nvSpPr>
        <p:spPr>
          <a:xfrm>
            <a:off x="629955" y="1415031"/>
            <a:ext cx="8596668" cy="1320800"/>
          </a:xfrm>
        </p:spPr>
        <p:txBody>
          <a:bodyPr>
            <a:normAutofit fontScale="90000"/>
          </a:bodyPr>
          <a:lstStyle/>
          <a:p>
            <a:r>
              <a:rPr lang="en-US" sz="2800">
                <a:solidFill>
                  <a:srgbClr val="7A003C"/>
                </a:solidFill>
                <a:effectLst/>
                <a:ea typeface="Calibri" panose="020F0502020204030204" pitchFamily="34" charset="0"/>
                <a:cs typeface="Arial" panose="020B0604020202020204" pitchFamily="34" charset="0"/>
              </a:rPr>
              <a:t>Question for Class:</a:t>
            </a:r>
            <a:br>
              <a:rPr lang="en-US" sz="2800">
                <a:solidFill>
                  <a:srgbClr val="7A003C"/>
                </a:solidFill>
                <a:effectLst/>
                <a:ea typeface="Calibri" panose="020F0502020204030204" pitchFamily="34" charset="0"/>
                <a:cs typeface="Arial" panose="020B0604020202020204" pitchFamily="34" charset="0"/>
              </a:rPr>
            </a:br>
            <a:br>
              <a:rPr lang="en-US" sz="2800">
                <a:solidFill>
                  <a:srgbClr val="7A003C"/>
                </a:solidFill>
                <a:effectLst/>
                <a:ea typeface="Calibri" panose="020F0502020204030204" pitchFamily="34" charset="0"/>
                <a:cs typeface="Arial" panose="020B0604020202020204" pitchFamily="34" charset="0"/>
              </a:rPr>
            </a:br>
            <a:r>
              <a:rPr lang="en-US" sz="2800" b="1">
                <a:solidFill>
                  <a:srgbClr val="7A003C"/>
                </a:solidFill>
                <a:cs typeface="Arial" panose="020B0604020202020204" pitchFamily="34" charset="0"/>
              </a:rPr>
              <a:t>We reflect through life (maybe not intentionally); Have </a:t>
            </a:r>
            <a:r>
              <a:rPr lang="en-US" sz="2800" b="1">
                <a:solidFill>
                  <a:srgbClr val="7A003C"/>
                </a:solidFill>
                <a:effectLst/>
                <a:ea typeface="Calibri" panose="020F0502020204030204" pitchFamily="34" charset="0"/>
                <a:cs typeface="Arial" panose="020B0604020202020204" pitchFamily="34" charset="0"/>
              </a:rPr>
              <a:t>you previously done anything similar to reflection?</a:t>
            </a:r>
            <a:endParaRPr lang="en-CA" sz="2800" b="1">
              <a:solidFill>
                <a:srgbClr val="7A003C"/>
              </a:solidFill>
            </a:endParaRPr>
          </a:p>
        </p:txBody>
      </p:sp>
    </p:spTree>
    <p:extLst>
      <p:ext uri="{BB962C8B-B14F-4D97-AF65-F5344CB8AC3E}">
        <p14:creationId xmlns:p14="http://schemas.microsoft.com/office/powerpoint/2010/main" val="3933116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5E1AF-940D-461A-888F-9E93676282B6}"/>
              </a:ext>
            </a:extLst>
          </p:cNvPr>
          <p:cNvSpPr>
            <a:spLocks noGrp="1"/>
          </p:cNvSpPr>
          <p:nvPr>
            <p:ph type="title"/>
          </p:nvPr>
        </p:nvSpPr>
        <p:spPr>
          <a:xfrm>
            <a:off x="914400" y="156238"/>
            <a:ext cx="7866868" cy="1320800"/>
          </a:xfrm>
        </p:spPr>
        <p:txBody>
          <a:bodyPr/>
          <a:lstStyle/>
          <a:p>
            <a:r>
              <a:rPr lang="en-US"/>
              <a:t>Why is it important to reflect?</a:t>
            </a:r>
          </a:p>
        </p:txBody>
      </p:sp>
      <p:sp>
        <p:nvSpPr>
          <p:cNvPr id="3" name="Content Placeholder 2">
            <a:extLst>
              <a:ext uri="{FF2B5EF4-FFF2-40B4-BE49-F238E27FC236}">
                <a16:creationId xmlns:a16="http://schemas.microsoft.com/office/drawing/2014/main" id="{F41392EB-6106-4E33-B20B-64504712BEB8}"/>
              </a:ext>
            </a:extLst>
          </p:cNvPr>
          <p:cNvSpPr>
            <a:spLocks noGrp="1"/>
          </p:cNvSpPr>
          <p:nvPr>
            <p:ph idx="1"/>
          </p:nvPr>
        </p:nvSpPr>
        <p:spPr>
          <a:xfrm>
            <a:off x="612286" y="1477038"/>
            <a:ext cx="9736109" cy="3880773"/>
          </a:xfrm>
        </p:spPr>
        <p:txBody>
          <a:bodyPr vert="horz" lIns="91440" tIns="45720" rIns="91440" bIns="45720" rtlCol="0" anchor="t">
            <a:normAutofit fontScale="92500" lnSpcReduction="20000"/>
          </a:bodyPr>
          <a:lstStyle/>
          <a:p>
            <a:r>
              <a:rPr lang="en-US" sz="3200">
                <a:solidFill>
                  <a:schemeClr val="tx1"/>
                </a:solidFill>
                <a:cs typeface="Arial" panose="020B0604020202020204" pitchFamily="34" charset="0"/>
              </a:rPr>
              <a:t>4 or 5 years of students’ life is very short compared to 30-40 years of your career. There are lots of things that you need to learn on your own.</a:t>
            </a:r>
          </a:p>
          <a:p>
            <a:endParaRPr lang="en-US" sz="3200">
              <a:solidFill>
                <a:schemeClr val="tx1"/>
              </a:solidFill>
              <a:cs typeface="Arial" panose="020B0604020202020204" pitchFamily="34" charset="0"/>
            </a:endParaRPr>
          </a:p>
          <a:p>
            <a:r>
              <a:rPr lang="en-US" sz="3200">
                <a:solidFill>
                  <a:schemeClr val="tx1"/>
                </a:solidFill>
                <a:cs typeface="Arial" panose="020B0604020202020204" pitchFamily="34" charset="0"/>
              </a:rPr>
              <a:t>It is important to understand how you learn, what is working for you and what is not.</a:t>
            </a:r>
          </a:p>
          <a:p>
            <a:endParaRPr lang="en-US" sz="3200">
              <a:solidFill>
                <a:schemeClr val="tx1"/>
              </a:solidFill>
              <a:cs typeface="Arial" panose="020B0604020202020204" pitchFamily="34" charset="0"/>
            </a:endParaRPr>
          </a:p>
          <a:p>
            <a:r>
              <a:rPr lang="en-US" sz="3200">
                <a:solidFill>
                  <a:schemeClr val="tx1"/>
                </a:solidFill>
                <a:cs typeface="Arial" panose="020B0604020202020204" pitchFamily="34" charset="0"/>
              </a:rPr>
              <a:t>You will be responsible for your own development as an autonomous learner, by thinking about what you do well, what you need to improve, and setting your priorities. </a:t>
            </a:r>
          </a:p>
          <a:p>
            <a:endParaRPr lang="en-US" sz="3200">
              <a:cs typeface="Arial" panose="020B0604020202020204" pitchFamily="34" charset="0"/>
            </a:endParaRPr>
          </a:p>
          <a:p>
            <a:endParaRPr lang="en-US" sz="3200">
              <a:cs typeface="Arial" panose="020B0604020202020204" pitchFamily="34" charset="0"/>
            </a:endParaRPr>
          </a:p>
        </p:txBody>
      </p:sp>
    </p:spTree>
    <p:extLst>
      <p:ext uri="{BB962C8B-B14F-4D97-AF65-F5344CB8AC3E}">
        <p14:creationId xmlns:p14="http://schemas.microsoft.com/office/powerpoint/2010/main" val="2006624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arn(inVertical)">
                                      <p:cBhvr>
                                        <p:cTn id="10" dur="500"/>
                                        <p:tgtEl>
                                          <p:spTgt spid="3">
                                            <p:txEl>
                                              <p:pRg st="2" end="2"/>
                                            </p:txEl>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barn(inVertical)">
                                      <p:cBhvr>
                                        <p:cTn id="1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9B08CB6-74A4-4DCB-86DF-2959BE9C8C9C}"/>
              </a:ext>
            </a:extLst>
          </p:cNvPr>
          <p:cNvSpPr txBox="1">
            <a:spLocks/>
          </p:cNvSpPr>
          <p:nvPr/>
        </p:nvSpPr>
        <p:spPr>
          <a:xfrm>
            <a:off x="741145" y="582500"/>
            <a:ext cx="11814513" cy="5830910"/>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4400" b="1">
                <a:solidFill>
                  <a:schemeClr val="tx1">
                    <a:lumMod val="50000"/>
                  </a:schemeClr>
                </a:solidFill>
                <a:latin typeface="Arial Narrow" panose="020B0606020202030204" pitchFamily="34" charset="0"/>
              </a:rPr>
              <a:t>Learning happens:</a:t>
            </a:r>
          </a:p>
          <a:p>
            <a:pPr marL="0" indent="0">
              <a:buNone/>
            </a:pPr>
            <a:endParaRPr lang="en-US" sz="3200" b="1">
              <a:solidFill>
                <a:schemeClr val="tx1">
                  <a:lumMod val="50000"/>
                </a:schemeClr>
              </a:solidFill>
              <a:latin typeface="Arial Narrow" panose="020B0606020202030204" pitchFamily="34" charset="0"/>
            </a:endParaRPr>
          </a:p>
          <a:p>
            <a:pPr marL="1003300" lvl="1" indent="-457200">
              <a:lnSpc>
                <a:spcPct val="100000"/>
              </a:lnSpc>
              <a:spcAft>
                <a:spcPts val="0"/>
              </a:spcAft>
              <a:buClrTx/>
              <a:buSzPct val="100000"/>
              <a:buFont typeface="Arial" panose="020B0604020202020204" pitchFamily="34" charset="0"/>
              <a:buChar char="•"/>
            </a:pPr>
            <a:r>
              <a:rPr lang="en-US" sz="2800">
                <a:solidFill>
                  <a:schemeClr val="tx1"/>
                </a:solidFill>
                <a:latin typeface="Arial Narrow" panose="020B0606020202030204" pitchFamily="34" charset="0"/>
                <a:cs typeface="Arial" panose="020B0604020202020204" pitchFamily="34" charset="0"/>
              </a:rPr>
              <a:t>When knowledge changes because of the experience</a:t>
            </a:r>
          </a:p>
          <a:p>
            <a:pPr marL="1003300" lvl="1" indent="-457200">
              <a:lnSpc>
                <a:spcPct val="100000"/>
              </a:lnSpc>
              <a:spcAft>
                <a:spcPts val="0"/>
              </a:spcAft>
              <a:buClrTx/>
              <a:buSzPct val="100000"/>
              <a:buFont typeface="Arial" panose="020B0604020202020204" pitchFamily="34" charset="0"/>
              <a:buChar char="•"/>
            </a:pPr>
            <a:r>
              <a:rPr lang="en-US" sz="2800">
                <a:solidFill>
                  <a:schemeClr val="tx1"/>
                </a:solidFill>
                <a:latin typeface="Arial Narrow" panose="020B0606020202030204" pitchFamily="34" charset="0"/>
                <a:cs typeface="Arial" panose="020B0604020202020204" pitchFamily="34" charset="0"/>
              </a:rPr>
              <a:t>When an experience challenges preconceived expectations</a:t>
            </a:r>
          </a:p>
          <a:p>
            <a:pPr marL="1003300" lvl="1" indent="-457200">
              <a:lnSpc>
                <a:spcPct val="100000"/>
              </a:lnSpc>
              <a:spcAft>
                <a:spcPts val="0"/>
              </a:spcAft>
              <a:buClrTx/>
              <a:buSzPct val="100000"/>
              <a:buFont typeface="Arial" panose="020B0604020202020204" pitchFamily="34" charset="0"/>
              <a:buChar char="•"/>
            </a:pPr>
            <a:r>
              <a:rPr lang="en-US" sz="2800">
                <a:solidFill>
                  <a:schemeClr val="tx1"/>
                </a:solidFill>
                <a:latin typeface="Arial Narrow" panose="020B0606020202030204" pitchFamily="34" charset="0"/>
                <a:cs typeface="Arial" panose="020B0604020202020204" pitchFamily="34" charset="0"/>
              </a:rPr>
              <a:t>When students interact with peers and/or with the community or workplace</a:t>
            </a:r>
          </a:p>
          <a:p>
            <a:pPr marL="1003300" lvl="1" indent="-457200">
              <a:lnSpc>
                <a:spcPct val="100000"/>
              </a:lnSpc>
              <a:spcAft>
                <a:spcPts val="0"/>
              </a:spcAft>
              <a:buClrTx/>
              <a:buSzPct val="100000"/>
              <a:buFont typeface="Arial" panose="020B0604020202020204" pitchFamily="34" charset="0"/>
              <a:buChar char="•"/>
            </a:pPr>
            <a:r>
              <a:rPr lang="en-US" sz="2800">
                <a:solidFill>
                  <a:schemeClr val="tx1"/>
                </a:solidFill>
                <a:latin typeface="Arial Narrow" panose="020B0606020202030204" pitchFamily="34" charset="0"/>
                <a:cs typeface="Arial" panose="020B0604020202020204" pitchFamily="34" charset="0"/>
              </a:rPr>
              <a:t>When students make meaning out of the experience</a:t>
            </a:r>
          </a:p>
          <a:p>
            <a:pPr marL="0" indent="0">
              <a:buNone/>
            </a:pPr>
            <a:endParaRPr lang="en-US" sz="3200">
              <a:solidFill>
                <a:schemeClr val="tx1">
                  <a:lumMod val="50000"/>
                </a:schemeClr>
              </a:solidFill>
              <a:latin typeface="Univers"/>
              <a:cs typeface="Arial"/>
            </a:endParaRPr>
          </a:p>
          <a:p>
            <a:endParaRPr lang="en-US" sz="3450">
              <a:cs typeface="Arial"/>
            </a:endParaRPr>
          </a:p>
        </p:txBody>
      </p:sp>
    </p:spTree>
    <p:extLst>
      <p:ext uri="{BB962C8B-B14F-4D97-AF65-F5344CB8AC3E}">
        <p14:creationId xmlns:p14="http://schemas.microsoft.com/office/powerpoint/2010/main" val="3210725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F705150D-A970-BF4A-B2F2-878E4940FD05}"/>
              </a:ext>
            </a:extLst>
          </p:cNvPr>
          <p:cNvSpPr/>
          <p:nvPr/>
        </p:nvSpPr>
        <p:spPr>
          <a:xfrm>
            <a:off x="1008154" y="2364827"/>
            <a:ext cx="4240924" cy="2128345"/>
          </a:xfrm>
          <a:prstGeom prst="roundRect">
            <a:avLst/>
          </a:prstGeom>
          <a:solidFill>
            <a:srgbClr val="7A003C"/>
          </a:solidFill>
          <a:ln w="28575">
            <a:solidFill>
              <a:srgbClr val="FDBF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a:solidFill>
                  <a:schemeClr val="bg1"/>
                </a:solidFill>
                <a:latin typeface="Arial Narrow" panose="020B0606020202030204" pitchFamily="34" charset="0"/>
              </a:rPr>
              <a:t>Phase 1: Analysis </a:t>
            </a:r>
          </a:p>
          <a:p>
            <a:pPr algn="ctr"/>
            <a:endParaRPr lang="en-CA">
              <a:solidFill>
                <a:schemeClr val="bg1"/>
              </a:solidFill>
              <a:latin typeface="Arial Narrow" panose="020B0606020202030204" pitchFamily="34" charset="0"/>
            </a:endParaRPr>
          </a:p>
          <a:p>
            <a:pPr algn="ctr"/>
            <a:r>
              <a:rPr lang="en-CA">
                <a:solidFill>
                  <a:schemeClr val="bg1"/>
                </a:solidFill>
                <a:latin typeface="Arial Narrow" panose="020B0606020202030204" pitchFamily="34" charset="0"/>
              </a:rPr>
              <a:t>The aim is to analyse the experience and your role by asking critical questions.</a:t>
            </a:r>
            <a:r>
              <a:rPr lang="en-CA" i="1">
                <a:solidFill>
                  <a:schemeClr val="bg1"/>
                </a:solidFill>
                <a:latin typeface="Arial Narrow" panose="020B0606020202030204" pitchFamily="34" charset="0"/>
              </a:rPr>
              <a:t> </a:t>
            </a:r>
            <a:endParaRPr lang="en-CA">
              <a:solidFill>
                <a:schemeClr val="bg1"/>
              </a:solidFill>
              <a:latin typeface="Arial Narrow" panose="020B0606020202030204" pitchFamily="34" charset="0"/>
            </a:endParaRPr>
          </a:p>
          <a:p>
            <a:pPr algn="ctr"/>
            <a:endParaRPr lang="en-US">
              <a:solidFill>
                <a:schemeClr val="tx1">
                  <a:lumMod val="85000"/>
                  <a:lumOff val="15000"/>
                </a:schemeClr>
              </a:solidFill>
            </a:endParaRPr>
          </a:p>
        </p:txBody>
      </p:sp>
      <p:sp>
        <p:nvSpPr>
          <p:cNvPr id="3" name="Rounded Rectangle 2">
            <a:extLst>
              <a:ext uri="{FF2B5EF4-FFF2-40B4-BE49-F238E27FC236}">
                <a16:creationId xmlns:a16="http://schemas.microsoft.com/office/drawing/2014/main" id="{E3B2E4DF-16E6-4B47-B042-E4C6D47DFF73}"/>
              </a:ext>
            </a:extLst>
          </p:cNvPr>
          <p:cNvSpPr/>
          <p:nvPr/>
        </p:nvSpPr>
        <p:spPr>
          <a:xfrm>
            <a:off x="6096000" y="2412124"/>
            <a:ext cx="4240924" cy="2128345"/>
          </a:xfrm>
          <a:prstGeom prst="roundRect">
            <a:avLst/>
          </a:prstGeom>
          <a:solidFill>
            <a:srgbClr val="7A003C"/>
          </a:solidFill>
          <a:ln w="28575">
            <a:solidFill>
              <a:srgbClr val="FDBF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CA" b="1">
                <a:solidFill>
                  <a:schemeClr val="bg1"/>
                </a:solidFill>
                <a:latin typeface="Arial Narrow" panose="020B0606020202030204" pitchFamily="34" charset="0"/>
              </a:rPr>
              <a:t>Phase 2: Articulation</a:t>
            </a:r>
          </a:p>
          <a:p>
            <a:pPr lvl="0"/>
            <a:endParaRPr lang="en-CA" b="1">
              <a:solidFill>
                <a:schemeClr val="bg1"/>
              </a:solidFill>
              <a:latin typeface="Arial Narrow" panose="020B0606020202030204" pitchFamily="34" charset="0"/>
            </a:endParaRPr>
          </a:p>
          <a:p>
            <a:pPr lvl="0"/>
            <a:r>
              <a:rPr lang="en-CA">
                <a:solidFill>
                  <a:schemeClr val="bg1"/>
                </a:solidFill>
                <a:latin typeface="Arial Narrow" panose="020B0606020202030204" pitchFamily="34" charset="0"/>
              </a:rPr>
              <a:t>The aim is to build on the analysis of Phase 1 to clearly write out what you have learned. </a:t>
            </a:r>
          </a:p>
          <a:p>
            <a:r>
              <a:rPr lang="en-US">
                <a:solidFill>
                  <a:schemeClr val="tx1">
                    <a:lumMod val="85000"/>
                    <a:lumOff val="15000"/>
                  </a:schemeClr>
                </a:solidFill>
              </a:rPr>
              <a:t> </a:t>
            </a:r>
            <a:endParaRPr lang="en-CA">
              <a:solidFill>
                <a:schemeClr val="tx1">
                  <a:lumMod val="85000"/>
                  <a:lumOff val="15000"/>
                </a:schemeClr>
              </a:solidFill>
            </a:endParaRPr>
          </a:p>
        </p:txBody>
      </p:sp>
      <p:sp>
        <p:nvSpPr>
          <p:cNvPr id="8" name="Rounded Rectangle 7">
            <a:extLst>
              <a:ext uri="{FF2B5EF4-FFF2-40B4-BE49-F238E27FC236}">
                <a16:creationId xmlns:a16="http://schemas.microsoft.com/office/drawing/2014/main" id="{7D28B22C-1269-F545-B5A7-7F5737AF9CFB}"/>
              </a:ext>
            </a:extLst>
          </p:cNvPr>
          <p:cNvSpPr/>
          <p:nvPr/>
        </p:nvSpPr>
        <p:spPr>
          <a:xfrm>
            <a:off x="1824019" y="4875463"/>
            <a:ext cx="2609194" cy="1340069"/>
          </a:xfrm>
          <a:prstGeom prst="roundRect">
            <a:avLst/>
          </a:prstGeom>
          <a:solidFill>
            <a:srgbClr val="7A003C"/>
          </a:solidFill>
          <a:ln w="28575">
            <a:solidFill>
              <a:srgbClr val="FDBF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Arial Narrow" panose="020B0606020202030204" pitchFamily="34" charset="0"/>
              </a:rPr>
              <a:t>To complete in this workshops of ENG 1P13</a:t>
            </a:r>
          </a:p>
        </p:txBody>
      </p:sp>
      <p:sp>
        <p:nvSpPr>
          <p:cNvPr id="9" name="Rounded Rectangle 8">
            <a:extLst>
              <a:ext uri="{FF2B5EF4-FFF2-40B4-BE49-F238E27FC236}">
                <a16:creationId xmlns:a16="http://schemas.microsoft.com/office/drawing/2014/main" id="{47CC50D8-8CB2-AF45-B82E-E61E9846769A}"/>
              </a:ext>
            </a:extLst>
          </p:cNvPr>
          <p:cNvSpPr/>
          <p:nvPr/>
        </p:nvSpPr>
        <p:spPr>
          <a:xfrm>
            <a:off x="6911865" y="4875462"/>
            <a:ext cx="2609194" cy="1340069"/>
          </a:xfrm>
          <a:prstGeom prst="roundRect">
            <a:avLst/>
          </a:prstGeom>
          <a:solidFill>
            <a:srgbClr val="7A003C"/>
          </a:solidFill>
          <a:ln w="28575">
            <a:solidFill>
              <a:srgbClr val="FDBF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Arial Narrow" panose="020B0606020202030204" pitchFamily="34" charset="0"/>
              </a:rPr>
              <a:t>To complete in courses in subsequent years</a:t>
            </a:r>
          </a:p>
        </p:txBody>
      </p:sp>
      <p:sp>
        <p:nvSpPr>
          <p:cNvPr id="6" name="Title 1">
            <a:extLst>
              <a:ext uri="{FF2B5EF4-FFF2-40B4-BE49-F238E27FC236}">
                <a16:creationId xmlns:a16="http://schemas.microsoft.com/office/drawing/2014/main" id="{A6D9DA50-BACE-4DDE-92FC-9CF8A5B7907E}"/>
              </a:ext>
            </a:extLst>
          </p:cNvPr>
          <p:cNvSpPr txBox="1">
            <a:spLocks/>
          </p:cNvSpPr>
          <p:nvPr/>
        </p:nvSpPr>
        <p:spPr>
          <a:xfrm>
            <a:off x="904875" y="477336"/>
            <a:ext cx="7938182" cy="1320800"/>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a:solidFill>
                  <a:schemeClr val="tx1"/>
                </a:solidFill>
                <a:latin typeface="Arial Narrow" panose="020B0606020202030204" pitchFamily="34" charset="0"/>
              </a:rPr>
              <a:t>Writing reflection happens in two phases</a:t>
            </a:r>
            <a:endParaRPr lang="en-CA" b="1">
              <a:solidFill>
                <a:schemeClr val="tx1"/>
              </a:solidFill>
              <a:latin typeface="Arial Narrow" panose="020B0606020202030204" pitchFamily="34" charset="0"/>
            </a:endParaRPr>
          </a:p>
        </p:txBody>
      </p:sp>
    </p:spTree>
    <p:extLst>
      <p:ext uri="{BB962C8B-B14F-4D97-AF65-F5344CB8AC3E}">
        <p14:creationId xmlns:p14="http://schemas.microsoft.com/office/powerpoint/2010/main" val="12548403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EC29CA7D96CA6469A67316DCA0FCAF8" ma:contentTypeVersion="5" ma:contentTypeDescription="Create a new document." ma:contentTypeScope="" ma:versionID="fbb9dece7f88b26fd9e6b807de1740a5">
  <xsd:schema xmlns:xsd="http://www.w3.org/2001/XMLSchema" xmlns:xs="http://www.w3.org/2001/XMLSchema" xmlns:p="http://schemas.microsoft.com/office/2006/metadata/properties" xmlns:ns2="754c527f-abfd-48bd-907b-9c0171ae1095" targetNamespace="http://schemas.microsoft.com/office/2006/metadata/properties" ma:root="true" ma:fieldsID="f8dc89d2ecaf4db8a5468f8e2560854f" ns2:_="">
    <xsd:import namespace="754c527f-abfd-48bd-907b-9c0171ae109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4c527f-abfd-48bd-907b-9c0171ae10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8BBFE9A-B993-4FED-AD0D-ED1CB9982603}">
  <ds:schemaRefs>
    <ds:schemaRef ds:uri="754c527f-abfd-48bd-907b-9c0171ae109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ECB37BC-0820-4B34-9438-6A91D144F6E0}">
  <ds:schemaRefs>
    <ds:schemaRef ds:uri="http://schemas.microsoft.com/sharepoint/v3/contenttype/forms"/>
  </ds:schemaRefs>
</ds:datastoreItem>
</file>

<file path=customXml/itemProps3.xml><?xml version="1.0" encoding="utf-8"?>
<ds:datastoreItem xmlns:ds="http://schemas.openxmlformats.org/officeDocument/2006/customXml" ds:itemID="{6F6E3266-7796-4057-BAB5-4D4976A5A4C4}">
  <ds:schemaRefs>
    <ds:schemaRef ds:uri="754c527f-abfd-48bd-907b-9c0171ae109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49</TotalTime>
  <Words>1493</Words>
  <Application>Microsoft Office PowerPoint</Application>
  <PresentationFormat>Widescreen</PresentationFormat>
  <Paragraphs>140</Paragraphs>
  <Slides>28</Slides>
  <Notes>16</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Arial</vt:lpstr>
      <vt:lpstr>Arial Narrow</vt:lpstr>
      <vt:lpstr>Calibri</vt:lpstr>
      <vt:lpstr>Calibri Light</vt:lpstr>
      <vt:lpstr>Segoe UI</vt:lpstr>
      <vt:lpstr>Univers</vt:lpstr>
      <vt:lpstr>Wingdings</vt:lpstr>
      <vt:lpstr>Wingdings 3</vt:lpstr>
      <vt:lpstr>Office Theme</vt:lpstr>
      <vt:lpstr>PowerPoint Presentation</vt:lpstr>
      <vt:lpstr>Today’s Agenda</vt:lpstr>
      <vt:lpstr>PowerPoint Presentation</vt:lpstr>
      <vt:lpstr>Experiential Learning</vt:lpstr>
      <vt:lpstr>What is Reflection?</vt:lpstr>
      <vt:lpstr>Question for Class:  We reflect through life (maybe not intentionally); Have you previously done anything similar to reflection?</vt:lpstr>
      <vt:lpstr>Why is it important to reflect?</vt:lpstr>
      <vt:lpstr>PowerPoint Presentation</vt:lpstr>
      <vt:lpstr>PowerPoint Presentation</vt:lpstr>
      <vt:lpstr>PowerPoint Presentation</vt:lpstr>
      <vt:lpstr>PowerPoint Presentation</vt:lpstr>
      <vt:lpstr>What’s NOT Reflection?</vt:lpstr>
      <vt:lpstr>Stage 1: “What?”</vt:lpstr>
      <vt:lpstr>Stage 1: “What?”</vt:lpstr>
      <vt:lpstr>Stage 1: “What?”</vt:lpstr>
      <vt:lpstr>Now Let’s Practice!</vt:lpstr>
      <vt:lpstr>Workshop Activities:</vt:lpstr>
      <vt:lpstr>Workshop Activities:</vt:lpstr>
      <vt:lpstr>Activity #1</vt:lpstr>
      <vt:lpstr>10 Minute Break</vt:lpstr>
      <vt:lpstr>Stage 2: “So What?”</vt:lpstr>
      <vt:lpstr>Stage 2: “So What?”</vt:lpstr>
      <vt:lpstr>Activity #2</vt:lpstr>
      <vt:lpstr>Stage 3: “Now What?”</vt:lpstr>
      <vt:lpstr>Stage 3: “Now What?”</vt:lpstr>
      <vt:lpstr>Stage 3: “Now What?”</vt:lpstr>
      <vt:lpstr>Activity #3 </vt:lpstr>
      <vt:lpstr>One-on-one meeting with TAs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Ebrahimi, Shelir</dc:creator>
  <cp:lastModifiedBy>Shelir Ebrahimi</cp:lastModifiedBy>
  <cp:revision>1</cp:revision>
  <dcterms:created xsi:type="dcterms:W3CDTF">2020-11-25T16:42:26Z</dcterms:created>
  <dcterms:modified xsi:type="dcterms:W3CDTF">2023-12-22T23:13:32Z</dcterms:modified>
</cp:coreProperties>
</file>