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autoCompressPictures="0">
  <p:sldMasterIdLst>
    <p:sldMasterId id="2147483666" r:id="rId4"/>
  </p:sldMasterIdLst>
  <p:notesMasterIdLst>
    <p:notesMasterId r:id="rId90"/>
  </p:notesMasterIdLst>
  <p:sldIdLst>
    <p:sldId id="256" r:id="rId5"/>
    <p:sldId id="259" r:id="rId6"/>
    <p:sldId id="260" r:id="rId7"/>
    <p:sldId id="348" r:id="rId8"/>
    <p:sldId id="349" r:id="rId9"/>
    <p:sldId id="350" r:id="rId10"/>
    <p:sldId id="351" r:id="rId11"/>
    <p:sldId id="352" r:id="rId12"/>
    <p:sldId id="353" r:id="rId13"/>
    <p:sldId id="354" r:id="rId14"/>
    <p:sldId id="355" r:id="rId15"/>
    <p:sldId id="364" r:id="rId16"/>
    <p:sldId id="365" r:id="rId17"/>
    <p:sldId id="366" r:id="rId18"/>
    <p:sldId id="367" r:id="rId19"/>
    <p:sldId id="368" r:id="rId20"/>
    <p:sldId id="369" r:id="rId21"/>
    <p:sldId id="370" r:id="rId22"/>
    <p:sldId id="371" r:id="rId23"/>
    <p:sldId id="372" r:id="rId24"/>
    <p:sldId id="373" r:id="rId25"/>
    <p:sldId id="374" r:id="rId26"/>
    <p:sldId id="375" r:id="rId27"/>
    <p:sldId id="376" r:id="rId28"/>
    <p:sldId id="377" r:id="rId29"/>
    <p:sldId id="378" r:id="rId30"/>
    <p:sldId id="379" r:id="rId31"/>
    <p:sldId id="380" r:id="rId32"/>
    <p:sldId id="381" r:id="rId33"/>
    <p:sldId id="382" r:id="rId34"/>
    <p:sldId id="383" r:id="rId35"/>
    <p:sldId id="384" r:id="rId36"/>
    <p:sldId id="385" r:id="rId37"/>
    <p:sldId id="291" r:id="rId38"/>
    <p:sldId id="386" r:id="rId39"/>
    <p:sldId id="387" r:id="rId40"/>
    <p:sldId id="388" r:id="rId41"/>
    <p:sldId id="389" r:id="rId42"/>
    <p:sldId id="390" r:id="rId43"/>
    <p:sldId id="391" r:id="rId44"/>
    <p:sldId id="409" r:id="rId45"/>
    <p:sldId id="410" r:id="rId46"/>
    <p:sldId id="411" r:id="rId47"/>
    <p:sldId id="427" r:id="rId48"/>
    <p:sldId id="428" r:id="rId49"/>
    <p:sldId id="303" r:id="rId50"/>
    <p:sldId id="412" r:id="rId51"/>
    <p:sldId id="415" r:id="rId52"/>
    <p:sldId id="416" r:id="rId53"/>
    <p:sldId id="417" r:id="rId54"/>
    <p:sldId id="418" r:id="rId55"/>
    <p:sldId id="419" r:id="rId56"/>
    <p:sldId id="420" r:id="rId57"/>
    <p:sldId id="421" r:id="rId58"/>
    <p:sldId id="413" r:id="rId59"/>
    <p:sldId id="414" r:id="rId60"/>
    <p:sldId id="422" r:id="rId61"/>
    <p:sldId id="423" r:id="rId62"/>
    <p:sldId id="392" r:id="rId63"/>
    <p:sldId id="430" r:id="rId64"/>
    <p:sldId id="318" r:id="rId65"/>
    <p:sldId id="394" r:id="rId66"/>
    <p:sldId id="395" r:id="rId67"/>
    <p:sldId id="396" r:id="rId68"/>
    <p:sldId id="397" r:id="rId69"/>
    <p:sldId id="398" r:id="rId70"/>
    <p:sldId id="399" r:id="rId71"/>
    <p:sldId id="400" r:id="rId72"/>
    <p:sldId id="401" r:id="rId73"/>
    <p:sldId id="424" r:id="rId74"/>
    <p:sldId id="328" r:id="rId75"/>
    <p:sldId id="329" r:id="rId76"/>
    <p:sldId id="425" r:id="rId77"/>
    <p:sldId id="402" r:id="rId78"/>
    <p:sldId id="426" r:id="rId79"/>
    <p:sldId id="403" r:id="rId80"/>
    <p:sldId id="404" r:id="rId81"/>
    <p:sldId id="405" r:id="rId82"/>
    <p:sldId id="407" r:id="rId83"/>
    <p:sldId id="406" r:id="rId84"/>
    <p:sldId id="408" r:id="rId85"/>
    <p:sldId id="339" r:id="rId86"/>
    <p:sldId id="340" r:id="rId87"/>
    <p:sldId id="341" r:id="rId88"/>
    <p:sldId id="342" r:id="rId89"/>
  </p:sldIdLst>
  <p:sldSz cx="13004800" cy="97536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966"/>
    <a:srgbClr val="FFCC66"/>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56A50CC-6008-4A8E-9772-C4C464B7445D}">
  <a:tblStyle styleId="{056A50CC-6008-4A8E-9772-C4C464B7445D}"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60" autoAdjust="0"/>
    <p:restoredTop sz="43012" autoAdjust="0"/>
  </p:normalViewPr>
  <p:slideViewPr>
    <p:cSldViewPr snapToGrid="0" snapToObjects="1">
      <p:cViewPr varScale="1">
        <p:scale>
          <a:sx n="33" d="100"/>
          <a:sy n="33" d="100"/>
        </p:scale>
        <p:origin x="3776" y="216"/>
      </p:cViewPr>
      <p:guideLst/>
    </p:cSldViewPr>
  </p:slideViewPr>
  <p:outlineViewPr>
    <p:cViewPr>
      <p:scale>
        <a:sx n="33" d="100"/>
        <a:sy n="33" d="100"/>
      </p:scale>
      <p:origin x="0" y="-48678"/>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openxmlformats.org/officeDocument/2006/relationships/notesMaster" Target="notesMasters/notesMaster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viewProps" Target="viewProps.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25000"/>
              </a:lnSpc>
              <a:spcBef>
                <a:spcPts val="0"/>
              </a:spcBef>
              <a:spcAft>
                <a:spcPts val="0"/>
              </a:spcAft>
              <a:buClr>
                <a:srgbClr val="000000"/>
              </a:buClr>
              <a:buSzPts val="1400"/>
              <a:buFont typeface="Arial"/>
              <a:buNone/>
              <a:defRPr sz="2400" b="0" i="0" u="none" strike="noStrike" cap="none">
                <a:solidFill>
                  <a:srgbClr val="000000"/>
                </a:solidFill>
                <a:latin typeface="Avenir"/>
                <a:ea typeface="Avenir"/>
                <a:cs typeface="Avenir"/>
                <a:sym typeface="Avenir"/>
              </a:defRPr>
            </a:lvl1pPr>
            <a:lvl2pPr marL="914400" marR="0" lvl="1" indent="-228600" algn="l" rtl="0">
              <a:lnSpc>
                <a:spcPct val="125000"/>
              </a:lnSpc>
              <a:spcBef>
                <a:spcPts val="0"/>
              </a:spcBef>
              <a:spcAft>
                <a:spcPts val="0"/>
              </a:spcAft>
              <a:buClr>
                <a:srgbClr val="000000"/>
              </a:buClr>
              <a:buSzPts val="1400"/>
              <a:buFont typeface="Arial"/>
              <a:buNone/>
              <a:defRPr sz="2400" b="0" i="0" u="none" strike="noStrike" cap="none">
                <a:solidFill>
                  <a:srgbClr val="000000"/>
                </a:solidFill>
                <a:latin typeface="Avenir"/>
                <a:ea typeface="Avenir"/>
                <a:cs typeface="Avenir"/>
                <a:sym typeface="Avenir"/>
              </a:defRPr>
            </a:lvl2pPr>
            <a:lvl3pPr marL="1371600" marR="0" lvl="2" indent="-228600" algn="l" rtl="0">
              <a:lnSpc>
                <a:spcPct val="125000"/>
              </a:lnSpc>
              <a:spcBef>
                <a:spcPts val="0"/>
              </a:spcBef>
              <a:spcAft>
                <a:spcPts val="0"/>
              </a:spcAft>
              <a:buClr>
                <a:srgbClr val="000000"/>
              </a:buClr>
              <a:buSzPts val="1400"/>
              <a:buFont typeface="Arial"/>
              <a:buNone/>
              <a:defRPr sz="2400" b="0" i="0" u="none" strike="noStrike" cap="none">
                <a:solidFill>
                  <a:srgbClr val="000000"/>
                </a:solidFill>
                <a:latin typeface="Avenir"/>
                <a:ea typeface="Avenir"/>
                <a:cs typeface="Avenir"/>
                <a:sym typeface="Avenir"/>
              </a:defRPr>
            </a:lvl3pPr>
            <a:lvl4pPr marL="1828800" marR="0" lvl="3" indent="-228600" algn="l" rtl="0">
              <a:lnSpc>
                <a:spcPct val="125000"/>
              </a:lnSpc>
              <a:spcBef>
                <a:spcPts val="0"/>
              </a:spcBef>
              <a:spcAft>
                <a:spcPts val="0"/>
              </a:spcAft>
              <a:buClr>
                <a:srgbClr val="000000"/>
              </a:buClr>
              <a:buSzPts val="1400"/>
              <a:buFont typeface="Arial"/>
              <a:buNone/>
              <a:defRPr sz="2400" b="0" i="0" u="none" strike="noStrike" cap="none">
                <a:solidFill>
                  <a:srgbClr val="000000"/>
                </a:solidFill>
                <a:latin typeface="Avenir"/>
                <a:ea typeface="Avenir"/>
                <a:cs typeface="Avenir"/>
                <a:sym typeface="Avenir"/>
              </a:defRPr>
            </a:lvl4pPr>
            <a:lvl5pPr marL="2286000" marR="0" lvl="4" indent="-228600" algn="l" rtl="0">
              <a:lnSpc>
                <a:spcPct val="125000"/>
              </a:lnSpc>
              <a:spcBef>
                <a:spcPts val="0"/>
              </a:spcBef>
              <a:spcAft>
                <a:spcPts val="0"/>
              </a:spcAft>
              <a:buClr>
                <a:srgbClr val="000000"/>
              </a:buClr>
              <a:buSzPts val="1400"/>
              <a:buFont typeface="Arial"/>
              <a:buNone/>
              <a:defRPr sz="2400" b="0" i="0" u="none" strike="noStrike" cap="none">
                <a:solidFill>
                  <a:srgbClr val="000000"/>
                </a:solidFill>
                <a:latin typeface="Avenir"/>
                <a:ea typeface="Avenir"/>
                <a:cs typeface="Avenir"/>
                <a:sym typeface="Avenir"/>
              </a:defRPr>
            </a:lvl5pPr>
            <a:lvl6pPr marL="2743200" marR="0" lvl="5" indent="-228600" algn="l" rtl="0">
              <a:lnSpc>
                <a:spcPct val="125000"/>
              </a:lnSpc>
              <a:spcBef>
                <a:spcPts val="0"/>
              </a:spcBef>
              <a:spcAft>
                <a:spcPts val="0"/>
              </a:spcAft>
              <a:buClr>
                <a:srgbClr val="000000"/>
              </a:buClr>
              <a:buSzPts val="1400"/>
              <a:buFont typeface="Arial"/>
              <a:buNone/>
              <a:defRPr sz="2400" b="0" i="0" u="none" strike="noStrike" cap="none">
                <a:solidFill>
                  <a:srgbClr val="000000"/>
                </a:solidFill>
                <a:latin typeface="Avenir"/>
                <a:ea typeface="Avenir"/>
                <a:cs typeface="Avenir"/>
                <a:sym typeface="Avenir"/>
              </a:defRPr>
            </a:lvl6pPr>
            <a:lvl7pPr marL="3200400" marR="0" lvl="6" indent="-228600" algn="l" rtl="0">
              <a:lnSpc>
                <a:spcPct val="125000"/>
              </a:lnSpc>
              <a:spcBef>
                <a:spcPts val="0"/>
              </a:spcBef>
              <a:spcAft>
                <a:spcPts val="0"/>
              </a:spcAft>
              <a:buClr>
                <a:srgbClr val="000000"/>
              </a:buClr>
              <a:buSzPts val="1400"/>
              <a:buFont typeface="Arial"/>
              <a:buNone/>
              <a:defRPr sz="2400" b="0" i="0" u="none" strike="noStrike" cap="none">
                <a:solidFill>
                  <a:srgbClr val="000000"/>
                </a:solidFill>
                <a:latin typeface="Avenir"/>
                <a:ea typeface="Avenir"/>
                <a:cs typeface="Avenir"/>
                <a:sym typeface="Avenir"/>
              </a:defRPr>
            </a:lvl7pPr>
            <a:lvl8pPr marL="3657600" marR="0" lvl="7" indent="-228600" algn="l" rtl="0">
              <a:lnSpc>
                <a:spcPct val="125000"/>
              </a:lnSpc>
              <a:spcBef>
                <a:spcPts val="0"/>
              </a:spcBef>
              <a:spcAft>
                <a:spcPts val="0"/>
              </a:spcAft>
              <a:buClr>
                <a:srgbClr val="000000"/>
              </a:buClr>
              <a:buSzPts val="1400"/>
              <a:buFont typeface="Arial"/>
              <a:buNone/>
              <a:defRPr sz="2400" b="0" i="0" u="none" strike="noStrike" cap="none">
                <a:solidFill>
                  <a:srgbClr val="000000"/>
                </a:solidFill>
                <a:latin typeface="Avenir"/>
                <a:ea typeface="Avenir"/>
                <a:cs typeface="Avenir"/>
                <a:sym typeface="Avenir"/>
              </a:defRPr>
            </a:lvl8pPr>
            <a:lvl9pPr marL="4114800" marR="0" lvl="8" indent="-228600" algn="l" rtl="0">
              <a:lnSpc>
                <a:spcPct val="125000"/>
              </a:lnSpc>
              <a:spcBef>
                <a:spcPts val="0"/>
              </a:spcBef>
              <a:spcAft>
                <a:spcPts val="0"/>
              </a:spcAft>
              <a:buClr>
                <a:srgbClr val="000000"/>
              </a:buClr>
              <a:buSzPts val="1400"/>
              <a:buFont typeface="Arial"/>
              <a:buNone/>
              <a:defRPr sz="2400" b="0" i="0" u="none" strike="noStrike" cap="none">
                <a:solidFill>
                  <a:srgbClr val="000000"/>
                </a:solidFill>
                <a:latin typeface="Avenir"/>
                <a:ea typeface="Avenir"/>
                <a:cs typeface="Avenir"/>
                <a:sym typeface="Avenir"/>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6" name="Google Shape;76;p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25000"/>
              </a:lnSpc>
              <a:spcBef>
                <a:spcPts val="0"/>
              </a:spcBef>
              <a:spcAft>
                <a:spcPts val="0"/>
              </a:spcAft>
              <a:buSzPts val="1400"/>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25000"/>
              </a:lnSpc>
              <a:spcBef>
                <a:spcPts val="0"/>
              </a:spcBef>
              <a:spcAft>
                <a:spcPts val="0"/>
              </a:spcAft>
              <a:buClr>
                <a:srgbClr val="000000"/>
              </a:buClr>
              <a:buSzPts val="1400"/>
              <a:buFont typeface="Arial"/>
              <a:buNone/>
              <a:tabLst/>
              <a:defRPr/>
            </a:pPr>
            <a:r>
              <a:rPr lang="en-US" dirty="0">
                <a:solidFill>
                  <a:schemeClr val="dk1"/>
                </a:solidFill>
              </a:rPr>
              <a:t>Slide Description: Please answer this question: Manual or electric toothbrush?</a:t>
            </a:r>
            <a:endParaRPr lang="en-US" dirty="0"/>
          </a:p>
          <a:p>
            <a:endParaRPr lang="en-CA" dirty="0"/>
          </a:p>
        </p:txBody>
      </p:sp>
    </p:spTree>
    <p:extLst>
      <p:ext uri="{BB962C8B-B14F-4D97-AF65-F5344CB8AC3E}">
        <p14:creationId xmlns:p14="http://schemas.microsoft.com/office/powerpoint/2010/main" val="23409797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25000"/>
              </a:lnSpc>
              <a:spcBef>
                <a:spcPts val="0"/>
              </a:spcBef>
              <a:spcAft>
                <a:spcPts val="0"/>
              </a:spcAft>
              <a:buClr>
                <a:srgbClr val="000000"/>
              </a:buClr>
              <a:buSzPts val="1400"/>
              <a:buFont typeface="Arial"/>
              <a:buNone/>
              <a:tabLst/>
              <a:defRPr/>
            </a:pPr>
            <a:r>
              <a:rPr lang="en-US" dirty="0">
                <a:solidFill>
                  <a:schemeClr val="dk1"/>
                </a:solidFill>
              </a:rPr>
              <a:t>Slide Description: Please answer this question: Tea or coffee?</a:t>
            </a:r>
            <a:endParaRPr lang="en-US" dirty="0"/>
          </a:p>
          <a:p>
            <a:endParaRPr lang="en-CA" dirty="0"/>
          </a:p>
        </p:txBody>
      </p:sp>
    </p:spTree>
    <p:extLst>
      <p:ext uri="{BB962C8B-B14F-4D97-AF65-F5344CB8AC3E}">
        <p14:creationId xmlns:p14="http://schemas.microsoft.com/office/powerpoint/2010/main" val="31530872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25000"/>
              </a:lnSpc>
              <a:spcBef>
                <a:spcPts val="0"/>
              </a:spcBef>
              <a:spcAft>
                <a:spcPts val="0"/>
              </a:spcAft>
              <a:buClr>
                <a:srgbClr val="000000"/>
              </a:buClr>
              <a:buSzPts val="1400"/>
              <a:buFont typeface="Arial"/>
              <a:buNone/>
              <a:tabLst/>
              <a:defRPr/>
            </a:pPr>
            <a:r>
              <a:rPr lang="en-US" dirty="0">
                <a:solidFill>
                  <a:schemeClr val="dk1"/>
                </a:solidFill>
              </a:rPr>
              <a:t>Slide Description: Please answer this question: If this course content so far was turned into a full meal, what would be the appetizer? Main dish? Dessert? </a:t>
            </a:r>
            <a:endParaRPr lang="en-US" dirty="0"/>
          </a:p>
          <a:p>
            <a:endParaRPr lang="en-CA" dirty="0"/>
          </a:p>
        </p:txBody>
      </p:sp>
    </p:spTree>
    <p:extLst>
      <p:ext uri="{BB962C8B-B14F-4D97-AF65-F5344CB8AC3E}">
        <p14:creationId xmlns:p14="http://schemas.microsoft.com/office/powerpoint/2010/main" val="24166304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25000"/>
              </a:lnSpc>
              <a:spcBef>
                <a:spcPts val="0"/>
              </a:spcBef>
              <a:spcAft>
                <a:spcPts val="0"/>
              </a:spcAft>
              <a:buClr>
                <a:srgbClr val="000000"/>
              </a:buClr>
              <a:buSzPts val="1400"/>
              <a:buFont typeface="Arial"/>
              <a:buNone/>
              <a:tabLst/>
              <a:defRPr/>
            </a:pPr>
            <a:r>
              <a:rPr lang="en-US" dirty="0">
                <a:solidFill>
                  <a:schemeClr val="dk1"/>
                </a:solidFill>
              </a:rPr>
              <a:t>Slide Description: Please answer this question: What is one question you need an answer to, to help you with this course?</a:t>
            </a:r>
            <a:endParaRPr lang="en-US" dirty="0"/>
          </a:p>
          <a:p>
            <a:endParaRPr lang="en-CA" dirty="0"/>
          </a:p>
        </p:txBody>
      </p:sp>
    </p:spTree>
    <p:extLst>
      <p:ext uri="{BB962C8B-B14F-4D97-AF65-F5344CB8AC3E}">
        <p14:creationId xmlns:p14="http://schemas.microsoft.com/office/powerpoint/2010/main" val="19546979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25000"/>
              </a:lnSpc>
              <a:spcBef>
                <a:spcPts val="0"/>
              </a:spcBef>
              <a:spcAft>
                <a:spcPts val="0"/>
              </a:spcAft>
              <a:buClr>
                <a:srgbClr val="000000"/>
              </a:buClr>
              <a:buSzPts val="1400"/>
              <a:buFont typeface="Arial"/>
              <a:buNone/>
              <a:tabLst/>
              <a:defRPr/>
            </a:pPr>
            <a:r>
              <a:rPr lang="en-US" dirty="0">
                <a:solidFill>
                  <a:schemeClr val="dk1"/>
                </a:solidFill>
              </a:rPr>
              <a:t>Slide Description: Please answer this question: What is one thing from last week you’d like me to go over before we start today?</a:t>
            </a:r>
            <a:endParaRPr lang="en-US" dirty="0"/>
          </a:p>
          <a:p>
            <a:endParaRPr lang="en-CA" dirty="0"/>
          </a:p>
        </p:txBody>
      </p:sp>
    </p:spTree>
    <p:extLst>
      <p:ext uri="{BB962C8B-B14F-4D97-AF65-F5344CB8AC3E}">
        <p14:creationId xmlns:p14="http://schemas.microsoft.com/office/powerpoint/2010/main" val="29399878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25000"/>
              </a:lnSpc>
              <a:spcBef>
                <a:spcPts val="0"/>
              </a:spcBef>
              <a:spcAft>
                <a:spcPts val="0"/>
              </a:spcAft>
              <a:buClr>
                <a:srgbClr val="000000"/>
              </a:buClr>
              <a:buSzPts val="1400"/>
              <a:buFont typeface="Arial"/>
              <a:buNone/>
              <a:tabLst/>
              <a:defRPr/>
            </a:pPr>
            <a:r>
              <a:rPr lang="en-US" dirty="0">
                <a:solidFill>
                  <a:schemeClr val="dk1"/>
                </a:solidFill>
              </a:rPr>
              <a:t>Slide Description: Please answer this question: What is one thing you want me, as your instructor, to know about you? </a:t>
            </a:r>
            <a:endParaRPr lang="en-US" dirty="0"/>
          </a:p>
          <a:p>
            <a:endParaRPr lang="en-CA" dirty="0"/>
          </a:p>
        </p:txBody>
      </p:sp>
    </p:spTree>
    <p:extLst>
      <p:ext uri="{BB962C8B-B14F-4D97-AF65-F5344CB8AC3E}">
        <p14:creationId xmlns:p14="http://schemas.microsoft.com/office/powerpoint/2010/main" val="23439016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25000"/>
              </a:lnSpc>
              <a:spcBef>
                <a:spcPts val="0"/>
              </a:spcBef>
              <a:spcAft>
                <a:spcPts val="0"/>
              </a:spcAft>
              <a:buClr>
                <a:srgbClr val="000000"/>
              </a:buClr>
              <a:buSzPts val="1400"/>
              <a:buFont typeface="Arial"/>
              <a:buNone/>
              <a:tabLst/>
              <a:defRPr/>
            </a:pPr>
            <a:r>
              <a:rPr lang="en-US" dirty="0">
                <a:solidFill>
                  <a:schemeClr val="dk1"/>
                </a:solidFill>
              </a:rPr>
              <a:t>Slide Description: Please answer this question: What is your secret hidden talent?</a:t>
            </a:r>
            <a:endParaRPr lang="en-US" dirty="0"/>
          </a:p>
          <a:p>
            <a:endParaRPr lang="en-CA" dirty="0"/>
          </a:p>
        </p:txBody>
      </p:sp>
    </p:spTree>
    <p:extLst>
      <p:ext uri="{BB962C8B-B14F-4D97-AF65-F5344CB8AC3E}">
        <p14:creationId xmlns:p14="http://schemas.microsoft.com/office/powerpoint/2010/main" val="24745121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25000"/>
              </a:lnSpc>
              <a:spcBef>
                <a:spcPts val="0"/>
              </a:spcBef>
              <a:spcAft>
                <a:spcPts val="0"/>
              </a:spcAft>
              <a:buClr>
                <a:srgbClr val="000000"/>
              </a:buClr>
              <a:buSzPts val="1400"/>
              <a:buFont typeface="Arial"/>
              <a:buNone/>
              <a:tabLst/>
              <a:defRPr/>
            </a:pPr>
            <a:r>
              <a:rPr lang="en-US" dirty="0">
                <a:solidFill>
                  <a:schemeClr val="dk1"/>
                </a:solidFill>
              </a:rPr>
              <a:t>Slide Description: Please answer this question: What is one skill/talent you have that you are proud of?</a:t>
            </a:r>
            <a:endParaRPr lang="en-US" dirty="0"/>
          </a:p>
          <a:p>
            <a:endParaRPr lang="en-CA" dirty="0"/>
          </a:p>
        </p:txBody>
      </p:sp>
    </p:spTree>
    <p:extLst>
      <p:ext uri="{BB962C8B-B14F-4D97-AF65-F5344CB8AC3E}">
        <p14:creationId xmlns:p14="http://schemas.microsoft.com/office/powerpoint/2010/main" val="38984776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SzPts val="1400"/>
              <a:buNone/>
            </a:pPr>
            <a:r>
              <a:rPr lang="en-US" dirty="0">
                <a:solidFill>
                  <a:schemeClr val="dk1"/>
                </a:solidFill>
              </a:rPr>
              <a:t>Slide Description: Please answer this question: When was the last time you learned something new, and what was it?</a:t>
            </a:r>
            <a:endParaRPr lang="en-US" dirty="0"/>
          </a:p>
          <a:p>
            <a:endParaRPr lang="en-CA" dirty="0"/>
          </a:p>
        </p:txBody>
      </p:sp>
    </p:spTree>
    <p:extLst>
      <p:ext uri="{BB962C8B-B14F-4D97-AF65-F5344CB8AC3E}">
        <p14:creationId xmlns:p14="http://schemas.microsoft.com/office/powerpoint/2010/main" val="5852470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25000"/>
              </a:lnSpc>
              <a:spcBef>
                <a:spcPts val="0"/>
              </a:spcBef>
              <a:spcAft>
                <a:spcPts val="0"/>
              </a:spcAft>
              <a:buClr>
                <a:srgbClr val="000000"/>
              </a:buClr>
              <a:buSzPts val="1400"/>
              <a:buFont typeface="Arial"/>
              <a:buNone/>
              <a:tabLst/>
              <a:defRPr/>
            </a:pPr>
            <a:r>
              <a:rPr lang="en-US" dirty="0">
                <a:solidFill>
                  <a:schemeClr val="dk1"/>
                </a:solidFill>
              </a:rPr>
              <a:t>Slide Description: Please answer this question: If you could have any superpower, what would it be?</a:t>
            </a:r>
            <a:endParaRPr lang="en-US" dirty="0"/>
          </a:p>
          <a:p>
            <a:endParaRPr lang="en-CA" dirty="0"/>
          </a:p>
        </p:txBody>
      </p:sp>
    </p:spTree>
    <p:extLst>
      <p:ext uri="{BB962C8B-B14F-4D97-AF65-F5344CB8AC3E}">
        <p14:creationId xmlns:p14="http://schemas.microsoft.com/office/powerpoint/2010/main" val="36485173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11836fa8775_0_5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3" name="Google Shape;93;g11836fa8775_0_5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25000"/>
              </a:lnSpc>
              <a:spcBef>
                <a:spcPts val="0"/>
              </a:spcBef>
              <a:spcAft>
                <a:spcPts val="0"/>
              </a:spcAft>
              <a:buSzPts val="14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25000"/>
              </a:lnSpc>
              <a:spcBef>
                <a:spcPts val="0"/>
              </a:spcBef>
              <a:spcAft>
                <a:spcPts val="0"/>
              </a:spcAft>
              <a:buClr>
                <a:srgbClr val="000000"/>
              </a:buClr>
              <a:buSzPts val="1400"/>
              <a:buFont typeface="Arial"/>
              <a:buNone/>
              <a:tabLst/>
              <a:defRPr/>
            </a:pPr>
            <a:r>
              <a:rPr lang="en-US" dirty="0">
                <a:solidFill>
                  <a:schemeClr val="dk1"/>
                </a:solidFill>
              </a:rPr>
              <a:t>Slide Description: Please answer this question: What is a boring fact about you?</a:t>
            </a:r>
            <a:endParaRPr lang="en-US" dirty="0"/>
          </a:p>
          <a:p>
            <a:endParaRPr lang="en-CA" dirty="0"/>
          </a:p>
        </p:txBody>
      </p:sp>
    </p:spTree>
    <p:extLst>
      <p:ext uri="{BB962C8B-B14F-4D97-AF65-F5344CB8AC3E}">
        <p14:creationId xmlns:p14="http://schemas.microsoft.com/office/powerpoint/2010/main" val="37074747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25000"/>
              </a:lnSpc>
              <a:spcBef>
                <a:spcPts val="0"/>
              </a:spcBef>
              <a:spcAft>
                <a:spcPts val="0"/>
              </a:spcAft>
              <a:buClr>
                <a:srgbClr val="000000"/>
              </a:buClr>
              <a:buSzPts val="1400"/>
              <a:buFont typeface="Arial"/>
              <a:buNone/>
              <a:tabLst/>
              <a:defRPr/>
            </a:pPr>
            <a:r>
              <a:rPr lang="en-US" dirty="0">
                <a:solidFill>
                  <a:schemeClr val="dk1"/>
                </a:solidFill>
              </a:rPr>
              <a:t>Slide Description: Please answer this question: What gives you hope right now?</a:t>
            </a:r>
            <a:endParaRPr lang="en-US" dirty="0"/>
          </a:p>
          <a:p>
            <a:endParaRPr lang="en-CA" dirty="0"/>
          </a:p>
        </p:txBody>
      </p:sp>
    </p:spTree>
    <p:extLst>
      <p:ext uri="{BB962C8B-B14F-4D97-AF65-F5344CB8AC3E}">
        <p14:creationId xmlns:p14="http://schemas.microsoft.com/office/powerpoint/2010/main" val="34844416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25000"/>
              </a:lnSpc>
              <a:spcBef>
                <a:spcPts val="0"/>
              </a:spcBef>
              <a:spcAft>
                <a:spcPts val="0"/>
              </a:spcAft>
              <a:buClr>
                <a:srgbClr val="000000"/>
              </a:buClr>
              <a:buSzPts val="1400"/>
              <a:buFont typeface="Arial"/>
              <a:buNone/>
              <a:tabLst/>
              <a:defRPr/>
            </a:pPr>
            <a:r>
              <a:rPr lang="en-US" dirty="0">
                <a:solidFill>
                  <a:schemeClr val="dk1"/>
                </a:solidFill>
              </a:rPr>
              <a:t>Slide Description: Please answer this question: What is one piece of advice you have for future students about studying in this course?</a:t>
            </a:r>
            <a:endParaRPr lang="en-US" dirty="0"/>
          </a:p>
          <a:p>
            <a:endParaRPr lang="en-CA" dirty="0"/>
          </a:p>
        </p:txBody>
      </p:sp>
    </p:spTree>
    <p:extLst>
      <p:ext uri="{BB962C8B-B14F-4D97-AF65-F5344CB8AC3E}">
        <p14:creationId xmlns:p14="http://schemas.microsoft.com/office/powerpoint/2010/main" val="1591091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25000"/>
              </a:lnSpc>
              <a:spcBef>
                <a:spcPts val="0"/>
              </a:spcBef>
              <a:spcAft>
                <a:spcPts val="0"/>
              </a:spcAft>
              <a:buClr>
                <a:srgbClr val="000000"/>
              </a:buClr>
              <a:buSzPts val="1400"/>
              <a:buFont typeface="Arial"/>
              <a:buNone/>
              <a:tabLst/>
              <a:defRPr/>
            </a:pPr>
            <a:r>
              <a:rPr lang="en-US" dirty="0">
                <a:solidFill>
                  <a:schemeClr val="dk1"/>
                </a:solidFill>
              </a:rPr>
              <a:t>Slide Description: Please answer this question: What is one example of how this course connects to your everyday life?</a:t>
            </a:r>
            <a:endParaRPr lang="en-US" dirty="0"/>
          </a:p>
          <a:p>
            <a:endParaRPr lang="en-CA" dirty="0"/>
          </a:p>
        </p:txBody>
      </p:sp>
    </p:spTree>
    <p:extLst>
      <p:ext uri="{BB962C8B-B14F-4D97-AF65-F5344CB8AC3E}">
        <p14:creationId xmlns:p14="http://schemas.microsoft.com/office/powerpoint/2010/main" val="23668304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25000"/>
              </a:lnSpc>
              <a:spcBef>
                <a:spcPts val="0"/>
              </a:spcBef>
              <a:spcAft>
                <a:spcPts val="0"/>
              </a:spcAft>
              <a:buClr>
                <a:srgbClr val="000000"/>
              </a:buClr>
              <a:buSzPts val="1400"/>
              <a:buFont typeface="Arial"/>
              <a:buNone/>
              <a:tabLst/>
              <a:defRPr/>
            </a:pPr>
            <a:r>
              <a:rPr lang="en-US" dirty="0">
                <a:solidFill>
                  <a:schemeClr val="dk1"/>
                </a:solidFill>
              </a:rPr>
              <a:t>Slide Description: Please answer this question: Is there anytime in the past 2 weeks that you used material from this course in your everyday life? Please give an example.</a:t>
            </a:r>
            <a:endParaRPr lang="en-US" dirty="0"/>
          </a:p>
          <a:p>
            <a:endParaRPr lang="en-CA" dirty="0"/>
          </a:p>
        </p:txBody>
      </p:sp>
    </p:spTree>
    <p:extLst>
      <p:ext uri="{BB962C8B-B14F-4D97-AF65-F5344CB8AC3E}">
        <p14:creationId xmlns:p14="http://schemas.microsoft.com/office/powerpoint/2010/main" val="22313631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25000"/>
              </a:lnSpc>
              <a:spcBef>
                <a:spcPts val="0"/>
              </a:spcBef>
              <a:spcAft>
                <a:spcPts val="0"/>
              </a:spcAft>
              <a:buClr>
                <a:srgbClr val="000000"/>
              </a:buClr>
              <a:buSzPts val="1400"/>
              <a:buFont typeface="Arial"/>
              <a:buNone/>
              <a:tabLst/>
              <a:defRPr/>
            </a:pPr>
            <a:r>
              <a:rPr lang="en-US" dirty="0">
                <a:solidFill>
                  <a:schemeClr val="dk1"/>
                </a:solidFill>
              </a:rPr>
              <a:t>Slide Description: Please answer this question: If you had to put a skill on your CV/resume from this course, what would it be?</a:t>
            </a:r>
            <a:endParaRPr lang="en-US" dirty="0"/>
          </a:p>
          <a:p>
            <a:endParaRPr lang="en-CA" dirty="0"/>
          </a:p>
        </p:txBody>
      </p:sp>
    </p:spTree>
    <p:extLst>
      <p:ext uri="{BB962C8B-B14F-4D97-AF65-F5344CB8AC3E}">
        <p14:creationId xmlns:p14="http://schemas.microsoft.com/office/powerpoint/2010/main" val="10085353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25000"/>
              </a:lnSpc>
              <a:spcBef>
                <a:spcPts val="0"/>
              </a:spcBef>
              <a:spcAft>
                <a:spcPts val="0"/>
              </a:spcAft>
              <a:buClr>
                <a:srgbClr val="000000"/>
              </a:buClr>
              <a:buSzPts val="1400"/>
              <a:buFont typeface="Arial"/>
              <a:buNone/>
              <a:tabLst/>
              <a:defRPr/>
            </a:pPr>
            <a:r>
              <a:rPr lang="en-US" dirty="0">
                <a:solidFill>
                  <a:schemeClr val="dk1"/>
                </a:solidFill>
              </a:rPr>
              <a:t>Slide Description: Please answer this question: For class: longer break and end on time, or shorter break and end early?</a:t>
            </a:r>
            <a:endParaRPr lang="en-US" dirty="0"/>
          </a:p>
          <a:p>
            <a:endParaRPr lang="en-CA" dirty="0"/>
          </a:p>
        </p:txBody>
      </p:sp>
    </p:spTree>
    <p:extLst>
      <p:ext uri="{BB962C8B-B14F-4D97-AF65-F5344CB8AC3E}">
        <p14:creationId xmlns:p14="http://schemas.microsoft.com/office/powerpoint/2010/main" val="28629845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25000"/>
              </a:lnSpc>
              <a:spcBef>
                <a:spcPts val="0"/>
              </a:spcBef>
              <a:spcAft>
                <a:spcPts val="0"/>
              </a:spcAft>
              <a:buClr>
                <a:srgbClr val="000000"/>
              </a:buClr>
              <a:buSzPts val="1400"/>
              <a:buFont typeface="Arial"/>
              <a:buNone/>
              <a:tabLst/>
              <a:defRPr/>
            </a:pPr>
            <a:r>
              <a:rPr lang="en-US" dirty="0">
                <a:solidFill>
                  <a:schemeClr val="dk1"/>
                </a:solidFill>
              </a:rPr>
              <a:t>Slide Description: Please answer this question: What study tips work best for you?</a:t>
            </a:r>
          </a:p>
          <a:p>
            <a:endParaRPr lang="en-CA" dirty="0"/>
          </a:p>
        </p:txBody>
      </p:sp>
    </p:spTree>
    <p:extLst>
      <p:ext uri="{BB962C8B-B14F-4D97-AF65-F5344CB8AC3E}">
        <p14:creationId xmlns:p14="http://schemas.microsoft.com/office/powerpoint/2010/main" val="5814418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25000"/>
              </a:lnSpc>
              <a:spcBef>
                <a:spcPts val="0"/>
              </a:spcBef>
              <a:spcAft>
                <a:spcPts val="0"/>
              </a:spcAft>
              <a:buClr>
                <a:srgbClr val="000000"/>
              </a:buClr>
              <a:buSzPts val="1400"/>
              <a:buFont typeface="Arial"/>
              <a:buNone/>
              <a:tabLst/>
              <a:defRPr/>
            </a:pPr>
            <a:r>
              <a:rPr lang="en-US" dirty="0">
                <a:solidFill>
                  <a:schemeClr val="dk1"/>
                </a:solidFill>
              </a:rPr>
              <a:t>Slide Description: Please answer this question: What is one goal you have for this week?</a:t>
            </a:r>
            <a:endParaRPr lang="en-US" dirty="0"/>
          </a:p>
          <a:p>
            <a:endParaRPr lang="en-CA" dirty="0"/>
          </a:p>
        </p:txBody>
      </p:sp>
    </p:spTree>
    <p:extLst>
      <p:ext uri="{BB962C8B-B14F-4D97-AF65-F5344CB8AC3E}">
        <p14:creationId xmlns:p14="http://schemas.microsoft.com/office/powerpoint/2010/main" val="31747576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25000"/>
              </a:lnSpc>
              <a:spcBef>
                <a:spcPts val="0"/>
              </a:spcBef>
              <a:spcAft>
                <a:spcPts val="0"/>
              </a:spcAft>
              <a:buClr>
                <a:srgbClr val="000000"/>
              </a:buClr>
              <a:buSzPts val="1400"/>
              <a:buFont typeface="Arial"/>
              <a:buNone/>
              <a:tabLst/>
              <a:defRPr/>
            </a:pPr>
            <a:r>
              <a:rPr lang="en-US" dirty="0">
                <a:solidFill>
                  <a:schemeClr val="dk1"/>
                </a:solidFill>
              </a:rPr>
              <a:t>Slide Description: Please answer this question: What is one goal you have for this term?</a:t>
            </a:r>
            <a:endParaRPr lang="en-US" dirty="0"/>
          </a:p>
          <a:p>
            <a:endParaRPr lang="en-CA" dirty="0"/>
          </a:p>
        </p:txBody>
      </p:sp>
    </p:spTree>
    <p:extLst>
      <p:ext uri="{BB962C8B-B14F-4D97-AF65-F5344CB8AC3E}">
        <p14:creationId xmlns:p14="http://schemas.microsoft.com/office/powerpoint/2010/main" val="22554461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8" name="Google Shape;98;p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25000"/>
              </a:lnSpc>
              <a:spcBef>
                <a:spcPts val="0"/>
              </a:spcBef>
              <a:spcAft>
                <a:spcPts val="0"/>
              </a:spcAft>
              <a:buSzPts val="1400"/>
              <a:buNone/>
            </a:pPr>
            <a:r>
              <a:rPr lang="en-US"/>
              <a:t>Slide Description: Please answer this question: What are the first three words you think of when you hear the word “failure”?</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25000"/>
              </a:lnSpc>
              <a:spcBef>
                <a:spcPts val="0"/>
              </a:spcBef>
              <a:spcAft>
                <a:spcPts val="0"/>
              </a:spcAft>
              <a:buClr>
                <a:srgbClr val="000000"/>
              </a:buClr>
              <a:buSzPts val="1400"/>
              <a:buFont typeface="Arial"/>
              <a:buNone/>
              <a:tabLst/>
              <a:defRPr/>
            </a:pPr>
            <a:r>
              <a:rPr lang="en-US" dirty="0">
                <a:solidFill>
                  <a:schemeClr val="dk1"/>
                </a:solidFill>
              </a:rPr>
              <a:t>Slide Description: Please answer this question: What is your favourite organism and why? </a:t>
            </a:r>
            <a:endParaRPr lang="en-US" dirty="0"/>
          </a:p>
          <a:p>
            <a:endParaRPr lang="en-CA" dirty="0"/>
          </a:p>
        </p:txBody>
      </p:sp>
    </p:spTree>
    <p:extLst>
      <p:ext uri="{BB962C8B-B14F-4D97-AF65-F5344CB8AC3E}">
        <p14:creationId xmlns:p14="http://schemas.microsoft.com/office/powerpoint/2010/main" val="35432562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25000"/>
              </a:lnSpc>
              <a:spcBef>
                <a:spcPts val="0"/>
              </a:spcBef>
              <a:spcAft>
                <a:spcPts val="0"/>
              </a:spcAft>
              <a:buClr>
                <a:srgbClr val="000000"/>
              </a:buClr>
              <a:buSzPts val="1400"/>
              <a:buFont typeface="Arial"/>
              <a:buNone/>
              <a:tabLst/>
              <a:defRPr/>
            </a:pPr>
            <a:r>
              <a:rPr lang="en-US" dirty="0">
                <a:solidFill>
                  <a:schemeClr val="dk1"/>
                </a:solidFill>
              </a:rPr>
              <a:t>Slide Description: Please answer this question: What is an aspect of this course that you want to hear MORE about?</a:t>
            </a:r>
            <a:endParaRPr lang="en-US" dirty="0"/>
          </a:p>
          <a:p>
            <a:endParaRPr lang="en-CA" dirty="0"/>
          </a:p>
        </p:txBody>
      </p:sp>
    </p:spTree>
    <p:extLst>
      <p:ext uri="{BB962C8B-B14F-4D97-AF65-F5344CB8AC3E}">
        <p14:creationId xmlns:p14="http://schemas.microsoft.com/office/powerpoint/2010/main" val="47034251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25000"/>
              </a:lnSpc>
              <a:spcBef>
                <a:spcPts val="0"/>
              </a:spcBef>
              <a:spcAft>
                <a:spcPts val="0"/>
              </a:spcAft>
              <a:buClr>
                <a:srgbClr val="000000"/>
              </a:buClr>
              <a:buSzPts val="1400"/>
              <a:buFont typeface="Arial"/>
              <a:buNone/>
              <a:tabLst/>
              <a:defRPr/>
            </a:pPr>
            <a:r>
              <a:rPr lang="en-US" dirty="0">
                <a:solidFill>
                  <a:schemeClr val="dk1"/>
                </a:solidFill>
              </a:rPr>
              <a:t>Slide Description: Please answer this question: What is something that you find helpful in terms of feedback on assignments? (What makes a professor’s or TA’s feedback helpful to you?)</a:t>
            </a:r>
            <a:endParaRPr lang="en-US" dirty="0"/>
          </a:p>
          <a:p>
            <a:endParaRPr lang="en-CA" dirty="0"/>
          </a:p>
        </p:txBody>
      </p:sp>
    </p:spTree>
    <p:extLst>
      <p:ext uri="{BB962C8B-B14F-4D97-AF65-F5344CB8AC3E}">
        <p14:creationId xmlns:p14="http://schemas.microsoft.com/office/powerpoint/2010/main" val="16577823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25000"/>
              </a:lnSpc>
              <a:spcBef>
                <a:spcPts val="0"/>
              </a:spcBef>
              <a:spcAft>
                <a:spcPts val="0"/>
              </a:spcAft>
              <a:buClr>
                <a:srgbClr val="000000"/>
              </a:buClr>
              <a:buSzPts val="1400"/>
              <a:buFont typeface="Arial"/>
              <a:buNone/>
              <a:tabLst/>
              <a:defRPr/>
            </a:pPr>
            <a:r>
              <a:rPr lang="en-US" dirty="0">
                <a:solidFill>
                  <a:schemeClr val="dk1"/>
                </a:solidFill>
              </a:rPr>
              <a:t>Slide Description: Please answer this question: What are you nervous about in terms of this course?</a:t>
            </a:r>
            <a:endParaRPr lang="en-US" dirty="0"/>
          </a:p>
          <a:p>
            <a:endParaRPr lang="en-CA" dirty="0"/>
          </a:p>
        </p:txBody>
      </p:sp>
    </p:spTree>
    <p:extLst>
      <p:ext uri="{BB962C8B-B14F-4D97-AF65-F5344CB8AC3E}">
        <p14:creationId xmlns:p14="http://schemas.microsoft.com/office/powerpoint/2010/main" val="317523907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p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84" name="Google Shape;284;p1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25000"/>
              </a:lnSpc>
              <a:spcBef>
                <a:spcPts val="0"/>
              </a:spcBef>
              <a:spcAft>
                <a:spcPts val="0"/>
              </a:spcAft>
              <a:buSzPts val="1400"/>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Slide Description: “How long have you been sitting in front of your computer for today?”</a:t>
            </a:r>
          </a:p>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 4 boxes with various numbers inside corresponding to the number of hours spent in front of a computer: &lt;1 hour; 1-2 hours; 2-3 hours; 4+ hours</a:t>
            </a:r>
          </a:p>
          <a:p>
            <a:pPr marL="0" lvl="0" indent="0" algn="l" rtl="0">
              <a:lnSpc>
                <a:spcPct val="125000"/>
              </a:lnSpc>
              <a:spcBef>
                <a:spcPts val="0"/>
              </a:spcBef>
              <a:spcAft>
                <a:spcPts val="0"/>
              </a:spcAft>
              <a:buClr>
                <a:schemeClr val="dk1"/>
              </a:buClr>
              <a:buSzPts val="1100"/>
              <a:buFont typeface="Arial"/>
              <a:buNone/>
            </a:pPr>
            <a:endParaRPr lang="en-US" dirty="0">
              <a:solidFill>
                <a:schemeClr val="dk1"/>
              </a:solidFill>
            </a:endParaRPr>
          </a:p>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Welcome. While you wait for class to begin, you can annotate the above image and circle/place a checkmark on how many hours you have been on the computer today. You can access the </a:t>
            </a:r>
            <a:r>
              <a:rPr lang="en-US" dirty="0" err="1">
                <a:solidFill>
                  <a:schemeClr val="dk1"/>
                </a:solidFill>
              </a:rPr>
              <a:t>colouring</a:t>
            </a:r>
            <a:r>
              <a:rPr lang="en-US" dirty="0">
                <a:solidFill>
                  <a:schemeClr val="dk1"/>
                </a:solidFill>
              </a:rPr>
              <a:t> tools by clicking the down arrow, then ‘view options’ then ‘annotate’. </a:t>
            </a:r>
          </a:p>
          <a:p>
            <a:pPr marL="0" lvl="0" indent="0" algn="l" rtl="0">
              <a:lnSpc>
                <a:spcPct val="125000"/>
              </a:lnSpc>
              <a:spcBef>
                <a:spcPts val="0"/>
              </a:spcBef>
              <a:spcAft>
                <a:spcPts val="0"/>
              </a:spcAft>
              <a:buClr>
                <a:schemeClr val="dk1"/>
              </a:buClr>
              <a:buSzPts val="1100"/>
              <a:buFont typeface="Arial"/>
              <a:buNone/>
            </a:pPr>
            <a:endParaRPr lang="en-US" dirty="0">
              <a:solidFill>
                <a:schemeClr val="dk1"/>
              </a:solidFill>
            </a:endParaRPr>
          </a:p>
          <a:p>
            <a:pPr marL="0" lvl="0" indent="0" algn="l" rtl="0">
              <a:spcBef>
                <a:spcPts val="0"/>
              </a:spcBef>
              <a:spcAft>
                <a:spcPts val="0"/>
              </a:spcAft>
              <a:buClr>
                <a:schemeClr val="dk1"/>
              </a:buClr>
              <a:buSzPts val="1100"/>
              <a:buFont typeface="Arial"/>
              <a:buNone/>
            </a:pPr>
            <a:r>
              <a:rPr lang="en-US" dirty="0">
                <a:solidFill>
                  <a:schemeClr val="dk1"/>
                </a:solidFill>
              </a:rPr>
              <a:t>Prompt for participation via chat: How long have you been sitting in front of your computer today? &lt;1 hour; 1-2 hours; 2-3 hours; 4+ hours. Answer in the chat.</a:t>
            </a:r>
          </a:p>
          <a:p>
            <a:endParaRPr lang="en-CA" dirty="0"/>
          </a:p>
        </p:txBody>
      </p:sp>
    </p:spTree>
    <p:extLst>
      <p:ext uri="{BB962C8B-B14F-4D97-AF65-F5344CB8AC3E}">
        <p14:creationId xmlns:p14="http://schemas.microsoft.com/office/powerpoint/2010/main" val="82297653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25000"/>
              </a:lnSpc>
              <a:spcBef>
                <a:spcPts val="0"/>
              </a:spcBef>
              <a:spcAft>
                <a:spcPts val="0"/>
              </a:spcAft>
              <a:buSzPts val="1400"/>
              <a:buNone/>
            </a:pPr>
            <a:r>
              <a:rPr lang="en-US" dirty="0">
                <a:solidFill>
                  <a:schemeClr val="dk1"/>
                </a:solidFill>
              </a:rPr>
              <a:t>Slide Description: “How are you feeling today?”</a:t>
            </a:r>
          </a:p>
          <a:p>
            <a:pPr marL="0" lvl="0" indent="0" algn="l" rtl="0">
              <a:lnSpc>
                <a:spcPct val="125000"/>
              </a:lnSpc>
              <a:spcBef>
                <a:spcPts val="0"/>
              </a:spcBef>
              <a:spcAft>
                <a:spcPts val="0"/>
              </a:spcAft>
              <a:buSzPts val="1400"/>
              <a:buNone/>
            </a:pPr>
            <a:r>
              <a:rPr lang="en-US" dirty="0">
                <a:solidFill>
                  <a:schemeClr val="dk1"/>
                </a:solidFill>
              </a:rPr>
              <a:t>4 boxes stating Excited; Indifferent; Stressed; and Relaxed.</a:t>
            </a:r>
          </a:p>
          <a:p>
            <a:pPr marL="0" lvl="0" indent="0" algn="l" rtl="0">
              <a:lnSpc>
                <a:spcPct val="125000"/>
              </a:lnSpc>
              <a:spcBef>
                <a:spcPts val="0"/>
              </a:spcBef>
              <a:spcAft>
                <a:spcPts val="0"/>
              </a:spcAft>
              <a:buSzPts val="1400"/>
              <a:buNone/>
            </a:pPr>
            <a:endParaRPr lang="en-US" dirty="0">
              <a:solidFill>
                <a:schemeClr val="dk1"/>
              </a:solidFill>
            </a:endParaRPr>
          </a:p>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slide annotation: Press the down arrow at the top of the screen, and then click ‘annotate’ to colour in the drawing.</a:t>
            </a:r>
          </a:p>
          <a:p>
            <a:pPr marL="0" lvl="0" indent="0" algn="l" rtl="0">
              <a:lnSpc>
                <a:spcPct val="125000"/>
              </a:lnSpc>
              <a:spcBef>
                <a:spcPts val="0"/>
              </a:spcBef>
              <a:spcAft>
                <a:spcPts val="0"/>
              </a:spcAft>
              <a:buClr>
                <a:schemeClr val="dk1"/>
              </a:buClr>
              <a:buSzPts val="1100"/>
              <a:buFont typeface="Arial"/>
              <a:buNone/>
            </a:pPr>
            <a:endParaRPr lang="en-US" dirty="0">
              <a:solidFill>
                <a:schemeClr val="dk1"/>
              </a:solidFill>
            </a:endParaRPr>
          </a:p>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chat: How are you feeling today? Answer in the chat.</a:t>
            </a:r>
          </a:p>
          <a:p>
            <a:endParaRPr lang="en-CA" dirty="0"/>
          </a:p>
        </p:txBody>
      </p:sp>
    </p:spTree>
    <p:extLst>
      <p:ext uri="{BB962C8B-B14F-4D97-AF65-F5344CB8AC3E}">
        <p14:creationId xmlns:p14="http://schemas.microsoft.com/office/powerpoint/2010/main" val="289020361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25000"/>
              </a:lnSpc>
              <a:spcBef>
                <a:spcPts val="0"/>
              </a:spcBef>
              <a:spcAft>
                <a:spcPts val="0"/>
              </a:spcAft>
              <a:buSzPts val="1400"/>
              <a:buNone/>
            </a:pPr>
            <a:r>
              <a:rPr lang="en-US" dirty="0">
                <a:solidFill>
                  <a:schemeClr val="dk1"/>
                </a:solidFill>
              </a:rPr>
              <a:t>Slide Description: “What is your favourite type of pizza topping?”</a:t>
            </a:r>
          </a:p>
          <a:p>
            <a:pPr marL="0" lvl="0" indent="0" algn="l" rtl="0">
              <a:lnSpc>
                <a:spcPct val="125000"/>
              </a:lnSpc>
              <a:spcBef>
                <a:spcPts val="0"/>
              </a:spcBef>
              <a:spcAft>
                <a:spcPts val="0"/>
              </a:spcAft>
              <a:buSzPts val="1400"/>
              <a:buNone/>
            </a:pPr>
            <a:r>
              <a:rPr lang="en-US" dirty="0">
                <a:solidFill>
                  <a:schemeClr val="dk1"/>
                </a:solidFill>
              </a:rPr>
              <a:t>4 boxes stating: Meat; Vegetables; Cheese; and Other.</a:t>
            </a:r>
          </a:p>
          <a:p>
            <a:pPr marL="0" lvl="0" indent="0" algn="l" rtl="0">
              <a:lnSpc>
                <a:spcPct val="125000"/>
              </a:lnSpc>
              <a:spcBef>
                <a:spcPts val="0"/>
              </a:spcBef>
              <a:spcAft>
                <a:spcPts val="0"/>
              </a:spcAft>
              <a:buSzPts val="1400"/>
              <a:buNone/>
            </a:pPr>
            <a:endParaRPr lang="en-US" dirty="0">
              <a:solidFill>
                <a:schemeClr val="dk1"/>
              </a:solidFill>
            </a:endParaRPr>
          </a:p>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slide annotation: Press the down arrow at the top of the screen, and then click ‘annotate’ to colour in the drawing.</a:t>
            </a:r>
          </a:p>
          <a:p>
            <a:pPr marL="0" lvl="0" indent="0" algn="l" rtl="0">
              <a:lnSpc>
                <a:spcPct val="125000"/>
              </a:lnSpc>
              <a:spcBef>
                <a:spcPts val="0"/>
              </a:spcBef>
              <a:spcAft>
                <a:spcPts val="0"/>
              </a:spcAft>
              <a:buClr>
                <a:schemeClr val="dk1"/>
              </a:buClr>
              <a:buSzPts val="1100"/>
              <a:buFont typeface="Arial"/>
              <a:buNone/>
            </a:pPr>
            <a:endParaRPr lang="en-US" dirty="0">
              <a:solidFill>
                <a:schemeClr val="dk1"/>
              </a:solidFill>
            </a:endParaRPr>
          </a:p>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chat: What is your favourite pizza topping? Options: Meat, Vegetables, Cheese, Other. Answer in the chat.</a:t>
            </a:r>
          </a:p>
          <a:p>
            <a:endParaRPr lang="en-CA" dirty="0"/>
          </a:p>
        </p:txBody>
      </p:sp>
    </p:spTree>
    <p:extLst>
      <p:ext uri="{BB962C8B-B14F-4D97-AF65-F5344CB8AC3E}">
        <p14:creationId xmlns:p14="http://schemas.microsoft.com/office/powerpoint/2010/main" val="98133570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25000"/>
              </a:lnSpc>
              <a:spcBef>
                <a:spcPts val="0"/>
              </a:spcBef>
              <a:spcAft>
                <a:spcPts val="0"/>
              </a:spcAft>
              <a:buSzPts val="1400"/>
              <a:buNone/>
            </a:pPr>
            <a:r>
              <a:rPr lang="en-US" dirty="0">
                <a:solidFill>
                  <a:schemeClr val="dk1"/>
                </a:solidFill>
              </a:rPr>
              <a:t>Slide Description: What is your favourite ice cream flavour?</a:t>
            </a:r>
          </a:p>
          <a:p>
            <a:pPr marL="0" lvl="0" indent="0" algn="l" rtl="0">
              <a:lnSpc>
                <a:spcPct val="125000"/>
              </a:lnSpc>
              <a:spcBef>
                <a:spcPts val="0"/>
              </a:spcBef>
              <a:spcAft>
                <a:spcPts val="0"/>
              </a:spcAft>
              <a:buSzPts val="1400"/>
              <a:buNone/>
            </a:pPr>
            <a:r>
              <a:rPr lang="en-US" dirty="0">
                <a:solidFill>
                  <a:schemeClr val="dk1"/>
                </a:solidFill>
              </a:rPr>
              <a:t> 4 boxes stating: Vanilla; Chocolate; Sorbet; and Other.</a:t>
            </a:r>
          </a:p>
          <a:p>
            <a:pPr marL="0" lvl="0" indent="0" algn="l" rtl="0">
              <a:lnSpc>
                <a:spcPct val="125000"/>
              </a:lnSpc>
              <a:spcBef>
                <a:spcPts val="0"/>
              </a:spcBef>
              <a:spcAft>
                <a:spcPts val="0"/>
              </a:spcAft>
              <a:buSzPts val="1400"/>
              <a:buNone/>
            </a:pPr>
            <a:endParaRPr lang="en-US" dirty="0">
              <a:solidFill>
                <a:schemeClr val="dk1"/>
              </a:solidFill>
            </a:endParaRPr>
          </a:p>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slide annotation: Press the down arrow at the top of the screen, and then click ‘annotate’ to colour in the drawing.</a:t>
            </a:r>
          </a:p>
          <a:p>
            <a:pPr marL="0" lvl="0" indent="0" algn="l" rtl="0">
              <a:lnSpc>
                <a:spcPct val="125000"/>
              </a:lnSpc>
              <a:spcBef>
                <a:spcPts val="0"/>
              </a:spcBef>
              <a:spcAft>
                <a:spcPts val="0"/>
              </a:spcAft>
              <a:buClr>
                <a:schemeClr val="dk1"/>
              </a:buClr>
              <a:buSzPts val="1100"/>
              <a:buFont typeface="Arial"/>
              <a:buNone/>
            </a:pPr>
            <a:endParaRPr lang="en-US" dirty="0">
              <a:solidFill>
                <a:schemeClr val="dk1"/>
              </a:solidFill>
            </a:endParaRPr>
          </a:p>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chat: What is your favourite ice cream flavour?  Options: Vanilla; Chocolate; Sorbet; and Other. Answer in the chat.</a:t>
            </a:r>
          </a:p>
          <a:p>
            <a:endParaRPr lang="en-CA" dirty="0"/>
          </a:p>
        </p:txBody>
      </p:sp>
    </p:spTree>
    <p:extLst>
      <p:ext uri="{BB962C8B-B14F-4D97-AF65-F5344CB8AC3E}">
        <p14:creationId xmlns:p14="http://schemas.microsoft.com/office/powerpoint/2010/main" val="365406155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25000"/>
              </a:lnSpc>
              <a:spcBef>
                <a:spcPts val="0"/>
              </a:spcBef>
              <a:spcAft>
                <a:spcPts val="0"/>
              </a:spcAft>
              <a:buSzPts val="1400"/>
              <a:buNone/>
            </a:pPr>
            <a:r>
              <a:rPr lang="en-US" dirty="0">
                <a:solidFill>
                  <a:schemeClr val="dk1"/>
                </a:solidFill>
              </a:rPr>
              <a:t>Slide Description: What are your plans for later tonight?</a:t>
            </a:r>
          </a:p>
          <a:p>
            <a:pPr marL="0" lvl="0" indent="0" algn="l" rtl="0">
              <a:lnSpc>
                <a:spcPct val="125000"/>
              </a:lnSpc>
              <a:spcBef>
                <a:spcPts val="0"/>
              </a:spcBef>
              <a:spcAft>
                <a:spcPts val="0"/>
              </a:spcAft>
              <a:buSzPts val="1400"/>
              <a:buNone/>
            </a:pPr>
            <a:r>
              <a:rPr lang="en-US" dirty="0">
                <a:solidFill>
                  <a:schemeClr val="dk1"/>
                </a:solidFill>
              </a:rPr>
              <a:t> 4 boxes stating: Relaxing; Homework; Fun stuff; and Errands.</a:t>
            </a:r>
          </a:p>
          <a:p>
            <a:pPr marL="0" lvl="0" indent="0" algn="l" rtl="0">
              <a:lnSpc>
                <a:spcPct val="125000"/>
              </a:lnSpc>
              <a:spcBef>
                <a:spcPts val="0"/>
              </a:spcBef>
              <a:spcAft>
                <a:spcPts val="0"/>
              </a:spcAft>
              <a:buSzPts val="1400"/>
              <a:buNone/>
            </a:pPr>
            <a:endParaRPr lang="en-US" dirty="0">
              <a:solidFill>
                <a:schemeClr val="dk1"/>
              </a:solidFill>
            </a:endParaRPr>
          </a:p>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slide annotation: Press the down arrow at the top of the screen, and then click ‘annotate’ to colour in the drawing. If your answer is not listed above, feel free to share it in the chat.</a:t>
            </a:r>
          </a:p>
          <a:p>
            <a:pPr marL="0" lvl="0" indent="0" algn="l" rtl="0">
              <a:lnSpc>
                <a:spcPct val="125000"/>
              </a:lnSpc>
              <a:spcBef>
                <a:spcPts val="0"/>
              </a:spcBef>
              <a:spcAft>
                <a:spcPts val="0"/>
              </a:spcAft>
              <a:buSzPts val="1400"/>
              <a:buNone/>
            </a:pPr>
            <a:endParaRPr lang="en-US" dirty="0">
              <a:solidFill>
                <a:schemeClr val="dk1"/>
              </a:solidFill>
            </a:endParaRPr>
          </a:p>
          <a:p>
            <a:pPr marL="0" lvl="0" indent="0" algn="l" rtl="0">
              <a:lnSpc>
                <a:spcPct val="125000"/>
              </a:lnSpc>
              <a:spcBef>
                <a:spcPts val="0"/>
              </a:spcBef>
              <a:spcAft>
                <a:spcPts val="0"/>
              </a:spcAft>
              <a:buSzPts val="1400"/>
              <a:buNone/>
            </a:pPr>
            <a:r>
              <a:rPr lang="en-US" dirty="0">
                <a:solidFill>
                  <a:schemeClr val="dk1"/>
                </a:solidFill>
              </a:rPr>
              <a:t>Prompt for participation via chat: What are your plans for later tonight? Options: Relaxing; Homework; Fun stuff; Errands; Something Else. Answer in chat.</a:t>
            </a:r>
          </a:p>
          <a:p>
            <a:pPr marL="0" lvl="0" indent="0" algn="l" rtl="0">
              <a:lnSpc>
                <a:spcPct val="125000"/>
              </a:lnSpc>
              <a:spcBef>
                <a:spcPts val="0"/>
              </a:spcBef>
              <a:spcAft>
                <a:spcPts val="0"/>
              </a:spcAft>
              <a:buClr>
                <a:schemeClr val="dk1"/>
              </a:buClr>
              <a:buSzPts val="1100"/>
              <a:buFont typeface="Arial"/>
              <a:buNone/>
            </a:pPr>
            <a:endParaRPr lang="en-US" dirty="0">
              <a:solidFill>
                <a:schemeClr val="dk1"/>
              </a:solidFill>
            </a:endParaRPr>
          </a:p>
          <a:p>
            <a:endParaRPr lang="en-CA" dirty="0"/>
          </a:p>
        </p:txBody>
      </p:sp>
    </p:spTree>
    <p:extLst>
      <p:ext uri="{BB962C8B-B14F-4D97-AF65-F5344CB8AC3E}">
        <p14:creationId xmlns:p14="http://schemas.microsoft.com/office/powerpoint/2010/main" val="18264656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25000"/>
              </a:lnSpc>
              <a:spcBef>
                <a:spcPts val="0"/>
              </a:spcBef>
              <a:spcAft>
                <a:spcPts val="0"/>
              </a:spcAft>
              <a:buClr>
                <a:srgbClr val="000000"/>
              </a:buClr>
              <a:buSzPts val="1400"/>
              <a:buFont typeface="Arial"/>
              <a:buNone/>
              <a:tabLst/>
              <a:defRPr/>
            </a:pPr>
            <a:r>
              <a:rPr lang="en-US" dirty="0">
                <a:solidFill>
                  <a:schemeClr val="dk1"/>
                </a:solidFill>
              </a:rPr>
              <a:t>Slide Description: Please answer this question: What are the first three words you think of when you hear the word “success”?</a:t>
            </a:r>
            <a:endParaRPr lang="en-US" dirty="0"/>
          </a:p>
          <a:p>
            <a:endParaRPr lang="en-CA" dirty="0"/>
          </a:p>
        </p:txBody>
      </p:sp>
    </p:spTree>
    <p:extLst>
      <p:ext uri="{BB962C8B-B14F-4D97-AF65-F5344CB8AC3E}">
        <p14:creationId xmlns:p14="http://schemas.microsoft.com/office/powerpoint/2010/main" val="78940398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25000"/>
              </a:lnSpc>
              <a:spcBef>
                <a:spcPts val="0"/>
              </a:spcBef>
              <a:spcAft>
                <a:spcPts val="0"/>
              </a:spcAft>
              <a:buSzPts val="1400"/>
              <a:buNone/>
            </a:pPr>
            <a:r>
              <a:rPr lang="en-US" dirty="0">
                <a:solidFill>
                  <a:schemeClr val="dk1"/>
                </a:solidFill>
              </a:rPr>
              <a:t>Slide Description; What is your favourite sport?</a:t>
            </a:r>
          </a:p>
          <a:p>
            <a:pPr marL="0" lvl="0" indent="0" algn="l" rtl="0">
              <a:lnSpc>
                <a:spcPct val="125000"/>
              </a:lnSpc>
              <a:spcBef>
                <a:spcPts val="0"/>
              </a:spcBef>
              <a:spcAft>
                <a:spcPts val="0"/>
              </a:spcAft>
              <a:buSzPts val="1400"/>
              <a:buNone/>
            </a:pPr>
            <a:r>
              <a:rPr lang="en-US" dirty="0">
                <a:solidFill>
                  <a:schemeClr val="dk1"/>
                </a:solidFill>
              </a:rPr>
              <a:t> 6 boxes stating: Soccer; Cricket; Tennis; Hockey; Other; Don’t really like sports.</a:t>
            </a:r>
          </a:p>
          <a:p>
            <a:pPr marL="0" lvl="0" indent="0" algn="l" rtl="0">
              <a:lnSpc>
                <a:spcPct val="125000"/>
              </a:lnSpc>
              <a:spcBef>
                <a:spcPts val="0"/>
              </a:spcBef>
              <a:spcAft>
                <a:spcPts val="0"/>
              </a:spcAft>
              <a:buSzPts val="1400"/>
              <a:buNone/>
            </a:pPr>
            <a:endParaRPr lang="en-US" dirty="0">
              <a:solidFill>
                <a:schemeClr val="dk1"/>
              </a:solidFill>
            </a:endParaRPr>
          </a:p>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slide annotation: Press the down arrow at the top of the screen, and then click ‘annotate’ to colour in the drawing.</a:t>
            </a:r>
          </a:p>
          <a:p>
            <a:pPr marL="0" lvl="0" indent="0" algn="l" rtl="0">
              <a:lnSpc>
                <a:spcPct val="125000"/>
              </a:lnSpc>
              <a:spcBef>
                <a:spcPts val="0"/>
              </a:spcBef>
              <a:spcAft>
                <a:spcPts val="0"/>
              </a:spcAft>
              <a:buClr>
                <a:schemeClr val="dk1"/>
              </a:buClr>
              <a:buSzPts val="1100"/>
              <a:buFont typeface="Arial"/>
              <a:buNone/>
            </a:pPr>
            <a:endParaRPr lang="en-US" dirty="0">
              <a:solidFill>
                <a:schemeClr val="dk1"/>
              </a:solidFill>
            </a:endParaRPr>
          </a:p>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chat: What is your favourite sport? Type in the chat. Options: Soccer; Cricket; Tennis; Hockey; Other; Don’t really like sports.</a:t>
            </a:r>
          </a:p>
          <a:p>
            <a:pPr marL="0" lvl="0" indent="0" algn="l" rtl="0">
              <a:lnSpc>
                <a:spcPct val="125000"/>
              </a:lnSpc>
              <a:spcBef>
                <a:spcPts val="0"/>
              </a:spcBef>
              <a:spcAft>
                <a:spcPts val="0"/>
              </a:spcAft>
              <a:buClr>
                <a:schemeClr val="dk1"/>
              </a:buClr>
              <a:buSzPts val="1100"/>
              <a:buFont typeface="Arial"/>
              <a:buNone/>
            </a:pPr>
            <a:endParaRPr lang="en-US" dirty="0">
              <a:solidFill>
                <a:schemeClr val="dk1"/>
              </a:solidFill>
            </a:endParaRPr>
          </a:p>
          <a:p>
            <a:endParaRPr lang="en-CA" dirty="0"/>
          </a:p>
        </p:txBody>
      </p:sp>
    </p:spTree>
    <p:extLst>
      <p:ext uri="{BB962C8B-B14F-4D97-AF65-F5344CB8AC3E}">
        <p14:creationId xmlns:p14="http://schemas.microsoft.com/office/powerpoint/2010/main" val="278702228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p2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25000"/>
              </a:lnSpc>
              <a:spcBef>
                <a:spcPts val="0"/>
              </a:spcBef>
              <a:spcAft>
                <a:spcPts val="0"/>
              </a:spcAft>
              <a:buSzPts val="1400"/>
              <a:buNone/>
            </a:pPr>
            <a:r>
              <a:rPr lang="en-US" dirty="0"/>
              <a:t>Slide Description: Prompt says “Before class begins, annotate this screen to tell us how your semester is going so far. You can find the annotation tool by clicking “View Options” then “Annotate,” and choosing to draw, stamp, et cetera”. Blank graph with the y-axis labelled with “better than last semester” on top and “worse than last semester” at the bottom, and the x-axis labelled with “very badly” on the left and “very well” on the right.</a:t>
            </a:r>
            <a:endParaRPr dirty="0"/>
          </a:p>
          <a:p>
            <a:pPr marL="0" lvl="0" indent="0" algn="l" rtl="0">
              <a:lnSpc>
                <a:spcPct val="125000"/>
              </a:lnSpc>
              <a:spcBef>
                <a:spcPts val="0"/>
              </a:spcBef>
              <a:spcAft>
                <a:spcPts val="0"/>
              </a:spcAft>
              <a:buSzPts val="1400"/>
              <a:buNone/>
            </a:pPr>
            <a:endParaRPr dirty="0"/>
          </a:p>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slide annotation: Press the down arrow at the top of the screen, and then click ‘annotate’ to colour in the drawing.</a:t>
            </a:r>
            <a:endParaRPr dirty="0">
              <a:solidFill>
                <a:schemeClr val="dk1"/>
              </a:solidFill>
            </a:endParaRPr>
          </a:p>
          <a:p>
            <a:pPr marL="0" lvl="0" indent="0" algn="l" rtl="0">
              <a:lnSpc>
                <a:spcPct val="125000"/>
              </a:lnSpc>
              <a:spcBef>
                <a:spcPts val="0"/>
              </a:spcBef>
              <a:spcAft>
                <a:spcPts val="0"/>
              </a:spcAft>
              <a:buClr>
                <a:schemeClr val="dk1"/>
              </a:buClr>
              <a:buSzPts val="1100"/>
              <a:buFont typeface="Arial"/>
              <a:buNone/>
            </a:pPr>
            <a:endParaRPr dirty="0">
              <a:solidFill>
                <a:schemeClr val="dk1"/>
              </a:solidFill>
            </a:endParaRPr>
          </a:p>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chat: Type in the chat how your semester is going so far. Use ranges of “very badly” to very well, and “worse than last semester” to “better than last semester”</a:t>
            </a:r>
            <a:endParaRPr dirty="0">
              <a:solidFill>
                <a:schemeClr val="dk1"/>
              </a:solidFill>
            </a:endParaRPr>
          </a:p>
          <a:p>
            <a:pPr marL="0" lvl="0" indent="0" algn="l" rtl="0">
              <a:lnSpc>
                <a:spcPct val="125000"/>
              </a:lnSpc>
              <a:spcBef>
                <a:spcPts val="0"/>
              </a:spcBef>
              <a:spcAft>
                <a:spcPts val="0"/>
              </a:spcAft>
              <a:buSzPts val="1400"/>
              <a:buNone/>
            </a:pPr>
            <a:endParaRPr dirty="0"/>
          </a:p>
        </p:txBody>
      </p:sp>
      <p:sp>
        <p:nvSpPr>
          <p:cNvPr id="383" name="Google Shape;383;p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extLst>
      <p:ext uri="{BB962C8B-B14F-4D97-AF65-F5344CB8AC3E}">
        <p14:creationId xmlns:p14="http://schemas.microsoft.com/office/powerpoint/2010/main" val="107953354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25000"/>
              </a:lnSpc>
              <a:spcBef>
                <a:spcPts val="0"/>
              </a:spcBef>
              <a:spcAft>
                <a:spcPts val="0"/>
              </a:spcAft>
              <a:buSzPts val="1400"/>
              <a:buNone/>
            </a:pPr>
            <a:r>
              <a:rPr lang="en-US" dirty="0">
                <a:solidFill>
                  <a:schemeClr val="dk1"/>
                </a:solidFill>
              </a:rPr>
              <a:t>Slide Description: Text above says “How are you understanding the lecture material so far?”. Below is a single horizontal line graph with “not at all” on the left and “100%” on the right.</a:t>
            </a:r>
          </a:p>
          <a:p>
            <a:pPr marL="0" lvl="0" indent="0" algn="l" rtl="0">
              <a:lnSpc>
                <a:spcPct val="125000"/>
              </a:lnSpc>
              <a:spcBef>
                <a:spcPts val="0"/>
              </a:spcBef>
              <a:spcAft>
                <a:spcPts val="0"/>
              </a:spcAft>
              <a:buSzPts val="1400"/>
              <a:buNone/>
            </a:pPr>
            <a:endParaRPr lang="en-US" dirty="0">
              <a:solidFill>
                <a:schemeClr val="dk1"/>
              </a:solidFill>
            </a:endParaRPr>
          </a:p>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slide annotation: Press the down arrow at the top of the screen, and then click ‘annotate’ to colour in the drawing.</a:t>
            </a:r>
          </a:p>
          <a:p>
            <a:pPr marL="0" lvl="0" indent="0" algn="l" rtl="0">
              <a:lnSpc>
                <a:spcPct val="125000"/>
              </a:lnSpc>
              <a:spcBef>
                <a:spcPts val="0"/>
              </a:spcBef>
              <a:spcAft>
                <a:spcPts val="0"/>
              </a:spcAft>
              <a:buClr>
                <a:schemeClr val="dk1"/>
              </a:buClr>
              <a:buSzPts val="1100"/>
              <a:buFont typeface="Arial"/>
              <a:buNone/>
            </a:pPr>
            <a:endParaRPr lang="en-US" dirty="0">
              <a:solidFill>
                <a:schemeClr val="dk1"/>
              </a:solidFill>
            </a:endParaRPr>
          </a:p>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chat: Let me know in chat how much you understand the lecture material, on a scale of 1 (not at all) to 10 (100%).</a:t>
            </a:r>
          </a:p>
          <a:p>
            <a:endParaRPr lang="en-CA" dirty="0"/>
          </a:p>
        </p:txBody>
      </p:sp>
    </p:spTree>
    <p:extLst>
      <p:ext uri="{BB962C8B-B14F-4D97-AF65-F5344CB8AC3E}">
        <p14:creationId xmlns:p14="http://schemas.microsoft.com/office/powerpoint/2010/main" val="72769380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25000"/>
              </a:lnSpc>
              <a:spcBef>
                <a:spcPts val="0"/>
              </a:spcBef>
              <a:spcAft>
                <a:spcPts val="0"/>
              </a:spcAft>
              <a:buSzPts val="1400"/>
              <a:buNone/>
            </a:pPr>
            <a:r>
              <a:rPr lang="en-US" dirty="0"/>
              <a:t>Full slide description: Blank white screen as a canvas for annotation. Text above says “Before class begins, use the “annotation” function to draw or write on the screen what you expect to be doing during Reading Week. You can access the </a:t>
            </a:r>
            <a:r>
              <a:rPr lang="en-US" dirty="0" err="1"/>
              <a:t>colouring</a:t>
            </a:r>
            <a:r>
              <a:rPr lang="en-US" dirty="0"/>
              <a:t> tools by clicking the down arrow, then ‘view options’ then ‘annotate’”</a:t>
            </a:r>
          </a:p>
          <a:p>
            <a:pPr marL="0" lvl="0" indent="0" algn="l" rtl="0">
              <a:lnSpc>
                <a:spcPct val="125000"/>
              </a:lnSpc>
              <a:spcBef>
                <a:spcPts val="0"/>
              </a:spcBef>
              <a:spcAft>
                <a:spcPts val="0"/>
              </a:spcAft>
              <a:buSzPts val="1400"/>
              <a:buNone/>
            </a:pPr>
            <a:endParaRPr lang="en-US" dirty="0"/>
          </a:p>
          <a:p>
            <a:pPr marL="0" lvl="0" indent="0" algn="l" rtl="0">
              <a:lnSpc>
                <a:spcPct val="125000"/>
              </a:lnSpc>
              <a:spcBef>
                <a:spcPts val="0"/>
              </a:spcBef>
              <a:spcAft>
                <a:spcPts val="0"/>
              </a:spcAft>
              <a:buSzPts val="1400"/>
              <a:buNone/>
            </a:pPr>
            <a:endParaRPr lang="en-US" dirty="0"/>
          </a:p>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slide annotation: Press the down arrow at the top of the screen, and then click ‘annotate’ to colour in the drawing.</a:t>
            </a:r>
          </a:p>
          <a:p>
            <a:pPr marL="0" lvl="0" indent="0" algn="l" rtl="0">
              <a:lnSpc>
                <a:spcPct val="125000"/>
              </a:lnSpc>
              <a:spcBef>
                <a:spcPts val="0"/>
              </a:spcBef>
              <a:spcAft>
                <a:spcPts val="0"/>
              </a:spcAft>
              <a:buClr>
                <a:schemeClr val="dk1"/>
              </a:buClr>
              <a:buSzPts val="1100"/>
              <a:buFont typeface="Arial"/>
              <a:buNone/>
            </a:pPr>
            <a:endParaRPr lang="en-US" dirty="0">
              <a:solidFill>
                <a:schemeClr val="dk1"/>
              </a:solidFill>
            </a:endParaRPr>
          </a:p>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chat: What do you expect to be doing during reading week? Let me know in the chat.</a:t>
            </a:r>
          </a:p>
          <a:p>
            <a:endParaRPr lang="en-CA" dirty="0"/>
          </a:p>
        </p:txBody>
      </p:sp>
    </p:spTree>
    <p:extLst>
      <p:ext uri="{BB962C8B-B14F-4D97-AF65-F5344CB8AC3E}">
        <p14:creationId xmlns:p14="http://schemas.microsoft.com/office/powerpoint/2010/main" val="82331929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US" dirty="0"/>
              <a:t>Slide Description: Pick three things you are going to do for yourself today: laugh, get outside, listen to music, go to bed early, eat health, drink water, read for fun, watch a movie, exercise, check in with a friend, nap, step away from screens, meditate, stretch, paint/draw, dance</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solidFill>
                  <a:schemeClr val="dk1"/>
                </a:solidFill>
              </a:rPr>
              <a:t>Prompt for participation via slide annotation: Press the down arrow at the top of the screen, and then click ‘annotate’ to colour in the drawing.</a:t>
            </a:r>
          </a:p>
          <a:p>
            <a:pPr marL="0" lvl="0" indent="0" algn="l" rtl="0">
              <a:spcBef>
                <a:spcPts val="0"/>
              </a:spcBef>
              <a:spcAft>
                <a:spcPts val="0"/>
              </a:spcAft>
              <a:buNone/>
            </a:pPr>
            <a:endParaRPr lang="en-US" dirty="0">
              <a:solidFill>
                <a:schemeClr val="dk1"/>
              </a:solidFill>
            </a:endParaRPr>
          </a:p>
          <a:p>
            <a:pPr marL="0" lvl="0" indent="0" algn="l" rtl="0">
              <a:spcBef>
                <a:spcPts val="0"/>
              </a:spcBef>
              <a:spcAft>
                <a:spcPts val="0"/>
              </a:spcAft>
              <a:buNone/>
            </a:pPr>
            <a:r>
              <a:rPr lang="en-US" dirty="0">
                <a:solidFill>
                  <a:schemeClr val="dk1"/>
                </a:solidFill>
              </a:rPr>
              <a:t>Prompt for participation via chat: List three things that you are going to do for yourself today.</a:t>
            </a:r>
          </a:p>
          <a:p>
            <a:endParaRPr lang="en-CA" dirty="0"/>
          </a:p>
        </p:txBody>
      </p:sp>
    </p:spTree>
    <p:extLst>
      <p:ext uri="{BB962C8B-B14F-4D97-AF65-F5344CB8AC3E}">
        <p14:creationId xmlns:p14="http://schemas.microsoft.com/office/powerpoint/2010/main" val="92669494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US" dirty="0"/>
              <a:t>Slide Description: Pick two things that you are going to do for someone else today: tell one of your TAs how much you appreciate their help; check in on a friend or family member; send a nice note to one of your profs or a staff member; make someone a playlist; do all the dishes; pick up litter in your </a:t>
            </a:r>
            <a:r>
              <a:rPr lang="en-US" dirty="0" err="1"/>
              <a:t>neighbourhood</a:t>
            </a:r>
            <a:r>
              <a:rPr lang="en-US" dirty="0"/>
              <a:t>; make coffee/tea for roommate; pick up groceries for someone; do the laundry; ask someone to go on a physically distanced walk with you; send a thank you note to X for all their hard work this year; clean the house; tell a teammate you appreciate their work; tell someone three things you admire about them; offer to take a friend’s dog for a walk.</a:t>
            </a:r>
          </a:p>
          <a:p>
            <a:pPr marL="0" lvl="0" indent="0" algn="l" rtl="0">
              <a:spcBef>
                <a:spcPts val="0"/>
              </a:spcBef>
              <a:spcAft>
                <a:spcPts val="0"/>
              </a:spcAft>
              <a:buNone/>
            </a:pPr>
            <a:endParaRPr lang="en-US" dirty="0"/>
          </a:p>
          <a:p>
            <a:pPr marL="0" lvl="0" indent="0" algn="l" rtl="0">
              <a:spcBef>
                <a:spcPts val="0"/>
              </a:spcBef>
              <a:spcAft>
                <a:spcPts val="0"/>
              </a:spcAft>
              <a:buClr>
                <a:schemeClr val="dk1"/>
              </a:buClr>
              <a:buSzPts val="1100"/>
              <a:buFont typeface="Arial"/>
              <a:buNone/>
            </a:pPr>
            <a:r>
              <a:rPr lang="en-US" dirty="0">
                <a:solidFill>
                  <a:schemeClr val="dk1"/>
                </a:solidFill>
              </a:rPr>
              <a:t>Prompt for participation via slide annotation: Press the down arrow at the top of the screen, and then click ‘annotate’ to colour in the drawing.</a:t>
            </a:r>
          </a:p>
          <a:p>
            <a:pPr marL="0" lvl="0" indent="0" algn="l" rtl="0">
              <a:spcBef>
                <a:spcPts val="0"/>
              </a:spcBef>
              <a:spcAft>
                <a:spcPts val="0"/>
              </a:spcAft>
              <a:buClr>
                <a:schemeClr val="dk1"/>
              </a:buClr>
              <a:buSzPts val="1100"/>
              <a:buFont typeface="Arial"/>
              <a:buNone/>
            </a:pPr>
            <a:endParaRPr lang="en-US" dirty="0">
              <a:solidFill>
                <a:schemeClr val="dk1"/>
              </a:solidFill>
            </a:endParaRPr>
          </a:p>
          <a:p>
            <a:pPr marL="0" lvl="0" indent="0" algn="l" rtl="0">
              <a:spcBef>
                <a:spcPts val="0"/>
              </a:spcBef>
              <a:spcAft>
                <a:spcPts val="0"/>
              </a:spcAft>
              <a:buClr>
                <a:schemeClr val="dk1"/>
              </a:buClr>
              <a:buSzPts val="1100"/>
              <a:buFont typeface="Arial"/>
              <a:buNone/>
            </a:pPr>
            <a:r>
              <a:rPr lang="en-US" dirty="0">
                <a:solidFill>
                  <a:schemeClr val="dk1"/>
                </a:solidFill>
              </a:rPr>
              <a:t>Prompt for participation via chat: List two things that you are going to do for someone else today.</a:t>
            </a:r>
          </a:p>
          <a:p>
            <a:pPr marL="0" lvl="0" indent="0" algn="l" rtl="0">
              <a:spcBef>
                <a:spcPts val="0"/>
              </a:spcBef>
              <a:spcAft>
                <a:spcPts val="0"/>
              </a:spcAft>
              <a:buClr>
                <a:schemeClr val="dk1"/>
              </a:buClr>
              <a:buSzPts val="1100"/>
              <a:buFont typeface="Arial"/>
              <a:buNone/>
            </a:pPr>
            <a:endParaRPr lang="en-US" dirty="0">
              <a:solidFill>
                <a:schemeClr val="dk1"/>
              </a:solidFill>
            </a:endParaRPr>
          </a:p>
          <a:p>
            <a:pPr marL="0" lvl="0" indent="0" algn="l" rtl="0">
              <a:spcBef>
                <a:spcPts val="0"/>
              </a:spcBef>
              <a:spcAft>
                <a:spcPts val="0"/>
              </a:spcAft>
              <a:buClr>
                <a:schemeClr val="dk1"/>
              </a:buClr>
              <a:buSzPts val="1100"/>
              <a:buFont typeface="Arial"/>
              <a:buNone/>
            </a:pPr>
            <a:endParaRPr lang="en-US" dirty="0">
              <a:solidFill>
                <a:schemeClr val="dk1"/>
              </a:solidFill>
            </a:endParaRPr>
          </a:p>
          <a:p>
            <a:endParaRPr lang="en-CA" dirty="0"/>
          </a:p>
        </p:txBody>
      </p:sp>
    </p:spTree>
    <p:extLst>
      <p:ext uri="{BB962C8B-B14F-4D97-AF65-F5344CB8AC3E}">
        <p14:creationId xmlns:p14="http://schemas.microsoft.com/office/powerpoint/2010/main" val="91656134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8"/>
        <p:cNvGrpSpPr/>
        <p:nvPr/>
      </p:nvGrpSpPr>
      <p:grpSpPr>
        <a:xfrm>
          <a:off x="0" y="0"/>
          <a:ext cx="0" cy="0"/>
          <a:chOff x="0" y="0"/>
          <a:chExt cx="0" cy="0"/>
        </a:xfrm>
      </p:grpSpPr>
      <p:sp>
        <p:nvSpPr>
          <p:cNvPr id="459" name="Google Shape;459;p2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60" name="Google Shape;460;p2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25000"/>
              </a:lnSpc>
              <a:spcBef>
                <a:spcPts val="0"/>
              </a:spcBef>
              <a:spcAft>
                <a:spcPts val="0"/>
              </a:spcAft>
              <a:buSzPts val="1400"/>
              <a:buNone/>
            </a:pP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Clr>
                <a:schemeClr val="dk1"/>
              </a:buClr>
              <a:buSzPts val="1100"/>
              <a:buFont typeface="Arial"/>
              <a:buNone/>
            </a:pPr>
            <a:r>
              <a:rPr lang="en-US" dirty="0">
                <a:solidFill>
                  <a:schemeClr val="dk1"/>
                </a:solidFill>
              </a:rPr>
              <a:t>Prompt for participation via slide annotation: Press the down arrow at the top of the screen, and then click ‘annotate’ to colour in the drawing.</a:t>
            </a:r>
          </a:p>
          <a:p>
            <a:pPr marL="0" lvl="0" indent="0" algn="l" rtl="0">
              <a:spcBef>
                <a:spcPts val="0"/>
              </a:spcBef>
              <a:spcAft>
                <a:spcPts val="0"/>
              </a:spcAft>
              <a:buClr>
                <a:schemeClr val="dk1"/>
              </a:buClr>
              <a:buSzPts val="1100"/>
              <a:buFont typeface="Arial"/>
              <a:buNone/>
            </a:pPr>
            <a:endParaRPr lang="en-US" dirty="0">
              <a:solidFill>
                <a:schemeClr val="dk1"/>
              </a:solidFill>
            </a:endParaRPr>
          </a:p>
          <a:p>
            <a:pPr marL="0" lvl="0" indent="0" algn="l" rtl="0">
              <a:spcBef>
                <a:spcPts val="0"/>
              </a:spcBef>
              <a:spcAft>
                <a:spcPts val="0"/>
              </a:spcAft>
              <a:buClr>
                <a:schemeClr val="dk1"/>
              </a:buClr>
              <a:buSzPts val="1100"/>
              <a:buFont typeface="Arial"/>
              <a:buNone/>
            </a:pPr>
            <a:r>
              <a:rPr lang="en-US" dirty="0">
                <a:solidFill>
                  <a:schemeClr val="dk1"/>
                </a:solidFill>
              </a:rPr>
              <a:t>Prompt for participation via chat: Create as many words as you can using the following letters: A T E S I N C D W (Note: use can re-use letters)</a:t>
            </a:r>
          </a:p>
          <a:p>
            <a:endParaRPr lang="en-CA" dirty="0"/>
          </a:p>
        </p:txBody>
      </p:sp>
    </p:spTree>
    <p:extLst>
      <p:ext uri="{BB962C8B-B14F-4D97-AF65-F5344CB8AC3E}">
        <p14:creationId xmlns:p14="http://schemas.microsoft.com/office/powerpoint/2010/main" val="404159063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slide annotation: Press the down arrow at the top of the screen, and then click ‘annotate’ to colour in the drawing.</a:t>
            </a:r>
          </a:p>
          <a:p>
            <a:pPr marL="0" lvl="0" indent="0" algn="l" rtl="0">
              <a:lnSpc>
                <a:spcPct val="125000"/>
              </a:lnSpc>
              <a:spcBef>
                <a:spcPts val="0"/>
              </a:spcBef>
              <a:spcAft>
                <a:spcPts val="0"/>
              </a:spcAft>
              <a:buClr>
                <a:schemeClr val="dk1"/>
              </a:buClr>
              <a:buSzPts val="1100"/>
              <a:buFont typeface="Arial"/>
              <a:buNone/>
            </a:pPr>
            <a:endParaRPr lang="en-US" dirty="0">
              <a:solidFill>
                <a:schemeClr val="dk1"/>
              </a:solidFill>
            </a:endParaRPr>
          </a:p>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chat: Create as many words as you can using the following letters: I R F E C D L S O N B (Note: use can re-use letters)</a:t>
            </a:r>
          </a:p>
          <a:p>
            <a:endParaRPr lang="en-CA" dirty="0"/>
          </a:p>
        </p:txBody>
      </p:sp>
    </p:spTree>
    <p:extLst>
      <p:ext uri="{BB962C8B-B14F-4D97-AF65-F5344CB8AC3E}">
        <p14:creationId xmlns:p14="http://schemas.microsoft.com/office/powerpoint/2010/main" val="203120953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slide annotation: Press the down arrow at the top of the screen, and then click ‘annotate’ to colour in the drawing.</a:t>
            </a:r>
          </a:p>
          <a:p>
            <a:pPr marL="0" lvl="0" indent="0" algn="l" rtl="0">
              <a:lnSpc>
                <a:spcPct val="125000"/>
              </a:lnSpc>
              <a:spcBef>
                <a:spcPts val="0"/>
              </a:spcBef>
              <a:spcAft>
                <a:spcPts val="0"/>
              </a:spcAft>
              <a:buClr>
                <a:schemeClr val="dk1"/>
              </a:buClr>
              <a:buSzPts val="1100"/>
              <a:buFont typeface="Arial"/>
              <a:buNone/>
            </a:pPr>
            <a:endParaRPr lang="en-US" dirty="0">
              <a:solidFill>
                <a:schemeClr val="dk1"/>
              </a:solidFill>
            </a:endParaRPr>
          </a:p>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chat: Create as many words as you can using the following letters: M S E F R A T D L O N K B (Note: use can re-use letters)</a:t>
            </a:r>
          </a:p>
          <a:p>
            <a:endParaRPr lang="en-CA" dirty="0"/>
          </a:p>
        </p:txBody>
      </p:sp>
    </p:spTree>
    <p:extLst>
      <p:ext uri="{BB962C8B-B14F-4D97-AF65-F5344CB8AC3E}">
        <p14:creationId xmlns:p14="http://schemas.microsoft.com/office/powerpoint/2010/main" val="1585066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25000"/>
              </a:lnSpc>
              <a:spcBef>
                <a:spcPts val="0"/>
              </a:spcBef>
              <a:spcAft>
                <a:spcPts val="0"/>
              </a:spcAft>
              <a:buClr>
                <a:srgbClr val="000000"/>
              </a:buClr>
              <a:buSzPts val="1400"/>
              <a:buFont typeface="Arial"/>
              <a:buNone/>
              <a:tabLst/>
              <a:defRPr/>
            </a:pPr>
            <a:r>
              <a:rPr lang="en-US" dirty="0">
                <a:solidFill>
                  <a:schemeClr val="dk1"/>
                </a:solidFill>
              </a:rPr>
              <a:t>Slide Description: Please answer this question: What are the first three words you think of when you hear the word “learning”?</a:t>
            </a:r>
            <a:endParaRPr lang="en-US" dirty="0"/>
          </a:p>
          <a:p>
            <a:endParaRPr lang="en-CA" dirty="0"/>
          </a:p>
        </p:txBody>
      </p:sp>
    </p:spTree>
    <p:extLst>
      <p:ext uri="{BB962C8B-B14F-4D97-AF65-F5344CB8AC3E}">
        <p14:creationId xmlns:p14="http://schemas.microsoft.com/office/powerpoint/2010/main" val="354912494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slide annotation: Press the down arrow at the top of the screen, and then click ‘annotate’ to colour in the drawing.</a:t>
            </a:r>
          </a:p>
          <a:p>
            <a:pPr marL="0" lvl="0" indent="0" algn="l" rtl="0">
              <a:lnSpc>
                <a:spcPct val="125000"/>
              </a:lnSpc>
              <a:spcBef>
                <a:spcPts val="0"/>
              </a:spcBef>
              <a:spcAft>
                <a:spcPts val="0"/>
              </a:spcAft>
              <a:buClr>
                <a:schemeClr val="dk1"/>
              </a:buClr>
              <a:buSzPts val="1100"/>
              <a:buFont typeface="Arial"/>
              <a:buNone/>
            </a:pPr>
            <a:endParaRPr lang="en-US" dirty="0">
              <a:solidFill>
                <a:schemeClr val="dk1"/>
              </a:solidFill>
            </a:endParaRPr>
          </a:p>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chat: Create as many words as you can using the following letters: I T A F S N O C D E K U B (Note: use can re-use letters)</a:t>
            </a:r>
          </a:p>
          <a:p>
            <a:endParaRPr lang="en-CA" dirty="0"/>
          </a:p>
        </p:txBody>
      </p:sp>
    </p:spTree>
    <p:extLst>
      <p:ext uri="{BB962C8B-B14F-4D97-AF65-F5344CB8AC3E}">
        <p14:creationId xmlns:p14="http://schemas.microsoft.com/office/powerpoint/2010/main" val="87811825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slide annotation: Press the down arrow at the top of the screen, and then click ‘annotate’ to colour in the drawing.</a:t>
            </a:r>
          </a:p>
          <a:p>
            <a:pPr marL="0" lvl="0" indent="0" algn="l" rtl="0">
              <a:lnSpc>
                <a:spcPct val="125000"/>
              </a:lnSpc>
              <a:spcBef>
                <a:spcPts val="0"/>
              </a:spcBef>
              <a:spcAft>
                <a:spcPts val="0"/>
              </a:spcAft>
              <a:buClr>
                <a:schemeClr val="dk1"/>
              </a:buClr>
              <a:buSzPts val="1100"/>
              <a:buFont typeface="Arial"/>
              <a:buNone/>
            </a:pPr>
            <a:endParaRPr lang="en-US" dirty="0">
              <a:solidFill>
                <a:schemeClr val="dk1"/>
              </a:solidFill>
            </a:endParaRPr>
          </a:p>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chat: Create as many words as you can using the following letters: D E H N K T M B C R E N F A D T (Note: use can re-use letters)</a:t>
            </a:r>
          </a:p>
          <a:p>
            <a:endParaRPr lang="en-CA" dirty="0"/>
          </a:p>
        </p:txBody>
      </p:sp>
    </p:spTree>
    <p:extLst>
      <p:ext uri="{BB962C8B-B14F-4D97-AF65-F5344CB8AC3E}">
        <p14:creationId xmlns:p14="http://schemas.microsoft.com/office/powerpoint/2010/main" val="77256476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slide annotation: Press the down arrow at the top of the screen, and then click ‘annotate’ to colour in the drawing.</a:t>
            </a:r>
          </a:p>
          <a:p>
            <a:pPr marL="0" lvl="0" indent="0" algn="l" rtl="0">
              <a:lnSpc>
                <a:spcPct val="125000"/>
              </a:lnSpc>
              <a:spcBef>
                <a:spcPts val="0"/>
              </a:spcBef>
              <a:spcAft>
                <a:spcPts val="0"/>
              </a:spcAft>
              <a:buClr>
                <a:schemeClr val="dk1"/>
              </a:buClr>
              <a:buSzPts val="1100"/>
              <a:buFont typeface="Arial"/>
              <a:buNone/>
            </a:pPr>
            <a:endParaRPr lang="en-US" dirty="0">
              <a:solidFill>
                <a:schemeClr val="dk1"/>
              </a:solidFill>
            </a:endParaRPr>
          </a:p>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chat: Create as many words as you can using the following letters: S T N G E I A D R L P O (Note: use can re-use letters)</a:t>
            </a:r>
          </a:p>
          <a:p>
            <a:endParaRPr lang="en-CA" dirty="0"/>
          </a:p>
        </p:txBody>
      </p:sp>
    </p:spTree>
    <p:extLst>
      <p:ext uri="{BB962C8B-B14F-4D97-AF65-F5344CB8AC3E}">
        <p14:creationId xmlns:p14="http://schemas.microsoft.com/office/powerpoint/2010/main" val="327065375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slide annotation: Press the down arrow at the top of the screen, and then click ‘annotate’ to colour in the drawing.</a:t>
            </a:r>
          </a:p>
          <a:p>
            <a:pPr marL="0" lvl="0" indent="0" algn="l" rtl="0">
              <a:lnSpc>
                <a:spcPct val="125000"/>
              </a:lnSpc>
              <a:spcBef>
                <a:spcPts val="0"/>
              </a:spcBef>
              <a:spcAft>
                <a:spcPts val="0"/>
              </a:spcAft>
              <a:buClr>
                <a:schemeClr val="dk1"/>
              </a:buClr>
              <a:buSzPts val="1100"/>
              <a:buFont typeface="Arial"/>
              <a:buNone/>
            </a:pPr>
            <a:endParaRPr lang="en-US" dirty="0">
              <a:solidFill>
                <a:schemeClr val="dk1"/>
              </a:solidFill>
            </a:endParaRPr>
          </a:p>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chat: Create as many words as you can using the following letters: M A V W U S E A F I R L E O S H (Note: use can re-use letters)</a:t>
            </a:r>
          </a:p>
          <a:p>
            <a:endParaRPr lang="en-CA" dirty="0"/>
          </a:p>
        </p:txBody>
      </p:sp>
    </p:spTree>
    <p:extLst>
      <p:ext uri="{BB962C8B-B14F-4D97-AF65-F5344CB8AC3E}">
        <p14:creationId xmlns:p14="http://schemas.microsoft.com/office/powerpoint/2010/main" val="1265360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slide annotation: Press the down arrow at the top of the screen, and then click ‘annotate’ to colour in the drawing.</a:t>
            </a:r>
          </a:p>
          <a:p>
            <a:pPr marL="0" lvl="0" indent="0" algn="l" rtl="0">
              <a:lnSpc>
                <a:spcPct val="125000"/>
              </a:lnSpc>
              <a:spcBef>
                <a:spcPts val="0"/>
              </a:spcBef>
              <a:spcAft>
                <a:spcPts val="0"/>
              </a:spcAft>
              <a:buClr>
                <a:schemeClr val="dk1"/>
              </a:buClr>
              <a:buSzPts val="1100"/>
              <a:buFont typeface="Arial"/>
              <a:buNone/>
            </a:pPr>
            <a:endParaRPr lang="en-US" dirty="0">
              <a:solidFill>
                <a:schemeClr val="dk1"/>
              </a:solidFill>
            </a:endParaRPr>
          </a:p>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chat: Create as many words as you can using the following letters: A O E R N Y V L I P L (Note: use can re-use letters)</a:t>
            </a:r>
          </a:p>
          <a:p>
            <a:endParaRPr lang="en-CA" dirty="0"/>
          </a:p>
        </p:txBody>
      </p:sp>
    </p:spTree>
    <p:extLst>
      <p:ext uri="{BB962C8B-B14F-4D97-AF65-F5344CB8AC3E}">
        <p14:creationId xmlns:p14="http://schemas.microsoft.com/office/powerpoint/2010/main" val="358932467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slide annotation: Press the down arrow at the top of the screen, and then click ‘annotate’ to colour in the drawing.</a:t>
            </a:r>
          </a:p>
          <a:p>
            <a:pPr marL="0" lvl="0" indent="0" algn="l" rtl="0">
              <a:lnSpc>
                <a:spcPct val="125000"/>
              </a:lnSpc>
              <a:spcBef>
                <a:spcPts val="0"/>
              </a:spcBef>
              <a:spcAft>
                <a:spcPts val="0"/>
              </a:spcAft>
              <a:buClr>
                <a:schemeClr val="dk1"/>
              </a:buClr>
              <a:buSzPts val="1100"/>
              <a:buFont typeface="Arial"/>
              <a:buNone/>
            </a:pPr>
            <a:endParaRPr lang="en-US" dirty="0">
              <a:solidFill>
                <a:schemeClr val="dk1"/>
              </a:solidFill>
            </a:endParaRPr>
          </a:p>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chat: Write additional words here in the chat that you can find in the word search.</a:t>
            </a:r>
          </a:p>
          <a:p>
            <a:endParaRPr lang="en-CA" dirty="0"/>
          </a:p>
        </p:txBody>
      </p:sp>
    </p:spTree>
    <p:extLst>
      <p:ext uri="{BB962C8B-B14F-4D97-AF65-F5344CB8AC3E}">
        <p14:creationId xmlns:p14="http://schemas.microsoft.com/office/powerpoint/2010/main" val="77430890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slide annotation: Press the down arrow at the top of the screen, and then click ‘annotate’ to colour in the drawing.</a:t>
            </a:r>
          </a:p>
          <a:p>
            <a:pPr marL="0" lvl="0" indent="0" algn="l" rtl="0">
              <a:lnSpc>
                <a:spcPct val="125000"/>
              </a:lnSpc>
              <a:spcBef>
                <a:spcPts val="0"/>
              </a:spcBef>
              <a:spcAft>
                <a:spcPts val="0"/>
              </a:spcAft>
              <a:buClr>
                <a:schemeClr val="dk1"/>
              </a:buClr>
              <a:buSzPts val="1100"/>
              <a:buFont typeface="Arial"/>
              <a:buNone/>
            </a:pPr>
            <a:endParaRPr lang="en-US" dirty="0">
              <a:solidFill>
                <a:schemeClr val="dk1"/>
              </a:solidFill>
            </a:endParaRPr>
          </a:p>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chat: Write additional words here in the chat that you can find in the word search.</a:t>
            </a:r>
          </a:p>
          <a:p>
            <a:endParaRPr lang="en-CA" dirty="0"/>
          </a:p>
        </p:txBody>
      </p:sp>
    </p:spTree>
    <p:extLst>
      <p:ext uri="{BB962C8B-B14F-4D97-AF65-F5344CB8AC3E}">
        <p14:creationId xmlns:p14="http://schemas.microsoft.com/office/powerpoint/2010/main" val="77438608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slide annotation: Press the down arrow at the top of the screen, and then click ‘annotate’ to colour in the drawing.</a:t>
            </a:r>
          </a:p>
          <a:p>
            <a:pPr marL="0" lvl="0" indent="0" algn="l" rtl="0">
              <a:lnSpc>
                <a:spcPct val="125000"/>
              </a:lnSpc>
              <a:spcBef>
                <a:spcPts val="0"/>
              </a:spcBef>
              <a:spcAft>
                <a:spcPts val="0"/>
              </a:spcAft>
              <a:buClr>
                <a:schemeClr val="dk1"/>
              </a:buClr>
              <a:buSzPts val="1100"/>
              <a:buFont typeface="Arial"/>
              <a:buNone/>
            </a:pPr>
            <a:endParaRPr lang="en-US" dirty="0">
              <a:solidFill>
                <a:schemeClr val="dk1"/>
              </a:solidFill>
            </a:endParaRPr>
          </a:p>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chat: Write additional words here in the chat that you can find in the word search.</a:t>
            </a:r>
          </a:p>
          <a:p>
            <a:endParaRPr lang="en-CA" dirty="0"/>
          </a:p>
        </p:txBody>
      </p:sp>
    </p:spTree>
    <p:extLst>
      <p:ext uri="{BB962C8B-B14F-4D97-AF65-F5344CB8AC3E}">
        <p14:creationId xmlns:p14="http://schemas.microsoft.com/office/powerpoint/2010/main" val="326756867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slide annotation: Press the down arrow at the top of the screen, and then click ‘annotate’ to colour in the drawing.</a:t>
            </a:r>
          </a:p>
          <a:p>
            <a:pPr marL="0" lvl="0" indent="0" algn="l" rtl="0">
              <a:lnSpc>
                <a:spcPct val="125000"/>
              </a:lnSpc>
              <a:spcBef>
                <a:spcPts val="0"/>
              </a:spcBef>
              <a:spcAft>
                <a:spcPts val="0"/>
              </a:spcAft>
              <a:buClr>
                <a:schemeClr val="dk1"/>
              </a:buClr>
              <a:buSzPts val="1100"/>
              <a:buFont typeface="Arial"/>
              <a:buNone/>
            </a:pPr>
            <a:endParaRPr lang="en-US" dirty="0">
              <a:solidFill>
                <a:schemeClr val="dk1"/>
              </a:solidFill>
            </a:endParaRPr>
          </a:p>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chat: Write additional words here in the chat that you can find in the word search.</a:t>
            </a:r>
          </a:p>
        </p:txBody>
      </p:sp>
    </p:spTree>
    <p:extLst>
      <p:ext uri="{BB962C8B-B14F-4D97-AF65-F5344CB8AC3E}">
        <p14:creationId xmlns:p14="http://schemas.microsoft.com/office/powerpoint/2010/main" val="43415192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25000"/>
              </a:lnSpc>
              <a:spcBef>
                <a:spcPts val="0"/>
              </a:spcBef>
              <a:spcAft>
                <a:spcPts val="0"/>
              </a:spcAft>
              <a:buSzPts val="1400"/>
              <a:buNone/>
            </a:pPr>
            <a:r>
              <a:rPr lang="en-US" dirty="0"/>
              <a:t>A map of the world.</a:t>
            </a:r>
          </a:p>
          <a:p>
            <a:pPr marL="0" lvl="0" indent="0" algn="l" rtl="0">
              <a:lnSpc>
                <a:spcPct val="125000"/>
              </a:lnSpc>
              <a:spcBef>
                <a:spcPts val="0"/>
              </a:spcBef>
              <a:spcAft>
                <a:spcPts val="0"/>
              </a:spcAft>
              <a:buSzPts val="1400"/>
              <a:buNone/>
            </a:pPr>
            <a:endParaRPr lang="en-US" dirty="0"/>
          </a:p>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slide annotation: Press the down arrow at the top of the screen, and then click ‘annotate’ to colour in the drawing.</a:t>
            </a:r>
          </a:p>
          <a:p>
            <a:pPr marL="0" lvl="0" indent="0" algn="l" rtl="0">
              <a:lnSpc>
                <a:spcPct val="125000"/>
              </a:lnSpc>
              <a:spcBef>
                <a:spcPts val="0"/>
              </a:spcBef>
              <a:spcAft>
                <a:spcPts val="0"/>
              </a:spcAft>
              <a:buClr>
                <a:schemeClr val="dk1"/>
              </a:buClr>
              <a:buSzPts val="1100"/>
              <a:buFont typeface="Arial"/>
              <a:buNone/>
            </a:pPr>
            <a:endParaRPr lang="en-US" dirty="0">
              <a:solidFill>
                <a:schemeClr val="dk1"/>
              </a:solidFill>
            </a:endParaRPr>
          </a:p>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chat: Which countries do you want to travel to? Enter your answers in the chat.</a:t>
            </a:r>
          </a:p>
          <a:p>
            <a:endParaRPr lang="en-CA" dirty="0"/>
          </a:p>
        </p:txBody>
      </p:sp>
    </p:spTree>
    <p:extLst>
      <p:ext uri="{BB962C8B-B14F-4D97-AF65-F5344CB8AC3E}">
        <p14:creationId xmlns:p14="http://schemas.microsoft.com/office/powerpoint/2010/main" val="10268437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25000"/>
              </a:lnSpc>
              <a:spcBef>
                <a:spcPts val="0"/>
              </a:spcBef>
              <a:spcAft>
                <a:spcPts val="0"/>
              </a:spcAft>
              <a:buClr>
                <a:srgbClr val="000000"/>
              </a:buClr>
              <a:buSzPts val="1400"/>
              <a:buFont typeface="Arial"/>
              <a:buNone/>
              <a:tabLst/>
              <a:defRPr/>
            </a:pPr>
            <a:r>
              <a:rPr lang="en-US" dirty="0">
                <a:solidFill>
                  <a:schemeClr val="dk1"/>
                </a:solidFill>
              </a:rPr>
              <a:t>Slide Description: Please answer this question: What are the first three words you think of when you think of “good teaching”?</a:t>
            </a:r>
            <a:endParaRPr lang="en-US" dirty="0"/>
          </a:p>
          <a:p>
            <a:endParaRPr lang="en-CA" dirty="0"/>
          </a:p>
        </p:txBody>
      </p:sp>
    </p:spTree>
    <p:extLst>
      <p:ext uri="{BB962C8B-B14F-4D97-AF65-F5344CB8AC3E}">
        <p14:creationId xmlns:p14="http://schemas.microsoft.com/office/powerpoint/2010/main" val="133765093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0"/>
        <p:cNvGrpSpPr/>
        <p:nvPr/>
      </p:nvGrpSpPr>
      <p:grpSpPr>
        <a:xfrm>
          <a:off x="0" y="0"/>
          <a:ext cx="0" cy="0"/>
          <a:chOff x="0" y="0"/>
          <a:chExt cx="0" cy="0"/>
        </a:xfrm>
      </p:grpSpPr>
      <p:sp>
        <p:nvSpPr>
          <p:cNvPr id="631" name="Google Shape;631;p3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32" name="Google Shape;632;p3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25000"/>
              </a:lnSpc>
              <a:spcBef>
                <a:spcPts val="0"/>
              </a:spcBef>
              <a:spcAft>
                <a:spcPts val="0"/>
              </a:spcAft>
              <a:buSzPts val="1400"/>
              <a:buNone/>
            </a:pP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25000"/>
              </a:lnSpc>
              <a:spcBef>
                <a:spcPts val="0"/>
              </a:spcBef>
              <a:spcAft>
                <a:spcPts val="0"/>
              </a:spcAft>
              <a:buSzPts val="1400"/>
              <a:buNone/>
            </a:pPr>
            <a:r>
              <a:rPr lang="en-US" dirty="0"/>
              <a:t>Full slide description: </a:t>
            </a:r>
            <a:r>
              <a:rPr lang="en-US" dirty="0" err="1">
                <a:solidFill>
                  <a:schemeClr val="dk1"/>
                </a:solidFill>
              </a:rPr>
              <a:t>Colouring</a:t>
            </a:r>
            <a:r>
              <a:rPr lang="en-US" dirty="0">
                <a:solidFill>
                  <a:schemeClr val="dk1"/>
                </a:solidFill>
              </a:rPr>
              <a:t> page of a swan in a pond, surrounded by various plants such as </a:t>
            </a:r>
            <a:r>
              <a:rPr lang="en-US" dirty="0" err="1">
                <a:solidFill>
                  <a:schemeClr val="dk1"/>
                </a:solidFill>
              </a:rPr>
              <a:t>lilypads</a:t>
            </a:r>
            <a:r>
              <a:rPr lang="en-US" dirty="0">
                <a:solidFill>
                  <a:schemeClr val="dk1"/>
                </a:solidFill>
              </a:rPr>
              <a:t>, with the sun shining overhead. Text saying “Welcome. While we wait, please colour the image in front of you. You can access the </a:t>
            </a:r>
            <a:r>
              <a:rPr lang="en-US" dirty="0" err="1">
                <a:solidFill>
                  <a:schemeClr val="dk1"/>
                </a:solidFill>
              </a:rPr>
              <a:t>colouring</a:t>
            </a:r>
            <a:r>
              <a:rPr lang="en-US" dirty="0">
                <a:solidFill>
                  <a:schemeClr val="dk1"/>
                </a:solidFill>
              </a:rPr>
              <a:t> tools by clicking the down arrow, then ‘view options’ then ‘annotate’”</a:t>
            </a:r>
          </a:p>
          <a:p>
            <a:pPr marL="0" lvl="0" indent="0" algn="l" rtl="0">
              <a:lnSpc>
                <a:spcPct val="125000"/>
              </a:lnSpc>
              <a:spcBef>
                <a:spcPts val="0"/>
              </a:spcBef>
              <a:spcAft>
                <a:spcPts val="0"/>
              </a:spcAft>
              <a:buSzPts val="1400"/>
              <a:buNone/>
            </a:pPr>
            <a:endParaRPr lang="en-US" dirty="0">
              <a:solidFill>
                <a:schemeClr val="dk1"/>
              </a:solidFill>
            </a:endParaRPr>
          </a:p>
          <a:p>
            <a:pPr marL="0" lvl="0" indent="0" algn="l" rtl="0">
              <a:lnSpc>
                <a:spcPct val="125000"/>
              </a:lnSpc>
              <a:spcBef>
                <a:spcPts val="0"/>
              </a:spcBef>
              <a:spcAft>
                <a:spcPts val="0"/>
              </a:spcAft>
              <a:buSzPts val="1400"/>
              <a:buNone/>
            </a:pPr>
            <a:r>
              <a:rPr lang="en-US" dirty="0"/>
              <a:t>Prompt for participation via slide annotation: Press the down arrow at the top of the screen, and then click ‘annotate’ to colour in the drawing.</a:t>
            </a:r>
          </a:p>
          <a:p>
            <a:pPr marL="0" lvl="0" indent="0" algn="l" rtl="0">
              <a:lnSpc>
                <a:spcPct val="125000"/>
              </a:lnSpc>
              <a:spcBef>
                <a:spcPts val="0"/>
              </a:spcBef>
              <a:spcAft>
                <a:spcPts val="0"/>
              </a:spcAft>
              <a:buSzPts val="1400"/>
              <a:buNone/>
            </a:pPr>
            <a:r>
              <a:rPr lang="en-US" dirty="0"/>
              <a:t>Prompt for participation via chat: Type some words in the chat that remind you of the season summer.</a:t>
            </a:r>
          </a:p>
          <a:p>
            <a:endParaRPr lang="en-CA" dirty="0"/>
          </a:p>
        </p:txBody>
      </p:sp>
    </p:spTree>
    <p:extLst>
      <p:ext uri="{BB962C8B-B14F-4D97-AF65-F5344CB8AC3E}">
        <p14:creationId xmlns:p14="http://schemas.microsoft.com/office/powerpoint/2010/main" val="35866193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25000"/>
              </a:lnSpc>
              <a:spcBef>
                <a:spcPts val="0"/>
              </a:spcBef>
              <a:spcAft>
                <a:spcPts val="0"/>
              </a:spcAft>
              <a:buSzPts val="1400"/>
              <a:buNone/>
            </a:pPr>
            <a:r>
              <a:rPr lang="en-US" dirty="0"/>
              <a:t>Full slide description: </a:t>
            </a:r>
            <a:r>
              <a:rPr lang="en-US" dirty="0" err="1"/>
              <a:t>colouring</a:t>
            </a:r>
            <a:r>
              <a:rPr lang="en-US" dirty="0"/>
              <a:t> page of three tulips, one of which is facing towards the viewer. Text that says “Welcome. While we wait, please colour the image in front of you. You can access the </a:t>
            </a:r>
            <a:r>
              <a:rPr lang="en-US" dirty="0" err="1"/>
              <a:t>colouring</a:t>
            </a:r>
            <a:r>
              <a:rPr lang="en-US" dirty="0"/>
              <a:t> tools by clicking the down arrow, then ‘view options’ then ‘annotate’”</a:t>
            </a:r>
          </a:p>
          <a:p>
            <a:pPr marL="0" lvl="0" indent="0" algn="l" rtl="0">
              <a:lnSpc>
                <a:spcPct val="125000"/>
              </a:lnSpc>
              <a:spcBef>
                <a:spcPts val="0"/>
              </a:spcBef>
              <a:spcAft>
                <a:spcPts val="0"/>
              </a:spcAft>
              <a:buSzPts val="1400"/>
              <a:buNone/>
            </a:pPr>
            <a:endParaRPr lang="en-US" dirty="0"/>
          </a:p>
          <a:p>
            <a:pPr marL="0" lvl="0" indent="0" algn="l" rtl="0">
              <a:lnSpc>
                <a:spcPct val="125000"/>
              </a:lnSpc>
              <a:spcBef>
                <a:spcPts val="0"/>
              </a:spcBef>
              <a:spcAft>
                <a:spcPts val="0"/>
              </a:spcAft>
              <a:buSzPts val="1400"/>
              <a:buNone/>
            </a:pPr>
            <a:r>
              <a:rPr lang="en-US" dirty="0">
                <a:solidFill>
                  <a:schemeClr val="dk1"/>
                </a:solidFill>
              </a:rPr>
              <a:t>Prompt for participation via slide annotation: Press the down arrow at the top of the screen, and then click ‘annotate’ to colour in the drawing.</a:t>
            </a:r>
          </a:p>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chat: Type in the chat a few items that you enjoy the smell of.</a:t>
            </a:r>
          </a:p>
          <a:p>
            <a:endParaRPr lang="en-CA" dirty="0"/>
          </a:p>
        </p:txBody>
      </p:sp>
    </p:spTree>
    <p:extLst>
      <p:ext uri="{BB962C8B-B14F-4D97-AF65-F5344CB8AC3E}">
        <p14:creationId xmlns:p14="http://schemas.microsoft.com/office/powerpoint/2010/main" val="125588325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25000"/>
              </a:lnSpc>
              <a:spcBef>
                <a:spcPts val="0"/>
              </a:spcBef>
              <a:spcAft>
                <a:spcPts val="0"/>
              </a:spcAft>
              <a:buSzPts val="1400"/>
              <a:buNone/>
            </a:pPr>
            <a:r>
              <a:rPr lang="en-US" dirty="0"/>
              <a:t>Full slide description: </a:t>
            </a:r>
            <a:r>
              <a:rPr lang="en-US" dirty="0" err="1"/>
              <a:t>colouring</a:t>
            </a:r>
            <a:r>
              <a:rPr lang="en-US" dirty="0"/>
              <a:t> page of a mountain range with small trees and shrubs scattered throughout. Text that says “Welcome. While we wait, please colour the image in front of you. You can access the </a:t>
            </a:r>
            <a:r>
              <a:rPr lang="en-US" dirty="0" err="1"/>
              <a:t>colouring</a:t>
            </a:r>
            <a:r>
              <a:rPr lang="en-US" dirty="0"/>
              <a:t> tools by clicking the down arrow, then ‘view options’ then ‘annotate’”</a:t>
            </a:r>
          </a:p>
          <a:p>
            <a:pPr marL="0" lvl="0" indent="0" algn="l" rtl="0">
              <a:lnSpc>
                <a:spcPct val="125000"/>
              </a:lnSpc>
              <a:spcBef>
                <a:spcPts val="0"/>
              </a:spcBef>
              <a:spcAft>
                <a:spcPts val="0"/>
              </a:spcAft>
              <a:buSzPts val="1400"/>
              <a:buNone/>
            </a:pPr>
            <a:endParaRPr lang="en-US" dirty="0"/>
          </a:p>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slide annotation: Press the down arrow at the top of the screen, and then click ‘annotate’ to colour in the drawing.</a:t>
            </a:r>
          </a:p>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chat: Have you travelled outside of the province? Type in the chat where you have been and what you did!</a:t>
            </a:r>
            <a:endParaRPr lang="en-US" dirty="0"/>
          </a:p>
          <a:p>
            <a:endParaRPr lang="en-CA" dirty="0"/>
          </a:p>
        </p:txBody>
      </p:sp>
    </p:spTree>
    <p:extLst>
      <p:ext uri="{BB962C8B-B14F-4D97-AF65-F5344CB8AC3E}">
        <p14:creationId xmlns:p14="http://schemas.microsoft.com/office/powerpoint/2010/main" val="3973705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25000"/>
              </a:lnSpc>
              <a:spcBef>
                <a:spcPts val="0"/>
              </a:spcBef>
              <a:spcAft>
                <a:spcPts val="0"/>
              </a:spcAft>
              <a:buSzPts val="1400"/>
              <a:buNone/>
            </a:pPr>
            <a:r>
              <a:rPr lang="en-US" dirty="0"/>
              <a:t>Full slide description: </a:t>
            </a:r>
            <a:r>
              <a:rPr lang="en-US" dirty="0" err="1"/>
              <a:t>Colouring</a:t>
            </a:r>
            <a:r>
              <a:rPr lang="en-US" dirty="0"/>
              <a:t> page of a hummingbird feeding on a flower. Text says “Welcome. While we wait, please colour the image in front of you. You can access the </a:t>
            </a:r>
            <a:r>
              <a:rPr lang="en-US" dirty="0" err="1"/>
              <a:t>colouring</a:t>
            </a:r>
            <a:r>
              <a:rPr lang="en-US" dirty="0"/>
              <a:t> tools by clicking the down arrow, then ‘view options’ then ‘annotate’”</a:t>
            </a:r>
          </a:p>
          <a:p>
            <a:pPr marL="0" lvl="0" indent="0" algn="l" rtl="0">
              <a:lnSpc>
                <a:spcPct val="125000"/>
              </a:lnSpc>
              <a:spcBef>
                <a:spcPts val="0"/>
              </a:spcBef>
              <a:spcAft>
                <a:spcPts val="0"/>
              </a:spcAft>
              <a:buSzPts val="1400"/>
              <a:buNone/>
            </a:pPr>
            <a:endParaRPr lang="en-US" dirty="0"/>
          </a:p>
          <a:p>
            <a:pPr marL="0" lvl="0" indent="0" algn="l" rtl="0">
              <a:lnSpc>
                <a:spcPct val="125000"/>
              </a:lnSpc>
              <a:spcBef>
                <a:spcPts val="0"/>
              </a:spcBef>
              <a:spcAft>
                <a:spcPts val="0"/>
              </a:spcAft>
              <a:buSzPts val="1400"/>
              <a:buNone/>
            </a:pPr>
            <a:r>
              <a:rPr lang="en-US" dirty="0"/>
              <a:t>Prompt for participation via slide annotation: </a:t>
            </a:r>
            <a:r>
              <a:rPr lang="en-US" dirty="0">
                <a:solidFill>
                  <a:schemeClr val="dk1"/>
                </a:solidFill>
              </a:rPr>
              <a:t>Press the down arrow at the top of the screen, and then click ‘annotate’ to colour in the drawing.</a:t>
            </a:r>
            <a:endParaRPr lang="en-US" dirty="0"/>
          </a:p>
          <a:p>
            <a:pPr marL="0" lvl="0" indent="0" algn="l" rtl="0">
              <a:lnSpc>
                <a:spcPct val="125000"/>
              </a:lnSpc>
              <a:spcBef>
                <a:spcPts val="0"/>
              </a:spcBef>
              <a:spcAft>
                <a:spcPts val="0"/>
              </a:spcAft>
              <a:buSzPts val="1400"/>
              <a:buNone/>
            </a:pPr>
            <a:r>
              <a:rPr lang="en-US" dirty="0"/>
              <a:t>Prompt for participation via chat: What is your favourite animal, and why? Type in the chat.</a:t>
            </a:r>
          </a:p>
          <a:p>
            <a:endParaRPr lang="en-CA" dirty="0"/>
          </a:p>
        </p:txBody>
      </p:sp>
    </p:spTree>
    <p:extLst>
      <p:ext uri="{BB962C8B-B14F-4D97-AF65-F5344CB8AC3E}">
        <p14:creationId xmlns:p14="http://schemas.microsoft.com/office/powerpoint/2010/main" val="145372017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25000"/>
              </a:lnSpc>
              <a:spcBef>
                <a:spcPts val="0"/>
              </a:spcBef>
              <a:spcAft>
                <a:spcPts val="0"/>
              </a:spcAft>
              <a:buSzPts val="1400"/>
              <a:buNone/>
            </a:pPr>
            <a:r>
              <a:rPr lang="en-US" dirty="0"/>
              <a:t>Full slide description: </a:t>
            </a:r>
            <a:r>
              <a:rPr lang="en-US" dirty="0" err="1"/>
              <a:t>Colouring</a:t>
            </a:r>
            <a:r>
              <a:rPr lang="en-US" dirty="0"/>
              <a:t> page of an elaborate mandala. Text says “Welcome. While we wait, please colour the image in front of you. You can access the </a:t>
            </a:r>
            <a:r>
              <a:rPr lang="en-US" dirty="0" err="1"/>
              <a:t>colouring</a:t>
            </a:r>
            <a:r>
              <a:rPr lang="en-US" dirty="0"/>
              <a:t> tools by clicking the down arrow, then ‘view options’ then ‘annotate’”</a:t>
            </a:r>
          </a:p>
          <a:p>
            <a:pPr marL="0" lvl="0" indent="0" algn="l" rtl="0">
              <a:lnSpc>
                <a:spcPct val="125000"/>
              </a:lnSpc>
              <a:spcBef>
                <a:spcPts val="0"/>
              </a:spcBef>
              <a:spcAft>
                <a:spcPts val="0"/>
              </a:spcAft>
              <a:buSzPts val="1400"/>
              <a:buNone/>
            </a:pPr>
            <a:endParaRPr lang="en-US" dirty="0">
              <a:solidFill>
                <a:schemeClr val="dk1"/>
              </a:solidFill>
            </a:endParaRPr>
          </a:p>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slide annotation: Press the down arrow at the top of the screen, and then click ‘annotate’ to colour in the drawing.</a:t>
            </a:r>
          </a:p>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chat: Do you enjoy art? What kind of art and why? Let me know in the chat.</a:t>
            </a:r>
          </a:p>
          <a:p>
            <a:endParaRPr lang="en-CA" dirty="0"/>
          </a:p>
        </p:txBody>
      </p:sp>
    </p:spTree>
    <p:extLst>
      <p:ext uri="{BB962C8B-B14F-4D97-AF65-F5344CB8AC3E}">
        <p14:creationId xmlns:p14="http://schemas.microsoft.com/office/powerpoint/2010/main" val="90763460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25000"/>
              </a:lnSpc>
              <a:spcBef>
                <a:spcPts val="0"/>
              </a:spcBef>
              <a:spcAft>
                <a:spcPts val="0"/>
              </a:spcAft>
              <a:buSzPts val="1400"/>
              <a:buNone/>
            </a:pPr>
            <a:r>
              <a:rPr lang="en-US" dirty="0">
                <a:solidFill>
                  <a:schemeClr val="dk1"/>
                </a:solidFill>
              </a:rPr>
              <a:t>Full slide description: </a:t>
            </a:r>
            <a:r>
              <a:rPr lang="en-US" dirty="0" err="1">
                <a:solidFill>
                  <a:schemeClr val="dk1"/>
                </a:solidFill>
              </a:rPr>
              <a:t>Colouring</a:t>
            </a:r>
            <a:r>
              <a:rPr lang="en-US" dirty="0">
                <a:solidFill>
                  <a:schemeClr val="dk1"/>
                </a:solidFill>
              </a:rPr>
              <a:t> page of a single bird feather. Text says “Welcome. While we wait, please colour the image in front of you. You can access the </a:t>
            </a:r>
            <a:r>
              <a:rPr lang="en-US" dirty="0" err="1">
                <a:solidFill>
                  <a:schemeClr val="dk1"/>
                </a:solidFill>
              </a:rPr>
              <a:t>colouring</a:t>
            </a:r>
            <a:r>
              <a:rPr lang="en-US" dirty="0">
                <a:solidFill>
                  <a:schemeClr val="dk1"/>
                </a:solidFill>
              </a:rPr>
              <a:t> tools by clicking the down arrow, then ‘view options’ then ‘annotate’”</a:t>
            </a:r>
          </a:p>
          <a:p>
            <a:pPr marL="0" lvl="0" indent="0" algn="l" rtl="0">
              <a:lnSpc>
                <a:spcPct val="125000"/>
              </a:lnSpc>
              <a:spcBef>
                <a:spcPts val="0"/>
              </a:spcBef>
              <a:spcAft>
                <a:spcPts val="0"/>
              </a:spcAft>
              <a:buSzPts val="1400"/>
              <a:buNone/>
            </a:pPr>
            <a:endParaRPr lang="en-US" dirty="0">
              <a:solidFill>
                <a:schemeClr val="dk1"/>
              </a:solidFill>
            </a:endParaRPr>
          </a:p>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slide annotation: Press the down arrow at the top of the screen, and then click ‘annotate’ to colour in the drawing.</a:t>
            </a:r>
          </a:p>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chat: Are you ticklish? Let me know in the chat.</a:t>
            </a:r>
          </a:p>
          <a:p>
            <a:endParaRPr lang="en-CA" dirty="0"/>
          </a:p>
        </p:txBody>
      </p:sp>
    </p:spTree>
    <p:extLst>
      <p:ext uri="{BB962C8B-B14F-4D97-AF65-F5344CB8AC3E}">
        <p14:creationId xmlns:p14="http://schemas.microsoft.com/office/powerpoint/2010/main" val="317572384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25000"/>
              </a:lnSpc>
              <a:spcBef>
                <a:spcPts val="0"/>
              </a:spcBef>
              <a:spcAft>
                <a:spcPts val="0"/>
              </a:spcAft>
              <a:buSzPts val="1400"/>
              <a:buNone/>
            </a:pPr>
            <a:r>
              <a:rPr lang="en-US" dirty="0">
                <a:solidFill>
                  <a:schemeClr val="dk1"/>
                </a:solidFill>
              </a:rPr>
              <a:t>Full slide description: </a:t>
            </a:r>
            <a:r>
              <a:rPr lang="en-US" dirty="0" err="1">
                <a:solidFill>
                  <a:schemeClr val="dk1"/>
                </a:solidFill>
              </a:rPr>
              <a:t>Colouring</a:t>
            </a:r>
            <a:r>
              <a:rPr lang="en-US" dirty="0">
                <a:solidFill>
                  <a:schemeClr val="dk1"/>
                </a:solidFill>
              </a:rPr>
              <a:t> page of a dinosaur skull and vertebrae. Text says “Welcome. While we wait, please colour the image in front of you. You can access the </a:t>
            </a:r>
            <a:r>
              <a:rPr lang="en-US" dirty="0" err="1">
                <a:solidFill>
                  <a:schemeClr val="dk1"/>
                </a:solidFill>
              </a:rPr>
              <a:t>colouring</a:t>
            </a:r>
            <a:r>
              <a:rPr lang="en-US" dirty="0">
                <a:solidFill>
                  <a:schemeClr val="dk1"/>
                </a:solidFill>
              </a:rPr>
              <a:t> tools by clicking the down arrow, then ‘view options’ then ‘annotate’”</a:t>
            </a:r>
          </a:p>
          <a:p>
            <a:pPr marL="0" lvl="0" indent="0" algn="l" rtl="0">
              <a:lnSpc>
                <a:spcPct val="125000"/>
              </a:lnSpc>
              <a:spcBef>
                <a:spcPts val="0"/>
              </a:spcBef>
              <a:spcAft>
                <a:spcPts val="0"/>
              </a:spcAft>
              <a:buSzPts val="1400"/>
              <a:buNone/>
            </a:pPr>
            <a:endParaRPr lang="en-US" dirty="0">
              <a:solidFill>
                <a:schemeClr val="dk1"/>
              </a:solidFill>
            </a:endParaRPr>
          </a:p>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slide annotation: Press the down arrow at the top of the screen, and then click ‘annotate’ to colour in the drawing.</a:t>
            </a:r>
          </a:p>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chat: Type in the chat any ‘fun facts’ that you know!</a:t>
            </a:r>
          </a:p>
          <a:p>
            <a:endParaRPr lang="en-CA" dirty="0"/>
          </a:p>
        </p:txBody>
      </p:sp>
    </p:spTree>
    <p:extLst>
      <p:ext uri="{BB962C8B-B14F-4D97-AF65-F5344CB8AC3E}">
        <p14:creationId xmlns:p14="http://schemas.microsoft.com/office/powerpoint/2010/main" val="379834116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25000"/>
              </a:lnSpc>
              <a:spcBef>
                <a:spcPts val="0"/>
              </a:spcBef>
              <a:spcAft>
                <a:spcPts val="0"/>
              </a:spcAft>
              <a:buSzPts val="1400"/>
              <a:buNone/>
            </a:pPr>
            <a:r>
              <a:rPr lang="en-US" dirty="0">
                <a:solidFill>
                  <a:schemeClr val="dk1"/>
                </a:solidFill>
              </a:rPr>
              <a:t>Full slide description: </a:t>
            </a:r>
            <a:r>
              <a:rPr lang="en-US" dirty="0" err="1">
                <a:solidFill>
                  <a:schemeClr val="dk1"/>
                </a:solidFill>
              </a:rPr>
              <a:t>Colouring</a:t>
            </a:r>
            <a:r>
              <a:rPr lang="en-US" dirty="0">
                <a:solidFill>
                  <a:schemeClr val="dk1"/>
                </a:solidFill>
              </a:rPr>
              <a:t> page of a short-beaked bird with its wings raised. Text says “Welcome. While we wait, please colour the image in front of you. You can access the </a:t>
            </a:r>
            <a:r>
              <a:rPr lang="en-US" dirty="0" err="1">
                <a:solidFill>
                  <a:schemeClr val="dk1"/>
                </a:solidFill>
              </a:rPr>
              <a:t>colouring</a:t>
            </a:r>
            <a:r>
              <a:rPr lang="en-US" dirty="0">
                <a:solidFill>
                  <a:schemeClr val="dk1"/>
                </a:solidFill>
              </a:rPr>
              <a:t> tools by clicking the down arrow, then ‘view options’ then ‘annotate’”</a:t>
            </a:r>
          </a:p>
          <a:p>
            <a:pPr marL="0" lvl="0" indent="0" algn="l" rtl="0">
              <a:lnSpc>
                <a:spcPct val="125000"/>
              </a:lnSpc>
              <a:spcBef>
                <a:spcPts val="0"/>
              </a:spcBef>
              <a:spcAft>
                <a:spcPts val="0"/>
              </a:spcAft>
              <a:buSzPts val="1400"/>
              <a:buNone/>
            </a:pPr>
            <a:endParaRPr lang="en-US" dirty="0">
              <a:solidFill>
                <a:schemeClr val="dk1"/>
              </a:solidFill>
            </a:endParaRPr>
          </a:p>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slide annotation: Press the down arrow at the top of the screen, and then click ‘annotate’ to colour in the drawing.</a:t>
            </a:r>
          </a:p>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chat: If you could choose one power to have, would it be invisibility or flying, and why? Type in the chat.</a:t>
            </a:r>
          </a:p>
          <a:p>
            <a:endParaRPr lang="en-CA" dirty="0"/>
          </a:p>
        </p:txBody>
      </p:sp>
    </p:spTree>
    <p:extLst>
      <p:ext uri="{BB962C8B-B14F-4D97-AF65-F5344CB8AC3E}">
        <p14:creationId xmlns:p14="http://schemas.microsoft.com/office/powerpoint/2010/main" val="81852549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15 blank orange pumpkins arranged 5-by-3 with the text “carve &amp; decorate a pumpkin!” written over top. Text below says “Welcome. While you wait for class to begin, you can carve your own pumpkin by using the ‘annotate’ function! You can access the </a:t>
            </a:r>
            <a:r>
              <a:rPr lang="en-US" dirty="0" err="1">
                <a:solidFill>
                  <a:schemeClr val="dk1"/>
                </a:solidFill>
              </a:rPr>
              <a:t>colouring</a:t>
            </a:r>
            <a:r>
              <a:rPr lang="en-US" dirty="0">
                <a:solidFill>
                  <a:schemeClr val="dk1"/>
                </a:solidFill>
              </a:rPr>
              <a:t> tools by clicking the down arrow, then ‘view options’ then ‘annotate’”</a:t>
            </a:r>
          </a:p>
          <a:p>
            <a:pPr marL="0" lvl="0" indent="0" algn="l" rtl="0">
              <a:lnSpc>
                <a:spcPct val="125000"/>
              </a:lnSpc>
              <a:spcBef>
                <a:spcPts val="0"/>
              </a:spcBef>
              <a:spcAft>
                <a:spcPts val="0"/>
              </a:spcAft>
              <a:buClr>
                <a:schemeClr val="dk1"/>
              </a:buClr>
              <a:buSzPts val="1100"/>
              <a:buFont typeface="Arial"/>
              <a:buNone/>
            </a:pPr>
            <a:endParaRPr lang="en-US" dirty="0">
              <a:solidFill>
                <a:schemeClr val="dk1"/>
              </a:solidFill>
            </a:endParaRPr>
          </a:p>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slide annotation: Press the down arrow at the top of the screen, and then click ‘annotate’ to colour in the drawing.</a:t>
            </a:r>
          </a:p>
          <a:p>
            <a:pPr marL="0" lvl="0" indent="0" algn="l" rtl="0">
              <a:lnSpc>
                <a:spcPct val="125000"/>
              </a:lnSpc>
              <a:spcBef>
                <a:spcPts val="0"/>
              </a:spcBef>
              <a:spcAft>
                <a:spcPts val="0"/>
              </a:spcAft>
              <a:buClr>
                <a:schemeClr val="dk1"/>
              </a:buClr>
              <a:buSzPts val="1100"/>
              <a:buFont typeface="Arial"/>
              <a:buNone/>
            </a:pPr>
            <a:endParaRPr lang="en-US" dirty="0">
              <a:solidFill>
                <a:schemeClr val="dk1"/>
              </a:solidFill>
            </a:endParaRPr>
          </a:p>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chat: What is your favourite autumn activity? Let me know in the chat.</a:t>
            </a:r>
          </a:p>
          <a:p>
            <a:endParaRPr lang="en-CA" dirty="0"/>
          </a:p>
        </p:txBody>
      </p:sp>
    </p:spTree>
    <p:extLst>
      <p:ext uri="{BB962C8B-B14F-4D97-AF65-F5344CB8AC3E}">
        <p14:creationId xmlns:p14="http://schemas.microsoft.com/office/powerpoint/2010/main" val="1070491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25000"/>
              </a:lnSpc>
              <a:spcBef>
                <a:spcPts val="0"/>
              </a:spcBef>
              <a:spcAft>
                <a:spcPts val="0"/>
              </a:spcAft>
              <a:buClr>
                <a:srgbClr val="000000"/>
              </a:buClr>
              <a:buSzPts val="1400"/>
              <a:buFont typeface="Arial"/>
              <a:buNone/>
              <a:tabLst/>
              <a:defRPr/>
            </a:pPr>
            <a:r>
              <a:rPr lang="en-US" dirty="0">
                <a:solidFill>
                  <a:schemeClr val="dk1"/>
                </a:solidFill>
              </a:rPr>
              <a:t>Slide Description: Please answer this question: What are the first three words you think of when you hear the word “mistake”?</a:t>
            </a:r>
            <a:endParaRPr lang="en-US" dirty="0"/>
          </a:p>
          <a:p>
            <a:endParaRPr lang="en-CA" dirty="0"/>
          </a:p>
        </p:txBody>
      </p:sp>
    </p:spTree>
    <p:extLst>
      <p:ext uri="{BB962C8B-B14F-4D97-AF65-F5344CB8AC3E}">
        <p14:creationId xmlns:p14="http://schemas.microsoft.com/office/powerpoint/2010/main" val="228869998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3"/>
        <p:cNvGrpSpPr/>
        <p:nvPr/>
      </p:nvGrpSpPr>
      <p:grpSpPr>
        <a:xfrm>
          <a:off x="0" y="0"/>
          <a:ext cx="0" cy="0"/>
          <a:chOff x="0" y="0"/>
          <a:chExt cx="0" cy="0"/>
        </a:xfrm>
      </p:grpSpPr>
      <p:sp>
        <p:nvSpPr>
          <p:cNvPr id="714" name="Google Shape;714;p4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15" name="Google Shape;715;p4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25000"/>
              </a:lnSpc>
              <a:spcBef>
                <a:spcPts val="0"/>
              </a:spcBef>
              <a:spcAft>
                <a:spcPts val="0"/>
              </a:spcAft>
              <a:buSzPts val="1400"/>
              <a:buNone/>
            </a:pP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8"/>
        <p:cNvGrpSpPr/>
        <p:nvPr/>
      </p:nvGrpSpPr>
      <p:grpSpPr>
        <a:xfrm>
          <a:off x="0" y="0"/>
          <a:ext cx="0" cy="0"/>
          <a:chOff x="0" y="0"/>
          <a:chExt cx="0" cy="0"/>
        </a:xfrm>
      </p:grpSpPr>
      <p:sp>
        <p:nvSpPr>
          <p:cNvPr id="719" name="Google Shape;719;gd20cf9261c_0_6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20" name="Google Shape;720;gd20cf9261c_0_6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SzPts val="1100"/>
              <a:buNone/>
            </a:pPr>
            <a:r>
              <a:rPr lang="en-US">
                <a:solidFill>
                  <a:schemeClr val="dk1"/>
                </a:solidFill>
              </a:rPr>
              <a:t>Prompt for participation via slide annotation: Press the down arrow at the top of the screen, and then click ‘annotate’ to add your words.</a:t>
            </a:r>
            <a:endParaRPr>
              <a:solidFill>
                <a:schemeClr val="dk1"/>
              </a:solidFill>
            </a:endParaRPr>
          </a:p>
          <a:p>
            <a:pPr marL="0" lvl="0" indent="0" algn="l" rtl="0">
              <a:spcBef>
                <a:spcPts val="0"/>
              </a:spcBef>
              <a:spcAft>
                <a:spcPts val="0"/>
              </a:spcAft>
              <a:buSzPts val="1100"/>
              <a:buNone/>
            </a:pPr>
            <a:endParaRPr>
              <a:solidFill>
                <a:schemeClr val="dk1"/>
              </a:solidFill>
            </a:endParaRPr>
          </a:p>
          <a:p>
            <a:pPr marL="0" lvl="0" indent="0" algn="l" rtl="0">
              <a:spcBef>
                <a:spcPts val="0"/>
              </a:spcBef>
              <a:spcAft>
                <a:spcPts val="0"/>
              </a:spcAft>
              <a:buClr>
                <a:schemeClr val="dk1"/>
              </a:buClr>
              <a:buSzPts val="1100"/>
              <a:buFont typeface="Arial"/>
              <a:buNone/>
            </a:pPr>
            <a:r>
              <a:rPr lang="en-US">
                <a:solidFill>
                  <a:schemeClr val="dk1"/>
                </a:solidFill>
              </a:rPr>
              <a:t>Prompt for participation via chat: Welcome! What words come to mind when you hear the word “medieval”? Write your answers in the chat.</a:t>
            </a:r>
            <a:endParaRPr>
              <a:solidFill>
                <a:schemeClr val="dk1"/>
              </a:solidFill>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dirty="0"/>
              <a:t>Welcome! Below, write your draw things you found “not revolutionary” or “very revolutionary” about the scientific revolution</a:t>
            </a:r>
            <a:endParaRPr lang="en-CA" dirty="0"/>
          </a:p>
        </p:txBody>
      </p:sp>
    </p:spTree>
    <p:extLst>
      <p:ext uri="{BB962C8B-B14F-4D97-AF65-F5344CB8AC3E}">
        <p14:creationId xmlns:p14="http://schemas.microsoft.com/office/powerpoint/2010/main" val="423316822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slide annotation: Press the down arrow at the top of the screen, and then click ‘annotate’ to colour in the drawing.</a:t>
            </a:r>
          </a:p>
          <a:p>
            <a:pPr marL="0" lvl="0" indent="0" algn="l" rtl="0">
              <a:lnSpc>
                <a:spcPct val="125000"/>
              </a:lnSpc>
              <a:spcBef>
                <a:spcPts val="0"/>
              </a:spcBef>
              <a:spcAft>
                <a:spcPts val="0"/>
              </a:spcAft>
              <a:buClr>
                <a:schemeClr val="dk1"/>
              </a:buClr>
              <a:buSzPts val="1100"/>
              <a:buFont typeface="Arial"/>
              <a:buNone/>
            </a:pPr>
            <a:endParaRPr lang="en-US" dirty="0">
              <a:solidFill>
                <a:schemeClr val="dk1"/>
              </a:solidFill>
            </a:endParaRPr>
          </a:p>
          <a:p>
            <a:pPr marL="0" lvl="0" indent="0" algn="l" rtl="0">
              <a:lnSpc>
                <a:spcPct val="125000"/>
              </a:lnSpc>
              <a:spcBef>
                <a:spcPts val="0"/>
              </a:spcBef>
              <a:spcAft>
                <a:spcPts val="0"/>
              </a:spcAft>
              <a:buClr>
                <a:schemeClr val="dk1"/>
              </a:buClr>
              <a:buSzPts val="1100"/>
              <a:buFont typeface="Arial"/>
              <a:buNone/>
            </a:pPr>
            <a:r>
              <a:rPr lang="en-US" dirty="0">
                <a:solidFill>
                  <a:schemeClr val="dk1"/>
                </a:solidFill>
              </a:rPr>
              <a:t>Prompt for participation via chat:  In a group of bees, where do you think you would usually find the queen bee? Enter your answer and explanation in the chat.</a:t>
            </a:r>
          </a:p>
          <a:p>
            <a:endParaRPr lang="en-CA" dirty="0"/>
          </a:p>
        </p:txBody>
      </p:sp>
    </p:spTree>
    <p:extLst>
      <p:ext uri="{BB962C8B-B14F-4D97-AF65-F5344CB8AC3E}">
        <p14:creationId xmlns:p14="http://schemas.microsoft.com/office/powerpoint/2010/main" val="229413645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7999"/>
              </a:lnSpc>
              <a:spcBef>
                <a:spcPts val="0"/>
              </a:spcBef>
              <a:spcAft>
                <a:spcPts val="0"/>
              </a:spcAft>
              <a:buClr>
                <a:schemeClr val="dk1"/>
              </a:buClr>
              <a:buSzPts val="1400"/>
              <a:buFont typeface="Arial"/>
              <a:buNone/>
            </a:pPr>
            <a:r>
              <a:rPr lang="en-US" sz="2400" dirty="0">
                <a:solidFill>
                  <a:schemeClr val="dk1"/>
                </a:solidFill>
                <a:latin typeface="Helvetica Neue"/>
                <a:ea typeface="Helvetica Neue"/>
                <a:cs typeface="Helvetica Neue"/>
                <a:sym typeface="Helvetica Neue"/>
              </a:rPr>
              <a:t>Full slide description: black and white cross-section of a eukaryotic animal cell and all its organelles, including nucleus, </a:t>
            </a:r>
            <a:r>
              <a:rPr lang="en-US" sz="2400" dirty="0" err="1">
                <a:solidFill>
                  <a:schemeClr val="dk1"/>
                </a:solidFill>
                <a:latin typeface="Helvetica Neue"/>
                <a:ea typeface="Helvetica Neue"/>
                <a:cs typeface="Helvetica Neue"/>
                <a:sym typeface="Helvetica Neue"/>
              </a:rPr>
              <a:t>golgi</a:t>
            </a:r>
            <a:r>
              <a:rPr lang="en-US" sz="2400" dirty="0">
                <a:solidFill>
                  <a:schemeClr val="dk1"/>
                </a:solidFill>
                <a:latin typeface="Helvetica Neue"/>
                <a:ea typeface="Helvetica Neue"/>
                <a:cs typeface="Helvetica Neue"/>
                <a:sym typeface="Helvetica Neue"/>
              </a:rPr>
              <a:t> apparatus, smooth ER, rough ER, mitochondria, peroxisomes and lysosomes. Text that says “Welcome. While you wait for class to begin, please take the time to colour this image of a eukaryotic cell in. Use the colour legend on the right of the image to properly label each cell component/organelle. You can access the </a:t>
            </a:r>
            <a:r>
              <a:rPr lang="en-US" sz="2400" dirty="0" err="1">
                <a:solidFill>
                  <a:schemeClr val="dk1"/>
                </a:solidFill>
                <a:latin typeface="Helvetica Neue"/>
                <a:ea typeface="Helvetica Neue"/>
                <a:cs typeface="Helvetica Neue"/>
                <a:sym typeface="Helvetica Neue"/>
              </a:rPr>
              <a:t>colouring</a:t>
            </a:r>
            <a:r>
              <a:rPr lang="en-US" sz="2400" dirty="0">
                <a:solidFill>
                  <a:schemeClr val="dk1"/>
                </a:solidFill>
                <a:latin typeface="Helvetica Neue"/>
                <a:ea typeface="Helvetica Neue"/>
                <a:cs typeface="Helvetica Neue"/>
                <a:sym typeface="Helvetica Neue"/>
              </a:rPr>
              <a:t> tools by clicking the down arrow, then ‘view options’ then ‘annotate’”</a:t>
            </a:r>
          </a:p>
          <a:p>
            <a:pPr marL="0" lvl="0" indent="0" algn="l" rtl="0">
              <a:lnSpc>
                <a:spcPct val="117999"/>
              </a:lnSpc>
              <a:spcBef>
                <a:spcPts val="0"/>
              </a:spcBef>
              <a:spcAft>
                <a:spcPts val="0"/>
              </a:spcAft>
              <a:buClr>
                <a:schemeClr val="dk1"/>
              </a:buClr>
              <a:buSzPts val="1400"/>
              <a:buFont typeface="Arial"/>
              <a:buNone/>
            </a:pPr>
            <a:endParaRPr lang="en-US" sz="2400" dirty="0">
              <a:solidFill>
                <a:schemeClr val="dk1"/>
              </a:solidFill>
              <a:latin typeface="Helvetica Neue"/>
              <a:ea typeface="Helvetica Neue"/>
              <a:cs typeface="Helvetica Neue"/>
              <a:sym typeface="Helvetica Neue"/>
            </a:endParaRPr>
          </a:p>
          <a:p>
            <a:pPr marL="0" lvl="0" indent="0" algn="l" rtl="0">
              <a:lnSpc>
                <a:spcPct val="117999"/>
              </a:lnSpc>
              <a:spcBef>
                <a:spcPts val="0"/>
              </a:spcBef>
              <a:spcAft>
                <a:spcPts val="0"/>
              </a:spcAft>
              <a:buClr>
                <a:schemeClr val="dk1"/>
              </a:buClr>
              <a:buSzPts val="1400"/>
              <a:buFont typeface="Arial"/>
              <a:buNone/>
            </a:pPr>
            <a:r>
              <a:rPr lang="en-US" sz="2400" dirty="0">
                <a:solidFill>
                  <a:schemeClr val="dk1"/>
                </a:solidFill>
                <a:latin typeface="Helvetica Neue"/>
                <a:ea typeface="Helvetica Neue"/>
                <a:cs typeface="Helvetica Neue"/>
                <a:sym typeface="Helvetica Neue"/>
              </a:rPr>
              <a:t>Prompt for participation via slide annotation: Press the down arrow at the top of the screen, and then click ‘annotate’ to colour in the drawing.</a:t>
            </a:r>
          </a:p>
          <a:p>
            <a:pPr marL="0" lvl="0" indent="0" algn="l" rtl="0">
              <a:lnSpc>
                <a:spcPct val="117999"/>
              </a:lnSpc>
              <a:spcBef>
                <a:spcPts val="0"/>
              </a:spcBef>
              <a:spcAft>
                <a:spcPts val="0"/>
              </a:spcAft>
              <a:buClr>
                <a:schemeClr val="dk1"/>
              </a:buClr>
              <a:buSzPts val="1400"/>
              <a:buFont typeface="Arial"/>
              <a:buNone/>
            </a:pPr>
            <a:r>
              <a:rPr lang="en-US" sz="2400" dirty="0">
                <a:solidFill>
                  <a:schemeClr val="dk1"/>
                </a:solidFill>
                <a:latin typeface="Helvetica Neue"/>
                <a:ea typeface="Helvetica Neue"/>
                <a:cs typeface="Helvetica Neue"/>
                <a:sym typeface="Helvetica Neue"/>
              </a:rPr>
              <a:t>Prompt for participation via chat: Type in the chat some structures found in prokaryotic cells that are not found in eukaryotic cells.</a:t>
            </a:r>
          </a:p>
          <a:p>
            <a:endParaRPr lang="en-CA" dirty="0"/>
          </a:p>
        </p:txBody>
      </p:sp>
    </p:spTree>
    <p:extLst>
      <p:ext uri="{BB962C8B-B14F-4D97-AF65-F5344CB8AC3E}">
        <p14:creationId xmlns:p14="http://schemas.microsoft.com/office/powerpoint/2010/main" val="106211779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Clr>
                <a:schemeClr val="dk1"/>
              </a:buClr>
              <a:buSzPts val="1100"/>
              <a:buFont typeface="Arial"/>
              <a:buNone/>
            </a:pPr>
            <a:r>
              <a:rPr lang="en-US" dirty="0">
                <a:solidFill>
                  <a:schemeClr val="dk1"/>
                </a:solidFill>
              </a:rPr>
              <a:t>Prompt for participation via slide annotation: Press the down arrow at the top of the screen, and then click ‘annotate’ and choose a stamp to use on the whiteboard.</a:t>
            </a:r>
          </a:p>
          <a:p>
            <a:pPr marL="0" lvl="0" indent="0" algn="l" rtl="0">
              <a:spcBef>
                <a:spcPts val="0"/>
              </a:spcBef>
              <a:spcAft>
                <a:spcPts val="0"/>
              </a:spcAft>
              <a:buClr>
                <a:schemeClr val="dk1"/>
              </a:buClr>
              <a:buSzPts val="1100"/>
              <a:buFont typeface="Arial"/>
              <a:buNone/>
            </a:pPr>
            <a:endParaRPr lang="en-US" dirty="0">
              <a:solidFill>
                <a:schemeClr val="dk1"/>
              </a:solidFill>
            </a:endParaRPr>
          </a:p>
          <a:p>
            <a:pPr marL="0" lvl="0" indent="0" algn="l" rtl="0">
              <a:spcBef>
                <a:spcPts val="0"/>
              </a:spcBef>
              <a:spcAft>
                <a:spcPts val="0"/>
              </a:spcAft>
              <a:buClr>
                <a:schemeClr val="dk1"/>
              </a:buClr>
              <a:buSzPts val="1100"/>
              <a:buFont typeface="Arial"/>
              <a:buNone/>
            </a:pPr>
            <a:r>
              <a:rPr lang="en-US" dirty="0">
                <a:solidFill>
                  <a:schemeClr val="dk1"/>
                </a:solidFill>
              </a:rPr>
              <a:t>Prompt for participation via chat: Would you rather time travel to the past or time travel to the future? Indicate your answer in the chat.</a:t>
            </a:r>
            <a:endParaRPr lang="en-US" dirty="0"/>
          </a:p>
          <a:p>
            <a:endParaRPr lang="en-CA" dirty="0"/>
          </a:p>
        </p:txBody>
      </p:sp>
    </p:spTree>
    <p:extLst>
      <p:ext uri="{BB962C8B-B14F-4D97-AF65-F5344CB8AC3E}">
        <p14:creationId xmlns:p14="http://schemas.microsoft.com/office/powerpoint/2010/main" val="255737917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Clr>
                <a:schemeClr val="dk1"/>
              </a:buClr>
              <a:buSzPts val="1100"/>
              <a:buFont typeface="Arial"/>
              <a:buNone/>
            </a:pPr>
            <a:r>
              <a:rPr lang="en-US" dirty="0">
                <a:solidFill>
                  <a:schemeClr val="dk1"/>
                </a:solidFill>
              </a:rPr>
              <a:t>Prompt for participation via slide annotation: Press the down arrow at the top of the screen, and then click ‘annotate’ and choose a stamp to use on the whiteboard.</a:t>
            </a:r>
          </a:p>
          <a:p>
            <a:pPr marL="0" lvl="0" indent="0" algn="l" rtl="0">
              <a:spcBef>
                <a:spcPts val="0"/>
              </a:spcBef>
              <a:spcAft>
                <a:spcPts val="0"/>
              </a:spcAft>
              <a:buClr>
                <a:schemeClr val="dk1"/>
              </a:buClr>
              <a:buSzPts val="1100"/>
              <a:buFont typeface="Arial"/>
              <a:buNone/>
            </a:pPr>
            <a:endParaRPr lang="en-US" dirty="0">
              <a:solidFill>
                <a:schemeClr val="dk1"/>
              </a:solidFill>
            </a:endParaRPr>
          </a:p>
          <a:p>
            <a:pPr marL="0" lvl="0" indent="0" algn="l" rtl="0">
              <a:spcBef>
                <a:spcPts val="0"/>
              </a:spcBef>
              <a:spcAft>
                <a:spcPts val="0"/>
              </a:spcAft>
              <a:buClr>
                <a:schemeClr val="dk1"/>
              </a:buClr>
              <a:buSzPts val="1100"/>
              <a:buFont typeface="Arial"/>
              <a:buNone/>
            </a:pPr>
            <a:r>
              <a:rPr lang="en-US" dirty="0">
                <a:solidFill>
                  <a:schemeClr val="dk1"/>
                </a:solidFill>
              </a:rPr>
              <a:t>Prompt for participation via chat: Would you rather always stay up late and sleep in, or always go to bed early and rise early? Indicate your answer in the chat</a:t>
            </a:r>
            <a:endParaRPr lang="en-US" dirty="0"/>
          </a:p>
          <a:p>
            <a:endParaRPr lang="en-CA" dirty="0"/>
          </a:p>
        </p:txBody>
      </p:sp>
    </p:spTree>
    <p:extLst>
      <p:ext uri="{BB962C8B-B14F-4D97-AF65-F5344CB8AC3E}">
        <p14:creationId xmlns:p14="http://schemas.microsoft.com/office/powerpoint/2010/main" val="104199077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Clr>
                <a:schemeClr val="dk1"/>
              </a:buClr>
              <a:buSzPts val="1100"/>
              <a:buFont typeface="Arial"/>
              <a:buNone/>
            </a:pPr>
            <a:r>
              <a:rPr lang="en-US" dirty="0">
                <a:solidFill>
                  <a:schemeClr val="dk1"/>
                </a:solidFill>
              </a:rPr>
              <a:t>Prompt for participation via slide annotation: Press the down arrow at the top of the screen, and then click ‘annotate’ and choose a stamp to use on the whiteboard.</a:t>
            </a:r>
          </a:p>
          <a:p>
            <a:pPr marL="0" lvl="0" indent="0" algn="l" rtl="0">
              <a:spcBef>
                <a:spcPts val="0"/>
              </a:spcBef>
              <a:spcAft>
                <a:spcPts val="0"/>
              </a:spcAft>
              <a:buClr>
                <a:schemeClr val="dk1"/>
              </a:buClr>
              <a:buSzPts val="1100"/>
              <a:buFont typeface="Arial"/>
              <a:buNone/>
            </a:pPr>
            <a:endParaRPr lang="en-US" dirty="0">
              <a:solidFill>
                <a:schemeClr val="dk1"/>
              </a:solidFill>
            </a:endParaRPr>
          </a:p>
          <a:p>
            <a:pPr marL="0" lvl="0" indent="0" algn="l" rtl="0">
              <a:spcBef>
                <a:spcPts val="0"/>
              </a:spcBef>
              <a:spcAft>
                <a:spcPts val="0"/>
              </a:spcAft>
              <a:buClr>
                <a:schemeClr val="dk1"/>
              </a:buClr>
              <a:buSzPts val="1100"/>
              <a:buFont typeface="Arial"/>
              <a:buNone/>
            </a:pPr>
            <a:r>
              <a:rPr lang="en-US" dirty="0">
                <a:solidFill>
                  <a:schemeClr val="dk1"/>
                </a:solidFill>
              </a:rPr>
              <a:t>Prompt for participation via chat: Would you rather work in groups or work solo? Indicate your answer in the chat</a:t>
            </a:r>
            <a:endParaRPr lang="en-US" dirty="0"/>
          </a:p>
          <a:p>
            <a:endParaRPr lang="en-CA" dirty="0"/>
          </a:p>
        </p:txBody>
      </p:sp>
    </p:spTree>
    <p:extLst>
      <p:ext uri="{BB962C8B-B14F-4D97-AF65-F5344CB8AC3E}">
        <p14:creationId xmlns:p14="http://schemas.microsoft.com/office/powerpoint/2010/main" val="38746981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Clr>
                <a:schemeClr val="dk1"/>
              </a:buClr>
              <a:buSzPts val="1100"/>
              <a:buFont typeface="Arial"/>
              <a:buNone/>
            </a:pPr>
            <a:r>
              <a:rPr lang="en-US" dirty="0">
                <a:solidFill>
                  <a:schemeClr val="dk1"/>
                </a:solidFill>
              </a:rPr>
              <a:t>Prompt for participation via slide annotation: Press the down arrow at the top of the screen, and then click ‘annotate’ and choose a stamp to use on the whiteboard.</a:t>
            </a:r>
          </a:p>
          <a:p>
            <a:pPr marL="0" lvl="0" indent="0" algn="l" rtl="0">
              <a:spcBef>
                <a:spcPts val="0"/>
              </a:spcBef>
              <a:spcAft>
                <a:spcPts val="0"/>
              </a:spcAft>
              <a:buClr>
                <a:schemeClr val="dk1"/>
              </a:buClr>
              <a:buSzPts val="1100"/>
              <a:buFont typeface="Arial"/>
              <a:buNone/>
            </a:pPr>
            <a:endParaRPr lang="en-US" dirty="0">
              <a:solidFill>
                <a:schemeClr val="dk1"/>
              </a:solidFill>
            </a:endParaRPr>
          </a:p>
          <a:p>
            <a:pPr marL="0" lvl="0" indent="0" algn="l" rtl="0">
              <a:spcBef>
                <a:spcPts val="0"/>
              </a:spcBef>
              <a:spcAft>
                <a:spcPts val="0"/>
              </a:spcAft>
              <a:buClr>
                <a:schemeClr val="dk1"/>
              </a:buClr>
              <a:buSzPts val="1100"/>
              <a:buFont typeface="Arial"/>
              <a:buNone/>
            </a:pPr>
            <a:r>
              <a:rPr lang="en-US" dirty="0">
                <a:solidFill>
                  <a:schemeClr val="dk1"/>
                </a:solidFill>
              </a:rPr>
              <a:t>Prompt for participation via chat: Would you rather read a great book or watch an amazing movie? Indicate your answer in the chat</a:t>
            </a:r>
            <a:endParaRPr lang="en-US" dirty="0"/>
          </a:p>
          <a:p>
            <a:endParaRPr lang="en-CA" dirty="0"/>
          </a:p>
        </p:txBody>
      </p:sp>
    </p:spTree>
    <p:extLst>
      <p:ext uri="{BB962C8B-B14F-4D97-AF65-F5344CB8AC3E}">
        <p14:creationId xmlns:p14="http://schemas.microsoft.com/office/powerpoint/2010/main" val="190169812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Clr>
                <a:schemeClr val="dk1"/>
              </a:buClr>
              <a:buSzPts val="1100"/>
              <a:buFont typeface="Arial"/>
              <a:buNone/>
            </a:pPr>
            <a:r>
              <a:rPr lang="en-US" dirty="0">
                <a:solidFill>
                  <a:schemeClr val="dk1"/>
                </a:solidFill>
              </a:rPr>
              <a:t>Prompt for participation via slide annotation: Press the down arrow at the top of the screen, and then click ‘annotate’ and choose a stamp to use on the whiteboard.</a:t>
            </a:r>
          </a:p>
          <a:p>
            <a:pPr marL="0" lvl="0" indent="0" algn="l" rtl="0">
              <a:spcBef>
                <a:spcPts val="0"/>
              </a:spcBef>
              <a:spcAft>
                <a:spcPts val="0"/>
              </a:spcAft>
              <a:buClr>
                <a:schemeClr val="dk1"/>
              </a:buClr>
              <a:buSzPts val="1100"/>
              <a:buFont typeface="Arial"/>
              <a:buNone/>
            </a:pPr>
            <a:endParaRPr lang="en-US" dirty="0">
              <a:solidFill>
                <a:schemeClr val="dk1"/>
              </a:solidFill>
            </a:endParaRPr>
          </a:p>
          <a:p>
            <a:pPr marL="0" lvl="0" indent="0" algn="l" rtl="0">
              <a:spcBef>
                <a:spcPts val="0"/>
              </a:spcBef>
              <a:spcAft>
                <a:spcPts val="0"/>
              </a:spcAft>
              <a:buClr>
                <a:schemeClr val="dk1"/>
              </a:buClr>
              <a:buSzPts val="1100"/>
              <a:buFont typeface="Arial"/>
              <a:buNone/>
            </a:pPr>
            <a:r>
              <a:rPr lang="en-US" dirty="0">
                <a:solidFill>
                  <a:schemeClr val="dk1"/>
                </a:solidFill>
              </a:rPr>
              <a:t>Prompt for participation via chat: Would you rather have the power of invisibility or have the power to read people’s minds? Indicate your answer in the chat</a:t>
            </a:r>
            <a:endParaRPr lang="en-US" dirty="0"/>
          </a:p>
          <a:p>
            <a:endParaRPr lang="en-CA" dirty="0"/>
          </a:p>
        </p:txBody>
      </p:sp>
    </p:spTree>
    <p:extLst>
      <p:ext uri="{BB962C8B-B14F-4D97-AF65-F5344CB8AC3E}">
        <p14:creationId xmlns:p14="http://schemas.microsoft.com/office/powerpoint/2010/main" val="11057984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25000"/>
              </a:lnSpc>
              <a:spcBef>
                <a:spcPts val="0"/>
              </a:spcBef>
              <a:spcAft>
                <a:spcPts val="0"/>
              </a:spcAft>
              <a:buClr>
                <a:srgbClr val="000000"/>
              </a:buClr>
              <a:buSzPts val="1400"/>
              <a:buFont typeface="Arial"/>
              <a:buNone/>
              <a:tabLst/>
              <a:defRPr/>
            </a:pPr>
            <a:r>
              <a:rPr lang="en-US" dirty="0">
                <a:solidFill>
                  <a:schemeClr val="dk1"/>
                </a:solidFill>
              </a:rPr>
              <a:t>Slide Description: Please answer this question: What skills do you want to develop in this course? </a:t>
            </a:r>
            <a:endParaRPr lang="en-US" dirty="0"/>
          </a:p>
          <a:p>
            <a:endParaRPr lang="en-CA" dirty="0"/>
          </a:p>
        </p:txBody>
      </p:sp>
    </p:spTree>
    <p:extLst>
      <p:ext uri="{BB962C8B-B14F-4D97-AF65-F5344CB8AC3E}">
        <p14:creationId xmlns:p14="http://schemas.microsoft.com/office/powerpoint/2010/main" val="306580899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Clr>
                <a:schemeClr val="dk1"/>
              </a:buClr>
              <a:buSzPts val="1100"/>
              <a:buFont typeface="Arial"/>
              <a:buNone/>
            </a:pPr>
            <a:r>
              <a:rPr lang="en-US" dirty="0">
                <a:solidFill>
                  <a:schemeClr val="dk1"/>
                </a:solidFill>
              </a:rPr>
              <a:t>Prompt for participation via slide annotation: Press the down arrow at the top of the screen, and then click ‘annotate’ and choose a stamp to use on the whiteboard.</a:t>
            </a:r>
          </a:p>
          <a:p>
            <a:pPr marL="0" lvl="0" indent="0" algn="l" rtl="0">
              <a:spcBef>
                <a:spcPts val="0"/>
              </a:spcBef>
              <a:spcAft>
                <a:spcPts val="0"/>
              </a:spcAft>
              <a:buClr>
                <a:schemeClr val="dk1"/>
              </a:buClr>
              <a:buSzPts val="1100"/>
              <a:buFont typeface="Arial"/>
              <a:buNone/>
            </a:pPr>
            <a:endParaRPr lang="en-US" dirty="0">
              <a:solidFill>
                <a:schemeClr val="dk1"/>
              </a:solidFill>
            </a:endParaRPr>
          </a:p>
          <a:p>
            <a:pPr marL="0" lvl="0" indent="0" algn="l" rtl="0">
              <a:spcBef>
                <a:spcPts val="0"/>
              </a:spcBef>
              <a:spcAft>
                <a:spcPts val="0"/>
              </a:spcAft>
              <a:buClr>
                <a:schemeClr val="dk1"/>
              </a:buClr>
              <a:buSzPts val="1100"/>
              <a:buFont typeface="Arial"/>
              <a:buNone/>
            </a:pPr>
            <a:r>
              <a:rPr lang="en-US" dirty="0">
                <a:solidFill>
                  <a:schemeClr val="dk1"/>
                </a:solidFill>
              </a:rPr>
              <a:t>Prompt for participation via chat: Would you rather spend a day without your phone or spend a day without people? Indicate your answer in the chat</a:t>
            </a:r>
            <a:endParaRPr lang="en-US" dirty="0"/>
          </a:p>
          <a:p>
            <a:endParaRPr lang="en-CA" dirty="0"/>
          </a:p>
        </p:txBody>
      </p:sp>
    </p:spTree>
    <p:extLst>
      <p:ext uri="{BB962C8B-B14F-4D97-AF65-F5344CB8AC3E}">
        <p14:creationId xmlns:p14="http://schemas.microsoft.com/office/powerpoint/2010/main" val="287380453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9"/>
        <p:cNvGrpSpPr/>
        <p:nvPr/>
      </p:nvGrpSpPr>
      <p:grpSpPr>
        <a:xfrm>
          <a:off x="0" y="0"/>
          <a:ext cx="0" cy="0"/>
          <a:chOff x="0" y="0"/>
          <a:chExt cx="0" cy="0"/>
        </a:xfrm>
      </p:grpSpPr>
      <p:sp>
        <p:nvSpPr>
          <p:cNvPr id="800" name="Google Shape;800;g11696fe1c72_1_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1" name="Google Shape;801;g11696fe1c72_1_0: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Correct Answer: South Africa</a:t>
            </a:r>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r>
              <a:rPr lang="en-US">
                <a:solidFill>
                  <a:schemeClr val="dk1"/>
                </a:solidFill>
              </a:rPr>
              <a:t>Prompt for participation in the chat: Look at the photo displayed? Where do you think this photo was taken? Please enter your answer in the chat.</a:t>
            </a:r>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6"/>
        <p:cNvGrpSpPr/>
        <p:nvPr/>
      </p:nvGrpSpPr>
      <p:grpSpPr>
        <a:xfrm>
          <a:off x="0" y="0"/>
          <a:ext cx="0" cy="0"/>
          <a:chOff x="0" y="0"/>
          <a:chExt cx="0" cy="0"/>
        </a:xfrm>
      </p:grpSpPr>
      <p:sp>
        <p:nvSpPr>
          <p:cNvPr id="807" name="Google Shape;807;g11696fe1c72_1_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8" name="Google Shape;808;g11696fe1c72_1_6: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Correct answer: Argentina</a:t>
            </a:r>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r>
              <a:rPr lang="en-US">
                <a:solidFill>
                  <a:schemeClr val="dk1"/>
                </a:solidFill>
              </a:rPr>
              <a:t>Prompt for participation in the chat: Look at the photo displayed? Where do you think this photo was taken? Please enter your answer in the chat.</a:t>
            </a:r>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3"/>
        <p:cNvGrpSpPr/>
        <p:nvPr/>
      </p:nvGrpSpPr>
      <p:grpSpPr>
        <a:xfrm>
          <a:off x="0" y="0"/>
          <a:ext cx="0" cy="0"/>
          <a:chOff x="0" y="0"/>
          <a:chExt cx="0" cy="0"/>
        </a:xfrm>
      </p:grpSpPr>
      <p:sp>
        <p:nvSpPr>
          <p:cNvPr id="814" name="Google Shape;814;g11696fe1c72_1_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15" name="Google Shape;815;g11696fe1c72_1_12: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Correct answer: Vietnam</a:t>
            </a:r>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r>
              <a:rPr lang="en-US">
                <a:solidFill>
                  <a:schemeClr val="dk1"/>
                </a:solidFill>
              </a:rPr>
              <a:t>Prompt for participation in the chat: Look at the photo displayed? Where do you think this photo was taken? Please enter your answer in the chat.</a:t>
            </a:r>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0"/>
        <p:cNvGrpSpPr/>
        <p:nvPr/>
      </p:nvGrpSpPr>
      <p:grpSpPr>
        <a:xfrm>
          <a:off x="0" y="0"/>
          <a:ext cx="0" cy="0"/>
          <a:chOff x="0" y="0"/>
          <a:chExt cx="0" cy="0"/>
        </a:xfrm>
      </p:grpSpPr>
      <p:sp>
        <p:nvSpPr>
          <p:cNvPr id="821" name="Google Shape;821;g11696fe1c72_1_8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2" name="Google Shape;822;g11696fe1c72_1_89: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Correct answer: Kenya</a:t>
            </a:r>
            <a:endParaRPr/>
          </a:p>
          <a:p>
            <a:pPr marL="0" lvl="0" indent="0" algn="l" rtl="0">
              <a:spcBef>
                <a:spcPts val="0"/>
              </a:spcBef>
              <a:spcAft>
                <a:spcPts val="0"/>
              </a:spcAft>
              <a:buNone/>
            </a:pPr>
            <a:endParaRPr/>
          </a:p>
          <a:p>
            <a:pPr marL="0" lvl="0" indent="0" algn="l" rtl="0">
              <a:spcBef>
                <a:spcPts val="0"/>
              </a:spcBef>
              <a:spcAft>
                <a:spcPts val="0"/>
              </a:spcAft>
              <a:buNone/>
            </a:pPr>
            <a:r>
              <a:rPr lang="en-US"/>
              <a:t>Prompt for participation in the chat: Look at the photo displayed? Where do you think this photo was taken? Please enter your answer in the chat.</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25000"/>
              </a:lnSpc>
              <a:spcBef>
                <a:spcPts val="0"/>
              </a:spcBef>
              <a:spcAft>
                <a:spcPts val="0"/>
              </a:spcAft>
              <a:buClr>
                <a:srgbClr val="000000"/>
              </a:buClr>
              <a:buSzPts val="1400"/>
              <a:buFont typeface="Arial"/>
              <a:buNone/>
              <a:tabLst/>
              <a:defRPr/>
            </a:pPr>
            <a:r>
              <a:rPr lang="en-US" dirty="0">
                <a:solidFill>
                  <a:schemeClr val="dk1"/>
                </a:solidFill>
              </a:rPr>
              <a:t>Slide Description: Please answer this question: Is a hot dog a sandwich, yes or no?</a:t>
            </a:r>
            <a:endParaRPr lang="en-US" dirty="0"/>
          </a:p>
          <a:p>
            <a:endParaRPr lang="en-CA" dirty="0"/>
          </a:p>
        </p:txBody>
      </p:sp>
    </p:spTree>
    <p:extLst>
      <p:ext uri="{BB962C8B-B14F-4D97-AF65-F5344CB8AC3E}">
        <p14:creationId xmlns:p14="http://schemas.microsoft.com/office/powerpoint/2010/main" val="27650231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443319" y="1411935"/>
            <a:ext cx="12118200" cy="3892200"/>
          </a:xfrm>
          <a:prstGeom prst="rect">
            <a:avLst/>
          </a:prstGeom>
        </p:spPr>
        <p:txBody>
          <a:bodyPr spcFirstLastPara="1" wrap="square" lIns="144475" tIns="144475" rIns="144475" bIns="144475" anchor="b" anchorCtr="0">
            <a:normAutofit/>
          </a:bodyPr>
          <a:lstStyle>
            <a:lvl1pPr lvl="0" algn="ctr">
              <a:spcBef>
                <a:spcPts val="0"/>
              </a:spcBef>
              <a:spcAft>
                <a:spcPts val="0"/>
              </a:spcAft>
              <a:buSzPts val="8200"/>
              <a:buNone/>
              <a:defRPr sz="8200"/>
            </a:lvl1pPr>
            <a:lvl2pPr lvl="1" algn="ctr">
              <a:spcBef>
                <a:spcPts val="0"/>
              </a:spcBef>
              <a:spcAft>
                <a:spcPts val="0"/>
              </a:spcAft>
              <a:buSzPts val="8200"/>
              <a:buNone/>
              <a:defRPr sz="8200"/>
            </a:lvl2pPr>
            <a:lvl3pPr lvl="2" algn="ctr">
              <a:spcBef>
                <a:spcPts val="0"/>
              </a:spcBef>
              <a:spcAft>
                <a:spcPts val="0"/>
              </a:spcAft>
              <a:buSzPts val="8200"/>
              <a:buNone/>
              <a:defRPr sz="8200"/>
            </a:lvl3pPr>
            <a:lvl4pPr lvl="3" algn="ctr">
              <a:spcBef>
                <a:spcPts val="0"/>
              </a:spcBef>
              <a:spcAft>
                <a:spcPts val="0"/>
              </a:spcAft>
              <a:buSzPts val="8200"/>
              <a:buNone/>
              <a:defRPr sz="8200"/>
            </a:lvl4pPr>
            <a:lvl5pPr lvl="4" algn="ctr">
              <a:spcBef>
                <a:spcPts val="0"/>
              </a:spcBef>
              <a:spcAft>
                <a:spcPts val="0"/>
              </a:spcAft>
              <a:buSzPts val="8200"/>
              <a:buNone/>
              <a:defRPr sz="8200"/>
            </a:lvl5pPr>
            <a:lvl6pPr lvl="5" algn="ctr">
              <a:spcBef>
                <a:spcPts val="0"/>
              </a:spcBef>
              <a:spcAft>
                <a:spcPts val="0"/>
              </a:spcAft>
              <a:buSzPts val="8200"/>
              <a:buNone/>
              <a:defRPr sz="8200"/>
            </a:lvl6pPr>
            <a:lvl7pPr lvl="6" algn="ctr">
              <a:spcBef>
                <a:spcPts val="0"/>
              </a:spcBef>
              <a:spcAft>
                <a:spcPts val="0"/>
              </a:spcAft>
              <a:buSzPts val="8200"/>
              <a:buNone/>
              <a:defRPr sz="8200"/>
            </a:lvl7pPr>
            <a:lvl8pPr lvl="7" algn="ctr">
              <a:spcBef>
                <a:spcPts val="0"/>
              </a:spcBef>
              <a:spcAft>
                <a:spcPts val="0"/>
              </a:spcAft>
              <a:buSzPts val="8200"/>
              <a:buNone/>
              <a:defRPr sz="8200"/>
            </a:lvl8pPr>
            <a:lvl9pPr lvl="8" algn="ctr">
              <a:spcBef>
                <a:spcPts val="0"/>
              </a:spcBef>
              <a:spcAft>
                <a:spcPts val="0"/>
              </a:spcAft>
              <a:buSzPts val="8200"/>
              <a:buNone/>
              <a:defRPr sz="8200"/>
            </a:lvl9pPr>
          </a:lstStyle>
          <a:p>
            <a:endParaRPr/>
          </a:p>
        </p:txBody>
      </p:sp>
      <p:sp>
        <p:nvSpPr>
          <p:cNvPr id="11" name="Google Shape;11;p2"/>
          <p:cNvSpPr txBox="1">
            <a:spLocks noGrp="1"/>
          </p:cNvSpPr>
          <p:nvPr>
            <p:ph type="subTitle" idx="1"/>
          </p:nvPr>
        </p:nvSpPr>
        <p:spPr>
          <a:xfrm>
            <a:off x="443307" y="5374341"/>
            <a:ext cx="12118200" cy="1503000"/>
          </a:xfrm>
          <a:prstGeom prst="rect">
            <a:avLst/>
          </a:prstGeom>
        </p:spPr>
        <p:txBody>
          <a:bodyPr spcFirstLastPara="1" wrap="square" lIns="144475" tIns="144475" rIns="144475" bIns="144475" anchor="t" anchorCtr="0">
            <a:normAutofit/>
          </a:bodyPr>
          <a:lstStyle>
            <a:lvl1pPr lvl="0" algn="ctr">
              <a:lnSpc>
                <a:spcPct val="100000"/>
              </a:lnSpc>
              <a:spcBef>
                <a:spcPts val="0"/>
              </a:spcBef>
              <a:spcAft>
                <a:spcPts val="0"/>
              </a:spcAft>
              <a:buSzPts val="4400"/>
              <a:buNone/>
              <a:defRPr sz="4400"/>
            </a:lvl1pPr>
            <a:lvl2pPr lvl="1" algn="ctr">
              <a:lnSpc>
                <a:spcPct val="100000"/>
              </a:lnSpc>
              <a:spcBef>
                <a:spcPts val="0"/>
              </a:spcBef>
              <a:spcAft>
                <a:spcPts val="0"/>
              </a:spcAft>
              <a:buSzPts val="4400"/>
              <a:buNone/>
              <a:defRPr sz="4400"/>
            </a:lvl2pPr>
            <a:lvl3pPr lvl="2" algn="ctr">
              <a:lnSpc>
                <a:spcPct val="100000"/>
              </a:lnSpc>
              <a:spcBef>
                <a:spcPts val="0"/>
              </a:spcBef>
              <a:spcAft>
                <a:spcPts val="0"/>
              </a:spcAft>
              <a:buSzPts val="4400"/>
              <a:buNone/>
              <a:defRPr sz="4400"/>
            </a:lvl3pPr>
            <a:lvl4pPr lvl="3" algn="ctr">
              <a:lnSpc>
                <a:spcPct val="100000"/>
              </a:lnSpc>
              <a:spcBef>
                <a:spcPts val="0"/>
              </a:spcBef>
              <a:spcAft>
                <a:spcPts val="0"/>
              </a:spcAft>
              <a:buSzPts val="4400"/>
              <a:buNone/>
              <a:defRPr sz="4400"/>
            </a:lvl4pPr>
            <a:lvl5pPr lvl="4" algn="ctr">
              <a:lnSpc>
                <a:spcPct val="100000"/>
              </a:lnSpc>
              <a:spcBef>
                <a:spcPts val="0"/>
              </a:spcBef>
              <a:spcAft>
                <a:spcPts val="0"/>
              </a:spcAft>
              <a:buSzPts val="4400"/>
              <a:buNone/>
              <a:defRPr sz="4400"/>
            </a:lvl5pPr>
            <a:lvl6pPr lvl="5" algn="ctr">
              <a:lnSpc>
                <a:spcPct val="100000"/>
              </a:lnSpc>
              <a:spcBef>
                <a:spcPts val="0"/>
              </a:spcBef>
              <a:spcAft>
                <a:spcPts val="0"/>
              </a:spcAft>
              <a:buSzPts val="4400"/>
              <a:buNone/>
              <a:defRPr sz="4400"/>
            </a:lvl6pPr>
            <a:lvl7pPr lvl="6" algn="ctr">
              <a:lnSpc>
                <a:spcPct val="100000"/>
              </a:lnSpc>
              <a:spcBef>
                <a:spcPts val="0"/>
              </a:spcBef>
              <a:spcAft>
                <a:spcPts val="0"/>
              </a:spcAft>
              <a:buSzPts val="4400"/>
              <a:buNone/>
              <a:defRPr sz="4400"/>
            </a:lvl7pPr>
            <a:lvl8pPr lvl="7" algn="ctr">
              <a:lnSpc>
                <a:spcPct val="100000"/>
              </a:lnSpc>
              <a:spcBef>
                <a:spcPts val="0"/>
              </a:spcBef>
              <a:spcAft>
                <a:spcPts val="0"/>
              </a:spcAft>
              <a:buSzPts val="4400"/>
              <a:buNone/>
              <a:defRPr sz="4400"/>
            </a:lvl8pPr>
            <a:lvl9pPr lvl="8" algn="ctr">
              <a:lnSpc>
                <a:spcPct val="100000"/>
              </a:lnSpc>
              <a:spcBef>
                <a:spcPts val="0"/>
              </a:spcBef>
              <a:spcAft>
                <a:spcPts val="0"/>
              </a:spcAft>
              <a:buSzPts val="4400"/>
              <a:buNone/>
              <a:defRPr sz="4400"/>
            </a:lvl9pPr>
          </a:lstStyle>
          <a:p>
            <a:endParaRPr/>
          </a:p>
        </p:txBody>
      </p:sp>
      <p:sp>
        <p:nvSpPr>
          <p:cNvPr id="12" name="Google Shape;12;p2"/>
          <p:cNvSpPr txBox="1">
            <a:spLocks noGrp="1"/>
          </p:cNvSpPr>
          <p:nvPr>
            <p:ph type="sldNum" idx="12"/>
          </p:nvPr>
        </p:nvSpPr>
        <p:spPr>
          <a:xfrm>
            <a:off x="12049718" y="8842841"/>
            <a:ext cx="780300" cy="746400"/>
          </a:xfrm>
          <a:prstGeom prst="rect">
            <a:avLst/>
          </a:prstGeom>
        </p:spPr>
        <p:txBody>
          <a:bodyPr spcFirstLastPara="1" wrap="square" lIns="144475" tIns="144475" rIns="144475" bIns="14447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443307" y="1053582"/>
            <a:ext cx="3993600" cy="1433100"/>
          </a:xfrm>
          <a:prstGeom prst="rect">
            <a:avLst/>
          </a:prstGeom>
        </p:spPr>
        <p:txBody>
          <a:bodyPr spcFirstLastPara="1" wrap="square" lIns="144475" tIns="144475" rIns="144475" bIns="144475" anchor="b" anchorCtr="0">
            <a:normAutofit/>
          </a:bodyPr>
          <a:lstStyle>
            <a:lvl1pPr lvl="0">
              <a:spcBef>
                <a:spcPts val="0"/>
              </a:spcBef>
              <a:spcAft>
                <a:spcPts val="0"/>
              </a:spcAft>
              <a:buSzPts val="3800"/>
              <a:buNone/>
              <a:defRPr sz="3800"/>
            </a:lvl1pPr>
            <a:lvl2pPr lvl="1">
              <a:spcBef>
                <a:spcPts val="0"/>
              </a:spcBef>
              <a:spcAft>
                <a:spcPts val="0"/>
              </a:spcAft>
              <a:buSzPts val="3800"/>
              <a:buNone/>
              <a:defRPr sz="3800"/>
            </a:lvl2pPr>
            <a:lvl3pPr lvl="2">
              <a:spcBef>
                <a:spcPts val="0"/>
              </a:spcBef>
              <a:spcAft>
                <a:spcPts val="0"/>
              </a:spcAft>
              <a:buSzPts val="3800"/>
              <a:buNone/>
              <a:defRPr sz="3800"/>
            </a:lvl3pPr>
            <a:lvl4pPr lvl="3">
              <a:spcBef>
                <a:spcPts val="0"/>
              </a:spcBef>
              <a:spcAft>
                <a:spcPts val="0"/>
              </a:spcAft>
              <a:buSzPts val="3800"/>
              <a:buNone/>
              <a:defRPr sz="3800"/>
            </a:lvl4pPr>
            <a:lvl5pPr lvl="4">
              <a:spcBef>
                <a:spcPts val="0"/>
              </a:spcBef>
              <a:spcAft>
                <a:spcPts val="0"/>
              </a:spcAft>
              <a:buSzPts val="3800"/>
              <a:buNone/>
              <a:defRPr sz="3800"/>
            </a:lvl5pPr>
            <a:lvl6pPr lvl="5">
              <a:spcBef>
                <a:spcPts val="0"/>
              </a:spcBef>
              <a:spcAft>
                <a:spcPts val="0"/>
              </a:spcAft>
              <a:buSzPts val="3800"/>
              <a:buNone/>
              <a:defRPr sz="3800"/>
            </a:lvl6pPr>
            <a:lvl7pPr lvl="6">
              <a:spcBef>
                <a:spcPts val="0"/>
              </a:spcBef>
              <a:spcAft>
                <a:spcPts val="0"/>
              </a:spcAft>
              <a:buSzPts val="3800"/>
              <a:buNone/>
              <a:defRPr sz="3800"/>
            </a:lvl7pPr>
            <a:lvl8pPr lvl="7">
              <a:spcBef>
                <a:spcPts val="0"/>
              </a:spcBef>
              <a:spcAft>
                <a:spcPts val="0"/>
              </a:spcAft>
              <a:buSzPts val="3800"/>
              <a:buNone/>
              <a:defRPr sz="3800"/>
            </a:lvl8pPr>
            <a:lvl9pPr lvl="8">
              <a:spcBef>
                <a:spcPts val="0"/>
              </a:spcBef>
              <a:spcAft>
                <a:spcPts val="0"/>
              </a:spcAft>
              <a:buSzPts val="3800"/>
              <a:buNone/>
              <a:defRPr sz="3800"/>
            </a:lvl9pPr>
          </a:lstStyle>
          <a:p>
            <a:endParaRPr/>
          </a:p>
        </p:txBody>
      </p:sp>
      <p:sp>
        <p:nvSpPr>
          <p:cNvPr id="30" name="Google Shape;30;p7"/>
          <p:cNvSpPr txBox="1">
            <a:spLocks noGrp="1"/>
          </p:cNvSpPr>
          <p:nvPr>
            <p:ph type="body" idx="1"/>
          </p:nvPr>
        </p:nvSpPr>
        <p:spPr>
          <a:xfrm>
            <a:off x="443307" y="2635093"/>
            <a:ext cx="3993600" cy="6029100"/>
          </a:xfrm>
          <a:prstGeom prst="rect">
            <a:avLst/>
          </a:prstGeom>
        </p:spPr>
        <p:txBody>
          <a:bodyPr spcFirstLastPara="1" wrap="square" lIns="144475" tIns="144475" rIns="144475" bIns="144475" anchor="t" anchorCtr="0">
            <a:normAutofit/>
          </a:bodyPr>
          <a:lstStyle>
            <a:lvl1pPr marL="457200" lvl="0" indent="-349250">
              <a:spcBef>
                <a:spcPts val="0"/>
              </a:spcBef>
              <a:spcAft>
                <a:spcPts val="0"/>
              </a:spcAft>
              <a:buSzPts val="1900"/>
              <a:buChar char="●"/>
              <a:defRPr sz="1900"/>
            </a:lvl1pPr>
            <a:lvl2pPr marL="914400" lvl="1" indent="-349250">
              <a:spcBef>
                <a:spcPts val="0"/>
              </a:spcBef>
              <a:spcAft>
                <a:spcPts val="0"/>
              </a:spcAft>
              <a:buSzPts val="1900"/>
              <a:buChar char="○"/>
              <a:defRPr sz="1900"/>
            </a:lvl2pPr>
            <a:lvl3pPr marL="1371600" lvl="2" indent="-349250">
              <a:spcBef>
                <a:spcPts val="0"/>
              </a:spcBef>
              <a:spcAft>
                <a:spcPts val="0"/>
              </a:spcAft>
              <a:buSzPts val="1900"/>
              <a:buChar char="■"/>
              <a:defRPr sz="1900"/>
            </a:lvl3pPr>
            <a:lvl4pPr marL="1828800" lvl="3" indent="-349250">
              <a:spcBef>
                <a:spcPts val="0"/>
              </a:spcBef>
              <a:spcAft>
                <a:spcPts val="0"/>
              </a:spcAft>
              <a:buSzPts val="1900"/>
              <a:buChar char="●"/>
              <a:defRPr sz="1900"/>
            </a:lvl4pPr>
            <a:lvl5pPr marL="2286000" lvl="4" indent="-349250">
              <a:spcBef>
                <a:spcPts val="0"/>
              </a:spcBef>
              <a:spcAft>
                <a:spcPts val="0"/>
              </a:spcAft>
              <a:buSzPts val="1900"/>
              <a:buChar char="○"/>
              <a:defRPr sz="1900"/>
            </a:lvl5pPr>
            <a:lvl6pPr marL="2743200" lvl="5" indent="-349250">
              <a:spcBef>
                <a:spcPts val="0"/>
              </a:spcBef>
              <a:spcAft>
                <a:spcPts val="0"/>
              </a:spcAft>
              <a:buSzPts val="1900"/>
              <a:buChar char="■"/>
              <a:defRPr sz="1900"/>
            </a:lvl6pPr>
            <a:lvl7pPr marL="3200400" lvl="6" indent="-349250">
              <a:spcBef>
                <a:spcPts val="0"/>
              </a:spcBef>
              <a:spcAft>
                <a:spcPts val="0"/>
              </a:spcAft>
              <a:buSzPts val="1900"/>
              <a:buChar char="●"/>
              <a:defRPr sz="1900"/>
            </a:lvl7pPr>
            <a:lvl8pPr marL="3657600" lvl="7" indent="-349250">
              <a:spcBef>
                <a:spcPts val="0"/>
              </a:spcBef>
              <a:spcAft>
                <a:spcPts val="0"/>
              </a:spcAft>
              <a:buSzPts val="1900"/>
              <a:buChar char="○"/>
              <a:defRPr sz="1900"/>
            </a:lvl8pPr>
            <a:lvl9pPr marL="4114800" lvl="8" indent="-349250">
              <a:spcBef>
                <a:spcPts val="0"/>
              </a:spcBef>
              <a:spcAft>
                <a:spcPts val="0"/>
              </a:spcAft>
              <a:buSzPts val="1900"/>
              <a:buChar char="■"/>
              <a:defRPr sz="1900"/>
            </a:lvl9pPr>
          </a:lstStyle>
          <a:p>
            <a:endParaRPr/>
          </a:p>
        </p:txBody>
      </p:sp>
      <p:sp>
        <p:nvSpPr>
          <p:cNvPr id="31" name="Google Shape;31;p7"/>
          <p:cNvSpPr txBox="1">
            <a:spLocks noGrp="1"/>
          </p:cNvSpPr>
          <p:nvPr>
            <p:ph type="sldNum" idx="12"/>
          </p:nvPr>
        </p:nvSpPr>
        <p:spPr>
          <a:xfrm>
            <a:off x="12049718" y="8842841"/>
            <a:ext cx="780300" cy="746400"/>
          </a:xfrm>
          <a:prstGeom prst="rect">
            <a:avLst/>
          </a:prstGeom>
        </p:spPr>
        <p:txBody>
          <a:bodyPr spcFirstLastPara="1" wrap="square" lIns="144475" tIns="144475" rIns="144475" bIns="14447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697244" y="853618"/>
            <a:ext cx="9056400" cy="7757400"/>
          </a:xfrm>
          <a:prstGeom prst="rect">
            <a:avLst/>
          </a:prstGeom>
        </p:spPr>
        <p:txBody>
          <a:bodyPr spcFirstLastPara="1" wrap="square" lIns="144475" tIns="144475" rIns="144475" bIns="144475" anchor="ctr" anchorCtr="0">
            <a:normAutofit/>
          </a:bodyPr>
          <a:lstStyle>
            <a:lvl1pPr lvl="0">
              <a:spcBef>
                <a:spcPts val="0"/>
              </a:spcBef>
              <a:spcAft>
                <a:spcPts val="0"/>
              </a:spcAft>
              <a:buSzPts val="7600"/>
              <a:buNone/>
              <a:defRPr sz="7600"/>
            </a:lvl1pPr>
            <a:lvl2pPr lvl="1">
              <a:spcBef>
                <a:spcPts val="0"/>
              </a:spcBef>
              <a:spcAft>
                <a:spcPts val="0"/>
              </a:spcAft>
              <a:buSzPts val="7600"/>
              <a:buNone/>
              <a:defRPr sz="7600"/>
            </a:lvl2pPr>
            <a:lvl3pPr lvl="2">
              <a:spcBef>
                <a:spcPts val="0"/>
              </a:spcBef>
              <a:spcAft>
                <a:spcPts val="0"/>
              </a:spcAft>
              <a:buSzPts val="7600"/>
              <a:buNone/>
              <a:defRPr sz="7600"/>
            </a:lvl3pPr>
            <a:lvl4pPr lvl="3">
              <a:spcBef>
                <a:spcPts val="0"/>
              </a:spcBef>
              <a:spcAft>
                <a:spcPts val="0"/>
              </a:spcAft>
              <a:buSzPts val="7600"/>
              <a:buNone/>
              <a:defRPr sz="7600"/>
            </a:lvl4pPr>
            <a:lvl5pPr lvl="4">
              <a:spcBef>
                <a:spcPts val="0"/>
              </a:spcBef>
              <a:spcAft>
                <a:spcPts val="0"/>
              </a:spcAft>
              <a:buSzPts val="7600"/>
              <a:buNone/>
              <a:defRPr sz="7600"/>
            </a:lvl5pPr>
            <a:lvl6pPr lvl="5">
              <a:spcBef>
                <a:spcPts val="0"/>
              </a:spcBef>
              <a:spcAft>
                <a:spcPts val="0"/>
              </a:spcAft>
              <a:buSzPts val="7600"/>
              <a:buNone/>
              <a:defRPr sz="7600"/>
            </a:lvl6pPr>
            <a:lvl7pPr lvl="6">
              <a:spcBef>
                <a:spcPts val="0"/>
              </a:spcBef>
              <a:spcAft>
                <a:spcPts val="0"/>
              </a:spcAft>
              <a:buSzPts val="7600"/>
              <a:buNone/>
              <a:defRPr sz="7600"/>
            </a:lvl7pPr>
            <a:lvl8pPr lvl="7">
              <a:spcBef>
                <a:spcPts val="0"/>
              </a:spcBef>
              <a:spcAft>
                <a:spcPts val="0"/>
              </a:spcAft>
              <a:buSzPts val="7600"/>
              <a:buNone/>
              <a:defRPr sz="7600"/>
            </a:lvl8pPr>
            <a:lvl9pPr lvl="8">
              <a:spcBef>
                <a:spcPts val="0"/>
              </a:spcBef>
              <a:spcAft>
                <a:spcPts val="0"/>
              </a:spcAft>
              <a:buSzPts val="7600"/>
              <a:buNone/>
              <a:defRPr sz="7600"/>
            </a:lvl9pPr>
          </a:lstStyle>
          <a:p>
            <a:endParaRPr/>
          </a:p>
        </p:txBody>
      </p:sp>
      <p:sp>
        <p:nvSpPr>
          <p:cNvPr id="34" name="Google Shape;34;p8"/>
          <p:cNvSpPr txBox="1">
            <a:spLocks noGrp="1"/>
          </p:cNvSpPr>
          <p:nvPr>
            <p:ph type="sldNum" idx="12"/>
          </p:nvPr>
        </p:nvSpPr>
        <p:spPr>
          <a:xfrm>
            <a:off x="12049718" y="8842841"/>
            <a:ext cx="780300" cy="746400"/>
          </a:xfrm>
          <a:prstGeom prst="rect">
            <a:avLst/>
          </a:prstGeom>
        </p:spPr>
        <p:txBody>
          <a:bodyPr spcFirstLastPara="1" wrap="square" lIns="144475" tIns="144475" rIns="144475" bIns="14447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title and description" userDrawn="1">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6502400" y="-237"/>
            <a:ext cx="6502500" cy="9753600"/>
          </a:xfrm>
          <a:prstGeom prst="rect">
            <a:avLst/>
          </a:prstGeom>
          <a:solidFill>
            <a:schemeClr val="lt2"/>
          </a:solidFill>
          <a:ln>
            <a:noFill/>
          </a:ln>
        </p:spPr>
        <p:txBody>
          <a:bodyPr spcFirstLastPara="1" wrap="square" lIns="144475" tIns="144475" rIns="144475" bIns="14447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487967" y="1373061"/>
            <a:ext cx="5753100" cy="1524884"/>
          </a:xfrm>
          <a:prstGeom prst="rect">
            <a:avLst/>
          </a:prstGeom>
        </p:spPr>
        <p:txBody>
          <a:bodyPr spcFirstLastPara="1" wrap="square" lIns="144475" tIns="144475" rIns="144475" bIns="144475" anchor="b" anchorCtr="0">
            <a:normAutofit/>
          </a:bodyPr>
          <a:lstStyle>
            <a:lvl1pPr lvl="0" algn="ctr">
              <a:spcBef>
                <a:spcPts val="0"/>
              </a:spcBef>
              <a:spcAft>
                <a:spcPts val="0"/>
              </a:spcAft>
              <a:buSzPts val="6600"/>
              <a:buNone/>
              <a:defRPr sz="6600"/>
            </a:lvl1pPr>
            <a:lvl2pPr lvl="1" algn="ctr">
              <a:spcBef>
                <a:spcPts val="0"/>
              </a:spcBef>
              <a:spcAft>
                <a:spcPts val="0"/>
              </a:spcAft>
              <a:buSzPts val="6600"/>
              <a:buNone/>
              <a:defRPr sz="6600"/>
            </a:lvl2pPr>
            <a:lvl3pPr lvl="2" algn="ctr">
              <a:spcBef>
                <a:spcPts val="0"/>
              </a:spcBef>
              <a:spcAft>
                <a:spcPts val="0"/>
              </a:spcAft>
              <a:buSzPts val="6600"/>
              <a:buNone/>
              <a:defRPr sz="6600"/>
            </a:lvl3pPr>
            <a:lvl4pPr lvl="3" algn="ctr">
              <a:spcBef>
                <a:spcPts val="0"/>
              </a:spcBef>
              <a:spcAft>
                <a:spcPts val="0"/>
              </a:spcAft>
              <a:buSzPts val="6600"/>
              <a:buNone/>
              <a:defRPr sz="6600"/>
            </a:lvl4pPr>
            <a:lvl5pPr lvl="4" algn="ctr">
              <a:spcBef>
                <a:spcPts val="0"/>
              </a:spcBef>
              <a:spcAft>
                <a:spcPts val="0"/>
              </a:spcAft>
              <a:buSzPts val="6600"/>
              <a:buNone/>
              <a:defRPr sz="6600"/>
            </a:lvl5pPr>
            <a:lvl6pPr lvl="5" algn="ctr">
              <a:spcBef>
                <a:spcPts val="0"/>
              </a:spcBef>
              <a:spcAft>
                <a:spcPts val="0"/>
              </a:spcAft>
              <a:buSzPts val="6600"/>
              <a:buNone/>
              <a:defRPr sz="6600"/>
            </a:lvl6pPr>
            <a:lvl7pPr lvl="6" algn="ctr">
              <a:spcBef>
                <a:spcPts val="0"/>
              </a:spcBef>
              <a:spcAft>
                <a:spcPts val="0"/>
              </a:spcAft>
              <a:buSzPts val="6600"/>
              <a:buNone/>
              <a:defRPr sz="6600"/>
            </a:lvl7pPr>
            <a:lvl8pPr lvl="7" algn="ctr">
              <a:spcBef>
                <a:spcPts val="0"/>
              </a:spcBef>
              <a:spcAft>
                <a:spcPts val="0"/>
              </a:spcAft>
              <a:buSzPts val="6600"/>
              <a:buNone/>
              <a:defRPr sz="6600"/>
            </a:lvl8pPr>
            <a:lvl9pPr lvl="8" algn="ctr">
              <a:spcBef>
                <a:spcPts val="0"/>
              </a:spcBef>
              <a:spcAft>
                <a:spcPts val="0"/>
              </a:spcAft>
              <a:buSzPts val="6600"/>
              <a:buNone/>
              <a:defRPr sz="6600"/>
            </a:lvl9pPr>
          </a:lstStyle>
          <a:p>
            <a:endParaRPr/>
          </a:p>
        </p:txBody>
      </p:sp>
      <p:sp>
        <p:nvSpPr>
          <p:cNvPr id="40" name="Google Shape;40;p9"/>
          <p:cNvSpPr txBox="1">
            <a:spLocks noGrp="1"/>
          </p:cNvSpPr>
          <p:nvPr>
            <p:ph type="sldNum" idx="12"/>
          </p:nvPr>
        </p:nvSpPr>
        <p:spPr>
          <a:xfrm>
            <a:off x="12049718" y="8842841"/>
            <a:ext cx="780300" cy="746400"/>
          </a:xfrm>
          <a:prstGeom prst="rect">
            <a:avLst/>
          </a:prstGeom>
        </p:spPr>
        <p:txBody>
          <a:bodyPr spcFirstLastPara="1" wrap="square" lIns="144475" tIns="144475" rIns="144475" bIns="14447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
        <p:nvSpPr>
          <p:cNvPr id="3" name="Text Placeholder 2">
            <a:extLst>
              <a:ext uri="{FF2B5EF4-FFF2-40B4-BE49-F238E27FC236}">
                <a16:creationId xmlns:a16="http://schemas.microsoft.com/office/drawing/2014/main" id="{0B4A0FE6-BF4B-4DC8-8033-450E1D66AFFB}"/>
              </a:ext>
            </a:extLst>
          </p:cNvPr>
          <p:cNvSpPr>
            <a:spLocks noGrp="1"/>
          </p:cNvSpPr>
          <p:nvPr>
            <p:ph type="body" sz="quarter" idx="13"/>
          </p:nvPr>
        </p:nvSpPr>
        <p:spPr>
          <a:xfrm>
            <a:off x="487967" y="3193367"/>
            <a:ext cx="5753100" cy="5036234"/>
          </a:xfrm>
        </p:spPr>
        <p:txBody>
          <a:bodyPr/>
          <a:lstStyle>
            <a:lvl1pPr>
              <a:defRPr>
                <a:solidFill>
                  <a:schemeClr val="tx1">
                    <a:lumMod val="95000"/>
                    <a:lumOff val="5000"/>
                  </a:schemeClr>
                </a:solidFill>
              </a:defRPr>
            </a:lvl1pPr>
            <a:lvl2pPr>
              <a:defRPr>
                <a:solidFill>
                  <a:schemeClr val="tx1">
                    <a:lumMod val="95000"/>
                    <a:lumOff val="5000"/>
                  </a:schemeClr>
                </a:solidFill>
              </a:defRPr>
            </a:lvl2pPr>
            <a:lvl3pPr>
              <a:defRPr>
                <a:solidFill>
                  <a:schemeClr val="tx1">
                    <a:lumMod val="95000"/>
                    <a:lumOff val="5000"/>
                  </a:schemeClr>
                </a:solidFill>
              </a:defRPr>
            </a:lvl3pPr>
            <a:lvl4pPr>
              <a:defRPr>
                <a:solidFill>
                  <a:schemeClr val="tx1">
                    <a:lumMod val="95000"/>
                    <a:lumOff val="5000"/>
                  </a:schemeClr>
                </a:solidFill>
              </a:defRPr>
            </a:lvl4pPr>
            <a:lvl5pPr>
              <a:defRPr>
                <a:solidFill>
                  <a:schemeClr val="tx1">
                    <a:lumMod val="95000"/>
                    <a:lumOff val="5000"/>
                  </a:schemeClr>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5" name="Content Placeholder 4">
            <a:extLst>
              <a:ext uri="{FF2B5EF4-FFF2-40B4-BE49-F238E27FC236}">
                <a16:creationId xmlns:a16="http://schemas.microsoft.com/office/drawing/2014/main" id="{10C2E6A2-72D6-4168-972D-BCA50BFE4FE2}"/>
              </a:ext>
            </a:extLst>
          </p:cNvPr>
          <p:cNvSpPr>
            <a:spLocks noGrp="1"/>
          </p:cNvSpPr>
          <p:nvPr>
            <p:ph sz="quarter" idx="14"/>
          </p:nvPr>
        </p:nvSpPr>
        <p:spPr>
          <a:xfrm>
            <a:off x="6681788" y="1373061"/>
            <a:ext cx="6148387" cy="685653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CA"/>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443307" y="8022424"/>
            <a:ext cx="8531700" cy="1147500"/>
          </a:xfrm>
          <a:prstGeom prst="rect">
            <a:avLst/>
          </a:prstGeom>
        </p:spPr>
        <p:txBody>
          <a:bodyPr spcFirstLastPara="1" wrap="square" lIns="144475" tIns="144475" rIns="144475" bIns="144475" anchor="ctr" anchorCtr="0">
            <a:normAutofit/>
          </a:bodyPr>
          <a:lstStyle>
            <a:lvl1pPr marL="457200" lvl="0" indent="-228600">
              <a:lnSpc>
                <a:spcPct val="100000"/>
              </a:lnSpc>
              <a:spcBef>
                <a:spcPts val="0"/>
              </a:spcBef>
              <a:spcAft>
                <a:spcPts val="0"/>
              </a:spcAft>
              <a:buSzPts val="2800"/>
              <a:buNone/>
              <a:defRPr/>
            </a:lvl1pPr>
          </a:lstStyle>
          <a:p>
            <a:endParaRPr dirty="0"/>
          </a:p>
        </p:txBody>
      </p:sp>
      <p:sp>
        <p:nvSpPr>
          <p:cNvPr id="43" name="Google Shape;43;p10"/>
          <p:cNvSpPr txBox="1">
            <a:spLocks noGrp="1"/>
          </p:cNvSpPr>
          <p:nvPr>
            <p:ph type="sldNum" idx="12"/>
          </p:nvPr>
        </p:nvSpPr>
        <p:spPr>
          <a:xfrm>
            <a:off x="12049718" y="8842841"/>
            <a:ext cx="780300" cy="746400"/>
          </a:xfrm>
          <a:prstGeom prst="rect">
            <a:avLst/>
          </a:prstGeom>
        </p:spPr>
        <p:txBody>
          <a:bodyPr spcFirstLastPara="1" wrap="square" lIns="144475" tIns="144475" rIns="144475" bIns="14447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443307" y="2097541"/>
            <a:ext cx="12118200" cy="3723300"/>
          </a:xfrm>
          <a:prstGeom prst="rect">
            <a:avLst/>
          </a:prstGeom>
        </p:spPr>
        <p:txBody>
          <a:bodyPr spcFirstLastPara="1" wrap="square" lIns="144475" tIns="144475" rIns="144475" bIns="144475" anchor="b" anchorCtr="0">
            <a:normAutofit/>
          </a:bodyPr>
          <a:lstStyle>
            <a:lvl1pPr lvl="0" algn="ctr">
              <a:spcBef>
                <a:spcPts val="0"/>
              </a:spcBef>
              <a:spcAft>
                <a:spcPts val="0"/>
              </a:spcAft>
              <a:buSzPts val="19000"/>
              <a:buNone/>
              <a:defRPr sz="19000"/>
            </a:lvl1pPr>
            <a:lvl2pPr lvl="1" algn="ctr">
              <a:spcBef>
                <a:spcPts val="0"/>
              </a:spcBef>
              <a:spcAft>
                <a:spcPts val="0"/>
              </a:spcAft>
              <a:buSzPts val="19000"/>
              <a:buNone/>
              <a:defRPr sz="19000"/>
            </a:lvl2pPr>
            <a:lvl3pPr lvl="2" algn="ctr">
              <a:spcBef>
                <a:spcPts val="0"/>
              </a:spcBef>
              <a:spcAft>
                <a:spcPts val="0"/>
              </a:spcAft>
              <a:buSzPts val="19000"/>
              <a:buNone/>
              <a:defRPr sz="19000"/>
            </a:lvl3pPr>
            <a:lvl4pPr lvl="3" algn="ctr">
              <a:spcBef>
                <a:spcPts val="0"/>
              </a:spcBef>
              <a:spcAft>
                <a:spcPts val="0"/>
              </a:spcAft>
              <a:buSzPts val="19000"/>
              <a:buNone/>
              <a:defRPr sz="19000"/>
            </a:lvl4pPr>
            <a:lvl5pPr lvl="4" algn="ctr">
              <a:spcBef>
                <a:spcPts val="0"/>
              </a:spcBef>
              <a:spcAft>
                <a:spcPts val="0"/>
              </a:spcAft>
              <a:buSzPts val="19000"/>
              <a:buNone/>
              <a:defRPr sz="19000"/>
            </a:lvl5pPr>
            <a:lvl6pPr lvl="5" algn="ctr">
              <a:spcBef>
                <a:spcPts val="0"/>
              </a:spcBef>
              <a:spcAft>
                <a:spcPts val="0"/>
              </a:spcAft>
              <a:buSzPts val="19000"/>
              <a:buNone/>
              <a:defRPr sz="19000"/>
            </a:lvl6pPr>
            <a:lvl7pPr lvl="6" algn="ctr">
              <a:spcBef>
                <a:spcPts val="0"/>
              </a:spcBef>
              <a:spcAft>
                <a:spcPts val="0"/>
              </a:spcAft>
              <a:buSzPts val="19000"/>
              <a:buNone/>
              <a:defRPr sz="19000"/>
            </a:lvl7pPr>
            <a:lvl8pPr lvl="7" algn="ctr">
              <a:spcBef>
                <a:spcPts val="0"/>
              </a:spcBef>
              <a:spcAft>
                <a:spcPts val="0"/>
              </a:spcAft>
              <a:buSzPts val="19000"/>
              <a:buNone/>
              <a:defRPr sz="19000"/>
            </a:lvl8pPr>
            <a:lvl9pPr lvl="8" algn="ctr">
              <a:spcBef>
                <a:spcPts val="0"/>
              </a:spcBef>
              <a:spcAft>
                <a:spcPts val="0"/>
              </a:spcAft>
              <a:buSzPts val="19000"/>
              <a:buNone/>
              <a:defRPr sz="19000"/>
            </a:lvl9pPr>
          </a:lstStyle>
          <a:p>
            <a:r>
              <a:t>xx%</a:t>
            </a:r>
          </a:p>
        </p:txBody>
      </p:sp>
      <p:sp>
        <p:nvSpPr>
          <p:cNvPr id="46" name="Google Shape;46;p11"/>
          <p:cNvSpPr txBox="1">
            <a:spLocks noGrp="1"/>
          </p:cNvSpPr>
          <p:nvPr>
            <p:ph type="body" idx="1"/>
          </p:nvPr>
        </p:nvSpPr>
        <p:spPr>
          <a:xfrm>
            <a:off x="443307" y="5977553"/>
            <a:ext cx="12118200" cy="2466600"/>
          </a:xfrm>
          <a:prstGeom prst="rect">
            <a:avLst/>
          </a:prstGeom>
        </p:spPr>
        <p:txBody>
          <a:bodyPr spcFirstLastPara="1" wrap="square" lIns="144475" tIns="144475" rIns="144475" bIns="144475" anchor="t" anchorCtr="0">
            <a:normAutofit/>
          </a:bodyPr>
          <a:lstStyle>
            <a:lvl1pPr marL="457200" lvl="0" indent="-406400" algn="ctr">
              <a:spcBef>
                <a:spcPts val="0"/>
              </a:spcBef>
              <a:spcAft>
                <a:spcPts val="0"/>
              </a:spcAft>
              <a:buSzPts val="2800"/>
              <a:buChar char="●"/>
              <a:defRPr/>
            </a:lvl1pPr>
            <a:lvl2pPr marL="914400" lvl="1" indent="-368300" algn="ctr">
              <a:spcBef>
                <a:spcPts val="0"/>
              </a:spcBef>
              <a:spcAft>
                <a:spcPts val="0"/>
              </a:spcAft>
              <a:buSzPts val="2200"/>
              <a:buChar char="○"/>
              <a:defRPr/>
            </a:lvl2pPr>
            <a:lvl3pPr marL="1371600" lvl="2" indent="-368300" algn="ctr">
              <a:spcBef>
                <a:spcPts val="0"/>
              </a:spcBef>
              <a:spcAft>
                <a:spcPts val="0"/>
              </a:spcAft>
              <a:buSzPts val="2200"/>
              <a:buChar char="■"/>
              <a:defRPr/>
            </a:lvl3pPr>
            <a:lvl4pPr marL="1828800" lvl="3" indent="-368300" algn="ctr">
              <a:spcBef>
                <a:spcPts val="0"/>
              </a:spcBef>
              <a:spcAft>
                <a:spcPts val="0"/>
              </a:spcAft>
              <a:buSzPts val="2200"/>
              <a:buChar char="●"/>
              <a:defRPr/>
            </a:lvl4pPr>
            <a:lvl5pPr marL="2286000" lvl="4" indent="-368300" algn="ctr">
              <a:spcBef>
                <a:spcPts val="0"/>
              </a:spcBef>
              <a:spcAft>
                <a:spcPts val="0"/>
              </a:spcAft>
              <a:buSzPts val="2200"/>
              <a:buChar char="○"/>
              <a:defRPr/>
            </a:lvl5pPr>
            <a:lvl6pPr marL="2743200" lvl="5" indent="-368300" algn="ctr">
              <a:spcBef>
                <a:spcPts val="0"/>
              </a:spcBef>
              <a:spcAft>
                <a:spcPts val="0"/>
              </a:spcAft>
              <a:buSzPts val="2200"/>
              <a:buChar char="■"/>
              <a:defRPr/>
            </a:lvl6pPr>
            <a:lvl7pPr marL="3200400" lvl="6" indent="-368300" algn="ctr">
              <a:spcBef>
                <a:spcPts val="0"/>
              </a:spcBef>
              <a:spcAft>
                <a:spcPts val="0"/>
              </a:spcAft>
              <a:buSzPts val="2200"/>
              <a:buChar char="●"/>
              <a:defRPr/>
            </a:lvl7pPr>
            <a:lvl8pPr marL="3657600" lvl="7" indent="-368300" algn="ctr">
              <a:spcBef>
                <a:spcPts val="0"/>
              </a:spcBef>
              <a:spcAft>
                <a:spcPts val="0"/>
              </a:spcAft>
              <a:buSzPts val="2200"/>
              <a:buChar char="○"/>
              <a:defRPr/>
            </a:lvl8pPr>
            <a:lvl9pPr marL="4114800" lvl="8" indent="-368300" algn="ctr">
              <a:spcBef>
                <a:spcPts val="0"/>
              </a:spcBef>
              <a:spcAft>
                <a:spcPts val="0"/>
              </a:spcAft>
              <a:buSzPts val="2200"/>
              <a:buChar char="■"/>
              <a:defRPr/>
            </a:lvl9pPr>
          </a:lstStyle>
          <a:p>
            <a:endParaRPr/>
          </a:p>
        </p:txBody>
      </p:sp>
      <p:sp>
        <p:nvSpPr>
          <p:cNvPr id="47" name="Google Shape;47;p11"/>
          <p:cNvSpPr txBox="1">
            <a:spLocks noGrp="1"/>
          </p:cNvSpPr>
          <p:nvPr>
            <p:ph type="sldNum" idx="12"/>
          </p:nvPr>
        </p:nvSpPr>
        <p:spPr>
          <a:xfrm>
            <a:off x="12049718" y="8842841"/>
            <a:ext cx="780300" cy="746400"/>
          </a:xfrm>
          <a:prstGeom prst="rect">
            <a:avLst/>
          </a:prstGeom>
        </p:spPr>
        <p:txBody>
          <a:bodyPr spcFirstLastPara="1" wrap="square" lIns="144475" tIns="144475" rIns="144475" bIns="14447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 Top">
  <p:cSld name="TITLE_AND_BODY_1">
    <p:bg>
      <p:bgPr>
        <a:solidFill>
          <a:srgbClr val="FFFFFF"/>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900853" y="252871"/>
            <a:ext cx="11203200" cy="1625700"/>
          </a:xfrm>
          <a:prstGeom prst="rect">
            <a:avLst/>
          </a:prstGeom>
          <a:noFill/>
          <a:ln>
            <a:noFill/>
          </a:ln>
        </p:spPr>
        <p:txBody>
          <a:bodyPr spcFirstLastPara="1" wrap="square" lIns="30100" tIns="30100" rIns="30100" bIns="30100" anchor="ctr" anchorCtr="0">
            <a:noAutofit/>
          </a:bodyPr>
          <a:lstStyle>
            <a:lvl1pPr lvl="0" algn="ctr" rtl="0">
              <a:lnSpc>
                <a:spcPct val="100000"/>
              </a:lnSpc>
              <a:spcBef>
                <a:spcPts val="0"/>
              </a:spcBef>
              <a:spcAft>
                <a:spcPts val="0"/>
              </a:spcAft>
              <a:buClr>
                <a:srgbClr val="000000"/>
              </a:buClr>
              <a:buSzPts val="6600"/>
              <a:buFont typeface="Helvetica Neue"/>
              <a:buNone/>
              <a:defRPr sz="6600" cap="none">
                <a:solidFill>
                  <a:srgbClr val="000000"/>
                </a:solidFill>
                <a:latin typeface="Helvetica Neue"/>
                <a:ea typeface="Helvetica Neue"/>
                <a:cs typeface="Helvetica Neue"/>
                <a:sym typeface="Helvetica Neue"/>
              </a:defRPr>
            </a:lvl1pPr>
            <a:lvl2pPr lvl="1" algn="ctr" rtl="0">
              <a:lnSpc>
                <a:spcPct val="90000"/>
              </a:lnSpc>
              <a:spcBef>
                <a:spcPts val="0"/>
              </a:spcBef>
              <a:spcAft>
                <a:spcPts val="0"/>
              </a:spcAft>
              <a:buClr>
                <a:srgbClr val="262626"/>
              </a:buClr>
              <a:buSzPts val="2100"/>
              <a:buNone/>
              <a:defRPr/>
            </a:lvl2pPr>
            <a:lvl3pPr lvl="2" algn="ctr" rtl="0">
              <a:lnSpc>
                <a:spcPct val="90000"/>
              </a:lnSpc>
              <a:spcBef>
                <a:spcPts val="0"/>
              </a:spcBef>
              <a:spcAft>
                <a:spcPts val="0"/>
              </a:spcAft>
              <a:buClr>
                <a:srgbClr val="262626"/>
              </a:buClr>
              <a:buSzPts val="2100"/>
              <a:buNone/>
              <a:defRPr/>
            </a:lvl3pPr>
            <a:lvl4pPr lvl="3" algn="ctr" rtl="0">
              <a:lnSpc>
                <a:spcPct val="90000"/>
              </a:lnSpc>
              <a:spcBef>
                <a:spcPts val="0"/>
              </a:spcBef>
              <a:spcAft>
                <a:spcPts val="0"/>
              </a:spcAft>
              <a:buClr>
                <a:srgbClr val="262626"/>
              </a:buClr>
              <a:buSzPts val="2100"/>
              <a:buNone/>
              <a:defRPr/>
            </a:lvl4pPr>
            <a:lvl5pPr lvl="4" algn="ctr" rtl="0">
              <a:lnSpc>
                <a:spcPct val="90000"/>
              </a:lnSpc>
              <a:spcBef>
                <a:spcPts val="0"/>
              </a:spcBef>
              <a:spcAft>
                <a:spcPts val="0"/>
              </a:spcAft>
              <a:buClr>
                <a:srgbClr val="262626"/>
              </a:buClr>
              <a:buSzPts val="2100"/>
              <a:buNone/>
              <a:defRPr/>
            </a:lvl5pPr>
            <a:lvl6pPr lvl="5" algn="ctr" rtl="0">
              <a:lnSpc>
                <a:spcPct val="90000"/>
              </a:lnSpc>
              <a:spcBef>
                <a:spcPts val="0"/>
              </a:spcBef>
              <a:spcAft>
                <a:spcPts val="0"/>
              </a:spcAft>
              <a:buClr>
                <a:srgbClr val="262626"/>
              </a:buClr>
              <a:buSzPts val="2100"/>
              <a:buNone/>
              <a:defRPr/>
            </a:lvl6pPr>
            <a:lvl7pPr lvl="6" algn="ctr" rtl="0">
              <a:lnSpc>
                <a:spcPct val="90000"/>
              </a:lnSpc>
              <a:spcBef>
                <a:spcPts val="0"/>
              </a:spcBef>
              <a:spcAft>
                <a:spcPts val="0"/>
              </a:spcAft>
              <a:buClr>
                <a:srgbClr val="262626"/>
              </a:buClr>
              <a:buSzPts val="2100"/>
              <a:buNone/>
              <a:defRPr/>
            </a:lvl7pPr>
            <a:lvl8pPr lvl="7" algn="ctr" rtl="0">
              <a:lnSpc>
                <a:spcPct val="90000"/>
              </a:lnSpc>
              <a:spcBef>
                <a:spcPts val="0"/>
              </a:spcBef>
              <a:spcAft>
                <a:spcPts val="0"/>
              </a:spcAft>
              <a:buClr>
                <a:srgbClr val="262626"/>
              </a:buClr>
              <a:buSzPts val="2100"/>
              <a:buNone/>
              <a:defRPr/>
            </a:lvl8pPr>
            <a:lvl9pPr lvl="8" algn="ctr" rtl="0">
              <a:lnSpc>
                <a:spcPct val="90000"/>
              </a:lnSpc>
              <a:spcBef>
                <a:spcPts val="0"/>
              </a:spcBef>
              <a:spcAft>
                <a:spcPts val="0"/>
              </a:spcAft>
              <a:buClr>
                <a:srgbClr val="262626"/>
              </a:buClr>
              <a:buSzPts val="2100"/>
              <a:buNone/>
              <a:defRPr/>
            </a:lvl9pPr>
          </a:lstStyle>
          <a:p>
            <a:endParaRPr/>
          </a:p>
        </p:txBody>
      </p:sp>
      <p:sp>
        <p:nvSpPr>
          <p:cNvPr id="4" name="Google Shape;19;p4">
            <a:extLst>
              <a:ext uri="{FF2B5EF4-FFF2-40B4-BE49-F238E27FC236}">
                <a16:creationId xmlns:a16="http://schemas.microsoft.com/office/drawing/2014/main" id="{2034E472-07EF-4D52-BFE0-6AE22A2B4597}"/>
              </a:ext>
            </a:extLst>
          </p:cNvPr>
          <p:cNvSpPr txBox="1">
            <a:spLocks noGrp="1"/>
          </p:cNvSpPr>
          <p:nvPr>
            <p:ph type="sldNum" idx="12"/>
          </p:nvPr>
        </p:nvSpPr>
        <p:spPr>
          <a:xfrm>
            <a:off x="12049718" y="8842841"/>
            <a:ext cx="780300" cy="746400"/>
          </a:xfrm>
          <a:prstGeom prst="rect">
            <a:avLst/>
          </a:prstGeom>
        </p:spPr>
        <p:txBody>
          <a:bodyPr spcFirstLastPara="1" wrap="square" lIns="144475" tIns="144475" rIns="144475" bIns="14447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 Top" preserve="1" userDrawn="1">
  <p:cSld name="1_Title - Top">
    <p:bg>
      <p:bgPr>
        <a:solidFill>
          <a:srgbClr val="FFFFFF"/>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7553495" y="252871"/>
            <a:ext cx="4895680" cy="1196101"/>
          </a:xfrm>
          <a:prstGeom prst="rect">
            <a:avLst/>
          </a:prstGeom>
          <a:noFill/>
          <a:ln>
            <a:noFill/>
          </a:ln>
        </p:spPr>
        <p:txBody>
          <a:bodyPr spcFirstLastPara="1" wrap="square" lIns="30100" tIns="30100" rIns="30100" bIns="30100" anchor="ctr" anchorCtr="0">
            <a:noAutofit/>
          </a:bodyPr>
          <a:lstStyle>
            <a:lvl1pPr lvl="0" algn="ctr" rtl="0">
              <a:lnSpc>
                <a:spcPct val="100000"/>
              </a:lnSpc>
              <a:spcBef>
                <a:spcPts val="0"/>
              </a:spcBef>
              <a:spcAft>
                <a:spcPts val="0"/>
              </a:spcAft>
              <a:buClr>
                <a:srgbClr val="000000"/>
              </a:buClr>
              <a:buSzPts val="6600"/>
              <a:buFont typeface="Helvetica Neue"/>
              <a:buNone/>
              <a:defRPr sz="4400" cap="none">
                <a:solidFill>
                  <a:srgbClr val="000000"/>
                </a:solidFill>
                <a:latin typeface="Helvetica Neue"/>
                <a:ea typeface="Helvetica Neue"/>
                <a:cs typeface="Helvetica Neue"/>
                <a:sym typeface="Helvetica Neue"/>
              </a:defRPr>
            </a:lvl1pPr>
            <a:lvl2pPr lvl="1" algn="ctr" rtl="0">
              <a:lnSpc>
                <a:spcPct val="90000"/>
              </a:lnSpc>
              <a:spcBef>
                <a:spcPts val="0"/>
              </a:spcBef>
              <a:spcAft>
                <a:spcPts val="0"/>
              </a:spcAft>
              <a:buClr>
                <a:srgbClr val="262626"/>
              </a:buClr>
              <a:buSzPts val="2100"/>
              <a:buNone/>
              <a:defRPr/>
            </a:lvl2pPr>
            <a:lvl3pPr lvl="2" algn="ctr" rtl="0">
              <a:lnSpc>
                <a:spcPct val="90000"/>
              </a:lnSpc>
              <a:spcBef>
                <a:spcPts val="0"/>
              </a:spcBef>
              <a:spcAft>
                <a:spcPts val="0"/>
              </a:spcAft>
              <a:buClr>
                <a:srgbClr val="262626"/>
              </a:buClr>
              <a:buSzPts val="2100"/>
              <a:buNone/>
              <a:defRPr/>
            </a:lvl3pPr>
            <a:lvl4pPr lvl="3" algn="ctr" rtl="0">
              <a:lnSpc>
                <a:spcPct val="90000"/>
              </a:lnSpc>
              <a:spcBef>
                <a:spcPts val="0"/>
              </a:spcBef>
              <a:spcAft>
                <a:spcPts val="0"/>
              </a:spcAft>
              <a:buClr>
                <a:srgbClr val="262626"/>
              </a:buClr>
              <a:buSzPts val="2100"/>
              <a:buNone/>
              <a:defRPr/>
            </a:lvl4pPr>
            <a:lvl5pPr lvl="4" algn="ctr" rtl="0">
              <a:lnSpc>
                <a:spcPct val="90000"/>
              </a:lnSpc>
              <a:spcBef>
                <a:spcPts val="0"/>
              </a:spcBef>
              <a:spcAft>
                <a:spcPts val="0"/>
              </a:spcAft>
              <a:buClr>
                <a:srgbClr val="262626"/>
              </a:buClr>
              <a:buSzPts val="2100"/>
              <a:buNone/>
              <a:defRPr/>
            </a:lvl5pPr>
            <a:lvl6pPr lvl="5" algn="ctr" rtl="0">
              <a:lnSpc>
                <a:spcPct val="90000"/>
              </a:lnSpc>
              <a:spcBef>
                <a:spcPts val="0"/>
              </a:spcBef>
              <a:spcAft>
                <a:spcPts val="0"/>
              </a:spcAft>
              <a:buClr>
                <a:srgbClr val="262626"/>
              </a:buClr>
              <a:buSzPts val="2100"/>
              <a:buNone/>
              <a:defRPr/>
            </a:lvl6pPr>
            <a:lvl7pPr lvl="6" algn="ctr" rtl="0">
              <a:lnSpc>
                <a:spcPct val="90000"/>
              </a:lnSpc>
              <a:spcBef>
                <a:spcPts val="0"/>
              </a:spcBef>
              <a:spcAft>
                <a:spcPts val="0"/>
              </a:spcAft>
              <a:buClr>
                <a:srgbClr val="262626"/>
              </a:buClr>
              <a:buSzPts val="2100"/>
              <a:buNone/>
              <a:defRPr/>
            </a:lvl7pPr>
            <a:lvl8pPr lvl="7" algn="ctr" rtl="0">
              <a:lnSpc>
                <a:spcPct val="90000"/>
              </a:lnSpc>
              <a:spcBef>
                <a:spcPts val="0"/>
              </a:spcBef>
              <a:spcAft>
                <a:spcPts val="0"/>
              </a:spcAft>
              <a:buClr>
                <a:srgbClr val="262626"/>
              </a:buClr>
              <a:buSzPts val="2100"/>
              <a:buNone/>
              <a:defRPr/>
            </a:lvl8pPr>
            <a:lvl9pPr lvl="8" algn="ctr" rtl="0">
              <a:lnSpc>
                <a:spcPct val="90000"/>
              </a:lnSpc>
              <a:spcBef>
                <a:spcPts val="0"/>
              </a:spcBef>
              <a:spcAft>
                <a:spcPts val="0"/>
              </a:spcAft>
              <a:buClr>
                <a:srgbClr val="262626"/>
              </a:buClr>
              <a:buSzPts val="2100"/>
              <a:buNone/>
              <a:defRPr/>
            </a:lvl9pPr>
          </a:lstStyle>
          <a:p>
            <a:endParaRPr dirty="0"/>
          </a:p>
        </p:txBody>
      </p:sp>
      <p:sp>
        <p:nvSpPr>
          <p:cNvPr id="3" name="Text Placeholder 2">
            <a:extLst>
              <a:ext uri="{FF2B5EF4-FFF2-40B4-BE49-F238E27FC236}">
                <a16:creationId xmlns:a16="http://schemas.microsoft.com/office/drawing/2014/main" id="{C9B62A1C-3BF7-4246-AB67-EFD5E4D9D606}"/>
              </a:ext>
            </a:extLst>
          </p:cNvPr>
          <p:cNvSpPr>
            <a:spLocks noGrp="1"/>
          </p:cNvSpPr>
          <p:nvPr>
            <p:ph type="body" sz="quarter" idx="13" hasCustomPrompt="1"/>
          </p:nvPr>
        </p:nvSpPr>
        <p:spPr>
          <a:xfrm>
            <a:off x="7666037" y="1763712"/>
            <a:ext cx="4783138" cy="5105400"/>
          </a:xfrm>
        </p:spPr>
        <p:txBody>
          <a:bodyPr anchor="ctr"/>
          <a:lstStyle>
            <a:lvl1pPr marL="50800" indent="0" algn="ctr">
              <a:buNone/>
              <a:defRPr>
                <a:solidFill>
                  <a:schemeClr val="tx1"/>
                </a:solidFill>
              </a:defRPr>
            </a:lvl1pPr>
            <a:lvl2pPr marL="546100" indent="0">
              <a:buNone/>
              <a:defRPr/>
            </a:lvl2pPr>
            <a:lvl3pPr marL="1003300" indent="0">
              <a:buNone/>
              <a:defRPr/>
            </a:lvl3pPr>
            <a:lvl4pPr marL="1460500" indent="0">
              <a:buNone/>
              <a:defRPr/>
            </a:lvl4pPr>
            <a:lvl5pPr marL="1917700" indent="0">
              <a:buNone/>
              <a:defRPr/>
            </a:lvl5pPr>
          </a:lstStyle>
          <a:p>
            <a:pPr lvl="0"/>
            <a:r>
              <a:rPr lang="en-US" dirty="0"/>
              <a:t>Click to add text</a:t>
            </a:r>
          </a:p>
        </p:txBody>
      </p:sp>
      <p:sp>
        <p:nvSpPr>
          <p:cNvPr id="5" name="Content Placeholder 4">
            <a:extLst>
              <a:ext uri="{FF2B5EF4-FFF2-40B4-BE49-F238E27FC236}">
                <a16:creationId xmlns:a16="http://schemas.microsoft.com/office/drawing/2014/main" id="{31E8DB9F-19D5-45D0-9593-BA926DEC4CA9}"/>
              </a:ext>
            </a:extLst>
          </p:cNvPr>
          <p:cNvSpPr>
            <a:spLocks noGrp="1"/>
          </p:cNvSpPr>
          <p:nvPr>
            <p:ph sz="quarter" idx="14"/>
          </p:nvPr>
        </p:nvSpPr>
        <p:spPr>
          <a:xfrm>
            <a:off x="211138" y="252872"/>
            <a:ext cx="7089775" cy="873714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Text Placeholder 6">
            <a:extLst>
              <a:ext uri="{FF2B5EF4-FFF2-40B4-BE49-F238E27FC236}">
                <a16:creationId xmlns:a16="http://schemas.microsoft.com/office/drawing/2014/main" id="{D7A72027-15C7-4C08-958E-995833BC45ED}"/>
              </a:ext>
            </a:extLst>
          </p:cNvPr>
          <p:cNvSpPr>
            <a:spLocks noGrp="1"/>
          </p:cNvSpPr>
          <p:nvPr>
            <p:ph type="body" sz="quarter" idx="15"/>
          </p:nvPr>
        </p:nvSpPr>
        <p:spPr>
          <a:xfrm>
            <a:off x="7666038" y="8118475"/>
            <a:ext cx="4783137" cy="871538"/>
          </a:xfrm>
        </p:spPr>
        <p:txBody>
          <a:bodyPr>
            <a:normAutofit/>
          </a:bodyPr>
          <a:lstStyle>
            <a:lvl1pPr marL="50800" indent="0" algn="ctr">
              <a:buNone/>
              <a:defRPr sz="2000">
                <a:solidFill>
                  <a:schemeClr val="tx1">
                    <a:lumMod val="95000"/>
                    <a:lumOff val="5000"/>
                  </a:schemeClr>
                </a:solidFill>
              </a:defRPr>
            </a:lvl1pPr>
          </a:lstStyle>
          <a:p>
            <a:pPr lvl="0"/>
            <a:r>
              <a:rPr lang="en-US" dirty="0"/>
              <a:t>Edit Master text styles</a:t>
            </a:r>
          </a:p>
        </p:txBody>
      </p:sp>
      <p:sp>
        <p:nvSpPr>
          <p:cNvPr id="10" name="Google Shape;19;p4">
            <a:extLst>
              <a:ext uri="{FF2B5EF4-FFF2-40B4-BE49-F238E27FC236}">
                <a16:creationId xmlns:a16="http://schemas.microsoft.com/office/drawing/2014/main" id="{09B59718-5679-46A8-87F2-9EE20DE5307A}"/>
              </a:ext>
            </a:extLst>
          </p:cNvPr>
          <p:cNvSpPr txBox="1">
            <a:spLocks noGrp="1"/>
          </p:cNvSpPr>
          <p:nvPr>
            <p:ph type="sldNum" idx="12"/>
          </p:nvPr>
        </p:nvSpPr>
        <p:spPr>
          <a:xfrm>
            <a:off x="12049718" y="8842841"/>
            <a:ext cx="780300" cy="746400"/>
          </a:xfrm>
          <a:prstGeom prst="rect">
            <a:avLst/>
          </a:prstGeom>
        </p:spPr>
        <p:txBody>
          <a:bodyPr spcFirstLastPara="1" wrap="square" lIns="144475" tIns="144475" rIns="144475" bIns="14447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3760732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 Top" preserve="1" userDrawn="1">
  <p:cSld name="1_Title - Top">
    <p:bg>
      <p:bgPr>
        <a:solidFill>
          <a:srgbClr val="FFFFFF"/>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900853" y="252871"/>
            <a:ext cx="11203200" cy="1625700"/>
          </a:xfrm>
          <a:prstGeom prst="rect">
            <a:avLst/>
          </a:prstGeom>
          <a:noFill/>
          <a:ln>
            <a:noFill/>
          </a:ln>
        </p:spPr>
        <p:txBody>
          <a:bodyPr spcFirstLastPara="1" wrap="square" lIns="30100" tIns="30100" rIns="30100" bIns="30100" anchor="ctr" anchorCtr="0">
            <a:noAutofit/>
          </a:bodyPr>
          <a:lstStyle>
            <a:lvl1pPr lvl="0" algn="ctr" rtl="0">
              <a:lnSpc>
                <a:spcPct val="100000"/>
              </a:lnSpc>
              <a:spcBef>
                <a:spcPts val="0"/>
              </a:spcBef>
              <a:spcAft>
                <a:spcPts val="0"/>
              </a:spcAft>
              <a:buClr>
                <a:srgbClr val="000000"/>
              </a:buClr>
              <a:buSzPts val="6600"/>
              <a:buFont typeface="Helvetica Neue"/>
              <a:buNone/>
              <a:defRPr sz="6600" cap="none">
                <a:solidFill>
                  <a:srgbClr val="000000"/>
                </a:solidFill>
                <a:latin typeface="Helvetica Neue"/>
                <a:ea typeface="Helvetica Neue"/>
                <a:cs typeface="Helvetica Neue"/>
                <a:sym typeface="Helvetica Neue"/>
              </a:defRPr>
            </a:lvl1pPr>
            <a:lvl2pPr lvl="1" algn="ctr" rtl="0">
              <a:lnSpc>
                <a:spcPct val="90000"/>
              </a:lnSpc>
              <a:spcBef>
                <a:spcPts val="0"/>
              </a:spcBef>
              <a:spcAft>
                <a:spcPts val="0"/>
              </a:spcAft>
              <a:buClr>
                <a:srgbClr val="262626"/>
              </a:buClr>
              <a:buSzPts val="2100"/>
              <a:buNone/>
              <a:defRPr/>
            </a:lvl2pPr>
            <a:lvl3pPr lvl="2" algn="ctr" rtl="0">
              <a:lnSpc>
                <a:spcPct val="90000"/>
              </a:lnSpc>
              <a:spcBef>
                <a:spcPts val="0"/>
              </a:spcBef>
              <a:spcAft>
                <a:spcPts val="0"/>
              </a:spcAft>
              <a:buClr>
                <a:srgbClr val="262626"/>
              </a:buClr>
              <a:buSzPts val="2100"/>
              <a:buNone/>
              <a:defRPr/>
            </a:lvl3pPr>
            <a:lvl4pPr lvl="3" algn="ctr" rtl="0">
              <a:lnSpc>
                <a:spcPct val="90000"/>
              </a:lnSpc>
              <a:spcBef>
                <a:spcPts val="0"/>
              </a:spcBef>
              <a:spcAft>
                <a:spcPts val="0"/>
              </a:spcAft>
              <a:buClr>
                <a:srgbClr val="262626"/>
              </a:buClr>
              <a:buSzPts val="2100"/>
              <a:buNone/>
              <a:defRPr/>
            </a:lvl4pPr>
            <a:lvl5pPr lvl="4" algn="ctr" rtl="0">
              <a:lnSpc>
                <a:spcPct val="90000"/>
              </a:lnSpc>
              <a:spcBef>
                <a:spcPts val="0"/>
              </a:spcBef>
              <a:spcAft>
                <a:spcPts val="0"/>
              </a:spcAft>
              <a:buClr>
                <a:srgbClr val="262626"/>
              </a:buClr>
              <a:buSzPts val="2100"/>
              <a:buNone/>
              <a:defRPr/>
            </a:lvl5pPr>
            <a:lvl6pPr lvl="5" algn="ctr" rtl="0">
              <a:lnSpc>
                <a:spcPct val="90000"/>
              </a:lnSpc>
              <a:spcBef>
                <a:spcPts val="0"/>
              </a:spcBef>
              <a:spcAft>
                <a:spcPts val="0"/>
              </a:spcAft>
              <a:buClr>
                <a:srgbClr val="262626"/>
              </a:buClr>
              <a:buSzPts val="2100"/>
              <a:buNone/>
              <a:defRPr/>
            </a:lvl6pPr>
            <a:lvl7pPr lvl="6" algn="ctr" rtl="0">
              <a:lnSpc>
                <a:spcPct val="90000"/>
              </a:lnSpc>
              <a:spcBef>
                <a:spcPts val="0"/>
              </a:spcBef>
              <a:spcAft>
                <a:spcPts val="0"/>
              </a:spcAft>
              <a:buClr>
                <a:srgbClr val="262626"/>
              </a:buClr>
              <a:buSzPts val="2100"/>
              <a:buNone/>
              <a:defRPr/>
            </a:lvl7pPr>
            <a:lvl8pPr lvl="7" algn="ctr" rtl="0">
              <a:lnSpc>
                <a:spcPct val="90000"/>
              </a:lnSpc>
              <a:spcBef>
                <a:spcPts val="0"/>
              </a:spcBef>
              <a:spcAft>
                <a:spcPts val="0"/>
              </a:spcAft>
              <a:buClr>
                <a:srgbClr val="262626"/>
              </a:buClr>
              <a:buSzPts val="2100"/>
              <a:buNone/>
              <a:defRPr/>
            </a:lvl8pPr>
            <a:lvl9pPr lvl="8" algn="ctr" rtl="0">
              <a:lnSpc>
                <a:spcPct val="90000"/>
              </a:lnSpc>
              <a:spcBef>
                <a:spcPts val="0"/>
              </a:spcBef>
              <a:spcAft>
                <a:spcPts val="0"/>
              </a:spcAft>
              <a:buClr>
                <a:srgbClr val="262626"/>
              </a:buClr>
              <a:buSzPts val="2100"/>
              <a:buNone/>
              <a:defRPr/>
            </a:lvl9pPr>
          </a:lstStyle>
          <a:p>
            <a:endParaRPr/>
          </a:p>
        </p:txBody>
      </p:sp>
      <p:sp>
        <p:nvSpPr>
          <p:cNvPr id="4" name="Google Shape;42;p10">
            <a:extLst>
              <a:ext uri="{FF2B5EF4-FFF2-40B4-BE49-F238E27FC236}">
                <a16:creationId xmlns:a16="http://schemas.microsoft.com/office/drawing/2014/main" id="{3EA69F79-184E-491F-A766-A1B939182A5F}"/>
              </a:ext>
            </a:extLst>
          </p:cNvPr>
          <p:cNvSpPr txBox="1">
            <a:spLocks noGrp="1"/>
          </p:cNvSpPr>
          <p:nvPr>
            <p:ph type="body" idx="1"/>
          </p:nvPr>
        </p:nvSpPr>
        <p:spPr>
          <a:xfrm>
            <a:off x="443306" y="8022424"/>
            <a:ext cx="12091008" cy="1147500"/>
          </a:xfrm>
          <a:prstGeom prst="rect">
            <a:avLst/>
          </a:prstGeom>
        </p:spPr>
        <p:txBody>
          <a:bodyPr spcFirstLastPara="1" wrap="square" lIns="144475" tIns="144475" rIns="144475" bIns="144475" anchor="ctr" anchorCtr="0">
            <a:normAutofit/>
          </a:bodyPr>
          <a:lstStyle>
            <a:lvl1pPr marL="457200" lvl="0" indent="-228600" algn="ctr">
              <a:lnSpc>
                <a:spcPct val="100000"/>
              </a:lnSpc>
              <a:spcBef>
                <a:spcPts val="0"/>
              </a:spcBef>
              <a:spcAft>
                <a:spcPts val="0"/>
              </a:spcAft>
              <a:buSzPts val="2800"/>
              <a:buNone/>
              <a:defRPr/>
            </a:lvl1pPr>
          </a:lstStyle>
          <a:p>
            <a:endParaRPr dirty="0"/>
          </a:p>
        </p:txBody>
      </p:sp>
      <p:sp>
        <p:nvSpPr>
          <p:cNvPr id="3" name="Content Placeholder 2">
            <a:extLst>
              <a:ext uri="{FF2B5EF4-FFF2-40B4-BE49-F238E27FC236}">
                <a16:creationId xmlns:a16="http://schemas.microsoft.com/office/drawing/2014/main" id="{1E7CC43C-7146-4055-8B16-311B05BDA6FB}"/>
              </a:ext>
            </a:extLst>
          </p:cNvPr>
          <p:cNvSpPr>
            <a:spLocks noGrp="1"/>
          </p:cNvSpPr>
          <p:nvPr>
            <p:ph sz="quarter" idx="13"/>
          </p:nvPr>
        </p:nvSpPr>
        <p:spPr>
          <a:xfrm>
            <a:off x="153988" y="2068513"/>
            <a:ext cx="12633325" cy="58213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Google Shape;19;p4">
            <a:extLst>
              <a:ext uri="{FF2B5EF4-FFF2-40B4-BE49-F238E27FC236}">
                <a16:creationId xmlns:a16="http://schemas.microsoft.com/office/drawing/2014/main" id="{41253B66-A7B7-43F9-97CF-960941B5AE48}"/>
              </a:ext>
            </a:extLst>
          </p:cNvPr>
          <p:cNvSpPr txBox="1">
            <a:spLocks noGrp="1"/>
          </p:cNvSpPr>
          <p:nvPr>
            <p:ph type="sldNum" idx="12"/>
          </p:nvPr>
        </p:nvSpPr>
        <p:spPr>
          <a:xfrm>
            <a:off x="12049718" y="8842841"/>
            <a:ext cx="780300" cy="746400"/>
          </a:xfrm>
          <a:prstGeom prst="rect">
            <a:avLst/>
          </a:prstGeom>
        </p:spPr>
        <p:txBody>
          <a:bodyPr spcFirstLastPara="1" wrap="square" lIns="144475" tIns="144475" rIns="144475" bIns="14447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7886238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 Top" preserve="1" userDrawn="1">
  <p:cSld name="1_Title - Top">
    <p:bg>
      <p:bgPr>
        <a:solidFill>
          <a:srgbClr val="FFFFFF"/>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900853" y="252871"/>
            <a:ext cx="11203200" cy="1625700"/>
          </a:xfrm>
          <a:prstGeom prst="rect">
            <a:avLst/>
          </a:prstGeom>
          <a:noFill/>
          <a:ln>
            <a:noFill/>
          </a:ln>
        </p:spPr>
        <p:txBody>
          <a:bodyPr spcFirstLastPara="1" wrap="square" lIns="30100" tIns="30100" rIns="30100" bIns="30100" anchor="ctr" anchorCtr="0">
            <a:noAutofit/>
          </a:bodyPr>
          <a:lstStyle>
            <a:lvl1pPr lvl="0" algn="ctr" rtl="0">
              <a:lnSpc>
                <a:spcPct val="100000"/>
              </a:lnSpc>
              <a:spcBef>
                <a:spcPts val="0"/>
              </a:spcBef>
              <a:spcAft>
                <a:spcPts val="0"/>
              </a:spcAft>
              <a:buClr>
                <a:srgbClr val="000000"/>
              </a:buClr>
              <a:buSzPts val="6600"/>
              <a:buFont typeface="Helvetica Neue"/>
              <a:buNone/>
              <a:defRPr sz="6600" cap="none">
                <a:solidFill>
                  <a:srgbClr val="000000"/>
                </a:solidFill>
                <a:latin typeface="Helvetica Neue"/>
                <a:ea typeface="Helvetica Neue"/>
                <a:cs typeface="Helvetica Neue"/>
                <a:sym typeface="Helvetica Neue"/>
              </a:defRPr>
            </a:lvl1pPr>
            <a:lvl2pPr lvl="1" algn="ctr" rtl="0">
              <a:lnSpc>
                <a:spcPct val="90000"/>
              </a:lnSpc>
              <a:spcBef>
                <a:spcPts val="0"/>
              </a:spcBef>
              <a:spcAft>
                <a:spcPts val="0"/>
              </a:spcAft>
              <a:buClr>
                <a:srgbClr val="262626"/>
              </a:buClr>
              <a:buSzPts val="2100"/>
              <a:buNone/>
              <a:defRPr/>
            </a:lvl2pPr>
            <a:lvl3pPr lvl="2" algn="ctr" rtl="0">
              <a:lnSpc>
                <a:spcPct val="90000"/>
              </a:lnSpc>
              <a:spcBef>
                <a:spcPts val="0"/>
              </a:spcBef>
              <a:spcAft>
                <a:spcPts val="0"/>
              </a:spcAft>
              <a:buClr>
                <a:srgbClr val="262626"/>
              </a:buClr>
              <a:buSzPts val="2100"/>
              <a:buNone/>
              <a:defRPr/>
            </a:lvl3pPr>
            <a:lvl4pPr lvl="3" algn="ctr" rtl="0">
              <a:lnSpc>
                <a:spcPct val="90000"/>
              </a:lnSpc>
              <a:spcBef>
                <a:spcPts val="0"/>
              </a:spcBef>
              <a:spcAft>
                <a:spcPts val="0"/>
              </a:spcAft>
              <a:buClr>
                <a:srgbClr val="262626"/>
              </a:buClr>
              <a:buSzPts val="2100"/>
              <a:buNone/>
              <a:defRPr/>
            </a:lvl4pPr>
            <a:lvl5pPr lvl="4" algn="ctr" rtl="0">
              <a:lnSpc>
                <a:spcPct val="90000"/>
              </a:lnSpc>
              <a:spcBef>
                <a:spcPts val="0"/>
              </a:spcBef>
              <a:spcAft>
                <a:spcPts val="0"/>
              </a:spcAft>
              <a:buClr>
                <a:srgbClr val="262626"/>
              </a:buClr>
              <a:buSzPts val="2100"/>
              <a:buNone/>
              <a:defRPr/>
            </a:lvl5pPr>
            <a:lvl6pPr lvl="5" algn="ctr" rtl="0">
              <a:lnSpc>
                <a:spcPct val="90000"/>
              </a:lnSpc>
              <a:spcBef>
                <a:spcPts val="0"/>
              </a:spcBef>
              <a:spcAft>
                <a:spcPts val="0"/>
              </a:spcAft>
              <a:buClr>
                <a:srgbClr val="262626"/>
              </a:buClr>
              <a:buSzPts val="2100"/>
              <a:buNone/>
              <a:defRPr/>
            </a:lvl6pPr>
            <a:lvl7pPr lvl="6" algn="ctr" rtl="0">
              <a:lnSpc>
                <a:spcPct val="90000"/>
              </a:lnSpc>
              <a:spcBef>
                <a:spcPts val="0"/>
              </a:spcBef>
              <a:spcAft>
                <a:spcPts val="0"/>
              </a:spcAft>
              <a:buClr>
                <a:srgbClr val="262626"/>
              </a:buClr>
              <a:buSzPts val="2100"/>
              <a:buNone/>
              <a:defRPr/>
            </a:lvl7pPr>
            <a:lvl8pPr lvl="7" algn="ctr" rtl="0">
              <a:lnSpc>
                <a:spcPct val="90000"/>
              </a:lnSpc>
              <a:spcBef>
                <a:spcPts val="0"/>
              </a:spcBef>
              <a:spcAft>
                <a:spcPts val="0"/>
              </a:spcAft>
              <a:buClr>
                <a:srgbClr val="262626"/>
              </a:buClr>
              <a:buSzPts val="2100"/>
              <a:buNone/>
              <a:defRPr/>
            </a:lvl8pPr>
            <a:lvl9pPr lvl="8" algn="ctr" rtl="0">
              <a:lnSpc>
                <a:spcPct val="90000"/>
              </a:lnSpc>
              <a:spcBef>
                <a:spcPts val="0"/>
              </a:spcBef>
              <a:spcAft>
                <a:spcPts val="0"/>
              </a:spcAft>
              <a:buClr>
                <a:srgbClr val="262626"/>
              </a:buClr>
              <a:buSzPts val="2100"/>
              <a:buNone/>
              <a:defRPr/>
            </a:lvl9pPr>
          </a:lstStyle>
          <a:p>
            <a:endParaRPr/>
          </a:p>
        </p:txBody>
      </p:sp>
      <p:sp>
        <p:nvSpPr>
          <p:cNvPr id="4" name="Google Shape;42;p10">
            <a:extLst>
              <a:ext uri="{FF2B5EF4-FFF2-40B4-BE49-F238E27FC236}">
                <a16:creationId xmlns:a16="http://schemas.microsoft.com/office/drawing/2014/main" id="{3EA69F79-184E-491F-A766-A1B939182A5F}"/>
              </a:ext>
            </a:extLst>
          </p:cNvPr>
          <p:cNvSpPr txBox="1">
            <a:spLocks noGrp="1"/>
          </p:cNvSpPr>
          <p:nvPr>
            <p:ph type="body" idx="1"/>
          </p:nvPr>
        </p:nvSpPr>
        <p:spPr>
          <a:xfrm>
            <a:off x="443306" y="8022424"/>
            <a:ext cx="12091008" cy="1147500"/>
          </a:xfrm>
          <a:prstGeom prst="rect">
            <a:avLst/>
          </a:prstGeom>
        </p:spPr>
        <p:txBody>
          <a:bodyPr spcFirstLastPara="1" wrap="square" lIns="144475" tIns="144475" rIns="144475" bIns="144475" anchor="ctr" anchorCtr="0">
            <a:normAutofit/>
          </a:bodyPr>
          <a:lstStyle>
            <a:lvl1pPr marL="457200" lvl="0" indent="-228600" algn="ctr">
              <a:lnSpc>
                <a:spcPct val="100000"/>
              </a:lnSpc>
              <a:spcBef>
                <a:spcPts val="0"/>
              </a:spcBef>
              <a:spcAft>
                <a:spcPts val="0"/>
              </a:spcAft>
              <a:buSzPts val="2800"/>
              <a:buNone/>
              <a:defRPr/>
            </a:lvl1pPr>
          </a:lstStyle>
          <a:p>
            <a:endParaRPr dirty="0"/>
          </a:p>
        </p:txBody>
      </p:sp>
      <p:sp>
        <p:nvSpPr>
          <p:cNvPr id="3" name="Content Placeholder 2">
            <a:extLst>
              <a:ext uri="{FF2B5EF4-FFF2-40B4-BE49-F238E27FC236}">
                <a16:creationId xmlns:a16="http://schemas.microsoft.com/office/drawing/2014/main" id="{1E7CC43C-7146-4055-8B16-311B05BDA6FB}"/>
              </a:ext>
            </a:extLst>
          </p:cNvPr>
          <p:cNvSpPr>
            <a:spLocks noGrp="1"/>
          </p:cNvSpPr>
          <p:nvPr>
            <p:ph sz="quarter" idx="13"/>
          </p:nvPr>
        </p:nvSpPr>
        <p:spPr>
          <a:xfrm>
            <a:off x="153988" y="2068513"/>
            <a:ext cx="12633325" cy="58213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a:extLst>
              <a:ext uri="{FF2B5EF4-FFF2-40B4-BE49-F238E27FC236}">
                <a16:creationId xmlns:a16="http://schemas.microsoft.com/office/drawing/2014/main" id="{C887DA04-8832-46D3-807A-952A9541041E}"/>
              </a:ext>
            </a:extLst>
          </p:cNvPr>
          <p:cNvSpPr>
            <a:spLocks noGrp="1"/>
          </p:cNvSpPr>
          <p:nvPr>
            <p:ph type="body" sz="quarter" idx="14"/>
          </p:nvPr>
        </p:nvSpPr>
        <p:spPr>
          <a:xfrm>
            <a:off x="900113" y="4060825"/>
            <a:ext cx="646113" cy="815975"/>
          </a:xfrm>
        </p:spPr>
        <p:txBody>
          <a:bodyPr/>
          <a:lstStyle/>
          <a:p>
            <a:pPr lvl="0"/>
            <a:endParaRPr lang="en-CA" dirty="0"/>
          </a:p>
        </p:txBody>
      </p:sp>
      <p:sp>
        <p:nvSpPr>
          <p:cNvPr id="8" name="Text Placeholder 4">
            <a:extLst>
              <a:ext uri="{FF2B5EF4-FFF2-40B4-BE49-F238E27FC236}">
                <a16:creationId xmlns:a16="http://schemas.microsoft.com/office/drawing/2014/main" id="{0784D38D-058F-4533-8F41-89538F947F0A}"/>
              </a:ext>
            </a:extLst>
          </p:cNvPr>
          <p:cNvSpPr>
            <a:spLocks noGrp="1"/>
          </p:cNvSpPr>
          <p:nvPr>
            <p:ph type="body" sz="quarter" idx="15"/>
          </p:nvPr>
        </p:nvSpPr>
        <p:spPr>
          <a:xfrm>
            <a:off x="2814320" y="2996516"/>
            <a:ext cx="646113" cy="815975"/>
          </a:xfrm>
        </p:spPr>
        <p:txBody>
          <a:bodyPr/>
          <a:lstStyle/>
          <a:p>
            <a:pPr lvl="0"/>
            <a:endParaRPr lang="en-CA" dirty="0"/>
          </a:p>
        </p:txBody>
      </p:sp>
      <p:sp>
        <p:nvSpPr>
          <p:cNvPr id="9" name="Text Placeholder 4">
            <a:extLst>
              <a:ext uri="{FF2B5EF4-FFF2-40B4-BE49-F238E27FC236}">
                <a16:creationId xmlns:a16="http://schemas.microsoft.com/office/drawing/2014/main" id="{8860A98A-9901-4C8A-9655-49B41CFAA582}"/>
              </a:ext>
            </a:extLst>
          </p:cNvPr>
          <p:cNvSpPr>
            <a:spLocks noGrp="1"/>
          </p:cNvSpPr>
          <p:nvPr>
            <p:ph type="body" sz="quarter" idx="16"/>
          </p:nvPr>
        </p:nvSpPr>
        <p:spPr>
          <a:xfrm>
            <a:off x="2701779" y="6119544"/>
            <a:ext cx="646113" cy="815975"/>
          </a:xfrm>
        </p:spPr>
        <p:txBody>
          <a:bodyPr/>
          <a:lstStyle/>
          <a:p>
            <a:pPr lvl="0"/>
            <a:endParaRPr lang="en-CA" dirty="0"/>
          </a:p>
        </p:txBody>
      </p:sp>
      <p:sp>
        <p:nvSpPr>
          <p:cNvPr id="10" name="Text Placeholder 4">
            <a:extLst>
              <a:ext uri="{FF2B5EF4-FFF2-40B4-BE49-F238E27FC236}">
                <a16:creationId xmlns:a16="http://schemas.microsoft.com/office/drawing/2014/main" id="{B16BEF2C-1290-4AAA-B776-0CEAD540F853}"/>
              </a:ext>
            </a:extLst>
          </p:cNvPr>
          <p:cNvSpPr>
            <a:spLocks noGrp="1"/>
          </p:cNvSpPr>
          <p:nvPr>
            <p:ph type="body" sz="quarter" idx="17"/>
          </p:nvPr>
        </p:nvSpPr>
        <p:spPr>
          <a:xfrm>
            <a:off x="4924474" y="3010681"/>
            <a:ext cx="646113" cy="815975"/>
          </a:xfrm>
        </p:spPr>
        <p:txBody>
          <a:bodyPr/>
          <a:lstStyle/>
          <a:p>
            <a:pPr lvl="0"/>
            <a:endParaRPr lang="en-CA" dirty="0"/>
          </a:p>
        </p:txBody>
      </p:sp>
      <p:sp>
        <p:nvSpPr>
          <p:cNvPr id="11" name="Text Placeholder 4">
            <a:extLst>
              <a:ext uri="{FF2B5EF4-FFF2-40B4-BE49-F238E27FC236}">
                <a16:creationId xmlns:a16="http://schemas.microsoft.com/office/drawing/2014/main" id="{E244E301-79CB-4537-BCB0-A4DF96B7FCE3}"/>
              </a:ext>
            </a:extLst>
          </p:cNvPr>
          <p:cNvSpPr>
            <a:spLocks noGrp="1"/>
          </p:cNvSpPr>
          <p:nvPr>
            <p:ph type="body" sz="quarter" idx="18"/>
          </p:nvPr>
        </p:nvSpPr>
        <p:spPr>
          <a:xfrm>
            <a:off x="7434215" y="2588528"/>
            <a:ext cx="646113" cy="815975"/>
          </a:xfrm>
        </p:spPr>
        <p:txBody>
          <a:bodyPr/>
          <a:lstStyle/>
          <a:p>
            <a:pPr lvl="0"/>
            <a:endParaRPr lang="en-CA" dirty="0"/>
          </a:p>
        </p:txBody>
      </p:sp>
      <p:sp>
        <p:nvSpPr>
          <p:cNvPr id="12" name="Text Placeholder 4">
            <a:extLst>
              <a:ext uri="{FF2B5EF4-FFF2-40B4-BE49-F238E27FC236}">
                <a16:creationId xmlns:a16="http://schemas.microsoft.com/office/drawing/2014/main" id="{402A47BF-9BA0-4FD6-BF14-6E12607EFB59}"/>
              </a:ext>
            </a:extLst>
          </p:cNvPr>
          <p:cNvSpPr>
            <a:spLocks noGrp="1"/>
          </p:cNvSpPr>
          <p:nvPr>
            <p:ph type="body" sz="quarter" idx="19"/>
          </p:nvPr>
        </p:nvSpPr>
        <p:spPr>
          <a:xfrm>
            <a:off x="9319118" y="2447925"/>
            <a:ext cx="646113" cy="815975"/>
          </a:xfrm>
        </p:spPr>
        <p:txBody>
          <a:bodyPr/>
          <a:lstStyle/>
          <a:p>
            <a:pPr lvl="0"/>
            <a:endParaRPr lang="en-CA" dirty="0"/>
          </a:p>
        </p:txBody>
      </p:sp>
      <p:sp>
        <p:nvSpPr>
          <p:cNvPr id="13" name="Text Placeholder 4">
            <a:extLst>
              <a:ext uri="{FF2B5EF4-FFF2-40B4-BE49-F238E27FC236}">
                <a16:creationId xmlns:a16="http://schemas.microsoft.com/office/drawing/2014/main" id="{4AF5D728-F77B-40BD-8C49-77AD30F8B815}"/>
              </a:ext>
            </a:extLst>
          </p:cNvPr>
          <p:cNvSpPr>
            <a:spLocks noGrp="1"/>
          </p:cNvSpPr>
          <p:nvPr>
            <p:ph type="body" sz="quarter" idx="20"/>
          </p:nvPr>
        </p:nvSpPr>
        <p:spPr>
          <a:xfrm>
            <a:off x="4488375" y="5464443"/>
            <a:ext cx="646113" cy="815975"/>
          </a:xfrm>
        </p:spPr>
        <p:txBody>
          <a:bodyPr/>
          <a:lstStyle/>
          <a:p>
            <a:pPr lvl="0"/>
            <a:endParaRPr lang="en-CA" dirty="0"/>
          </a:p>
        </p:txBody>
      </p:sp>
      <p:sp>
        <p:nvSpPr>
          <p:cNvPr id="14" name="Text Placeholder 4">
            <a:extLst>
              <a:ext uri="{FF2B5EF4-FFF2-40B4-BE49-F238E27FC236}">
                <a16:creationId xmlns:a16="http://schemas.microsoft.com/office/drawing/2014/main" id="{F2939E7F-3D0A-4DD5-AC43-9ED8A0B6DE33}"/>
              </a:ext>
            </a:extLst>
          </p:cNvPr>
          <p:cNvSpPr>
            <a:spLocks noGrp="1"/>
          </p:cNvSpPr>
          <p:nvPr>
            <p:ph type="body" sz="quarter" idx="21"/>
          </p:nvPr>
        </p:nvSpPr>
        <p:spPr>
          <a:xfrm>
            <a:off x="7174636" y="6541696"/>
            <a:ext cx="646113" cy="815975"/>
          </a:xfrm>
        </p:spPr>
        <p:txBody>
          <a:bodyPr/>
          <a:lstStyle/>
          <a:p>
            <a:pPr lvl="0"/>
            <a:endParaRPr lang="en-CA" dirty="0"/>
          </a:p>
        </p:txBody>
      </p:sp>
      <p:sp>
        <p:nvSpPr>
          <p:cNvPr id="15" name="Text Placeholder 4">
            <a:extLst>
              <a:ext uri="{FF2B5EF4-FFF2-40B4-BE49-F238E27FC236}">
                <a16:creationId xmlns:a16="http://schemas.microsoft.com/office/drawing/2014/main" id="{4EA08B79-D145-4DD5-B1ED-0D4D90F4967E}"/>
              </a:ext>
            </a:extLst>
          </p:cNvPr>
          <p:cNvSpPr>
            <a:spLocks noGrp="1"/>
          </p:cNvSpPr>
          <p:nvPr>
            <p:ph type="body" sz="quarter" idx="22"/>
          </p:nvPr>
        </p:nvSpPr>
        <p:spPr>
          <a:xfrm>
            <a:off x="8637844" y="4876898"/>
            <a:ext cx="646113" cy="815975"/>
          </a:xfrm>
        </p:spPr>
        <p:txBody>
          <a:bodyPr/>
          <a:lstStyle/>
          <a:p>
            <a:pPr lvl="0"/>
            <a:endParaRPr lang="en-CA" dirty="0"/>
          </a:p>
        </p:txBody>
      </p:sp>
      <p:sp>
        <p:nvSpPr>
          <p:cNvPr id="16" name="Text Placeholder 4">
            <a:extLst>
              <a:ext uri="{FF2B5EF4-FFF2-40B4-BE49-F238E27FC236}">
                <a16:creationId xmlns:a16="http://schemas.microsoft.com/office/drawing/2014/main" id="{3A20E0B4-DB24-4D1C-91D1-E2E88695B308}"/>
              </a:ext>
            </a:extLst>
          </p:cNvPr>
          <p:cNvSpPr>
            <a:spLocks noGrp="1"/>
          </p:cNvSpPr>
          <p:nvPr>
            <p:ph type="body" sz="quarter" idx="23"/>
          </p:nvPr>
        </p:nvSpPr>
        <p:spPr>
          <a:xfrm>
            <a:off x="10650025" y="6953724"/>
            <a:ext cx="646113" cy="815975"/>
          </a:xfrm>
        </p:spPr>
        <p:txBody>
          <a:bodyPr/>
          <a:lstStyle/>
          <a:p>
            <a:pPr lvl="0"/>
            <a:endParaRPr lang="en-CA" dirty="0"/>
          </a:p>
        </p:txBody>
      </p:sp>
      <p:sp>
        <p:nvSpPr>
          <p:cNvPr id="17" name="Google Shape;19;p4">
            <a:extLst>
              <a:ext uri="{FF2B5EF4-FFF2-40B4-BE49-F238E27FC236}">
                <a16:creationId xmlns:a16="http://schemas.microsoft.com/office/drawing/2014/main" id="{E41955B9-AA57-4D74-B831-18432E10233A}"/>
              </a:ext>
            </a:extLst>
          </p:cNvPr>
          <p:cNvSpPr txBox="1">
            <a:spLocks noGrp="1"/>
          </p:cNvSpPr>
          <p:nvPr>
            <p:ph type="sldNum" idx="12"/>
          </p:nvPr>
        </p:nvSpPr>
        <p:spPr>
          <a:xfrm>
            <a:off x="12049718" y="8842841"/>
            <a:ext cx="780300" cy="746400"/>
          </a:xfrm>
          <a:prstGeom prst="rect">
            <a:avLst/>
          </a:prstGeom>
        </p:spPr>
        <p:txBody>
          <a:bodyPr spcFirstLastPara="1" wrap="square" lIns="144475" tIns="144475" rIns="144475" bIns="14447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9580456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 Top" preserve="1" userDrawn="1">
  <p:cSld name="1_Title - Top">
    <p:bg>
      <p:bgPr>
        <a:solidFill>
          <a:srgbClr val="FFFFFF"/>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900853" y="252871"/>
            <a:ext cx="11203200" cy="1625700"/>
          </a:xfrm>
          <a:prstGeom prst="rect">
            <a:avLst/>
          </a:prstGeom>
          <a:noFill/>
          <a:ln>
            <a:noFill/>
          </a:ln>
        </p:spPr>
        <p:txBody>
          <a:bodyPr spcFirstLastPara="1" wrap="square" lIns="30100" tIns="30100" rIns="30100" bIns="30100" anchor="ctr" anchorCtr="0">
            <a:noAutofit/>
          </a:bodyPr>
          <a:lstStyle>
            <a:lvl1pPr lvl="0" algn="ctr" rtl="0">
              <a:lnSpc>
                <a:spcPct val="100000"/>
              </a:lnSpc>
              <a:spcBef>
                <a:spcPts val="0"/>
              </a:spcBef>
              <a:spcAft>
                <a:spcPts val="0"/>
              </a:spcAft>
              <a:buClr>
                <a:srgbClr val="000000"/>
              </a:buClr>
              <a:buSzPts val="6600"/>
              <a:buFont typeface="Helvetica Neue"/>
              <a:buNone/>
              <a:defRPr sz="6600" cap="none">
                <a:solidFill>
                  <a:srgbClr val="000000"/>
                </a:solidFill>
                <a:latin typeface="Helvetica Neue"/>
                <a:ea typeface="Helvetica Neue"/>
                <a:cs typeface="Helvetica Neue"/>
                <a:sym typeface="Helvetica Neue"/>
              </a:defRPr>
            </a:lvl1pPr>
            <a:lvl2pPr lvl="1" algn="ctr" rtl="0">
              <a:lnSpc>
                <a:spcPct val="90000"/>
              </a:lnSpc>
              <a:spcBef>
                <a:spcPts val="0"/>
              </a:spcBef>
              <a:spcAft>
                <a:spcPts val="0"/>
              </a:spcAft>
              <a:buClr>
                <a:srgbClr val="262626"/>
              </a:buClr>
              <a:buSzPts val="2100"/>
              <a:buNone/>
              <a:defRPr/>
            </a:lvl2pPr>
            <a:lvl3pPr lvl="2" algn="ctr" rtl="0">
              <a:lnSpc>
                <a:spcPct val="90000"/>
              </a:lnSpc>
              <a:spcBef>
                <a:spcPts val="0"/>
              </a:spcBef>
              <a:spcAft>
                <a:spcPts val="0"/>
              </a:spcAft>
              <a:buClr>
                <a:srgbClr val="262626"/>
              </a:buClr>
              <a:buSzPts val="2100"/>
              <a:buNone/>
              <a:defRPr/>
            </a:lvl3pPr>
            <a:lvl4pPr lvl="3" algn="ctr" rtl="0">
              <a:lnSpc>
                <a:spcPct val="90000"/>
              </a:lnSpc>
              <a:spcBef>
                <a:spcPts val="0"/>
              </a:spcBef>
              <a:spcAft>
                <a:spcPts val="0"/>
              </a:spcAft>
              <a:buClr>
                <a:srgbClr val="262626"/>
              </a:buClr>
              <a:buSzPts val="2100"/>
              <a:buNone/>
              <a:defRPr/>
            </a:lvl4pPr>
            <a:lvl5pPr lvl="4" algn="ctr" rtl="0">
              <a:lnSpc>
                <a:spcPct val="90000"/>
              </a:lnSpc>
              <a:spcBef>
                <a:spcPts val="0"/>
              </a:spcBef>
              <a:spcAft>
                <a:spcPts val="0"/>
              </a:spcAft>
              <a:buClr>
                <a:srgbClr val="262626"/>
              </a:buClr>
              <a:buSzPts val="2100"/>
              <a:buNone/>
              <a:defRPr/>
            </a:lvl5pPr>
            <a:lvl6pPr lvl="5" algn="ctr" rtl="0">
              <a:lnSpc>
                <a:spcPct val="90000"/>
              </a:lnSpc>
              <a:spcBef>
                <a:spcPts val="0"/>
              </a:spcBef>
              <a:spcAft>
                <a:spcPts val="0"/>
              </a:spcAft>
              <a:buClr>
                <a:srgbClr val="262626"/>
              </a:buClr>
              <a:buSzPts val="2100"/>
              <a:buNone/>
              <a:defRPr/>
            </a:lvl6pPr>
            <a:lvl7pPr lvl="6" algn="ctr" rtl="0">
              <a:lnSpc>
                <a:spcPct val="90000"/>
              </a:lnSpc>
              <a:spcBef>
                <a:spcPts val="0"/>
              </a:spcBef>
              <a:spcAft>
                <a:spcPts val="0"/>
              </a:spcAft>
              <a:buClr>
                <a:srgbClr val="262626"/>
              </a:buClr>
              <a:buSzPts val="2100"/>
              <a:buNone/>
              <a:defRPr/>
            </a:lvl7pPr>
            <a:lvl8pPr lvl="7" algn="ctr" rtl="0">
              <a:lnSpc>
                <a:spcPct val="90000"/>
              </a:lnSpc>
              <a:spcBef>
                <a:spcPts val="0"/>
              </a:spcBef>
              <a:spcAft>
                <a:spcPts val="0"/>
              </a:spcAft>
              <a:buClr>
                <a:srgbClr val="262626"/>
              </a:buClr>
              <a:buSzPts val="2100"/>
              <a:buNone/>
              <a:defRPr/>
            </a:lvl8pPr>
            <a:lvl9pPr lvl="8" algn="ctr" rtl="0">
              <a:lnSpc>
                <a:spcPct val="90000"/>
              </a:lnSpc>
              <a:spcBef>
                <a:spcPts val="0"/>
              </a:spcBef>
              <a:spcAft>
                <a:spcPts val="0"/>
              </a:spcAft>
              <a:buClr>
                <a:srgbClr val="262626"/>
              </a:buClr>
              <a:buSzPts val="2100"/>
              <a:buNone/>
              <a:defRPr/>
            </a:lvl9pPr>
          </a:lstStyle>
          <a:p>
            <a:endParaRPr/>
          </a:p>
        </p:txBody>
      </p:sp>
      <p:sp>
        <p:nvSpPr>
          <p:cNvPr id="3" name="Text Placeholder 2">
            <a:extLst>
              <a:ext uri="{FF2B5EF4-FFF2-40B4-BE49-F238E27FC236}">
                <a16:creationId xmlns:a16="http://schemas.microsoft.com/office/drawing/2014/main" id="{67D63786-6771-4806-BCD7-812DE34D10DB}"/>
              </a:ext>
            </a:extLst>
          </p:cNvPr>
          <p:cNvSpPr>
            <a:spLocks noGrp="1"/>
          </p:cNvSpPr>
          <p:nvPr>
            <p:ph type="body" sz="quarter" idx="13" hasCustomPrompt="1"/>
          </p:nvPr>
        </p:nvSpPr>
        <p:spPr>
          <a:xfrm>
            <a:off x="5247153" y="2488721"/>
            <a:ext cx="3074572" cy="2764730"/>
          </a:xfrm>
          <a:solidFill>
            <a:schemeClr val="accent1">
              <a:lumMod val="50000"/>
            </a:schemeClr>
          </a:solidFill>
        </p:spPr>
        <p:txBody>
          <a:bodyPr/>
          <a:lstStyle>
            <a:lvl1pPr marL="50800" indent="0" algn="ctr">
              <a:buNone/>
              <a:defRPr/>
            </a:lvl1pPr>
            <a:lvl5pPr marL="1917700" indent="0" algn="ctr">
              <a:buNone/>
              <a:defRPr>
                <a:solidFill>
                  <a:schemeClr val="bg1"/>
                </a:solidFill>
              </a:defRPr>
            </a:lvl5pPr>
          </a:lstStyle>
          <a:p>
            <a:pPr lvl="0"/>
            <a:r>
              <a:rPr lang="en-US" dirty="0"/>
              <a:t>Click to insert text</a:t>
            </a:r>
            <a:endParaRPr lang="en-CA" dirty="0"/>
          </a:p>
        </p:txBody>
      </p:sp>
      <p:sp>
        <p:nvSpPr>
          <p:cNvPr id="6" name="Text Placeholder 2">
            <a:extLst>
              <a:ext uri="{FF2B5EF4-FFF2-40B4-BE49-F238E27FC236}">
                <a16:creationId xmlns:a16="http://schemas.microsoft.com/office/drawing/2014/main" id="{43258339-8D9E-4D63-9451-F7FBAF212C5A}"/>
              </a:ext>
            </a:extLst>
          </p:cNvPr>
          <p:cNvSpPr>
            <a:spLocks noGrp="1"/>
          </p:cNvSpPr>
          <p:nvPr>
            <p:ph type="body" sz="quarter" idx="14" hasCustomPrompt="1"/>
          </p:nvPr>
        </p:nvSpPr>
        <p:spPr>
          <a:xfrm>
            <a:off x="8721809" y="2488721"/>
            <a:ext cx="3074572" cy="2764730"/>
          </a:xfrm>
          <a:solidFill>
            <a:schemeClr val="accent1">
              <a:lumMod val="50000"/>
            </a:schemeClr>
          </a:solidFill>
        </p:spPr>
        <p:txBody>
          <a:bodyPr/>
          <a:lstStyle>
            <a:lvl1pPr marL="50800" indent="0" algn="ctr">
              <a:buNone/>
              <a:defRPr/>
            </a:lvl1pPr>
            <a:lvl5pPr marL="1917700" indent="0" algn="ctr">
              <a:buNone/>
              <a:defRPr>
                <a:solidFill>
                  <a:schemeClr val="bg1"/>
                </a:solidFill>
              </a:defRPr>
            </a:lvl5pPr>
          </a:lstStyle>
          <a:p>
            <a:pPr lvl="0"/>
            <a:r>
              <a:rPr lang="en-US" dirty="0"/>
              <a:t>Click to insert text</a:t>
            </a:r>
            <a:endParaRPr lang="en-CA" dirty="0"/>
          </a:p>
        </p:txBody>
      </p:sp>
      <p:sp>
        <p:nvSpPr>
          <p:cNvPr id="7" name="Text Placeholder 2">
            <a:extLst>
              <a:ext uri="{FF2B5EF4-FFF2-40B4-BE49-F238E27FC236}">
                <a16:creationId xmlns:a16="http://schemas.microsoft.com/office/drawing/2014/main" id="{38BB95B2-BE0A-46A8-81FD-D10D784A7ED3}"/>
              </a:ext>
            </a:extLst>
          </p:cNvPr>
          <p:cNvSpPr>
            <a:spLocks noGrp="1"/>
          </p:cNvSpPr>
          <p:nvPr>
            <p:ph type="body" sz="quarter" idx="15" hasCustomPrompt="1"/>
          </p:nvPr>
        </p:nvSpPr>
        <p:spPr>
          <a:xfrm>
            <a:off x="5283006" y="5558526"/>
            <a:ext cx="3074572" cy="2764730"/>
          </a:xfrm>
          <a:solidFill>
            <a:schemeClr val="accent1">
              <a:lumMod val="50000"/>
            </a:schemeClr>
          </a:solidFill>
        </p:spPr>
        <p:txBody>
          <a:bodyPr/>
          <a:lstStyle>
            <a:lvl1pPr marL="50800" indent="0" algn="ctr">
              <a:buNone/>
              <a:defRPr/>
            </a:lvl1pPr>
            <a:lvl5pPr marL="1917700" indent="0" algn="ctr">
              <a:buNone/>
              <a:defRPr>
                <a:solidFill>
                  <a:schemeClr val="bg1"/>
                </a:solidFill>
              </a:defRPr>
            </a:lvl5pPr>
          </a:lstStyle>
          <a:p>
            <a:pPr lvl="0"/>
            <a:r>
              <a:rPr lang="en-US" dirty="0"/>
              <a:t>Click to insert text</a:t>
            </a:r>
            <a:endParaRPr lang="en-CA" dirty="0"/>
          </a:p>
        </p:txBody>
      </p:sp>
      <p:sp>
        <p:nvSpPr>
          <p:cNvPr id="8" name="Text Placeholder 2">
            <a:extLst>
              <a:ext uri="{FF2B5EF4-FFF2-40B4-BE49-F238E27FC236}">
                <a16:creationId xmlns:a16="http://schemas.microsoft.com/office/drawing/2014/main" id="{5631CB14-1205-4CFE-ACEE-A028B871D771}"/>
              </a:ext>
            </a:extLst>
          </p:cNvPr>
          <p:cNvSpPr>
            <a:spLocks noGrp="1"/>
          </p:cNvSpPr>
          <p:nvPr>
            <p:ph type="body" sz="quarter" idx="16" hasCustomPrompt="1"/>
          </p:nvPr>
        </p:nvSpPr>
        <p:spPr>
          <a:xfrm>
            <a:off x="8721809" y="5558526"/>
            <a:ext cx="3074572" cy="2764730"/>
          </a:xfrm>
          <a:solidFill>
            <a:schemeClr val="accent1">
              <a:lumMod val="50000"/>
            </a:schemeClr>
          </a:solidFill>
        </p:spPr>
        <p:txBody>
          <a:bodyPr/>
          <a:lstStyle>
            <a:lvl1pPr marL="50800" indent="0" algn="ctr">
              <a:buNone/>
              <a:defRPr/>
            </a:lvl1pPr>
            <a:lvl5pPr marL="1917700" indent="0" algn="ctr">
              <a:buNone/>
              <a:defRPr>
                <a:solidFill>
                  <a:schemeClr val="bg1"/>
                </a:solidFill>
              </a:defRPr>
            </a:lvl5pPr>
          </a:lstStyle>
          <a:p>
            <a:pPr lvl="0"/>
            <a:r>
              <a:rPr lang="en-US" dirty="0"/>
              <a:t>Click to insert text</a:t>
            </a:r>
            <a:endParaRPr lang="en-CA" dirty="0"/>
          </a:p>
        </p:txBody>
      </p:sp>
      <p:sp>
        <p:nvSpPr>
          <p:cNvPr id="10" name="Text Placeholder 9">
            <a:extLst>
              <a:ext uri="{FF2B5EF4-FFF2-40B4-BE49-F238E27FC236}">
                <a16:creationId xmlns:a16="http://schemas.microsoft.com/office/drawing/2014/main" id="{7BAC128D-756E-4FEE-9F0E-E6288381603E}"/>
              </a:ext>
            </a:extLst>
          </p:cNvPr>
          <p:cNvSpPr>
            <a:spLocks noGrp="1"/>
          </p:cNvSpPr>
          <p:nvPr>
            <p:ph type="body" sz="quarter" idx="17" hasCustomPrompt="1"/>
          </p:nvPr>
        </p:nvSpPr>
        <p:spPr>
          <a:xfrm>
            <a:off x="365125" y="3052763"/>
            <a:ext cx="4137025" cy="4206875"/>
          </a:xfrm>
        </p:spPr>
        <p:txBody>
          <a:bodyPr/>
          <a:lstStyle>
            <a:lvl1pPr marL="50800" indent="0">
              <a:buNone/>
              <a:defRPr>
                <a:solidFill>
                  <a:schemeClr val="tx1"/>
                </a:solidFill>
              </a:defRPr>
            </a:lvl1pPr>
          </a:lstStyle>
          <a:p>
            <a:pPr lvl="0"/>
            <a:r>
              <a:rPr lang="en-US" dirty="0"/>
              <a:t>Click to insert text</a:t>
            </a:r>
            <a:endParaRPr lang="en-CA" dirty="0"/>
          </a:p>
        </p:txBody>
      </p:sp>
      <p:sp>
        <p:nvSpPr>
          <p:cNvPr id="13" name="Google Shape;19;p4">
            <a:extLst>
              <a:ext uri="{FF2B5EF4-FFF2-40B4-BE49-F238E27FC236}">
                <a16:creationId xmlns:a16="http://schemas.microsoft.com/office/drawing/2014/main" id="{8CA8D540-A1C8-4172-9A12-6516144A5F02}"/>
              </a:ext>
            </a:extLst>
          </p:cNvPr>
          <p:cNvSpPr txBox="1">
            <a:spLocks noGrp="1"/>
          </p:cNvSpPr>
          <p:nvPr>
            <p:ph type="sldNum" idx="12"/>
          </p:nvPr>
        </p:nvSpPr>
        <p:spPr>
          <a:xfrm>
            <a:off x="12049718" y="8842841"/>
            <a:ext cx="780300" cy="746400"/>
          </a:xfrm>
          <a:prstGeom prst="rect">
            <a:avLst/>
          </a:prstGeom>
        </p:spPr>
        <p:txBody>
          <a:bodyPr spcFirstLastPara="1" wrap="square" lIns="144475" tIns="144475" rIns="144475" bIns="14447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2855574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443307" y="4078649"/>
            <a:ext cx="12118200" cy="1596300"/>
          </a:xfrm>
          <a:prstGeom prst="rect">
            <a:avLst/>
          </a:prstGeom>
        </p:spPr>
        <p:txBody>
          <a:bodyPr spcFirstLastPara="1" wrap="square" lIns="144475" tIns="144475" rIns="144475" bIns="144475" anchor="ctr" anchorCtr="0">
            <a:normAutofit/>
          </a:bodyPr>
          <a:lstStyle>
            <a:lvl1pPr lvl="0" algn="ctr">
              <a:spcBef>
                <a:spcPts val="0"/>
              </a:spcBef>
              <a:spcAft>
                <a:spcPts val="0"/>
              </a:spcAft>
              <a:buSzPts val="5700"/>
              <a:buNone/>
              <a:defRPr sz="5700"/>
            </a:lvl1pPr>
            <a:lvl2pPr lvl="1" algn="ctr">
              <a:spcBef>
                <a:spcPts val="0"/>
              </a:spcBef>
              <a:spcAft>
                <a:spcPts val="0"/>
              </a:spcAft>
              <a:buSzPts val="5700"/>
              <a:buNone/>
              <a:defRPr sz="5700"/>
            </a:lvl2pPr>
            <a:lvl3pPr lvl="2" algn="ctr">
              <a:spcBef>
                <a:spcPts val="0"/>
              </a:spcBef>
              <a:spcAft>
                <a:spcPts val="0"/>
              </a:spcAft>
              <a:buSzPts val="5700"/>
              <a:buNone/>
              <a:defRPr sz="5700"/>
            </a:lvl3pPr>
            <a:lvl4pPr lvl="3" algn="ctr">
              <a:spcBef>
                <a:spcPts val="0"/>
              </a:spcBef>
              <a:spcAft>
                <a:spcPts val="0"/>
              </a:spcAft>
              <a:buSzPts val="5700"/>
              <a:buNone/>
              <a:defRPr sz="5700"/>
            </a:lvl4pPr>
            <a:lvl5pPr lvl="4" algn="ctr">
              <a:spcBef>
                <a:spcPts val="0"/>
              </a:spcBef>
              <a:spcAft>
                <a:spcPts val="0"/>
              </a:spcAft>
              <a:buSzPts val="5700"/>
              <a:buNone/>
              <a:defRPr sz="5700"/>
            </a:lvl5pPr>
            <a:lvl6pPr lvl="5" algn="ctr">
              <a:spcBef>
                <a:spcPts val="0"/>
              </a:spcBef>
              <a:spcAft>
                <a:spcPts val="0"/>
              </a:spcAft>
              <a:buSzPts val="5700"/>
              <a:buNone/>
              <a:defRPr sz="5700"/>
            </a:lvl6pPr>
            <a:lvl7pPr lvl="6" algn="ctr">
              <a:spcBef>
                <a:spcPts val="0"/>
              </a:spcBef>
              <a:spcAft>
                <a:spcPts val="0"/>
              </a:spcAft>
              <a:buSzPts val="5700"/>
              <a:buNone/>
              <a:defRPr sz="5700"/>
            </a:lvl7pPr>
            <a:lvl8pPr lvl="7" algn="ctr">
              <a:spcBef>
                <a:spcPts val="0"/>
              </a:spcBef>
              <a:spcAft>
                <a:spcPts val="0"/>
              </a:spcAft>
              <a:buSzPts val="5700"/>
              <a:buNone/>
              <a:defRPr sz="5700"/>
            </a:lvl8pPr>
            <a:lvl9pPr lvl="8" algn="ctr">
              <a:spcBef>
                <a:spcPts val="0"/>
              </a:spcBef>
              <a:spcAft>
                <a:spcPts val="0"/>
              </a:spcAft>
              <a:buSzPts val="5700"/>
              <a:buNone/>
              <a:defRPr sz="5700"/>
            </a:lvl9pPr>
          </a:lstStyle>
          <a:p>
            <a:endParaRPr/>
          </a:p>
        </p:txBody>
      </p:sp>
      <p:sp>
        <p:nvSpPr>
          <p:cNvPr id="15" name="Google Shape;15;p3"/>
          <p:cNvSpPr txBox="1">
            <a:spLocks noGrp="1"/>
          </p:cNvSpPr>
          <p:nvPr>
            <p:ph type="sldNum" idx="12"/>
          </p:nvPr>
        </p:nvSpPr>
        <p:spPr>
          <a:xfrm>
            <a:off x="12049718" y="8842841"/>
            <a:ext cx="780300" cy="746400"/>
          </a:xfrm>
          <a:prstGeom prst="rect">
            <a:avLst/>
          </a:prstGeom>
        </p:spPr>
        <p:txBody>
          <a:bodyPr spcFirstLastPara="1" wrap="square" lIns="144475" tIns="144475" rIns="144475" bIns="14447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 Top" preserve="1" userDrawn="1">
  <p:cSld name="1_Title - Top">
    <p:bg>
      <p:bgPr>
        <a:solidFill>
          <a:srgbClr val="FFFFFF"/>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900853" y="252871"/>
            <a:ext cx="11203200" cy="1625700"/>
          </a:xfrm>
          <a:prstGeom prst="rect">
            <a:avLst/>
          </a:prstGeom>
          <a:noFill/>
          <a:ln>
            <a:noFill/>
          </a:ln>
        </p:spPr>
        <p:txBody>
          <a:bodyPr spcFirstLastPara="1" wrap="square" lIns="30100" tIns="30100" rIns="30100" bIns="30100" anchor="ctr" anchorCtr="0">
            <a:noAutofit/>
          </a:bodyPr>
          <a:lstStyle>
            <a:lvl1pPr lvl="0" algn="ctr" rtl="0">
              <a:lnSpc>
                <a:spcPct val="100000"/>
              </a:lnSpc>
              <a:spcBef>
                <a:spcPts val="0"/>
              </a:spcBef>
              <a:spcAft>
                <a:spcPts val="0"/>
              </a:spcAft>
              <a:buClr>
                <a:srgbClr val="000000"/>
              </a:buClr>
              <a:buSzPts val="6600"/>
              <a:buFont typeface="Helvetica Neue"/>
              <a:buNone/>
              <a:defRPr sz="6600" cap="none">
                <a:solidFill>
                  <a:srgbClr val="000000"/>
                </a:solidFill>
                <a:latin typeface="Helvetica Neue"/>
                <a:ea typeface="Helvetica Neue"/>
                <a:cs typeface="Helvetica Neue"/>
                <a:sym typeface="Helvetica Neue"/>
              </a:defRPr>
            </a:lvl1pPr>
            <a:lvl2pPr lvl="1" algn="ctr" rtl="0">
              <a:lnSpc>
                <a:spcPct val="90000"/>
              </a:lnSpc>
              <a:spcBef>
                <a:spcPts val="0"/>
              </a:spcBef>
              <a:spcAft>
                <a:spcPts val="0"/>
              </a:spcAft>
              <a:buClr>
                <a:srgbClr val="262626"/>
              </a:buClr>
              <a:buSzPts val="2100"/>
              <a:buNone/>
              <a:defRPr/>
            </a:lvl2pPr>
            <a:lvl3pPr lvl="2" algn="ctr" rtl="0">
              <a:lnSpc>
                <a:spcPct val="90000"/>
              </a:lnSpc>
              <a:spcBef>
                <a:spcPts val="0"/>
              </a:spcBef>
              <a:spcAft>
                <a:spcPts val="0"/>
              </a:spcAft>
              <a:buClr>
                <a:srgbClr val="262626"/>
              </a:buClr>
              <a:buSzPts val="2100"/>
              <a:buNone/>
              <a:defRPr/>
            </a:lvl3pPr>
            <a:lvl4pPr lvl="3" algn="ctr" rtl="0">
              <a:lnSpc>
                <a:spcPct val="90000"/>
              </a:lnSpc>
              <a:spcBef>
                <a:spcPts val="0"/>
              </a:spcBef>
              <a:spcAft>
                <a:spcPts val="0"/>
              </a:spcAft>
              <a:buClr>
                <a:srgbClr val="262626"/>
              </a:buClr>
              <a:buSzPts val="2100"/>
              <a:buNone/>
              <a:defRPr/>
            </a:lvl4pPr>
            <a:lvl5pPr lvl="4" algn="ctr" rtl="0">
              <a:lnSpc>
                <a:spcPct val="90000"/>
              </a:lnSpc>
              <a:spcBef>
                <a:spcPts val="0"/>
              </a:spcBef>
              <a:spcAft>
                <a:spcPts val="0"/>
              </a:spcAft>
              <a:buClr>
                <a:srgbClr val="262626"/>
              </a:buClr>
              <a:buSzPts val="2100"/>
              <a:buNone/>
              <a:defRPr/>
            </a:lvl5pPr>
            <a:lvl6pPr lvl="5" algn="ctr" rtl="0">
              <a:lnSpc>
                <a:spcPct val="90000"/>
              </a:lnSpc>
              <a:spcBef>
                <a:spcPts val="0"/>
              </a:spcBef>
              <a:spcAft>
                <a:spcPts val="0"/>
              </a:spcAft>
              <a:buClr>
                <a:srgbClr val="262626"/>
              </a:buClr>
              <a:buSzPts val="2100"/>
              <a:buNone/>
              <a:defRPr/>
            </a:lvl6pPr>
            <a:lvl7pPr lvl="6" algn="ctr" rtl="0">
              <a:lnSpc>
                <a:spcPct val="90000"/>
              </a:lnSpc>
              <a:spcBef>
                <a:spcPts val="0"/>
              </a:spcBef>
              <a:spcAft>
                <a:spcPts val="0"/>
              </a:spcAft>
              <a:buClr>
                <a:srgbClr val="262626"/>
              </a:buClr>
              <a:buSzPts val="2100"/>
              <a:buNone/>
              <a:defRPr/>
            </a:lvl7pPr>
            <a:lvl8pPr lvl="7" algn="ctr" rtl="0">
              <a:lnSpc>
                <a:spcPct val="90000"/>
              </a:lnSpc>
              <a:spcBef>
                <a:spcPts val="0"/>
              </a:spcBef>
              <a:spcAft>
                <a:spcPts val="0"/>
              </a:spcAft>
              <a:buClr>
                <a:srgbClr val="262626"/>
              </a:buClr>
              <a:buSzPts val="2100"/>
              <a:buNone/>
              <a:defRPr/>
            </a:lvl8pPr>
            <a:lvl9pPr lvl="8" algn="ctr" rtl="0">
              <a:lnSpc>
                <a:spcPct val="90000"/>
              </a:lnSpc>
              <a:spcBef>
                <a:spcPts val="0"/>
              </a:spcBef>
              <a:spcAft>
                <a:spcPts val="0"/>
              </a:spcAft>
              <a:buClr>
                <a:srgbClr val="262626"/>
              </a:buClr>
              <a:buSzPts val="2100"/>
              <a:buNone/>
              <a:defRPr/>
            </a:lvl9pPr>
          </a:lstStyle>
          <a:p>
            <a:endParaRPr/>
          </a:p>
        </p:txBody>
      </p:sp>
      <p:sp>
        <p:nvSpPr>
          <p:cNvPr id="3" name="Text Placeholder 2">
            <a:extLst>
              <a:ext uri="{FF2B5EF4-FFF2-40B4-BE49-F238E27FC236}">
                <a16:creationId xmlns:a16="http://schemas.microsoft.com/office/drawing/2014/main" id="{67D63786-6771-4806-BCD7-812DE34D10DB}"/>
              </a:ext>
            </a:extLst>
          </p:cNvPr>
          <p:cNvSpPr>
            <a:spLocks noGrp="1"/>
          </p:cNvSpPr>
          <p:nvPr>
            <p:ph type="body" sz="quarter" idx="13" hasCustomPrompt="1"/>
          </p:nvPr>
        </p:nvSpPr>
        <p:spPr>
          <a:xfrm>
            <a:off x="3995128" y="2488721"/>
            <a:ext cx="2546413" cy="2764730"/>
          </a:xfrm>
          <a:solidFill>
            <a:schemeClr val="accent1">
              <a:lumMod val="50000"/>
            </a:schemeClr>
          </a:solidFill>
        </p:spPr>
        <p:txBody>
          <a:bodyPr/>
          <a:lstStyle>
            <a:lvl1pPr marL="50800" indent="0" algn="ctr">
              <a:buNone/>
              <a:defRPr/>
            </a:lvl1pPr>
            <a:lvl5pPr marL="1917700" indent="0" algn="ctr">
              <a:buNone/>
              <a:defRPr>
                <a:solidFill>
                  <a:schemeClr val="bg1"/>
                </a:solidFill>
              </a:defRPr>
            </a:lvl5pPr>
          </a:lstStyle>
          <a:p>
            <a:pPr lvl="0"/>
            <a:r>
              <a:rPr lang="en-US" dirty="0"/>
              <a:t>Click to insert text</a:t>
            </a:r>
            <a:endParaRPr lang="en-CA" dirty="0"/>
          </a:p>
        </p:txBody>
      </p:sp>
      <p:sp>
        <p:nvSpPr>
          <p:cNvPr id="6" name="Text Placeholder 2">
            <a:extLst>
              <a:ext uri="{FF2B5EF4-FFF2-40B4-BE49-F238E27FC236}">
                <a16:creationId xmlns:a16="http://schemas.microsoft.com/office/drawing/2014/main" id="{43258339-8D9E-4D63-9451-F7FBAF212C5A}"/>
              </a:ext>
            </a:extLst>
          </p:cNvPr>
          <p:cNvSpPr>
            <a:spLocks noGrp="1"/>
          </p:cNvSpPr>
          <p:nvPr>
            <p:ph type="body" sz="quarter" idx="14" hasCustomPrompt="1"/>
          </p:nvPr>
        </p:nvSpPr>
        <p:spPr>
          <a:xfrm>
            <a:off x="6977415" y="2488721"/>
            <a:ext cx="2546413" cy="2764730"/>
          </a:xfrm>
          <a:solidFill>
            <a:schemeClr val="accent1">
              <a:lumMod val="50000"/>
            </a:schemeClr>
          </a:solidFill>
        </p:spPr>
        <p:txBody>
          <a:bodyPr/>
          <a:lstStyle>
            <a:lvl1pPr marL="50800" indent="0" algn="ctr">
              <a:buNone/>
              <a:defRPr/>
            </a:lvl1pPr>
            <a:lvl5pPr marL="1917700" indent="0" algn="ctr">
              <a:buNone/>
              <a:defRPr>
                <a:solidFill>
                  <a:schemeClr val="bg1"/>
                </a:solidFill>
              </a:defRPr>
            </a:lvl5pPr>
          </a:lstStyle>
          <a:p>
            <a:pPr lvl="0"/>
            <a:r>
              <a:rPr lang="en-US" dirty="0"/>
              <a:t>Click to insert text</a:t>
            </a:r>
            <a:endParaRPr lang="en-CA" dirty="0"/>
          </a:p>
        </p:txBody>
      </p:sp>
      <p:sp>
        <p:nvSpPr>
          <p:cNvPr id="7" name="Text Placeholder 2">
            <a:extLst>
              <a:ext uri="{FF2B5EF4-FFF2-40B4-BE49-F238E27FC236}">
                <a16:creationId xmlns:a16="http://schemas.microsoft.com/office/drawing/2014/main" id="{38BB95B2-BE0A-46A8-81FD-D10D784A7ED3}"/>
              </a:ext>
            </a:extLst>
          </p:cNvPr>
          <p:cNvSpPr>
            <a:spLocks noGrp="1"/>
          </p:cNvSpPr>
          <p:nvPr>
            <p:ph type="body" sz="quarter" idx="15" hasCustomPrompt="1"/>
          </p:nvPr>
        </p:nvSpPr>
        <p:spPr>
          <a:xfrm>
            <a:off x="4030981" y="5558526"/>
            <a:ext cx="2546413" cy="2764730"/>
          </a:xfrm>
          <a:solidFill>
            <a:schemeClr val="accent1">
              <a:lumMod val="50000"/>
            </a:schemeClr>
          </a:solidFill>
        </p:spPr>
        <p:txBody>
          <a:bodyPr/>
          <a:lstStyle>
            <a:lvl1pPr marL="50800" indent="0" algn="ctr">
              <a:buNone/>
              <a:defRPr/>
            </a:lvl1pPr>
            <a:lvl5pPr marL="1917700" indent="0" algn="ctr">
              <a:buNone/>
              <a:defRPr>
                <a:solidFill>
                  <a:schemeClr val="bg1"/>
                </a:solidFill>
              </a:defRPr>
            </a:lvl5pPr>
          </a:lstStyle>
          <a:p>
            <a:pPr lvl="0"/>
            <a:r>
              <a:rPr lang="en-US" dirty="0"/>
              <a:t>Click to insert text</a:t>
            </a:r>
            <a:endParaRPr lang="en-CA" dirty="0"/>
          </a:p>
        </p:txBody>
      </p:sp>
      <p:sp>
        <p:nvSpPr>
          <p:cNvPr id="8" name="Text Placeholder 2">
            <a:extLst>
              <a:ext uri="{FF2B5EF4-FFF2-40B4-BE49-F238E27FC236}">
                <a16:creationId xmlns:a16="http://schemas.microsoft.com/office/drawing/2014/main" id="{5631CB14-1205-4CFE-ACEE-A028B871D771}"/>
              </a:ext>
            </a:extLst>
          </p:cNvPr>
          <p:cNvSpPr>
            <a:spLocks noGrp="1"/>
          </p:cNvSpPr>
          <p:nvPr>
            <p:ph type="body" sz="quarter" idx="16" hasCustomPrompt="1"/>
          </p:nvPr>
        </p:nvSpPr>
        <p:spPr>
          <a:xfrm>
            <a:off x="6977415" y="5558526"/>
            <a:ext cx="2546413" cy="2764730"/>
          </a:xfrm>
          <a:solidFill>
            <a:schemeClr val="accent1">
              <a:lumMod val="50000"/>
            </a:schemeClr>
          </a:solidFill>
        </p:spPr>
        <p:txBody>
          <a:bodyPr/>
          <a:lstStyle>
            <a:lvl1pPr marL="50800" indent="0" algn="ctr">
              <a:buNone/>
              <a:defRPr/>
            </a:lvl1pPr>
            <a:lvl5pPr marL="1917700" indent="0" algn="ctr">
              <a:buNone/>
              <a:defRPr>
                <a:solidFill>
                  <a:schemeClr val="bg1"/>
                </a:solidFill>
              </a:defRPr>
            </a:lvl5pPr>
          </a:lstStyle>
          <a:p>
            <a:pPr lvl="0"/>
            <a:r>
              <a:rPr lang="en-US" dirty="0"/>
              <a:t>Click to insert text</a:t>
            </a:r>
            <a:endParaRPr lang="en-CA" dirty="0"/>
          </a:p>
        </p:txBody>
      </p:sp>
      <p:sp>
        <p:nvSpPr>
          <p:cNvPr id="10" name="Text Placeholder 9">
            <a:extLst>
              <a:ext uri="{FF2B5EF4-FFF2-40B4-BE49-F238E27FC236}">
                <a16:creationId xmlns:a16="http://schemas.microsoft.com/office/drawing/2014/main" id="{7BAC128D-756E-4FEE-9F0E-E6288381603E}"/>
              </a:ext>
            </a:extLst>
          </p:cNvPr>
          <p:cNvSpPr>
            <a:spLocks noGrp="1"/>
          </p:cNvSpPr>
          <p:nvPr>
            <p:ph type="body" sz="quarter" idx="17" hasCustomPrompt="1"/>
          </p:nvPr>
        </p:nvSpPr>
        <p:spPr>
          <a:xfrm>
            <a:off x="365125" y="3052763"/>
            <a:ext cx="3376881" cy="4206875"/>
          </a:xfrm>
        </p:spPr>
        <p:txBody>
          <a:bodyPr/>
          <a:lstStyle>
            <a:lvl1pPr marL="50800" indent="0">
              <a:buNone/>
              <a:defRPr>
                <a:solidFill>
                  <a:schemeClr val="tx1"/>
                </a:solidFill>
              </a:defRPr>
            </a:lvl1pPr>
          </a:lstStyle>
          <a:p>
            <a:pPr lvl="0"/>
            <a:r>
              <a:rPr lang="en-US" dirty="0"/>
              <a:t>Click to insert text</a:t>
            </a:r>
            <a:endParaRPr lang="en-CA" dirty="0"/>
          </a:p>
        </p:txBody>
      </p:sp>
      <p:sp>
        <p:nvSpPr>
          <p:cNvPr id="9" name="Text Placeholder 2">
            <a:extLst>
              <a:ext uri="{FF2B5EF4-FFF2-40B4-BE49-F238E27FC236}">
                <a16:creationId xmlns:a16="http://schemas.microsoft.com/office/drawing/2014/main" id="{0F282120-23BD-4FD0-8899-BE059342BE3E}"/>
              </a:ext>
            </a:extLst>
          </p:cNvPr>
          <p:cNvSpPr>
            <a:spLocks noGrp="1"/>
          </p:cNvSpPr>
          <p:nvPr>
            <p:ph type="body" sz="quarter" idx="18" hasCustomPrompt="1"/>
          </p:nvPr>
        </p:nvSpPr>
        <p:spPr>
          <a:xfrm>
            <a:off x="9923849" y="2488721"/>
            <a:ext cx="2546413" cy="2764730"/>
          </a:xfrm>
          <a:solidFill>
            <a:schemeClr val="accent1">
              <a:lumMod val="50000"/>
            </a:schemeClr>
          </a:solidFill>
        </p:spPr>
        <p:txBody>
          <a:bodyPr/>
          <a:lstStyle>
            <a:lvl1pPr marL="50800" indent="0" algn="ctr">
              <a:buNone/>
              <a:defRPr/>
            </a:lvl1pPr>
            <a:lvl5pPr marL="1917700" indent="0" algn="ctr">
              <a:buNone/>
              <a:defRPr>
                <a:solidFill>
                  <a:schemeClr val="bg1"/>
                </a:solidFill>
              </a:defRPr>
            </a:lvl5pPr>
          </a:lstStyle>
          <a:p>
            <a:pPr lvl="0"/>
            <a:r>
              <a:rPr lang="en-US" dirty="0"/>
              <a:t>Click to insert text</a:t>
            </a:r>
            <a:endParaRPr lang="en-CA" dirty="0"/>
          </a:p>
        </p:txBody>
      </p:sp>
      <p:sp>
        <p:nvSpPr>
          <p:cNvPr id="11" name="Text Placeholder 2">
            <a:extLst>
              <a:ext uri="{FF2B5EF4-FFF2-40B4-BE49-F238E27FC236}">
                <a16:creationId xmlns:a16="http://schemas.microsoft.com/office/drawing/2014/main" id="{F6BCD165-F211-41AE-A323-A8D7C5A3C362}"/>
              </a:ext>
            </a:extLst>
          </p:cNvPr>
          <p:cNvSpPr>
            <a:spLocks noGrp="1"/>
          </p:cNvSpPr>
          <p:nvPr>
            <p:ph type="body" sz="quarter" idx="19" hasCustomPrompt="1"/>
          </p:nvPr>
        </p:nvSpPr>
        <p:spPr>
          <a:xfrm>
            <a:off x="9923849" y="5558526"/>
            <a:ext cx="2546413" cy="2764730"/>
          </a:xfrm>
          <a:solidFill>
            <a:schemeClr val="accent1">
              <a:lumMod val="50000"/>
            </a:schemeClr>
          </a:solidFill>
        </p:spPr>
        <p:txBody>
          <a:bodyPr/>
          <a:lstStyle>
            <a:lvl1pPr marL="50800" indent="0" algn="ctr">
              <a:buNone/>
              <a:defRPr/>
            </a:lvl1pPr>
            <a:lvl5pPr marL="1917700" indent="0" algn="ctr">
              <a:buNone/>
              <a:defRPr>
                <a:solidFill>
                  <a:schemeClr val="bg1"/>
                </a:solidFill>
              </a:defRPr>
            </a:lvl5pPr>
          </a:lstStyle>
          <a:p>
            <a:pPr lvl="0"/>
            <a:r>
              <a:rPr lang="en-US" dirty="0"/>
              <a:t>Click to insert text</a:t>
            </a:r>
            <a:endParaRPr lang="en-CA" dirty="0"/>
          </a:p>
        </p:txBody>
      </p:sp>
      <p:sp>
        <p:nvSpPr>
          <p:cNvPr id="12" name="Google Shape;19;p4">
            <a:extLst>
              <a:ext uri="{FF2B5EF4-FFF2-40B4-BE49-F238E27FC236}">
                <a16:creationId xmlns:a16="http://schemas.microsoft.com/office/drawing/2014/main" id="{3BB05CE3-8989-46CB-8E43-392EECACE1B5}"/>
              </a:ext>
            </a:extLst>
          </p:cNvPr>
          <p:cNvSpPr txBox="1">
            <a:spLocks noGrp="1"/>
          </p:cNvSpPr>
          <p:nvPr>
            <p:ph type="sldNum" idx="12"/>
          </p:nvPr>
        </p:nvSpPr>
        <p:spPr>
          <a:xfrm>
            <a:off x="12049718" y="8842841"/>
            <a:ext cx="780300" cy="746400"/>
          </a:xfrm>
          <a:prstGeom prst="rect">
            <a:avLst/>
          </a:prstGeom>
        </p:spPr>
        <p:txBody>
          <a:bodyPr spcFirstLastPara="1" wrap="square" lIns="144475" tIns="144475" rIns="144475" bIns="14447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3547234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 Top" preserve="1" userDrawn="1">
  <p:cSld name="1_Title - Top">
    <p:bg>
      <p:bgPr>
        <a:solidFill>
          <a:srgbClr val="FFD966"/>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900853" y="252871"/>
            <a:ext cx="11203200" cy="1625700"/>
          </a:xfrm>
          <a:prstGeom prst="rect">
            <a:avLst/>
          </a:prstGeom>
          <a:noFill/>
          <a:ln>
            <a:noFill/>
          </a:ln>
        </p:spPr>
        <p:txBody>
          <a:bodyPr spcFirstLastPara="1" wrap="square" lIns="30100" tIns="30100" rIns="30100" bIns="30100" anchor="ctr" anchorCtr="0">
            <a:noAutofit/>
          </a:bodyPr>
          <a:lstStyle>
            <a:lvl1pPr lvl="0" algn="ctr" rtl="0">
              <a:lnSpc>
                <a:spcPct val="100000"/>
              </a:lnSpc>
              <a:spcBef>
                <a:spcPts val="0"/>
              </a:spcBef>
              <a:spcAft>
                <a:spcPts val="0"/>
              </a:spcAft>
              <a:buClr>
                <a:srgbClr val="000000"/>
              </a:buClr>
              <a:buSzPts val="6600"/>
              <a:buFont typeface="Helvetica Neue"/>
              <a:buNone/>
              <a:defRPr sz="6600" cap="none">
                <a:solidFill>
                  <a:srgbClr val="000000"/>
                </a:solidFill>
                <a:latin typeface="Helvetica Neue"/>
                <a:ea typeface="Helvetica Neue"/>
                <a:cs typeface="Helvetica Neue"/>
                <a:sym typeface="Helvetica Neue"/>
              </a:defRPr>
            </a:lvl1pPr>
            <a:lvl2pPr lvl="1" algn="ctr" rtl="0">
              <a:lnSpc>
                <a:spcPct val="90000"/>
              </a:lnSpc>
              <a:spcBef>
                <a:spcPts val="0"/>
              </a:spcBef>
              <a:spcAft>
                <a:spcPts val="0"/>
              </a:spcAft>
              <a:buClr>
                <a:srgbClr val="262626"/>
              </a:buClr>
              <a:buSzPts val="2100"/>
              <a:buNone/>
              <a:defRPr/>
            </a:lvl2pPr>
            <a:lvl3pPr lvl="2" algn="ctr" rtl="0">
              <a:lnSpc>
                <a:spcPct val="90000"/>
              </a:lnSpc>
              <a:spcBef>
                <a:spcPts val="0"/>
              </a:spcBef>
              <a:spcAft>
                <a:spcPts val="0"/>
              </a:spcAft>
              <a:buClr>
                <a:srgbClr val="262626"/>
              </a:buClr>
              <a:buSzPts val="2100"/>
              <a:buNone/>
              <a:defRPr/>
            </a:lvl3pPr>
            <a:lvl4pPr lvl="3" algn="ctr" rtl="0">
              <a:lnSpc>
                <a:spcPct val="90000"/>
              </a:lnSpc>
              <a:spcBef>
                <a:spcPts val="0"/>
              </a:spcBef>
              <a:spcAft>
                <a:spcPts val="0"/>
              </a:spcAft>
              <a:buClr>
                <a:srgbClr val="262626"/>
              </a:buClr>
              <a:buSzPts val="2100"/>
              <a:buNone/>
              <a:defRPr/>
            </a:lvl4pPr>
            <a:lvl5pPr lvl="4" algn="ctr" rtl="0">
              <a:lnSpc>
                <a:spcPct val="90000"/>
              </a:lnSpc>
              <a:spcBef>
                <a:spcPts val="0"/>
              </a:spcBef>
              <a:spcAft>
                <a:spcPts val="0"/>
              </a:spcAft>
              <a:buClr>
                <a:srgbClr val="262626"/>
              </a:buClr>
              <a:buSzPts val="2100"/>
              <a:buNone/>
              <a:defRPr/>
            </a:lvl5pPr>
            <a:lvl6pPr lvl="5" algn="ctr" rtl="0">
              <a:lnSpc>
                <a:spcPct val="90000"/>
              </a:lnSpc>
              <a:spcBef>
                <a:spcPts val="0"/>
              </a:spcBef>
              <a:spcAft>
                <a:spcPts val="0"/>
              </a:spcAft>
              <a:buClr>
                <a:srgbClr val="262626"/>
              </a:buClr>
              <a:buSzPts val="2100"/>
              <a:buNone/>
              <a:defRPr/>
            </a:lvl6pPr>
            <a:lvl7pPr lvl="6" algn="ctr" rtl="0">
              <a:lnSpc>
                <a:spcPct val="90000"/>
              </a:lnSpc>
              <a:spcBef>
                <a:spcPts val="0"/>
              </a:spcBef>
              <a:spcAft>
                <a:spcPts val="0"/>
              </a:spcAft>
              <a:buClr>
                <a:srgbClr val="262626"/>
              </a:buClr>
              <a:buSzPts val="2100"/>
              <a:buNone/>
              <a:defRPr/>
            </a:lvl7pPr>
            <a:lvl8pPr lvl="7" algn="ctr" rtl="0">
              <a:lnSpc>
                <a:spcPct val="90000"/>
              </a:lnSpc>
              <a:spcBef>
                <a:spcPts val="0"/>
              </a:spcBef>
              <a:spcAft>
                <a:spcPts val="0"/>
              </a:spcAft>
              <a:buClr>
                <a:srgbClr val="262626"/>
              </a:buClr>
              <a:buSzPts val="2100"/>
              <a:buNone/>
              <a:defRPr/>
            </a:lvl8pPr>
            <a:lvl9pPr lvl="8" algn="ctr" rtl="0">
              <a:lnSpc>
                <a:spcPct val="90000"/>
              </a:lnSpc>
              <a:spcBef>
                <a:spcPts val="0"/>
              </a:spcBef>
              <a:spcAft>
                <a:spcPts val="0"/>
              </a:spcAft>
              <a:buClr>
                <a:srgbClr val="262626"/>
              </a:buClr>
              <a:buSzPts val="2100"/>
              <a:buNone/>
              <a:defRPr/>
            </a:lvl9pPr>
          </a:lstStyle>
          <a:p>
            <a:endParaRPr dirty="0"/>
          </a:p>
        </p:txBody>
      </p:sp>
      <p:sp>
        <p:nvSpPr>
          <p:cNvPr id="5" name="TextBox 4">
            <a:extLst>
              <a:ext uri="{FF2B5EF4-FFF2-40B4-BE49-F238E27FC236}">
                <a16:creationId xmlns:a16="http://schemas.microsoft.com/office/drawing/2014/main" id="{AB91D5B4-4EC2-4A6A-B1D7-DDECA2628505}"/>
              </a:ext>
            </a:extLst>
          </p:cNvPr>
          <p:cNvSpPr txBox="1"/>
          <p:nvPr userDrawn="1"/>
        </p:nvSpPr>
        <p:spPr>
          <a:xfrm>
            <a:off x="823390" y="2403863"/>
            <a:ext cx="2103120" cy="1554480"/>
          </a:xfrm>
          <a:prstGeom prst="rect">
            <a:avLst/>
          </a:prstGeom>
          <a:solidFill>
            <a:schemeClr val="bg1"/>
          </a:solidFill>
        </p:spPr>
        <p:txBody>
          <a:bodyPr wrap="square" rtlCol="0">
            <a:normAutofit/>
          </a:bodyPr>
          <a:lstStyle/>
          <a:p>
            <a:endParaRPr lang="en-CA" dirty="0"/>
          </a:p>
        </p:txBody>
      </p:sp>
      <p:sp>
        <p:nvSpPr>
          <p:cNvPr id="4" name="Text Placeholder 3">
            <a:extLst>
              <a:ext uri="{FF2B5EF4-FFF2-40B4-BE49-F238E27FC236}">
                <a16:creationId xmlns:a16="http://schemas.microsoft.com/office/drawing/2014/main" id="{5CABC641-EF86-49B8-870C-E991EF3CFA39}"/>
              </a:ext>
            </a:extLst>
          </p:cNvPr>
          <p:cNvSpPr>
            <a:spLocks noGrp="1"/>
          </p:cNvSpPr>
          <p:nvPr>
            <p:ph type="body" sz="quarter" idx="13" hasCustomPrompt="1"/>
          </p:nvPr>
        </p:nvSpPr>
        <p:spPr>
          <a:xfrm>
            <a:off x="823390" y="2404180"/>
            <a:ext cx="2103438" cy="1554163"/>
          </a:xfrm>
        </p:spPr>
        <p:txBody>
          <a:bodyPr>
            <a:noAutofit/>
          </a:bodyPr>
          <a:lstStyle>
            <a:lvl1pPr marL="50800" indent="0" algn="ctr">
              <a:buNone/>
              <a:defRPr sz="1800"/>
            </a:lvl1pPr>
            <a:lvl2pPr algn="ctr">
              <a:defRPr sz="1800"/>
            </a:lvl2pPr>
            <a:lvl3pPr algn="ctr">
              <a:defRPr sz="1800"/>
            </a:lvl3pPr>
            <a:lvl4pPr algn="ctr">
              <a:defRPr sz="1800"/>
            </a:lvl4pPr>
            <a:lvl5pPr algn="ctr">
              <a:defRPr sz="1800"/>
            </a:lvl5pPr>
          </a:lstStyle>
          <a:p>
            <a:pPr lvl="0"/>
            <a:r>
              <a:rPr lang="en-US" dirty="0"/>
              <a:t>Click to add text</a:t>
            </a:r>
            <a:endParaRPr lang="en-CA" dirty="0"/>
          </a:p>
        </p:txBody>
      </p:sp>
      <p:sp>
        <p:nvSpPr>
          <p:cNvPr id="32" name="TextBox 31">
            <a:extLst>
              <a:ext uri="{FF2B5EF4-FFF2-40B4-BE49-F238E27FC236}">
                <a16:creationId xmlns:a16="http://schemas.microsoft.com/office/drawing/2014/main" id="{6378A86E-52DC-473C-A344-708FC28BF64B}"/>
              </a:ext>
            </a:extLst>
          </p:cNvPr>
          <p:cNvSpPr txBox="1"/>
          <p:nvPr userDrawn="1"/>
        </p:nvSpPr>
        <p:spPr>
          <a:xfrm>
            <a:off x="3908357" y="2403546"/>
            <a:ext cx="2103120" cy="1554480"/>
          </a:xfrm>
          <a:prstGeom prst="rect">
            <a:avLst/>
          </a:prstGeom>
          <a:solidFill>
            <a:schemeClr val="bg1"/>
          </a:solidFill>
        </p:spPr>
        <p:txBody>
          <a:bodyPr wrap="square" rtlCol="0">
            <a:normAutofit/>
          </a:bodyPr>
          <a:lstStyle/>
          <a:p>
            <a:endParaRPr lang="en-CA" dirty="0"/>
          </a:p>
        </p:txBody>
      </p:sp>
      <p:sp>
        <p:nvSpPr>
          <p:cNvPr id="33" name="Text Placeholder 3">
            <a:extLst>
              <a:ext uri="{FF2B5EF4-FFF2-40B4-BE49-F238E27FC236}">
                <a16:creationId xmlns:a16="http://schemas.microsoft.com/office/drawing/2014/main" id="{FF0A780B-91AD-4751-B969-06D55C4F2812}"/>
              </a:ext>
            </a:extLst>
          </p:cNvPr>
          <p:cNvSpPr>
            <a:spLocks noGrp="1"/>
          </p:cNvSpPr>
          <p:nvPr>
            <p:ph type="body" sz="quarter" idx="14" hasCustomPrompt="1"/>
          </p:nvPr>
        </p:nvSpPr>
        <p:spPr>
          <a:xfrm>
            <a:off x="3908357" y="2403863"/>
            <a:ext cx="2103438" cy="1554163"/>
          </a:xfrm>
        </p:spPr>
        <p:txBody>
          <a:bodyPr>
            <a:noAutofit/>
          </a:bodyPr>
          <a:lstStyle>
            <a:lvl1pPr marL="50800" indent="0" algn="ctr">
              <a:buNone/>
              <a:defRPr sz="1800"/>
            </a:lvl1pPr>
            <a:lvl2pPr algn="ctr">
              <a:defRPr sz="1800"/>
            </a:lvl2pPr>
            <a:lvl3pPr algn="ctr">
              <a:defRPr sz="1800"/>
            </a:lvl3pPr>
            <a:lvl4pPr algn="ctr">
              <a:defRPr sz="1800"/>
            </a:lvl4pPr>
            <a:lvl5pPr algn="ctr">
              <a:defRPr sz="1800"/>
            </a:lvl5pPr>
          </a:lstStyle>
          <a:p>
            <a:pPr lvl="0"/>
            <a:r>
              <a:rPr lang="en-US" dirty="0"/>
              <a:t>Click to add text</a:t>
            </a:r>
            <a:endParaRPr lang="en-CA" dirty="0"/>
          </a:p>
        </p:txBody>
      </p:sp>
      <p:sp>
        <p:nvSpPr>
          <p:cNvPr id="34" name="TextBox 33">
            <a:extLst>
              <a:ext uri="{FF2B5EF4-FFF2-40B4-BE49-F238E27FC236}">
                <a16:creationId xmlns:a16="http://schemas.microsoft.com/office/drawing/2014/main" id="{66D844BE-6CCD-4513-94EC-5FFA11B95B65}"/>
              </a:ext>
            </a:extLst>
          </p:cNvPr>
          <p:cNvSpPr txBox="1"/>
          <p:nvPr userDrawn="1"/>
        </p:nvSpPr>
        <p:spPr>
          <a:xfrm>
            <a:off x="6993324" y="2403229"/>
            <a:ext cx="2103120" cy="1554480"/>
          </a:xfrm>
          <a:prstGeom prst="rect">
            <a:avLst/>
          </a:prstGeom>
          <a:solidFill>
            <a:schemeClr val="bg1"/>
          </a:solidFill>
        </p:spPr>
        <p:txBody>
          <a:bodyPr wrap="square" rtlCol="0">
            <a:normAutofit/>
          </a:bodyPr>
          <a:lstStyle/>
          <a:p>
            <a:endParaRPr lang="en-CA" dirty="0"/>
          </a:p>
        </p:txBody>
      </p:sp>
      <p:sp>
        <p:nvSpPr>
          <p:cNvPr id="35" name="Text Placeholder 3">
            <a:extLst>
              <a:ext uri="{FF2B5EF4-FFF2-40B4-BE49-F238E27FC236}">
                <a16:creationId xmlns:a16="http://schemas.microsoft.com/office/drawing/2014/main" id="{7CFFFB0B-F918-4934-9252-9A48B4F65E79}"/>
              </a:ext>
            </a:extLst>
          </p:cNvPr>
          <p:cNvSpPr>
            <a:spLocks noGrp="1"/>
          </p:cNvSpPr>
          <p:nvPr>
            <p:ph type="body" sz="quarter" idx="15" hasCustomPrompt="1"/>
          </p:nvPr>
        </p:nvSpPr>
        <p:spPr>
          <a:xfrm>
            <a:off x="6993324" y="2403546"/>
            <a:ext cx="2103438" cy="1554163"/>
          </a:xfrm>
        </p:spPr>
        <p:txBody>
          <a:bodyPr>
            <a:noAutofit/>
          </a:bodyPr>
          <a:lstStyle>
            <a:lvl1pPr marL="50800" indent="0" algn="ctr">
              <a:buNone/>
              <a:defRPr sz="1800"/>
            </a:lvl1pPr>
            <a:lvl2pPr algn="ctr">
              <a:defRPr sz="1800"/>
            </a:lvl2pPr>
            <a:lvl3pPr algn="ctr">
              <a:defRPr sz="1800"/>
            </a:lvl3pPr>
            <a:lvl4pPr algn="ctr">
              <a:defRPr sz="1800"/>
            </a:lvl4pPr>
            <a:lvl5pPr algn="ctr">
              <a:defRPr sz="1800"/>
            </a:lvl5pPr>
          </a:lstStyle>
          <a:p>
            <a:pPr lvl="0"/>
            <a:r>
              <a:rPr lang="en-US" dirty="0"/>
              <a:t>Click to add text</a:t>
            </a:r>
            <a:endParaRPr lang="en-CA" dirty="0"/>
          </a:p>
        </p:txBody>
      </p:sp>
      <p:sp>
        <p:nvSpPr>
          <p:cNvPr id="36" name="TextBox 35">
            <a:extLst>
              <a:ext uri="{FF2B5EF4-FFF2-40B4-BE49-F238E27FC236}">
                <a16:creationId xmlns:a16="http://schemas.microsoft.com/office/drawing/2014/main" id="{4B54F07B-01E4-4182-B11E-70992481CA54}"/>
              </a:ext>
            </a:extLst>
          </p:cNvPr>
          <p:cNvSpPr txBox="1"/>
          <p:nvPr userDrawn="1"/>
        </p:nvSpPr>
        <p:spPr>
          <a:xfrm>
            <a:off x="10077973" y="2403229"/>
            <a:ext cx="2103120" cy="1554480"/>
          </a:xfrm>
          <a:prstGeom prst="rect">
            <a:avLst/>
          </a:prstGeom>
          <a:solidFill>
            <a:schemeClr val="bg1"/>
          </a:solidFill>
        </p:spPr>
        <p:txBody>
          <a:bodyPr wrap="square" rtlCol="0">
            <a:normAutofit/>
          </a:bodyPr>
          <a:lstStyle/>
          <a:p>
            <a:endParaRPr lang="en-CA" dirty="0"/>
          </a:p>
        </p:txBody>
      </p:sp>
      <p:sp>
        <p:nvSpPr>
          <p:cNvPr id="37" name="Text Placeholder 3">
            <a:extLst>
              <a:ext uri="{FF2B5EF4-FFF2-40B4-BE49-F238E27FC236}">
                <a16:creationId xmlns:a16="http://schemas.microsoft.com/office/drawing/2014/main" id="{F799FC0F-D0C9-4678-A1D8-9C6AC3B5F226}"/>
              </a:ext>
            </a:extLst>
          </p:cNvPr>
          <p:cNvSpPr>
            <a:spLocks noGrp="1"/>
          </p:cNvSpPr>
          <p:nvPr>
            <p:ph type="body" sz="quarter" idx="16" hasCustomPrompt="1"/>
          </p:nvPr>
        </p:nvSpPr>
        <p:spPr>
          <a:xfrm>
            <a:off x="10077973" y="2403546"/>
            <a:ext cx="2103438" cy="1554163"/>
          </a:xfrm>
        </p:spPr>
        <p:txBody>
          <a:bodyPr>
            <a:noAutofit/>
          </a:bodyPr>
          <a:lstStyle>
            <a:lvl1pPr marL="50800" indent="0" algn="ctr">
              <a:buNone/>
              <a:defRPr sz="1800"/>
            </a:lvl1pPr>
            <a:lvl2pPr algn="ctr">
              <a:defRPr sz="1800"/>
            </a:lvl2pPr>
            <a:lvl3pPr algn="ctr">
              <a:defRPr sz="1800"/>
            </a:lvl3pPr>
            <a:lvl4pPr algn="ctr">
              <a:defRPr sz="1800"/>
            </a:lvl4pPr>
            <a:lvl5pPr algn="ctr">
              <a:defRPr sz="1800"/>
            </a:lvl5pPr>
          </a:lstStyle>
          <a:p>
            <a:pPr lvl="0"/>
            <a:r>
              <a:rPr lang="en-US" dirty="0"/>
              <a:t>Click to add text</a:t>
            </a:r>
            <a:endParaRPr lang="en-CA" dirty="0"/>
          </a:p>
        </p:txBody>
      </p:sp>
      <p:sp>
        <p:nvSpPr>
          <p:cNvPr id="46" name="TextBox 45">
            <a:extLst>
              <a:ext uri="{FF2B5EF4-FFF2-40B4-BE49-F238E27FC236}">
                <a16:creationId xmlns:a16="http://schemas.microsoft.com/office/drawing/2014/main" id="{01EE1DBD-19C9-4544-93C6-0B96DA21DD30}"/>
              </a:ext>
            </a:extLst>
          </p:cNvPr>
          <p:cNvSpPr txBox="1"/>
          <p:nvPr userDrawn="1"/>
        </p:nvSpPr>
        <p:spPr>
          <a:xfrm>
            <a:off x="823072" y="4240778"/>
            <a:ext cx="2103120" cy="1554480"/>
          </a:xfrm>
          <a:prstGeom prst="rect">
            <a:avLst/>
          </a:prstGeom>
          <a:solidFill>
            <a:schemeClr val="bg1"/>
          </a:solidFill>
        </p:spPr>
        <p:txBody>
          <a:bodyPr wrap="square" rtlCol="0">
            <a:normAutofit/>
          </a:bodyPr>
          <a:lstStyle/>
          <a:p>
            <a:endParaRPr lang="en-CA" dirty="0"/>
          </a:p>
        </p:txBody>
      </p:sp>
      <p:sp>
        <p:nvSpPr>
          <p:cNvPr id="47" name="Text Placeholder 3">
            <a:extLst>
              <a:ext uri="{FF2B5EF4-FFF2-40B4-BE49-F238E27FC236}">
                <a16:creationId xmlns:a16="http://schemas.microsoft.com/office/drawing/2014/main" id="{DAAEA2DD-104A-463F-BB25-70CF151827C9}"/>
              </a:ext>
            </a:extLst>
          </p:cNvPr>
          <p:cNvSpPr>
            <a:spLocks noGrp="1"/>
          </p:cNvSpPr>
          <p:nvPr>
            <p:ph type="body" sz="quarter" idx="17" hasCustomPrompt="1"/>
          </p:nvPr>
        </p:nvSpPr>
        <p:spPr>
          <a:xfrm>
            <a:off x="823072" y="4241095"/>
            <a:ext cx="2103438" cy="1554163"/>
          </a:xfrm>
        </p:spPr>
        <p:txBody>
          <a:bodyPr>
            <a:noAutofit/>
          </a:bodyPr>
          <a:lstStyle>
            <a:lvl1pPr marL="50800" indent="0" algn="ctr">
              <a:buNone/>
              <a:defRPr sz="1800"/>
            </a:lvl1pPr>
            <a:lvl2pPr algn="ctr">
              <a:defRPr sz="1800"/>
            </a:lvl2pPr>
            <a:lvl3pPr algn="ctr">
              <a:defRPr sz="1800"/>
            </a:lvl3pPr>
            <a:lvl4pPr algn="ctr">
              <a:defRPr sz="1800"/>
            </a:lvl4pPr>
            <a:lvl5pPr algn="ctr">
              <a:defRPr sz="1800"/>
            </a:lvl5pPr>
          </a:lstStyle>
          <a:p>
            <a:pPr lvl="0"/>
            <a:r>
              <a:rPr lang="en-US" dirty="0"/>
              <a:t>Click to add text</a:t>
            </a:r>
            <a:endParaRPr lang="en-CA" dirty="0"/>
          </a:p>
        </p:txBody>
      </p:sp>
      <p:sp>
        <p:nvSpPr>
          <p:cNvPr id="48" name="TextBox 47">
            <a:extLst>
              <a:ext uri="{FF2B5EF4-FFF2-40B4-BE49-F238E27FC236}">
                <a16:creationId xmlns:a16="http://schemas.microsoft.com/office/drawing/2014/main" id="{D7C43714-5A95-4FFD-A7BE-FDE0C58EA6CD}"/>
              </a:ext>
            </a:extLst>
          </p:cNvPr>
          <p:cNvSpPr txBox="1"/>
          <p:nvPr userDrawn="1"/>
        </p:nvSpPr>
        <p:spPr>
          <a:xfrm>
            <a:off x="3908039" y="4240461"/>
            <a:ext cx="2103120" cy="1554480"/>
          </a:xfrm>
          <a:prstGeom prst="rect">
            <a:avLst/>
          </a:prstGeom>
          <a:solidFill>
            <a:schemeClr val="bg1"/>
          </a:solidFill>
        </p:spPr>
        <p:txBody>
          <a:bodyPr wrap="square" rtlCol="0">
            <a:normAutofit/>
          </a:bodyPr>
          <a:lstStyle/>
          <a:p>
            <a:endParaRPr lang="en-CA" dirty="0"/>
          </a:p>
        </p:txBody>
      </p:sp>
      <p:sp>
        <p:nvSpPr>
          <p:cNvPr id="49" name="Text Placeholder 3">
            <a:extLst>
              <a:ext uri="{FF2B5EF4-FFF2-40B4-BE49-F238E27FC236}">
                <a16:creationId xmlns:a16="http://schemas.microsoft.com/office/drawing/2014/main" id="{5FAAEB4B-C77B-4D99-A098-97660EB68ED9}"/>
              </a:ext>
            </a:extLst>
          </p:cNvPr>
          <p:cNvSpPr>
            <a:spLocks noGrp="1"/>
          </p:cNvSpPr>
          <p:nvPr>
            <p:ph type="body" sz="quarter" idx="18" hasCustomPrompt="1"/>
          </p:nvPr>
        </p:nvSpPr>
        <p:spPr>
          <a:xfrm>
            <a:off x="3908039" y="4240778"/>
            <a:ext cx="2103438" cy="1554163"/>
          </a:xfrm>
        </p:spPr>
        <p:txBody>
          <a:bodyPr>
            <a:noAutofit/>
          </a:bodyPr>
          <a:lstStyle>
            <a:lvl1pPr marL="50800" indent="0" algn="ctr">
              <a:buNone/>
              <a:defRPr sz="1800"/>
            </a:lvl1pPr>
            <a:lvl2pPr algn="ctr">
              <a:defRPr sz="1800"/>
            </a:lvl2pPr>
            <a:lvl3pPr algn="ctr">
              <a:defRPr sz="1800"/>
            </a:lvl3pPr>
            <a:lvl4pPr algn="ctr">
              <a:defRPr sz="1800"/>
            </a:lvl4pPr>
            <a:lvl5pPr algn="ctr">
              <a:defRPr sz="1800"/>
            </a:lvl5pPr>
          </a:lstStyle>
          <a:p>
            <a:pPr lvl="0"/>
            <a:r>
              <a:rPr lang="en-US" dirty="0"/>
              <a:t>Click to add text</a:t>
            </a:r>
            <a:endParaRPr lang="en-CA" dirty="0"/>
          </a:p>
        </p:txBody>
      </p:sp>
      <p:sp>
        <p:nvSpPr>
          <p:cNvPr id="50" name="TextBox 49">
            <a:extLst>
              <a:ext uri="{FF2B5EF4-FFF2-40B4-BE49-F238E27FC236}">
                <a16:creationId xmlns:a16="http://schemas.microsoft.com/office/drawing/2014/main" id="{1DC0CFF3-FCD7-4032-8949-2DC22B70E515}"/>
              </a:ext>
            </a:extLst>
          </p:cNvPr>
          <p:cNvSpPr txBox="1"/>
          <p:nvPr userDrawn="1"/>
        </p:nvSpPr>
        <p:spPr>
          <a:xfrm>
            <a:off x="6993006" y="4240144"/>
            <a:ext cx="2103120" cy="1554480"/>
          </a:xfrm>
          <a:prstGeom prst="rect">
            <a:avLst/>
          </a:prstGeom>
          <a:solidFill>
            <a:schemeClr val="bg1"/>
          </a:solidFill>
        </p:spPr>
        <p:txBody>
          <a:bodyPr wrap="square" rtlCol="0">
            <a:normAutofit/>
          </a:bodyPr>
          <a:lstStyle/>
          <a:p>
            <a:endParaRPr lang="en-CA" dirty="0"/>
          </a:p>
        </p:txBody>
      </p:sp>
      <p:sp>
        <p:nvSpPr>
          <p:cNvPr id="53" name="Text Placeholder 3">
            <a:extLst>
              <a:ext uri="{FF2B5EF4-FFF2-40B4-BE49-F238E27FC236}">
                <a16:creationId xmlns:a16="http://schemas.microsoft.com/office/drawing/2014/main" id="{727011F0-34A2-48B7-804D-00CD2FF6C3A4}"/>
              </a:ext>
            </a:extLst>
          </p:cNvPr>
          <p:cNvSpPr>
            <a:spLocks noGrp="1"/>
          </p:cNvSpPr>
          <p:nvPr>
            <p:ph type="body" sz="quarter" idx="19" hasCustomPrompt="1"/>
          </p:nvPr>
        </p:nvSpPr>
        <p:spPr>
          <a:xfrm>
            <a:off x="6993006" y="4240461"/>
            <a:ext cx="2103438" cy="1554163"/>
          </a:xfrm>
        </p:spPr>
        <p:txBody>
          <a:bodyPr>
            <a:noAutofit/>
          </a:bodyPr>
          <a:lstStyle>
            <a:lvl1pPr marL="50800" indent="0" algn="ctr">
              <a:buNone/>
              <a:defRPr sz="1800"/>
            </a:lvl1pPr>
            <a:lvl2pPr algn="ctr">
              <a:defRPr sz="1800"/>
            </a:lvl2pPr>
            <a:lvl3pPr algn="ctr">
              <a:defRPr sz="1800"/>
            </a:lvl3pPr>
            <a:lvl4pPr algn="ctr">
              <a:defRPr sz="1800"/>
            </a:lvl4pPr>
            <a:lvl5pPr algn="ctr">
              <a:defRPr sz="1800"/>
            </a:lvl5pPr>
          </a:lstStyle>
          <a:p>
            <a:pPr lvl="0"/>
            <a:r>
              <a:rPr lang="en-US" dirty="0"/>
              <a:t>Click to add text</a:t>
            </a:r>
            <a:endParaRPr lang="en-CA" dirty="0"/>
          </a:p>
        </p:txBody>
      </p:sp>
      <p:sp>
        <p:nvSpPr>
          <p:cNvPr id="54" name="TextBox 53">
            <a:extLst>
              <a:ext uri="{FF2B5EF4-FFF2-40B4-BE49-F238E27FC236}">
                <a16:creationId xmlns:a16="http://schemas.microsoft.com/office/drawing/2014/main" id="{92CA7515-7DB4-4BDA-AABF-7E848E0E9664}"/>
              </a:ext>
            </a:extLst>
          </p:cNvPr>
          <p:cNvSpPr txBox="1"/>
          <p:nvPr userDrawn="1"/>
        </p:nvSpPr>
        <p:spPr>
          <a:xfrm>
            <a:off x="10077655" y="4240144"/>
            <a:ext cx="2103120" cy="1554480"/>
          </a:xfrm>
          <a:prstGeom prst="rect">
            <a:avLst/>
          </a:prstGeom>
          <a:solidFill>
            <a:schemeClr val="bg1"/>
          </a:solidFill>
        </p:spPr>
        <p:txBody>
          <a:bodyPr wrap="square" rtlCol="0">
            <a:normAutofit/>
          </a:bodyPr>
          <a:lstStyle/>
          <a:p>
            <a:endParaRPr lang="en-CA" dirty="0"/>
          </a:p>
        </p:txBody>
      </p:sp>
      <p:sp>
        <p:nvSpPr>
          <p:cNvPr id="55" name="Text Placeholder 3">
            <a:extLst>
              <a:ext uri="{FF2B5EF4-FFF2-40B4-BE49-F238E27FC236}">
                <a16:creationId xmlns:a16="http://schemas.microsoft.com/office/drawing/2014/main" id="{227B39BD-571C-4666-9E90-D31A9A2420C6}"/>
              </a:ext>
            </a:extLst>
          </p:cNvPr>
          <p:cNvSpPr>
            <a:spLocks noGrp="1"/>
          </p:cNvSpPr>
          <p:nvPr>
            <p:ph type="body" sz="quarter" idx="20" hasCustomPrompt="1"/>
          </p:nvPr>
        </p:nvSpPr>
        <p:spPr>
          <a:xfrm>
            <a:off x="10077655" y="4240461"/>
            <a:ext cx="2103438" cy="1554163"/>
          </a:xfrm>
        </p:spPr>
        <p:txBody>
          <a:bodyPr>
            <a:noAutofit/>
          </a:bodyPr>
          <a:lstStyle>
            <a:lvl1pPr marL="50800" indent="0" algn="ctr">
              <a:buNone/>
              <a:defRPr sz="1800"/>
            </a:lvl1pPr>
            <a:lvl2pPr algn="ctr">
              <a:defRPr sz="1800"/>
            </a:lvl2pPr>
            <a:lvl3pPr algn="ctr">
              <a:defRPr sz="1800"/>
            </a:lvl3pPr>
            <a:lvl4pPr algn="ctr">
              <a:defRPr sz="1800"/>
            </a:lvl4pPr>
            <a:lvl5pPr algn="ctr">
              <a:defRPr sz="1800"/>
            </a:lvl5pPr>
          </a:lstStyle>
          <a:p>
            <a:pPr lvl="0"/>
            <a:r>
              <a:rPr lang="en-US" dirty="0"/>
              <a:t>Click to add text</a:t>
            </a:r>
            <a:endParaRPr lang="en-CA" dirty="0"/>
          </a:p>
        </p:txBody>
      </p:sp>
      <p:sp>
        <p:nvSpPr>
          <p:cNvPr id="56" name="TextBox 55">
            <a:extLst>
              <a:ext uri="{FF2B5EF4-FFF2-40B4-BE49-F238E27FC236}">
                <a16:creationId xmlns:a16="http://schemas.microsoft.com/office/drawing/2014/main" id="{40DA132E-8E53-4CCF-A625-B17D20661980}"/>
              </a:ext>
            </a:extLst>
          </p:cNvPr>
          <p:cNvSpPr txBox="1"/>
          <p:nvPr userDrawn="1"/>
        </p:nvSpPr>
        <p:spPr>
          <a:xfrm>
            <a:off x="823708" y="6077059"/>
            <a:ext cx="2103120" cy="1554480"/>
          </a:xfrm>
          <a:prstGeom prst="rect">
            <a:avLst/>
          </a:prstGeom>
          <a:solidFill>
            <a:schemeClr val="bg1"/>
          </a:solidFill>
        </p:spPr>
        <p:txBody>
          <a:bodyPr wrap="square" rtlCol="0">
            <a:normAutofit/>
          </a:bodyPr>
          <a:lstStyle/>
          <a:p>
            <a:endParaRPr lang="en-CA" dirty="0"/>
          </a:p>
        </p:txBody>
      </p:sp>
      <p:sp>
        <p:nvSpPr>
          <p:cNvPr id="57" name="Text Placeholder 3">
            <a:extLst>
              <a:ext uri="{FF2B5EF4-FFF2-40B4-BE49-F238E27FC236}">
                <a16:creationId xmlns:a16="http://schemas.microsoft.com/office/drawing/2014/main" id="{804FDA5B-CB9A-4D7B-89CF-C0694D7F2E74}"/>
              </a:ext>
            </a:extLst>
          </p:cNvPr>
          <p:cNvSpPr>
            <a:spLocks noGrp="1"/>
          </p:cNvSpPr>
          <p:nvPr>
            <p:ph type="body" sz="quarter" idx="21" hasCustomPrompt="1"/>
          </p:nvPr>
        </p:nvSpPr>
        <p:spPr>
          <a:xfrm>
            <a:off x="823708" y="6077376"/>
            <a:ext cx="2103438" cy="1554163"/>
          </a:xfrm>
        </p:spPr>
        <p:txBody>
          <a:bodyPr>
            <a:noAutofit/>
          </a:bodyPr>
          <a:lstStyle>
            <a:lvl1pPr marL="50800" indent="0" algn="ctr">
              <a:buNone/>
              <a:defRPr sz="1800"/>
            </a:lvl1pPr>
            <a:lvl2pPr algn="ctr">
              <a:defRPr sz="1800"/>
            </a:lvl2pPr>
            <a:lvl3pPr algn="ctr">
              <a:defRPr sz="1800"/>
            </a:lvl3pPr>
            <a:lvl4pPr algn="ctr">
              <a:defRPr sz="1800"/>
            </a:lvl4pPr>
            <a:lvl5pPr algn="ctr">
              <a:defRPr sz="1800"/>
            </a:lvl5pPr>
          </a:lstStyle>
          <a:p>
            <a:pPr lvl="0"/>
            <a:r>
              <a:rPr lang="en-US" dirty="0"/>
              <a:t>Click to add text</a:t>
            </a:r>
            <a:endParaRPr lang="en-CA" dirty="0"/>
          </a:p>
        </p:txBody>
      </p:sp>
      <p:sp>
        <p:nvSpPr>
          <p:cNvPr id="58" name="TextBox 57">
            <a:extLst>
              <a:ext uri="{FF2B5EF4-FFF2-40B4-BE49-F238E27FC236}">
                <a16:creationId xmlns:a16="http://schemas.microsoft.com/office/drawing/2014/main" id="{AD086898-4AB6-44E3-A6FE-98FB7D376892}"/>
              </a:ext>
            </a:extLst>
          </p:cNvPr>
          <p:cNvSpPr txBox="1"/>
          <p:nvPr userDrawn="1"/>
        </p:nvSpPr>
        <p:spPr>
          <a:xfrm>
            <a:off x="3908675" y="6076742"/>
            <a:ext cx="2103120" cy="1554480"/>
          </a:xfrm>
          <a:prstGeom prst="rect">
            <a:avLst/>
          </a:prstGeom>
          <a:solidFill>
            <a:schemeClr val="bg1"/>
          </a:solidFill>
        </p:spPr>
        <p:txBody>
          <a:bodyPr wrap="square" rtlCol="0">
            <a:normAutofit/>
          </a:bodyPr>
          <a:lstStyle/>
          <a:p>
            <a:endParaRPr lang="en-CA" dirty="0"/>
          </a:p>
        </p:txBody>
      </p:sp>
      <p:sp>
        <p:nvSpPr>
          <p:cNvPr id="59" name="Text Placeholder 3">
            <a:extLst>
              <a:ext uri="{FF2B5EF4-FFF2-40B4-BE49-F238E27FC236}">
                <a16:creationId xmlns:a16="http://schemas.microsoft.com/office/drawing/2014/main" id="{7C605BAF-3D4D-41BF-B648-F9EB61AA9059}"/>
              </a:ext>
            </a:extLst>
          </p:cNvPr>
          <p:cNvSpPr>
            <a:spLocks noGrp="1"/>
          </p:cNvSpPr>
          <p:nvPr>
            <p:ph type="body" sz="quarter" idx="22" hasCustomPrompt="1"/>
          </p:nvPr>
        </p:nvSpPr>
        <p:spPr>
          <a:xfrm>
            <a:off x="3908675" y="6077059"/>
            <a:ext cx="2103438" cy="1554163"/>
          </a:xfrm>
        </p:spPr>
        <p:txBody>
          <a:bodyPr>
            <a:noAutofit/>
          </a:bodyPr>
          <a:lstStyle>
            <a:lvl1pPr marL="50800" indent="0" algn="ctr">
              <a:buNone/>
              <a:defRPr sz="1800"/>
            </a:lvl1pPr>
            <a:lvl2pPr algn="ctr">
              <a:defRPr sz="1800"/>
            </a:lvl2pPr>
            <a:lvl3pPr algn="ctr">
              <a:defRPr sz="1800"/>
            </a:lvl3pPr>
            <a:lvl4pPr algn="ctr">
              <a:defRPr sz="1800"/>
            </a:lvl4pPr>
            <a:lvl5pPr algn="ctr">
              <a:defRPr sz="1800"/>
            </a:lvl5pPr>
          </a:lstStyle>
          <a:p>
            <a:pPr lvl="0"/>
            <a:r>
              <a:rPr lang="en-US" dirty="0"/>
              <a:t>Click to add text</a:t>
            </a:r>
            <a:endParaRPr lang="en-CA" dirty="0"/>
          </a:p>
        </p:txBody>
      </p:sp>
      <p:sp>
        <p:nvSpPr>
          <p:cNvPr id="60" name="TextBox 59">
            <a:extLst>
              <a:ext uri="{FF2B5EF4-FFF2-40B4-BE49-F238E27FC236}">
                <a16:creationId xmlns:a16="http://schemas.microsoft.com/office/drawing/2014/main" id="{E79317F4-3563-467A-B0C6-92667F64F453}"/>
              </a:ext>
            </a:extLst>
          </p:cNvPr>
          <p:cNvSpPr txBox="1"/>
          <p:nvPr userDrawn="1"/>
        </p:nvSpPr>
        <p:spPr>
          <a:xfrm>
            <a:off x="6993642" y="6076425"/>
            <a:ext cx="2103120" cy="1554480"/>
          </a:xfrm>
          <a:prstGeom prst="rect">
            <a:avLst/>
          </a:prstGeom>
          <a:solidFill>
            <a:schemeClr val="bg1"/>
          </a:solidFill>
        </p:spPr>
        <p:txBody>
          <a:bodyPr wrap="square" rtlCol="0">
            <a:normAutofit/>
          </a:bodyPr>
          <a:lstStyle/>
          <a:p>
            <a:endParaRPr lang="en-CA" dirty="0"/>
          </a:p>
        </p:txBody>
      </p:sp>
      <p:sp>
        <p:nvSpPr>
          <p:cNvPr id="61" name="Text Placeholder 3">
            <a:extLst>
              <a:ext uri="{FF2B5EF4-FFF2-40B4-BE49-F238E27FC236}">
                <a16:creationId xmlns:a16="http://schemas.microsoft.com/office/drawing/2014/main" id="{600D6D20-5B58-4ABA-A250-6FA4CC2FB4DD}"/>
              </a:ext>
            </a:extLst>
          </p:cNvPr>
          <p:cNvSpPr>
            <a:spLocks noGrp="1"/>
          </p:cNvSpPr>
          <p:nvPr>
            <p:ph type="body" sz="quarter" idx="23" hasCustomPrompt="1"/>
          </p:nvPr>
        </p:nvSpPr>
        <p:spPr>
          <a:xfrm>
            <a:off x="6993642" y="6076742"/>
            <a:ext cx="2103438" cy="1554163"/>
          </a:xfrm>
        </p:spPr>
        <p:txBody>
          <a:bodyPr>
            <a:noAutofit/>
          </a:bodyPr>
          <a:lstStyle>
            <a:lvl1pPr marL="50800" indent="0" algn="ctr">
              <a:buNone/>
              <a:defRPr sz="1800"/>
            </a:lvl1pPr>
            <a:lvl2pPr algn="ctr">
              <a:defRPr sz="1800"/>
            </a:lvl2pPr>
            <a:lvl3pPr algn="ctr">
              <a:defRPr sz="1800"/>
            </a:lvl3pPr>
            <a:lvl4pPr algn="ctr">
              <a:defRPr sz="1800"/>
            </a:lvl4pPr>
            <a:lvl5pPr algn="ctr">
              <a:defRPr sz="1800"/>
            </a:lvl5pPr>
          </a:lstStyle>
          <a:p>
            <a:pPr lvl="0"/>
            <a:r>
              <a:rPr lang="en-US" dirty="0"/>
              <a:t>Click to add text</a:t>
            </a:r>
            <a:endParaRPr lang="en-CA" dirty="0"/>
          </a:p>
        </p:txBody>
      </p:sp>
      <p:sp>
        <p:nvSpPr>
          <p:cNvPr id="62" name="TextBox 61">
            <a:extLst>
              <a:ext uri="{FF2B5EF4-FFF2-40B4-BE49-F238E27FC236}">
                <a16:creationId xmlns:a16="http://schemas.microsoft.com/office/drawing/2014/main" id="{8C8E0852-DF92-4076-8F11-9D3646BEEBB8}"/>
              </a:ext>
            </a:extLst>
          </p:cNvPr>
          <p:cNvSpPr txBox="1"/>
          <p:nvPr userDrawn="1"/>
        </p:nvSpPr>
        <p:spPr>
          <a:xfrm>
            <a:off x="10078291" y="6076425"/>
            <a:ext cx="2103120" cy="1554480"/>
          </a:xfrm>
          <a:prstGeom prst="rect">
            <a:avLst/>
          </a:prstGeom>
          <a:solidFill>
            <a:schemeClr val="bg1"/>
          </a:solidFill>
        </p:spPr>
        <p:txBody>
          <a:bodyPr wrap="square" rtlCol="0">
            <a:normAutofit/>
          </a:bodyPr>
          <a:lstStyle/>
          <a:p>
            <a:endParaRPr lang="en-CA" dirty="0"/>
          </a:p>
        </p:txBody>
      </p:sp>
      <p:sp>
        <p:nvSpPr>
          <p:cNvPr id="63" name="Text Placeholder 3">
            <a:extLst>
              <a:ext uri="{FF2B5EF4-FFF2-40B4-BE49-F238E27FC236}">
                <a16:creationId xmlns:a16="http://schemas.microsoft.com/office/drawing/2014/main" id="{B8CCE182-9F49-456A-AFB8-69B29E46F738}"/>
              </a:ext>
            </a:extLst>
          </p:cNvPr>
          <p:cNvSpPr>
            <a:spLocks noGrp="1"/>
          </p:cNvSpPr>
          <p:nvPr>
            <p:ph type="body" sz="quarter" idx="24" hasCustomPrompt="1"/>
          </p:nvPr>
        </p:nvSpPr>
        <p:spPr>
          <a:xfrm>
            <a:off x="10078291" y="6076742"/>
            <a:ext cx="2103438" cy="1554163"/>
          </a:xfrm>
        </p:spPr>
        <p:txBody>
          <a:bodyPr>
            <a:noAutofit/>
          </a:bodyPr>
          <a:lstStyle>
            <a:lvl1pPr marL="50800" indent="0" algn="ctr">
              <a:buNone/>
              <a:defRPr sz="1800"/>
            </a:lvl1pPr>
            <a:lvl2pPr algn="ctr">
              <a:defRPr sz="1800"/>
            </a:lvl2pPr>
            <a:lvl3pPr algn="ctr">
              <a:defRPr sz="1800"/>
            </a:lvl3pPr>
            <a:lvl4pPr algn="ctr">
              <a:defRPr sz="1800"/>
            </a:lvl4pPr>
            <a:lvl5pPr algn="ctr">
              <a:defRPr sz="1800"/>
            </a:lvl5pPr>
          </a:lstStyle>
          <a:p>
            <a:pPr lvl="0"/>
            <a:r>
              <a:rPr lang="en-US" dirty="0"/>
              <a:t>Click to add text</a:t>
            </a:r>
            <a:endParaRPr lang="en-CA" dirty="0"/>
          </a:p>
        </p:txBody>
      </p:sp>
      <p:sp>
        <p:nvSpPr>
          <p:cNvPr id="64" name="TextBox 63">
            <a:extLst>
              <a:ext uri="{FF2B5EF4-FFF2-40B4-BE49-F238E27FC236}">
                <a16:creationId xmlns:a16="http://schemas.microsoft.com/office/drawing/2014/main" id="{9E6CC68D-C4E0-4C82-8542-1ABEF283B0F2}"/>
              </a:ext>
            </a:extLst>
          </p:cNvPr>
          <p:cNvSpPr txBox="1"/>
          <p:nvPr userDrawn="1"/>
        </p:nvSpPr>
        <p:spPr>
          <a:xfrm>
            <a:off x="824026" y="7912706"/>
            <a:ext cx="2103120" cy="1554480"/>
          </a:xfrm>
          <a:prstGeom prst="rect">
            <a:avLst/>
          </a:prstGeom>
          <a:solidFill>
            <a:schemeClr val="bg1"/>
          </a:solidFill>
        </p:spPr>
        <p:txBody>
          <a:bodyPr wrap="square" rtlCol="0">
            <a:normAutofit/>
          </a:bodyPr>
          <a:lstStyle/>
          <a:p>
            <a:endParaRPr lang="en-CA" dirty="0"/>
          </a:p>
        </p:txBody>
      </p:sp>
      <p:sp>
        <p:nvSpPr>
          <p:cNvPr id="65" name="Text Placeholder 3">
            <a:extLst>
              <a:ext uri="{FF2B5EF4-FFF2-40B4-BE49-F238E27FC236}">
                <a16:creationId xmlns:a16="http://schemas.microsoft.com/office/drawing/2014/main" id="{08EE38C2-CEA2-467F-B411-2FC3EBE8D1D6}"/>
              </a:ext>
            </a:extLst>
          </p:cNvPr>
          <p:cNvSpPr>
            <a:spLocks noGrp="1"/>
          </p:cNvSpPr>
          <p:nvPr>
            <p:ph type="body" sz="quarter" idx="25" hasCustomPrompt="1"/>
          </p:nvPr>
        </p:nvSpPr>
        <p:spPr>
          <a:xfrm>
            <a:off x="824026" y="7913023"/>
            <a:ext cx="2103438" cy="1554163"/>
          </a:xfrm>
        </p:spPr>
        <p:txBody>
          <a:bodyPr>
            <a:noAutofit/>
          </a:bodyPr>
          <a:lstStyle>
            <a:lvl1pPr marL="50800" indent="0" algn="ctr">
              <a:buNone/>
              <a:defRPr sz="1800"/>
            </a:lvl1pPr>
            <a:lvl2pPr algn="ctr">
              <a:defRPr sz="1800"/>
            </a:lvl2pPr>
            <a:lvl3pPr algn="ctr">
              <a:defRPr sz="1800"/>
            </a:lvl3pPr>
            <a:lvl4pPr algn="ctr">
              <a:defRPr sz="1800"/>
            </a:lvl4pPr>
            <a:lvl5pPr algn="ctr">
              <a:defRPr sz="1800"/>
            </a:lvl5pPr>
          </a:lstStyle>
          <a:p>
            <a:pPr lvl="0"/>
            <a:r>
              <a:rPr lang="en-US" dirty="0"/>
              <a:t>Click to add text</a:t>
            </a:r>
            <a:endParaRPr lang="en-CA" dirty="0"/>
          </a:p>
        </p:txBody>
      </p:sp>
      <p:sp>
        <p:nvSpPr>
          <p:cNvPr id="66" name="TextBox 65">
            <a:extLst>
              <a:ext uri="{FF2B5EF4-FFF2-40B4-BE49-F238E27FC236}">
                <a16:creationId xmlns:a16="http://schemas.microsoft.com/office/drawing/2014/main" id="{40E37BD3-B0E5-4E98-8B89-CC84DDB6CA16}"/>
              </a:ext>
            </a:extLst>
          </p:cNvPr>
          <p:cNvSpPr txBox="1"/>
          <p:nvPr userDrawn="1"/>
        </p:nvSpPr>
        <p:spPr>
          <a:xfrm>
            <a:off x="3908993" y="7912389"/>
            <a:ext cx="2103120" cy="1554480"/>
          </a:xfrm>
          <a:prstGeom prst="rect">
            <a:avLst/>
          </a:prstGeom>
          <a:solidFill>
            <a:schemeClr val="bg1"/>
          </a:solidFill>
        </p:spPr>
        <p:txBody>
          <a:bodyPr wrap="square" rtlCol="0">
            <a:normAutofit/>
          </a:bodyPr>
          <a:lstStyle/>
          <a:p>
            <a:endParaRPr lang="en-CA" dirty="0"/>
          </a:p>
        </p:txBody>
      </p:sp>
      <p:sp>
        <p:nvSpPr>
          <p:cNvPr id="67" name="Text Placeholder 3">
            <a:extLst>
              <a:ext uri="{FF2B5EF4-FFF2-40B4-BE49-F238E27FC236}">
                <a16:creationId xmlns:a16="http://schemas.microsoft.com/office/drawing/2014/main" id="{855482AD-670D-425F-83BF-E42A2B150062}"/>
              </a:ext>
            </a:extLst>
          </p:cNvPr>
          <p:cNvSpPr>
            <a:spLocks noGrp="1"/>
          </p:cNvSpPr>
          <p:nvPr>
            <p:ph type="body" sz="quarter" idx="26" hasCustomPrompt="1"/>
          </p:nvPr>
        </p:nvSpPr>
        <p:spPr>
          <a:xfrm>
            <a:off x="3908993" y="7912706"/>
            <a:ext cx="2103438" cy="1554163"/>
          </a:xfrm>
        </p:spPr>
        <p:txBody>
          <a:bodyPr>
            <a:noAutofit/>
          </a:bodyPr>
          <a:lstStyle>
            <a:lvl1pPr marL="50800" indent="0" algn="ctr">
              <a:buNone/>
              <a:defRPr sz="1800"/>
            </a:lvl1pPr>
            <a:lvl2pPr algn="ctr">
              <a:defRPr sz="1800"/>
            </a:lvl2pPr>
            <a:lvl3pPr algn="ctr">
              <a:defRPr sz="1800"/>
            </a:lvl3pPr>
            <a:lvl4pPr algn="ctr">
              <a:defRPr sz="1800"/>
            </a:lvl4pPr>
            <a:lvl5pPr algn="ctr">
              <a:defRPr sz="1800"/>
            </a:lvl5pPr>
          </a:lstStyle>
          <a:p>
            <a:pPr lvl="0"/>
            <a:r>
              <a:rPr lang="en-US" dirty="0"/>
              <a:t>Click to add text</a:t>
            </a:r>
            <a:endParaRPr lang="en-CA" dirty="0"/>
          </a:p>
        </p:txBody>
      </p:sp>
      <p:sp>
        <p:nvSpPr>
          <p:cNvPr id="68" name="TextBox 67">
            <a:extLst>
              <a:ext uri="{FF2B5EF4-FFF2-40B4-BE49-F238E27FC236}">
                <a16:creationId xmlns:a16="http://schemas.microsoft.com/office/drawing/2014/main" id="{FF3957E2-4F34-47C0-9DD9-4850B1E16051}"/>
              </a:ext>
            </a:extLst>
          </p:cNvPr>
          <p:cNvSpPr txBox="1"/>
          <p:nvPr userDrawn="1"/>
        </p:nvSpPr>
        <p:spPr>
          <a:xfrm>
            <a:off x="6993960" y="7912072"/>
            <a:ext cx="2103120" cy="1554480"/>
          </a:xfrm>
          <a:prstGeom prst="rect">
            <a:avLst/>
          </a:prstGeom>
          <a:solidFill>
            <a:schemeClr val="bg1"/>
          </a:solidFill>
        </p:spPr>
        <p:txBody>
          <a:bodyPr wrap="square" rtlCol="0">
            <a:normAutofit/>
          </a:bodyPr>
          <a:lstStyle/>
          <a:p>
            <a:endParaRPr lang="en-CA" dirty="0"/>
          </a:p>
        </p:txBody>
      </p:sp>
      <p:sp>
        <p:nvSpPr>
          <p:cNvPr id="69" name="Text Placeholder 3">
            <a:extLst>
              <a:ext uri="{FF2B5EF4-FFF2-40B4-BE49-F238E27FC236}">
                <a16:creationId xmlns:a16="http://schemas.microsoft.com/office/drawing/2014/main" id="{2CBD6F24-94DD-4262-BB35-3B04C8D89C91}"/>
              </a:ext>
            </a:extLst>
          </p:cNvPr>
          <p:cNvSpPr>
            <a:spLocks noGrp="1"/>
          </p:cNvSpPr>
          <p:nvPr>
            <p:ph type="body" sz="quarter" idx="27" hasCustomPrompt="1"/>
          </p:nvPr>
        </p:nvSpPr>
        <p:spPr>
          <a:xfrm>
            <a:off x="6993960" y="7912389"/>
            <a:ext cx="2103438" cy="1554163"/>
          </a:xfrm>
        </p:spPr>
        <p:txBody>
          <a:bodyPr>
            <a:noAutofit/>
          </a:bodyPr>
          <a:lstStyle>
            <a:lvl1pPr marL="50800" indent="0" algn="ctr">
              <a:buNone/>
              <a:defRPr sz="1800"/>
            </a:lvl1pPr>
            <a:lvl2pPr algn="ctr">
              <a:defRPr sz="1800"/>
            </a:lvl2pPr>
            <a:lvl3pPr algn="ctr">
              <a:defRPr sz="1800"/>
            </a:lvl3pPr>
            <a:lvl4pPr algn="ctr">
              <a:defRPr sz="1800"/>
            </a:lvl4pPr>
            <a:lvl5pPr algn="ctr">
              <a:defRPr sz="1800"/>
            </a:lvl5pPr>
          </a:lstStyle>
          <a:p>
            <a:pPr lvl="0"/>
            <a:r>
              <a:rPr lang="en-US" dirty="0"/>
              <a:t>Click to add text</a:t>
            </a:r>
            <a:endParaRPr lang="en-CA" dirty="0"/>
          </a:p>
        </p:txBody>
      </p:sp>
      <p:sp>
        <p:nvSpPr>
          <p:cNvPr id="70" name="TextBox 69">
            <a:extLst>
              <a:ext uri="{FF2B5EF4-FFF2-40B4-BE49-F238E27FC236}">
                <a16:creationId xmlns:a16="http://schemas.microsoft.com/office/drawing/2014/main" id="{8D4D78ED-0BAA-4341-9F62-94FA4AE89229}"/>
              </a:ext>
            </a:extLst>
          </p:cNvPr>
          <p:cNvSpPr txBox="1"/>
          <p:nvPr userDrawn="1"/>
        </p:nvSpPr>
        <p:spPr>
          <a:xfrm>
            <a:off x="10078609" y="7912072"/>
            <a:ext cx="2103120" cy="1554480"/>
          </a:xfrm>
          <a:prstGeom prst="rect">
            <a:avLst/>
          </a:prstGeom>
          <a:solidFill>
            <a:schemeClr val="bg1"/>
          </a:solidFill>
        </p:spPr>
        <p:txBody>
          <a:bodyPr wrap="square" rtlCol="0">
            <a:normAutofit/>
          </a:bodyPr>
          <a:lstStyle/>
          <a:p>
            <a:endParaRPr lang="en-CA" dirty="0"/>
          </a:p>
        </p:txBody>
      </p:sp>
      <p:sp>
        <p:nvSpPr>
          <p:cNvPr id="71" name="Text Placeholder 3">
            <a:extLst>
              <a:ext uri="{FF2B5EF4-FFF2-40B4-BE49-F238E27FC236}">
                <a16:creationId xmlns:a16="http://schemas.microsoft.com/office/drawing/2014/main" id="{D20DF9FC-31D8-4C40-81B6-56F7A7F2377E}"/>
              </a:ext>
            </a:extLst>
          </p:cNvPr>
          <p:cNvSpPr>
            <a:spLocks noGrp="1"/>
          </p:cNvSpPr>
          <p:nvPr>
            <p:ph type="body" sz="quarter" idx="28" hasCustomPrompt="1"/>
          </p:nvPr>
        </p:nvSpPr>
        <p:spPr>
          <a:xfrm>
            <a:off x="10078609" y="7912389"/>
            <a:ext cx="2103438" cy="1554163"/>
          </a:xfrm>
        </p:spPr>
        <p:txBody>
          <a:bodyPr>
            <a:noAutofit/>
          </a:bodyPr>
          <a:lstStyle>
            <a:lvl1pPr marL="50800" indent="0" algn="ctr">
              <a:buNone/>
              <a:defRPr sz="1800"/>
            </a:lvl1pPr>
            <a:lvl2pPr algn="ctr">
              <a:defRPr sz="1800"/>
            </a:lvl2pPr>
            <a:lvl3pPr algn="ctr">
              <a:defRPr sz="1800"/>
            </a:lvl3pPr>
            <a:lvl4pPr algn="ctr">
              <a:defRPr sz="1800"/>
            </a:lvl4pPr>
            <a:lvl5pPr algn="ctr">
              <a:defRPr sz="1800"/>
            </a:lvl5pPr>
          </a:lstStyle>
          <a:p>
            <a:pPr lvl="0"/>
            <a:r>
              <a:rPr lang="en-US" dirty="0"/>
              <a:t>Click to add text</a:t>
            </a:r>
            <a:endParaRPr lang="en-CA" dirty="0"/>
          </a:p>
        </p:txBody>
      </p:sp>
      <p:sp>
        <p:nvSpPr>
          <p:cNvPr id="72" name="Google Shape;19;p4">
            <a:extLst>
              <a:ext uri="{FF2B5EF4-FFF2-40B4-BE49-F238E27FC236}">
                <a16:creationId xmlns:a16="http://schemas.microsoft.com/office/drawing/2014/main" id="{723D7CC5-3420-4499-9588-06CEA081D21D}"/>
              </a:ext>
            </a:extLst>
          </p:cNvPr>
          <p:cNvSpPr txBox="1">
            <a:spLocks noGrp="1"/>
          </p:cNvSpPr>
          <p:nvPr>
            <p:ph type="sldNum" idx="12"/>
          </p:nvPr>
        </p:nvSpPr>
        <p:spPr>
          <a:xfrm>
            <a:off x="12049718" y="8842841"/>
            <a:ext cx="780300" cy="746400"/>
          </a:xfrm>
          <a:prstGeom prst="rect">
            <a:avLst/>
          </a:prstGeom>
        </p:spPr>
        <p:txBody>
          <a:bodyPr spcFirstLastPara="1" wrap="square" lIns="144475" tIns="144475" rIns="144475" bIns="14447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09436528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 Top" preserve="1" userDrawn="1">
  <p:cSld name="1_Title - Top">
    <p:bg>
      <p:bgPr>
        <a:solidFill>
          <a:srgbClr val="FFD966"/>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2037433" y="185203"/>
            <a:ext cx="10659024" cy="1625700"/>
          </a:xfrm>
          <a:prstGeom prst="rect">
            <a:avLst/>
          </a:prstGeom>
          <a:noFill/>
          <a:ln>
            <a:noFill/>
          </a:ln>
        </p:spPr>
        <p:txBody>
          <a:bodyPr spcFirstLastPara="1" wrap="square" lIns="30100" tIns="30100" rIns="30100" bIns="30100" anchor="ctr" anchorCtr="0">
            <a:noAutofit/>
          </a:bodyPr>
          <a:lstStyle>
            <a:lvl1pPr lvl="0" algn="ctr" rtl="0">
              <a:lnSpc>
                <a:spcPct val="100000"/>
              </a:lnSpc>
              <a:spcBef>
                <a:spcPts val="0"/>
              </a:spcBef>
              <a:spcAft>
                <a:spcPts val="0"/>
              </a:spcAft>
              <a:buClr>
                <a:srgbClr val="000000"/>
              </a:buClr>
              <a:buSzPts val="6600"/>
              <a:buFont typeface="Helvetica Neue"/>
              <a:buNone/>
              <a:defRPr sz="6600" cap="none">
                <a:solidFill>
                  <a:srgbClr val="000000"/>
                </a:solidFill>
                <a:latin typeface="Helvetica Neue"/>
                <a:ea typeface="Helvetica Neue"/>
                <a:cs typeface="Helvetica Neue"/>
                <a:sym typeface="Helvetica Neue"/>
              </a:defRPr>
            </a:lvl1pPr>
            <a:lvl2pPr lvl="1" algn="ctr" rtl="0">
              <a:lnSpc>
                <a:spcPct val="90000"/>
              </a:lnSpc>
              <a:spcBef>
                <a:spcPts val="0"/>
              </a:spcBef>
              <a:spcAft>
                <a:spcPts val="0"/>
              </a:spcAft>
              <a:buClr>
                <a:srgbClr val="262626"/>
              </a:buClr>
              <a:buSzPts val="2100"/>
              <a:buNone/>
              <a:defRPr/>
            </a:lvl2pPr>
            <a:lvl3pPr lvl="2" algn="ctr" rtl="0">
              <a:lnSpc>
                <a:spcPct val="90000"/>
              </a:lnSpc>
              <a:spcBef>
                <a:spcPts val="0"/>
              </a:spcBef>
              <a:spcAft>
                <a:spcPts val="0"/>
              </a:spcAft>
              <a:buClr>
                <a:srgbClr val="262626"/>
              </a:buClr>
              <a:buSzPts val="2100"/>
              <a:buNone/>
              <a:defRPr/>
            </a:lvl3pPr>
            <a:lvl4pPr lvl="3" algn="ctr" rtl="0">
              <a:lnSpc>
                <a:spcPct val="90000"/>
              </a:lnSpc>
              <a:spcBef>
                <a:spcPts val="0"/>
              </a:spcBef>
              <a:spcAft>
                <a:spcPts val="0"/>
              </a:spcAft>
              <a:buClr>
                <a:srgbClr val="262626"/>
              </a:buClr>
              <a:buSzPts val="2100"/>
              <a:buNone/>
              <a:defRPr/>
            </a:lvl4pPr>
            <a:lvl5pPr lvl="4" algn="ctr" rtl="0">
              <a:lnSpc>
                <a:spcPct val="90000"/>
              </a:lnSpc>
              <a:spcBef>
                <a:spcPts val="0"/>
              </a:spcBef>
              <a:spcAft>
                <a:spcPts val="0"/>
              </a:spcAft>
              <a:buClr>
                <a:srgbClr val="262626"/>
              </a:buClr>
              <a:buSzPts val="2100"/>
              <a:buNone/>
              <a:defRPr/>
            </a:lvl5pPr>
            <a:lvl6pPr lvl="5" algn="ctr" rtl="0">
              <a:lnSpc>
                <a:spcPct val="90000"/>
              </a:lnSpc>
              <a:spcBef>
                <a:spcPts val="0"/>
              </a:spcBef>
              <a:spcAft>
                <a:spcPts val="0"/>
              </a:spcAft>
              <a:buClr>
                <a:srgbClr val="262626"/>
              </a:buClr>
              <a:buSzPts val="2100"/>
              <a:buNone/>
              <a:defRPr/>
            </a:lvl6pPr>
            <a:lvl7pPr lvl="6" algn="ctr" rtl="0">
              <a:lnSpc>
                <a:spcPct val="90000"/>
              </a:lnSpc>
              <a:spcBef>
                <a:spcPts val="0"/>
              </a:spcBef>
              <a:spcAft>
                <a:spcPts val="0"/>
              </a:spcAft>
              <a:buClr>
                <a:srgbClr val="262626"/>
              </a:buClr>
              <a:buSzPts val="2100"/>
              <a:buNone/>
              <a:defRPr/>
            </a:lvl7pPr>
            <a:lvl8pPr lvl="7" algn="ctr" rtl="0">
              <a:lnSpc>
                <a:spcPct val="90000"/>
              </a:lnSpc>
              <a:spcBef>
                <a:spcPts val="0"/>
              </a:spcBef>
              <a:spcAft>
                <a:spcPts val="0"/>
              </a:spcAft>
              <a:buClr>
                <a:srgbClr val="262626"/>
              </a:buClr>
              <a:buSzPts val="2100"/>
              <a:buNone/>
              <a:defRPr/>
            </a:lvl8pPr>
            <a:lvl9pPr lvl="8" algn="ctr" rtl="0">
              <a:lnSpc>
                <a:spcPct val="90000"/>
              </a:lnSpc>
              <a:spcBef>
                <a:spcPts val="0"/>
              </a:spcBef>
              <a:spcAft>
                <a:spcPts val="0"/>
              </a:spcAft>
              <a:buClr>
                <a:srgbClr val="262626"/>
              </a:buClr>
              <a:buSzPts val="2100"/>
              <a:buNone/>
              <a:defRPr/>
            </a:lvl9pPr>
          </a:lstStyle>
          <a:p>
            <a:endParaRPr dirty="0"/>
          </a:p>
        </p:txBody>
      </p:sp>
      <p:sp>
        <p:nvSpPr>
          <p:cNvPr id="2" name="TextBox 1">
            <a:extLst>
              <a:ext uri="{FF2B5EF4-FFF2-40B4-BE49-F238E27FC236}">
                <a16:creationId xmlns:a16="http://schemas.microsoft.com/office/drawing/2014/main" id="{AE145259-CFFC-4889-A69E-C06F5913445E}"/>
              </a:ext>
            </a:extLst>
          </p:cNvPr>
          <p:cNvSpPr txBox="1"/>
          <p:nvPr userDrawn="1"/>
        </p:nvSpPr>
        <p:spPr>
          <a:xfrm rot="16200000">
            <a:off x="-4160520" y="4130039"/>
            <a:ext cx="9784080" cy="1463040"/>
          </a:xfrm>
          <a:prstGeom prst="rect">
            <a:avLst/>
          </a:prstGeom>
          <a:solidFill>
            <a:schemeClr val="bg1"/>
          </a:solidFill>
        </p:spPr>
        <p:txBody>
          <a:bodyPr wrap="square" rtlCol="0">
            <a:spAutoFit/>
          </a:bodyPr>
          <a:lstStyle/>
          <a:p>
            <a:endParaRPr lang="en-CA" dirty="0"/>
          </a:p>
        </p:txBody>
      </p:sp>
      <p:sp>
        <p:nvSpPr>
          <p:cNvPr id="6" name="Text Placeholder 5">
            <a:extLst>
              <a:ext uri="{FF2B5EF4-FFF2-40B4-BE49-F238E27FC236}">
                <a16:creationId xmlns:a16="http://schemas.microsoft.com/office/drawing/2014/main" id="{E6EAB516-EE0D-425E-9066-5B0ECC683231}"/>
              </a:ext>
            </a:extLst>
          </p:cNvPr>
          <p:cNvSpPr>
            <a:spLocks noGrp="1"/>
          </p:cNvSpPr>
          <p:nvPr>
            <p:ph type="body" sz="quarter" idx="29" hasCustomPrompt="1"/>
          </p:nvPr>
        </p:nvSpPr>
        <p:spPr>
          <a:xfrm rot="16200000">
            <a:off x="-4039233" y="4276536"/>
            <a:ext cx="9493250" cy="1232165"/>
          </a:xfrm>
        </p:spPr>
        <p:txBody>
          <a:bodyPr>
            <a:normAutofit/>
          </a:bodyPr>
          <a:lstStyle>
            <a:lvl1pPr marL="50800" indent="0">
              <a:buNone/>
              <a:defRPr/>
            </a:lvl1pPr>
            <a:lvl2pPr marL="546100" indent="0">
              <a:buNone/>
              <a:defRPr/>
            </a:lvl2pPr>
            <a:lvl5pPr marL="1917700" indent="0">
              <a:buNone/>
              <a:defRPr sz="4800"/>
            </a:lvl5pPr>
          </a:lstStyle>
          <a:p>
            <a:pPr lvl="4"/>
            <a:r>
              <a:rPr lang="en-US" dirty="0"/>
              <a:t>Click to add text</a:t>
            </a:r>
            <a:endParaRPr lang="en-CA" dirty="0"/>
          </a:p>
        </p:txBody>
      </p:sp>
      <p:sp>
        <p:nvSpPr>
          <p:cNvPr id="5" name="TextBox 4">
            <a:extLst>
              <a:ext uri="{FF2B5EF4-FFF2-40B4-BE49-F238E27FC236}">
                <a16:creationId xmlns:a16="http://schemas.microsoft.com/office/drawing/2014/main" id="{AB91D5B4-4EC2-4A6A-B1D7-DDECA2628505}"/>
              </a:ext>
            </a:extLst>
          </p:cNvPr>
          <p:cNvSpPr txBox="1"/>
          <p:nvPr userDrawn="1"/>
        </p:nvSpPr>
        <p:spPr>
          <a:xfrm>
            <a:off x="2036479" y="2122062"/>
            <a:ext cx="2103120" cy="1554480"/>
          </a:xfrm>
          <a:prstGeom prst="rect">
            <a:avLst/>
          </a:prstGeom>
          <a:solidFill>
            <a:schemeClr val="bg1"/>
          </a:solidFill>
        </p:spPr>
        <p:txBody>
          <a:bodyPr wrap="square" rtlCol="0">
            <a:normAutofit/>
          </a:bodyPr>
          <a:lstStyle/>
          <a:p>
            <a:endParaRPr lang="en-CA" dirty="0"/>
          </a:p>
        </p:txBody>
      </p:sp>
      <p:sp>
        <p:nvSpPr>
          <p:cNvPr id="4" name="Text Placeholder 3">
            <a:extLst>
              <a:ext uri="{FF2B5EF4-FFF2-40B4-BE49-F238E27FC236}">
                <a16:creationId xmlns:a16="http://schemas.microsoft.com/office/drawing/2014/main" id="{5CABC641-EF86-49B8-870C-E991EF3CFA39}"/>
              </a:ext>
            </a:extLst>
          </p:cNvPr>
          <p:cNvSpPr>
            <a:spLocks noGrp="1"/>
          </p:cNvSpPr>
          <p:nvPr>
            <p:ph type="body" sz="quarter" idx="13" hasCustomPrompt="1"/>
          </p:nvPr>
        </p:nvSpPr>
        <p:spPr>
          <a:xfrm>
            <a:off x="2036797" y="2122379"/>
            <a:ext cx="2103438" cy="1554163"/>
          </a:xfrm>
        </p:spPr>
        <p:txBody>
          <a:bodyPr>
            <a:noAutofit/>
          </a:bodyPr>
          <a:lstStyle>
            <a:lvl1pPr marL="50800" indent="0" algn="ctr">
              <a:buNone/>
              <a:defRPr sz="1800"/>
            </a:lvl1pPr>
            <a:lvl2pPr algn="ctr">
              <a:defRPr sz="1800"/>
            </a:lvl2pPr>
            <a:lvl3pPr algn="ctr">
              <a:defRPr sz="1800"/>
            </a:lvl3pPr>
            <a:lvl4pPr algn="ctr">
              <a:defRPr sz="1800"/>
            </a:lvl4pPr>
            <a:lvl5pPr algn="ctr">
              <a:defRPr sz="1800"/>
            </a:lvl5pPr>
          </a:lstStyle>
          <a:p>
            <a:pPr lvl="0"/>
            <a:r>
              <a:rPr lang="en-US" dirty="0"/>
              <a:t>Click to add text</a:t>
            </a:r>
            <a:endParaRPr lang="en-CA" dirty="0"/>
          </a:p>
        </p:txBody>
      </p:sp>
      <p:sp>
        <p:nvSpPr>
          <p:cNvPr id="32" name="TextBox 31">
            <a:extLst>
              <a:ext uri="{FF2B5EF4-FFF2-40B4-BE49-F238E27FC236}">
                <a16:creationId xmlns:a16="http://schemas.microsoft.com/office/drawing/2014/main" id="{6378A86E-52DC-473C-A344-708FC28BF64B}"/>
              </a:ext>
            </a:extLst>
          </p:cNvPr>
          <p:cNvSpPr txBox="1"/>
          <p:nvPr userDrawn="1"/>
        </p:nvSpPr>
        <p:spPr>
          <a:xfrm>
            <a:off x="4889401" y="2122379"/>
            <a:ext cx="2103120" cy="1554480"/>
          </a:xfrm>
          <a:prstGeom prst="rect">
            <a:avLst/>
          </a:prstGeom>
          <a:solidFill>
            <a:schemeClr val="bg1"/>
          </a:solidFill>
        </p:spPr>
        <p:txBody>
          <a:bodyPr wrap="square" rtlCol="0">
            <a:normAutofit/>
          </a:bodyPr>
          <a:lstStyle/>
          <a:p>
            <a:endParaRPr lang="en-CA" dirty="0"/>
          </a:p>
        </p:txBody>
      </p:sp>
      <p:sp>
        <p:nvSpPr>
          <p:cNvPr id="33" name="Text Placeholder 3">
            <a:extLst>
              <a:ext uri="{FF2B5EF4-FFF2-40B4-BE49-F238E27FC236}">
                <a16:creationId xmlns:a16="http://schemas.microsoft.com/office/drawing/2014/main" id="{FF0A780B-91AD-4751-B969-06D55C4F2812}"/>
              </a:ext>
            </a:extLst>
          </p:cNvPr>
          <p:cNvSpPr>
            <a:spLocks noGrp="1"/>
          </p:cNvSpPr>
          <p:nvPr>
            <p:ph type="body" sz="quarter" idx="14" hasCustomPrompt="1"/>
          </p:nvPr>
        </p:nvSpPr>
        <p:spPr>
          <a:xfrm>
            <a:off x="4889401" y="2122696"/>
            <a:ext cx="2103438" cy="1554163"/>
          </a:xfrm>
        </p:spPr>
        <p:txBody>
          <a:bodyPr>
            <a:noAutofit/>
          </a:bodyPr>
          <a:lstStyle>
            <a:lvl1pPr marL="50800" indent="0" algn="ctr">
              <a:buNone/>
              <a:defRPr sz="1800"/>
            </a:lvl1pPr>
            <a:lvl2pPr algn="ctr">
              <a:defRPr sz="1800"/>
            </a:lvl2pPr>
            <a:lvl3pPr algn="ctr">
              <a:defRPr sz="1800"/>
            </a:lvl3pPr>
            <a:lvl4pPr algn="ctr">
              <a:defRPr sz="1800"/>
            </a:lvl4pPr>
            <a:lvl5pPr algn="ctr">
              <a:defRPr sz="1800"/>
            </a:lvl5pPr>
          </a:lstStyle>
          <a:p>
            <a:pPr lvl="0"/>
            <a:r>
              <a:rPr lang="en-US" dirty="0"/>
              <a:t>Click to add text</a:t>
            </a:r>
            <a:endParaRPr lang="en-CA" dirty="0"/>
          </a:p>
        </p:txBody>
      </p:sp>
      <p:sp>
        <p:nvSpPr>
          <p:cNvPr id="34" name="TextBox 33">
            <a:extLst>
              <a:ext uri="{FF2B5EF4-FFF2-40B4-BE49-F238E27FC236}">
                <a16:creationId xmlns:a16="http://schemas.microsoft.com/office/drawing/2014/main" id="{66D844BE-6CCD-4513-94EC-5FFA11B95B65}"/>
              </a:ext>
            </a:extLst>
          </p:cNvPr>
          <p:cNvSpPr txBox="1"/>
          <p:nvPr userDrawn="1"/>
        </p:nvSpPr>
        <p:spPr>
          <a:xfrm>
            <a:off x="7741687" y="2121111"/>
            <a:ext cx="2103120" cy="1554480"/>
          </a:xfrm>
          <a:prstGeom prst="rect">
            <a:avLst/>
          </a:prstGeom>
          <a:solidFill>
            <a:schemeClr val="bg1"/>
          </a:solidFill>
        </p:spPr>
        <p:txBody>
          <a:bodyPr wrap="square" rtlCol="0">
            <a:normAutofit/>
          </a:bodyPr>
          <a:lstStyle/>
          <a:p>
            <a:endParaRPr lang="en-CA" dirty="0"/>
          </a:p>
        </p:txBody>
      </p:sp>
      <p:sp>
        <p:nvSpPr>
          <p:cNvPr id="35" name="Text Placeholder 3">
            <a:extLst>
              <a:ext uri="{FF2B5EF4-FFF2-40B4-BE49-F238E27FC236}">
                <a16:creationId xmlns:a16="http://schemas.microsoft.com/office/drawing/2014/main" id="{7CFFFB0B-F918-4934-9252-9A48B4F65E79}"/>
              </a:ext>
            </a:extLst>
          </p:cNvPr>
          <p:cNvSpPr>
            <a:spLocks noGrp="1"/>
          </p:cNvSpPr>
          <p:nvPr>
            <p:ph type="body" sz="quarter" idx="15" hasCustomPrompt="1"/>
          </p:nvPr>
        </p:nvSpPr>
        <p:spPr>
          <a:xfrm>
            <a:off x="7741687" y="2121428"/>
            <a:ext cx="2103438" cy="1554163"/>
          </a:xfrm>
        </p:spPr>
        <p:txBody>
          <a:bodyPr>
            <a:noAutofit/>
          </a:bodyPr>
          <a:lstStyle>
            <a:lvl1pPr marL="50800" indent="0" algn="ctr">
              <a:buNone/>
              <a:defRPr sz="1800"/>
            </a:lvl1pPr>
            <a:lvl2pPr algn="ctr">
              <a:defRPr sz="1800"/>
            </a:lvl2pPr>
            <a:lvl3pPr algn="ctr">
              <a:defRPr sz="1800"/>
            </a:lvl3pPr>
            <a:lvl4pPr algn="ctr">
              <a:defRPr sz="1800"/>
            </a:lvl4pPr>
            <a:lvl5pPr algn="ctr">
              <a:defRPr sz="1800"/>
            </a:lvl5pPr>
          </a:lstStyle>
          <a:p>
            <a:pPr lvl="0"/>
            <a:r>
              <a:rPr lang="en-US" dirty="0"/>
              <a:t>Click to add text</a:t>
            </a:r>
            <a:endParaRPr lang="en-CA" dirty="0"/>
          </a:p>
        </p:txBody>
      </p:sp>
      <p:sp>
        <p:nvSpPr>
          <p:cNvPr id="36" name="TextBox 35">
            <a:extLst>
              <a:ext uri="{FF2B5EF4-FFF2-40B4-BE49-F238E27FC236}">
                <a16:creationId xmlns:a16="http://schemas.microsoft.com/office/drawing/2014/main" id="{4B54F07B-01E4-4182-B11E-70992481CA54}"/>
              </a:ext>
            </a:extLst>
          </p:cNvPr>
          <p:cNvSpPr txBox="1"/>
          <p:nvPr userDrawn="1"/>
        </p:nvSpPr>
        <p:spPr>
          <a:xfrm>
            <a:off x="10593655" y="2121111"/>
            <a:ext cx="2103120" cy="1554480"/>
          </a:xfrm>
          <a:prstGeom prst="rect">
            <a:avLst/>
          </a:prstGeom>
          <a:solidFill>
            <a:schemeClr val="bg1"/>
          </a:solidFill>
        </p:spPr>
        <p:txBody>
          <a:bodyPr wrap="square" rtlCol="0">
            <a:normAutofit/>
          </a:bodyPr>
          <a:lstStyle/>
          <a:p>
            <a:endParaRPr lang="en-CA" dirty="0"/>
          </a:p>
        </p:txBody>
      </p:sp>
      <p:sp>
        <p:nvSpPr>
          <p:cNvPr id="37" name="Text Placeholder 3">
            <a:extLst>
              <a:ext uri="{FF2B5EF4-FFF2-40B4-BE49-F238E27FC236}">
                <a16:creationId xmlns:a16="http://schemas.microsoft.com/office/drawing/2014/main" id="{F799FC0F-D0C9-4678-A1D8-9C6AC3B5F226}"/>
              </a:ext>
            </a:extLst>
          </p:cNvPr>
          <p:cNvSpPr>
            <a:spLocks noGrp="1"/>
          </p:cNvSpPr>
          <p:nvPr>
            <p:ph type="body" sz="quarter" idx="16" hasCustomPrompt="1"/>
          </p:nvPr>
        </p:nvSpPr>
        <p:spPr>
          <a:xfrm>
            <a:off x="10593655" y="2121428"/>
            <a:ext cx="2103438" cy="1554163"/>
          </a:xfrm>
        </p:spPr>
        <p:txBody>
          <a:bodyPr>
            <a:noAutofit/>
          </a:bodyPr>
          <a:lstStyle>
            <a:lvl1pPr marL="50800" indent="0" algn="ctr">
              <a:buNone/>
              <a:defRPr sz="1800"/>
            </a:lvl1pPr>
            <a:lvl2pPr algn="ctr">
              <a:defRPr sz="1800"/>
            </a:lvl2pPr>
            <a:lvl3pPr algn="ctr">
              <a:defRPr sz="1800"/>
            </a:lvl3pPr>
            <a:lvl4pPr algn="ctr">
              <a:defRPr sz="1800"/>
            </a:lvl4pPr>
            <a:lvl5pPr algn="ctr">
              <a:defRPr sz="1800"/>
            </a:lvl5pPr>
          </a:lstStyle>
          <a:p>
            <a:pPr lvl="0"/>
            <a:r>
              <a:rPr lang="en-US" dirty="0"/>
              <a:t>Click to add text</a:t>
            </a:r>
            <a:endParaRPr lang="en-CA" dirty="0"/>
          </a:p>
        </p:txBody>
      </p:sp>
      <p:sp>
        <p:nvSpPr>
          <p:cNvPr id="46" name="TextBox 45">
            <a:extLst>
              <a:ext uri="{FF2B5EF4-FFF2-40B4-BE49-F238E27FC236}">
                <a16:creationId xmlns:a16="http://schemas.microsoft.com/office/drawing/2014/main" id="{01EE1DBD-19C9-4544-93C6-0B96DA21DD30}"/>
              </a:ext>
            </a:extLst>
          </p:cNvPr>
          <p:cNvSpPr txBox="1"/>
          <p:nvPr userDrawn="1"/>
        </p:nvSpPr>
        <p:spPr>
          <a:xfrm>
            <a:off x="2036479" y="3958977"/>
            <a:ext cx="2103120" cy="1554480"/>
          </a:xfrm>
          <a:prstGeom prst="rect">
            <a:avLst/>
          </a:prstGeom>
          <a:solidFill>
            <a:schemeClr val="bg1"/>
          </a:solidFill>
        </p:spPr>
        <p:txBody>
          <a:bodyPr wrap="square" rtlCol="0">
            <a:normAutofit/>
          </a:bodyPr>
          <a:lstStyle/>
          <a:p>
            <a:endParaRPr lang="en-CA" dirty="0"/>
          </a:p>
        </p:txBody>
      </p:sp>
      <p:sp>
        <p:nvSpPr>
          <p:cNvPr id="47" name="Text Placeholder 3">
            <a:extLst>
              <a:ext uri="{FF2B5EF4-FFF2-40B4-BE49-F238E27FC236}">
                <a16:creationId xmlns:a16="http://schemas.microsoft.com/office/drawing/2014/main" id="{DAAEA2DD-104A-463F-BB25-70CF151827C9}"/>
              </a:ext>
            </a:extLst>
          </p:cNvPr>
          <p:cNvSpPr>
            <a:spLocks noGrp="1"/>
          </p:cNvSpPr>
          <p:nvPr>
            <p:ph type="body" sz="quarter" idx="17" hasCustomPrompt="1"/>
          </p:nvPr>
        </p:nvSpPr>
        <p:spPr>
          <a:xfrm>
            <a:off x="2036479" y="3959294"/>
            <a:ext cx="2103438" cy="1554163"/>
          </a:xfrm>
        </p:spPr>
        <p:txBody>
          <a:bodyPr>
            <a:noAutofit/>
          </a:bodyPr>
          <a:lstStyle>
            <a:lvl1pPr marL="50800" indent="0" algn="ctr">
              <a:buNone/>
              <a:defRPr sz="1800"/>
            </a:lvl1pPr>
            <a:lvl2pPr algn="ctr">
              <a:defRPr sz="1800"/>
            </a:lvl2pPr>
            <a:lvl3pPr algn="ctr">
              <a:defRPr sz="1800"/>
            </a:lvl3pPr>
            <a:lvl4pPr algn="ctr">
              <a:defRPr sz="1800"/>
            </a:lvl4pPr>
            <a:lvl5pPr algn="ctr">
              <a:defRPr sz="1800"/>
            </a:lvl5pPr>
          </a:lstStyle>
          <a:p>
            <a:pPr lvl="0"/>
            <a:r>
              <a:rPr lang="en-US" dirty="0"/>
              <a:t>Click to add text</a:t>
            </a:r>
            <a:endParaRPr lang="en-CA" dirty="0"/>
          </a:p>
        </p:txBody>
      </p:sp>
      <p:sp>
        <p:nvSpPr>
          <p:cNvPr id="48" name="TextBox 47">
            <a:extLst>
              <a:ext uri="{FF2B5EF4-FFF2-40B4-BE49-F238E27FC236}">
                <a16:creationId xmlns:a16="http://schemas.microsoft.com/office/drawing/2014/main" id="{D7C43714-5A95-4FFD-A7BE-FDE0C58EA6CD}"/>
              </a:ext>
            </a:extLst>
          </p:cNvPr>
          <p:cNvSpPr txBox="1"/>
          <p:nvPr userDrawn="1"/>
        </p:nvSpPr>
        <p:spPr>
          <a:xfrm>
            <a:off x="4889083" y="3959294"/>
            <a:ext cx="2103120" cy="1554480"/>
          </a:xfrm>
          <a:prstGeom prst="rect">
            <a:avLst/>
          </a:prstGeom>
          <a:solidFill>
            <a:schemeClr val="bg1"/>
          </a:solidFill>
        </p:spPr>
        <p:txBody>
          <a:bodyPr wrap="square" rtlCol="0">
            <a:normAutofit/>
          </a:bodyPr>
          <a:lstStyle/>
          <a:p>
            <a:endParaRPr lang="en-CA" dirty="0"/>
          </a:p>
        </p:txBody>
      </p:sp>
      <p:sp>
        <p:nvSpPr>
          <p:cNvPr id="49" name="Text Placeholder 3">
            <a:extLst>
              <a:ext uri="{FF2B5EF4-FFF2-40B4-BE49-F238E27FC236}">
                <a16:creationId xmlns:a16="http://schemas.microsoft.com/office/drawing/2014/main" id="{5FAAEB4B-C77B-4D99-A098-97660EB68ED9}"/>
              </a:ext>
            </a:extLst>
          </p:cNvPr>
          <p:cNvSpPr>
            <a:spLocks noGrp="1"/>
          </p:cNvSpPr>
          <p:nvPr>
            <p:ph type="body" sz="quarter" idx="18" hasCustomPrompt="1"/>
          </p:nvPr>
        </p:nvSpPr>
        <p:spPr>
          <a:xfrm>
            <a:off x="4889083" y="3959611"/>
            <a:ext cx="2103438" cy="1554163"/>
          </a:xfrm>
        </p:spPr>
        <p:txBody>
          <a:bodyPr>
            <a:noAutofit/>
          </a:bodyPr>
          <a:lstStyle>
            <a:lvl1pPr marL="50800" indent="0" algn="ctr">
              <a:buNone/>
              <a:defRPr sz="1800"/>
            </a:lvl1pPr>
            <a:lvl2pPr algn="ctr">
              <a:defRPr sz="1800"/>
            </a:lvl2pPr>
            <a:lvl3pPr algn="ctr">
              <a:defRPr sz="1800"/>
            </a:lvl3pPr>
            <a:lvl4pPr algn="ctr">
              <a:defRPr sz="1800"/>
            </a:lvl4pPr>
            <a:lvl5pPr algn="ctr">
              <a:defRPr sz="1800"/>
            </a:lvl5pPr>
          </a:lstStyle>
          <a:p>
            <a:pPr lvl="0"/>
            <a:r>
              <a:rPr lang="en-US" dirty="0"/>
              <a:t>Click to add text</a:t>
            </a:r>
            <a:endParaRPr lang="en-CA" dirty="0"/>
          </a:p>
        </p:txBody>
      </p:sp>
      <p:sp>
        <p:nvSpPr>
          <p:cNvPr id="50" name="TextBox 49">
            <a:extLst>
              <a:ext uri="{FF2B5EF4-FFF2-40B4-BE49-F238E27FC236}">
                <a16:creationId xmlns:a16="http://schemas.microsoft.com/office/drawing/2014/main" id="{1DC0CFF3-FCD7-4032-8949-2DC22B70E515}"/>
              </a:ext>
            </a:extLst>
          </p:cNvPr>
          <p:cNvSpPr txBox="1"/>
          <p:nvPr userDrawn="1"/>
        </p:nvSpPr>
        <p:spPr>
          <a:xfrm>
            <a:off x="7741369" y="3958026"/>
            <a:ext cx="2103120" cy="1554480"/>
          </a:xfrm>
          <a:prstGeom prst="rect">
            <a:avLst/>
          </a:prstGeom>
          <a:solidFill>
            <a:schemeClr val="bg1"/>
          </a:solidFill>
        </p:spPr>
        <p:txBody>
          <a:bodyPr wrap="square" rtlCol="0">
            <a:normAutofit/>
          </a:bodyPr>
          <a:lstStyle/>
          <a:p>
            <a:endParaRPr lang="en-CA" dirty="0"/>
          </a:p>
        </p:txBody>
      </p:sp>
      <p:sp>
        <p:nvSpPr>
          <p:cNvPr id="53" name="Text Placeholder 3">
            <a:extLst>
              <a:ext uri="{FF2B5EF4-FFF2-40B4-BE49-F238E27FC236}">
                <a16:creationId xmlns:a16="http://schemas.microsoft.com/office/drawing/2014/main" id="{727011F0-34A2-48B7-804D-00CD2FF6C3A4}"/>
              </a:ext>
            </a:extLst>
          </p:cNvPr>
          <p:cNvSpPr>
            <a:spLocks noGrp="1"/>
          </p:cNvSpPr>
          <p:nvPr>
            <p:ph type="body" sz="quarter" idx="19" hasCustomPrompt="1"/>
          </p:nvPr>
        </p:nvSpPr>
        <p:spPr>
          <a:xfrm>
            <a:off x="7741369" y="3958343"/>
            <a:ext cx="2103438" cy="1554163"/>
          </a:xfrm>
        </p:spPr>
        <p:txBody>
          <a:bodyPr>
            <a:noAutofit/>
          </a:bodyPr>
          <a:lstStyle>
            <a:lvl1pPr marL="50800" indent="0" algn="ctr">
              <a:buNone/>
              <a:defRPr sz="1800"/>
            </a:lvl1pPr>
            <a:lvl2pPr algn="ctr">
              <a:defRPr sz="1800"/>
            </a:lvl2pPr>
            <a:lvl3pPr algn="ctr">
              <a:defRPr sz="1800"/>
            </a:lvl3pPr>
            <a:lvl4pPr algn="ctr">
              <a:defRPr sz="1800"/>
            </a:lvl4pPr>
            <a:lvl5pPr algn="ctr">
              <a:defRPr sz="1800"/>
            </a:lvl5pPr>
          </a:lstStyle>
          <a:p>
            <a:pPr lvl="0"/>
            <a:r>
              <a:rPr lang="en-US" dirty="0"/>
              <a:t>Click to add text</a:t>
            </a:r>
            <a:endParaRPr lang="en-CA" dirty="0"/>
          </a:p>
        </p:txBody>
      </p:sp>
      <p:sp>
        <p:nvSpPr>
          <p:cNvPr id="54" name="TextBox 53">
            <a:extLst>
              <a:ext uri="{FF2B5EF4-FFF2-40B4-BE49-F238E27FC236}">
                <a16:creationId xmlns:a16="http://schemas.microsoft.com/office/drawing/2014/main" id="{92CA7515-7DB4-4BDA-AABF-7E848E0E9664}"/>
              </a:ext>
            </a:extLst>
          </p:cNvPr>
          <p:cNvSpPr txBox="1"/>
          <p:nvPr userDrawn="1"/>
        </p:nvSpPr>
        <p:spPr>
          <a:xfrm>
            <a:off x="10593337" y="3958026"/>
            <a:ext cx="2103120" cy="1554480"/>
          </a:xfrm>
          <a:prstGeom prst="rect">
            <a:avLst/>
          </a:prstGeom>
          <a:solidFill>
            <a:schemeClr val="bg1"/>
          </a:solidFill>
        </p:spPr>
        <p:txBody>
          <a:bodyPr wrap="square" rtlCol="0">
            <a:normAutofit/>
          </a:bodyPr>
          <a:lstStyle/>
          <a:p>
            <a:endParaRPr lang="en-CA" dirty="0"/>
          </a:p>
        </p:txBody>
      </p:sp>
      <p:sp>
        <p:nvSpPr>
          <p:cNvPr id="55" name="Text Placeholder 3">
            <a:extLst>
              <a:ext uri="{FF2B5EF4-FFF2-40B4-BE49-F238E27FC236}">
                <a16:creationId xmlns:a16="http://schemas.microsoft.com/office/drawing/2014/main" id="{227B39BD-571C-4666-9E90-D31A9A2420C6}"/>
              </a:ext>
            </a:extLst>
          </p:cNvPr>
          <p:cNvSpPr>
            <a:spLocks noGrp="1"/>
          </p:cNvSpPr>
          <p:nvPr>
            <p:ph type="body" sz="quarter" idx="20" hasCustomPrompt="1"/>
          </p:nvPr>
        </p:nvSpPr>
        <p:spPr>
          <a:xfrm>
            <a:off x="10593337" y="3958343"/>
            <a:ext cx="2103438" cy="1554163"/>
          </a:xfrm>
        </p:spPr>
        <p:txBody>
          <a:bodyPr>
            <a:noAutofit/>
          </a:bodyPr>
          <a:lstStyle>
            <a:lvl1pPr marL="50800" indent="0" algn="ctr">
              <a:buNone/>
              <a:defRPr sz="1800"/>
            </a:lvl1pPr>
            <a:lvl2pPr algn="ctr">
              <a:defRPr sz="1800"/>
            </a:lvl2pPr>
            <a:lvl3pPr algn="ctr">
              <a:defRPr sz="1800"/>
            </a:lvl3pPr>
            <a:lvl4pPr algn="ctr">
              <a:defRPr sz="1800"/>
            </a:lvl4pPr>
            <a:lvl5pPr algn="ctr">
              <a:defRPr sz="1800"/>
            </a:lvl5pPr>
          </a:lstStyle>
          <a:p>
            <a:pPr lvl="0"/>
            <a:r>
              <a:rPr lang="en-US" dirty="0"/>
              <a:t>Click to add text</a:t>
            </a:r>
            <a:endParaRPr lang="en-CA" dirty="0"/>
          </a:p>
        </p:txBody>
      </p:sp>
      <p:sp>
        <p:nvSpPr>
          <p:cNvPr id="56" name="TextBox 55">
            <a:extLst>
              <a:ext uri="{FF2B5EF4-FFF2-40B4-BE49-F238E27FC236}">
                <a16:creationId xmlns:a16="http://schemas.microsoft.com/office/drawing/2014/main" id="{40DA132E-8E53-4CCF-A625-B17D20661980}"/>
              </a:ext>
            </a:extLst>
          </p:cNvPr>
          <p:cNvSpPr txBox="1"/>
          <p:nvPr userDrawn="1"/>
        </p:nvSpPr>
        <p:spPr>
          <a:xfrm>
            <a:off x="2037115" y="5795258"/>
            <a:ext cx="2103120" cy="1554480"/>
          </a:xfrm>
          <a:prstGeom prst="rect">
            <a:avLst/>
          </a:prstGeom>
          <a:solidFill>
            <a:schemeClr val="bg1"/>
          </a:solidFill>
        </p:spPr>
        <p:txBody>
          <a:bodyPr wrap="square" rtlCol="0">
            <a:normAutofit/>
          </a:bodyPr>
          <a:lstStyle/>
          <a:p>
            <a:endParaRPr lang="en-CA" dirty="0"/>
          </a:p>
        </p:txBody>
      </p:sp>
      <p:sp>
        <p:nvSpPr>
          <p:cNvPr id="57" name="Text Placeholder 3">
            <a:extLst>
              <a:ext uri="{FF2B5EF4-FFF2-40B4-BE49-F238E27FC236}">
                <a16:creationId xmlns:a16="http://schemas.microsoft.com/office/drawing/2014/main" id="{804FDA5B-CB9A-4D7B-89CF-C0694D7F2E74}"/>
              </a:ext>
            </a:extLst>
          </p:cNvPr>
          <p:cNvSpPr>
            <a:spLocks noGrp="1"/>
          </p:cNvSpPr>
          <p:nvPr>
            <p:ph type="body" sz="quarter" idx="21" hasCustomPrompt="1"/>
          </p:nvPr>
        </p:nvSpPr>
        <p:spPr>
          <a:xfrm>
            <a:off x="2037115" y="5795575"/>
            <a:ext cx="2103438" cy="1554163"/>
          </a:xfrm>
        </p:spPr>
        <p:txBody>
          <a:bodyPr>
            <a:noAutofit/>
          </a:bodyPr>
          <a:lstStyle>
            <a:lvl1pPr marL="50800" indent="0" algn="ctr">
              <a:buNone/>
              <a:defRPr sz="1800"/>
            </a:lvl1pPr>
            <a:lvl2pPr algn="ctr">
              <a:defRPr sz="1800"/>
            </a:lvl2pPr>
            <a:lvl3pPr algn="ctr">
              <a:defRPr sz="1800"/>
            </a:lvl3pPr>
            <a:lvl4pPr algn="ctr">
              <a:defRPr sz="1800"/>
            </a:lvl4pPr>
            <a:lvl5pPr algn="ctr">
              <a:defRPr sz="1800"/>
            </a:lvl5pPr>
          </a:lstStyle>
          <a:p>
            <a:pPr lvl="0"/>
            <a:r>
              <a:rPr lang="en-US" dirty="0"/>
              <a:t>Click to add text</a:t>
            </a:r>
            <a:endParaRPr lang="en-CA" dirty="0"/>
          </a:p>
        </p:txBody>
      </p:sp>
      <p:sp>
        <p:nvSpPr>
          <p:cNvPr id="58" name="TextBox 57">
            <a:extLst>
              <a:ext uri="{FF2B5EF4-FFF2-40B4-BE49-F238E27FC236}">
                <a16:creationId xmlns:a16="http://schemas.microsoft.com/office/drawing/2014/main" id="{AD086898-4AB6-44E3-A6FE-98FB7D376892}"/>
              </a:ext>
            </a:extLst>
          </p:cNvPr>
          <p:cNvSpPr txBox="1"/>
          <p:nvPr userDrawn="1"/>
        </p:nvSpPr>
        <p:spPr>
          <a:xfrm>
            <a:off x="4889719" y="5795575"/>
            <a:ext cx="2103120" cy="1554480"/>
          </a:xfrm>
          <a:prstGeom prst="rect">
            <a:avLst/>
          </a:prstGeom>
          <a:solidFill>
            <a:schemeClr val="bg1"/>
          </a:solidFill>
        </p:spPr>
        <p:txBody>
          <a:bodyPr wrap="square" rtlCol="0">
            <a:normAutofit/>
          </a:bodyPr>
          <a:lstStyle/>
          <a:p>
            <a:endParaRPr lang="en-CA" dirty="0"/>
          </a:p>
        </p:txBody>
      </p:sp>
      <p:sp>
        <p:nvSpPr>
          <p:cNvPr id="59" name="Text Placeholder 3">
            <a:extLst>
              <a:ext uri="{FF2B5EF4-FFF2-40B4-BE49-F238E27FC236}">
                <a16:creationId xmlns:a16="http://schemas.microsoft.com/office/drawing/2014/main" id="{7C605BAF-3D4D-41BF-B648-F9EB61AA9059}"/>
              </a:ext>
            </a:extLst>
          </p:cNvPr>
          <p:cNvSpPr>
            <a:spLocks noGrp="1"/>
          </p:cNvSpPr>
          <p:nvPr>
            <p:ph type="body" sz="quarter" idx="22" hasCustomPrompt="1"/>
          </p:nvPr>
        </p:nvSpPr>
        <p:spPr>
          <a:xfrm>
            <a:off x="4889719" y="5795892"/>
            <a:ext cx="2103438" cy="1554163"/>
          </a:xfrm>
        </p:spPr>
        <p:txBody>
          <a:bodyPr>
            <a:noAutofit/>
          </a:bodyPr>
          <a:lstStyle>
            <a:lvl1pPr marL="50800" indent="0" algn="ctr">
              <a:buNone/>
              <a:defRPr sz="1800"/>
            </a:lvl1pPr>
            <a:lvl2pPr algn="ctr">
              <a:defRPr sz="1800"/>
            </a:lvl2pPr>
            <a:lvl3pPr algn="ctr">
              <a:defRPr sz="1800"/>
            </a:lvl3pPr>
            <a:lvl4pPr algn="ctr">
              <a:defRPr sz="1800"/>
            </a:lvl4pPr>
            <a:lvl5pPr algn="ctr">
              <a:defRPr sz="1800"/>
            </a:lvl5pPr>
          </a:lstStyle>
          <a:p>
            <a:pPr lvl="0"/>
            <a:r>
              <a:rPr lang="en-US" dirty="0"/>
              <a:t>Click to add text</a:t>
            </a:r>
            <a:endParaRPr lang="en-CA" dirty="0"/>
          </a:p>
        </p:txBody>
      </p:sp>
      <p:sp>
        <p:nvSpPr>
          <p:cNvPr id="60" name="TextBox 59">
            <a:extLst>
              <a:ext uri="{FF2B5EF4-FFF2-40B4-BE49-F238E27FC236}">
                <a16:creationId xmlns:a16="http://schemas.microsoft.com/office/drawing/2014/main" id="{E79317F4-3563-467A-B0C6-92667F64F453}"/>
              </a:ext>
            </a:extLst>
          </p:cNvPr>
          <p:cNvSpPr txBox="1"/>
          <p:nvPr userDrawn="1"/>
        </p:nvSpPr>
        <p:spPr>
          <a:xfrm>
            <a:off x="7742005" y="5794307"/>
            <a:ext cx="2103120" cy="1554480"/>
          </a:xfrm>
          <a:prstGeom prst="rect">
            <a:avLst/>
          </a:prstGeom>
          <a:solidFill>
            <a:schemeClr val="bg1"/>
          </a:solidFill>
        </p:spPr>
        <p:txBody>
          <a:bodyPr wrap="square" rtlCol="0">
            <a:normAutofit/>
          </a:bodyPr>
          <a:lstStyle/>
          <a:p>
            <a:endParaRPr lang="en-CA" dirty="0"/>
          </a:p>
        </p:txBody>
      </p:sp>
      <p:sp>
        <p:nvSpPr>
          <p:cNvPr id="61" name="Text Placeholder 3">
            <a:extLst>
              <a:ext uri="{FF2B5EF4-FFF2-40B4-BE49-F238E27FC236}">
                <a16:creationId xmlns:a16="http://schemas.microsoft.com/office/drawing/2014/main" id="{600D6D20-5B58-4ABA-A250-6FA4CC2FB4DD}"/>
              </a:ext>
            </a:extLst>
          </p:cNvPr>
          <p:cNvSpPr>
            <a:spLocks noGrp="1"/>
          </p:cNvSpPr>
          <p:nvPr>
            <p:ph type="body" sz="quarter" idx="23" hasCustomPrompt="1"/>
          </p:nvPr>
        </p:nvSpPr>
        <p:spPr>
          <a:xfrm>
            <a:off x="7742005" y="5794624"/>
            <a:ext cx="2103438" cy="1554163"/>
          </a:xfrm>
        </p:spPr>
        <p:txBody>
          <a:bodyPr>
            <a:noAutofit/>
          </a:bodyPr>
          <a:lstStyle>
            <a:lvl1pPr marL="50800" indent="0" algn="ctr">
              <a:buNone/>
              <a:defRPr sz="1800"/>
            </a:lvl1pPr>
            <a:lvl2pPr algn="ctr">
              <a:defRPr sz="1800"/>
            </a:lvl2pPr>
            <a:lvl3pPr algn="ctr">
              <a:defRPr sz="1800"/>
            </a:lvl3pPr>
            <a:lvl4pPr algn="ctr">
              <a:defRPr sz="1800"/>
            </a:lvl4pPr>
            <a:lvl5pPr algn="ctr">
              <a:defRPr sz="1800"/>
            </a:lvl5pPr>
          </a:lstStyle>
          <a:p>
            <a:pPr lvl="0"/>
            <a:r>
              <a:rPr lang="en-US" dirty="0"/>
              <a:t>Click to add text</a:t>
            </a:r>
            <a:endParaRPr lang="en-CA" dirty="0"/>
          </a:p>
        </p:txBody>
      </p:sp>
      <p:sp>
        <p:nvSpPr>
          <p:cNvPr id="62" name="TextBox 61">
            <a:extLst>
              <a:ext uri="{FF2B5EF4-FFF2-40B4-BE49-F238E27FC236}">
                <a16:creationId xmlns:a16="http://schemas.microsoft.com/office/drawing/2014/main" id="{8C8E0852-DF92-4076-8F11-9D3646BEEBB8}"/>
              </a:ext>
            </a:extLst>
          </p:cNvPr>
          <p:cNvSpPr txBox="1"/>
          <p:nvPr userDrawn="1"/>
        </p:nvSpPr>
        <p:spPr>
          <a:xfrm>
            <a:off x="10593973" y="5794307"/>
            <a:ext cx="2103120" cy="1554480"/>
          </a:xfrm>
          <a:prstGeom prst="rect">
            <a:avLst/>
          </a:prstGeom>
          <a:solidFill>
            <a:schemeClr val="bg1"/>
          </a:solidFill>
        </p:spPr>
        <p:txBody>
          <a:bodyPr wrap="square" rtlCol="0">
            <a:normAutofit/>
          </a:bodyPr>
          <a:lstStyle/>
          <a:p>
            <a:endParaRPr lang="en-CA" dirty="0"/>
          </a:p>
        </p:txBody>
      </p:sp>
      <p:sp>
        <p:nvSpPr>
          <p:cNvPr id="63" name="Text Placeholder 3">
            <a:extLst>
              <a:ext uri="{FF2B5EF4-FFF2-40B4-BE49-F238E27FC236}">
                <a16:creationId xmlns:a16="http://schemas.microsoft.com/office/drawing/2014/main" id="{B8CCE182-9F49-456A-AFB8-69B29E46F738}"/>
              </a:ext>
            </a:extLst>
          </p:cNvPr>
          <p:cNvSpPr>
            <a:spLocks noGrp="1"/>
          </p:cNvSpPr>
          <p:nvPr>
            <p:ph type="body" sz="quarter" idx="24" hasCustomPrompt="1"/>
          </p:nvPr>
        </p:nvSpPr>
        <p:spPr>
          <a:xfrm>
            <a:off x="10593973" y="5794624"/>
            <a:ext cx="2103438" cy="1554163"/>
          </a:xfrm>
        </p:spPr>
        <p:txBody>
          <a:bodyPr>
            <a:noAutofit/>
          </a:bodyPr>
          <a:lstStyle>
            <a:lvl1pPr marL="50800" indent="0" algn="ctr">
              <a:buNone/>
              <a:defRPr sz="1800"/>
            </a:lvl1pPr>
            <a:lvl2pPr algn="ctr">
              <a:defRPr sz="1800"/>
            </a:lvl2pPr>
            <a:lvl3pPr algn="ctr">
              <a:defRPr sz="1800"/>
            </a:lvl3pPr>
            <a:lvl4pPr algn="ctr">
              <a:defRPr sz="1800"/>
            </a:lvl4pPr>
            <a:lvl5pPr algn="ctr">
              <a:defRPr sz="1800"/>
            </a:lvl5pPr>
          </a:lstStyle>
          <a:p>
            <a:pPr lvl="0"/>
            <a:r>
              <a:rPr lang="en-US" dirty="0"/>
              <a:t>Click to add text</a:t>
            </a:r>
            <a:endParaRPr lang="en-CA" dirty="0"/>
          </a:p>
        </p:txBody>
      </p:sp>
      <p:sp>
        <p:nvSpPr>
          <p:cNvPr id="64" name="TextBox 63">
            <a:extLst>
              <a:ext uri="{FF2B5EF4-FFF2-40B4-BE49-F238E27FC236}">
                <a16:creationId xmlns:a16="http://schemas.microsoft.com/office/drawing/2014/main" id="{9E6CC68D-C4E0-4C82-8542-1ABEF283B0F2}"/>
              </a:ext>
            </a:extLst>
          </p:cNvPr>
          <p:cNvSpPr txBox="1"/>
          <p:nvPr userDrawn="1"/>
        </p:nvSpPr>
        <p:spPr>
          <a:xfrm>
            <a:off x="2037433" y="7630905"/>
            <a:ext cx="2103120" cy="1554480"/>
          </a:xfrm>
          <a:prstGeom prst="rect">
            <a:avLst/>
          </a:prstGeom>
          <a:solidFill>
            <a:schemeClr val="bg1"/>
          </a:solidFill>
        </p:spPr>
        <p:txBody>
          <a:bodyPr wrap="square" rtlCol="0">
            <a:normAutofit/>
          </a:bodyPr>
          <a:lstStyle/>
          <a:p>
            <a:endParaRPr lang="en-CA" dirty="0"/>
          </a:p>
        </p:txBody>
      </p:sp>
      <p:sp>
        <p:nvSpPr>
          <p:cNvPr id="65" name="Text Placeholder 3">
            <a:extLst>
              <a:ext uri="{FF2B5EF4-FFF2-40B4-BE49-F238E27FC236}">
                <a16:creationId xmlns:a16="http://schemas.microsoft.com/office/drawing/2014/main" id="{08EE38C2-CEA2-467F-B411-2FC3EBE8D1D6}"/>
              </a:ext>
            </a:extLst>
          </p:cNvPr>
          <p:cNvSpPr>
            <a:spLocks noGrp="1"/>
          </p:cNvSpPr>
          <p:nvPr>
            <p:ph type="body" sz="quarter" idx="25" hasCustomPrompt="1"/>
          </p:nvPr>
        </p:nvSpPr>
        <p:spPr>
          <a:xfrm>
            <a:off x="2037433" y="7631222"/>
            <a:ext cx="2103438" cy="1554163"/>
          </a:xfrm>
        </p:spPr>
        <p:txBody>
          <a:bodyPr>
            <a:noAutofit/>
          </a:bodyPr>
          <a:lstStyle>
            <a:lvl1pPr marL="50800" indent="0" algn="ctr">
              <a:buNone/>
              <a:defRPr sz="1800"/>
            </a:lvl1pPr>
            <a:lvl2pPr algn="ctr">
              <a:defRPr sz="1800"/>
            </a:lvl2pPr>
            <a:lvl3pPr algn="ctr">
              <a:defRPr sz="1800"/>
            </a:lvl3pPr>
            <a:lvl4pPr algn="ctr">
              <a:defRPr sz="1800"/>
            </a:lvl4pPr>
            <a:lvl5pPr algn="ctr">
              <a:defRPr sz="1800"/>
            </a:lvl5pPr>
          </a:lstStyle>
          <a:p>
            <a:pPr lvl="0"/>
            <a:r>
              <a:rPr lang="en-US" dirty="0"/>
              <a:t>Click to add text</a:t>
            </a:r>
            <a:endParaRPr lang="en-CA" dirty="0"/>
          </a:p>
        </p:txBody>
      </p:sp>
      <p:sp>
        <p:nvSpPr>
          <p:cNvPr id="66" name="TextBox 65">
            <a:extLst>
              <a:ext uri="{FF2B5EF4-FFF2-40B4-BE49-F238E27FC236}">
                <a16:creationId xmlns:a16="http://schemas.microsoft.com/office/drawing/2014/main" id="{40E37BD3-B0E5-4E98-8B89-CC84DDB6CA16}"/>
              </a:ext>
            </a:extLst>
          </p:cNvPr>
          <p:cNvSpPr txBox="1"/>
          <p:nvPr userDrawn="1"/>
        </p:nvSpPr>
        <p:spPr>
          <a:xfrm>
            <a:off x="4890037" y="7631222"/>
            <a:ext cx="2103120" cy="1554480"/>
          </a:xfrm>
          <a:prstGeom prst="rect">
            <a:avLst/>
          </a:prstGeom>
          <a:solidFill>
            <a:schemeClr val="bg1"/>
          </a:solidFill>
        </p:spPr>
        <p:txBody>
          <a:bodyPr wrap="square" rtlCol="0">
            <a:normAutofit/>
          </a:bodyPr>
          <a:lstStyle/>
          <a:p>
            <a:endParaRPr lang="en-CA" dirty="0"/>
          </a:p>
        </p:txBody>
      </p:sp>
      <p:sp>
        <p:nvSpPr>
          <p:cNvPr id="67" name="Text Placeholder 3">
            <a:extLst>
              <a:ext uri="{FF2B5EF4-FFF2-40B4-BE49-F238E27FC236}">
                <a16:creationId xmlns:a16="http://schemas.microsoft.com/office/drawing/2014/main" id="{855482AD-670D-425F-83BF-E42A2B150062}"/>
              </a:ext>
            </a:extLst>
          </p:cNvPr>
          <p:cNvSpPr>
            <a:spLocks noGrp="1"/>
          </p:cNvSpPr>
          <p:nvPr>
            <p:ph type="body" sz="quarter" idx="26" hasCustomPrompt="1"/>
          </p:nvPr>
        </p:nvSpPr>
        <p:spPr>
          <a:xfrm>
            <a:off x="4890037" y="7631539"/>
            <a:ext cx="2103438" cy="1554163"/>
          </a:xfrm>
        </p:spPr>
        <p:txBody>
          <a:bodyPr>
            <a:noAutofit/>
          </a:bodyPr>
          <a:lstStyle>
            <a:lvl1pPr marL="50800" indent="0" algn="ctr">
              <a:buNone/>
              <a:defRPr sz="1800"/>
            </a:lvl1pPr>
            <a:lvl2pPr algn="ctr">
              <a:defRPr sz="1800"/>
            </a:lvl2pPr>
            <a:lvl3pPr algn="ctr">
              <a:defRPr sz="1800"/>
            </a:lvl3pPr>
            <a:lvl4pPr algn="ctr">
              <a:defRPr sz="1800"/>
            </a:lvl4pPr>
            <a:lvl5pPr algn="ctr">
              <a:defRPr sz="1800"/>
            </a:lvl5pPr>
          </a:lstStyle>
          <a:p>
            <a:pPr lvl="0"/>
            <a:r>
              <a:rPr lang="en-US" dirty="0"/>
              <a:t>Click to add text</a:t>
            </a:r>
            <a:endParaRPr lang="en-CA" dirty="0"/>
          </a:p>
        </p:txBody>
      </p:sp>
      <p:sp>
        <p:nvSpPr>
          <p:cNvPr id="68" name="TextBox 67">
            <a:extLst>
              <a:ext uri="{FF2B5EF4-FFF2-40B4-BE49-F238E27FC236}">
                <a16:creationId xmlns:a16="http://schemas.microsoft.com/office/drawing/2014/main" id="{FF3957E2-4F34-47C0-9DD9-4850B1E16051}"/>
              </a:ext>
            </a:extLst>
          </p:cNvPr>
          <p:cNvSpPr txBox="1"/>
          <p:nvPr userDrawn="1"/>
        </p:nvSpPr>
        <p:spPr>
          <a:xfrm>
            <a:off x="7742323" y="7629954"/>
            <a:ext cx="2103120" cy="1554480"/>
          </a:xfrm>
          <a:prstGeom prst="rect">
            <a:avLst/>
          </a:prstGeom>
          <a:solidFill>
            <a:schemeClr val="bg1"/>
          </a:solidFill>
        </p:spPr>
        <p:txBody>
          <a:bodyPr wrap="square" rtlCol="0">
            <a:normAutofit/>
          </a:bodyPr>
          <a:lstStyle/>
          <a:p>
            <a:endParaRPr lang="en-CA" dirty="0"/>
          </a:p>
        </p:txBody>
      </p:sp>
      <p:sp>
        <p:nvSpPr>
          <p:cNvPr id="69" name="Text Placeholder 3">
            <a:extLst>
              <a:ext uri="{FF2B5EF4-FFF2-40B4-BE49-F238E27FC236}">
                <a16:creationId xmlns:a16="http://schemas.microsoft.com/office/drawing/2014/main" id="{2CBD6F24-94DD-4262-BB35-3B04C8D89C91}"/>
              </a:ext>
            </a:extLst>
          </p:cNvPr>
          <p:cNvSpPr>
            <a:spLocks noGrp="1"/>
          </p:cNvSpPr>
          <p:nvPr>
            <p:ph type="body" sz="quarter" idx="27" hasCustomPrompt="1"/>
          </p:nvPr>
        </p:nvSpPr>
        <p:spPr>
          <a:xfrm>
            <a:off x="7742323" y="7630271"/>
            <a:ext cx="2103438" cy="1554163"/>
          </a:xfrm>
        </p:spPr>
        <p:txBody>
          <a:bodyPr>
            <a:noAutofit/>
          </a:bodyPr>
          <a:lstStyle>
            <a:lvl1pPr marL="50800" indent="0" algn="ctr">
              <a:buNone/>
              <a:defRPr sz="1800"/>
            </a:lvl1pPr>
            <a:lvl2pPr algn="ctr">
              <a:defRPr sz="1800"/>
            </a:lvl2pPr>
            <a:lvl3pPr algn="ctr">
              <a:defRPr sz="1800"/>
            </a:lvl3pPr>
            <a:lvl4pPr algn="ctr">
              <a:defRPr sz="1800"/>
            </a:lvl4pPr>
            <a:lvl5pPr algn="ctr">
              <a:defRPr sz="1800"/>
            </a:lvl5pPr>
          </a:lstStyle>
          <a:p>
            <a:pPr lvl="0"/>
            <a:r>
              <a:rPr lang="en-US" dirty="0"/>
              <a:t>Click to add text</a:t>
            </a:r>
            <a:endParaRPr lang="en-CA" dirty="0"/>
          </a:p>
        </p:txBody>
      </p:sp>
      <p:sp>
        <p:nvSpPr>
          <p:cNvPr id="70" name="TextBox 69">
            <a:extLst>
              <a:ext uri="{FF2B5EF4-FFF2-40B4-BE49-F238E27FC236}">
                <a16:creationId xmlns:a16="http://schemas.microsoft.com/office/drawing/2014/main" id="{8D4D78ED-0BAA-4341-9F62-94FA4AE89229}"/>
              </a:ext>
            </a:extLst>
          </p:cNvPr>
          <p:cNvSpPr txBox="1"/>
          <p:nvPr userDrawn="1"/>
        </p:nvSpPr>
        <p:spPr>
          <a:xfrm>
            <a:off x="10594291" y="7629954"/>
            <a:ext cx="2103120" cy="1554480"/>
          </a:xfrm>
          <a:prstGeom prst="rect">
            <a:avLst/>
          </a:prstGeom>
          <a:solidFill>
            <a:schemeClr val="bg1"/>
          </a:solidFill>
        </p:spPr>
        <p:txBody>
          <a:bodyPr wrap="square" rtlCol="0">
            <a:normAutofit/>
          </a:bodyPr>
          <a:lstStyle/>
          <a:p>
            <a:endParaRPr lang="en-CA" dirty="0"/>
          </a:p>
        </p:txBody>
      </p:sp>
      <p:sp>
        <p:nvSpPr>
          <p:cNvPr id="71" name="Text Placeholder 3">
            <a:extLst>
              <a:ext uri="{FF2B5EF4-FFF2-40B4-BE49-F238E27FC236}">
                <a16:creationId xmlns:a16="http://schemas.microsoft.com/office/drawing/2014/main" id="{D20DF9FC-31D8-4C40-81B6-56F7A7F2377E}"/>
              </a:ext>
            </a:extLst>
          </p:cNvPr>
          <p:cNvSpPr>
            <a:spLocks noGrp="1"/>
          </p:cNvSpPr>
          <p:nvPr>
            <p:ph type="body" sz="quarter" idx="28" hasCustomPrompt="1"/>
          </p:nvPr>
        </p:nvSpPr>
        <p:spPr>
          <a:xfrm>
            <a:off x="10594291" y="7630271"/>
            <a:ext cx="2103438" cy="1554163"/>
          </a:xfrm>
        </p:spPr>
        <p:txBody>
          <a:bodyPr>
            <a:noAutofit/>
          </a:bodyPr>
          <a:lstStyle>
            <a:lvl1pPr marL="50800" indent="0" algn="ctr">
              <a:buNone/>
              <a:defRPr sz="1800"/>
            </a:lvl1pPr>
            <a:lvl2pPr algn="ctr">
              <a:defRPr sz="1800"/>
            </a:lvl2pPr>
            <a:lvl3pPr algn="ctr">
              <a:defRPr sz="1800"/>
            </a:lvl3pPr>
            <a:lvl4pPr algn="ctr">
              <a:defRPr sz="1800"/>
            </a:lvl4pPr>
            <a:lvl5pPr algn="ctr">
              <a:defRPr sz="1800"/>
            </a:lvl5pPr>
          </a:lstStyle>
          <a:p>
            <a:pPr lvl="0"/>
            <a:r>
              <a:rPr lang="en-US" dirty="0"/>
              <a:t>Click to add text</a:t>
            </a:r>
            <a:endParaRPr lang="en-CA" dirty="0"/>
          </a:p>
        </p:txBody>
      </p:sp>
      <p:sp>
        <p:nvSpPr>
          <p:cNvPr id="39" name="Google Shape;19;p4">
            <a:extLst>
              <a:ext uri="{FF2B5EF4-FFF2-40B4-BE49-F238E27FC236}">
                <a16:creationId xmlns:a16="http://schemas.microsoft.com/office/drawing/2014/main" id="{FB8F3C70-F778-4911-A3DA-956FE57BB8F6}"/>
              </a:ext>
            </a:extLst>
          </p:cNvPr>
          <p:cNvSpPr txBox="1">
            <a:spLocks noGrp="1"/>
          </p:cNvSpPr>
          <p:nvPr>
            <p:ph type="sldNum" idx="12"/>
          </p:nvPr>
        </p:nvSpPr>
        <p:spPr>
          <a:xfrm>
            <a:off x="12049718" y="8842841"/>
            <a:ext cx="780300" cy="746400"/>
          </a:xfrm>
          <a:prstGeom prst="rect">
            <a:avLst/>
          </a:prstGeom>
        </p:spPr>
        <p:txBody>
          <a:bodyPr spcFirstLastPara="1" wrap="square" lIns="144475" tIns="144475" rIns="144475" bIns="14447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97585901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 Top" preserve="1" userDrawn="1">
  <p:cSld name="1_Title - Top">
    <p:bg>
      <p:bgPr>
        <a:solidFill>
          <a:srgbClr val="FFD966"/>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1859303" y="164789"/>
            <a:ext cx="10659024" cy="1625700"/>
          </a:xfrm>
          <a:prstGeom prst="rect">
            <a:avLst/>
          </a:prstGeom>
          <a:noFill/>
          <a:ln>
            <a:noFill/>
          </a:ln>
        </p:spPr>
        <p:txBody>
          <a:bodyPr spcFirstLastPara="1" wrap="square" lIns="30100" tIns="30100" rIns="30100" bIns="30100" anchor="ctr" anchorCtr="0">
            <a:noAutofit/>
          </a:bodyPr>
          <a:lstStyle>
            <a:lvl1pPr lvl="0" algn="ctr" rtl="0">
              <a:lnSpc>
                <a:spcPct val="100000"/>
              </a:lnSpc>
              <a:spcBef>
                <a:spcPts val="0"/>
              </a:spcBef>
              <a:spcAft>
                <a:spcPts val="0"/>
              </a:spcAft>
              <a:buClr>
                <a:srgbClr val="000000"/>
              </a:buClr>
              <a:buSzPts val="6600"/>
              <a:buFont typeface="Helvetica Neue"/>
              <a:buNone/>
              <a:defRPr sz="6600" cap="none">
                <a:solidFill>
                  <a:srgbClr val="000000"/>
                </a:solidFill>
                <a:latin typeface="Helvetica Neue"/>
                <a:ea typeface="Helvetica Neue"/>
                <a:cs typeface="Helvetica Neue"/>
                <a:sym typeface="Helvetica Neue"/>
              </a:defRPr>
            </a:lvl1pPr>
            <a:lvl2pPr lvl="1" algn="ctr" rtl="0">
              <a:lnSpc>
                <a:spcPct val="90000"/>
              </a:lnSpc>
              <a:spcBef>
                <a:spcPts val="0"/>
              </a:spcBef>
              <a:spcAft>
                <a:spcPts val="0"/>
              </a:spcAft>
              <a:buClr>
                <a:srgbClr val="262626"/>
              </a:buClr>
              <a:buSzPts val="2100"/>
              <a:buNone/>
              <a:defRPr/>
            </a:lvl2pPr>
            <a:lvl3pPr lvl="2" algn="ctr" rtl="0">
              <a:lnSpc>
                <a:spcPct val="90000"/>
              </a:lnSpc>
              <a:spcBef>
                <a:spcPts val="0"/>
              </a:spcBef>
              <a:spcAft>
                <a:spcPts val="0"/>
              </a:spcAft>
              <a:buClr>
                <a:srgbClr val="262626"/>
              </a:buClr>
              <a:buSzPts val="2100"/>
              <a:buNone/>
              <a:defRPr/>
            </a:lvl3pPr>
            <a:lvl4pPr lvl="3" algn="ctr" rtl="0">
              <a:lnSpc>
                <a:spcPct val="90000"/>
              </a:lnSpc>
              <a:spcBef>
                <a:spcPts val="0"/>
              </a:spcBef>
              <a:spcAft>
                <a:spcPts val="0"/>
              </a:spcAft>
              <a:buClr>
                <a:srgbClr val="262626"/>
              </a:buClr>
              <a:buSzPts val="2100"/>
              <a:buNone/>
              <a:defRPr/>
            </a:lvl4pPr>
            <a:lvl5pPr lvl="4" algn="ctr" rtl="0">
              <a:lnSpc>
                <a:spcPct val="90000"/>
              </a:lnSpc>
              <a:spcBef>
                <a:spcPts val="0"/>
              </a:spcBef>
              <a:spcAft>
                <a:spcPts val="0"/>
              </a:spcAft>
              <a:buClr>
                <a:srgbClr val="262626"/>
              </a:buClr>
              <a:buSzPts val="2100"/>
              <a:buNone/>
              <a:defRPr/>
            </a:lvl5pPr>
            <a:lvl6pPr lvl="5" algn="ctr" rtl="0">
              <a:lnSpc>
                <a:spcPct val="90000"/>
              </a:lnSpc>
              <a:spcBef>
                <a:spcPts val="0"/>
              </a:spcBef>
              <a:spcAft>
                <a:spcPts val="0"/>
              </a:spcAft>
              <a:buClr>
                <a:srgbClr val="262626"/>
              </a:buClr>
              <a:buSzPts val="2100"/>
              <a:buNone/>
              <a:defRPr/>
            </a:lvl6pPr>
            <a:lvl7pPr lvl="6" algn="ctr" rtl="0">
              <a:lnSpc>
                <a:spcPct val="90000"/>
              </a:lnSpc>
              <a:spcBef>
                <a:spcPts val="0"/>
              </a:spcBef>
              <a:spcAft>
                <a:spcPts val="0"/>
              </a:spcAft>
              <a:buClr>
                <a:srgbClr val="262626"/>
              </a:buClr>
              <a:buSzPts val="2100"/>
              <a:buNone/>
              <a:defRPr/>
            </a:lvl7pPr>
            <a:lvl8pPr lvl="7" algn="ctr" rtl="0">
              <a:lnSpc>
                <a:spcPct val="90000"/>
              </a:lnSpc>
              <a:spcBef>
                <a:spcPts val="0"/>
              </a:spcBef>
              <a:spcAft>
                <a:spcPts val="0"/>
              </a:spcAft>
              <a:buClr>
                <a:srgbClr val="262626"/>
              </a:buClr>
              <a:buSzPts val="2100"/>
              <a:buNone/>
              <a:defRPr/>
            </a:lvl8pPr>
            <a:lvl9pPr lvl="8" algn="ctr" rtl="0">
              <a:lnSpc>
                <a:spcPct val="90000"/>
              </a:lnSpc>
              <a:spcBef>
                <a:spcPts val="0"/>
              </a:spcBef>
              <a:spcAft>
                <a:spcPts val="0"/>
              </a:spcAft>
              <a:buClr>
                <a:srgbClr val="262626"/>
              </a:buClr>
              <a:buSzPts val="2100"/>
              <a:buNone/>
              <a:defRPr/>
            </a:lvl9pPr>
          </a:lstStyle>
          <a:p>
            <a:endParaRPr dirty="0"/>
          </a:p>
        </p:txBody>
      </p:sp>
      <p:sp>
        <p:nvSpPr>
          <p:cNvPr id="2" name="TextBox 1">
            <a:extLst>
              <a:ext uri="{FF2B5EF4-FFF2-40B4-BE49-F238E27FC236}">
                <a16:creationId xmlns:a16="http://schemas.microsoft.com/office/drawing/2014/main" id="{AE145259-CFFC-4889-A69E-C06F5913445E}"/>
              </a:ext>
            </a:extLst>
          </p:cNvPr>
          <p:cNvSpPr txBox="1"/>
          <p:nvPr userDrawn="1"/>
        </p:nvSpPr>
        <p:spPr>
          <a:xfrm rot="16200000">
            <a:off x="-4160520" y="4130039"/>
            <a:ext cx="9784080" cy="1463040"/>
          </a:xfrm>
          <a:prstGeom prst="rect">
            <a:avLst/>
          </a:prstGeom>
          <a:solidFill>
            <a:schemeClr val="bg1"/>
          </a:solidFill>
        </p:spPr>
        <p:txBody>
          <a:bodyPr wrap="square" rtlCol="0">
            <a:spAutoFit/>
          </a:bodyPr>
          <a:lstStyle/>
          <a:p>
            <a:endParaRPr lang="en-CA" dirty="0"/>
          </a:p>
        </p:txBody>
      </p:sp>
      <p:sp>
        <p:nvSpPr>
          <p:cNvPr id="6" name="Text Placeholder 5">
            <a:extLst>
              <a:ext uri="{FF2B5EF4-FFF2-40B4-BE49-F238E27FC236}">
                <a16:creationId xmlns:a16="http://schemas.microsoft.com/office/drawing/2014/main" id="{E6EAB516-EE0D-425E-9066-5B0ECC683231}"/>
              </a:ext>
            </a:extLst>
          </p:cNvPr>
          <p:cNvSpPr>
            <a:spLocks noGrp="1"/>
          </p:cNvSpPr>
          <p:nvPr>
            <p:ph type="body" sz="quarter" idx="29" hasCustomPrompt="1"/>
          </p:nvPr>
        </p:nvSpPr>
        <p:spPr>
          <a:xfrm rot="16200000">
            <a:off x="-4039233" y="4276536"/>
            <a:ext cx="9493250" cy="1232165"/>
          </a:xfrm>
        </p:spPr>
        <p:txBody>
          <a:bodyPr>
            <a:normAutofit/>
          </a:bodyPr>
          <a:lstStyle>
            <a:lvl1pPr marL="50800" indent="0">
              <a:buNone/>
              <a:defRPr/>
            </a:lvl1pPr>
            <a:lvl2pPr marL="546100" indent="0">
              <a:buNone/>
              <a:defRPr/>
            </a:lvl2pPr>
            <a:lvl5pPr marL="1917700" indent="0">
              <a:buNone/>
              <a:defRPr sz="4800"/>
            </a:lvl5pPr>
          </a:lstStyle>
          <a:p>
            <a:pPr lvl="4"/>
            <a:r>
              <a:rPr lang="en-US" dirty="0"/>
              <a:t>Click to add text</a:t>
            </a:r>
            <a:endParaRPr lang="en-CA" dirty="0"/>
          </a:p>
        </p:txBody>
      </p:sp>
      <p:sp>
        <p:nvSpPr>
          <p:cNvPr id="72" name="TextBox 71">
            <a:extLst>
              <a:ext uri="{FF2B5EF4-FFF2-40B4-BE49-F238E27FC236}">
                <a16:creationId xmlns:a16="http://schemas.microsoft.com/office/drawing/2014/main" id="{C6D26EAD-B34B-4F26-A66F-3C5A865F8437}"/>
              </a:ext>
            </a:extLst>
          </p:cNvPr>
          <p:cNvSpPr txBox="1"/>
          <p:nvPr userDrawn="1"/>
        </p:nvSpPr>
        <p:spPr>
          <a:xfrm>
            <a:off x="1561889" y="2033464"/>
            <a:ext cx="1908377" cy="2332655"/>
          </a:xfrm>
          <a:prstGeom prst="rect">
            <a:avLst/>
          </a:prstGeom>
          <a:solidFill>
            <a:schemeClr val="bg1"/>
          </a:solidFill>
          <a:ln w="22225">
            <a:solidFill>
              <a:schemeClr val="tx1"/>
            </a:solidFill>
          </a:ln>
        </p:spPr>
        <p:txBody>
          <a:bodyPr wrap="square" rtlCol="0">
            <a:normAutofit/>
          </a:bodyPr>
          <a:lstStyle/>
          <a:p>
            <a:endParaRPr lang="en-CA" dirty="0"/>
          </a:p>
        </p:txBody>
      </p:sp>
      <p:sp>
        <p:nvSpPr>
          <p:cNvPr id="73" name="Text Placeholder 3">
            <a:extLst>
              <a:ext uri="{FF2B5EF4-FFF2-40B4-BE49-F238E27FC236}">
                <a16:creationId xmlns:a16="http://schemas.microsoft.com/office/drawing/2014/main" id="{8E42BCD5-E8A2-4504-ABD1-6FDC10A9A024}"/>
              </a:ext>
            </a:extLst>
          </p:cNvPr>
          <p:cNvSpPr>
            <a:spLocks noGrp="1"/>
          </p:cNvSpPr>
          <p:nvPr>
            <p:ph type="body" sz="quarter" idx="34" hasCustomPrompt="1"/>
          </p:nvPr>
        </p:nvSpPr>
        <p:spPr>
          <a:xfrm>
            <a:off x="1561889" y="2033883"/>
            <a:ext cx="1908666" cy="2332179"/>
          </a:xfrm>
          <a:ln w="22225">
            <a:solidFill>
              <a:schemeClr val="tx1"/>
            </a:solidFill>
          </a:ln>
        </p:spPr>
        <p:txBody>
          <a:bodyPr>
            <a:noAutofit/>
          </a:bodyPr>
          <a:lstStyle>
            <a:lvl1pPr marL="50800" indent="0" algn="ctr">
              <a:buNone/>
              <a:defRPr sz="1800"/>
            </a:lvl1pPr>
            <a:lvl2pPr algn="ctr">
              <a:defRPr sz="1800"/>
            </a:lvl2pPr>
            <a:lvl3pPr algn="ctr">
              <a:defRPr sz="1800"/>
            </a:lvl3pPr>
            <a:lvl4pPr algn="ctr">
              <a:defRPr sz="1800"/>
            </a:lvl4pPr>
            <a:lvl5pPr algn="ctr">
              <a:defRPr sz="1800"/>
            </a:lvl5pPr>
          </a:lstStyle>
          <a:p>
            <a:pPr lvl="0"/>
            <a:r>
              <a:rPr lang="en-US" dirty="0"/>
              <a:t>Click to add text</a:t>
            </a:r>
            <a:endParaRPr lang="en-CA" dirty="0"/>
          </a:p>
        </p:txBody>
      </p:sp>
      <p:sp>
        <p:nvSpPr>
          <p:cNvPr id="74" name="TextBox 73">
            <a:extLst>
              <a:ext uri="{FF2B5EF4-FFF2-40B4-BE49-F238E27FC236}">
                <a16:creationId xmlns:a16="http://schemas.microsoft.com/office/drawing/2014/main" id="{4A9E418E-7FD5-4F07-B455-D40A45696A93}"/>
              </a:ext>
            </a:extLst>
          </p:cNvPr>
          <p:cNvSpPr txBox="1"/>
          <p:nvPr userDrawn="1"/>
        </p:nvSpPr>
        <p:spPr>
          <a:xfrm>
            <a:off x="3923418" y="2032512"/>
            <a:ext cx="1908377" cy="2332655"/>
          </a:xfrm>
          <a:prstGeom prst="rect">
            <a:avLst/>
          </a:prstGeom>
          <a:solidFill>
            <a:schemeClr val="bg1"/>
          </a:solidFill>
          <a:ln w="22225">
            <a:solidFill>
              <a:schemeClr val="tx1"/>
            </a:solidFill>
          </a:ln>
        </p:spPr>
        <p:txBody>
          <a:bodyPr wrap="square" rtlCol="0">
            <a:normAutofit/>
          </a:bodyPr>
          <a:lstStyle/>
          <a:p>
            <a:endParaRPr lang="en-CA" dirty="0"/>
          </a:p>
        </p:txBody>
      </p:sp>
      <p:sp>
        <p:nvSpPr>
          <p:cNvPr id="75" name="Text Placeholder 3">
            <a:extLst>
              <a:ext uri="{FF2B5EF4-FFF2-40B4-BE49-F238E27FC236}">
                <a16:creationId xmlns:a16="http://schemas.microsoft.com/office/drawing/2014/main" id="{5C78E002-15BD-40C1-9342-A02F0F58D4D1}"/>
              </a:ext>
            </a:extLst>
          </p:cNvPr>
          <p:cNvSpPr>
            <a:spLocks noGrp="1"/>
          </p:cNvSpPr>
          <p:nvPr>
            <p:ph type="body" sz="quarter" idx="35" hasCustomPrompt="1"/>
          </p:nvPr>
        </p:nvSpPr>
        <p:spPr>
          <a:xfrm>
            <a:off x="3923418" y="2032931"/>
            <a:ext cx="1908666" cy="2332179"/>
          </a:xfrm>
          <a:ln w="22225">
            <a:solidFill>
              <a:schemeClr val="tx1"/>
            </a:solidFill>
          </a:ln>
        </p:spPr>
        <p:txBody>
          <a:bodyPr>
            <a:noAutofit/>
          </a:bodyPr>
          <a:lstStyle>
            <a:lvl1pPr marL="50800" indent="0" algn="ctr">
              <a:buNone/>
              <a:defRPr sz="1800"/>
            </a:lvl1pPr>
            <a:lvl2pPr algn="ctr">
              <a:defRPr sz="1800"/>
            </a:lvl2pPr>
            <a:lvl3pPr algn="ctr">
              <a:defRPr sz="1800"/>
            </a:lvl3pPr>
            <a:lvl4pPr algn="ctr">
              <a:defRPr sz="1800"/>
            </a:lvl4pPr>
            <a:lvl5pPr algn="ctr">
              <a:defRPr sz="1800"/>
            </a:lvl5pPr>
          </a:lstStyle>
          <a:p>
            <a:pPr lvl="0"/>
            <a:r>
              <a:rPr lang="en-US" dirty="0"/>
              <a:t>Click to add text</a:t>
            </a:r>
            <a:endParaRPr lang="en-CA" dirty="0"/>
          </a:p>
        </p:txBody>
      </p:sp>
      <p:sp>
        <p:nvSpPr>
          <p:cNvPr id="76" name="TextBox 75">
            <a:extLst>
              <a:ext uri="{FF2B5EF4-FFF2-40B4-BE49-F238E27FC236}">
                <a16:creationId xmlns:a16="http://schemas.microsoft.com/office/drawing/2014/main" id="{FD93475A-6599-42FA-9AEB-2D61A529BA71}"/>
              </a:ext>
            </a:extLst>
          </p:cNvPr>
          <p:cNvSpPr txBox="1"/>
          <p:nvPr userDrawn="1"/>
        </p:nvSpPr>
        <p:spPr>
          <a:xfrm>
            <a:off x="6282721" y="2032511"/>
            <a:ext cx="1908377" cy="2332655"/>
          </a:xfrm>
          <a:prstGeom prst="rect">
            <a:avLst/>
          </a:prstGeom>
          <a:solidFill>
            <a:schemeClr val="bg1"/>
          </a:solidFill>
          <a:ln w="22225">
            <a:solidFill>
              <a:schemeClr val="tx1"/>
            </a:solidFill>
          </a:ln>
        </p:spPr>
        <p:txBody>
          <a:bodyPr wrap="square" rtlCol="0">
            <a:normAutofit/>
          </a:bodyPr>
          <a:lstStyle/>
          <a:p>
            <a:endParaRPr lang="en-CA" dirty="0"/>
          </a:p>
        </p:txBody>
      </p:sp>
      <p:sp>
        <p:nvSpPr>
          <p:cNvPr id="77" name="Text Placeholder 3">
            <a:extLst>
              <a:ext uri="{FF2B5EF4-FFF2-40B4-BE49-F238E27FC236}">
                <a16:creationId xmlns:a16="http://schemas.microsoft.com/office/drawing/2014/main" id="{FD3C2D67-BD21-4742-B9C3-378BEBB2C212}"/>
              </a:ext>
            </a:extLst>
          </p:cNvPr>
          <p:cNvSpPr>
            <a:spLocks noGrp="1"/>
          </p:cNvSpPr>
          <p:nvPr>
            <p:ph type="body" sz="quarter" idx="36" hasCustomPrompt="1"/>
          </p:nvPr>
        </p:nvSpPr>
        <p:spPr>
          <a:xfrm>
            <a:off x="6282721" y="2032930"/>
            <a:ext cx="1908666" cy="2332179"/>
          </a:xfrm>
          <a:ln w="22225">
            <a:solidFill>
              <a:schemeClr val="tx1"/>
            </a:solidFill>
          </a:ln>
        </p:spPr>
        <p:txBody>
          <a:bodyPr>
            <a:noAutofit/>
          </a:bodyPr>
          <a:lstStyle>
            <a:lvl1pPr marL="50800" indent="0" algn="ctr">
              <a:buNone/>
              <a:defRPr sz="1800"/>
            </a:lvl1pPr>
            <a:lvl2pPr algn="ctr">
              <a:defRPr sz="1800"/>
            </a:lvl2pPr>
            <a:lvl3pPr algn="ctr">
              <a:defRPr sz="1800"/>
            </a:lvl3pPr>
            <a:lvl4pPr algn="ctr">
              <a:defRPr sz="1800"/>
            </a:lvl4pPr>
            <a:lvl5pPr algn="ctr">
              <a:defRPr sz="1800"/>
            </a:lvl5pPr>
          </a:lstStyle>
          <a:p>
            <a:pPr lvl="0"/>
            <a:r>
              <a:rPr lang="en-US" dirty="0"/>
              <a:t>Click to add text</a:t>
            </a:r>
            <a:endParaRPr lang="en-CA" dirty="0"/>
          </a:p>
        </p:txBody>
      </p:sp>
      <p:sp>
        <p:nvSpPr>
          <p:cNvPr id="78" name="TextBox 77">
            <a:extLst>
              <a:ext uri="{FF2B5EF4-FFF2-40B4-BE49-F238E27FC236}">
                <a16:creationId xmlns:a16="http://schemas.microsoft.com/office/drawing/2014/main" id="{A8C0BF2D-E46F-48EB-8641-73D13B70A1CB}"/>
              </a:ext>
            </a:extLst>
          </p:cNvPr>
          <p:cNvSpPr txBox="1"/>
          <p:nvPr userDrawn="1"/>
        </p:nvSpPr>
        <p:spPr>
          <a:xfrm>
            <a:off x="8639798" y="2032510"/>
            <a:ext cx="1908377" cy="2332655"/>
          </a:xfrm>
          <a:prstGeom prst="rect">
            <a:avLst/>
          </a:prstGeom>
          <a:solidFill>
            <a:schemeClr val="bg1"/>
          </a:solidFill>
          <a:ln w="22225">
            <a:solidFill>
              <a:schemeClr val="tx1"/>
            </a:solidFill>
          </a:ln>
        </p:spPr>
        <p:txBody>
          <a:bodyPr wrap="square" rtlCol="0">
            <a:normAutofit/>
          </a:bodyPr>
          <a:lstStyle/>
          <a:p>
            <a:endParaRPr lang="en-CA" dirty="0"/>
          </a:p>
        </p:txBody>
      </p:sp>
      <p:sp>
        <p:nvSpPr>
          <p:cNvPr id="79" name="Text Placeholder 3">
            <a:extLst>
              <a:ext uri="{FF2B5EF4-FFF2-40B4-BE49-F238E27FC236}">
                <a16:creationId xmlns:a16="http://schemas.microsoft.com/office/drawing/2014/main" id="{552EDEB2-FF46-48D9-B291-2E7DDD99D603}"/>
              </a:ext>
            </a:extLst>
          </p:cNvPr>
          <p:cNvSpPr>
            <a:spLocks noGrp="1"/>
          </p:cNvSpPr>
          <p:nvPr>
            <p:ph type="body" sz="quarter" idx="37" hasCustomPrompt="1"/>
          </p:nvPr>
        </p:nvSpPr>
        <p:spPr>
          <a:xfrm>
            <a:off x="8639798" y="2032929"/>
            <a:ext cx="1908666" cy="2332179"/>
          </a:xfrm>
          <a:ln w="22225">
            <a:solidFill>
              <a:schemeClr val="tx1"/>
            </a:solidFill>
          </a:ln>
        </p:spPr>
        <p:txBody>
          <a:bodyPr>
            <a:noAutofit/>
          </a:bodyPr>
          <a:lstStyle>
            <a:lvl1pPr marL="50800" indent="0" algn="ctr">
              <a:buNone/>
              <a:defRPr sz="1800"/>
            </a:lvl1pPr>
            <a:lvl2pPr algn="ctr">
              <a:defRPr sz="1800"/>
            </a:lvl2pPr>
            <a:lvl3pPr algn="ctr">
              <a:defRPr sz="1800"/>
            </a:lvl3pPr>
            <a:lvl4pPr algn="ctr">
              <a:defRPr sz="1800"/>
            </a:lvl4pPr>
            <a:lvl5pPr algn="ctr">
              <a:defRPr sz="1800"/>
            </a:lvl5pPr>
          </a:lstStyle>
          <a:p>
            <a:pPr lvl="0"/>
            <a:r>
              <a:rPr lang="en-US" dirty="0"/>
              <a:t>Click to add text</a:t>
            </a:r>
            <a:endParaRPr lang="en-CA" dirty="0"/>
          </a:p>
        </p:txBody>
      </p:sp>
      <p:sp>
        <p:nvSpPr>
          <p:cNvPr id="84" name="TextBox 83">
            <a:extLst>
              <a:ext uri="{FF2B5EF4-FFF2-40B4-BE49-F238E27FC236}">
                <a16:creationId xmlns:a16="http://schemas.microsoft.com/office/drawing/2014/main" id="{F620DEA2-F1E9-438C-9110-5C16E1ACD4FC}"/>
              </a:ext>
            </a:extLst>
          </p:cNvPr>
          <p:cNvSpPr txBox="1"/>
          <p:nvPr userDrawn="1"/>
        </p:nvSpPr>
        <p:spPr>
          <a:xfrm>
            <a:off x="11002917" y="2033883"/>
            <a:ext cx="1908377" cy="2332655"/>
          </a:xfrm>
          <a:prstGeom prst="rect">
            <a:avLst/>
          </a:prstGeom>
          <a:solidFill>
            <a:schemeClr val="bg1"/>
          </a:solidFill>
          <a:ln w="22225">
            <a:solidFill>
              <a:schemeClr val="tx1"/>
            </a:solidFill>
          </a:ln>
        </p:spPr>
        <p:txBody>
          <a:bodyPr wrap="square" rtlCol="0">
            <a:normAutofit/>
          </a:bodyPr>
          <a:lstStyle/>
          <a:p>
            <a:endParaRPr lang="en-CA" dirty="0"/>
          </a:p>
        </p:txBody>
      </p:sp>
      <p:sp>
        <p:nvSpPr>
          <p:cNvPr id="85" name="Text Placeholder 3">
            <a:extLst>
              <a:ext uri="{FF2B5EF4-FFF2-40B4-BE49-F238E27FC236}">
                <a16:creationId xmlns:a16="http://schemas.microsoft.com/office/drawing/2014/main" id="{AD78A3AA-19E6-440F-BF28-71CC18DD771B}"/>
              </a:ext>
            </a:extLst>
          </p:cNvPr>
          <p:cNvSpPr>
            <a:spLocks noGrp="1"/>
          </p:cNvSpPr>
          <p:nvPr>
            <p:ph type="body" sz="quarter" idx="40" hasCustomPrompt="1"/>
          </p:nvPr>
        </p:nvSpPr>
        <p:spPr>
          <a:xfrm>
            <a:off x="11002917" y="2034302"/>
            <a:ext cx="1908666" cy="2332179"/>
          </a:xfrm>
          <a:ln w="22225">
            <a:solidFill>
              <a:schemeClr val="tx1"/>
            </a:solidFill>
          </a:ln>
        </p:spPr>
        <p:txBody>
          <a:bodyPr>
            <a:noAutofit/>
          </a:bodyPr>
          <a:lstStyle>
            <a:lvl1pPr marL="50800" indent="0" algn="ctr">
              <a:buNone/>
              <a:defRPr sz="1800"/>
            </a:lvl1pPr>
            <a:lvl2pPr algn="ctr">
              <a:defRPr sz="1800"/>
            </a:lvl2pPr>
            <a:lvl3pPr algn="ctr">
              <a:defRPr sz="1800"/>
            </a:lvl3pPr>
            <a:lvl4pPr algn="ctr">
              <a:defRPr sz="1800"/>
            </a:lvl4pPr>
            <a:lvl5pPr algn="ctr">
              <a:defRPr sz="1800"/>
            </a:lvl5pPr>
          </a:lstStyle>
          <a:p>
            <a:pPr lvl="0"/>
            <a:r>
              <a:rPr lang="en-US" dirty="0"/>
              <a:t>Click to add text</a:t>
            </a:r>
            <a:endParaRPr lang="en-CA" dirty="0"/>
          </a:p>
        </p:txBody>
      </p:sp>
      <p:sp>
        <p:nvSpPr>
          <p:cNvPr id="38" name="TextBox 37">
            <a:extLst>
              <a:ext uri="{FF2B5EF4-FFF2-40B4-BE49-F238E27FC236}">
                <a16:creationId xmlns:a16="http://schemas.microsoft.com/office/drawing/2014/main" id="{35AEF14A-7AD5-4D96-96EA-A6373F915530}"/>
              </a:ext>
            </a:extLst>
          </p:cNvPr>
          <p:cNvSpPr txBox="1"/>
          <p:nvPr userDrawn="1"/>
        </p:nvSpPr>
        <p:spPr>
          <a:xfrm>
            <a:off x="1563797" y="4501087"/>
            <a:ext cx="1908377" cy="2332655"/>
          </a:xfrm>
          <a:prstGeom prst="rect">
            <a:avLst/>
          </a:prstGeom>
          <a:solidFill>
            <a:schemeClr val="bg1"/>
          </a:solidFill>
          <a:ln w="22225">
            <a:solidFill>
              <a:schemeClr val="tx1"/>
            </a:solidFill>
          </a:ln>
        </p:spPr>
        <p:txBody>
          <a:bodyPr wrap="square" rtlCol="0">
            <a:normAutofit/>
          </a:bodyPr>
          <a:lstStyle/>
          <a:p>
            <a:endParaRPr lang="en-CA" dirty="0"/>
          </a:p>
        </p:txBody>
      </p:sp>
      <p:sp>
        <p:nvSpPr>
          <p:cNvPr id="39" name="Text Placeholder 3">
            <a:extLst>
              <a:ext uri="{FF2B5EF4-FFF2-40B4-BE49-F238E27FC236}">
                <a16:creationId xmlns:a16="http://schemas.microsoft.com/office/drawing/2014/main" id="{83F0BBAF-3D67-429D-90C8-05B307FD5E9E}"/>
              </a:ext>
            </a:extLst>
          </p:cNvPr>
          <p:cNvSpPr>
            <a:spLocks noGrp="1"/>
          </p:cNvSpPr>
          <p:nvPr>
            <p:ph type="body" sz="quarter" idx="30" hasCustomPrompt="1"/>
          </p:nvPr>
        </p:nvSpPr>
        <p:spPr>
          <a:xfrm>
            <a:off x="1563797" y="4501506"/>
            <a:ext cx="1908666" cy="2332179"/>
          </a:xfrm>
          <a:ln w="22225">
            <a:solidFill>
              <a:schemeClr val="tx1"/>
            </a:solidFill>
          </a:ln>
        </p:spPr>
        <p:txBody>
          <a:bodyPr>
            <a:noAutofit/>
          </a:bodyPr>
          <a:lstStyle>
            <a:lvl1pPr marL="50800" indent="0" algn="ctr">
              <a:buNone/>
              <a:defRPr sz="1800"/>
            </a:lvl1pPr>
            <a:lvl2pPr algn="ctr">
              <a:defRPr sz="1800"/>
            </a:lvl2pPr>
            <a:lvl3pPr algn="ctr">
              <a:defRPr sz="1800"/>
            </a:lvl3pPr>
            <a:lvl4pPr algn="ctr">
              <a:defRPr sz="1800"/>
            </a:lvl4pPr>
            <a:lvl5pPr algn="ctr">
              <a:defRPr sz="1800"/>
            </a:lvl5pPr>
          </a:lstStyle>
          <a:p>
            <a:pPr lvl="0"/>
            <a:r>
              <a:rPr lang="en-US" dirty="0"/>
              <a:t>Click to add text</a:t>
            </a:r>
            <a:endParaRPr lang="en-CA" dirty="0"/>
          </a:p>
        </p:txBody>
      </p:sp>
      <p:sp>
        <p:nvSpPr>
          <p:cNvPr id="40" name="TextBox 39">
            <a:extLst>
              <a:ext uri="{FF2B5EF4-FFF2-40B4-BE49-F238E27FC236}">
                <a16:creationId xmlns:a16="http://schemas.microsoft.com/office/drawing/2014/main" id="{9678CEC7-FFB0-4E02-B5EA-654EF522AE0A}"/>
              </a:ext>
            </a:extLst>
          </p:cNvPr>
          <p:cNvSpPr txBox="1"/>
          <p:nvPr userDrawn="1"/>
        </p:nvSpPr>
        <p:spPr>
          <a:xfrm>
            <a:off x="3925326" y="4500135"/>
            <a:ext cx="1908377" cy="2332655"/>
          </a:xfrm>
          <a:prstGeom prst="rect">
            <a:avLst/>
          </a:prstGeom>
          <a:solidFill>
            <a:schemeClr val="bg1"/>
          </a:solidFill>
          <a:ln w="22225">
            <a:solidFill>
              <a:schemeClr val="tx1"/>
            </a:solidFill>
          </a:ln>
        </p:spPr>
        <p:txBody>
          <a:bodyPr wrap="square" rtlCol="0">
            <a:normAutofit/>
          </a:bodyPr>
          <a:lstStyle/>
          <a:p>
            <a:endParaRPr lang="en-CA" dirty="0"/>
          </a:p>
        </p:txBody>
      </p:sp>
      <p:sp>
        <p:nvSpPr>
          <p:cNvPr id="41" name="Text Placeholder 3">
            <a:extLst>
              <a:ext uri="{FF2B5EF4-FFF2-40B4-BE49-F238E27FC236}">
                <a16:creationId xmlns:a16="http://schemas.microsoft.com/office/drawing/2014/main" id="{6674ED10-334A-40DD-ADE2-9C29CD83E3D6}"/>
              </a:ext>
            </a:extLst>
          </p:cNvPr>
          <p:cNvSpPr>
            <a:spLocks noGrp="1"/>
          </p:cNvSpPr>
          <p:nvPr>
            <p:ph type="body" sz="quarter" idx="31" hasCustomPrompt="1"/>
          </p:nvPr>
        </p:nvSpPr>
        <p:spPr>
          <a:xfrm>
            <a:off x="3925326" y="4500554"/>
            <a:ext cx="1908666" cy="2332179"/>
          </a:xfrm>
          <a:ln w="22225">
            <a:solidFill>
              <a:schemeClr val="tx1"/>
            </a:solidFill>
          </a:ln>
        </p:spPr>
        <p:txBody>
          <a:bodyPr>
            <a:noAutofit/>
          </a:bodyPr>
          <a:lstStyle>
            <a:lvl1pPr marL="50800" indent="0" algn="ctr">
              <a:buNone/>
              <a:defRPr sz="1800"/>
            </a:lvl1pPr>
            <a:lvl2pPr algn="ctr">
              <a:defRPr sz="1800"/>
            </a:lvl2pPr>
            <a:lvl3pPr algn="ctr">
              <a:defRPr sz="1800"/>
            </a:lvl3pPr>
            <a:lvl4pPr algn="ctr">
              <a:defRPr sz="1800"/>
            </a:lvl4pPr>
            <a:lvl5pPr algn="ctr">
              <a:defRPr sz="1800"/>
            </a:lvl5pPr>
          </a:lstStyle>
          <a:p>
            <a:pPr lvl="0"/>
            <a:r>
              <a:rPr lang="en-US" dirty="0"/>
              <a:t>Click to add text</a:t>
            </a:r>
            <a:endParaRPr lang="en-CA" dirty="0"/>
          </a:p>
        </p:txBody>
      </p:sp>
      <p:sp>
        <p:nvSpPr>
          <p:cNvPr id="42" name="TextBox 41">
            <a:extLst>
              <a:ext uri="{FF2B5EF4-FFF2-40B4-BE49-F238E27FC236}">
                <a16:creationId xmlns:a16="http://schemas.microsoft.com/office/drawing/2014/main" id="{414E85E2-3FE5-432A-BE49-C61AA9B7A109}"/>
              </a:ext>
            </a:extLst>
          </p:cNvPr>
          <p:cNvSpPr txBox="1"/>
          <p:nvPr userDrawn="1"/>
        </p:nvSpPr>
        <p:spPr>
          <a:xfrm>
            <a:off x="6284629" y="4500134"/>
            <a:ext cx="1908377" cy="2332655"/>
          </a:xfrm>
          <a:prstGeom prst="rect">
            <a:avLst/>
          </a:prstGeom>
          <a:solidFill>
            <a:schemeClr val="bg1"/>
          </a:solidFill>
          <a:ln w="22225">
            <a:solidFill>
              <a:schemeClr val="tx1"/>
            </a:solidFill>
          </a:ln>
        </p:spPr>
        <p:txBody>
          <a:bodyPr wrap="square" rtlCol="0">
            <a:normAutofit/>
          </a:bodyPr>
          <a:lstStyle/>
          <a:p>
            <a:endParaRPr lang="en-CA" dirty="0"/>
          </a:p>
        </p:txBody>
      </p:sp>
      <p:sp>
        <p:nvSpPr>
          <p:cNvPr id="43" name="Text Placeholder 3">
            <a:extLst>
              <a:ext uri="{FF2B5EF4-FFF2-40B4-BE49-F238E27FC236}">
                <a16:creationId xmlns:a16="http://schemas.microsoft.com/office/drawing/2014/main" id="{68BD2380-637B-407B-BDFE-7B1660925ECC}"/>
              </a:ext>
            </a:extLst>
          </p:cNvPr>
          <p:cNvSpPr>
            <a:spLocks noGrp="1"/>
          </p:cNvSpPr>
          <p:nvPr>
            <p:ph type="body" sz="quarter" idx="32" hasCustomPrompt="1"/>
          </p:nvPr>
        </p:nvSpPr>
        <p:spPr>
          <a:xfrm>
            <a:off x="6284629" y="4500553"/>
            <a:ext cx="1908666" cy="2332179"/>
          </a:xfrm>
          <a:ln w="22225">
            <a:solidFill>
              <a:schemeClr val="tx1"/>
            </a:solidFill>
          </a:ln>
        </p:spPr>
        <p:txBody>
          <a:bodyPr>
            <a:noAutofit/>
          </a:bodyPr>
          <a:lstStyle>
            <a:lvl1pPr marL="50800" indent="0" algn="ctr">
              <a:buNone/>
              <a:defRPr sz="1800"/>
            </a:lvl1pPr>
            <a:lvl2pPr algn="ctr">
              <a:defRPr sz="1800"/>
            </a:lvl2pPr>
            <a:lvl3pPr algn="ctr">
              <a:defRPr sz="1800"/>
            </a:lvl3pPr>
            <a:lvl4pPr algn="ctr">
              <a:defRPr sz="1800"/>
            </a:lvl4pPr>
            <a:lvl5pPr algn="ctr">
              <a:defRPr sz="1800"/>
            </a:lvl5pPr>
          </a:lstStyle>
          <a:p>
            <a:pPr lvl="0"/>
            <a:r>
              <a:rPr lang="en-US" dirty="0"/>
              <a:t>Click to add text</a:t>
            </a:r>
            <a:endParaRPr lang="en-CA" dirty="0"/>
          </a:p>
        </p:txBody>
      </p:sp>
      <p:sp>
        <p:nvSpPr>
          <p:cNvPr id="44" name="TextBox 43">
            <a:extLst>
              <a:ext uri="{FF2B5EF4-FFF2-40B4-BE49-F238E27FC236}">
                <a16:creationId xmlns:a16="http://schemas.microsoft.com/office/drawing/2014/main" id="{A33F4ABA-C4C7-4F51-9C3A-B3FA6BEB2C41}"/>
              </a:ext>
            </a:extLst>
          </p:cNvPr>
          <p:cNvSpPr txBox="1"/>
          <p:nvPr userDrawn="1"/>
        </p:nvSpPr>
        <p:spPr>
          <a:xfrm>
            <a:off x="8641706" y="4500133"/>
            <a:ext cx="1908377" cy="2332655"/>
          </a:xfrm>
          <a:prstGeom prst="rect">
            <a:avLst/>
          </a:prstGeom>
          <a:solidFill>
            <a:schemeClr val="bg1"/>
          </a:solidFill>
          <a:ln w="22225">
            <a:solidFill>
              <a:schemeClr val="tx1"/>
            </a:solidFill>
          </a:ln>
        </p:spPr>
        <p:txBody>
          <a:bodyPr wrap="square" rtlCol="0">
            <a:normAutofit/>
          </a:bodyPr>
          <a:lstStyle/>
          <a:p>
            <a:endParaRPr lang="en-CA" dirty="0"/>
          </a:p>
        </p:txBody>
      </p:sp>
      <p:sp>
        <p:nvSpPr>
          <p:cNvPr id="45" name="Text Placeholder 3">
            <a:extLst>
              <a:ext uri="{FF2B5EF4-FFF2-40B4-BE49-F238E27FC236}">
                <a16:creationId xmlns:a16="http://schemas.microsoft.com/office/drawing/2014/main" id="{D16F63FE-6AF6-4730-886B-FF6868F0BE9A}"/>
              </a:ext>
            </a:extLst>
          </p:cNvPr>
          <p:cNvSpPr>
            <a:spLocks noGrp="1"/>
          </p:cNvSpPr>
          <p:nvPr>
            <p:ph type="body" sz="quarter" idx="33" hasCustomPrompt="1"/>
          </p:nvPr>
        </p:nvSpPr>
        <p:spPr>
          <a:xfrm>
            <a:off x="8641706" y="4500552"/>
            <a:ext cx="1908666" cy="2332179"/>
          </a:xfrm>
          <a:ln w="22225">
            <a:solidFill>
              <a:schemeClr val="tx1"/>
            </a:solidFill>
          </a:ln>
        </p:spPr>
        <p:txBody>
          <a:bodyPr>
            <a:noAutofit/>
          </a:bodyPr>
          <a:lstStyle>
            <a:lvl1pPr marL="50800" indent="0" algn="ctr">
              <a:buNone/>
              <a:defRPr sz="1800"/>
            </a:lvl1pPr>
            <a:lvl2pPr algn="ctr">
              <a:defRPr sz="1800"/>
            </a:lvl2pPr>
            <a:lvl3pPr algn="ctr">
              <a:defRPr sz="1800"/>
            </a:lvl3pPr>
            <a:lvl4pPr algn="ctr">
              <a:defRPr sz="1800"/>
            </a:lvl4pPr>
            <a:lvl5pPr algn="ctr">
              <a:defRPr sz="1800"/>
            </a:lvl5pPr>
          </a:lstStyle>
          <a:p>
            <a:pPr lvl="0"/>
            <a:r>
              <a:rPr lang="en-US" dirty="0"/>
              <a:t>Click to add text</a:t>
            </a:r>
            <a:endParaRPr lang="en-CA" dirty="0"/>
          </a:p>
        </p:txBody>
      </p:sp>
      <p:sp>
        <p:nvSpPr>
          <p:cNvPr id="82" name="TextBox 81">
            <a:extLst>
              <a:ext uri="{FF2B5EF4-FFF2-40B4-BE49-F238E27FC236}">
                <a16:creationId xmlns:a16="http://schemas.microsoft.com/office/drawing/2014/main" id="{9B3F09AC-17AA-42D5-B5C6-292CD1E810F7}"/>
              </a:ext>
            </a:extLst>
          </p:cNvPr>
          <p:cNvSpPr txBox="1"/>
          <p:nvPr userDrawn="1"/>
        </p:nvSpPr>
        <p:spPr>
          <a:xfrm>
            <a:off x="11004825" y="4501506"/>
            <a:ext cx="1908377" cy="2332655"/>
          </a:xfrm>
          <a:prstGeom prst="rect">
            <a:avLst/>
          </a:prstGeom>
          <a:solidFill>
            <a:schemeClr val="bg1"/>
          </a:solidFill>
          <a:ln w="22225">
            <a:solidFill>
              <a:schemeClr val="tx1"/>
            </a:solidFill>
          </a:ln>
        </p:spPr>
        <p:txBody>
          <a:bodyPr wrap="square" rtlCol="0">
            <a:normAutofit/>
          </a:bodyPr>
          <a:lstStyle/>
          <a:p>
            <a:endParaRPr lang="en-CA" dirty="0"/>
          </a:p>
        </p:txBody>
      </p:sp>
      <p:sp>
        <p:nvSpPr>
          <p:cNvPr id="83" name="Text Placeholder 3">
            <a:extLst>
              <a:ext uri="{FF2B5EF4-FFF2-40B4-BE49-F238E27FC236}">
                <a16:creationId xmlns:a16="http://schemas.microsoft.com/office/drawing/2014/main" id="{CD8B3700-D14A-4614-B48D-913F3B02D2D8}"/>
              </a:ext>
            </a:extLst>
          </p:cNvPr>
          <p:cNvSpPr>
            <a:spLocks noGrp="1"/>
          </p:cNvSpPr>
          <p:nvPr>
            <p:ph type="body" sz="quarter" idx="39" hasCustomPrompt="1"/>
          </p:nvPr>
        </p:nvSpPr>
        <p:spPr>
          <a:xfrm>
            <a:off x="11004825" y="4501925"/>
            <a:ext cx="1908666" cy="2332179"/>
          </a:xfrm>
          <a:ln w="22225">
            <a:solidFill>
              <a:schemeClr val="tx1"/>
            </a:solidFill>
          </a:ln>
        </p:spPr>
        <p:txBody>
          <a:bodyPr>
            <a:noAutofit/>
          </a:bodyPr>
          <a:lstStyle>
            <a:lvl1pPr marL="50800" indent="0" algn="ctr">
              <a:buNone/>
              <a:defRPr sz="1800"/>
            </a:lvl1pPr>
            <a:lvl2pPr algn="ctr">
              <a:defRPr sz="1800"/>
            </a:lvl2pPr>
            <a:lvl3pPr algn="ctr">
              <a:defRPr sz="1800"/>
            </a:lvl3pPr>
            <a:lvl4pPr algn="ctr">
              <a:defRPr sz="1800"/>
            </a:lvl4pPr>
            <a:lvl5pPr algn="ctr">
              <a:defRPr sz="1800"/>
            </a:lvl5pPr>
          </a:lstStyle>
          <a:p>
            <a:pPr lvl="0"/>
            <a:r>
              <a:rPr lang="en-US" dirty="0"/>
              <a:t>Click to add text</a:t>
            </a:r>
            <a:endParaRPr lang="en-CA" dirty="0"/>
          </a:p>
        </p:txBody>
      </p:sp>
      <p:sp>
        <p:nvSpPr>
          <p:cNvPr id="56" name="TextBox 55">
            <a:extLst>
              <a:ext uri="{FF2B5EF4-FFF2-40B4-BE49-F238E27FC236}">
                <a16:creationId xmlns:a16="http://schemas.microsoft.com/office/drawing/2014/main" id="{40DA132E-8E53-4CCF-A625-B17D20661980}"/>
              </a:ext>
            </a:extLst>
          </p:cNvPr>
          <p:cNvSpPr txBox="1"/>
          <p:nvPr userDrawn="1"/>
        </p:nvSpPr>
        <p:spPr>
          <a:xfrm>
            <a:off x="1563479" y="6970397"/>
            <a:ext cx="1908377" cy="2332655"/>
          </a:xfrm>
          <a:prstGeom prst="rect">
            <a:avLst/>
          </a:prstGeom>
          <a:solidFill>
            <a:schemeClr val="bg1"/>
          </a:solidFill>
          <a:ln w="22225">
            <a:solidFill>
              <a:schemeClr val="tx1"/>
            </a:solidFill>
          </a:ln>
        </p:spPr>
        <p:txBody>
          <a:bodyPr wrap="square" rtlCol="0">
            <a:normAutofit/>
          </a:bodyPr>
          <a:lstStyle/>
          <a:p>
            <a:endParaRPr lang="en-CA" dirty="0"/>
          </a:p>
        </p:txBody>
      </p:sp>
      <p:sp>
        <p:nvSpPr>
          <p:cNvPr id="57" name="Text Placeholder 3">
            <a:extLst>
              <a:ext uri="{FF2B5EF4-FFF2-40B4-BE49-F238E27FC236}">
                <a16:creationId xmlns:a16="http://schemas.microsoft.com/office/drawing/2014/main" id="{804FDA5B-CB9A-4D7B-89CF-C0694D7F2E74}"/>
              </a:ext>
            </a:extLst>
          </p:cNvPr>
          <p:cNvSpPr>
            <a:spLocks noGrp="1"/>
          </p:cNvSpPr>
          <p:nvPr>
            <p:ph type="body" sz="quarter" idx="21" hasCustomPrompt="1"/>
          </p:nvPr>
        </p:nvSpPr>
        <p:spPr>
          <a:xfrm>
            <a:off x="1563479" y="6970816"/>
            <a:ext cx="1908666" cy="2332179"/>
          </a:xfrm>
          <a:ln w="22225">
            <a:solidFill>
              <a:schemeClr val="tx1"/>
            </a:solidFill>
          </a:ln>
        </p:spPr>
        <p:txBody>
          <a:bodyPr>
            <a:noAutofit/>
          </a:bodyPr>
          <a:lstStyle>
            <a:lvl1pPr marL="50800" indent="0" algn="ctr">
              <a:buNone/>
              <a:defRPr sz="1800"/>
            </a:lvl1pPr>
            <a:lvl2pPr algn="ctr">
              <a:defRPr sz="1800"/>
            </a:lvl2pPr>
            <a:lvl3pPr algn="ctr">
              <a:defRPr sz="1800"/>
            </a:lvl3pPr>
            <a:lvl4pPr algn="ctr">
              <a:defRPr sz="1800"/>
            </a:lvl4pPr>
            <a:lvl5pPr algn="ctr">
              <a:defRPr sz="1800"/>
            </a:lvl5pPr>
          </a:lstStyle>
          <a:p>
            <a:pPr lvl="0"/>
            <a:r>
              <a:rPr lang="en-US" dirty="0"/>
              <a:t>Click to add text</a:t>
            </a:r>
            <a:endParaRPr lang="en-CA" dirty="0"/>
          </a:p>
        </p:txBody>
      </p:sp>
      <p:sp>
        <p:nvSpPr>
          <p:cNvPr id="58" name="TextBox 57">
            <a:extLst>
              <a:ext uri="{FF2B5EF4-FFF2-40B4-BE49-F238E27FC236}">
                <a16:creationId xmlns:a16="http://schemas.microsoft.com/office/drawing/2014/main" id="{AD086898-4AB6-44E3-A6FE-98FB7D376892}"/>
              </a:ext>
            </a:extLst>
          </p:cNvPr>
          <p:cNvSpPr txBox="1"/>
          <p:nvPr userDrawn="1"/>
        </p:nvSpPr>
        <p:spPr>
          <a:xfrm>
            <a:off x="3925008" y="6969445"/>
            <a:ext cx="1908377" cy="2332655"/>
          </a:xfrm>
          <a:prstGeom prst="rect">
            <a:avLst/>
          </a:prstGeom>
          <a:solidFill>
            <a:schemeClr val="bg1"/>
          </a:solidFill>
          <a:ln w="22225">
            <a:solidFill>
              <a:schemeClr val="tx1"/>
            </a:solidFill>
          </a:ln>
        </p:spPr>
        <p:txBody>
          <a:bodyPr wrap="square" rtlCol="0">
            <a:normAutofit/>
          </a:bodyPr>
          <a:lstStyle/>
          <a:p>
            <a:endParaRPr lang="en-CA" dirty="0"/>
          </a:p>
        </p:txBody>
      </p:sp>
      <p:sp>
        <p:nvSpPr>
          <p:cNvPr id="59" name="Text Placeholder 3">
            <a:extLst>
              <a:ext uri="{FF2B5EF4-FFF2-40B4-BE49-F238E27FC236}">
                <a16:creationId xmlns:a16="http://schemas.microsoft.com/office/drawing/2014/main" id="{7C605BAF-3D4D-41BF-B648-F9EB61AA9059}"/>
              </a:ext>
            </a:extLst>
          </p:cNvPr>
          <p:cNvSpPr>
            <a:spLocks noGrp="1"/>
          </p:cNvSpPr>
          <p:nvPr>
            <p:ph type="body" sz="quarter" idx="22" hasCustomPrompt="1"/>
          </p:nvPr>
        </p:nvSpPr>
        <p:spPr>
          <a:xfrm>
            <a:off x="3925008" y="6969864"/>
            <a:ext cx="1908666" cy="2332179"/>
          </a:xfrm>
          <a:ln w="22225">
            <a:solidFill>
              <a:schemeClr val="tx1"/>
            </a:solidFill>
          </a:ln>
        </p:spPr>
        <p:txBody>
          <a:bodyPr>
            <a:noAutofit/>
          </a:bodyPr>
          <a:lstStyle>
            <a:lvl1pPr marL="50800" indent="0" algn="ctr">
              <a:buNone/>
              <a:defRPr sz="1800"/>
            </a:lvl1pPr>
            <a:lvl2pPr algn="ctr">
              <a:defRPr sz="1800"/>
            </a:lvl2pPr>
            <a:lvl3pPr algn="ctr">
              <a:defRPr sz="1800"/>
            </a:lvl3pPr>
            <a:lvl4pPr algn="ctr">
              <a:defRPr sz="1800"/>
            </a:lvl4pPr>
            <a:lvl5pPr algn="ctr">
              <a:defRPr sz="1800"/>
            </a:lvl5pPr>
          </a:lstStyle>
          <a:p>
            <a:pPr lvl="0"/>
            <a:r>
              <a:rPr lang="en-US" dirty="0"/>
              <a:t>Click to add text</a:t>
            </a:r>
            <a:endParaRPr lang="en-CA" dirty="0"/>
          </a:p>
        </p:txBody>
      </p:sp>
      <p:sp>
        <p:nvSpPr>
          <p:cNvPr id="60" name="TextBox 59">
            <a:extLst>
              <a:ext uri="{FF2B5EF4-FFF2-40B4-BE49-F238E27FC236}">
                <a16:creationId xmlns:a16="http://schemas.microsoft.com/office/drawing/2014/main" id="{E79317F4-3563-467A-B0C6-92667F64F453}"/>
              </a:ext>
            </a:extLst>
          </p:cNvPr>
          <p:cNvSpPr txBox="1"/>
          <p:nvPr userDrawn="1"/>
        </p:nvSpPr>
        <p:spPr>
          <a:xfrm>
            <a:off x="6284311" y="6969444"/>
            <a:ext cx="1908377" cy="2332655"/>
          </a:xfrm>
          <a:prstGeom prst="rect">
            <a:avLst/>
          </a:prstGeom>
          <a:solidFill>
            <a:schemeClr val="bg1"/>
          </a:solidFill>
          <a:ln w="22225">
            <a:solidFill>
              <a:schemeClr val="tx1"/>
            </a:solidFill>
          </a:ln>
        </p:spPr>
        <p:txBody>
          <a:bodyPr wrap="square" rtlCol="0">
            <a:normAutofit/>
          </a:bodyPr>
          <a:lstStyle/>
          <a:p>
            <a:endParaRPr lang="en-CA" dirty="0"/>
          </a:p>
        </p:txBody>
      </p:sp>
      <p:sp>
        <p:nvSpPr>
          <p:cNvPr id="61" name="Text Placeholder 3">
            <a:extLst>
              <a:ext uri="{FF2B5EF4-FFF2-40B4-BE49-F238E27FC236}">
                <a16:creationId xmlns:a16="http://schemas.microsoft.com/office/drawing/2014/main" id="{600D6D20-5B58-4ABA-A250-6FA4CC2FB4DD}"/>
              </a:ext>
            </a:extLst>
          </p:cNvPr>
          <p:cNvSpPr>
            <a:spLocks noGrp="1"/>
          </p:cNvSpPr>
          <p:nvPr>
            <p:ph type="body" sz="quarter" idx="23" hasCustomPrompt="1"/>
          </p:nvPr>
        </p:nvSpPr>
        <p:spPr>
          <a:xfrm>
            <a:off x="6284311" y="6969863"/>
            <a:ext cx="1908666" cy="2332179"/>
          </a:xfrm>
          <a:ln w="22225">
            <a:solidFill>
              <a:schemeClr val="tx1"/>
            </a:solidFill>
          </a:ln>
        </p:spPr>
        <p:txBody>
          <a:bodyPr>
            <a:noAutofit/>
          </a:bodyPr>
          <a:lstStyle>
            <a:lvl1pPr marL="50800" indent="0" algn="ctr">
              <a:buNone/>
              <a:defRPr sz="1800"/>
            </a:lvl1pPr>
            <a:lvl2pPr algn="ctr">
              <a:defRPr sz="1800"/>
            </a:lvl2pPr>
            <a:lvl3pPr algn="ctr">
              <a:defRPr sz="1800"/>
            </a:lvl3pPr>
            <a:lvl4pPr algn="ctr">
              <a:defRPr sz="1800"/>
            </a:lvl4pPr>
            <a:lvl5pPr algn="ctr">
              <a:defRPr sz="1800"/>
            </a:lvl5pPr>
          </a:lstStyle>
          <a:p>
            <a:pPr lvl="0"/>
            <a:r>
              <a:rPr lang="en-US" dirty="0"/>
              <a:t>Click to add text</a:t>
            </a:r>
            <a:endParaRPr lang="en-CA" dirty="0"/>
          </a:p>
        </p:txBody>
      </p:sp>
      <p:sp>
        <p:nvSpPr>
          <p:cNvPr id="62" name="TextBox 61">
            <a:extLst>
              <a:ext uri="{FF2B5EF4-FFF2-40B4-BE49-F238E27FC236}">
                <a16:creationId xmlns:a16="http://schemas.microsoft.com/office/drawing/2014/main" id="{8C8E0852-DF92-4076-8F11-9D3646BEEBB8}"/>
              </a:ext>
            </a:extLst>
          </p:cNvPr>
          <p:cNvSpPr txBox="1"/>
          <p:nvPr userDrawn="1"/>
        </p:nvSpPr>
        <p:spPr>
          <a:xfrm>
            <a:off x="8641388" y="6969443"/>
            <a:ext cx="1908377" cy="2332655"/>
          </a:xfrm>
          <a:prstGeom prst="rect">
            <a:avLst/>
          </a:prstGeom>
          <a:solidFill>
            <a:schemeClr val="bg1"/>
          </a:solidFill>
          <a:ln w="22225">
            <a:solidFill>
              <a:schemeClr val="tx1"/>
            </a:solidFill>
          </a:ln>
        </p:spPr>
        <p:txBody>
          <a:bodyPr wrap="square" rtlCol="0">
            <a:normAutofit/>
          </a:bodyPr>
          <a:lstStyle/>
          <a:p>
            <a:endParaRPr lang="en-CA" dirty="0"/>
          </a:p>
        </p:txBody>
      </p:sp>
      <p:sp>
        <p:nvSpPr>
          <p:cNvPr id="63" name="Text Placeholder 3">
            <a:extLst>
              <a:ext uri="{FF2B5EF4-FFF2-40B4-BE49-F238E27FC236}">
                <a16:creationId xmlns:a16="http://schemas.microsoft.com/office/drawing/2014/main" id="{B8CCE182-9F49-456A-AFB8-69B29E46F738}"/>
              </a:ext>
            </a:extLst>
          </p:cNvPr>
          <p:cNvSpPr>
            <a:spLocks noGrp="1"/>
          </p:cNvSpPr>
          <p:nvPr>
            <p:ph type="body" sz="quarter" idx="24" hasCustomPrompt="1"/>
          </p:nvPr>
        </p:nvSpPr>
        <p:spPr>
          <a:xfrm>
            <a:off x="8641388" y="6969862"/>
            <a:ext cx="1908666" cy="2332179"/>
          </a:xfrm>
          <a:ln w="22225">
            <a:solidFill>
              <a:schemeClr val="tx1"/>
            </a:solidFill>
          </a:ln>
        </p:spPr>
        <p:txBody>
          <a:bodyPr>
            <a:noAutofit/>
          </a:bodyPr>
          <a:lstStyle>
            <a:lvl1pPr marL="50800" indent="0" algn="ctr">
              <a:buNone/>
              <a:defRPr sz="1800"/>
            </a:lvl1pPr>
            <a:lvl2pPr algn="ctr">
              <a:defRPr sz="1800"/>
            </a:lvl2pPr>
            <a:lvl3pPr algn="ctr">
              <a:defRPr sz="1800"/>
            </a:lvl3pPr>
            <a:lvl4pPr algn="ctr">
              <a:defRPr sz="1800"/>
            </a:lvl4pPr>
            <a:lvl5pPr algn="ctr">
              <a:defRPr sz="1800"/>
            </a:lvl5pPr>
          </a:lstStyle>
          <a:p>
            <a:pPr lvl="0"/>
            <a:r>
              <a:rPr lang="en-US" dirty="0"/>
              <a:t>Click to add text</a:t>
            </a:r>
            <a:endParaRPr lang="en-CA" dirty="0"/>
          </a:p>
        </p:txBody>
      </p:sp>
      <p:sp>
        <p:nvSpPr>
          <p:cNvPr id="80" name="TextBox 79">
            <a:extLst>
              <a:ext uri="{FF2B5EF4-FFF2-40B4-BE49-F238E27FC236}">
                <a16:creationId xmlns:a16="http://schemas.microsoft.com/office/drawing/2014/main" id="{1A8AE28F-ED32-43CA-90B4-36F04C2FF6F4}"/>
              </a:ext>
            </a:extLst>
          </p:cNvPr>
          <p:cNvSpPr txBox="1"/>
          <p:nvPr userDrawn="1"/>
        </p:nvSpPr>
        <p:spPr>
          <a:xfrm>
            <a:off x="11004507" y="6970816"/>
            <a:ext cx="1908377" cy="2332655"/>
          </a:xfrm>
          <a:prstGeom prst="rect">
            <a:avLst/>
          </a:prstGeom>
          <a:solidFill>
            <a:schemeClr val="bg1"/>
          </a:solidFill>
          <a:ln w="22225">
            <a:solidFill>
              <a:schemeClr val="tx1"/>
            </a:solidFill>
          </a:ln>
        </p:spPr>
        <p:txBody>
          <a:bodyPr wrap="square" rtlCol="0">
            <a:normAutofit/>
          </a:bodyPr>
          <a:lstStyle/>
          <a:p>
            <a:endParaRPr lang="en-CA" dirty="0"/>
          </a:p>
        </p:txBody>
      </p:sp>
      <p:sp>
        <p:nvSpPr>
          <p:cNvPr id="81" name="Text Placeholder 3">
            <a:extLst>
              <a:ext uri="{FF2B5EF4-FFF2-40B4-BE49-F238E27FC236}">
                <a16:creationId xmlns:a16="http://schemas.microsoft.com/office/drawing/2014/main" id="{44724E80-51C2-49DC-876A-0E6C4FAD0E27}"/>
              </a:ext>
            </a:extLst>
          </p:cNvPr>
          <p:cNvSpPr>
            <a:spLocks noGrp="1"/>
          </p:cNvSpPr>
          <p:nvPr>
            <p:ph type="body" sz="quarter" idx="38" hasCustomPrompt="1"/>
          </p:nvPr>
        </p:nvSpPr>
        <p:spPr>
          <a:xfrm>
            <a:off x="11004507" y="6971235"/>
            <a:ext cx="1908666" cy="2332179"/>
          </a:xfrm>
          <a:ln w="22225">
            <a:solidFill>
              <a:schemeClr val="tx1"/>
            </a:solidFill>
          </a:ln>
        </p:spPr>
        <p:txBody>
          <a:bodyPr>
            <a:noAutofit/>
          </a:bodyPr>
          <a:lstStyle>
            <a:lvl1pPr marL="50800" indent="0" algn="ctr">
              <a:buNone/>
              <a:defRPr sz="1800"/>
            </a:lvl1pPr>
            <a:lvl2pPr algn="ctr">
              <a:defRPr sz="1800"/>
            </a:lvl2pPr>
            <a:lvl3pPr algn="ctr">
              <a:defRPr sz="1800"/>
            </a:lvl3pPr>
            <a:lvl4pPr algn="ctr">
              <a:defRPr sz="1800"/>
            </a:lvl4pPr>
            <a:lvl5pPr algn="ctr">
              <a:defRPr sz="1800"/>
            </a:lvl5pPr>
          </a:lstStyle>
          <a:p>
            <a:pPr lvl="0"/>
            <a:r>
              <a:rPr lang="en-US" dirty="0"/>
              <a:t>Click to add text</a:t>
            </a:r>
            <a:endParaRPr lang="en-CA" dirty="0"/>
          </a:p>
        </p:txBody>
      </p:sp>
      <p:sp>
        <p:nvSpPr>
          <p:cNvPr id="86" name="Google Shape;19;p4">
            <a:extLst>
              <a:ext uri="{FF2B5EF4-FFF2-40B4-BE49-F238E27FC236}">
                <a16:creationId xmlns:a16="http://schemas.microsoft.com/office/drawing/2014/main" id="{AE31960C-19A4-48D5-AA61-C564A8DBC678}"/>
              </a:ext>
            </a:extLst>
          </p:cNvPr>
          <p:cNvSpPr txBox="1">
            <a:spLocks noGrp="1"/>
          </p:cNvSpPr>
          <p:nvPr>
            <p:ph type="sldNum" idx="12"/>
          </p:nvPr>
        </p:nvSpPr>
        <p:spPr>
          <a:xfrm>
            <a:off x="12049718" y="8842841"/>
            <a:ext cx="780300" cy="746400"/>
          </a:xfrm>
          <a:prstGeom prst="rect">
            <a:avLst/>
          </a:prstGeom>
        </p:spPr>
        <p:txBody>
          <a:bodyPr spcFirstLastPara="1" wrap="square" lIns="144475" tIns="144475" rIns="144475" bIns="14447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6377382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wo Content">
  <p:cSld name="Two Content">
    <p:bg>
      <p:bgPr>
        <a:solidFill>
          <a:srgbClr val="000000"/>
        </a:solidFill>
        <a:effectLst/>
      </p:bgPr>
    </p:bg>
    <p:spTree>
      <p:nvGrpSpPr>
        <p:cNvPr id="1" name="Shape 55"/>
        <p:cNvGrpSpPr/>
        <p:nvPr/>
      </p:nvGrpSpPr>
      <p:grpSpPr>
        <a:xfrm>
          <a:off x="0" y="0"/>
          <a:ext cx="0" cy="0"/>
          <a:chOff x="0" y="0"/>
          <a:chExt cx="0" cy="0"/>
        </a:xfrm>
      </p:grpSpPr>
      <p:sp>
        <p:nvSpPr>
          <p:cNvPr id="56" name="Google Shape;56;p15"/>
          <p:cNvSpPr txBox="1">
            <a:spLocks noGrp="1"/>
          </p:cNvSpPr>
          <p:nvPr>
            <p:ph type="title"/>
          </p:nvPr>
        </p:nvSpPr>
        <p:spPr>
          <a:xfrm>
            <a:off x="650240" y="390596"/>
            <a:ext cx="11704200" cy="1625700"/>
          </a:xfrm>
          <a:prstGeom prst="rect">
            <a:avLst/>
          </a:prstGeom>
          <a:noFill/>
          <a:ln>
            <a:noFill/>
          </a:ln>
        </p:spPr>
        <p:txBody>
          <a:bodyPr spcFirstLastPara="1" wrap="square" lIns="54175" tIns="54175" rIns="54175" bIns="54175" anchor="ctr" anchorCtr="0">
            <a:noAutofit/>
          </a:bodyPr>
          <a:lstStyle>
            <a:lvl1pPr lvl="0" algn="ctr" rtl="0">
              <a:lnSpc>
                <a:spcPct val="100000"/>
              </a:lnSpc>
              <a:spcBef>
                <a:spcPts val="0"/>
              </a:spcBef>
              <a:spcAft>
                <a:spcPts val="0"/>
              </a:spcAft>
              <a:buClr>
                <a:srgbClr val="FFFFFF"/>
              </a:buClr>
              <a:buSzPts val="5200"/>
              <a:buFont typeface="Garamond"/>
              <a:buNone/>
              <a:defRPr sz="5200" cap="none">
                <a:solidFill>
                  <a:srgbClr val="FFFFFF"/>
                </a:solidFill>
                <a:latin typeface="Garamond"/>
                <a:ea typeface="Garamond"/>
                <a:cs typeface="Garamond"/>
                <a:sym typeface="Garamond"/>
              </a:defRPr>
            </a:lvl1pPr>
            <a:lvl2pPr lvl="1" algn="ctr" rtl="0">
              <a:lnSpc>
                <a:spcPct val="90000"/>
              </a:lnSpc>
              <a:spcBef>
                <a:spcPts val="0"/>
              </a:spcBef>
              <a:spcAft>
                <a:spcPts val="0"/>
              </a:spcAft>
              <a:buClr>
                <a:srgbClr val="262626"/>
              </a:buClr>
              <a:buSzPts val="2100"/>
              <a:buNone/>
              <a:defRPr/>
            </a:lvl2pPr>
            <a:lvl3pPr lvl="2" algn="ctr" rtl="0">
              <a:lnSpc>
                <a:spcPct val="90000"/>
              </a:lnSpc>
              <a:spcBef>
                <a:spcPts val="0"/>
              </a:spcBef>
              <a:spcAft>
                <a:spcPts val="0"/>
              </a:spcAft>
              <a:buClr>
                <a:srgbClr val="262626"/>
              </a:buClr>
              <a:buSzPts val="2100"/>
              <a:buNone/>
              <a:defRPr/>
            </a:lvl3pPr>
            <a:lvl4pPr lvl="3" algn="ctr" rtl="0">
              <a:lnSpc>
                <a:spcPct val="90000"/>
              </a:lnSpc>
              <a:spcBef>
                <a:spcPts val="0"/>
              </a:spcBef>
              <a:spcAft>
                <a:spcPts val="0"/>
              </a:spcAft>
              <a:buClr>
                <a:srgbClr val="262626"/>
              </a:buClr>
              <a:buSzPts val="2100"/>
              <a:buNone/>
              <a:defRPr/>
            </a:lvl4pPr>
            <a:lvl5pPr lvl="4" algn="ctr" rtl="0">
              <a:lnSpc>
                <a:spcPct val="90000"/>
              </a:lnSpc>
              <a:spcBef>
                <a:spcPts val="0"/>
              </a:spcBef>
              <a:spcAft>
                <a:spcPts val="0"/>
              </a:spcAft>
              <a:buClr>
                <a:srgbClr val="262626"/>
              </a:buClr>
              <a:buSzPts val="2100"/>
              <a:buNone/>
              <a:defRPr/>
            </a:lvl5pPr>
            <a:lvl6pPr lvl="5" algn="ctr" rtl="0">
              <a:lnSpc>
                <a:spcPct val="90000"/>
              </a:lnSpc>
              <a:spcBef>
                <a:spcPts val="0"/>
              </a:spcBef>
              <a:spcAft>
                <a:spcPts val="0"/>
              </a:spcAft>
              <a:buClr>
                <a:srgbClr val="262626"/>
              </a:buClr>
              <a:buSzPts val="2100"/>
              <a:buNone/>
              <a:defRPr/>
            </a:lvl6pPr>
            <a:lvl7pPr lvl="6" algn="ctr" rtl="0">
              <a:lnSpc>
                <a:spcPct val="90000"/>
              </a:lnSpc>
              <a:spcBef>
                <a:spcPts val="0"/>
              </a:spcBef>
              <a:spcAft>
                <a:spcPts val="0"/>
              </a:spcAft>
              <a:buClr>
                <a:srgbClr val="262626"/>
              </a:buClr>
              <a:buSzPts val="2100"/>
              <a:buNone/>
              <a:defRPr/>
            </a:lvl7pPr>
            <a:lvl8pPr lvl="7" algn="ctr" rtl="0">
              <a:lnSpc>
                <a:spcPct val="90000"/>
              </a:lnSpc>
              <a:spcBef>
                <a:spcPts val="0"/>
              </a:spcBef>
              <a:spcAft>
                <a:spcPts val="0"/>
              </a:spcAft>
              <a:buClr>
                <a:srgbClr val="262626"/>
              </a:buClr>
              <a:buSzPts val="2100"/>
              <a:buNone/>
              <a:defRPr/>
            </a:lvl8pPr>
            <a:lvl9pPr lvl="8" algn="ctr" rtl="0">
              <a:lnSpc>
                <a:spcPct val="90000"/>
              </a:lnSpc>
              <a:spcBef>
                <a:spcPts val="0"/>
              </a:spcBef>
              <a:spcAft>
                <a:spcPts val="0"/>
              </a:spcAft>
              <a:buClr>
                <a:srgbClr val="262626"/>
              </a:buClr>
              <a:buSzPts val="2100"/>
              <a:buNone/>
              <a:defRPr/>
            </a:lvl9pPr>
          </a:lstStyle>
          <a:p>
            <a:endParaRPr/>
          </a:p>
        </p:txBody>
      </p:sp>
      <p:sp>
        <p:nvSpPr>
          <p:cNvPr id="57" name="Google Shape;57;p15"/>
          <p:cNvSpPr txBox="1">
            <a:spLocks noGrp="1"/>
          </p:cNvSpPr>
          <p:nvPr>
            <p:ph type="body" idx="1"/>
          </p:nvPr>
        </p:nvSpPr>
        <p:spPr>
          <a:xfrm>
            <a:off x="650240" y="2275840"/>
            <a:ext cx="5743800" cy="6437100"/>
          </a:xfrm>
          <a:prstGeom prst="rect">
            <a:avLst/>
          </a:prstGeom>
          <a:noFill/>
          <a:ln>
            <a:noFill/>
          </a:ln>
        </p:spPr>
        <p:txBody>
          <a:bodyPr spcFirstLastPara="1" wrap="square" lIns="54175" tIns="54175" rIns="54175" bIns="54175" anchor="t" anchorCtr="0">
            <a:noAutofit/>
          </a:bodyPr>
          <a:lstStyle>
            <a:lvl1pPr marL="457200" lvl="0" indent="-438150" algn="l" rtl="0">
              <a:lnSpc>
                <a:spcPct val="100000"/>
              </a:lnSpc>
              <a:spcBef>
                <a:spcPts val="700"/>
              </a:spcBef>
              <a:spcAft>
                <a:spcPts val="0"/>
              </a:spcAft>
              <a:buClr>
                <a:srgbClr val="FFFFFF"/>
              </a:buClr>
              <a:buSzPts val="3300"/>
              <a:buChar char="•"/>
              <a:defRPr sz="3300">
                <a:solidFill>
                  <a:srgbClr val="FFFFFF"/>
                </a:solidFill>
                <a:latin typeface="Garamond"/>
                <a:ea typeface="Garamond"/>
                <a:cs typeface="Garamond"/>
                <a:sym typeface="Garamond"/>
              </a:defRPr>
            </a:lvl1pPr>
            <a:lvl2pPr marL="914400" lvl="1" indent="-438150" algn="l" rtl="0">
              <a:lnSpc>
                <a:spcPct val="100000"/>
              </a:lnSpc>
              <a:spcBef>
                <a:spcPts val="700"/>
              </a:spcBef>
              <a:spcAft>
                <a:spcPts val="0"/>
              </a:spcAft>
              <a:buClr>
                <a:srgbClr val="FFFFFF"/>
              </a:buClr>
              <a:buSzPts val="3300"/>
              <a:buChar char="–"/>
              <a:defRPr sz="3300">
                <a:solidFill>
                  <a:srgbClr val="FFFFFF"/>
                </a:solidFill>
                <a:latin typeface="Garamond"/>
                <a:ea typeface="Garamond"/>
                <a:cs typeface="Garamond"/>
                <a:sym typeface="Garamond"/>
              </a:defRPr>
            </a:lvl2pPr>
            <a:lvl3pPr marL="1371600" lvl="2" indent="-438150" algn="l" rtl="0">
              <a:lnSpc>
                <a:spcPct val="100000"/>
              </a:lnSpc>
              <a:spcBef>
                <a:spcPts val="700"/>
              </a:spcBef>
              <a:spcAft>
                <a:spcPts val="0"/>
              </a:spcAft>
              <a:buClr>
                <a:srgbClr val="FFFFFF"/>
              </a:buClr>
              <a:buSzPts val="3300"/>
              <a:buChar char="•"/>
              <a:defRPr sz="3300">
                <a:solidFill>
                  <a:srgbClr val="FFFFFF"/>
                </a:solidFill>
                <a:latin typeface="Garamond"/>
                <a:ea typeface="Garamond"/>
                <a:cs typeface="Garamond"/>
                <a:sym typeface="Garamond"/>
              </a:defRPr>
            </a:lvl3pPr>
            <a:lvl4pPr marL="1828800" lvl="3" indent="-438150" algn="l" rtl="0">
              <a:lnSpc>
                <a:spcPct val="100000"/>
              </a:lnSpc>
              <a:spcBef>
                <a:spcPts val="700"/>
              </a:spcBef>
              <a:spcAft>
                <a:spcPts val="0"/>
              </a:spcAft>
              <a:buClr>
                <a:srgbClr val="FFFFFF"/>
              </a:buClr>
              <a:buSzPts val="3300"/>
              <a:buChar char="–"/>
              <a:defRPr sz="3300">
                <a:solidFill>
                  <a:srgbClr val="FFFFFF"/>
                </a:solidFill>
                <a:latin typeface="Garamond"/>
                <a:ea typeface="Garamond"/>
                <a:cs typeface="Garamond"/>
                <a:sym typeface="Garamond"/>
              </a:defRPr>
            </a:lvl4pPr>
            <a:lvl5pPr marL="2286000" lvl="4" indent="-438150" algn="l" rtl="0">
              <a:lnSpc>
                <a:spcPct val="100000"/>
              </a:lnSpc>
              <a:spcBef>
                <a:spcPts val="700"/>
              </a:spcBef>
              <a:spcAft>
                <a:spcPts val="0"/>
              </a:spcAft>
              <a:buClr>
                <a:srgbClr val="FFFFFF"/>
              </a:buClr>
              <a:buSzPts val="3300"/>
              <a:buChar char="»"/>
              <a:defRPr sz="3300">
                <a:solidFill>
                  <a:srgbClr val="FFFFFF"/>
                </a:solidFill>
                <a:latin typeface="Garamond"/>
                <a:ea typeface="Garamond"/>
                <a:cs typeface="Garamond"/>
                <a:sym typeface="Garamond"/>
              </a:defRPr>
            </a:lvl5pPr>
            <a:lvl6pPr marL="2743200" lvl="5" indent="-361950" algn="l" rtl="0">
              <a:lnSpc>
                <a:spcPct val="100000"/>
              </a:lnSpc>
              <a:spcBef>
                <a:spcPts val="1200"/>
              </a:spcBef>
              <a:spcAft>
                <a:spcPts val="0"/>
              </a:spcAft>
              <a:buSzPts val="2100"/>
              <a:buChar char="•"/>
              <a:defRPr/>
            </a:lvl6pPr>
            <a:lvl7pPr marL="3200400" lvl="6" indent="-361950" algn="l" rtl="0">
              <a:lnSpc>
                <a:spcPct val="100000"/>
              </a:lnSpc>
              <a:spcBef>
                <a:spcPts val="1200"/>
              </a:spcBef>
              <a:spcAft>
                <a:spcPts val="0"/>
              </a:spcAft>
              <a:buSzPts val="2100"/>
              <a:buChar char="•"/>
              <a:defRPr/>
            </a:lvl7pPr>
            <a:lvl8pPr marL="3657600" lvl="7" indent="-361950" algn="l" rtl="0">
              <a:lnSpc>
                <a:spcPct val="100000"/>
              </a:lnSpc>
              <a:spcBef>
                <a:spcPts val="1200"/>
              </a:spcBef>
              <a:spcAft>
                <a:spcPts val="0"/>
              </a:spcAft>
              <a:buSzPts val="2100"/>
              <a:buChar char="•"/>
              <a:defRPr/>
            </a:lvl8pPr>
            <a:lvl9pPr marL="4114800" lvl="8" indent="-361950" algn="l" rtl="0">
              <a:lnSpc>
                <a:spcPct val="100000"/>
              </a:lnSpc>
              <a:spcBef>
                <a:spcPts val="1200"/>
              </a:spcBef>
              <a:spcAft>
                <a:spcPts val="0"/>
              </a:spcAft>
              <a:buSzPts val="2100"/>
              <a:buChar char="•"/>
              <a:defRPr/>
            </a:lvl9pPr>
          </a:lstStyle>
          <a:p>
            <a:endParaRPr/>
          </a:p>
        </p:txBody>
      </p:sp>
      <p:sp>
        <p:nvSpPr>
          <p:cNvPr id="5" name="Google Shape;19;p4">
            <a:extLst>
              <a:ext uri="{FF2B5EF4-FFF2-40B4-BE49-F238E27FC236}">
                <a16:creationId xmlns:a16="http://schemas.microsoft.com/office/drawing/2014/main" id="{83F71857-A6F0-4CD3-8F7A-DE486CA42989}"/>
              </a:ext>
            </a:extLst>
          </p:cNvPr>
          <p:cNvSpPr txBox="1">
            <a:spLocks noGrp="1"/>
          </p:cNvSpPr>
          <p:nvPr>
            <p:ph type="sldNum" idx="12"/>
          </p:nvPr>
        </p:nvSpPr>
        <p:spPr>
          <a:xfrm>
            <a:off x="12049718" y="8842841"/>
            <a:ext cx="780300" cy="746400"/>
          </a:xfrm>
          <a:prstGeom prst="rect">
            <a:avLst/>
          </a:prstGeom>
        </p:spPr>
        <p:txBody>
          <a:bodyPr spcFirstLastPara="1" wrap="square" lIns="144475" tIns="144475" rIns="144475" bIns="14447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wo Content" preserve="1" userDrawn="1">
  <p:cSld name="1_Two Content">
    <p:bg>
      <p:bgPr>
        <a:solidFill>
          <a:srgbClr val="FFD966"/>
        </a:solidFill>
        <a:effectLst/>
      </p:bgPr>
    </p:bg>
    <p:spTree>
      <p:nvGrpSpPr>
        <p:cNvPr id="1" name="Shape 55"/>
        <p:cNvGrpSpPr/>
        <p:nvPr/>
      </p:nvGrpSpPr>
      <p:grpSpPr>
        <a:xfrm>
          <a:off x="0" y="0"/>
          <a:ext cx="0" cy="0"/>
          <a:chOff x="0" y="0"/>
          <a:chExt cx="0" cy="0"/>
        </a:xfrm>
      </p:grpSpPr>
      <p:sp>
        <p:nvSpPr>
          <p:cNvPr id="56" name="Google Shape;56;p15"/>
          <p:cNvSpPr txBox="1">
            <a:spLocks noGrp="1"/>
          </p:cNvSpPr>
          <p:nvPr>
            <p:ph type="title" hasCustomPrompt="1"/>
          </p:nvPr>
        </p:nvSpPr>
        <p:spPr>
          <a:xfrm rot="16200000">
            <a:off x="-4063950" y="4063950"/>
            <a:ext cx="9753600" cy="1625700"/>
          </a:xfrm>
          <a:prstGeom prst="rect">
            <a:avLst/>
          </a:prstGeom>
          <a:solidFill>
            <a:schemeClr val="bg1"/>
          </a:solidFill>
          <a:ln>
            <a:solidFill>
              <a:schemeClr val="bg1"/>
            </a:solidFill>
          </a:ln>
        </p:spPr>
        <p:txBody>
          <a:bodyPr spcFirstLastPara="1" wrap="square" lIns="54175" tIns="54175" rIns="54175" bIns="54175" anchor="ctr" anchorCtr="0">
            <a:noAutofit/>
          </a:bodyPr>
          <a:lstStyle>
            <a:lvl1pPr lvl="0" algn="ctr" rtl="0">
              <a:lnSpc>
                <a:spcPct val="100000"/>
              </a:lnSpc>
              <a:spcBef>
                <a:spcPts val="0"/>
              </a:spcBef>
              <a:spcAft>
                <a:spcPts val="0"/>
              </a:spcAft>
              <a:buClr>
                <a:srgbClr val="FFFFFF"/>
              </a:buClr>
              <a:buSzPts val="5200"/>
              <a:buFont typeface="Garamond"/>
              <a:buNone/>
              <a:defRPr sz="5200" b="1" cap="none">
                <a:solidFill>
                  <a:schemeClr val="tx1">
                    <a:lumMod val="95000"/>
                    <a:lumOff val="5000"/>
                  </a:schemeClr>
                </a:solidFill>
                <a:latin typeface="+mj-lt"/>
                <a:ea typeface="Garamond"/>
                <a:cs typeface="Garamond"/>
                <a:sym typeface="Garamond"/>
              </a:defRPr>
            </a:lvl1pPr>
            <a:lvl2pPr lvl="1" algn="ctr" rtl="0">
              <a:lnSpc>
                <a:spcPct val="90000"/>
              </a:lnSpc>
              <a:spcBef>
                <a:spcPts val="0"/>
              </a:spcBef>
              <a:spcAft>
                <a:spcPts val="0"/>
              </a:spcAft>
              <a:buClr>
                <a:srgbClr val="262626"/>
              </a:buClr>
              <a:buSzPts val="2100"/>
              <a:buNone/>
              <a:defRPr/>
            </a:lvl2pPr>
            <a:lvl3pPr lvl="2" algn="ctr" rtl="0">
              <a:lnSpc>
                <a:spcPct val="90000"/>
              </a:lnSpc>
              <a:spcBef>
                <a:spcPts val="0"/>
              </a:spcBef>
              <a:spcAft>
                <a:spcPts val="0"/>
              </a:spcAft>
              <a:buClr>
                <a:srgbClr val="262626"/>
              </a:buClr>
              <a:buSzPts val="2100"/>
              <a:buNone/>
              <a:defRPr/>
            </a:lvl3pPr>
            <a:lvl4pPr lvl="3" algn="ctr" rtl="0">
              <a:lnSpc>
                <a:spcPct val="90000"/>
              </a:lnSpc>
              <a:spcBef>
                <a:spcPts val="0"/>
              </a:spcBef>
              <a:spcAft>
                <a:spcPts val="0"/>
              </a:spcAft>
              <a:buClr>
                <a:srgbClr val="262626"/>
              </a:buClr>
              <a:buSzPts val="2100"/>
              <a:buNone/>
              <a:defRPr/>
            </a:lvl4pPr>
            <a:lvl5pPr lvl="4" algn="ctr" rtl="0">
              <a:lnSpc>
                <a:spcPct val="90000"/>
              </a:lnSpc>
              <a:spcBef>
                <a:spcPts val="0"/>
              </a:spcBef>
              <a:spcAft>
                <a:spcPts val="0"/>
              </a:spcAft>
              <a:buClr>
                <a:srgbClr val="262626"/>
              </a:buClr>
              <a:buSzPts val="2100"/>
              <a:buNone/>
              <a:defRPr/>
            </a:lvl5pPr>
            <a:lvl6pPr lvl="5" algn="ctr" rtl="0">
              <a:lnSpc>
                <a:spcPct val="90000"/>
              </a:lnSpc>
              <a:spcBef>
                <a:spcPts val="0"/>
              </a:spcBef>
              <a:spcAft>
                <a:spcPts val="0"/>
              </a:spcAft>
              <a:buClr>
                <a:srgbClr val="262626"/>
              </a:buClr>
              <a:buSzPts val="2100"/>
              <a:buNone/>
              <a:defRPr/>
            </a:lvl6pPr>
            <a:lvl7pPr lvl="6" algn="ctr" rtl="0">
              <a:lnSpc>
                <a:spcPct val="90000"/>
              </a:lnSpc>
              <a:spcBef>
                <a:spcPts val="0"/>
              </a:spcBef>
              <a:spcAft>
                <a:spcPts val="0"/>
              </a:spcAft>
              <a:buClr>
                <a:srgbClr val="262626"/>
              </a:buClr>
              <a:buSzPts val="2100"/>
              <a:buNone/>
              <a:defRPr/>
            </a:lvl7pPr>
            <a:lvl8pPr lvl="7" algn="ctr" rtl="0">
              <a:lnSpc>
                <a:spcPct val="90000"/>
              </a:lnSpc>
              <a:spcBef>
                <a:spcPts val="0"/>
              </a:spcBef>
              <a:spcAft>
                <a:spcPts val="0"/>
              </a:spcAft>
              <a:buClr>
                <a:srgbClr val="262626"/>
              </a:buClr>
              <a:buSzPts val="2100"/>
              <a:buNone/>
              <a:defRPr/>
            </a:lvl8pPr>
            <a:lvl9pPr lvl="8" algn="ctr" rtl="0">
              <a:lnSpc>
                <a:spcPct val="90000"/>
              </a:lnSpc>
              <a:spcBef>
                <a:spcPts val="0"/>
              </a:spcBef>
              <a:spcAft>
                <a:spcPts val="0"/>
              </a:spcAft>
              <a:buClr>
                <a:srgbClr val="262626"/>
              </a:buClr>
              <a:buSzPts val="2100"/>
              <a:buNone/>
              <a:defRPr/>
            </a:lvl9pPr>
          </a:lstStyle>
          <a:p>
            <a:r>
              <a:rPr lang="en-US" dirty="0"/>
              <a:t>Wake Up Your Brain</a:t>
            </a:r>
            <a:endParaRPr dirty="0"/>
          </a:p>
        </p:txBody>
      </p:sp>
      <p:sp>
        <p:nvSpPr>
          <p:cNvPr id="3" name="Content Placeholder 2">
            <a:extLst>
              <a:ext uri="{FF2B5EF4-FFF2-40B4-BE49-F238E27FC236}">
                <a16:creationId xmlns:a16="http://schemas.microsoft.com/office/drawing/2014/main" id="{EC5ED924-AFDE-4EC1-A9CE-05AB92A4CCF1}"/>
              </a:ext>
            </a:extLst>
          </p:cNvPr>
          <p:cNvSpPr>
            <a:spLocks noGrp="1"/>
          </p:cNvSpPr>
          <p:nvPr>
            <p:ph sz="quarter" idx="13"/>
          </p:nvPr>
        </p:nvSpPr>
        <p:spPr>
          <a:xfrm>
            <a:off x="650875" y="2171700"/>
            <a:ext cx="5851525" cy="694531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Content Placeholder 4">
            <a:extLst>
              <a:ext uri="{FF2B5EF4-FFF2-40B4-BE49-F238E27FC236}">
                <a16:creationId xmlns:a16="http://schemas.microsoft.com/office/drawing/2014/main" id="{4B7A4770-C681-46A2-B848-59798B402FFF}"/>
              </a:ext>
            </a:extLst>
          </p:cNvPr>
          <p:cNvSpPr>
            <a:spLocks noGrp="1"/>
          </p:cNvSpPr>
          <p:nvPr>
            <p:ph sz="quarter" idx="14"/>
          </p:nvPr>
        </p:nvSpPr>
        <p:spPr>
          <a:xfrm>
            <a:off x="6762750" y="2171700"/>
            <a:ext cx="5591175" cy="36576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Content Placeholder 6">
            <a:extLst>
              <a:ext uri="{FF2B5EF4-FFF2-40B4-BE49-F238E27FC236}">
                <a16:creationId xmlns:a16="http://schemas.microsoft.com/office/drawing/2014/main" id="{91CCE527-008D-411B-8962-4C5F453C8110}"/>
              </a:ext>
            </a:extLst>
          </p:cNvPr>
          <p:cNvSpPr>
            <a:spLocks noGrp="1"/>
          </p:cNvSpPr>
          <p:nvPr>
            <p:ph sz="quarter" idx="15"/>
          </p:nvPr>
        </p:nvSpPr>
        <p:spPr>
          <a:xfrm>
            <a:off x="6762750" y="5984875"/>
            <a:ext cx="5591175" cy="31321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12" name="Google Shape;19;p4">
            <a:extLst>
              <a:ext uri="{FF2B5EF4-FFF2-40B4-BE49-F238E27FC236}">
                <a16:creationId xmlns:a16="http://schemas.microsoft.com/office/drawing/2014/main" id="{9044F20F-004A-43CB-B008-CA7EC12F36F6}"/>
              </a:ext>
            </a:extLst>
          </p:cNvPr>
          <p:cNvSpPr txBox="1">
            <a:spLocks noGrp="1"/>
          </p:cNvSpPr>
          <p:nvPr>
            <p:ph type="sldNum" idx="12"/>
          </p:nvPr>
        </p:nvSpPr>
        <p:spPr>
          <a:xfrm>
            <a:off x="12049718" y="8842841"/>
            <a:ext cx="780300" cy="746400"/>
          </a:xfrm>
          <a:prstGeom prst="rect">
            <a:avLst/>
          </a:prstGeom>
        </p:spPr>
        <p:txBody>
          <a:bodyPr spcFirstLastPara="1" wrap="square" lIns="144475" tIns="144475" rIns="144475" bIns="14447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889753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mp; Bullets">
  <p:cSld name="Title &amp; Bullets">
    <p:bg>
      <p:bgPr>
        <a:solidFill>
          <a:srgbClr val="FFFFFF"/>
        </a:solidFill>
        <a:effectLst/>
      </p:bgPr>
    </p:bg>
    <p:spTree>
      <p:nvGrpSpPr>
        <p:cNvPr id="1" name="Shape 66"/>
        <p:cNvGrpSpPr/>
        <p:nvPr/>
      </p:nvGrpSpPr>
      <p:grpSpPr>
        <a:xfrm>
          <a:off x="0" y="0"/>
          <a:ext cx="0" cy="0"/>
          <a:chOff x="0" y="0"/>
          <a:chExt cx="0" cy="0"/>
        </a:xfrm>
      </p:grpSpPr>
      <p:sp>
        <p:nvSpPr>
          <p:cNvPr id="67" name="Google Shape;67;p18"/>
          <p:cNvSpPr txBox="1">
            <a:spLocks noGrp="1"/>
          </p:cNvSpPr>
          <p:nvPr>
            <p:ph type="title"/>
          </p:nvPr>
        </p:nvSpPr>
        <p:spPr>
          <a:xfrm>
            <a:off x="900853" y="252871"/>
            <a:ext cx="11203200" cy="1625700"/>
          </a:xfrm>
          <a:prstGeom prst="rect">
            <a:avLst/>
          </a:prstGeom>
          <a:noFill/>
          <a:ln>
            <a:noFill/>
          </a:ln>
        </p:spPr>
        <p:txBody>
          <a:bodyPr spcFirstLastPara="1" wrap="square" lIns="30100" tIns="30100" rIns="30100" bIns="30100" anchor="ctr" anchorCtr="0">
            <a:noAutofit/>
          </a:bodyPr>
          <a:lstStyle>
            <a:lvl1pPr lvl="0" algn="ctr" rtl="0">
              <a:lnSpc>
                <a:spcPct val="100000"/>
              </a:lnSpc>
              <a:spcBef>
                <a:spcPts val="0"/>
              </a:spcBef>
              <a:spcAft>
                <a:spcPts val="0"/>
              </a:spcAft>
              <a:buClr>
                <a:srgbClr val="000000"/>
              </a:buClr>
              <a:buSzPts val="6600"/>
              <a:buFont typeface="Helvetica Neue"/>
              <a:buNone/>
              <a:defRPr sz="6600" cap="none">
                <a:solidFill>
                  <a:srgbClr val="000000"/>
                </a:solidFill>
                <a:latin typeface="Helvetica Neue"/>
                <a:ea typeface="Helvetica Neue"/>
                <a:cs typeface="Helvetica Neue"/>
                <a:sym typeface="Helvetica Neue"/>
              </a:defRPr>
            </a:lvl1pPr>
            <a:lvl2pPr lvl="1" algn="ctr" rtl="0">
              <a:lnSpc>
                <a:spcPct val="90000"/>
              </a:lnSpc>
              <a:spcBef>
                <a:spcPts val="0"/>
              </a:spcBef>
              <a:spcAft>
                <a:spcPts val="0"/>
              </a:spcAft>
              <a:buClr>
                <a:srgbClr val="262626"/>
              </a:buClr>
              <a:buSzPts val="2100"/>
              <a:buNone/>
              <a:defRPr/>
            </a:lvl2pPr>
            <a:lvl3pPr lvl="2" algn="ctr" rtl="0">
              <a:lnSpc>
                <a:spcPct val="90000"/>
              </a:lnSpc>
              <a:spcBef>
                <a:spcPts val="0"/>
              </a:spcBef>
              <a:spcAft>
                <a:spcPts val="0"/>
              </a:spcAft>
              <a:buClr>
                <a:srgbClr val="262626"/>
              </a:buClr>
              <a:buSzPts val="2100"/>
              <a:buNone/>
              <a:defRPr/>
            </a:lvl3pPr>
            <a:lvl4pPr lvl="3" algn="ctr" rtl="0">
              <a:lnSpc>
                <a:spcPct val="90000"/>
              </a:lnSpc>
              <a:spcBef>
                <a:spcPts val="0"/>
              </a:spcBef>
              <a:spcAft>
                <a:spcPts val="0"/>
              </a:spcAft>
              <a:buClr>
                <a:srgbClr val="262626"/>
              </a:buClr>
              <a:buSzPts val="2100"/>
              <a:buNone/>
              <a:defRPr/>
            </a:lvl4pPr>
            <a:lvl5pPr lvl="4" algn="ctr" rtl="0">
              <a:lnSpc>
                <a:spcPct val="90000"/>
              </a:lnSpc>
              <a:spcBef>
                <a:spcPts val="0"/>
              </a:spcBef>
              <a:spcAft>
                <a:spcPts val="0"/>
              </a:spcAft>
              <a:buClr>
                <a:srgbClr val="262626"/>
              </a:buClr>
              <a:buSzPts val="2100"/>
              <a:buNone/>
              <a:defRPr/>
            </a:lvl5pPr>
            <a:lvl6pPr lvl="5" algn="ctr" rtl="0">
              <a:lnSpc>
                <a:spcPct val="90000"/>
              </a:lnSpc>
              <a:spcBef>
                <a:spcPts val="0"/>
              </a:spcBef>
              <a:spcAft>
                <a:spcPts val="0"/>
              </a:spcAft>
              <a:buClr>
                <a:srgbClr val="262626"/>
              </a:buClr>
              <a:buSzPts val="2100"/>
              <a:buNone/>
              <a:defRPr/>
            </a:lvl6pPr>
            <a:lvl7pPr lvl="6" algn="ctr" rtl="0">
              <a:lnSpc>
                <a:spcPct val="90000"/>
              </a:lnSpc>
              <a:spcBef>
                <a:spcPts val="0"/>
              </a:spcBef>
              <a:spcAft>
                <a:spcPts val="0"/>
              </a:spcAft>
              <a:buClr>
                <a:srgbClr val="262626"/>
              </a:buClr>
              <a:buSzPts val="2100"/>
              <a:buNone/>
              <a:defRPr/>
            </a:lvl7pPr>
            <a:lvl8pPr lvl="7" algn="ctr" rtl="0">
              <a:lnSpc>
                <a:spcPct val="90000"/>
              </a:lnSpc>
              <a:spcBef>
                <a:spcPts val="0"/>
              </a:spcBef>
              <a:spcAft>
                <a:spcPts val="0"/>
              </a:spcAft>
              <a:buClr>
                <a:srgbClr val="262626"/>
              </a:buClr>
              <a:buSzPts val="2100"/>
              <a:buNone/>
              <a:defRPr/>
            </a:lvl8pPr>
            <a:lvl9pPr lvl="8" algn="ctr" rtl="0">
              <a:lnSpc>
                <a:spcPct val="90000"/>
              </a:lnSpc>
              <a:spcBef>
                <a:spcPts val="0"/>
              </a:spcBef>
              <a:spcAft>
                <a:spcPts val="0"/>
              </a:spcAft>
              <a:buClr>
                <a:srgbClr val="262626"/>
              </a:buClr>
              <a:buSzPts val="2100"/>
              <a:buNone/>
              <a:defRPr/>
            </a:lvl9pPr>
          </a:lstStyle>
          <a:p>
            <a:endParaRPr/>
          </a:p>
        </p:txBody>
      </p:sp>
      <p:sp>
        <p:nvSpPr>
          <p:cNvPr id="68" name="Google Shape;68;p18"/>
          <p:cNvSpPr txBox="1">
            <a:spLocks noGrp="1"/>
          </p:cNvSpPr>
          <p:nvPr>
            <p:ph type="body" idx="1"/>
          </p:nvPr>
        </p:nvSpPr>
        <p:spPr>
          <a:xfrm>
            <a:off x="900853" y="2239716"/>
            <a:ext cx="11203200" cy="6610800"/>
          </a:xfrm>
          <a:prstGeom prst="rect">
            <a:avLst/>
          </a:prstGeom>
          <a:noFill/>
          <a:ln>
            <a:noFill/>
          </a:ln>
        </p:spPr>
        <p:txBody>
          <a:bodyPr spcFirstLastPara="1" wrap="square" lIns="30100" tIns="30100" rIns="30100" bIns="30100" anchor="ctr" anchorCtr="0">
            <a:noAutofit/>
          </a:bodyPr>
          <a:lstStyle>
            <a:lvl1pPr marL="457200" lvl="0" indent="-457200" algn="l" rtl="0">
              <a:lnSpc>
                <a:spcPct val="100000"/>
              </a:lnSpc>
              <a:spcBef>
                <a:spcPts val="3400"/>
              </a:spcBef>
              <a:spcAft>
                <a:spcPts val="0"/>
              </a:spcAft>
              <a:buClr>
                <a:srgbClr val="000000"/>
              </a:buClr>
              <a:buSzPts val="3600"/>
              <a:buFont typeface="Helvetica Neue"/>
              <a:buChar char="•"/>
              <a:defRPr sz="2800">
                <a:solidFill>
                  <a:srgbClr val="000000"/>
                </a:solidFill>
                <a:latin typeface="Helvetica Neue"/>
                <a:ea typeface="Helvetica Neue"/>
                <a:cs typeface="Helvetica Neue"/>
                <a:sym typeface="Helvetica Neue"/>
              </a:defRPr>
            </a:lvl1pPr>
            <a:lvl2pPr marL="914400" lvl="1" indent="-457200" algn="l" rtl="0">
              <a:lnSpc>
                <a:spcPct val="100000"/>
              </a:lnSpc>
              <a:spcBef>
                <a:spcPts val="3400"/>
              </a:spcBef>
              <a:spcAft>
                <a:spcPts val="0"/>
              </a:spcAft>
              <a:buClr>
                <a:srgbClr val="000000"/>
              </a:buClr>
              <a:buSzPts val="3600"/>
              <a:buFont typeface="Helvetica Neue"/>
              <a:buChar char="•"/>
              <a:defRPr sz="2800">
                <a:solidFill>
                  <a:srgbClr val="000000"/>
                </a:solidFill>
                <a:latin typeface="Helvetica Neue"/>
                <a:ea typeface="Helvetica Neue"/>
                <a:cs typeface="Helvetica Neue"/>
                <a:sym typeface="Helvetica Neue"/>
              </a:defRPr>
            </a:lvl2pPr>
            <a:lvl3pPr marL="1371600" lvl="2" indent="-457200" algn="l" rtl="0">
              <a:lnSpc>
                <a:spcPct val="100000"/>
              </a:lnSpc>
              <a:spcBef>
                <a:spcPts val="3400"/>
              </a:spcBef>
              <a:spcAft>
                <a:spcPts val="0"/>
              </a:spcAft>
              <a:buClr>
                <a:srgbClr val="000000"/>
              </a:buClr>
              <a:buSzPts val="3600"/>
              <a:buFont typeface="Helvetica Neue"/>
              <a:buChar char="•"/>
              <a:defRPr sz="2800">
                <a:solidFill>
                  <a:srgbClr val="000000"/>
                </a:solidFill>
                <a:latin typeface="Helvetica Neue"/>
                <a:ea typeface="Helvetica Neue"/>
                <a:cs typeface="Helvetica Neue"/>
                <a:sym typeface="Helvetica Neue"/>
              </a:defRPr>
            </a:lvl3pPr>
            <a:lvl4pPr marL="1828800" lvl="3" indent="-457200" algn="l" rtl="0">
              <a:lnSpc>
                <a:spcPct val="100000"/>
              </a:lnSpc>
              <a:spcBef>
                <a:spcPts val="3400"/>
              </a:spcBef>
              <a:spcAft>
                <a:spcPts val="0"/>
              </a:spcAft>
              <a:buClr>
                <a:srgbClr val="000000"/>
              </a:buClr>
              <a:buSzPts val="3600"/>
              <a:buFont typeface="Helvetica Neue"/>
              <a:buChar char="•"/>
              <a:defRPr sz="2800">
                <a:solidFill>
                  <a:srgbClr val="000000"/>
                </a:solidFill>
                <a:latin typeface="Helvetica Neue"/>
                <a:ea typeface="Helvetica Neue"/>
                <a:cs typeface="Helvetica Neue"/>
                <a:sym typeface="Helvetica Neue"/>
              </a:defRPr>
            </a:lvl4pPr>
            <a:lvl5pPr marL="2286000" lvl="4" indent="-457200" algn="l" rtl="0">
              <a:lnSpc>
                <a:spcPct val="100000"/>
              </a:lnSpc>
              <a:spcBef>
                <a:spcPts val="3400"/>
              </a:spcBef>
              <a:spcAft>
                <a:spcPts val="0"/>
              </a:spcAft>
              <a:buClr>
                <a:srgbClr val="000000"/>
              </a:buClr>
              <a:buSzPts val="3600"/>
              <a:buFont typeface="Helvetica Neue"/>
              <a:buChar char="•"/>
              <a:defRPr sz="2800">
                <a:solidFill>
                  <a:srgbClr val="000000"/>
                </a:solidFill>
                <a:latin typeface="Helvetica Neue"/>
                <a:ea typeface="Helvetica Neue"/>
                <a:cs typeface="Helvetica Neue"/>
                <a:sym typeface="Helvetica Neue"/>
              </a:defRPr>
            </a:lvl5pPr>
            <a:lvl6pPr marL="2743200" lvl="5" indent="-361950" algn="l" rtl="0">
              <a:lnSpc>
                <a:spcPct val="100000"/>
              </a:lnSpc>
              <a:spcBef>
                <a:spcPts val="1200"/>
              </a:spcBef>
              <a:spcAft>
                <a:spcPts val="0"/>
              </a:spcAft>
              <a:buSzPts val="2100"/>
              <a:buChar char="•"/>
              <a:defRPr/>
            </a:lvl6pPr>
            <a:lvl7pPr marL="3200400" lvl="6" indent="-361950" algn="l" rtl="0">
              <a:lnSpc>
                <a:spcPct val="100000"/>
              </a:lnSpc>
              <a:spcBef>
                <a:spcPts val="1200"/>
              </a:spcBef>
              <a:spcAft>
                <a:spcPts val="0"/>
              </a:spcAft>
              <a:buSzPts val="2100"/>
              <a:buChar char="•"/>
              <a:defRPr/>
            </a:lvl7pPr>
            <a:lvl8pPr marL="3657600" lvl="7" indent="-361950" algn="l" rtl="0">
              <a:lnSpc>
                <a:spcPct val="100000"/>
              </a:lnSpc>
              <a:spcBef>
                <a:spcPts val="1200"/>
              </a:spcBef>
              <a:spcAft>
                <a:spcPts val="0"/>
              </a:spcAft>
              <a:buSzPts val="2100"/>
              <a:buChar char="•"/>
              <a:defRPr/>
            </a:lvl8pPr>
            <a:lvl9pPr marL="4114800" lvl="8" indent="-361950" algn="l" rtl="0">
              <a:lnSpc>
                <a:spcPct val="100000"/>
              </a:lnSpc>
              <a:spcBef>
                <a:spcPts val="1200"/>
              </a:spcBef>
              <a:spcAft>
                <a:spcPts val="0"/>
              </a:spcAft>
              <a:buSzPts val="2100"/>
              <a:buChar char="•"/>
              <a:defRPr/>
            </a:lvl9pPr>
          </a:lstStyle>
          <a:p>
            <a:endParaRPr/>
          </a:p>
        </p:txBody>
      </p:sp>
      <p:sp>
        <p:nvSpPr>
          <p:cNvPr id="5" name="Google Shape;19;p4">
            <a:extLst>
              <a:ext uri="{FF2B5EF4-FFF2-40B4-BE49-F238E27FC236}">
                <a16:creationId xmlns:a16="http://schemas.microsoft.com/office/drawing/2014/main" id="{737E004C-EB82-49EF-874A-FEF4552CAB11}"/>
              </a:ext>
            </a:extLst>
          </p:cNvPr>
          <p:cNvSpPr txBox="1">
            <a:spLocks noGrp="1"/>
          </p:cNvSpPr>
          <p:nvPr>
            <p:ph type="sldNum" idx="12"/>
          </p:nvPr>
        </p:nvSpPr>
        <p:spPr>
          <a:xfrm>
            <a:off x="12049718" y="8842841"/>
            <a:ext cx="780300" cy="746400"/>
          </a:xfrm>
          <a:prstGeom prst="rect">
            <a:avLst/>
          </a:prstGeom>
        </p:spPr>
        <p:txBody>
          <a:bodyPr spcFirstLastPara="1" wrap="square" lIns="144475" tIns="144475" rIns="144475" bIns="14447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_3" userDrawn="1">
  <p:cSld name="TITLE_3">
    <p:spTree>
      <p:nvGrpSpPr>
        <p:cNvPr id="1" name="Shape 70"/>
        <p:cNvGrpSpPr/>
        <p:nvPr/>
      </p:nvGrpSpPr>
      <p:grpSpPr>
        <a:xfrm>
          <a:off x="0" y="0"/>
          <a:ext cx="0" cy="0"/>
          <a:chOff x="0" y="0"/>
          <a:chExt cx="0" cy="0"/>
        </a:xfrm>
      </p:grpSpPr>
      <p:sp>
        <p:nvSpPr>
          <p:cNvPr id="71" name="Google Shape;71;p19"/>
          <p:cNvSpPr txBox="1">
            <a:spLocks noGrp="1"/>
          </p:cNvSpPr>
          <p:nvPr>
            <p:ph type="ctrTitle"/>
          </p:nvPr>
        </p:nvSpPr>
        <p:spPr>
          <a:xfrm>
            <a:off x="443319" y="1411935"/>
            <a:ext cx="12118200" cy="3892200"/>
          </a:xfrm>
          <a:prstGeom prst="rect">
            <a:avLst/>
          </a:prstGeom>
        </p:spPr>
        <p:txBody>
          <a:bodyPr spcFirstLastPara="1" wrap="square" lIns="144475" tIns="144475" rIns="144475" bIns="144475" anchor="b" anchorCtr="0">
            <a:normAutofit/>
          </a:bodyPr>
          <a:lstStyle>
            <a:lvl1pPr lvl="0" algn="ctr" rtl="0">
              <a:spcBef>
                <a:spcPts val="0"/>
              </a:spcBef>
              <a:spcAft>
                <a:spcPts val="0"/>
              </a:spcAft>
              <a:buSzPts val="8200"/>
              <a:buNone/>
              <a:defRPr sz="8200"/>
            </a:lvl1pPr>
            <a:lvl2pPr lvl="1" algn="ctr" rtl="0">
              <a:spcBef>
                <a:spcPts val="0"/>
              </a:spcBef>
              <a:spcAft>
                <a:spcPts val="0"/>
              </a:spcAft>
              <a:buSzPts val="8200"/>
              <a:buNone/>
              <a:defRPr sz="8200"/>
            </a:lvl2pPr>
            <a:lvl3pPr lvl="2" algn="ctr" rtl="0">
              <a:spcBef>
                <a:spcPts val="0"/>
              </a:spcBef>
              <a:spcAft>
                <a:spcPts val="0"/>
              </a:spcAft>
              <a:buSzPts val="8200"/>
              <a:buNone/>
              <a:defRPr sz="8200"/>
            </a:lvl3pPr>
            <a:lvl4pPr lvl="3" algn="ctr" rtl="0">
              <a:spcBef>
                <a:spcPts val="0"/>
              </a:spcBef>
              <a:spcAft>
                <a:spcPts val="0"/>
              </a:spcAft>
              <a:buSzPts val="8200"/>
              <a:buNone/>
              <a:defRPr sz="8200"/>
            </a:lvl4pPr>
            <a:lvl5pPr lvl="4" algn="ctr" rtl="0">
              <a:spcBef>
                <a:spcPts val="0"/>
              </a:spcBef>
              <a:spcAft>
                <a:spcPts val="0"/>
              </a:spcAft>
              <a:buSzPts val="8200"/>
              <a:buNone/>
              <a:defRPr sz="8200"/>
            </a:lvl5pPr>
            <a:lvl6pPr lvl="5" algn="ctr" rtl="0">
              <a:spcBef>
                <a:spcPts val="0"/>
              </a:spcBef>
              <a:spcAft>
                <a:spcPts val="0"/>
              </a:spcAft>
              <a:buSzPts val="8200"/>
              <a:buNone/>
              <a:defRPr sz="8200"/>
            </a:lvl6pPr>
            <a:lvl7pPr lvl="6" algn="ctr" rtl="0">
              <a:spcBef>
                <a:spcPts val="0"/>
              </a:spcBef>
              <a:spcAft>
                <a:spcPts val="0"/>
              </a:spcAft>
              <a:buSzPts val="8200"/>
              <a:buNone/>
              <a:defRPr sz="8200"/>
            </a:lvl7pPr>
            <a:lvl8pPr lvl="7" algn="ctr" rtl="0">
              <a:spcBef>
                <a:spcPts val="0"/>
              </a:spcBef>
              <a:spcAft>
                <a:spcPts val="0"/>
              </a:spcAft>
              <a:buSzPts val="8200"/>
              <a:buNone/>
              <a:defRPr sz="8200"/>
            </a:lvl8pPr>
            <a:lvl9pPr lvl="8" algn="ctr" rtl="0">
              <a:spcBef>
                <a:spcPts val="0"/>
              </a:spcBef>
              <a:spcAft>
                <a:spcPts val="0"/>
              </a:spcAft>
              <a:buSzPts val="8200"/>
              <a:buNone/>
              <a:defRPr sz="8200"/>
            </a:lvl9pPr>
          </a:lstStyle>
          <a:p>
            <a:endParaRPr dirty="0"/>
          </a:p>
        </p:txBody>
      </p:sp>
      <p:sp>
        <p:nvSpPr>
          <p:cNvPr id="72" name="Google Shape;72;p19"/>
          <p:cNvSpPr txBox="1">
            <a:spLocks noGrp="1"/>
          </p:cNvSpPr>
          <p:nvPr>
            <p:ph type="subTitle" idx="1"/>
          </p:nvPr>
        </p:nvSpPr>
        <p:spPr>
          <a:xfrm>
            <a:off x="443307" y="5374341"/>
            <a:ext cx="12118200" cy="1503000"/>
          </a:xfrm>
          <a:prstGeom prst="rect">
            <a:avLst/>
          </a:prstGeom>
        </p:spPr>
        <p:txBody>
          <a:bodyPr spcFirstLastPara="1" wrap="square" lIns="144475" tIns="144475" rIns="144475" bIns="144475" anchor="t" anchorCtr="0">
            <a:normAutofit/>
          </a:bodyPr>
          <a:lstStyle>
            <a:lvl1pPr lvl="0" algn="ctr" rtl="0">
              <a:lnSpc>
                <a:spcPct val="100000"/>
              </a:lnSpc>
              <a:spcBef>
                <a:spcPts val="0"/>
              </a:spcBef>
              <a:spcAft>
                <a:spcPts val="0"/>
              </a:spcAft>
              <a:buSzPts val="4400"/>
              <a:buNone/>
              <a:defRPr sz="4400"/>
            </a:lvl1pPr>
            <a:lvl2pPr lvl="1" algn="ctr" rtl="0">
              <a:lnSpc>
                <a:spcPct val="100000"/>
              </a:lnSpc>
              <a:spcBef>
                <a:spcPts val="0"/>
              </a:spcBef>
              <a:spcAft>
                <a:spcPts val="0"/>
              </a:spcAft>
              <a:buSzPts val="4400"/>
              <a:buNone/>
              <a:defRPr sz="4400"/>
            </a:lvl2pPr>
            <a:lvl3pPr lvl="2" algn="ctr" rtl="0">
              <a:lnSpc>
                <a:spcPct val="100000"/>
              </a:lnSpc>
              <a:spcBef>
                <a:spcPts val="0"/>
              </a:spcBef>
              <a:spcAft>
                <a:spcPts val="0"/>
              </a:spcAft>
              <a:buSzPts val="4400"/>
              <a:buNone/>
              <a:defRPr sz="4400"/>
            </a:lvl3pPr>
            <a:lvl4pPr lvl="3" algn="ctr" rtl="0">
              <a:lnSpc>
                <a:spcPct val="100000"/>
              </a:lnSpc>
              <a:spcBef>
                <a:spcPts val="0"/>
              </a:spcBef>
              <a:spcAft>
                <a:spcPts val="0"/>
              </a:spcAft>
              <a:buSzPts val="4400"/>
              <a:buNone/>
              <a:defRPr sz="4400"/>
            </a:lvl4pPr>
            <a:lvl5pPr lvl="4" algn="ctr" rtl="0">
              <a:lnSpc>
                <a:spcPct val="100000"/>
              </a:lnSpc>
              <a:spcBef>
                <a:spcPts val="0"/>
              </a:spcBef>
              <a:spcAft>
                <a:spcPts val="0"/>
              </a:spcAft>
              <a:buSzPts val="4400"/>
              <a:buNone/>
              <a:defRPr sz="4400"/>
            </a:lvl5pPr>
            <a:lvl6pPr lvl="5" algn="ctr" rtl="0">
              <a:lnSpc>
                <a:spcPct val="100000"/>
              </a:lnSpc>
              <a:spcBef>
                <a:spcPts val="0"/>
              </a:spcBef>
              <a:spcAft>
                <a:spcPts val="0"/>
              </a:spcAft>
              <a:buSzPts val="4400"/>
              <a:buNone/>
              <a:defRPr sz="4400"/>
            </a:lvl6pPr>
            <a:lvl7pPr lvl="6" algn="ctr" rtl="0">
              <a:lnSpc>
                <a:spcPct val="100000"/>
              </a:lnSpc>
              <a:spcBef>
                <a:spcPts val="0"/>
              </a:spcBef>
              <a:spcAft>
                <a:spcPts val="0"/>
              </a:spcAft>
              <a:buSzPts val="4400"/>
              <a:buNone/>
              <a:defRPr sz="4400"/>
            </a:lvl7pPr>
            <a:lvl8pPr lvl="7" algn="ctr" rtl="0">
              <a:lnSpc>
                <a:spcPct val="100000"/>
              </a:lnSpc>
              <a:spcBef>
                <a:spcPts val="0"/>
              </a:spcBef>
              <a:spcAft>
                <a:spcPts val="0"/>
              </a:spcAft>
              <a:buSzPts val="4400"/>
              <a:buNone/>
              <a:defRPr sz="4400"/>
            </a:lvl8pPr>
            <a:lvl9pPr lvl="8" algn="ctr" rtl="0">
              <a:lnSpc>
                <a:spcPct val="100000"/>
              </a:lnSpc>
              <a:spcBef>
                <a:spcPts val="0"/>
              </a:spcBef>
              <a:spcAft>
                <a:spcPts val="0"/>
              </a:spcAft>
              <a:buSzPts val="4400"/>
              <a:buNone/>
              <a:defRPr sz="4400"/>
            </a:lvl9pPr>
          </a:lstStyle>
          <a:p>
            <a:endParaRPr dirty="0"/>
          </a:p>
        </p:txBody>
      </p:sp>
      <p:sp>
        <p:nvSpPr>
          <p:cNvPr id="73" name="Google Shape;73;p19"/>
          <p:cNvSpPr txBox="1">
            <a:spLocks noGrp="1"/>
          </p:cNvSpPr>
          <p:nvPr>
            <p:ph type="sldNum" idx="12"/>
          </p:nvPr>
        </p:nvSpPr>
        <p:spPr>
          <a:xfrm>
            <a:off x="12049718" y="8842841"/>
            <a:ext cx="780300" cy="746400"/>
          </a:xfrm>
          <a:prstGeom prst="rect">
            <a:avLst/>
          </a:prstGeom>
        </p:spPr>
        <p:txBody>
          <a:bodyPr spcFirstLastPara="1" wrap="square" lIns="144475" tIns="144475" rIns="144475" bIns="14447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43307" y="843899"/>
            <a:ext cx="12118200" cy="1086000"/>
          </a:xfrm>
          <a:prstGeom prst="rect">
            <a:avLst/>
          </a:prstGeom>
        </p:spPr>
        <p:txBody>
          <a:bodyPr spcFirstLastPara="1" wrap="square" lIns="144475" tIns="144475" rIns="144475" bIns="144475" anchor="t" anchorCtr="0">
            <a:normAutofit/>
          </a:bodyPr>
          <a:lstStyle>
            <a:lvl1pPr lvl="0">
              <a:spcBef>
                <a:spcPts val="0"/>
              </a:spcBef>
              <a:spcAft>
                <a:spcPts val="0"/>
              </a:spcAft>
              <a:buSzPts val="4400"/>
              <a:buNone/>
              <a:defRPr/>
            </a:lvl1pPr>
            <a:lvl2pPr lvl="1">
              <a:spcBef>
                <a:spcPts val="0"/>
              </a:spcBef>
              <a:spcAft>
                <a:spcPts val="0"/>
              </a:spcAft>
              <a:buSzPts val="4400"/>
              <a:buNone/>
              <a:defRPr/>
            </a:lvl2pPr>
            <a:lvl3pPr lvl="2">
              <a:spcBef>
                <a:spcPts val="0"/>
              </a:spcBef>
              <a:spcAft>
                <a:spcPts val="0"/>
              </a:spcAft>
              <a:buSzPts val="4400"/>
              <a:buNone/>
              <a:defRPr/>
            </a:lvl3pPr>
            <a:lvl4pPr lvl="3">
              <a:spcBef>
                <a:spcPts val="0"/>
              </a:spcBef>
              <a:spcAft>
                <a:spcPts val="0"/>
              </a:spcAft>
              <a:buSzPts val="4400"/>
              <a:buNone/>
              <a:defRPr/>
            </a:lvl4pPr>
            <a:lvl5pPr lvl="4">
              <a:spcBef>
                <a:spcPts val="0"/>
              </a:spcBef>
              <a:spcAft>
                <a:spcPts val="0"/>
              </a:spcAft>
              <a:buSzPts val="4400"/>
              <a:buNone/>
              <a:defRPr/>
            </a:lvl5pPr>
            <a:lvl6pPr lvl="5">
              <a:spcBef>
                <a:spcPts val="0"/>
              </a:spcBef>
              <a:spcAft>
                <a:spcPts val="0"/>
              </a:spcAft>
              <a:buSzPts val="4400"/>
              <a:buNone/>
              <a:defRPr/>
            </a:lvl6pPr>
            <a:lvl7pPr lvl="6">
              <a:spcBef>
                <a:spcPts val="0"/>
              </a:spcBef>
              <a:spcAft>
                <a:spcPts val="0"/>
              </a:spcAft>
              <a:buSzPts val="4400"/>
              <a:buNone/>
              <a:defRPr/>
            </a:lvl7pPr>
            <a:lvl8pPr lvl="7">
              <a:spcBef>
                <a:spcPts val="0"/>
              </a:spcBef>
              <a:spcAft>
                <a:spcPts val="0"/>
              </a:spcAft>
              <a:buSzPts val="4400"/>
              <a:buNone/>
              <a:defRPr/>
            </a:lvl8pPr>
            <a:lvl9pPr lvl="8">
              <a:spcBef>
                <a:spcPts val="0"/>
              </a:spcBef>
              <a:spcAft>
                <a:spcPts val="0"/>
              </a:spcAft>
              <a:buSzPts val="4400"/>
              <a:buNone/>
              <a:defRPr/>
            </a:lvl9pPr>
          </a:lstStyle>
          <a:p>
            <a:endParaRPr dirty="0"/>
          </a:p>
        </p:txBody>
      </p:sp>
      <p:sp>
        <p:nvSpPr>
          <p:cNvPr id="18" name="Google Shape;18;p4"/>
          <p:cNvSpPr txBox="1">
            <a:spLocks noGrp="1"/>
          </p:cNvSpPr>
          <p:nvPr>
            <p:ph type="body" idx="1"/>
          </p:nvPr>
        </p:nvSpPr>
        <p:spPr>
          <a:xfrm>
            <a:off x="443307" y="2185434"/>
            <a:ext cx="12118200" cy="6478500"/>
          </a:xfrm>
          <a:prstGeom prst="rect">
            <a:avLst/>
          </a:prstGeom>
        </p:spPr>
        <p:txBody>
          <a:bodyPr spcFirstLastPara="1" wrap="square" lIns="144475" tIns="144475" rIns="144475" bIns="144475" anchor="ctr" anchorCtr="0">
            <a:normAutofit/>
          </a:bodyPr>
          <a:lstStyle>
            <a:lvl1pPr marL="50800" lvl="0" indent="0" algn="ctr">
              <a:spcBef>
                <a:spcPts val="0"/>
              </a:spcBef>
              <a:spcAft>
                <a:spcPts val="0"/>
              </a:spcAft>
              <a:buSzPts val="2800"/>
              <a:buNone/>
              <a:defRPr sz="3200">
                <a:solidFill>
                  <a:schemeClr val="tx1">
                    <a:lumMod val="95000"/>
                    <a:lumOff val="5000"/>
                  </a:schemeClr>
                </a:solidFill>
              </a:defRPr>
            </a:lvl1pPr>
            <a:lvl2pPr marL="914400" lvl="1" indent="-368300">
              <a:spcBef>
                <a:spcPts val="0"/>
              </a:spcBef>
              <a:spcAft>
                <a:spcPts val="0"/>
              </a:spcAft>
              <a:buSzPts val="2200"/>
              <a:buChar char="○"/>
              <a:defRPr/>
            </a:lvl2pPr>
            <a:lvl3pPr marL="1371600" lvl="2" indent="-368300">
              <a:spcBef>
                <a:spcPts val="0"/>
              </a:spcBef>
              <a:spcAft>
                <a:spcPts val="0"/>
              </a:spcAft>
              <a:buSzPts val="2200"/>
              <a:buChar char="■"/>
              <a:defRPr/>
            </a:lvl3pPr>
            <a:lvl4pPr marL="1828800" lvl="3" indent="-368300">
              <a:spcBef>
                <a:spcPts val="0"/>
              </a:spcBef>
              <a:spcAft>
                <a:spcPts val="0"/>
              </a:spcAft>
              <a:buSzPts val="2200"/>
              <a:buChar char="●"/>
              <a:defRPr/>
            </a:lvl4pPr>
            <a:lvl5pPr marL="2286000" lvl="4" indent="-368300">
              <a:spcBef>
                <a:spcPts val="0"/>
              </a:spcBef>
              <a:spcAft>
                <a:spcPts val="0"/>
              </a:spcAft>
              <a:buSzPts val="2200"/>
              <a:buChar char="○"/>
              <a:defRPr/>
            </a:lvl5pPr>
            <a:lvl6pPr marL="2743200" lvl="5" indent="-368300">
              <a:spcBef>
                <a:spcPts val="0"/>
              </a:spcBef>
              <a:spcAft>
                <a:spcPts val="0"/>
              </a:spcAft>
              <a:buSzPts val="2200"/>
              <a:buChar char="■"/>
              <a:defRPr/>
            </a:lvl6pPr>
            <a:lvl7pPr marL="3200400" lvl="6" indent="-368300">
              <a:spcBef>
                <a:spcPts val="0"/>
              </a:spcBef>
              <a:spcAft>
                <a:spcPts val="0"/>
              </a:spcAft>
              <a:buSzPts val="2200"/>
              <a:buChar char="●"/>
              <a:defRPr/>
            </a:lvl7pPr>
            <a:lvl8pPr marL="3657600" lvl="7" indent="-368300">
              <a:spcBef>
                <a:spcPts val="0"/>
              </a:spcBef>
              <a:spcAft>
                <a:spcPts val="0"/>
              </a:spcAft>
              <a:buSzPts val="2200"/>
              <a:buChar char="○"/>
              <a:defRPr/>
            </a:lvl8pPr>
            <a:lvl9pPr marL="4114800" lvl="8" indent="-368300">
              <a:spcBef>
                <a:spcPts val="0"/>
              </a:spcBef>
              <a:spcAft>
                <a:spcPts val="0"/>
              </a:spcAft>
              <a:buSzPts val="2200"/>
              <a:buChar char="■"/>
              <a:defRPr/>
            </a:lvl9pPr>
          </a:lstStyle>
          <a:p>
            <a:endParaRPr lang="en-US" dirty="0"/>
          </a:p>
        </p:txBody>
      </p:sp>
      <p:sp>
        <p:nvSpPr>
          <p:cNvPr id="19" name="Google Shape;19;p4"/>
          <p:cNvSpPr txBox="1">
            <a:spLocks noGrp="1"/>
          </p:cNvSpPr>
          <p:nvPr>
            <p:ph type="sldNum" idx="12"/>
          </p:nvPr>
        </p:nvSpPr>
        <p:spPr>
          <a:xfrm>
            <a:off x="12049718" y="8842841"/>
            <a:ext cx="780300" cy="746400"/>
          </a:xfrm>
          <a:prstGeom prst="rect">
            <a:avLst/>
          </a:prstGeom>
        </p:spPr>
        <p:txBody>
          <a:bodyPr spcFirstLastPara="1" wrap="square" lIns="144475" tIns="144475" rIns="144475" bIns="14447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body" preserve="1" userDrawn="1">
  <p:cSld name="1_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43307" y="843899"/>
            <a:ext cx="12118200" cy="1086000"/>
          </a:xfrm>
          <a:prstGeom prst="rect">
            <a:avLst/>
          </a:prstGeom>
        </p:spPr>
        <p:txBody>
          <a:bodyPr spcFirstLastPara="1" wrap="square" lIns="144475" tIns="144475" rIns="144475" bIns="144475" anchor="t" anchorCtr="0">
            <a:normAutofit/>
          </a:bodyPr>
          <a:lstStyle>
            <a:lvl1pPr lvl="0">
              <a:spcBef>
                <a:spcPts val="0"/>
              </a:spcBef>
              <a:spcAft>
                <a:spcPts val="0"/>
              </a:spcAft>
              <a:buSzPts val="4400"/>
              <a:buNone/>
              <a:defRPr/>
            </a:lvl1pPr>
            <a:lvl2pPr lvl="1">
              <a:spcBef>
                <a:spcPts val="0"/>
              </a:spcBef>
              <a:spcAft>
                <a:spcPts val="0"/>
              </a:spcAft>
              <a:buSzPts val="4400"/>
              <a:buNone/>
              <a:defRPr/>
            </a:lvl2pPr>
            <a:lvl3pPr lvl="2">
              <a:spcBef>
                <a:spcPts val="0"/>
              </a:spcBef>
              <a:spcAft>
                <a:spcPts val="0"/>
              </a:spcAft>
              <a:buSzPts val="4400"/>
              <a:buNone/>
              <a:defRPr/>
            </a:lvl3pPr>
            <a:lvl4pPr lvl="3">
              <a:spcBef>
                <a:spcPts val="0"/>
              </a:spcBef>
              <a:spcAft>
                <a:spcPts val="0"/>
              </a:spcAft>
              <a:buSzPts val="4400"/>
              <a:buNone/>
              <a:defRPr/>
            </a:lvl4pPr>
            <a:lvl5pPr lvl="4">
              <a:spcBef>
                <a:spcPts val="0"/>
              </a:spcBef>
              <a:spcAft>
                <a:spcPts val="0"/>
              </a:spcAft>
              <a:buSzPts val="4400"/>
              <a:buNone/>
              <a:defRPr/>
            </a:lvl5pPr>
            <a:lvl6pPr lvl="5">
              <a:spcBef>
                <a:spcPts val="0"/>
              </a:spcBef>
              <a:spcAft>
                <a:spcPts val="0"/>
              </a:spcAft>
              <a:buSzPts val="4400"/>
              <a:buNone/>
              <a:defRPr/>
            </a:lvl6pPr>
            <a:lvl7pPr lvl="6">
              <a:spcBef>
                <a:spcPts val="0"/>
              </a:spcBef>
              <a:spcAft>
                <a:spcPts val="0"/>
              </a:spcAft>
              <a:buSzPts val="4400"/>
              <a:buNone/>
              <a:defRPr/>
            </a:lvl7pPr>
            <a:lvl8pPr lvl="7">
              <a:spcBef>
                <a:spcPts val="0"/>
              </a:spcBef>
              <a:spcAft>
                <a:spcPts val="0"/>
              </a:spcAft>
              <a:buSzPts val="4400"/>
              <a:buNone/>
              <a:defRPr/>
            </a:lvl8pPr>
            <a:lvl9pPr lvl="8">
              <a:spcBef>
                <a:spcPts val="0"/>
              </a:spcBef>
              <a:spcAft>
                <a:spcPts val="0"/>
              </a:spcAft>
              <a:buSzPts val="4400"/>
              <a:buNone/>
              <a:defRPr/>
            </a:lvl9pPr>
          </a:lstStyle>
          <a:p>
            <a:endParaRPr dirty="0"/>
          </a:p>
        </p:txBody>
      </p:sp>
      <p:sp>
        <p:nvSpPr>
          <p:cNvPr id="19" name="Google Shape;19;p4"/>
          <p:cNvSpPr txBox="1">
            <a:spLocks noGrp="1"/>
          </p:cNvSpPr>
          <p:nvPr>
            <p:ph type="sldNum" idx="12"/>
          </p:nvPr>
        </p:nvSpPr>
        <p:spPr>
          <a:xfrm>
            <a:off x="12049718" y="8842841"/>
            <a:ext cx="780300" cy="746400"/>
          </a:xfrm>
          <a:prstGeom prst="rect">
            <a:avLst/>
          </a:prstGeom>
        </p:spPr>
        <p:txBody>
          <a:bodyPr spcFirstLastPara="1" wrap="square" lIns="144475" tIns="144475" rIns="144475" bIns="14447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
        <p:nvSpPr>
          <p:cNvPr id="3" name="Content Placeholder 2">
            <a:extLst>
              <a:ext uri="{FF2B5EF4-FFF2-40B4-BE49-F238E27FC236}">
                <a16:creationId xmlns:a16="http://schemas.microsoft.com/office/drawing/2014/main" id="{1479E34A-DA58-408D-9004-227EC011FDA5}"/>
              </a:ext>
            </a:extLst>
          </p:cNvPr>
          <p:cNvSpPr>
            <a:spLocks noGrp="1"/>
          </p:cNvSpPr>
          <p:nvPr>
            <p:ph sz="quarter" idx="13"/>
          </p:nvPr>
        </p:nvSpPr>
        <p:spPr>
          <a:xfrm>
            <a:off x="442913" y="3938954"/>
            <a:ext cx="12118975" cy="523362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a:extLst>
              <a:ext uri="{FF2B5EF4-FFF2-40B4-BE49-F238E27FC236}">
                <a16:creationId xmlns:a16="http://schemas.microsoft.com/office/drawing/2014/main" id="{DCD4FB8F-2FE9-48F4-B493-557D045566E3}"/>
              </a:ext>
            </a:extLst>
          </p:cNvPr>
          <p:cNvSpPr>
            <a:spLocks noGrp="1"/>
          </p:cNvSpPr>
          <p:nvPr>
            <p:ph type="body" sz="quarter" idx="14"/>
          </p:nvPr>
        </p:nvSpPr>
        <p:spPr>
          <a:xfrm>
            <a:off x="442913" y="2127114"/>
            <a:ext cx="12118975" cy="161462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CA"/>
          </a:p>
        </p:txBody>
      </p:sp>
    </p:spTree>
    <p:extLst>
      <p:ext uri="{BB962C8B-B14F-4D97-AF65-F5344CB8AC3E}">
        <p14:creationId xmlns:p14="http://schemas.microsoft.com/office/powerpoint/2010/main" val="21598845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body" preserve="1" userDrawn="1">
  <p:cSld name="1_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43307" y="843899"/>
            <a:ext cx="12118200" cy="1086000"/>
          </a:xfrm>
          <a:prstGeom prst="rect">
            <a:avLst/>
          </a:prstGeom>
        </p:spPr>
        <p:txBody>
          <a:bodyPr spcFirstLastPara="1" wrap="square" lIns="144475" tIns="144475" rIns="144475" bIns="144475" anchor="t" anchorCtr="0">
            <a:normAutofit/>
          </a:bodyPr>
          <a:lstStyle>
            <a:lvl1pPr lvl="0">
              <a:spcBef>
                <a:spcPts val="0"/>
              </a:spcBef>
              <a:spcAft>
                <a:spcPts val="0"/>
              </a:spcAft>
              <a:buSzPts val="4400"/>
              <a:buNone/>
              <a:defRPr/>
            </a:lvl1pPr>
            <a:lvl2pPr lvl="1">
              <a:spcBef>
                <a:spcPts val="0"/>
              </a:spcBef>
              <a:spcAft>
                <a:spcPts val="0"/>
              </a:spcAft>
              <a:buSzPts val="4400"/>
              <a:buNone/>
              <a:defRPr/>
            </a:lvl2pPr>
            <a:lvl3pPr lvl="2">
              <a:spcBef>
                <a:spcPts val="0"/>
              </a:spcBef>
              <a:spcAft>
                <a:spcPts val="0"/>
              </a:spcAft>
              <a:buSzPts val="4400"/>
              <a:buNone/>
              <a:defRPr/>
            </a:lvl3pPr>
            <a:lvl4pPr lvl="3">
              <a:spcBef>
                <a:spcPts val="0"/>
              </a:spcBef>
              <a:spcAft>
                <a:spcPts val="0"/>
              </a:spcAft>
              <a:buSzPts val="4400"/>
              <a:buNone/>
              <a:defRPr/>
            </a:lvl4pPr>
            <a:lvl5pPr lvl="4">
              <a:spcBef>
                <a:spcPts val="0"/>
              </a:spcBef>
              <a:spcAft>
                <a:spcPts val="0"/>
              </a:spcAft>
              <a:buSzPts val="4400"/>
              <a:buNone/>
              <a:defRPr/>
            </a:lvl5pPr>
            <a:lvl6pPr lvl="5">
              <a:spcBef>
                <a:spcPts val="0"/>
              </a:spcBef>
              <a:spcAft>
                <a:spcPts val="0"/>
              </a:spcAft>
              <a:buSzPts val="4400"/>
              <a:buNone/>
              <a:defRPr/>
            </a:lvl6pPr>
            <a:lvl7pPr lvl="6">
              <a:spcBef>
                <a:spcPts val="0"/>
              </a:spcBef>
              <a:spcAft>
                <a:spcPts val="0"/>
              </a:spcAft>
              <a:buSzPts val="4400"/>
              <a:buNone/>
              <a:defRPr/>
            </a:lvl7pPr>
            <a:lvl8pPr lvl="7">
              <a:spcBef>
                <a:spcPts val="0"/>
              </a:spcBef>
              <a:spcAft>
                <a:spcPts val="0"/>
              </a:spcAft>
              <a:buSzPts val="4400"/>
              <a:buNone/>
              <a:defRPr/>
            </a:lvl8pPr>
            <a:lvl9pPr lvl="8">
              <a:spcBef>
                <a:spcPts val="0"/>
              </a:spcBef>
              <a:spcAft>
                <a:spcPts val="0"/>
              </a:spcAft>
              <a:buSzPts val="4400"/>
              <a:buNone/>
              <a:defRPr/>
            </a:lvl9pPr>
          </a:lstStyle>
          <a:p>
            <a:endParaRPr dirty="0"/>
          </a:p>
        </p:txBody>
      </p:sp>
      <p:sp>
        <p:nvSpPr>
          <p:cNvPr id="19" name="Google Shape;19;p4"/>
          <p:cNvSpPr txBox="1">
            <a:spLocks noGrp="1"/>
          </p:cNvSpPr>
          <p:nvPr>
            <p:ph type="sldNum" idx="12"/>
          </p:nvPr>
        </p:nvSpPr>
        <p:spPr>
          <a:xfrm>
            <a:off x="12049718" y="8842841"/>
            <a:ext cx="780300" cy="746400"/>
          </a:xfrm>
          <a:prstGeom prst="rect">
            <a:avLst/>
          </a:prstGeom>
        </p:spPr>
        <p:txBody>
          <a:bodyPr spcFirstLastPara="1" wrap="square" lIns="144475" tIns="144475" rIns="144475" bIns="14447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
        <p:nvSpPr>
          <p:cNvPr id="3" name="Content Placeholder 2">
            <a:extLst>
              <a:ext uri="{FF2B5EF4-FFF2-40B4-BE49-F238E27FC236}">
                <a16:creationId xmlns:a16="http://schemas.microsoft.com/office/drawing/2014/main" id="{1479E34A-DA58-408D-9004-227EC011FDA5}"/>
              </a:ext>
            </a:extLst>
          </p:cNvPr>
          <p:cNvSpPr>
            <a:spLocks noGrp="1"/>
          </p:cNvSpPr>
          <p:nvPr>
            <p:ph sz="quarter" idx="13"/>
          </p:nvPr>
        </p:nvSpPr>
        <p:spPr>
          <a:xfrm>
            <a:off x="442913" y="3938954"/>
            <a:ext cx="12118975" cy="523362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a:extLst>
              <a:ext uri="{FF2B5EF4-FFF2-40B4-BE49-F238E27FC236}">
                <a16:creationId xmlns:a16="http://schemas.microsoft.com/office/drawing/2014/main" id="{DCD4FB8F-2FE9-48F4-B493-557D045566E3}"/>
              </a:ext>
            </a:extLst>
          </p:cNvPr>
          <p:cNvSpPr>
            <a:spLocks noGrp="1"/>
          </p:cNvSpPr>
          <p:nvPr>
            <p:ph type="body" sz="quarter" idx="14"/>
          </p:nvPr>
        </p:nvSpPr>
        <p:spPr>
          <a:xfrm>
            <a:off x="442914" y="2127114"/>
            <a:ext cx="3832492" cy="1614623"/>
          </a:xfrm>
        </p:spPr>
        <p:txBody>
          <a:bodyPr/>
          <a:lstStyle>
            <a:lvl1pPr marL="50800" indent="0">
              <a:buNone/>
              <a:defRPr/>
            </a:lvl1pPr>
          </a:lstStyle>
          <a:p>
            <a:pPr lvl="0"/>
            <a:r>
              <a:rPr lang="en-US" dirty="0"/>
              <a:t>Edit Master text styles</a:t>
            </a:r>
          </a:p>
          <a:p>
            <a:pPr lvl="1"/>
            <a:endParaRPr lang="en-CA" dirty="0"/>
          </a:p>
        </p:txBody>
      </p:sp>
      <p:sp>
        <p:nvSpPr>
          <p:cNvPr id="6" name="Text Placeholder 4">
            <a:extLst>
              <a:ext uri="{FF2B5EF4-FFF2-40B4-BE49-F238E27FC236}">
                <a16:creationId xmlns:a16="http://schemas.microsoft.com/office/drawing/2014/main" id="{F7795397-FAFF-447F-BB77-8BDF88340CF6}"/>
              </a:ext>
            </a:extLst>
          </p:cNvPr>
          <p:cNvSpPr>
            <a:spLocks noGrp="1"/>
          </p:cNvSpPr>
          <p:nvPr>
            <p:ph type="body" sz="quarter" idx="15"/>
          </p:nvPr>
        </p:nvSpPr>
        <p:spPr>
          <a:xfrm>
            <a:off x="4445390" y="2130005"/>
            <a:ext cx="3832492" cy="1614623"/>
          </a:xfrm>
        </p:spPr>
        <p:txBody>
          <a:bodyPr/>
          <a:lstStyle>
            <a:lvl1pPr marL="50800" indent="0">
              <a:buNone/>
              <a:defRPr/>
            </a:lvl1pPr>
          </a:lstStyle>
          <a:p>
            <a:pPr lvl="0"/>
            <a:r>
              <a:rPr lang="en-US" dirty="0"/>
              <a:t>Edit Master text styles</a:t>
            </a:r>
          </a:p>
          <a:p>
            <a:pPr lvl="1"/>
            <a:endParaRPr lang="en-CA" dirty="0"/>
          </a:p>
        </p:txBody>
      </p:sp>
      <p:sp>
        <p:nvSpPr>
          <p:cNvPr id="7" name="Text Placeholder 4">
            <a:extLst>
              <a:ext uri="{FF2B5EF4-FFF2-40B4-BE49-F238E27FC236}">
                <a16:creationId xmlns:a16="http://schemas.microsoft.com/office/drawing/2014/main" id="{8A2D720E-9198-4A85-A0A4-8BFF4B700D6C}"/>
              </a:ext>
            </a:extLst>
          </p:cNvPr>
          <p:cNvSpPr>
            <a:spLocks noGrp="1"/>
          </p:cNvSpPr>
          <p:nvPr>
            <p:ph type="body" sz="quarter" idx="16"/>
          </p:nvPr>
        </p:nvSpPr>
        <p:spPr>
          <a:xfrm>
            <a:off x="8447866" y="2127113"/>
            <a:ext cx="4113641" cy="1614623"/>
          </a:xfrm>
        </p:spPr>
        <p:txBody>
          <a:bodyPr/>
          <a:lstStyle>
            <a:lvl1pPr marL="50800" indent="0">
              <a:buNone/>
              <a:defRPr/>
            </a:lvl1pPr>
          </a:lstStyle>
          <a:p>
            <a:pPr lvl="0"/>
            <a:r>
              <a:rPr lang="en-US" dirty="0"/>
              <a:t>Edit Master text styles</a:t>
            </a:r>
          </a:p>
          <a:p>
            <a:pPr lvl="1"/>
            <a:endParaRPr lang="en-CA" dirty="0"/>
          </a:p>
        </p:txBody>
      </p:sp>
    </p:spTree>
    <p:extLst>
      <p:ext uri="{BB962C8B-B14F-4D97-AF65-F5344CB8AC3E}">
        <p14:creationId xmlns:p14="http://schemas.microsoft.com/office/powerpoint/2010/main" val="4197206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body" type="tx" preserve="1">
  <p:cSld name="1_Title and body">
    <p:spTree>
      <p:nvGrpSpPr>
        <p:cNvPr id="1" name="Shape 16"/>
        <p:cNvGrpSpPr/>
        <p:nvPr/>
      </p:nvGrpSpPr>
      <p:grpSpPr>
        <a:xfrm>
          <a:off x="0" y="0"/>
          <a:ext cx="0" cy="0"/>
          <a:chOff x="0" y="0"/>
          <a:chExt cx="0" cy="0"/>
        </a:xfrm>
      </p:grpSpPr>
      <p:sp>
        <p:nvSpPr>
          <p:cNvPr id="17" name="Google Shape;17;p4"/>
          <p:cNvSpPr txBox="1">
            <a:spLocks noGrp="1"/>
          </p:cNvSpPr>
          <p:nvPr>
            <p:ph type="title" hasCustomPrompt="1"/>
          </p:nvPr>
        </p:nvSpPr>
        <p:spPr>
          <a:xfrm>
            <a:off x="443307" y="843899"/>
            <a:ext cx="12118200" cy="1086000"/>
          </a:xfrm>
          <a:prstGeom prst="rect">
            <a:avLst/>
          </a:prstGeom>
        </p:spPr>
        <p:txBody>
          <a:bodyPr spcFirstLastPara="1" wrap="square" lIns="144475" tIns="144475" rIns="144475" bIns="144475" anchor="t" anchorCtr="0">
            <a:normAutofit/>
          </a:bodyPr>
          <a:lstStyle>
            <a:lvl1pPr lvl="0">
              <a:spcBef>
                <a:spcPts val="0"/>
              </a:spcBef>
              <a:spcAft>
                <a:spcPts val="0"/>
              </a:spcAft>
              <a:buSzPts val="4400"/>
              <a:buNone/>
              <a:defRPr/>
            </a:lvl1pPr>
            <a:lvl2pPr lvl="1">
              <a:spcBef>
                <a:spcPts val="0"/>
              </a:spcBef>
              <a:spcAft>
                <a:spcPts val="0"/>
              </a:spcAft>
              <a:buSzPts val="4400"/>
              <a:buNone/>
              <a:defRPr/>
            </a:lvl2pPr>
            <a:lvl3pPr lvl="2">
              <a:spcBef>
                <a:spcPts val="0"/>
              </a:spcBef>
              <a:spcAft>
                <a:spcPts val="0"/>
              </a:spcAft>
              <a:buSzPts val="4400"/>
              <a:buNone/>
              <a:defRPr/>
            </a:lvl3pPr>
            <a:lvl4pPr lvl="3">
              <a:spcBef>
                <a:spcPts val="0"/>
              </a:spcBef>
              <a:spcAft>
                <a:spcPts val="0"/>
              </a:spcAft>
              <a:buSzPts val="4400"/>
              <a:buNone/>
              <a:defRPr/>
            </a:lvl4pPr>
            <a:lvl5pPr lvl="4">
              <a:spcBef>
                <a:spcPts val="0"/>
              </a:spcBef>
              <a:spcAft>
                <a:spcPts val="0"/>
              </a:spcAft>
              <a:buSzPts val="4400"/>
              <a:buNone/>
              <a:defRPr/>
            </a:lvl5pPr>
            <a:lvl6pPr lvl="5">
              <a:spcBef>
                <a:spcPts val="0"/>
              </a:spcBef>
              <a:spcAft>
                <a:spcPts val="0"/>
              </a:spcAft>
              <a:buSzPts val="4400"/>
              <a:buNone/>
              <a:defRPr/>
            </a:lvl6pPr>
            <a:lvl7pPr lvl="6">
              <a:spcBef>
                <a:spcPts val="0"/>
              </a:spcBef>
              <a:spcAft>
                <a:spcPts val="0"/>
              </a:spcAft>
              <a:buSzPts val="4400"/>
              <a:buNone/>
              <a:defRPr/>
            </a:lvl7pPr>
            <a:lvl8pPr lvl="7">
              <a:spcBef>
                <a:spcPts val="0"/>
              </a:spcBef>
              <a:spcAft>
                <a:spcPts val="0"/>
              </a:spcAft>
              <a:buSzPts val="4400"/>
              <a:buNone/>
              <a:defRPr/>
            </a:lvl8pPr>
            <a:lvl9pPr lvl="8">
              <a:spcBef>
                <a:spcPts val="0"/>
              </a:spcBef>
              <a:spcAft>
                <a:spcPts val="0"/>
              </a:spcAft>
              <a:buSzPts val="4400"/>
              <a:buNone/>
              <a:defRPr/>
            </a:lvl9pPr>
          </a:lstStyle>
          <a:p>
            <a:r>
              <a:rPr lang="en-US" dirty="0">
                <a:latin typeface="Helvetica Neue Light"/>
                <a:ea typeface="Helvetica Neue Light"/>
                <a:cs typeface="Helvetica Neue Light"/>
                <a:sym typeface="Helvetica Neue Light"/>
              </a:rPr>
              <a:t>Welcome to class! Please answer this question:</a:t>
            </a:r>
            <a:endParaRPr dirty="0"/>
          </a:p>
        </p:txBody>
      </p:sp>
      <p:sp>
        <p:nvSpPr>
          <p:cNvPr id="18" name="Google Shape;18;p4"/>
          <p:cNvSpPr txBox="1">
            <a:spLocks noGrp="1"/>
          </p:cNvSpPr>
          <p:nvPr>
            <p:ph type="body" idx="1"/>
          </p:nvPr>
        </p:nvSpPr>
        <p:spPr>
          <a:xfrm>
            <a:off x="443307" y="2185434"/>
            <a:ext cx="12118200" cy="6478500"/>
          </a:xfrm>
          <a:prstGeom prst="rect">
            <a:avLst/>
          </a:prstGeom>
        </p:spPr>
        <p:txBody>
          <a:bodyPr spcFirstLastPara="1" wrap="square" lIns="144475" tIns="144475" rIns="144475" bIns="144475" anchor="ctr" anchorCtr="0">
            <a:normAutofit/>
          </a:bodyPr>
          <a:lstStyle>
            <a:lvl1pPr marL="50800" lvl="0" indent="0" algn="ctr">
              <a:spcBef>
                <a:spcPts val="0"/>
              </a:spcBef>
              <a:spcAft>
                <a:spcPts val="0"/>
              </a:spcAft>
              <a:buSzPts val="2800"/>
              <a:buNone/>
              <a:defRPr sz="3200">
                <a:solidFill>
                  <a:schemeClr val="tx1">
                    <a:lumMod val="95000"/>
                    <a:lumOff val="5000"/>
                  </a:schemeClr>
                </a:solidFill>
              </a:defRPr>
            </a:lvl1pPr>
            <a:lvl2pPr marL="914400" lvl="1" indent="-368300">
              <a:spcBef>
                <a:spcPts val="0"/>
              </a:spcBef>
              <a:spcAft>
                <a:spcPts val="0"/>
              </a:spcAft>
              <a:buSzPts val="2200"/>
              <a:buChar char="○"/>
              <a:defRPr/>
            </a:lvl2pPr>
            <a:lvl3pPr marL="1371600" lvl="2" indent="-368300">
              <a:spcBef>
                <a:spcPts val="0"/>
              </a:spcBef>
              <a:spcAft>
                <a:spcPts val="0"/>
              </a:spcAft>
              <a:buSzPts val="2200"/>
              <a:buChar char="■"/>
              <a:defRPr/>
            </a:lvl3pPr>
            <a:lvl4pPr marL="1828800" lvl="3" indent="-368300">
              <a:spcBef>
                <a:spcPts val="0"/>
              </a:spcBef>
              <a:spcAft>
                <a:spcPts val="0"/>
              </a:spcAft>
              <a:buSzPts val="2200"/>
              <a:buChar char="●"/>
              <a:defRPr/>
            </a:lvl4pPr>
            <a:lvl5pPr marL="2286000" lvl="4" indent="-368300">
              <a:spcBef>
                <a:spcPts val="0"/>
              </a:spcBef>
              <a:spcAft>
                <a:spcPts val="0"/>
              </a:spcAft>
              <a:buSzPts val="2200"/>
              <a:buChar char="○"/>
              <a:defRPr/>
            </a:lvl5pPr>
            <a:lvl6pPr marL="2743200" lvl="5" indent="-368300">
              <a:spcBef>
                <a:spcPts val="0"/>
              </a:spcBef>
              <a:spcAft>
                <a:spcPts val="0"/>
              </a:spcAft>
              <a:buSzPts val="2200"/>
              <a:buChar char="■"/>
              <a:defRPr/>
            </a:lvl6pPr>
            <a:lvl7pPr marL="3200400" lvl="6" indent="-368300">
              <a:spcBef>
                <a:spcPts val="0"/>
              </a:spcBef>
              <a:spcAft>
                <a:spcPts val="0"/>
              </a:spcAft>
              <a:buSzPts val="2200"/>
              <a:buChar char="●"/>
              <a:defRPr/>
            </a:lvl7pPr>
            <a:lvl8pPr marL="3657600" lvl="7" indent="-368300">
              <a:spcBef>
                <a:spcPts val="0"/>
              </a:spcBef>
              <a:spcAft>
                <a:spcPts val="0"/>
              </a:spcAft>
              <a:buSzPts val="2200"/>
              <a:buChar char="○"/>
              <a:defRPr/>
            </a:lvl8pPr>
            <a:lvl9pPr marL="4114800" lvl="8" indent="-368300">
              <a:spcBef>
                <a:spcPts val="0"/>
              </a:spcBef>
              <a:spcAft>
                <a:spcPts val="0"/>
              </a:spcAft>
              <a:buSzPts val="2200"/>
              <a:buChar char="■"/>
              <a:defRPr/>
            </a:lvl9pPr>
          </a:lstStyle>
          <a:p>
            <a:endParaRPr lang="en-US" dirty="0"/>
          </a:p>
        </p:txBody>
      </p:sp>
      <p:sp>
        <p:nvSpPr>
          <p:cNvPr id="19" name="Google Shape;19;p4"/>
          <p:cNvSpPr txBox="1">
            <a:spLocks noGrp="1"/>
          </p:cNvSpPr>
          <p:nvPr>
            <p:ph type="sldNum" idx="12"/>
          </p:nvPr>
        </p:nvSpPr>
        <p:spPr>
          <a:xfrm>
            <a:off x="12049718" y="8842841"/>
            <a:ext cx="780300" cy="746400"/>
          </a:xfrm>
          <a:prstGeom prst="rect">
            <a:avLst/>
          </a:prstGeom>
        </p:spPr>
        <p:txBody>
          <a:bodyPr spcFirstLastPara="1" wrap="square" lIns="144475" tIns="144475" rIns="144475" bIns="14447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7683618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body" preserve="1" userDrawn="1">
  <p:cSld name="1_Title and body">
    <p:spTree>
      <p:nvGrpSpPr>
        <p:cNvPr id="1" name="Shape 16"/>
        <p:cNvGrpSpPr/>
        <p:nvPr/>
      </p:nvGrpSpPr>
      <p:grpSpPr>
        <a:xfrm>
          <a:off x="0" y="0"/>
          <a:ext cx="0" cy="0"/>
          <a:chOff x="0" y="0"/>
          <a:chExt cx="0" cy="0"/>
        </a:xfrm>
      </p:grpSpPr>
      <p:sp>
        <p:nvSpPr>
          <p:cNvPr id="18" name="Google Shape;18;p4"/>
          <p:cNvSpPr txBox="1">
            <a:spLocks noGrp="1"/>
          </p:cNvSpPr>
          <p:nvPr>
            <p:ph type="body" idx="1"/>
          </p:nvPr>
        </p:nvSpPr>
        <p:spPr>
          <a:xfrm>
            <a:off x="443307" y="2185434"/>
            <a:ext cx="12118200" cy="6478500"/>
          </a:xfrm>
          <a:prstGeom prst="rect">
            <a:avLst/>
          </a:prstGeom>
        </p:spPr>
        <p:txBody>
          <a:bodyPr spcFirstLastPara="1" wrap="square" lIns="144475" tIns="144475" rIns="144475" bIns="144475" anchor="ctr" anchorCtr="0">
            <a:normAutofit/>
          </a:bodyPr>
          <a:lstStyle>
            <a:lvl1pPr marL="50800" lvl="0" indent="0" algn="ctr">
              <a:spcBef>
                <a:spcPts val="0"/>
              </a:spcBef>
              <a:spcAft>
                <a:spcPts val="0"/>
              </a:spcAft>
              <a:buSzPts val="2800"/>
              <a:buNone/>
              <a:defRPr sz="3200">
                <a:solidFill>
                  <a:schemeClr val="tx1">
                    <a:lumMod val="95000"/>
                    <a:lumOff val="5000"/>
                  </a:schemeClr>
                </a:solidFill>
              </a:defRPr>
            </a:lvl1pPr>
            <a:lvl2pPr marL="914400" lvl="1" indent="-368300">
              <a:spcBef>
                <a:spcPts val="0"/>
              </a:spcBef>
              <a:spcAft>
                <a:spcPts val="0"/>
              </a:spcAft>
              <a:buSzPts val="2200"/>
              <a:buChar char="○"/>
              <a:defRPr/>
            </a:lvl2pPr>
            <a:lvl3pPr marL="1371600" lvl="2" indent="-368300">
              <a:spcBef>
                <a:spcPts val="0"/>
              </a:spcBef>
              <a:spcAft>
                <a:spcPts val="0"/>
              </a:spcAft>
              <a:buSzPts val="2200"/>
              <a:buChar char="■"/>
              <a:defRPr/>
            </a:lvl3pPr>
            <a:lvl4pPr marL="1828800" lvl="3" indent="-368300">
              <a:spcBef>
                <a:spcPts val="0"/>
              </a:spcBef>
              <a:spcAft>
                <a:spcPts val="0"/>
              </a:spcAft>
              <a:buSzPts val="2200"/>
              <a:buChar char="●"/>
              <a:defRPr/>
            </a:lvl4pPr>
            <a:lvl5pPr marL="2286000" lvl="4" indent="-368300">
              <a:spcBef>
                <a:spcPts val="0"/>
              </a:spcBef>
              <a:spcAft>
                <a:spcPts val="0"/>
              </a:spcAft>
              <a:buSzPts val="2200"/>
              <a:buChar char="○"/>
              <a:defRPr/>
            </a:lvl5pPr>
            <a:lvl6pPr marL="2743200" lvl="5" indent="-368300">
              <a:spcBef>
                <a:spcPts val="0"/>
              </a:spcBef>
              <a:spcAft>
                <a:spcPts val="0"/>
              </a:spcAft>
              <a:buSzPts val="2200"/>
              <a:buChar char="■"/>
              <a:defRPr/>
            </a:lvl6pPr>
            <a:lvl7pPr marL="3200400" lvl="6" indent="-368300">
              <a:spcBef>
                <a:spcPts val="0"/>
              </a:spcBef>
              <a:spcAft>
                <a:spcPts val="0"/>
              </a:spcAft>
              <a:buSzPts val="2200"/>
              <a:buChar char="●"/>
              <a:defRPr/>
            </a:lvl7pPr>
            <a:lvl8pPr marL="3657600" lvl="7" indent="-368300">
              <a:spcBef>
                <a:spcPts val="0"/>
              </a:spcBef>
              <a:spcAft>
                <a:spcPts val="0"/>
              </a:spcAft>
              <a:buSzPts val="2200"/>
              <a:buChar char="○"/>
              <a:defRPr/>
            </a:lvl8pPr>
            <a:lvl9pPr marL="4114800" lvl="8" indent="-368300">
              <a:spcBef>
                <a:spcPts val="0"/>
              </a:spcBef>
              <a:spcAft>
                <a:spcPts val="0"/>
              </a:spcAft>
              <a:buSzPts val="2200"/>
              <a:buChar char="■"/>
              <a:defRPr/>
            </a:lvl9pPr>
          </a:lstStyle>
          <a:p>
            <a:endParaRPr lang="en-US" dirty="0"/>
          </a:p>
        </p:txBody>
      </p:sp>
      <p:sp>
        <p:nvSpPr>
          <p:cNvPr id="19" name="Google Shape;19;p4"/>
          <p:cNvSpPr txBox="1">
            <a:spLocks noGrp="1"/>
          </p:cNvSpPr>
          <p:nvPr>
            <p:ph type="sldNum" idx="12"/>
          </p:nvPr>
        </p:nvSpPr>
        <p:spPr>
          <a:xfrm>
            <a:off x="12049718" y="8842841"/>
            <a:ext cx="780300" cy="746400"/>
          </a:xfrm>
          <a:prstGeom prst="rect">
            <a:avLst/>
          </a:prstGeom>
        </p:spPr>
        <p:txBody>
          <a:bodyPr spcFirstLastPara="1" wrap="square" lIns="144475" tIns="144475" rIns="144475" bIns="14447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
        <p:nvSpPr>
          <p:cNvPr id="3" name="TextBox 2">
            <a:extLst>
              <a:ext uri="{FF2B5EF4-FFF2-40B4-BE49-F238E27FC236}">
                <a16:creationId xmlns:a16="http://schemas.microsoft.com/office/drawing/2014/main" id="{752289AC-A94E-4E9F-809A-27B9A08AF7B1}"/>
              </a:ext>
            </a:extLst>
          </p:cNvPr>
          <p:cNvSpPr txBox="1"/>
          <p:nvPr userDrawn="1"/>
        </p:nvSpPr>
        <p:spPr>
          <a:xfrm>
            <a:off x="443307" y="357975"/>
            <a:ext cx="12118200" cy="769441"/>
          </a:xfrm>
          <a:prstGeom prst="rect">
            <a:avLst/>
          </a:prstGeom>
          <a:noFill/>
        </p:spPr>
        <p:txBody>
          <a:bodyPr wrap="square" rtlCol="0" anchor="ctr">
            <a:spAutoFit/>
          </a:bodyPr>
          <a:lstStyle/>
          <a:p>
            <a:pPr algn="ctr"/>
            <a:r>
              <a:rPr lang="en-US" sz="4400" dirty="0">
                <a:latin typeface="Helvetica Neue Light"/>
                <a:ea typeface="Helvetica Neue Light"/>
                <a:cs typeface="Helvetica Neue Light"/>
                <a:sym typeface="Helvetica Neue Light"/>
              </a:rPr>
              <a:t>Welcome to class! Please answer this question:</a:t>
            </a:r>
            <a:endParaRPr lang="en-CA" sz="4400" dirty="0"/>
          </a:p>
        </p:txBody>
      </p:sp>
    </p:spTree>
    <p:extLst>
      <p:ext uri="{BB962C8B-B14F-4D97-AF65-F5344CB8AC3E}">
        <p14:creationId xmlns:p14="http://schemas.microsoft.com/office/powerpoint/2010/main" val="12259891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body" type="tx" preserve="1">
  <p:cSld name="1_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43307" y="843899"/>
            <a:ext cx="12118200" cy="1086000"/>
          </a:xfrm>
          <a:prstGeom prst="rect">
            <a:avLst/>
          </a:prstGeom>
        </p:spPr>
        <p:txBody>
          <a:bodyPr spcFirstLastPara="1" wrap="square" lIns="144475" tIns="144475" rIns="144475" bIns="144475" anchor="t" anchorCtr="0">
            <a:normAutofit/>
          </a:bodyPr>
          <a:lstStyle>
            <a:lvl1pPr lvl="0">
              <a:spcBef>
                <a:spcPts val="0"/>
              </a:spcBef>
              <a:spcAft>
                <a:spcPts val="0"/>
              </a:spcAft>
              <a:buSzPts val="4400"/>
              <a:buNone/>
              <a:defRPr/>
            </a:lvl1pPr>
            <a:lvl2pPr lvl="1">
              <a:spcBef>
                <a:spcPts val="0"/>
              </a:spcBef>
              <a:spcAft>
                <a:spcPts val="0"/>
              </a:spcAft>
              <a:buSzPts val="4400"/>
              <a:buNone/>
              <a:defRPr/>
            </a:lvl2pPr>
            <a:lvl3pPr lvl="2">
              <a:spcBef>
                <a:spcPts val="0"/>
              </a:spcBef>
              <a:spcAft>
                <a:spcPts val="0"/>
              </a:spcAft>
              <a:buSzPts val="4400"/>
              <a:buNone/>
              <a:defRPr/>
            </a:lvl3pPr>
            <a:lvl4pPr lvl="3">
              <a:spcBef>
                <a:spcPts val="0"/>
              </a:spcBef>
              <a:spcAft>
                <a:spcPts val="0"/>
              </a:spcAft>
              <a:buSzPts val="4400"/>
              <a:buNone/>
              <a:defRPr/>
            </a:lvl4pPr>
            <a:lvl5pPr lvl="4">
              <a:spcBef>
                <a:spcPts val="0"/>
              </a:spcBef>
              <a:spcAft>
                <a:spcPts val="0"/>
              </a:spcAft>
              <a:buSzPts val="4400"/>
              <a:buNone/>
              <a:defRPr/>
            </a:lvl5pPr>
            <a:lvl6pPr lvl="5">
              <a:spcBef>
                <a:spcPts val="0"/>
              </a:spcBef>
              <a:spcAft>
                <a:spcPts val="0"/>
              </a:spcAft>
              <a:buSzPts val="4400"/>
              <a:buNone/>
              <a:defRPr/>
            </a:lvl6pPr>
            <a:lvl7pPr lvl="6">
              <a:spcBef>
                <a:spcPts val="0"/>
              </a:spcBef>
              <a:spcAft>
                <a:spcPts val="0"/>
              </a:spcAft>
              <a:buSzPts val="4400"/>
              <a:buNone/>
              <a:defRPr/>
            </a:lvl7pPr>
            <a:lvl8pPr lvl="7">
              <a:spcBef>
                <a:spcPts val="0"/>
              </a:spcBef>
              <a:spcAft>
                <a:spcPts val="0"/>
              </a:spcAft>
              <a:buSzPts val="4400"/>
              <a:buNone/>
              <a:defRPr/>
            </a:lvl8pPr>
            <a:lvl9pPr lvl="8">
              <a:spcBef>
                <a:spcPts val="0"/>
              </a:spcBef>
              <a:spcAft>
                <a:spcPts val="0"/>
              </a:spcAft>
              <a:buSzPts val="4400"/>
              <a:buNone/>
              <a:defRPr/>
            </a:lvl9pPr>
          </a:lstStyle>
          <a:p>
            <a:endParaRPr/>
          </a:p>
        </p:txBody>
      </p:sp>
      <p:sp>
        <p:nvSpPr>
          <p:cNvPr id="18" name="Google Shape;18;p4"/>
          <p:cNvSpPr txBox="1">
            <a:spLocks noGrp="1"/>
          </p:cNvSpPr>
          <p:nvPr>
            <p:ph type="body" idx="1"/>
          </p:nvPr>
        </p:nvSpPr>
        <p:spPr>
          <a:xfrm>
            <a:off x="443307" y="2185434"/>
            <a:ext cx="2639862" cy="2492074"/>
          </a:xfrm>
          <a:prstGeom prst="rect">
            <a:avLst/>
          </a:prstGeom>
        </p:spPr>
        <p:txBody>
          <a:bodyPr spcFirstLastPara="1" wrap="square" lIns="144475" tIns="144475" rIns="144475" bIns="144475" anchor="t" anchorCtr="0">
            <a:normAutofit/>
          </a:bodyPr>
          <a:lstStyle>
            <a:lvl1pPr marL="457200" lvl="0" indent="-406400">
              <a:spcBef>
                <a:spcPts val="0"/>
              </a:spcBef>
              <a:spcAft>
                <a:spcPts val="0"/>
              </a:spcAft>
              <a:buSzPts val="2800"/>
              <a:buChar char="●"/>
              <a:defRPr/>
            </a:lvl1pPr>
            <a:lvl2pPr marL="914400" lvl="1" indent="-368300">
              <a:spcBef>
                <a:spcPts val="0"/>
              </a:spcBef>
              <a:spcAft>
                <a:spcPts val="0"/>
              </a:spcAft>
              <a:buSzPts val="2200"/>
              <a:buChar char="○"/>
              <a:defRPr/>
            </a:lvl2pPr>
            <a:lvl3pPr marL="1371600" lvl="2" indent="-368300">
              <a:spcBef>
                <a:spcPts val="0"/>
              </a:spcBef>
              <a:spcAft>
                <a:spcPts val="0"/>
              </a:spcAft>
              <a:buSzPts val="2200"/>
              <a:buChar char="■"/>
              <a:defRPr/>
            </a:lvl3pPr>
            <a:lvl4pPr marL="1828800" lvl="3" indent="-368300">
              <a:spcBef>
                <a:spcPts val="0"/>
              </a:spcBef>
              <a:spcAft>
                <a:spcPts val="0"/>
              </a:spcAft>
              <a:buSzPts val="2200"/>
              <a:buChar char="●"/>
              <a:defRPr/>
            </a:lvl4pPr>
            <a:lvl5pPr marL="2286000" lvl="4" indent="-368300">
              <a:spcBef>
                <a:spcPts val="0"/>
              </a:spcBef>
              <a:spcAft>
                <a:spcPts val="0"/>
              </a:spcAft>
              <a:buSzPts val="2200"/>
              <a:buChar char="○"/>
              <a:defRPr/>
            </a:lvl5pPr>
            <a:lvl6pPr marL="2743200" lvl="5" indent="-368300">
              <a:spcBef>
                <a:spcPts val="0"/>
              </a:spcBef>
              <a:spcAft>
                <a:spcPts val="0"/>
              </a:spcAft>
              <a:buSzPts val="2200"/>
              <a:buChar char="■"/>
              <a:defRPr/>
            </a:lvl6pPr>
            <a:lvl7pPr marL="3200400" lvl="6" indent="-368300">
              <a:spcBef>
                <a:spcPts val="0"/>
              </a:spcBef>
              <a:spcAft>
                <a:spcPts val="0"/>
              </a:spcAft>
              <a:buSzPts val="2200"/>
              <a:buChar char="●"/>
              <a:defRPr/>
            </a:lvl7pPr>
            <a:lvl8pPr marL="3657600" lvl="7" indent="-368300">
              <a:spcBef>
                <a:spcPts val="0"/>
              </a:spcBef>
              <a:spcAft>
                <a:spcPts val="0"/>
              </a:spcAft>
              <a:buSzPts val="2200"/>
              <a:buChar char="○"/>
              <a:defRPr/>
            </a:lvl8pPr>
            <a:lvl9pPr marL="4114800" lvl="8" indent="-368300">
              <a:spcBef>
                <a:spcPts val="0"/>
              </a:spcBef>
              <a:spcAft>
                <a:spcPts val="0"/>
              </a:spcAft>
              <a:buSzPts val="2200"/>
              <a:buChar char="■"/>
              <a:defRPr/>
            </a:lvl9pPr>
          </a:lstStyle>
          <a:p>
            <a:endParaRPr dirty="0"/>
          </a:p>
        </p:txBody>
      </p:sp>
      <p:sp>
        <p:nvSpPr>
          <p:cNvPr id="19" name="Google Shape;19;p4"/>
          <p:cNvSpPr txBox="1">
            <a:spLocks noGrp="1"/>
          </p:cNvSpPr>
          <p:nvPr>
            <p:ph type="sldNum" idx="12"/>
          </p:nvPr>
        </p:nvSpPr>
        <p:spPr>
          <a:xfrm>
            <a:off x="12049718" y="8842841"/>
            <a:ext cx="780300" cy="746400"/>
          </a:xfrm>
          <a:prstGeom prst="rect">
            <a:avLst/>
          </a:prstGeom>
        </p:spPr>
        <p:txBody>
          <a:bodyPr spcFirstLastPara="1" wrap="square" lIns="144475" tIns="144475" rIns="144475" bIns="14447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140046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two columns" type="twoColTx" preserve="1">
  <p:cSld name="1_Title and two columns">
    <p:spTree>
      <p:nvGrpSpPr>
        <p:cNvPr id="1" name="Shape 20"/>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9FC6BD57-72E2-48AC-80CC-FB5FBC06F6A6}"/>
              </a:ext>
            </a:extLst>
          </p:cNvPr>
          <p:cNvCxnSpPr>
            <a:cxnSpLocks/>
            <a:stCxn id="6" idx="2"/>
          </p:cNvCxnSpPr>
          <p:nvPr userDrawn="1"/>
        </p:nvCxnSpPr>
        <p:spPr>
          <a:xfrm>
            <a:off x="6502328" y="2927314"/>
            <a:ext cx="72" cy="6826286"/>
          </a:xfrm>
          <a:prstGeom prst="line">
            <a:avLst/>
          </a:prstGeom>
        </p:spPr>
        <p:style>
          <a:lnRef idx="3">
            <a:schemeClr val="dk1"/>
          </a:lnRef>
          <a:fillRef idx="0">
            <a:schemeClr val="dk1"/>
          </a:fillRef>
          <a:effectRef idx="2">
            <a:schemeClr val="dk1"/>
          </a:effectRef>
          <a:fontRef idx="minor">
            <a:schemeClr val="tx1"/>
          </a:fontRef>
        </p:style>
      </p:cxnSp>
      <p:sp>
        <p:nvSpPr>
          <p:cNvPr id="21" name="Google Shape;21;p5"/>
          <p:cNvSpPr txBox="1">
            <a:spLocks noGrp="1"/>
          </p:cNvSpPr>
          <p:nvPr>
            <p:ph type="title" hasCustomPrompt="1"/>
          </p:nvPr>
        </p:nvSpPr>
        <p:spPr>
          <a:xfrm>
            <a:off x="443307" y="843899"/>
            <a:ext cx="12118200" cy="1086000"/>
          </a:xfrm>
          <a:prstGeom prst="rect">
            <a:avLst/>
          </a:prstGeom>
        </p:spPr>
        <p:txBody>
          <a:bodyPr spcFirstLastPara="1" wrap="square" lIns="144475" tIns="144475" rIns="144475" bIns="144475" anchor="t" anchorCtr="0">
            <a:normAutofit/>
          </a:bodyPr>
          <a:lstStyle>
            <a:lvl1pPr lvl="0" algn="ctr">
              <a:spcBef>
                <a:spcPts val="0"/>
              </a:spcBef>
              <a:spcAft>
                <a:spcPts val="0"/>
              </a:spcAft>
              <a:buSzPts val="4400"/>
              <a:buNone/>
              <a:defRPr sz="3600"/>
            </a:lvl1pPr>
            <a:lvl2pPr lvl="1">
              <a:spcBef>
                <a:spcPts val="0"/>
              </a:spcBef>
              <a:spcAft>
                <a:spcPts val="0"/>
              </a:spcAft>
              <a:buSzPts val="4400"/>
              <a:buNone/>
              <a:defRPr/>
            </a:lvl2pPr>
            <a:lvl3pPr lvl="2">
              <a:spcBef>
                <a:spcPts val="0"/>
              </a:spcBef>
              <a:spcAft>
                <a:spcPts val="0"/>
              </a:spcAft>
              <a:buSzPts val="4400"/>
              <a:buNone/>
              <a:defRPr/>
            </a:lvl3pPr>
            <a:lvl4pPr lvl="3">
              <a:spcBef>
                <a:spcPts val="0"/>
              </a:spcBef>
              <a:spcAft>
                <a:spcPts val="0"/>
              </a:spcAft>
              <a:buSzPts val="4400"/>
              <a:buNone/>
              <a:defRPr/>
            </a:lvl4pPr>
            <a:lvl5pPr lvl="4">
              <a:spcBef>
                <a:spcPts val="0"/>
              </a:spcBef>
              <a:spcAft>
                <a:spcPts val="0"/>
              </a:spcAft>
              <a:buSzPts val="4400"/>
              <a:buNone/>
              <a:defRPr/>
            </a:lvl5pPr>
            <a:lvl6pPr lvl="5">
              <a:spcBef>
                <a:spcPts val="0"/>
              </a:spcBef>
              <a:spcAft>
                <a:spcPts val="0"/>
              </a:spcAft>
              <a:buSzPts val="4400"/>
              <a:buNone/>
              <a:defRPr/>
            </a:lvl6pPr>
            <a:lvl7pPr lvl="6">
              <a:spcBef>
                <a:spcPts val="0"/>
              </a:spcBef>
              <a:spcAft>
                <a:spcPts val="0"/>
              </a:spcAft>
              <a:buSzPts val="4400"/>
              <a:buNone/>
              <a:defRPr/>
            </a:lvl7pPr>
            <a:lvl8pPr lvl="7">
              <a:spcBef>
                <a:spcPts val="0"/>
              </a:spcBef>
              <a:spcAft>
                <a:spcPts val="0"/>
              </a:spcAft>
              <a:buSzPts val="4400"/>
              <a:buNone/>
              <a:defRPr/>
            </a:lvl8pPr>
            <a:lvl9pPr lvl="8">
              <a:spcBef>
                <a:spcPts val="0"/>
              </a:spcBef>
              <a:spcAft>
                <a:spcPts val="0"/>
              </a:spcAft>
              <a:buSzPts val="4400"/>
              <a:buNone/>
              <a:defRPr/>
            </a:lvl9pPr>
          </a:lstStyle>
          <a:p>
            <a:r>
              <a:rPr lang="en-US" dirty="0"/>
              <a:t>Would You Rather</a:t>
            </a:r>
            <a:endParaRPr dirty="0"/>
          </a:p>
        </p:txBody>
      </p:sp>
      <p:sp>
        <p:nvSpPr>
          <p:cNvPr id="22" name="Google Shape;22;p5"/>
          <p:cNvSpPr txBox="1">
            <a:spLocks noGrp="1"/>
          </p:cNvSpPr>
          <p:nvPr>
            <p:ph type="body" idx="1"/>
          </p:nvPr>
        </p:nvSpPr>
        <p:spPr>
          <a:xfrm>
            <a:off x="443307" y="2185434"/>
            <a:ext cx="5688600" cy="6478500"/>
          </a:xfrm>
          <a:prstGeom prst="rect">
            <a:avLst/>
          </a:prstGeom>
        </p:spPr>
        <p:txBody>
          <a:bodyPr spcFirstLastPara="1" wrap="square" lIns="144475" tIns="144475" rIns="144475" bIns="144475" anchor="ctr" anchorCtr="0">
            <a:normAutofit/>
          </a:bodyPr>
          <a:lstStyle>
            <a:lvl1pPr marL="88900" lvl="0" indent="0" algn="ctr">
              <a:spcBef>
                <a:spcPts val="0"/>
              </a:spcBef>
              <a:spcAft>
                <a:spcPts val="0"/>
              </a:spcAft>
              <a:buSzPts val="2200"/>
              <a:buNone/>
              <a:defRPr sz="5400">
                <a:solidFill>
                  <a:schemeClr val="tx1">
                    <a:lumMod val="95000"/>
                    <a:lumOff val="5000"/>
                  </a:schemeClr>
                </a:solidFill>
              </a:defRPr>
            </a:lvl1pPr>
            <a:lvl2pPr marL="914400" lvl="1" indent="-349250">
              <a:spcBef>
                <a:spcPts val="0"/>
              </a:spcBef>
              <a:spcAft>
                <a:spcPts val="0"/>
              </a:spcAft>
              <a:buSzPts val="1900"/>
              <a:buChar char="○"/>
              <a:defRPr sz="1900"/>
            </a:lvl2pPr>
            <a:lvl3pPr marL="1371600" lvl="2" indent="-349250">
              <a:spcBef>
                <a:spcPts val="0"/>
              </a:spcBef>
              <a:spcAft>
                <a:spcPts val="0"/>
              </a:spcAft>
              <a:buSzPts val="1900"/>
              <a:buChar char="■"/>
              <a:defRPr sz="1900"/>
            </a:lvl3pPr>
            <a:lvl4pPr marL="1828800" lvl="3" indent="-349250">
              <a:spcBef>
                <a:spcPts val="0"/>
              </a:spcBef>
              <a:spcAft>
                <a:spcPts val="0"/>
              </a:spcAft>
              <a:buSzPts val="1900"/>
              <a:buChar char="●"/>
              <a:defRPr sz="1900"/>
            </a:lvl4pPr>
            <a:lvl5pPr marL="2286000" lvl="4" indent="-349250">
              <a:spcBef>
                <a:spcPts val="0"/>
              </a:spcBef>
              <a:spcAft>
                <a:spcPts val="0"/>
              </a:spcAft>
              <a:buSzPts val="1900"/>
              <a:buChar char="○"/>
              <a:defRPr sz="1900"/>
            </a:lvl5pPr>
            <a:lvl6pPr marL="2743200" lvl="5" indent="-349250">
              <a:spcBef>
                <a:spcPts val="0"/>
              </a:spcBef>
              <a:spcAft>
                <a:spcPts val="0"/>
              </a:spcAft>
              <a:buSzPts val="1900"/>
              <a:buChar char="■"/>
              <a:defRPr sz="1900"/>
            </a:lvl6pPr>
            <a:lvl7pPr marL="3200400" lvl="6" indent="-349250">
              <a:spcBef>
                <a:spcPts val="0"/>
              </a:spcBef>
              <a:spcAft>
                <a:spcPts val="0"/>
              </a:spcAft>
              <a:buSzPts val="1900"/>
              <a:buChar char="●"/>
              <a:defRPr sz="1900"/>
            </a:lvl7pPr>
            <a:lvl8pPr marL="3657600" lvl="7" indent="-349250">
              <a:spcBef>
                <a:spcPts val="0"/>
              </a:spcBef>
              <a:spcAft>
                <a:spcPts val="0"/>
              </a:spcAft>
              <a:buSzPts val="1900"/>
              <a:buChar char="○"/>
              <a:defRPr sz="1900"/>
            </a:lvl8pPr>
            <a:lvl9pPr marL="4114800" lvl="8" indent="-349250">
              <a:spcBef>
                <a:spcPts val="0"/>
              </a:spcBef>
              <a:spcAft>
                <a:spcPts val="0"/>
              </a:spcAft>
              <a:buSzPts val="1900"/>
              <a:buChar char="■"/>
              <a:defRPr sz="1900"/>
            </a:lvl9pPr>
          </a:lstStyle>
          <a:p>
            <a:endParaRPr dirty="0"/>
          </a:p>
        </p:txBody>
      </p:sp>
      <p:sp>
        <p:nvSpPr>
          <p:cNvPr id="23" name="Google Shape;23;p5"/>
          <p:cNvSpPr txBox="1">
            <a:spLocks noGrp="1"/>
          </p:cNvSpPr>
          <p:nvPr>
            <p:ph type="body" idx="2"/>
          </p:nvPr>
        </p:nvSpPr>
        <p:spPr>
          <a:xfrm>
            <a:off x="6872747" y="2185434"/>
            <a:ext cx="5688600" cy="6478500"/>
          </a:xfrm>
          <a:prstGeom prst="rect">
            <a:avLst/>
          </a:prstGeom>
        </p:spPr>
        <p:txBody>
          <a:bodyPr spcFirstLastPara="1" wrap="square" lIns="144475" tIns="144475" rIns="144475" bIns="144475" anchor="ctr" anchorCtr="0">
            <a:normAutofit/>
          </a:bodyPr>
          <a:lstStyle>
            <a:lvl1pPr marL="88900" lvl="0" indent="0" algn="ctr">
              <a:spcBef>
                <a:spcPts val="0"/>
              </a:spcBef>
              <a:spcAft>
                <a:spcPts val="0"/>
              </a:spcAft>
              <a:buSzPts val="2200"/>
              <a:buNone/>
              <a:defRPr sz="5400">
                <a:solidFill>
                  <a:schemeClr val="tx1">
                    <a:lumMod val="95000"/>
                    <a:lumOff val="5000"/>
                  </a:schemeClr>
                </a:solidFill>
              </a:defRPr>
            </a:lvl1pPr>
            <a:lvl2pPr marL="914400" lvl="1" indent="-349250">
              <a:spcBef>
                <a:spcPts val="0"/>
              </a:spcBef>
              <a:spcAft>
                <a:spcPts val="0"/>
              </a:spcAft>
              <a:buSzPts val="1900"/>
              <a:buChar char="○"/>
              <a:defRPr sz="1900"/>
            </a:lvl2pPr>
            <a:lvl3pPr marL="1371600" lvl="2" indent="-349250">
              <a:spcBef>
                <a:spcPts val="0"/>
              </a:spcBef>
              <a:spcAft>
                <a:spcPts val="0"/>
              </a:spcAft>
              <a:buSzPts val="1900"/>
              <a:buChar char="■"/>
              <a:defRPr sz="1900"/>
            </a:lvl3pPr>
            <a:lvl4pPr marL="1828800" lvl="3" indent="-349250">
              <a:spcBef>
                <a:spcPts val="0"/>
              </a:spcBef>
              <a:spcAft>
                <a:spcPts val="0"/>
              </a:spcAft>
              <a:buSzPts val="1900"/>
              <a:buChar char="●"/>
              <a:defRPr sz="1900"/>
            </a:lvl4pPr>
            <a:lvl5pPr marL="2286000" lvl="4" indent="-349250">
              <a:spcBef>
                <a:spcPts val="0"/>
              </a:spcBef>
              <a:spcAft>
                <a:spcPts val="0"/>
              </a:spcAft>
              <a:buSzPts val="1900"/>
              <a:buChar char="○"/>
              <a:defRPr sz="1900"/>
            </a:lvl5pPr>
            <a:lvl6pPr marL="2743200" lvl="5" indent="-349250">
              <a:spcBef>
                <a:spcPts val="0"/>
              </a:spcBef>
              <a:spcAft>
                <a:spcPts val="0"/>
              </a:spcAft>
              <a:buSzPts val="1900"/>
              <a:buChar char="■"/>
              <a:defRPr sz="1900"/>
            </a:lvl6pPr>
            <a:lvl7pPr marL="3200400" lvl="6" indent="-349250">
              <a:spcBef>
                <a:spcPts val="0"/>
              </a:spcBef>
              <a:spcAft>
                <a:spcPts val="0"/>
              </a:spcAft>
              <a:buSzPts val="1900"/>
              <a:buChar char="●"/>
              <a:defRPr sz="1900"/>
            </a:lvl7pPr>
            <a:lvl8pPr marL="3657600" lvl="7" indent="-349250">
              <a:spcBef>
                <a:spcPts val="0"/>
              </a:spcBef>
              <a:spcAft>
                <a:spcPts val="0"/>
              </a:spcAft>
              <a:buSzPts val="1900"/>
              <a:buChar char="○"/>
              <a:defRPr sz="1900"/>
            </a:lvl8pPr>
            <a:lvl9pPr marL="4114800" lvl="8" indent="-349250">
              <a:spcBef>
                <a:spcPts val="0"/>
              </a:spcBef>
              <a:spcAft>
                <a:spcPts val="0"/>
              </a:spcAft>
              <a:buSzPts val="1900"/>
              <a:buChar char="■"/>
              <a:defRPr sz="1900"/>
            </a:lvl9pPr>
          </a:lstStyle>
          <a:p>
            <a:endParaRPr dirty="0"/>
          </a:p>
        </p:txBody>
      </p:sp>
      <p:sp>
        <p:nvSpPr>
          <p:cNvPr id="24" name="Google Shape;24;p5"/>
          <p:cNvSpPr txBox="1">
            <a:spLocks noGrp="1"/>
          </p:cNvSpPr>
          <p:nvPr>
            <p:ph type="sldNum" idx="12"/>
          </p:nvPr>
        </p:nvSpPr>
        <p:spPr>
          <a:xfrm>
            <a:off x="12049718" y="8842841"/>
            <a:ext cx="780300" cy="746400"/>
          </a:xfrm>
          <a:prstGeom prst="rect">
            <a:avLst/>
          </a:prstGeom>
        </p:spPr>
        <p:txBody>
          <a:bodyPr spcFirstLastPara="1" wrap="square" lIns="144475" tIns="144475" rIns="144475" bIns="14447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pic>
        <p:nvPicPr>
          <p:cNvPr id="6" name="Google Shape;750;p97" descr="Text stating &quot;would you rather&quot;?" title="Would you rather?">
            <a:extLst>
              <a:ext uri="{FF2B5EF4-FFF2-40B4-BE49-F238E27FC236}">
                <a16:creationId xmlns:a16="http://schemas.microsoft.com/office/drawing/2014/main" id="{06ED81A2-05E5-4BFA-BD16-465326EC8349}"/>
              </a:ext>
            </a:extLst>
          </p:cNvPr>
          <p:cNvPicPr preferRelativeResize="0"/>
          <p:nvPr userDrawn="1"/>
        </p:nvPicPr>
        <p:blipFill rotWithShape="1">
          <a:blip r:embed="rId2">
            <a:alphaModFix/>
          </a:blip>
          <a:srcRect b="21740"/>
          <a:stretch/>
        </p:blipFill>
        <p:spPr>
          <a:xfrm>
            <a:off x="4152585" y="169055"/>
            <a:ext cx="4699485" cy="2758259"/>
          </a:xfrm>
          <a:prstGeom prst="rect">
            <a:avLst/>
          </a:prstGeom>
          <a:noFill/>
          <a:ln>
            <a:noFill/>
          </a:ln>
        </p:spPr>
      </p:pic>
    </p:spTree>
    <p:extLst>
      <p:ext uri="{BB962C8B-B14F-4D97-AF65-F5344CB8AC3E}">
        <p14:creationId xmlns:p14="http://schemas.microsoft.com/office/powerpoint/2010/main" val="37552551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43307" y="843899"/>
            <a:ext cx="12118200" cy="1086000"/>
          </a:xfrm>
          <a:prstGeom prst="rect">
            <a:avLst/>
          </a:prstGeom>
          <a:noFill/>
          <a:ln>
            <a:noFill/>
          </a:ln>
        </p:spPr>
        <p:txBody>
          <a:bodyPr spcFirstLastPara="1" wrap="square" lIns="144475" tIns="144475" rIns="144475" bIns="144475" anchor="t" anchorCtr="0">
            <a:normAutofit/>
          </a:bodyPr>
          <a:lstStyle>
            <a:lvl1pPr lvl="0">
              <a:spcBef>
                <a:spcPts val="0"/>
              </a:spcBef>
              <a:spcAft>
                <a:spcPts val="0"/>
              </a:spcAft>
              <a:buClr>
                <a:schemeClr val="dk1"/>
              </a:buClr>
              <a:buSzPts val="4400"/>
              <a:buNone/>
              <a:defRPr sz="4400">
                <a:solidFill>
                  <a:schemeClr val="dk1"/>
                </a:solidFill>
              </a:defRPr>
            </a:lvl1pPr>
            <a:lvl2pPr lvl="1">
              <a:spcBef>
                <a:spcPts val="0"/>
              </a:spcBef>
              <a:spcAft>
                <a:spcPts val="0"/>
              </a:spcAft>
              <a:buClr>
                <a:schemeClr val="dk1"/>
              </a:buClr>
              <a:buSzPts val="4400"/>
              <a:buNone/>
              <a:defRPr sz="4400">
                <a:solidFill>
                  <a:schemeClr val="dk1"/>
                </a:solidFill>
              </a:defRPr>
            </a:lvl2pPr>
            <a:lvl3pPr lvl="2">
              <a:spcBef>
                <a:spcPts val="0"/>
              </a:spcBef>
              <a:spcAft>
                <a:spcPts val="0"/>
              </a:spcAft>
              <a:buClr>
                <a:schemeClr val="dk1"/>
              </a:buClr>
              <a:buSzPts val="4400"/>
              <a:buNone/>
              <a:defRPr sz="4400">
                <a:solidFill>
                  <a:schemeClr val="dk1"/>
                </a:solidFill>
              </a:defRPr>
            </a:lvl3pPr>
            <a:lvl4pPr lvl="3">
              <a:spcBef>
                <a:spcPts val="0"/>
              </a:spcBef>
              <a:spcAft>
                <a:spcPts val="0"/>
              </a:spcAft>
              <a:buClr>
                <a:schemeClr val="dk1"/>
              </a:buClr>
              <a:buSzPts val="4400"/>
              <a:buNone/>
              <a:defRPr sz="4400">
                <a:solidFill>
                  <a:schemeClr val="dk1"/>
                </a:solidFill>
              </a:defRPr>
            </a:lvl4pPr>
            <a:lvl5pPr lvl="4">
              <a:spcBef>
                <a:spcPts val="0"/>
              </a:spcBef>
              <a:spcAft>
                <a:spcPts val="0"/>
              </a:spcAft>
              <a:buClr>
                <a:schemeClr val="dk1"/>
              </a:buClr>
              <a:buSzPts val="4400"/>
              <a:buNone/>
              <a:defRPr sz="4400">
                <a:solidFill>
                  <a:schemeClr val="dk1"/>
                </a:solidFill>
              </a:defRPr>
            </a:lvl5pPr>
            <a:lvl6pPr lvl="5">
              <a:spcBef>
                <a:spcPts val="0"/>
              </a:spcBef>
              <a:spcAft>
                <a:spcPts val="0"/>
              </a:spcAft>
              <a:buClr>
                <a:schemeClr val="dk1"/>
              </a:buClr>
              <a:buSzPts val="4400"/>
              <a:buNone/>
              <a:defRPr sz="4400">
                <a:solidFill>
                  <a:schemeClr val="dk1"/>
                </a:solidFill>
              </a:defRPr>
            </a:lvl6pPr>
            <a:lvl7pPr lvl="6">
              <a:spcBef>
                <a:spcPts val="0"/>
              </a:spcBef>
              <a:spcAft>
                <a:spcPts val="0"/>
              </a:spcAft>
              <a:buClr>
                <a:schemeClr val="dk1"/>
              </a:buClr>
              <a:buSzPts val="4400"/>
              <a:buNone/>
              <a:defRPr sz="4400">
                <a:solidFill>
                  <a:schemeClr val="dk1"/>
                </a:solidFill>
              </a:defRPr>
            </a:lvl7pPr>
            <a:lvl8pPr lvl="7">
              <a:spcBef>
                <a:spcPts val="0"/>
              </a:spcBef>
              <a:spcAft>
                <a:spcPts val="0"/>
              </a:spcAft>
              <a:buClr>
                <a:schemeClr val="dk1"/>
              </a:buClr>
              <a:buSzPts val="4400"/>
              <a:buNone/>
              <a:defRPr sz="4400">
                <a:solidFill>
                  <a:schemeClr val="dk1"/>
                </a:solidFill>
              </a:defRPr>
            </a:lvl8pPr>
            <a:lvl9pPr lvl="8">
              <a:spcBef>
                <a:spcPts val="0"/>
              </a:spcBef>
              <a:spcAft>
                <a:spcPts val="0"/>
              </a:spcAft>
              <a:buClr>
                <a:schemeClr val="dk1"/>
              </a:buClr>
              <a:buSzPts val="4400"/>
              <a:buNone/>
              <a:defRPr sz="4400">
                <a:solidFill>
                  <a:schemeClr val="dk1"/>
                </a:solidFill>
              </a:defRPr>
            </a:lvl9pPr>
          </a:lstStyle>
          <a:p>
            <a:endParaRPr/>
          </a:p>
        </p:txBody>
      </p:sp>
      <p:sp>
        <p:nvSpPr>
          <p:cNvPr id="7" name="Google Shape;7;p1"/>
          <p:cNvSpPr txBox="1">
            <a:spLocks noGrp="1"/>
          </p:cNvSpPr>
          <p:nvPr>
            <p:ph type="body" idx="1"/>
          </p:nvPr>
        </p:nvSpPr>
        <p:spPr>
          <a:xfrm>
            <a:off x="443307" y="2185434"/>
            <a:ext cx="12118200" cy="6478500"/>
          </a:xfrm>
          <a:prstGeom prst="rect">
            <a:avLst/>
          </a:prstGeom>
          <a:noFill/>
          <a:ln>
            <a:noFill/>
          </a:ln>
        </p:spPr>
        <p:txBody>
          <a:bodyPr spcFirstLastPara="1" wrap="square" lIns="144475" tIns="144475" rIns="144475" bIns="144475" anchor="t" anchorCtr="0">
            <a:normAutofit/>
          </a:bodyPr>
          <a:lstStyle>
            <a:lvl1pPr marL="457200" lvl="0" indent="-406400">
              <a:lnSpc>
                <a:spcPct val="115000"/>
              </a:lnSpc>
              <a:spcBef>
                <a:spcPts val="0"/>
              </a:spcBef>
              <a:spcAft>
                <a:spcPts val="0"/>
              </a:spcAft>
              <a:buClr>
                <a:schemeClr val="dk2"/>
              </a:buClr>
              <a:buSzPts val="2800"/>
              <a:buChar char="●"/>
              <a:defRPr sz="2800">
                <a:solidFill>
                  <a:schemeClr val="dk2"/>
                </a:solidFill>
              </a:defRPr>
            </a:lvl1pPr>
            <a:lvl2pPr marL="914400" lvl="1" indent="-368300">
              <a:lnSpc>
                <a:spcPct val="115000"/>
              </a:lnSpc>
              <a:spcBef>
                <a:spcPts val="0"/>
              </a:spcBef>
              <a:spcAft>
                <a:spcPts val="0"/>
              </a:spcAft>
              <a:buClr>
                <a:schemeClr val="dk2"/>
              </a:buClr>
              <a:buSzPts val="2200"/>
              <a:buChar char="○"/>
              <a:defRPr sz="2200">
                <a:solidFill>
                  <a:schemeClr val="dk2"/>
                </a:solidFill>
              </a:defRPr>
            </a:lvl2pPr>
            <a:lvl3pPr marL="1371600" lvl="2" indent="-368300">
              <a:lnSpc>
                <a:spcPct val="115000"/>
              </a:lnSpc>
              <a:spcBef>
                <a:spcPts val="0"/>
              </a:spcBef>
              <a:spcAft>
                <a:spcPts val="0"/>
              </a:spcAft>
              <a:buClr>
                <a:schemeClr val="dk2"/>
              </a:buClr>
              <a:buSzPts val="2200"/>
              <a:buChar char="■"/>
              <a:defRPr sz="2200">
                <a:solidFill>
                  <a:schemeClr val="dk2"/>
                </a:solidFill>
              </a:defRPr>
            </a:lvl3pPr>
            <a:lvl4pPr marL="1828800" lvl="3" indent="-368300">
              <a:lnSpc>
                <a:spcPct val="115000"/>
              </a:lnSpc>
              <a:spcBef>
                <a:spcPts val="0"/>
              </a:spcBef>
              <a:spcAft>
                <a:spcPts val="0"/>
              </a:spcAft>
              <a:buClr>
                <a:schemeClr val="dk2"/>
              </a:buClr>
              <a:buSzPts val="2200"/>
              <a:buChar char="●"/>
              <a:defRPr sz="2200">
                <a:solidFill>
                  <a:schemeClr val="dk2"/>
                </a:solidFill>
              </a:defRPr>
            </a:lvl4pPr>
            <a:lvl5pPr marL="2286000" lvl="4" indent="-368300">
              <a:lnSpc>
                <a:spcPct val="115000"/>
              </a:lnSpc>
              <a:spcBef>
                <a:spcPts val="0"/>
              </a:spcBef>
              <a:spcAft>
                <a:spcPts val="0"/>
              </a:spcAft>
              <a:buClr>
                <a:schemeClr val="dk2"/>
              </a:buClr>
              <a:buSzPts val="2200"/>
              <a:buChar char="○"/>
              <a:defRPr sz="2200">
                <a:solidFill>
                  <a:schemeClr val="dk2"/>
                </a:solidFill>
              </a:defRPr>
            </a:lvl5pPr>
            <a:lvl6pPr marL="2743200" lvl="5" indent="-368300">
              <a:lnSpc>
                <a:spcPct val="115000"/>
              </a:lnSpc>
              <a:spcBef>
                <a:spcPts val="0"/>
              </a:spcBef>
              <a:spcAft>
                <a:spcPts val="0"/>
              </a:spcAft>
              <a:buClr>
                <a:schemeClr val="dk2"/>
              </a:buClr>
              <a:buSzPts val="2200"/>
              <a:buChar char="■"/>
              <a:defRPr sz="2200">
                <a:solidFill>
                  <a:schemeClr val="dk2"/>
                </a:solidFill>
              </a:defRPr>
            </a:lvl6pPr>
            <a:lvl7pPr marL="3200400" lvl="6" indent="-368300">
              <a:lnSpc>
                <a:spcPct val="115000"/>
              </a:lnSpc>
              <a:spcBef>
                <a:spcPts val="0"/>
              </a:spcBef>
              <a:spcAft>
                <a:spcPts val="0"/>
              </a:spcAft>
              <a:buClr>
                <a:schemeClr val="dk2"/>
              </a:buClr>
              <a:buSzPts val="2200"/>
              <a:buChar char="●"/>
              <a:defRPr sz="2200">
                <a:solidFill>
                  <a:schemeClr val="dk2"/>
                </a:solidFill>
              </a:defRPr>
            </a:lvl7pPr>
            <a:lvl8pPr marL="3657600" lvl="7" indent="-368300">
              <a:lnSpc>
                <a:spcPct val="115000"/>
              </a:lnSpc>
              <a:spcBef>
                <a:spcPts val="0"/>
              </a:spcBef>
              <a:spcAft>
                <a:spcPts val="0"/>
              </a:spcAft>
              <a:buClr>
                <a:schemeClr val="dk2"/>
              </a:buClr>
              <a:buSzPts val="2200"/>
              <a:buChar char="○"/>
              <a:defRPr sz="2200">
                <a:solidFill>
                  <a:schemeClr val="dk2"/>
                </a:solidFill>
              </a:defRPr>
            </a:lvl8pPr>
            <a:lvl9pPr marL="4114800" lvl="8" indent="-368300">
              <a:lnSpc>
                <a:spcPct val="115000"/>
              </a:lnSpc>
              <a:spcBef>
                <a:spcPts val="0"/>
              </a:spcBef>
              <a:spcAft>
                <a:spcPts val="0"/>
              </a:spcAft>
              <a:buClr>
                <a:schemeClr val="dk2"/>
              </a:buClr>
              <a:buSzPts val="2200"/>
              <a:buChar char="■"/>
              <a:defRPr sz="2200">
                <a:solidFill>
                  <a:schemeClr val="dk2"/>
                </a:solidFill>
              </a:defRPr>
            </a:lvl9pPr>
          </a:lstStyle>
          <a:p>
            <a:endParaRPr/>
          </a:p>
        </p:txBody>
      </p:sp>
      <p:sp>
        <p:nvSpPr>
          <p:cNvPr id="8" name="Google Shape;8;p1"/>
          <p:cNvSpPr txBox="1">
            <a:spLocks noGrp="1"/>
          </p:cNvSpPr>
          <p:nvPr>
            <p:ph type="sldNum" idx="12"/>
          </p:nvPr>
        </p:nvSpPr>
        <p:spPr>
          <a:xfrm>
            <a:off x="12049718" y="8842841"/>
            <a:ext cx="780300" cy="746400"/>
          </a:xfrm>
          <a:prstGeom prst="rect">
            <a:avLst/>
          </a:prstGeom>
          <a:noFill/>
          <a:ln>
            <a:noFill/>
          </a:ln>
        </p:spPr>
        <p:txBody>
          <a:bodyPr spcFirstLastPara="1" wrap="square" lIns="144475" tIns="144475" rIns="144475" bIns="144475" anchor="ctr" anchorCtr="0">
            <a:normAutofit/>
          </a:bodyPr>
          <a:lstStyle>
            <a:lvl1pPr lvl="0" algn="r">
              <a:buNone/>
              <a:defRPr sz="1600">
                <a:solidFill>
                  <a:schemeClr val="dk2"/>
                </a:solidFill>
              </a:defRPr>
            </a:lvl1pPr>
            <a:lvl2pPr lvl="1" algn="r">
              <a:buNone/>
              <a:defRPr sz="1600">
                <a:solidFill>
                  <a:schemeClr val="dk2"/>
                </a:solidFill>
              </a:defRPr>
            </a:lvl2pPr>
            <a:lvl3pPr lvl="2" algn="r">
              <a:buNone/>
              <a:defRPr sz="1600">
                <a:solidFill>
                  <a:schemeClr val="dk2"/>
                </a:solidFill>
              </a:defRPr>
            </a:lvl3pPr>
            <a:lvl4pPr lvl="3" algn="r">
              <a:buNone/>
              <a:defRPr sz="1600">
                <a:solidFill>
                  <a:schemeClr val="dk2"/>
                </a:solidFill>
              </a:defRPr>
            </a:lvl4pPr>
            <a:lvl5pPr lvl="4" algn="r">
              <a:buNone/>
              <a:defRPr sz="1600">
                <a:solidFill>
                  <a:schemeClr val="dk2"/>
                </a:solidFill>
              </a:defRPr>
            </a:lvl5pPr>
            <a:lvl6pPr lvl="5" algn="r">
              <a:buNone/>
              <a:defRPr sz="1600">
                <a:solidFill>
                  <a:schemeClr val="dk2"/>
                </a:solidFill>
              </a:defRPr>
            </a:lvl6pPr>
            <a:lvl7pPr lvl="6" algn="r">
              <a:buNone/>
              <a:defRPr sz="1600">
                <a:solidFill>
                  <a:schemeClr val="dk2"/>
                </a:solidFill>
              </a:defRPr>
            </a:lvl7pPr>
            <a:lvl8pPr lvl="7" algn="r">
              <a:buNone/>
              <a:defRPr sz="1600">
                <a:solidFill>
                  <a:schemeClr val="dk2"/>
                </a:solidFill>
              </a:defRPr>
            </a:lvl8pPr>
            <a:lvl9pPr lvl="8" algn="r">
              <a:buNone/>
              <a:defRPr sz="1600">
                <a:solidFill>
                  <a:schemeClr val="dk2"/>
                </a:solidFil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78" r:id="rId4"/>
    <p:sldLayoutId id="2147483680" r:id="rId5"/>
    <p:sldLayoutId id="2147483672" r:id="rId6"/>
    <p:sldLayoutId id="2147483671" r:id="rId7"/>
    <p:sldLayoutId id="2147483667" r:id="rId8"/>
    <p:sldLayoutId id="2147483677" r:id="rId9"/>
    <p:sldLayoutId id="2147483653" r:id="rId10"/>
    <p:sldLayoutId id="2147483654" r:id="rId11"/>
    <p:sldLayoutId id="2147483655" r:id="rId12"/>
    <p:sldLayoutId id="2147483656" r:id="rId13"/>
    <p:sldLayoutId id="2147483657" r:id="rId14"/>
    <p:sldLayoutId id="2147483659" r:id="rId15"/>
    <p:sldLayoutId id="2147483676" r:id="rId16"/>
    <p:sldLayoutId id="2147483675" r:id="rId17"/>
    <p:sldLayoutId id="2147483681" r:id="rId18"/>
    <p:sldLayoutId id="2147483673" r:id="rId19"/>
    <p:sldLayoutId id="2147483674" r:id="rId20"/>
    <p:sldLayoutId id="2147483668" r:id="rId21"/>
    <p:sldLayoutId id="2147483669" r:id="rId22"/>
    <p:sldLayoutId id="2147483670" r:id="rId23"/>
    <p:sldLayoutId id="2147483661" r:id="rId24"/>
    <p:sldLayoutId id="2147483679" r:id="rId25"/>
    <p:sldLayoutId id="2147483664" r:id="rId26"/>
    <p:sldLayoutId id="2147483665" r:id="rId27"/>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0.xml"/></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7.xml"/><Relationship Id="rId1" Type="http://schemas.openxmlformats.org/officeDocument/2006/relationships/slideLayout" Target="../slideLayouts/slideLayout25.xml"/><Relationship Id="rId4" Type="http://schemas.openxmlformats.org/officeDocument/2006/relationships/image" Target="../media/image5.png"/></Relationships>
</file>

<file path=ppt/slides/_rels/slide4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8.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0.xm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1.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2.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4.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59.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8.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1.xml"/><Relationship Id="rId1" Type="http://schemas.openxmlformats.org/officeDocument/2006/relationships/slideLayout" Target="../slideLayouts/slideLayout16.xml"/></Relationships>
</file>

<file path=ppt/slides/_rels/slide6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2.xml"/><Relationship Id="rId1" Type="http://schemas.openxmlformats.org/officeDocument/2006/relationships/slideLayout" Target="../slideLayouts/slideLayout16.xml"/></Relationships>
</file>

<file path=ppt/slides/_rels/slide6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3.xml"/><Relationship Id="rId1" Type="http://schemas.openxmlformats.org/officeDocument/2006/relationships/slideLayout" Target="../slideLayouts/slideLayout16.xml"/></Relationships>
</file>

<file path=ppt/slides/_rels/slide6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4.xml"/><Relationship Id="rId1" Type="http://schemas.openxmlformats.org/officeDocument/2006/relationships/slideLayout" Target="../slideLayouts/slideLayout16.xml"/></Relationships>
</file>

<file path=ppt/slides/_rels/slide6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5.xml"/><Relationship Id="rId1" Type="http://schemas.openxmlformats.org/officeDocument/2006/relationships/slideLayout" Target="../slideLayouts/slideLayout16.xml"/></Relationships>
</file>

<file path=ppt/slides/_rels/slide6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6.xml"/><Relationship Id="rId1" Type="http://schemas.openxmlformats.org/officeDocument/2006/relationships/slideLayout" Target="../slideLayouts/slideLayout16.xml"/></Relationships>
</file>

<file path=ppt/slides/_rels/slide6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7.xml"/><Relationship Id="rId1" Type="http://schemas.openxmlformats.org/officeDocument/2006/relationships/slideLayout" Target="../slideLayouts/slideLayout16.xml"/></Relationships>
</file>

<file path=ppt/slides/_rels/slide6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8.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3.xml"/><Relationship Id="rId1" Type="http://schemas.openxmlformats.org/officeDocument/2006/relationships/slideLayout" Target="../slideLayouts/slideLayout17.xml"/></Relationships>
</file>

<file path=ppt/slides/_rels/slide7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9.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9.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9.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9.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9.xml"/></Relationships>
</file>

<file path=ppt/slides/_rels/slide8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1.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82.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3.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Google Shape;78;p20"/>
          <p:cNvSpPr txBox="1">
            <a:spLocks noGrp="1"/>
          </p:cNvSpPr>
          <p:nvPr>
            <p:ph type="ctrTitle"/>
          </p:nvPr>
        </p:nvSpPr>
        <p:spPr>
          <a:prstGeom prst="rect">
            <a:avLst/>
          </a:prstGeom>
          <a:noFill/>
          <a:ln>
            <a:noFill/>
          </a:ln>
        </p:spPr>
        <p:txBody>
          <a:bodyPr spcFirstLastPara="1" wrap="square" lIns="30100" tIns="30100" rIns="30100" bIns="30100" anchor="ctr" anchorCtr="0">
            <a:noAutofit/>
          </a:bodyPr>
          <a:lstStyle/>
          <a:p>
            <a:pPr marL="0" lvl="0" indent="0" algn="ctr" rtl="0">
              <a:lnSpc>
                <a:spcPct val="100000"/>
              </a:lnSpc>
              <a:spcBef>
                <a:spcPts val="0"/>
              </a:spcBef>
              <a:spcAft>
                <a:spcPts val="0"/>
              </a:spcAft>
              <a:buSzPts val="6600"/>
              <a:buNone/>
            </a:pPr>
            <a:r>
              <a:rPr lang="en-US" dirty="0"/>
              <a:t>Arrival Activities</a:t>
            </a:r>
            <a:endParaRPr dirty="0"/>
          </a:p>
        </p:txBody>
      </p:sp>
      <p:sp>
        <p:nvSpPr>
          <p:cNvPr id="2" name="Subtitle 1">
            <a:extLst>
              <a:ext uri="{FF2B5EF4-FFF2-40B4-BE49-F238E27FC236}">
                <a16:creationId xmlns:a16="http://schemas.microsoft.com/office/drawing/2014/main" id="{F1B01ED5-3C82-470D-A985-DFB5AC16ACC3}"/>
              </a:ext>
            </a:extLst>
          </p:cNvPr>
          <p:cNvSpPr>
            <a:spLocks noGrp="1"/>
          </p:cNvSpPr>
          <p:nvPr>
            <p:ph type="subTitle" idx="1"/>
          </p:nvPr>
        </p:nvSpPr>
        <p:spPr/>
        <p:txBody>
          <a:bodyPr>
            <a:normAutofit lnSpcReduction="10000"/>
          </a:bodyPr>
          <a:lstStyle/>
          <a:p>
            <a:r>
              <a:rPr lang="en-US" dirty="0">
                <a:solidFill>
                  <a:schemeClr val="dk1"/>
                </a:solidFill>
                <a:latin typeface="Calibri"/>
                <a:ea typeface="Calibri"/>
                <a:cs typeface="Calibri"/>
                <a:sym typeface="Calibri"/>
              </a:rPr>
              <a:t>Increasing Student Connection and Engagement at the Start of Classes</a:t>
            </a:r>
            <a:endParaRPr lang="en-US" dirty="0"/>
          </a:p>
          <a:p>
            <a:endParaRPr lang="en-CA"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6DF807-5461-4F5C-B388-8168F67725B2}"/>
              </a:ext>
            </a:extLst>
          </p:cNvPr>
          <p:cNvSpPr>
            <a:spLocks noGrp="1"/>
          </p:cNvSpPr>
          <p:nvPr>
            <p:ph type="title"/>
          </p:nvPr>
        </p:nvSpPr>
        <p:spPr/>
        <p:txBody>
          <a:bodyPr>
            <a:normAutofit fontScale="90000"/>
          </a:bodyPr>
          <a:lstStyle/>
          <a:p>
            <a:r>
              <a:rPr lang="en-US" dirty="0">
                <a:latin typeface="Helvetica Neue Light"/>
                <a:ea typeface="Helvetica Neue Light"/>
                <a:cs typeface="Helvetica Neue Light"/>
                <a:sym typeface="Helvetica Neue Light"/>
              </a:rPr>
              <a:t>8. Welcome to class! Please answer this question:</a:t>
            </a:r>
            <a:endParaRPr lang="en-CA" dirty="0"/>
          </a:p>
        </p:txBody>
      </p:sp>
      <p:sp>
        <p:nvSpPr>
          <p:cNvPr id="3" name="Text Placeholder 2">
            <a:extLst>
              <a:ext uri="{FF2B5EF4-FFF2-40B4-BE49-F238E27FC236}">
                <a16:creationId xmlns:a16="http://schemas.microsoft.com/office/drawing/2014/main" id="{9E4487F1-A37D-407C-BB93-E97FEFFD05DD}"/>
              </a:ext>
            </a:extLst>
          </p:cNvPr>
          <p:cNvSpPr>
            <a:spLocks noGrp="1"/>
          </p:cNvSpPr>
          <p:nvPr>
            <p:ph type="body" idx="1"/>
          </p:nvPr>
        </p:nvSpPr>
        <p:spPr/>
        <p:txBody>
          <a:bodyPr/>
          <a:lstStyle/>
          <a:p>
            <a:r>
              <a:rPr lang="en-US" dirty="0">
                <a:latin typeface="Helvetica Neue Light"/>
                <a:ea typeface="Helvetica Neue Light"/>
                <a:cs typeface="Helvetica Neue Light"/>
                <a:sym typeface="Helvetica Neue Light"/>
              </a:rPr>
              <a:t>Manual or electric toothbrush?</a:t>
            </a:r>
            <a:endParaRPr lang="en-US" dirty="0">
              <a:solidFill>
                <a:srgbClr val="000000"/>
              </a:solidFill>
              <a:latin typeface="Helvetica Neue Light"/>
              <a:ea typeface="Helvetica Neue Light"/>
              <a:cs typeface="Helvetica Neue Light"/>
              <a:sym typeface="Helvetica Neue Light"/>
            </a:endParaRPr>
          </a:p>
          <a:p>
            <a:endParaRPr lang="en-CA" dirty="0"/>
          </a:p>
        </p:txBody>
      </p:sp>
      <p:sp>
        <p:nvSpPr>
          <p:cNvPr id="4" name="Slide Number Placeholder 3">
            <a:extLst>
              <a:ext uri="{FF2B5EF4-FFF2-40B4-BE49-F238E27FC236}">
                <a16:creationId xmlns:a16="http://schemas.microsoft.com/office/drawing/2014/main" id="{4F405BB4-C78C-4339-B8E4-8C5D2F2548C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10</a:t>
            </a:fld>
            <a:endParaRPr lang="en-US"/>
          </a:p>
        </p:txBody>
      </p:sp>
    </p:spTree>
    <p:extLst>
      <p:ext uri="{BB962C8B-B14F-4D97-AF65-F5344CB8AC3E}">
        <p14:creationId xmlns:p14="http://schemas.microsoft.com/office/powerpoint/2010/main" val="7111004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45985F-71B2-42C9-A9D6-F4EA1F908E98}"/>
              </a:ext>
            </a:extLst>
          </p:cNvPr>
          <p:cNvSpPr>
            <a:spLocks noGrp="1"/>
          </p:cNvSpPr>
          <p:nvPr>
            <p:ph type="title"/>
          </p:nvPr>
        </p:nvSpPr>
        <p:spPr/>
        <p:txBody>
          <a:bodyPr>
            <a:normAutofit fontScale="90000"/>
          </a:bodyPr>
          <a:lstStyle/>
          <a:p>
            <a:r>
              <a:rPr lang="en-US" dirty="0">
                <a:latin typeface="Helvetica Neue Light"/>
                <a:ea typeface="Helvetica Neue Light"/>
                <a:cs typeface="Helvetica Neue Light"/>
                <a:sym typeface="Helvetica Neue Light"/>
              </a:rPr>
              <a:t>9. Welcome to class! Please answer this question:</a:t>
            </a:r>
            <a:endParaRPr lang="en-CA" dirty="0"/>
          </a:p>
        </p:txBody>
      </p:sp>
      <p:sp>
        <p:nvSpPr>
          <p:cNvPr id="3" name="Text Placeholder 2">
            <a:extLst>
              <a:ext uri="{FF2B5EF4-FFF2-40B4-BE49-F238E27FC236}">
                <a16:creationId xmlns:a16="http://schemas.microsoft.com/office/drawing/2014/main" id="{D7C7930B-DAA1-4CFE-A4BF-49A9D216BA32}"/>
              </a:ext>
            </a:extLst>
          </p:cNvPr>
          <p:cNvSpPr>
            <a:spLocks noGrp="1"/>
          </p:cNvSpPr>
          <p:nvPr>
            <p:ph type="body" idx="1"/>
          </p:nvPr>
        </p:nvSpPr>
        <p:spPr/>
        <p:txBody>
          <a:bodyPr/>
          <a:lstStyle/>
          <a:p>
            <a:r>
              <a:rPr lang="en-US" dirty="0">
                <a:latin typeface="Helvetica Neue Light"/>
                <a:ea typeface="Helvetica Neue Light"/>
                <a:cs typeface="Helvetica Neue Light"/>
                <a:sym typeface="Helvetica Neue Light"/>
              </a:rPr>
              <a:t>Tea or coffee?</a:t>
            </a:r>
            <a:endParaRPr lang="en-US" dirty="0">
              <a:solidFill>
                <a:srgbClr val="000000"/>
              </a:solidFill>
              <a:latin typeface="Helvetica Neue Light"/>
              <a:ea typeface="Helvetica Neue Light"/>
              <a:cs typeface="Helvetica Neue Light"/>
              <a:sym typeface="Helvetica Neue Light"/>
            </a:endParaRPr>
          </a:p>
          <a:p>
            <a:endParaRPr lang="en-CA" dirty="0"/>
          </a:p>
        </p:txBody>
      </p:sp>
      <p:sp>
        <p:nvSpPr>
          <p:cNvPr id="4" name="Slide Number Placeholder 3">
            <a:extLst>
              <a:ext uri="{FF2B5EF4-FFF2-40B4-BE49-F238E27FC236}">
                <a16:creationId xmlns:a16="http://schemas.microsoft.com/office/drawing/2014/main" id="{0E61E181-30D8-40B8-8EC4-EFFC455048D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11</a:t>
            </a:fld>
            <a:endParaRPr lang="en-US"/>
          </a:p>
        </p:txBody>
      </p:sp>
    </p:spTree>
    <p:extLst>
      <p:ext uri="{BB962C8B-B14F-4D97-AF65-F5344CB8AC3E}">
        <p14:creationId xmlns:p14="http://schemas.microsoft.com/office/powerpoint/2010/main" val="11000257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45985F-71B2-42C9-A9D6-F4EA1F908E98}"/>
              </a:ext>
            </a:extLst>
          </p:cNvPr>
          <p:cNvSpPr>
            <a:spLocks noGrp="1"/>
          </p:cNvSpPr>
          <p:nvPr>
            <p:ph type="title"/>
          </p:nvPr>
        </p:nvSpPr>
        <p:spPr/>
        <p:txBody>
          <a:bodyPr>
            <a:normAutofit fontScale="90000"/>
          </a:bodyPr>
          <a:lstStyle/>
          <a:p>
            <a:r>
              <a:rPr lang="en-US" dirty="0">
                <a:latin typeface="Helvetica Neue Light"/>
                <a:ea typeface="Helvetica Neue Light"/>
                <a:cs typeface="Helvetica Neue Light"/>
                <a:sym typeface="Helvetica Neue Light"/>
              </a:rPr>
              <a:t>10. Welcome to class! Please answer this question:</a:t>
            </a:r>
            <a:endParaRPr lang="en-CA" dirty="0"/>
          </a:p>
        </p:txBody>
      </p:sp>
      <p:sp>
        <p:nvSpPr>
          <p:cNvPr id="3" name="Text Placeholder 2">
            <a:extLst>
              <a:ext uri="{FF2B5EF4-FFF2-40B4-BE49-F238E27FC236}">
                <a16:creationId xmlns:a16="http://schemas.microsoft.com/office/drawing/2014/main" id="{D7C7930B-DAA1-4CFE-A4BF-49A9D216BA32}"/>
              </a:ext>
            </a:extLst>
          </p:cNvPr>
          <p:cNvSpPr>
            <a:spLocks noGrp="1"/>
          </p:cNvSpPr>
          <p:nvPr>
            <p:ph type="body" idx="1"/>
          </p:nvPr>
        </p:nvSpPr>
        <p:spPr/>
        <p:txBody>
          <a:bodyPr/>
          <a:lstStyle/>
          <a:p>
            <a:pPr marL="0" lvl="0">
              <a:lnSpc>
                <a:spcPct val="100000"/>
              </a:lnSpc>
              <a:buClr>
                <a:srgbClr val="000000"/>
              </a:buClr>
              <a:buSzPts val="2600"/>
            </a:pPr>
            <a:r>
              <a:rPr lang="en-US" dirty="0">
                <a:solidFill>
                  <a:srgbClr val="000000"/>
                </a:solidFill>
                <a:latin typeface="Helvetica Neue Light"/>
                <a:ea typeface="Helvetica Neue Light"/>
                <a:cs typeface="Helvetica Neue Light"/>
                <a:sym typeface="Helvetica Neue Light"/>
              </a:rPr>
              <a:t>If this course content so far was turned into a full meal, what would be the appetizer? Main dish? Dessert?</a:t>
            </a:r>
          </a:p>
          <a:p>
            <a:endParaRPr lang="en-CA" dirty="0"/>
          </a:p>
        </p:txBody>
      </p:sp>
      <p:sp>
        <p:nvSpPr>
          <p:cNvPr id="4" name="Slide Number Placeholder 3">
            <a:extLst>
              <a:ext uri="{FF2B5EF4-FFF2-40B4-BE49-F238E27FC236}">
                <a16:creationId xmlns:a16="http://schemas.microsoft.com/office/drawing/2014/main" id="{859314D9-39C5-4B39-BC34-9C96374DE54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12</a:t>
            </a:fld>
            <a:endParaRPr lang="en-US"/>
          </a:p>
        </p:txBody>
      </p:sp>
    </p:spTree>
    <p:extLst>
      <p:ext uri="{BB962C8B-B14F-4D97-AF65-F5344CB8AC3E}">
        <p14:creationId xmlns:p14="http://schemas.microsoft.com/office/powerpoint/2010/main" val="42064152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8A58A2-84D4-48B3-9042-69B2BFAD7030}"/>
              </a:ext>
            </a:extLst>
          </p:cNvPr>
          <p:cNvSpPr>
            <a:spLocks noGrp="1"/>
          </p:cNvSpPr>
          <p:nvPr>
            <p:ph type="title"/>
          </p:nvPr>
        </p:nvSpPr>
        <p:spPr/>
        <p:txBody>
          <a:bodyPr>
            <a:normAutofit fontScale="90000"/>
          </a:bodyPr>
          <a:lstStyle/>
          <a:p>
            <a:r>
              <a:rPr lang="en-US" dirty="0">
                <a:latin typeface="Helvetica Neue Light"/>
                <a:ea typeface="Helvetica Neue Light"/>
                <a:cs typeface="Helvetica Neue Light"/>
                <a:sym typeface="Helvetica Neue Light"/>
              </a:rPr>
              <a:t>11. Welcome to class! Please answer this question:</a:t>
            </a:r>
            <a:endParaRPr lang="en-CA" dirty="0"/>
          </a:p>
        </p:txBody>
      </p:sp>
      <p:sp>
        <p:nvSpPr>
          <p:cNvPr id="3" name="Text Placeholder 2">
            <a:extLst>
              <a:ext uri="{FF2B5EF4-FFF2-40B4-BE49-F238E27FC236}">
                <a16:creationId xmlns:a16="http://schemas.microsoft.com/office/drawing/2014/main" id="{FB4D2A61-F9C0-4A95-AF1F-4F612EEAB750}"/>
              </a:ext>
            </a:extLst>
          </p:cNvPr>
          <p:cNvSpPr>
            <a:spLocks noGrp="1"/>
          </p:cNvSpPr>
          <p:nvPr>
            <p:ph type="body" idx="1"/>
          </p:nvPr>
        </p:nvSpPr>
        <p:spPr/>
        <p:txBody>
          <a:bodyPr/>
          <a:lstStyle/>
          <a:p>
            <a:r>
              <a:rPr lang="en-US" dirty="0">
                <a:solidFill>
                  <a:srgbClr val="000000"/>
                </a:solidFill>
                <a:latin typeface="Helvetica Neue Light"/>
                <a:ea typeface="Helvetica Neue Light"/>
                <a:cs typeface="Helvetica Neue Light"/>
                <a:sym typeface="Helvetica Neue Light"/>
              </a:rPr>
              <a:t>What is one </a:t>
            </a:r>
            <a:r>
              <a:rPr lang="en-US" dirty="0">
                <a:latin typeface="Helvetica Neue Light"/>
                <a:ea typeface="Helvetica Neue Light"/>
                <a:cs typeface="Helvetica Neue Light"/>
                <a:sym typeface="Helvetica Neue Light"/>
              </a:rPr>
              <a:t>question</a:t>
            </a:r>
            <a:r>
              <a:rPr lang="en-US" dirty="0">
                <a:solidFill>
                  <a:srgbClr val="000000"/>
                </a:solidFill>
                <a:latin typeface="Helvetica Neue Light"/>
                <a:ea typeface="Helvetica Neue Light"/>
                <a:cs typeface="Helvetica Neue Light"/>
                <a:sym typeface="Helvetica Neue Light"/>
              </a:rPr>
              <a:t> you need an answer to, to help you with this course?</a:t>
            </a:r>
          </a:p>
          <a:p>
            <a:endParaRPr lang="en-CA" dirty="0"/>
          </a:p>
        </p:txBody>
      </p:sp>
      <p:sp>
        <p:nvSpPr>
          <p:cNvPr id="4" name="Slide Number Placeholder 3">
            <a:extLst>
              <a:ext uri="{FF2B5EF4-FFF2-40B4-BE49-F238E27FC236}">
                <a16:creationId xmlns:a16="http://schemas.microsoft.com/office/drawing/2014/main" id="{311F3925-94A0-442F-9A44-481CB67CB96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13</a:t>
            </a:fld>
            <a:endParaRPr lang="en-US"/>
          </a:p>
        </p:txBody>
      </p:sp>
    </p:spTree>
    <p:extLst>
      <p:ext uri="{BB962C8B-B14F-4D97-AF65-F5344CB8AC3E}">
        <p14:creationId xmlns:p14="http://schemas.microsoft.com/office/powerpoint/2010/main" val="20104125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4E2B8F-F89F-46FF-B0F8-C8C7F0F40964}"/>
              </a:ext>
            </a:extLst>
          </p:cNvPr>
          <p:cNvSpPr>
            <a:spLocks noGrp="1"/>
          </p:cNvSpPr>
          <p:nvPr>
            <p:ph type="title"/>
          </p:nvPr>
        </p:nvSpPr>
        <p:spPr/>
        <p:txBody>
          <a:bodyPr>
            <a:normAutofit fontScale="90000"/>
          </a:bodyPr>
          <a:lstStyle/>
          <a:p>
            <a:r>
              <a:rPr lang="en-US" dirty="0">
                <a:latin typeface="Helvetica Neue Light"/>
                <a:ea typeface="Helvetica Neue Light"/>
                <a:cs typeface="Helvetica Neue Light"/>
                <a:sym typeface="Helvetica Neue Light"/>
              </a:rPr>
              <a:t>12. Welcome to class! Please answer this question:</a:t>
            </a:r>
            <a:endParaRPr lang="en-CA" dirty="0"/>
          </a:p>
        </p:txBody>
      </p:sp>
      <p:sp>
        <p:nvSpPr>
          <p:cNvPr id="3" name="Text Placeholder 2">
            <a:extLst>
              <a:ext uri="{FF2B5EF4-FFF2-40B4-BE49-F238E27FC236}">
                <a16:creationId xmlns:a16="http://schemas.microsoft.com/office/drawing/2014/main" id="{DDD75047-DF36-4E83-9FB7-1F222105A3FF}"/>
              </a:ext>
            </a:extLst>
          </p:cNvPr>
          <p:cNvSpPr>
            <a:spLocks noGrp="1"/>
          </p:cNvSpPr>
          <p:nvPr>
            <p:ph type="body" idx="1"/>
          </p:nvPr>
        </p:nvSpPr>
        <p:spPr/>
        <p:txBody>
          <a:bodyPr/>
          <a:lstStyle/>
          <a:p>
            <a:r>
              <a:rPr lang="en-US" dirty="0">
                <a:solidFill>
                  <a:srgbClr val="000000"/>
                </a:solidFill>
                <a:latin typeface="Helvetica Neue Light"/>
                <a:ea typeface="Helvetica Neue Light"/>
                <a:cs typeface="Helvetica Neue Light"/>
                <a:sym typeface="Helvetica Neue Light"/>
              </a:rPr>
              <a:t>What is one </a:t>
            </a:r>
            <a:r>
              <a:rPr lang="en-US" dirty="0">
                <a:latin typeface="Helvetica Neue Light"/>
                <a:ea typeface="Helvetica Neue Light"/>
                <a:cs typeface="Helvetica Neue Light"/>
                <a:sym typeface="Helvetica Neue Light"/>
              </a:rPr>
              <a:t>thing from last week you’d like me to go over before we start today?</a:t>
            </a:r>
            <a:endParaRPr lang="en-US" dirty="0">
              <a:solidFill>
                <a:srgbClr val="000000"/>
              </a:solidFill>
              <a:latin typeface="Helvetica Neue Light"/>
              <a:ea typeface="Helvetica Neue Light"/>
              <a:cs typeface="Helvetica Neue Light"/>
              <a:sym typeface="Helvetica Neue Light"/>
            </a:endParaRPr>
          </a:p>
          <a:p>
            <a:endParaRPr lang="en-CA" dirty="0"/>
          </a:p>
        </p:txBody>
      </p:sp>
      <p:sp>
        <p:nvSpPr>
          <p:cNvPr id="4" name="Slide Number Placeholder 3">
            <a:extLst>
              <a:ext uri="{FF2B5EF4-FFF2-40B4-BE49-F238E27FC236}">
                <a16:creationId xmlns:a16="http://schemas.microsoft.com/office/drawing/2014/main" id="{48F997BC-1D9F-48A6-A571-CE44E24F310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14</a:t>
            </a:fld>
            <a:endParaRPr lang="en-US"/>
          </a:p>
        </p:txBody>
      </p:sp>
    </p:spTree>
    <p:extLst>
      <p:ext uri="{BB962C8B-B14F-4D97-AF65-F5344CB8AC3E}">
        <p14:creationId xmlns:p14="http://schemas.microsoft.com/office/powerpoint/2010/main" val="40963361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BF99C-E9C9-4A7C-88CF-F86D48F3080C}"/>
              </a:ext>
            </a:extLst>
          </p:cNvPr>
          <p:cNvSpPr>
            <a:spLocks noGrp="1"/>
          </p:cNvSpPr>
          <p:nvPr>
            <p:ph type="title"/>
          </p:nvPr>
        </p:nvSpPr>
        <p:spPr/>
        <p:txBody>
          <a:bodyPr>
            <a:normAutofit fontScale="90000"/>
          </a:bodyPr>
          <a:lstStyle/>
          <a:p>
            <a:r>
              <a:rPr lang="en-US" dirty="0">
                <a:latin typeface="Helvetica Neue Light"/>
                <a:ea typeface="Helvetica Neue Light"/>
                <a:cs typeface="Helvetica Neue Light"/>
                <a:sym typeface="Helvetica Neue Light"/>
              </a:rPr>
              <a:t>13. Welcome to class! Please answer this question:</a:t>
            </a:r>
            <a:endParaRPr lang="en-CA" dirty="0"/>
          </a:p>
        </p:txBody>
      </p:sp>
      <p:sp>
        <p:nvSpPr>
          <p:cNvPr id="3" name="Text Placeholder 2">
            <a:extLst>
              <a:ext uri="{FF2B5EF4-FFF2-40B4-BE49-F238E27FC236}">
                <a16:creationId xmlns:a16="http://schemas.microsoft.com/office/drawing/2014/main" id="{6E966288-D412-4C43-834A-AB93056303B8}"/>
              </a:ext>
            </a:extLst>
          </p:cNvPr>
          <p:cNvSpPr>
            <a:spLocks noGrp="1"/>
          </p:cNvSpPr>
          <p:nvPr>
            <p:ph type="body" idx="1"/>
          </p:nvPr>
        </p:nvSpPr>
        <p:spPr/>
        <p:txBody>
          <a:bodyPr/>
          <a:lstStyle/>
          <a:p>
            <a:r>
              <a:rPr lang="en-US" dirty="0">
                <a:solidFill>
                  <a:srgbClr val="000000"/>
                </a:solidFill>
                <a:latin typeface="Helvetica Neue Light"/>
                <a:ea typeface="Helvetica Neue Light"/>
                <a:cs typeface="Helvetica Neue Light"/>
                <a:sym typeface="Helvetica Neue Light"/>
              </a:rPr>
              <a:t>What is one thing you want me, as your instructor, to know about you?</a:t>
            </a:r>
          </a:p>
          <a:p>
            <a:endParaRPr lang="en-CA" dirty="0"/>
          </a:p>
        </p:txBody>
      </p:sp>
      <p:sp>
        <p:nvSpPr>
          <p:cNvPr id="4" name="Slide Number Placeholder 3">
            <a:extLst>
              <a:ext uri="{FF2B5EF4-FFF2-40B4-BE49-F238E27FC236}">
                <a16:creationId xmlns:a16="http://schemas.microsoft.com/office/drawing/2014/main" id="{DF908C6A-CE2B-4071-89F8-B42343A0B8A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15</a:t>
            </a:fld>
            <a:endParaRPr lang="en-US"/>
          </a:p>
        </p:txBody>
      </p:sp>
    </p:spTree>
    <p:extLst>
      <p:ext uri="{BB962C8B-B14F-4D97-AF65-F5344CB8AC3E}">
        <p14:creationId xmlns:p14="http://schemas.microsoft.com/office/powerpoint/2010/main" val="24264492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15C86A-BB50-4A72-A19C-04664B046F9A}"/>
              </a:ext>
            </a:extLst>
          </p:cNvPr>
          <p:cNvSpPr>
            <a:spLocks noGrp="1"/>
          </p:cNvSpPr>
          <p:nvPr>
            <p:ph type="title"/>
          </p:nvPr>
        </p:nvSpPr>
        <p:spPr/>
        <p:txBody>
          <a:bodyPr>
            <a:normAutofit fontScale="90000"/>
          </a:bodyPr>
          <a:lstStyle/>
          <a:p>
            <a:r>
              <a:rPr lang="en-US" dirty="0">
                <a:latin typeface="Helvetica Neue Light"/>
                <a:ea typeface="Helvetica Neue Light"/>
                <a:cs typeface="Helvetica Neue Light"/>
                <a:sym typeface="Helvetica Neue Light"/>
              </a:rPr>
              <a:t>14. Welcome to class! Please answer this question:</a:t>
            </a:r>
            <a:endParaRPr lang="en-CA" dirty="0"/>
          </a:p>
        </p:txBody>
      </p:sp>
      <p:sp>
        <p:nvSpPr>
          <p:cNvPr id="3" name="Text Placeholder 2">
            <a:extLst>
              <a:ext uri="{FF2B5EF4-FFF2-40B4-BE49-F238E27FC236}">
                <a16:creationId xmlns:a16="http://schemas.microsoft.com/office/drawing/2014/main" id="{82D7A847-1FB5-4989-ABC9-A0F0E9222330}"/>
              </a:ext>
            </a:extLst>
          </p:cNvPr>
          <p:cNvSpPr>
            <a:spLocks noGrp="1"/>
          </p:cNvSpPr>
          <p:nvPr>
            <p:ph type="body" idx="1"/>
          </p:nvPr>
        </p:nvSpPr>
        <p:spPr/>
        <p:txBody>
          <a:bodyPr/>
          <a:lstStyle/>
          <a:p>
            <a:r>
              <a:rPr lang="en-US" dirty="0">
                <a:solidFill>
                  <a:srgbClr val="000000"/>
                </a:solidFill>
                <a:latin typeface="Helvetica Neue Light"/>
                <a:ea typeface="Helvetica Neue Light"/>
                <a:cs typeface="Helvetica Neue Light"/>
                <a:sym typeface="Helvetica Neue Light"/>
              </a:rPr>
              <a:t>What is your secret hidden talent?</a:t>
            </a:r>
          </a:p>
          <a:p>
            <a:endParaRPr lang="en-CA" dirty="0"/>
          </a:p>
        </p:txBody>
      </p:sp>
      <p:sp>
        <p:nvSpPr>
          <p:cNvPr id="4" name="Slide Number Placeholder 3">
            <a:extLst>
              <a:ext uri="{FF2B5EF4-FFF2-40B4-BE49-F238E27FC236}">
                <a16:creationId xmlns:a16="http://schemas.microsoft.com/office/drawing/2014/main" id="{9013171F-C2BB-41C7-AFF7-958C24603CB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16</a:t>
            </a:fld>
            <a:endParaRPr lang="en-US"/>
          </a:p>
        </p:txBody>
      </p:sp>
    </p:spTree>
    <p:extLst>
      <p:ext uri="{BB962C8B-B14F-4D97-AF65-F5344CB8AC3E}">
        <p14:creationId xmlns:p14="http://schemas.microsoft.com/office/powerpoint/2010/main" val="36168812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D8214B-AFA8-45AC-9C9A-B2E50677A7E1}"/>
              </a:ext>
            </a:extLst>
          </p:cNvPr>
          <p:cNvSpPr>
            <a:spLocks noGrp="1"/>
          </p:cNvSpPr>
          <p:nvPr>
            <p:ph type="title"/>
          </p:nvPr>
        </p:nvSpPr>
        <p:spPr/>
        <p:txBody>
          <a:bodyPr>
            <a:normAutofit fontScale="90000"/>
          </a:bodyPr>
          <a:lstStyle/>
          <a:p>
            <a:r>
              <a:rPr lang="en-US" dirty="0">
                <a:latin typeface="Helvetica Neue Light"/>
                <a:ea typeface="Helvetica Neue Light"/>
                <a:cs typeface="Helvetica Neue Light"/>
                <a:sym typeface="Helvetica Neue Light"/>
              </a:rPr>
              <a:t>15. Welcome to class! Please answer this question:</a:t>
            </a:r>
            <a:endParaRPr lang="en-CA" dirty="0"/>
          </a:p>
        </p:txBody>
      </p:sp>
      <p:sp>
        <p:nvSpPr>
          <p:cNvPr id="3" name="Text Placeholder 2">
            <a:extLst>
              <a:ext uri="{FF2B5EF4-FFF2-40B4-BE49-F238E27FC236}">
                <a16:creationId xmlns:a16="http://schemas.microsoft.com/office/drawing/2014/main" id="{70142082-18D1-44EC-90F6-92D8BC121BB9}"/>
              </a:ext>
            </a:extLst>
          </p:cNvPr>
          <p:cNvSpPr>
            <a:spLocks noGrp="1"/>
          </p:cNvSpPr>
          <p:nvPr>
            <p:ph type="body" idx="1"/>
          </p:nvPr>
        </p:nvSpPr>
        <p:spPr/>
        <p:txBody>
          <a:bodyPr/>
          <a:lstStyle/>
          <a:p>
            <a:r>
              <a:rPr lang="en-US" dirty="0">
                <a:latin typeface="Helvetica Neue Light"/>
                <a:ea typeface="Helvetica Neue Light"/>
                <a:cs typeface="Helvetica Neue Light"/>
                <a:sym typeface="Helvetica Neue Light"/>
              </a:rPr>
              <a:t>What is one skill/talent you have that you are proud of?</a:t>
            </a:r>
            <a:endParaRPr lang="en-US" dirty="0">
              <a:solidFill>
                <a:srgbClr val="000000"/>
              </a:solidFill>
              <a:latin typeface="Helvetica Neue Light"/>
              <a:ea typeface="Helvetica Neue Light"/>
              <a:cs typeface="Helvetica Neue Light"/>
              <a:sym typeface="Helvetica Neue Light"/>
            </a:endParaRPr>
          </a:p>
          <a:p>
            <a:endParaRPr lang="en-CA" dirty="0"/>
          </a:p>
        </p:txBody>
      </p:sp>
      <p:sp>
        <p:nvSpPr>
          <p:cNvPr id="4" name="Slide Number Placeholder 3">
            <a:extLst>
              <a:ext uri="{FF2B5EF4-FFF2-40B4-BE49-F238E27FC236}">
                <a16:creationId xmlns:a16="http://schemas.microsoft.com/office/drawing/2014/main" id="{90CEDC71-E23D-470A-AB0C-0EC587AEA2E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17</a:t>
            </a:fld>
            <a:endParaRPr lang="en-US"/>
          </a:p>
        </p:txBody>
      </p:sp>
    </p:spTree>
    <p:extLst>
      <p:ext uri="{BB962C8B-B14F-4D97-AF65-F5344CB8AC3E}">
        <p14:creationId xmlns:p14="http://schemas.microsoft.com/office/powerpoint/2010/main" val="14195346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CAF122-2E1F-4675-9B92-92AAFEDECA29}"/>
              </a:ext>
            </a:extLst>
          </p:cNvPr>
          <p:cNvSpPr>
            <a:spLocks noGrp="1"/>
          </p:cNvSpPr>
          <p:nvPr>
            <p:ph type="title"/>
          </p:nvPr>
        </p:nvSpPr>
        <p:spPr/>
        <p:txBody>
          <a:bodyPr>
            <a:normAutofit fontScale="90000"/>
          </a:bodyPr>
          <a:lstStyle/>
          <a:p>
            <a:r>
              <a:rPr lang="en-US" dirty="0">
                <a:latin typeface="Helvetica Neue Light"/>
                <a:ea typeface="Helvetica Neue Light"/>
                <a:cs typeface="Helvetica Neue Light"/>
                <a:sym typeface="Helvetica Neue Light"/>
              </a:rPr>
              <a:t>16. Welcome to class! Please answer this question:</a:t>
            </a:r>
            <a:endParaRPr lang="en-CA" dirty="0"/>
          </a:p>
        </p:txBody>
      </p:sp>
      <p:sp>
        <p:nvSpPr>
          <p:cNvPr id="3" name="Text Placeholder 2">
            <a:extLst>
              <a:ext uri="{FF2B5EF4-FFF2-40B4-BE49-F238E27FC236}">
                <a16:creationId xmlns:a16="http://schemas.microsoft.com/office/drawing/2014/main" id="{34624EBF-E5E4-4D92-ADEF-8EF85E346618}"/>
              </a:ext>
            </a:extLst>
          </p:cNvPr>
          <p:cNvSpPr>
            <a:spLocks noGrp="1"/>
          </p:cNvSpPr>
          <p:nvPr>
            <p:ph type="body" idx="1"/>
          </p:nvPr>
        </p:nvSpPr>
        <p:spPr/>
        <p:txBody>
          <a:bodyPr/>
          <a:lstStyle/>
          <a:p>
            <a:r>
              <a:rPr lang="en-US" dirty="0">
                <a:latin typeface="Helvetica Neue Light"/>
                <a:ea typeface="Helvetica Neue Light"/>
                <a:cs typeface="Helvetica Neue Light"/>
                <a:sym typeface="Helvetica Neue Light"/>
              </a:rPr>
              <a:t>When was the last time you learned something new, and what was it?</a:t>
            </a:r>
          </a:p>
          <a:p>
            <a:endParaRPr lang="en-CA" dirty="0"/>
          </a:p>
        </p:txBody>
      </p:sp>
      <p:sp>
        <p:nvSpPr>
          <p:cNvPr id="5" name="Slide Number Placeholder 4">
            <a:extLst>
              <a:ext uri="{FF2B5EF4-FFF2-40B4-BE49-F238E27FC236}">
                <a16:creationId xmlns:a16="http://schemas.microsoft.com/office/drawing/2014/main" id="{378746B5-17A9-4BF0-8982-AE2D70ED22F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18</a:t>
            </a:fld>
            <a:endParaRPr lang="en-US"/>
          </a:p>
        </p:txBody>
      </p:sp>
    </p:spTree>
    <p:extLst>
      <p:ext uri="{BB962C8B-B14F-4D97-AF65-F5344CB8AC3E}">
        <p14:creationId xmlns:p14="http://schemas.microsoft.com/office/powerpoint/2010/main" val="35738629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D996B1-B310-47AB-910F-0B703048D550}"/>
              </a:ext>
            </a:extLst>
          </p:cNvPr>
          <p:cNvSpPr>
            <a:spLocks noGrp="1"/>
          </p:cNvSpPr>
          <p:nvPr>
            <p:ph type="title"/>
          </p:nvPr>
        </p:nvSpPr>
        <p:spPr/>
        <p:txBody>
          <a:bodyPr>
            <a:normAutofit fontScale="90000"/>
          </a:bodyPr>
          <a:lstStyle/>
          <a:p>
            <a:r>
              <a:rPr lang="en-US" dirty="0">
                <a:latin typeface="Helvetica Neue Light"/>
                <a:ea typeface="Helvetica Neue Light"/>
                <a:cs typeface="Helvetica Neue Light"/>
                <a:sym typeface="Helvetica Neue Light"/>
              </a:rPr>
              <a:t>17. Welcome to class! Please answer this question:</a:t>
            </a:r>
            <a:endParaRPr lang="en-CA" dirty="0"/>
          </a:p>
        </p:txBody>
      </p:sp>
      <p:sp>
        <p:nvSpPr>
          <p:cNvPr id="3" name="Text Placeholder 2">
            <a:extLst>
              <a:ext uri="{FF2B5EF4-FFF2-40B4-BE49-F238E27FC236}">
                <a16:creationId xmlns:a16="http://schemas.microsoft.com/office/drawing/2014/main" id="{6C97A8C0-9DE3-4E55-BB53-0EE7A26ACA1A}"/>
              </a:ext>
            </a:extLst>
          </p:cNvPr>
          <p:cNvSpPr>
            <a:spLocks noGrp="1"/>
          </p:cNvSpPr>
          <p:nvPr>
            <p:ph type="body" idx="1"/>
          </p:nvPr>
        </p:nvSpPr>
        <p:spPr/>
        <p:txBody>
          <a:bodyPr/>
          <a:lstStyle/>
          <a:p>
            <a:r>
              <a:rPr lang="en-US" dirty="0">
                <a:latin typeface="Helvetica Neue Light"/>
                <a:ea typeface="Helvetica Neue Light"/>
                <a:cs typeface="Helvetica Neue Light"/>
                <a:sym typeface="Helvetica Neue Light"/>
              </a:rPr>
              <a:t>If you could have any superpower, what would it be?</a:t>
            </a:r>
            <a:endParaRPr lang="en-US" dirty="0">
              <a:solidFill>
                <a:srgbClr val="000000"/>
              </a:solidFill>
              <a:latin typeface="Helvetica Neue Light"/>
              <a:ea typeface="Helvetica Neue Light"/>
              <a:cs typeface="Helvetica Neue Light"/>
              <a:sym typeface="Helvetica Neue Light"/>
            </a:endParaRPr>
          </a:p>
          <a:p>
            <a:endParaRPr lang="en-CA" dirty="0"/>
          </a:p>
        </p:txBody>
      </p:sp>
      <p:sp>
        <p:nvSpPr>
          <p:cNvPr id="4" name="Slide Number Placeholder 3">
            <a:extLst>
              <a:ext uri="{FF2B5EF4-FFF2-40B4-BE49-F238E27FC236}">
                <a16:creationId xmlns:a16="http://schemas.microsoft.com/office/drawing/2014/main" id="{8A3C67F4-2D30-4799-997E-6FB15C5A0F8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19</a:t>
            </a:fld>
            <a:endParaRPr lang="en-US"/>
          </a:p>
        </p:txBody>
      </p:sp>
    </p:spTree>
    <p:extLst>
      <p:ext uri="{BB962C8B-B14F-4D97-AF65-F5344CB8AC3E}">
        <p14:creationId xmlns:p14="http://schemas.microsoft.com/office/powerpoint/2010/main" val="4152709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23"/>
          <p:cNvSpPr txBox="1">
            <a:spLocks noGrp="1"/>
          </p:cNvSpPr>
          <p:nvPr>
            <p:ph type="title"/>
          </p:nvPr>
        </p:nvSpPr>
        <p:spPr>
          <a:xfrm>
            <a:off x="1009288" y="3753980"/>
            <a:ext cx="11203200" cy="1625700"/>
          </a:xfrm>
          <a:prstGeom prst="rect">
            <a:avLst/>
          </a:prstGeom>
          <a:noFill/>
          <a:ln>
            <a:noFill/>
          </a:ln>
        </p:spPr>
        <p:txBody>
          <a:bodyPr spcFirstLastPara="1" wrap="square" lIns="30100" tIns="30100" rIns="30100" bIns="30100" anchor="ctr" anchorCtr="0">
            <a:noAutofit/>
          </a:bodyPr>
          <a:lstStyle/>
          <a:p>
            <a:pPr marL="0" lvl="0" indent="0" algn="ctr" rtl="0">
              <a:lnSpc>
                <a:spcPct val="100000"/>
              </a:lnSpc>
              <a:spcBef>
                <a:spcPts val="0"/>
              </a:spcBef>
              <a:spcAft>
                <a:spcPts val="0"/>
              </a:spcAft>
              <a:buSzPts val="6600"/>
              <a:buNone/>
            </a:pPr>
            <a:r>
              <a:rPr lang="en-US" dirty="0"/>
              <a:t>Connection &amp; Perspective Questions</a:t>
            </a:r>
            <a:endParaRPr dirty="0"/>
          </a:p>
        </p:txBody>
      </p:sp>
      <p:sp>
        <p:nvSpPr>
          <p:cNvPr id="2" name="Slide Number Placeholder 1">
            <a:extLst>
              <a:ext uri="{FF2B5EF4-FFF2-40B4-BE49-F238E27FC236}">
                <a16:creationId xmlns:a16="http://schemas.microsoft.com/office/drawing/2014/main" id="{EB6F6AA2-3F3E-468D-9790-AB6908FD9B1E}"/>
              </a:ext>
            </a:extLst>
          </p:cNvPr>
          <p:cNvSpPr>
            <a:spLocks noGrp="1"/>
          </p:cNvSpPr>
          <p:nvPr>
            <p:ph type="sldNum" idx="12"/>
          </p:nvPr>
        </p:nvSpPr>
        <p:spPr>
          <a:xfrm>
            <a:off x="12365256" y="9133444"/>
            <a:ext cx="389452" cy="337200"/>
          </a:xfrm>
        </p:spPr>
        <p:txBody>
          <a:bodyPr>
            <a:normAutofit fontScale="25000" lnSpcReduction="20000"/>
          </a:bodyPr>
          <a:lstStyle/>
          <a:p>
            <a:pPr marL="0" lvl="0" indent="0" algn="ctr" rtl="0">
              <a:spcBef>
                <a:spcPts val="0"/>
              </a:spcBef>
              <a:spcAft>
                <a:spcPts val="0"/>
              </a:spcAft>
              <a:buNone/>
            </a:pPr>
            <a:fld id="{00000000-1234-1234-1234-123412341234}" type="slidenum">
              <a:rPr lang="en-US" smtClean="0"/>
              <a:t>2</a:t>
            </a:fld>
            <a:endParaRPr lang="en-US" sz="1300">
              <a:solidFill>
                <a:srgbClr val="FFFFFF"/>
              </a:solidFill>
              <a:latin typeface="Gill Sans"/>
              <a:ea typeface="Gill Sans"/>
              <a:cs typeface="Gill Sans"/>
              <a:sym typeface="Gill San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A6002A-873E-4EC1-8388-68EDCA240FA8}"/>
              </a:ext>
            </a:extLst>
          </p:cNvPr>
          <p:cNvSpPr>
            <a:spLocks noGrp="1"/>
          </p:cNvSpPr>
          <p:nvPr>
            <p:ph type="title"/>
          </p:nvPr>
        </p:nvSpPr>
        <p:spPr/>
        <p:txBody>
          <a:bodyPr>
            <a:normAutofit fontScale="90000"/>
          </a:bodyPr>
          <a:lstStyle/>
          <a:p>
            <a:r>
              <a:rPr lang="en-US" dirty="0">
                <a:latin typeface="Helvetica Neue Light"/>
                <a:ea typeface="Helvetica Neue Light"/>
                <a:cs typeface="Helvetica Neue Light"/>
                <a:sym typeface="Helvetica Neue Light"/>
              </a:rPr>
              <a:t>18. Welcome to class! Please answer this question:</a:t>
            </a:r>
            <a:endParaRPr lang="en-CA" dirty="0"/>
          </a:p>
        </p:txBody>
      </p:sp>
      <p:sp>
        <p:nvSpPr>
          <p:cNvPr id="3" name="Text Placeholder 2">
            <a:extLst>
              <a:ext uri="{FF2B5EF4-FFF2-40B4-BE49-F238E27FC236}">
                <a16:creationId xmlns:a16="http://schemas.microsoft.com/office/drawing/2014/main" id="{27637BB5-5DFD-4E99-B5F7-19336B9B7167}"/>
              </a:ext>
            </a:extLst>
          </p:cNvPr>
          <p:cNvSpPr>
            <a:spLocks noGrp="1"/>
          </p:cNvSpPr>
          <p:nvPr>
            <p:ph type="body" idx="1"/>
          </p:nvPr>
        </p:nvSpPr>
        <p:spPr/>
        <p:txBody>
          <a:bodyPr/>
          <a:lstStyle/>
          <a:p>
            <a:r>
              <a:rPr lang="en-US" dirty="0">
                <a:solidFill>
                  <a:srgbClr val="000000"/>
                </a:solidFill>
                <a:latin typeface="Helvetica Neue Light"/>
                <a:ea typeface="Helvetica Neue Light"/>
                <a:cs typeface="Helvetica Neue Light"/>
                <a:sym typeface="Helvetica Neue Light"/>
              </a:rPr>
              <a:t>What is a boring fact about you?</a:t>
            </a:r>
          </a:p>
          <a:p>
            <a:endParaRPr lang="en-CA" dirty="0"/>
          </a:p>
        </p:txBody>
      </p:sp>
      <p:sp>
        <p:nvSpPr>
          <p:cNvPr id="4" name="Slide Number Placeholder 3">
            <a:extLst>
              <a:ext uri="{FF2B5EF4-FFF2-40B4-BE49-F238E27FC236}">
                <a16:creationId xmlns:a16="http://schemas.microsoft.com/office/drawing/2014/main" id="{6E0CA9FB-1100-4A6F-973D-6E3CAFDBF26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20</a:t>
            </a:fld>
            <a:endParaRPr lang="en-US"/>
          </a:p>
        </p:txBody>
      </p:sp>
    </p:spTree>
    <p:extLst>
      <p:ext uri="{BB962C8B-B14F-4D97-AF65-F5344CB8AC3E}">
        <p14:creationId xmlns:p14="http://schemas.microsoft.com/office/powerpoint/2010/main" val="40661842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8DB070-9C78-4E7B-8536-CF774292C5FD}"/>
              </a:ext>
            </a:extLst>
          </p:cNvPr>
          <p:cNvSpPr>
            <a:spLocks noGrp="1"/>
          </p:cNvSpPr>
          <p:nvPr>
            <p:ph type="title"/>
          </p:nvPr>
        </p:nvSpPr>
        <p:spPr/>
        <p:txBody>
          <a:bodyPr>
            <a:normAutofit fontScale="90000"/>
          </a:bodyPr>
          <a:lstStyle/>
          <a:p>
            <a:r>
              <a:rPr lang="en-US" dirty="0">
                <a:latin typeface="Helvetica Neue Light"/>
                <a:ea typeface="Helvetica Neue Light"/>
                <a:cs typeface="Helvetica Neue Light"/>
                <a:sym typeface="Helvetica Neue Light"/>
              </a:rPr>
              <a:t>19. Welcome to class! Please answer this question:</a:t>
            </a:r>
            <a:endParaRPr lang="en-CA" dirty="0"/>
          </a:p>
        </p:txBody>
      </p:sp>
      <p:sp>
        <p:nvSpPr>
          <p:cNvPr id="3" name="Text Placeholder 2">
            <a:extLst>
              <a:ext uri="{FF2B5EF4-FFF2-40B4-BE49-F238E27FC236}">
                <a16:creationId xmlns:a16="http://schemas.microsoft.com/office/drawing/2014/main" id="{02D32F79-316E-414F-A04A-F6F8DD92E6D1}"/>
              </a:ext>
            </a:extLst>
          </p:cNvPr>
          <p:cNvSpPr>
            <a:spLocks noGrp="1"/>
          </p:cNvSpPr>
          <p:nvPr>
            <p:ph type="body" idx="1"/>
          </p:nvPr>
        </p:nvSpPr>
        <p:spPr/>
        <p:txBody>
          <a:bodyPr/>
          <a:lstStyle/>
          <a:p>
            <a:r>
              <a:rPr lang="en-US" dirty="0">
                <a:solidFill>
                  <a:srgbClr val="000000"/>
                </a:solidFill>
                <a:latin typeface="Helvetica Neue Light"/>
                <a:ea typeface="Helvetica Neue Light"/>
                <a:cs typeface="Helvetica Neue Light"/>
                <a:sym typeface="Helvetica Neue Light"/>
              </a:rPr>
              <a:t>What gives you hope right now?</a:t>
            </a:r>
          </a:p>
          <a:p>
            <a:endParaRPr lang="en-CA" dirty="0"/>
          </a:p>
        </p:txBody>
      </p:sp>
      <p:sp>
        <p:nvSpPr>
          <p:cNvPr id="4" name="Slide Number Placeholder 3">
            <a:extLst>
              <a:ext uri="{FF2B5EF4-FFF2-40B4-BE49-F238E27FC236}">
                <a16:creationId xmlns:a16="http://schemas.microsoft.com/office/drawing/2014/main" id="{D1FBE565-F04E-4EE6-AF8C-24B8E8EDBE1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21</a:t>
            </a:fld>
            <a:endParaRPr lang="en-US"/>
          </a:p>
        </p:txBody>
      </p:sp>
    </p:spTree>
    <p:extLst>
      <p:ext uri="{BB962C8B-B14F-4D97-AF65-F5344CB8AC3E}">
        <p14:creationId xmlns:p14="http://schemas.microsoft.com/office/powerpoint/2010/main" val="23730741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304219-EFED-487B-BEEC-2C023571B451}"/>
              </a:ext>
            </a:extLst>
          </p:cNvPr>
          <p:cNvSpPr>
            <a:spLocks noGrp="1"/>
          </p:cNvSpPr>
          <p:nvPr>
            <p:ph type="title"/>
          </p:nvPr>
        </p:nvSpPr>
        <p:spPr/>
        <p:txBody>
          <a:bodyPr>
            <a:normAutofit fontScale="90000"/>
          </a:bodyPr>
          <a:lstStyle/>
          <a:p>
            <a:r>
              <a:rPr lang="en-US" dirty="0">
                <a:latin typeface="Helvetica Neue Light"/>
                <a:ea typeface="Helvetica Neue Light"/>
                <a:cs typeface="Helvetica Neue Light"/>
                <a:sym typeface="Helvetica Neue Light"/>
              </a:rPr>
              <a:t>20. Welcome to class! Please answer this question:</a:t>
            </a:r>
            <a:endParaRPr lang="en-CA" dirty="0"/>
          </a:p>
        </p:txBody>
      </p:sp>
      <p:sp>
        <p:nvSpPr>
          <p:cNvPr id="3" name="Text Placeholder 2">
            <a:extLst>
              <a:ext uri="{FF2B5EF4-FFF2-40B4-BE49-F238E27FC236}">
                <a16:creationId xmlns:a16="http://schemas.microsoft.com/office/drawing/2014/main" id="{F0B0D27E-5F77-4469-818B-5834848F8CC3}"/>
              </a:ext>
            </a:extLst>
          </p:cNvPr>
          <p:cNvSpPr>
            <a:spLocks noGrp="1"/>
          </p:cNvSpPr>
          <p:nvPr>
            <p:ph type="body" idx="1"/>
          </p:nvPr>
        </p:nvSpPr>
        <p:spPr/>
        <p:txBody>
          <a:bodyPr/>
          <a:lstStyle/>
          <a:p>
            <a:r>
              <a:rPr lang="en-US" dirty="0">
                <a:solidFill>
                  <a:srgbClr val="000000"/>
                </a:solidFill>
                <a:latin typeface="Helvetica Neue Light"/>
                <a:ea typeface="Helvetica Neue Light"/>
                <a:cs typeface="Helvetica Neue Light"/>
                <a:sym typeface="Helvetica Neue Light"/>
              </a:rPr>
              <a:t>What is one piece of advice you have for </a:t>
            </a:r>
            <a:r>
              <a:rPr lang="en-US" dirty="0">
                <a:latin typeface="Helvetica Neue Light"/>
                <a:ea typeface="Helvetica Neue Light"/>
                <a:cs typeface="Helvetica Neue Light"/>
                <a:sym typeface="Helvetica Neue Light"/>
              </a:rPr>
              <a:t>future </a:t>
            </a:r>
            <a:r>
              <a:rPr lang="en-US" dirty="0">
                <a:solidFill>
                  <a:srgbClr val="000000"/>
                </a:solidFill>
                <a:latin typeface="Helvetica Neue Light"/>
                <a:ea typeface="Helvetica Neue Light"/>
                <a:cs typeface="Helvetica Neue Light"/>
                <a:sym typeface="Helvetica Neue Light"/>
              </a:rPr>
              <a:t>students about studying in this course?</a:t>
            </a:r>
          </a:p>
          <a:p>
            <a:endParaRPr lang="en-CA" dirty="0"/>
          </a:p>
        </p:txBody>
      </p:sp>
      <p:sp>
        <p:nvSpPr>
          <p:cNvPr id="4" name="Slide Number Placeholder 3">
            <a:extLst>
              <a:ext uri="{FF2B5EF4-FFF2-40B4-BE49-F238E27FC236}">
                <a16:creationId xmlns:a16="http://schemas.microsoft.com/office/drawing/2014/main" id="{79F3DE26-25B0-4E21-8F95-F4DEAD99B96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22</a:t>
            </a:fld>
            <a:endParaRPr lang="en-US"/>
          </a:p>
        </p:txBody>
      </p:sp>
    </p:spTree>
    <p:extLst>
      <p:ext uri="{BB962C8B-B14F-4D97-AF65-F5344CB8AC3E}">
        <p14:creationId xmlns:p14="http://schemas.microsoft.com/office/powerpoint/2010/main" val="17578890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D63BD4-39CE-415E-BE19-91C3BDD18828}"/>
              </a:ext>
            </a:extLst>
          </p:cNvPr>
          <p:cNvSpPr>
            <a:spLocks noGrp="1"/>
          </p:cNvSpPr>
          <p:nvPr>
            <p:ph type="title"/>
          </p:nvPr>
        </p:nvSpPr>
        <p:spPr/>
        <p:txBody>
          <a:bodyPr>
            <a:normAutofit fontScale="90000"/>
          </a:bodyPr>
          <a:lstStyle/>
          <a:p>
            <a:r>
              <a:rPr lang="en-US" dirty="0">
                <a:latin typeface="Helvetica Neue Light"/>
                <a:ea typeface="Helvetica Neue Light"/>
                <a:cs typeface="Helvetica Neue Light"/>
                <a:sym typeface="Helvetica Neue Light"/>
              </a:rPr>
              <a:t>21. Welcome to class! Please answer this question:</a:t>
            </a:r>
            <a:endParaRPr lang="en-CA" dirty="0"/>
          </a:p>
        </p:txBody>
      </p:sp>
      <p:sp>
        <p:nvSpPr>
          <p:cNvPr id="3" name="Text Placeholder 2">
            <a:extLst>
              <a:ext uri="{FF2B5EF4-FFF2-40B4-BE49-F238E27FC236}">
                <a16:creationId xmlns:a16="http://schemas.microsoft.com/office/drawing/2014/main" id="{27FC09DB-7837-42DC-828D-D5CB7FD002B2}"/>
              </a:ext>
            </a:extLst>
          </p:cNvPr>
          <p:cNvSpPr>
            <a:spLocks noGrp="1"/>
          </p:cNvSpPr>
          <p:nvPr>
            <p:ph type="body" idx="1"/>
          </p:nvPr>
        </p:nvSpPr>
        <p:spPr/>
        <p:txBody>
          <a:bodyPr/>
          <a:lstStyle/>
          <a:p>
            <a:r>
              <a:rPr lang="en-US" dirty="0">
                <a:solidFill>
                  <a:srgbClr val="000000"/>
                </a:solidFill>
                <a:latin typeface="Helvetica Neue Light"/>
                <a:ea typeface="Helvetica Neue Light"/>
                <a:cs typeface="Helvetica Neue Light"/>
                <a:sym typeface="Helvetica Neue Light"/>
              </a:rPr>
              <a:t>What is one example of how this course connects to your everyday life?</a:t>
            </a:r>
          </a:p>
          <a:p>
            <a:endParaRPr lang="en-CA" dirty="0"/>
          </a:p>
        </p:txBody>
      </p:sp>
      <p:sp>
        <p:nvSpPr>
          <p:cNvPr id="4" name="Slide Number Placeholder 3">
            <a:extLst>
              <a:ext uri="{FF2B5EF4-FFF2-40B4-BE49-F238E27FC236}">
                <a16:creationId xmlns:a16="http://schemas.microsoft.com/office/drawing/2014/main" id="{FDEF5EEF-1E1E-4866-B1C8-05C7169FC54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23</a:t>
            </a:fld>
            <a:endParaRPr lang="en-US"/>
          </a:p>
        </p:txBody>
      </p:sp>
    </p:spTree>
    <p:extLst>
      <p:ext uri="{BB962C8B-B14F-4D97-AF65-F5344CB8AC3E}">
        <p14:creationId xmlns:p14="http://schemas.microsoft.com/office/powerpoint/2010/main" val="24496103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DEE00C-045E-4C4C-AE6C-6ABEC984509A}"/>
              </a:ext>
            </a:extLst>
          </p:cNvPr>
          <p:cNvSpPr>
            <a:spLocks noGrp="1"/>
          </p:cNvSpPr>
          <p:nvPr>
            <p:ph type="title"/>
          </p:nvPr>
        </p:nvSpPr>
        <p:spPr/>
        <p:txBody>
          <a:bodyPr>
            <a:normAutofit fontScale="90000"/>
          </a:bodyPr>
          <a:lstStyle/>
          <a:p>
            <a:r>
              <a:rPr lang="en-US" dirty="0">
                <a:latin typeface="Helvetica Neue Light"/>
                <a:ea typeface="Helvetica Neue Light"/>
                <a:cs typeface="Helvetica Neue Light"/>
                <a:sym typeface="Helvetica Neue Light"/>
              </a:rPr>
              <a:t>22. Welcome to class! Please answer this question:</a:t>
            </a:r>
            <a:endParaRPr lang="en-CA" dirty="0"/>
          </a:p>
        </p:txBody>
      </p:sp>
      <p:sp>
        <p:nvSpPr>
          <p:cNvPr id="3" name="Text Placeholder 2">
            <a:extLst>
              <a:ext uri="{FF2B5EF4-FFF2-40B4-BE49-F238E27FC236}">
                <a16:creationId xmlns:a16="http://schemas.microsoft.com/office/drawing/2014/main" id="{54FAA643-322A-418E-89C4-77EB9827ABCD}"/>
              </a:ext>
            </a:extLst>
          </p:cNvPr>
          <p:cNvSpPr>
            <a:spLocks noGrp="1"/>
          </p:cNvSpPr>
          <p:nvPr>
            <p:ph type="body" idx="1"/>
          </p:nvPr>
        </p:nvSpPr>
        <p:spPr/>
        <p:txBody>
          <a:bodyPr/>
          <a:lstStyle/>
          <a:p>
            <a:r>
              <a:rPr lang="en-US" dirty="0">
                <a:latin typeface="Helvetica Neue Light"/>
                <a:ea typeface="Helvetica Neue Light"/>
                <a:cs typeface="Helvetica Neue Light"/>
                <a:sym typeface="Helvetica Neue Light"/>
              </a:rPr>
              <a:t>Is there anytime in the past 2 weeks that you used material from this course in your everyday life? Please give an example.</a:t>
            </a:r>
            <a:endParaRPr lang="en-US" dirty="0">
              <a:solidFill>
                <a:srgbClr val="000000"/>
              </a:solidFill>
              <a:latin typeface="Helvetica Neue Light"/>
              <a:ea typeface="Helvetica Neue Light"/>
              <a:cs typeface="Helvetica Neue Light"/>
              <a:sym typeface="Helvetica Neue Light"/>
            </a:endParaRPr>
          </a:p>
          <a:p>
            <a:endParaRPr lang="en-CA" dirty="0"/>
          </a:p>
        </p:txBody>
      </p:sp>
      <p:sp>
        <p:nvSpPr>
          <p:cNvPr id="5" name="Slide Number Placeholder 4">
            <a:extLst>
              <a:ext uri="{FF2B5EF4-FFF2-40B4-BE49-F238E27FC236}">
                <a16:creationId xmlns:a16="http://schemas.microsoft.com/office/drawing/2014/main" id="{E3896FD3-4E74-4725-929D-B7E2C661772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24</a:t>
            </a:fld>
            <a:endParaRPr lang="en-US"/>
          </a:p>
        </p:txBody>
      </p:sp>
    </p:spTree>
    <p:extLst>
      <p:ext uri="{BB962C8B-B14F-4D97-AF65-F5344CB8AC3E}">
        <p14:creationId xmlns:p14="http://schemas.microsoft.com/office/powerpoint/2010/main" val="28385053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0688A0-B8E2-46BC-817F-422BF60D32BB}"/>
              </a:ext>
            </a:extLst>
          </p:cNvPr>
          <p:cNvSpPr>
            <a:spLocks noGrp="1"/>
          </p:cNvSpPr>
          <p:nvPr>
            <p:ph type="title"/>
          </p:nvPr>
        </p:nvSpPr>
        <p:spPr/>
        <p:txBody>
          <a:bodyPr>
            <a:normAutofit fontScale="90000"/>
          </a:bodyPr>
          <a:lstStyle/>
          <a:p>
            <a:r>
              <a:rPr lang="en-US" dirty="0">
                <a:latin typeface="Helvetica Neue Light"/>
                <a:ea typeface="Helvetica Neue Light"/>
                <a:cs typeface="Helvetica Neue Light"/>
                <a:sym typeface="Helvetica Neue Light"/>
              </a:rPr>
              <a:t>23. Welcome to class! Please answer this question:</a:t>
            </a:r>
            <a:endParaRPr lang="en-CA" dirty="0"/>
          </a:p>
        </p:txBody>
      </p:sp>
      <p:sp>
        <p:nvSpPr>
          <p:cNvPr id="3" name="Text Placeholder 2">
            <a:extLst>
              <a:ext uri="{FF2B5EF4-FFF2-40B4-BE49-F238E27FC236}">
                <a16:creationId xmlns:a16="http://schemas.microsoft.com/office/drawing/2014/main" id="{DBF965A7-8912-494C-9797-F14F272427C1}"/>
              </a:ext>
            </a:extLst>
          </p:cNvPr>
          <p:cNvSpPr>
            <a:spLocks noGrp="1"/>
          </p:cNvSpPr>
          <p:nvPr>
            <p:ph type="body" idx="1"/>
          </p:nvPr>
        </p:nvSpPr>
        <p:spPr/>
        <p:txBody>
          <a:bodyPr/>
          <a:lstStyle/>
          <a:p>
            <a:r>
              <a:rPr lang="en-US" dirty="0">
                <a:latin typeface="Helvetica Neue Light"/>
                <a:ea typeface="Helvetica Neue Light"/>
                <a:cs typeface="Helvetica Neue Light"/>
                <a:sym typeface="Helvetica Neue Light"/>
              </a:rPr>
              <a:t>If you had to put a skill on your CV/resume from this course, what would it be?</a:t>
            </a:r>
            <a:endParaRPr lang="en-US" dirty="0">
              <a:solidFill>
                <a:srgbClr val="000000"/>
              </a:solidFill>
              <a:latin typeface="Helvetica Neue Light"/>
              <a:ea typeface="Helvetica Neue Light"/>
              <a:cs typeface="Helvetica Neue Light"/>
              <a:sym typeface="Helvetica Neue Light"/>
            </a:endParaRPr>
          </a:p>
          <a:p>
            <a:endParaRPr lang="en-CA" dirty="0"/>
          </a:p>
        </p:txBody>
      </p:sp>
      <p:sp>
        <p:nvSpPr>
          <p:cNvPr id="5" name="Slide Number Placeholder 4">
            <a:extLst>
              <a:ext uri="{FF2B5EF4-FFF2-40B4-BE49-F238E27FC236}">
                <a16:creationId xmlns:a16="http://schemas.microsoft.com/office/drawing/2014/main" id="{1564817F-B950-4F9F-846C-EB3B8F05FDE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25</a:t>
            </a:fld>
            <a:endParaRPr lang="en-US"/>
          </a:p>
        </p:txBody>
      </p:sp>
    </p:spTree>
    <p:extLst>
      <p:ext uri="{BB962C8B-B14F-4D97-AF65-F5344CB8AC3E}">
        <p14:creationId xmlns:p14="http://schemas.microsoft.com/office/powerpoint/2010/main" val="25989158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348AC-901D-4290-B45D-A96EBC739D40}"/>
              </a:ext>
            </a:extLst>
          </p:cNvPr>
          <p:cNvSpPr>
            <a:spLocks noGrp="1"/>
          </p:cNvSpPr>
          <p:nvPr>
            <p:ph type="title"/>
          </p:nvPr>
        </p:nvSpPr>
        <p:spPr/>
        <p:txBody>
          <a:bodyPr>
            <a:normAutofit fontScale="90000"/>
          </a:bodyPr>
          <a:lstStyle/>
          <a:p>
            <a:r>
              <a:rPr lang="en-US" dirty="0">
                <a:latin typeface="Helvetica Neue Light"/>
                <a:ea typeface="Helvetica Neue Light"/>
                <a:cs typeface="Helvetica Neue Light"/>
                <a:sym typeface="Helvetica Neue Light"/>
              </a:rPr>
              <a:t>24. Welcome to class! Please answer this question:</a:t>
            </a:r>
            <a:endParaRPr lang="en-CA" dirty="0"/>
          </a:p>
        </p:txBody>
      </p:sp>
      <p:sp>
        <p:nvSpPr>
          <p:cNvPr id="3" name="Text Placeholder 2">
            <a:extLst>
              <a:ext uri="{FF2B5EF4-FFF2-40B4-BE49-F238E27FC236}">
                <a16:creationId xmlns:a16="http://schemas.microsoft.com/office/drawing/2014/main" id="{ADBB8060-E2E3-429D-B10A-BFF80E64C879}"/>
              </a:ext>
            </a:extLst>
          </p:cNvPr>
          <p:cNvSpPr>
            <a:spLocks noGrp="1"/>
          </p:cNvSpPr>
          <p:nvPr>
            <p:ph type="body" idx="1"/>
          </p:nvPr>
        </p:nvSpPr>
        <p:spPr/>
        <p:txBody>
          <a:bodyPr/>
          <a:lstStyle/>
          <a:p>
            <a:r>
              <a:rPr lang="en-US" dirty="0">
                <a:latin typeface="Helvetica Neue Light"/>
                <a:ea typeface="Helvetica Neue Light"/>
                <a:cs typeface="Helvetica Neue Light"/>
                <a:sym typeface="Helvetica Neue Light"/>
              </a:rPr>
              <a:t>For class: longer break and end on time, or shorter break and end early?</a:t>
            </a:r>
            <a:endParaRPr lang="en-US" dirty="0">
              <a:solidFill>
                <a:srgbClr val="000000"/>
              </a:solidFill>
              <a:latin typeface="Helvetica Neue Light"/>
              <a:ea typeface="Helvetica Neue Light"/>
              <a:cs typeface="Helvetica Neue Light"/>
              <a:sym typeface="Helvetica Neue Light"/>
            </a:endParaRPr>
          </a:p>
          <a:p>
            <a:endParaRPr lang="en-CA" dirty="0"/>
          </a:p>
        </p:txBody>
      </p:sp>
      <p:sp>
        <p:nvSpPr>
          <p:cNvPr id="4" name="Slide Number Placeholder 3">
            <a:extLst>
              <a:ext uri="{FF2B5EF4-FFF2-40B4-BE49-F238E27FC236}">
                <a16:creationId xmlns:a16="http://schemas.microsoft.com/office/drawing/2014/main" id="{C3069F2D-528E-42F2-9AA5-E8A7DD953FB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26</a:t>
            </a:fld>
            <a:endParaRPr lang="en-US"/>
          </a:p>
        </p:txBody>
      </p:sp>
    </p:spTree>
    <p:extLst>
      <p:ext uri="{BB962C8B-B14F-4D97-AF65-F5344CB8AC3E}">
        <p14:creationId xmlns:p14="http://schemas.microsoft.com/office/powerpoint/2010/main" val="24790192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CB2C6-AE6F-49A9-AB35-B0D5E9947836}"/>
              </a:ext>
            </a:extLst>
          </p:cNvPr>
          <p:cNvSpPr>
            <a:spLocks noGrp="1"/>
          </p:cNvSpPr>
          <p:nvPr>
            <p:ph type="title"/>
          </p:nvPr>
        </p:nvSpPr>
        <p:spPr/>
        <p:txBody>
          <a:bodyPr>
            <a:normAutofit fontScale="90000"/>
          </a:bodyPr>
          <a:lstStyle/>
          <a:p>
            <a:r>
              <a:rPr lang="en-US" dirty="0">
                <a:latin typeface="Helvetica Neue Light"/>
                <a:ea typeface="Helvetica Neue Light"/>
                <a:cs typeface="Helvetica Neue Light"/>
                <a:sym typeface="Helvetica Neue Light"/>
              </a:rPr>
              <a:t>25. Welcome to class! Please answer this question:</a:t>
            </a:r>
            <a:endParaRPr lang="en-CA" dirty="0"/>
          </a:p>
        </p:txBody>
      </p:sp>
      <p:sp>
        <p:nvSpPr>
          <p:cNvPr id="3" name="Text Placeholder 2">
            <a:extLst>
              <a:ext uri="{FF2B5EF4-FFF2-40B4-BE49-F238E27FC236}">
                <a16:creationId xmlns:a16="http://schemas.microsoft.com/office/drawing/2014/main" id="{0F50F453-7266-45DE-8D2D-BF384DA75FAB}"/>
              </a:ext>
            </a:extLst>
          </p:cNvPr>
          <p:cNvSpPr>
            <a:spLocks noGrp="1"/>
          </p:cNvSpPr>
          <p:nvPr>
            <p:ph type="body" idx="1"/>
          </p:nvPr>
        </p:nvSpPr>
        <p:spPr/>
        <p:txBody>
          <a:bodyPr/>
          <a:lstStyle/>
          <a:p>
            <a:r>
              <a:rPr lang="en-US" dirty="0">
                <a:latin typeface="Helvetica Neue Light"/>
                <a:ea typeface="Helvetica Neue Light"/>
                <a:cs typeface="Helvetica Neue Light"/>
                <a:sym typeface="Helvetica Neue Light"/>
              </a:rPr>
              <a:t>What study tips work best for you?</a:t>
            </a:r>
            <a:endParaRPr lang="en-US" dirty="0">
              <a:solidFill>
                <a:srgbClr val="000000"/>
              </a:solidFill>
              <a:latin typeface="Helvetica Neue Light"/>
              <a:ea typeface="Helvetica Neue Light"/>
              <a:cs typeface="Helvetica Neue Light"/>
              <a:sym typeface="Helvetica Neue Light"/>
            </a:endParaRPr>
          </a:p>
          <a:p>
            <a:endParaRPr lang="en-CA" dirty="0"/>
          </a:p>
        </p:txBody>
      </p:sp>
      <p:sp>
        <p:nvSpPr>
          <p:cNvPr id="4" name="Slide Number Placeholder 3">
            <a:extLst>
              <a:ext uri="{FF2B5EF4-FFF2-40B4-BE49-F238E27FC236}">
                <a16:creationId xmlns:a16="http://schemas.microsoft.com/office/drawing/2014/main" id="{A4CD7AA3-BEA4-4004-816D-F5F78027E08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27</a:t>
            </a:fld>
            <a:endParaRPr lang="en-US"/>
          </a:p>
        </p:txBody>
      </p:sp>
    </p:spTree>
    <p:extLst>
      <p:ext uri="{BB962C8B-B14F-4D97-AF65-F5344CB8AC3E}">
        <p14:creationId xmlns:p14="http://schemas.microsoft.com/office/powerpoint/2010/main" val="18350376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BC3F75-93D4-456D-8084-521584344350}"/>
              </a:ext>
            </a:extLst>
          </p:cNvPr>
          <p:cNvSpPr>
            <a:spLocks noGrp="1"/>
          </p:cNvSpPr>
          <p:nvPr>
            <p:ph type="title"/>
          </p:nvPr>
        </p:nvSpPr>
        <p:spPr/>
        <p:txBody>
          <a:bodyPr>
            <a:normAutofit fontScale="90000"/>
          </a:bodyPr>
          <a:lstStyle/>
          <a:p>
            <a:r>
              <a:rPr lang="en-US" dirty="0">
                <a:latin typeface="Helvetica Neue Light"/>
                <a:ea typeface="Helvetica Neue Light"/>
                <a:cs typeface="Helvetica Neue Light"/>
                <a:sym typeface="Helvetica Neue Light"/>
              </a:rPr>
              <a:t>26. Welcome to class! Please answer this question:</a:t>
            </a:r>
            <a:endParaRPr lang="en-CA" dirty="0"/>
          </a:p>
        </p:txBody>
      </p:sp>
      <p:sp>
        <p:nvSpPr>
          <p:cNvPr id="3" name="Text Placeholder 2">
            <a:extLst>
              <a:ext uri="{FF2B5EF4-FFF2-40B4-BE49-F238E27FC236}">
                <a16:creationId xmlns:a16="http://schemas.microsoft.com/office/drawing/2014/main" id="{5A020666-0D77-45A8-86EE-71789288ADEA}"/>
              </a:ext>
            </a:extLst>
          </p:cNvPr>
          <p:cNvSpPr>
            <a:spLocks noGrp="1"/>
          </p:cNvSpPr>
          <p:nvPr>
            <p:ph type="body" idx="1"/>
          </p:nvPr>
        </p:nvSpPr>
        <p:spPr/>
        <p:txBody>
          <a:bodyPr/>
          <a:lstStyle/>
          <a:p>
            <a:r>
              <a:rPr lang="en-US" dirty="0">
                <a:latin typeface="Helvetica Neue Light"/>
                <a:ea typeface="Helvetica Neue Light"/>
                <a:cs typeface="Helvetica Neue Light"/>
                <a:sym typeface="Helvetica Neue Light"/>
              </a:rPr>
              <a:t>What is one goal you have for this week?</a:t>
            </a:r>
            <a:endParaRPr lang="en-US" dirty="0">
              <a:solidFill>
                <a:srgbClr val="000000"/>
              </a:solidFill>
              <a:latin typeface="Helvetica Neue Light"/>
              <a:ea typeface="Helvetica Neue Light"/>
              <a:cs typeface="Helvetica Neue Light"/>
              <a:sym typeface="Helvetica Neue Light"/>
            </a:endParaRPr>
          </a:p>
          <a:p>
            <a:endParaRPr lang="en-CA" dirty="0"/>
          </a:p>
        </p:txBody>
      </p:sp>
      <p:sp>
        <p:nvSpPr>
          <p:cNvPr id="4" name="Slide Number Placeholder 3">
            <a:extLst>
              <a:ext uri="{FF2B5EF4-FFF2-40B4-BE49-F238E27FC236}">
                <a16:creationId xmlns:a16="http://schemas.microsoft.com/office/drawing/2014/main" id="{2E1EE2E5-B289-4B00-9DB0-4EA18FAC1DB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28</a:t>
            </a:fld>
            <a:endParaRPr lang="en-US"/>
          </a:p>
        </p:txBody>
      </p:sp>
    </p:spTree>
    <p:extLst>
      <p:ext uri="{BB962C8B-B14F-4D97-AF65-F5344CB8AC3E}">
        <p14:creationId xmlns:p14="http://schemas.microsoft.com/office/powerpoint/2010/main" val="8437280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8C2687-6A9E-438A-9384-748046DB50E0}"/>
              </a:ext>
            </a:extLst>
          </p:cNvPr>
          <p:cNvSpPr>
            <a:spLocks noGrp="1"/>
          </p:cNvSpPr>
          <p:nvPr>
            <p:ph type="title"/>
          </p:nvPr>
        </p:nvSpPr>
        <p:spPr/>
        <p:txBody>
          <a:bodyPr>
            <a:normAutofit fontScale="90000"/>
          </a:bodyPr>
          <a:lstStyle/>
          <a:p>
            <a:r>
              <a:rPr lang="en-US" dirty="0">
                <a:latin typeface="Helvetica Neue Light"/>
                <a:ea typeface="Helvetica Neue Light"/>
                <a:cs typeface="Helvetica Neue Light"/>
                <a:sym typeface="Helvetica Neue Light"/>
              </a:rPr>
              <a:t>27. Welcome to class! Please answer this question:</a:t>
            </a:r>
            <a:endParaRPr lang="en-CA" dirty="0"/>
          </a:p>
        </p:txBody>
      </p:sp>
      <p:sp>
        <p:nvSpPr>
          <p:cNvPr id="3" name="Text Placeholder 2">
            <a:extLst>
              <a:ext uri="{FF2B5EF4-FFF2-40B4-BE49-F238E27FC236}">
                <a16:creationId xmlns:a16="http://schemas.microsoft.com/office/drawing/2014/main" id="{E9CC937C-429B-4629-B6F7-E08CAB129012}"/>
              </a:ext>
            </a:extLst>
          </p:cNvPr>
          <p:cNvSpPr>
            <a:spLocks noGrp="1"/>
          </p:cNvSpPr>
          <p:nvPr>
            <p:ph type="body" idx="1"/>
          </p:nvPr>
        </p:nvSpPr>
        <p:spPr/>
        <p:txBody>
          <a:bodyPr/>
          <a:lstStyle/>
          <a:p>
            <a:r>
              <a:rPr lang="en-US" dirty="0">
                <a:latin typeface="Helvetica Neue Light"/>
                <a:ea typeface="Helvetica Neue Light"/>
                <a:cs typeface="Helvetica Neue Light"/>
                <a:sym typeface="Helvetica Neue Light"/>
              </a:rPr>
              <a:t>What is one goal you have for this term?</a:t>
            </a:r>
            <a:endParaRPr lang="en-US" dirty="0">
              <a:solidFill>
                <a:srgbClr val="000000"/>
              </a:solidFill>
              <a:latin typeface="Helvetica Neue Light"/>
              <a:ea typeface="Helvetica Neue Light"/>
              <a:cs typeface="Helvetica Neue Light"/>
              <a:sym typeface="Helvetica Neue Light"/>
            </a:endParaRPr>
          </a:p>
          <a:p>
            <a:endParaRPr lang="en-CA" dirty="0"/>
          </a:p>
        </p:txBody>
      </p:sp>
      <p:sp>
        <p:nvSpPr>
          <p:cNvPr id="4" name="Slide Number Placeholder 3">
            <a:extLst>
              <a:ext uri="{FF2B5EF4-FFF2-40B4-BE49-F238E27FC236}">
                <a16:creationId xmlns:a16="http://schemas.microsoft.com/office/drawing/2014/main" id="{49422B46-D32F-42CA-AB76-BA2EF99582E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29</a:t>
            </a:fld>
            <a:endParaRPr lang="en-US"/>
          </a:p>
        </p:txBody>
      </p:sp>
    </p:spTree>
    <p:extLst>
      <p:ext uri="{BB962C8B-B14F-4D97-AF65-F5344CB8AC3E}">
        <p14:creationId xmlns:p14="http://schemas.microsoft.com/office/powerpoint/2010/main" val="777413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2" name="Title 1">
            <a:extLst>
              <a:ext uri="{FF2B5EF4-FFF2-40B4-BE49-F238E27FC236}">
                <a16:creationId xmlns:a16="http://schemas.microsoft.com/office/drawing/2014/main" id="{E88715A0-E1AC-4FE0-8EAB-45579F994A82}"/>
              </a:ext>
            </a:extLst>
          </p:cNvPr>
          <p:cNvSpPr>
            <a:spLocks noGrp="1"/>
          </p:cNvSpPr>
          <p:nvPr>
            <p:ph type="title"/>
          </p:nvPr>
        </p:nvSpPr>
        <p:spPr/>
        <p:txBody>
          <a:bodyPr>
            <a:normAutofit fontScale="90000"/>
          </a:bodyPr>
          <a:lstStyle/>
          <a:p>
            <a:r>
              <a:rPr lang="en-US" dirty="0">
                <a:latin typeface="Helvetica Neue Light"/>
                <a:ea typeface="Helvetica Neue Light"/>
                <a:cs typeface="Helvetica Neue Light"/>
                <a:sym typeface="Helvetica Neue Light"/>
              </a:rPr>
              <a:t>1. Welcome to class! Please answer this question:</a:t>
            </a:r>
            <a:endParaRPr lang="en-CA" dirty="0"/>
          </a:p>
        </p:txBody>
      </p:sp>
      <p:sp>
        <p:nvSpPr>
          <p:cNvPr id="3" name="Text Placeholder 2">
            <a:extLst>
              <a:ext uri="{FF2B5EF4-FFF2-40B4-BE49-F238E27FC236}">
                <a16:creationId xmlns:a16="http://schemas.microsoft.com/office/drawing/2014/main" id="{7D551D21-80D5-41C5-B955-EC513A947842}"/>
              </a:ext>
            </a:extLst>
          </p:cNvPr>
          <p:cNvSpPr>
            <a:spLocks noGrp="1"/>
          </p:cNvSpPr>
          <p:nvPr>
            <p:ph type="body" idx="1"/>
          </p:nvPr>
        </p:nvSpPr>
        <p:spPr/>
        <p:txBody>
          <a:bodyPr/>
          <a:lstStyle/>
          <a:p>
            <a:pPr algn="ctr"/>
            <a:r>
              <a:rPr lang="en-US" dirty="0">
                <a:sym typeface="Helvetica Neue Light"/>
              </a:rPr>
              <a:t>What are the first three words you think of when you hear the word “failure”?</a:t>
            </a:r>
          </a:p>
        </p:txBody>
      </p:sp>
      <p:sp>
        <p:nvSpPr>
          <p:cNvPr id="8" name="Slide Number Placeholder 7">
            <a:extLst>
              <a:ext uri="{FF2B5EF4-FFF2-40B4-BE49-F238E27FC236}">
                <a16:creationId xmlns:a16="http://schemas.microsoft.com/office/drawing/2014/main" id="{8484CF11-AA08-42C9-A013-552B1D70479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3</a:t>
            </a:fld>
            <a:endParaRPr 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714DA5-5E2A-47DD-8705-2CC4ADABA95F}"/>
              </a:ext>
            </a:extLst>
          </p:cNvPr>
          <p:cNvSpPr>
            <a:spLocks noGrp="1"/>
          </p:cNvSpPr>
          <p:nvPr>
            <p:ph type="title"/>
          </p:nvPr>
        </p:nvSpPr>
        <p:spPr/>
        <p:txBody>
          <a:bodyPr>
            <a:normAutofit fontScale="90000"/>
          </a:bodyPr>
          <a:lstStyle/>
          <a:p>
            <a:r>
              <a:rPr lang="en-US" dirty="0">
                <a:latin typeface="Helvetica Neue Light"/>
                <a:ea typeface="Helvetica Neue Light"/>
                <a:cs typeface="Helvetica Neue Light"/>
                <a:sym typeface="Helvetica Neue Light"/>
              </a:rPr>
              <a:t>28. Welcome to class! Please answer this question:</a:t>
            </a:r>
            <a:endParaRPr lang="en-CA" dirty="0"/>
          </a:p>
        </p:txBody>
      </p:sp>
      <p:sp>
        <p:nvSpPr>
          <p:cNvPr id="3" name="Text Placeholder 2">
            <a:extLst>
              <a:ext uri="{FF2B5EF4-FFF2-40B4-BE49-F238E27FC236}">
                <a16:creationId xmlns:a16="http://schemas.microsoft.com/office/drawing/2014/main" id="{03942646-C8F2-44AA-9F14-1D10F16E7164}"/>
              </a:ext>
            </a:extLst>
          </p:cNvPr>
          <p:cNvSpPr>
            <a:spLocks noGrp="1"/>
          </p:cNvSpPr>
          <p:nvPr>
            <p:ph type="body" idx="1"/>
          </p:nvPr>
        </p:nvSpPr>
        <p:spPr/>
        <p:txBody>
          <a:bodyPr/>
          <a:lstStyle/>
          <a:p>
            <a:r>
              <a:rPr lang="en-US" dirty="0">
                <a:latin typeface="Helvetica Neue Light"/>
                <a:ea typeface="Helvetica Neue Light"/>
                <a:cs typeface="Helvetica Neue Light"/>
                <a:sym typeface="Helvetica Neue Light"/>
              </a:rPr>
              <a:t>What is your favourite organism and why?</a:t>
            </a:r>
            <a:endParaRPr lang="en-US" dirty="0">
              <a:solidFill>
                <a:srgbClr val="000000"/>
              </a:solidFill>
              <a:latin typeface="Helvetica Neue Light"/>
              <a:ea typeface="Helvetica Neue Light"/>
              <a:cs typeface="Helvetica Neue Light"/>
              <a:sym typeface="Helvetica Neue Light"/>
            </a:endParaRPr>
          </a:p>
          <a:p>
            <a:endParaRPr lang="en-CA" dirty="0"/>
          </a:p>
        </p:txBody>
      </p:sp>
      <p:sp>
        <p:nvSpPr>
          <p:cNvPr id="4" name="Slide Number Placeholder 3">
            <a:extLst>
              <a:ext uri="{FF2B5EF4-FFF2-40B4-BE49-F238E27FC236}">
                <a16:creationId xmlns:a16="http://schemas.microsoft.com/office/drawing/2014/main" id="{D774BD5C-742F-43B4-B7FF-B7EDB0783FD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30</a:t>
            </a:fld>
            <a:endParaRPr lang="en-US"/>
          </a:p>
        </p:txBody>
      </p:sp>
    </p:spTree>
    <p:extLst>
      <p:ext uri="{BB962C8B-B14F-4D97-AF65-F5344CB8AC3E}">
        <p14:creationId xmlns:p14="http://schemas.microsoft.com/office/powerpoint/2010/main" val="34599865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802E09-ACDC-4752-A3F1-07355773B13E}"/>
              </a:ext>
            </a:extLst>
          </p:cNvPr>
          <p:cNvSpPr>
            <a:spLocks noGrp="1"/>
          </p:cNvSpPr>
          <p:nvPr>
            <p:ph type="title"/>
          </p:nvPr>
        </p:nvSpPr>
        <p:spPr/>
        <p:txBody>
          <a:bodyPr>
            <a:normAutofit fontScale="90000"/>
          </a:bodyPr>
          <a:lstStyle/>
          <a:p>
            <a:r>
              <a:rPr lang="en-US" dirty="0">
                <a:latin typeface="Helvetica Neue Light"/>
                <a:ea typeface="Helvetica Neue Light"/>
                <a:cs typeface="Helvetica Neue Light"/>
                <a:sym typeface="Helvetica Neue Light"/>
              </a:rPr>
              <a:t>29. Welcome to class! Please answer this question:</a:t>
            </a:r>
            <a:endParaRPr lang="en-CA" dirty="0"/>
          </a:p>
        </p:txBody>
      </p:sp>
      <p:sp>
        <p:nvSpPr>
          <p:cNvPr id="3" name="Text Placeholder 2">
            <a:extLst>
              <a:ext uri="{FF2B5EF4-FFF2-40B4-BE49-F238E27FC236}">
                <a16:creationId xmlns:a16="http://schemas.microsoft.com/office/drawing/2014/main" id="{2D5E49C2-BC67-4361-A15C-EE918755024A}"/>
              </a:ext>
            </a:extLst>
          </p:cNvPr>
          <p:cNvSpPr>
            <a:spLocks noGrp="1"/>
          </p:cNvSpPr>
          <p:nvPr>
            <p:ph type="body" idx="1"/>
          </p:nvPr>
        </p:nvSpPr>
        <p:spPr/>
        <p:txBody>
          <a:bodyPr/>
          <a:lstStyle/>
          <a:p>
            <a:r>
              <a:rPr lang="en-US" dirty="0">
                <a:latin typeface="Helvetica Neue Light"/>
                <a:ea typeface="Helvetica Neue Light"/>
                <a:cs typeface="Helvetica Neue Light"/>
                <a:sym typeface="Helvetica Neue Light"/>
              </a:rPr>
              <a:t>What is an aspect of this course that you want to hear MORE about?</a:t>
            </a:r>
            <a:endParaRPr lang="en-US" dirty="0">
              <a:solidFill>
                <a:srgbClr val="000000"/>
              </a:solidFill>
              <a:latin typeface="Helvetica Neue Light"/>
              <a:ea typeface="Helvetica Neue Light"/>
              <a:cs typeface="Helvetica Neue Light"/>
              <a:sym typeface="Helvetica Neue Light"/>
            </a:endParaRPr>
          </a:p>
          <a:p>
            <a:endParaRPr lang="en-CA" dirty="0"/>
          </a:p>
        </p:txBody>
      </p:sp>
      <p:sp>
        <p:nvSpPr>
          <p:cNvPr id="4" name="Slide Number Placeholder 3">
            <a:extLst>
              <a:ext uri="{FF2B5EF4-FFF2-40B4-BE49-F238E27FC236}">
                <a16:creationId xmlns:a16="http://schemas.microsoft.com/office/drawing/2014/main" id="{B5F3F297-8D97-40F2-91EB-102284F4E02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31</a:t>
            </a:fld>
            <a:endParaRPr lang="en-US"/>
          </a:p>
        </p:txBody>
      </p:sp>
    </p:spTree>
    <p:extLst>
      <p:ext uri="{BB962C8B-B14F-4D97-AF65-F5344CB8AC3E}">
        <p14:creationId xmlns:p14="http://schemas.microsoft.com/office/powerpoint/2010/main" val="39976229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C8BA23-B524-4AC5-B7A2-67460C8949AB}"/>
              </a:ext>
            </a:extLst>
          </p:cNvPr>
          <p:cNvSpPr>
            <a:spLocks noGrp="1"/>
          </p:cNvSpPr>
          <p:nvPr>
            <p:ph type="title"/>
          </p:nvPr>
        </p:nvSpPr>
        <p:spPr/>
        <p:txBody>
          <a:bodyPr>
            <a:normAutofit fontScale="90000"/>
          </a:bodyPr>
          <a:lstStyle/>
          <a:p>
            <a:r>
              <a:rPr lang="en-US" dirty="0">
                <a:latin typeface="Helvetica Neue Light"/>
                <a:ea typeface="Helvetica Neue Light"/>
                <a:cs typeface="Helvetica Neue Light"/>
                <a:sym typeface="Helvetica Neue Light"/>
              </a:rPr>
              <a:t>30. Welcome to class! Please answer this question:</a:t>
            </a:r>
            <a:endParaRPr lang="en-CA" dirty="0"/>
          </a:p>
        </p:txBody>
      </p:sp>
      <p:sp>
        <p:nvSpPr>
          <p:cNvPr id="3" name="Text Placeholder 2">
            <a:extLst>
              <a:ext uri="{FF2B5EF4-FFF2-40B4-BE49-F238E27FC236}">
                <a16:creationId xmlns:a16="http://schemas.microsoft.com/office/drawing/2014/main" id="{E200618D-A47F-4183-969A-8811888AD91F}"/>
              </a:ext>
            </a:extLst>
          </p:cNvPr>
          <p:cNvSpPr>
            <a:spLocks noGrp="1"/>
          </p:cNvSpPr>
          <p:nvPr>
            <p:ph type="body" idx="1"/>
          </p:nvPr>
        </p:nvSpPr>
        <p:spPr/>
        <p:txBody>
          <a:bodyPr/>
          <a:lstStyle/>
          <a:p>
            <a:r>
              <a:rPr lang="en-US" dirty="0">
                <a:latin typeface="Helvetica Neue Light"/>
                <a:ea typeface="Helvetica Neue Light"/>
                <a:cs typeface="Helvetica Neue Light"/>
                <a:sym typeface="Helvetica Neue Light"/>
              </a:rPr>
              <a:t>What is something that you find helpful in terms of feedback on assignments? (What makes a professor’s or TA’s feedback helpful to you?)</a:t>
            </a:r>
            <a:endParaRPr lang="en-US" dirty="0">
              <a:solidFill>
                <a:srgbClr val="000000"/>
              </a:solidFill>
              <a:latin typeface="Helvetica Neue Light"/>
              <a:ea typeface="Helvetica Neue Light"/>
              <a:cs typeface="Helvetica Neue Light"/>
              <a:sym typeface="Helvetica Neue Light"/>
            </a:endParaRPr>
          </a:p>
          <a:p>
            <a:endParaRPr lang="en-CA" dirty="0"/>
          </a:p>
        </p:txBody>
      </p:sp>
      <p:sp>
        <p:nvSpPr>
          <p:cNvPr id="4" name="Slide Number Placeholder 3">
            <a:extLst>
              <a:ext uri="{FF2B5EF4-FFF2-40B4-BE49-F238E27FC236}">
                <a16:creationId xmlns:a16="http://schemas.microsoft.com/office/drawing/2014/main" id="{DC9F9329-E39C-4749-BAFC-7920F1B4F4E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32</a:t>
            </a:fld>
            <a:endParaRPr lang="en-US"/>
          </a:p>
        </p:txBody>
      </p:sp>
    </p:spTree>
    <p:extLst>
      <p:ext uri="{BB962C8B-B14F-4D97-AF65-F5344CB8AC3E}">
        <p14:creationId xmlns:p14="http://schemas.microsoft.com/office/powerpoint/2010/main" val="10080110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190A8D-E026-4C1F-B60E-29950AC6B3CF}"/>
              </a:ext>
            </a:extLst>
          </p:cNvPr>
          <p:cNvSpPr>
            <a:spLocks noGrp="1"/>
          </p:cNvSpPr>
          <p:nvPr>
            <p:ph type="title"/>
          </p:nvPr>
        </p:nvSpPr>
        <p:spPr/>
        <p:txBody>
          <a:bodyPr>
            <a:normAutofit fontScale="90000"/>
          </a:bodyPr>
          <a:lstStyle/>
          <a:p>
            <a:r>
              <a:rPr lang="en-US" dirty="0">
                <a:latin typeface="Helvetica Neue Light"/>
                <a:ea typeface="Helvetica Neue Light"/>
                <a:cs typeface="Helvetica Neue Light"/>
                <a:sym typeface="Helvetica Neue Light"/>
              </a:rPr>
              <a:t>31. Welcome to class! Please answer this question:</a:t>
            </a:r>
            <a:endParaRPr lang="en-CA" dirty="0"/>
          </a:p>
        </p:txBody>
      </p:sp>
      <p:sp>
        <p:nvSpPr>
          <p:cNvPr id="3" name="Text Placeholder 2">
            <a:extLst>
              <a:ext uri="{FF2B5EF4-FFF2-40B4-BE49-F238E27FC236}">
                <a16:creationId xmlns:a16="http://schemas.microsoft.com/office/drawing/2014/main" id="{9A017981-B52B-44C0-946D-79ADF494A06A}"/>
              </a:ext>
            </a:extLst>
          </p:cNvPr>
          <p:cNvSpPr>
            <a:spLocks noGrp="1"/>
          </p:cNvSpPr>
          <p:nvPr>
            <p:ph type="body" idx="1"/>
          </p:nvPr>
        </p:nvSpPr>
        <p:spPr/>
        <p:txBody>
          <a:bodyPr/>
          <a:lstStyle/>
          <a:p>
            <a:r>
              <a:rPr lang="en-US" dirty="0">
                <a:latin typeface="Helvetica Neue Light"/>
                <a:ea typeface="Helvetica Neue Light"/>
                <a:cs typeface="Helvetica Neue Light"/>
                <a:sym typeface="Helvetica Neue Light"/>
              </a:rPr>
              <a:t>What are you nervous about in terms of this course?</a:t>
            </a:r>
            <a:endParaRPr lang="en-US" dirty="0">
              <a:solidFill>
                <a:srgbClr val="000000"/>
              </a:solidFill>
              <a:latin typeface="Helvetica Neue Light"/>
              <a:ea typeface="Helvetica Neue Light"/>
              <a:cs typeface="Helvetica Neue Light"/>
              <a:sym typeface="Helvetica Neue Light"/>
            </a:endParaRPr>
          </a:p>
          <a:p>
            <a:endParaRPr lang="en-CA" dirty="0"/>
          </a:p>
        </p:txBody>
      </p:sp>
      <p:sp>
        <p:nvSpPr>
          <p:cNvPr id="4" name="Slide Number Placeholder 3">
            <a:extLst>
              <a:ext uri="{FF2B5EF4-FFF2-40B4-BE49-F238E27FC236}">
                <a16:creationId xmlns:a16="http://schemas.microsoft.com/office/drawing/2014/main" id="{2AE6267E-C8CE-474C-B77D-B351201A5EA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33</a:t>
            </a:fld>
            <a:endParaRPr lang="en-US"/>
          </a:p>
        </p:txBody>
      </p:sp>
    </p:spTree>
    <p:extLst>
      <p:ext uri="{BB962C8B-B14F-4D97-AF65-F5344CB8AC3E}">
        <p14:creationId xmlns:p14="http://schemas.microsoft.com/office/powerpoint/2010/main" val="95392889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55"/>
          <p:cNvSpPr txBox="1">
            <a:spLocks noGrp="1"/>
          </p:cNvSpPr>
          <p:nvPr>
            <p:ph type="title"/>
          </p:nvPr>
        </p:nvSpPr>
        <p:spPr>
          <a:xfrm>
            <a:off x="900800" y="2591337"/>
            <a:ext cx="11203200" cy="1625700"/>
          </a:xfrm>
        </p:spPr>
        <p:txBody>
          <a:bodyPr/>
          <a:lstStyle/>
          <a:p>
            <a:pPr lvl="0"/>
            <a:r>
              <a:rPr lang="en-US" dirty="0"/>
              <a:t>Check-in Questions</a:t>
            </a:r>
          </a:p>
        </p:txBody>
      </p:sp>
      <p:sp>
        <p:nvSpPr>
          <p:cNvPr id="2" name="Slide Number Placeholder 1">
            <a:extLst>
              <a:ext uri="{FF2B5EF4-FFF2-40B4-BE49-F238E27FC236}">
                <a16:creationId xmlns:a16="http://schemas.microsoft.com/office/drawing/2014/main" id="{5444BA16-552F-43AD-94BD-01DD9C342EDE}"/>
              </a:ext>
            </a:extLst>
          </p:cNvPr>
          <p:cNvSpPr>
            <a:spLocks noGrp="1"/>
          </p:cNvSpPr>
          <p:nvPr>
            <p:ph type="sldNum" idx="12"/>
          </p:nvPr>
        </p:nvSpPr>
        <p:spPr/>
        <p:txBody>
          <a:bodyPr/>
          <a:lstStyle/>
          <a:p>
            <a:pPr lvl="0"/>
            <a:fld id="{00000000-1234-1234-1234-123412341234}" type="slidenum">
              <a:rPr lang="en-US" smtClean="0"/>
              <a:pPr lvl="0"/>
              <a:t>34</a:t>
            </a:fld>
            <a:endParaRPr lang="en-US">
              <a:sym typeface="Gill Sans"/>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0210D5-FEB2-48B1-9233-D9C972C90FA1}"/>
              </a:ext>
            </a:extLst>
          </p:cNvPr>
          <p:cNvSpPr>
            <a:spLocks noGrp="1"/>
          </p:cNvSpPr>
          <p:nvPr>
            <p:ph type="title"/>
          </p:nvPr>
        </p:nvSpPr>
        <p:spPr/>
        <p:txBody>
          <a:bodyPr/>
          <a:lstStyle/>
          <a:p>
            <a:r>
              <a:rPr lang="en-US" sz="5400" dirty="0"/>
              <a:t>How long have you been sitting in front of your computer for today?</a:t>
            </a:r>
            <a:endParaRPr lang="en-CA" sz="5400" dirty="0"/>
          </a:p>
        </p:txBody>
      </p:sp>
      <p:sp>
        <p:nvSpPr>
          <p:cNvPr id="3" name="Text Placeholder 2">
            <a:extLst>
              <a:ext uri="{FF2B5EF4-FFF2-40B4-BE49-F238E27FC236}">
                <a16:creationId xmlns:a16="http://schemas.microsoft.com/office/drawing/2014/main" id="{75841B66-5FA8-4F48-A31C-99B5DA153C58}"/>
              </a:ext>
            </a:extLst>
          </p:cNvPr>
          <p:cNvSpPr>
            <a:spLocks noGrp="1"/>
          </p:cNvSpPr>
          <p:nvPr>
            <p:ph type="body" sz="quarter" idx="13"/>
          </p:nvPr>
        </p:nvSpPr>
        <p:spPr/>
        <p:txBody>
          <a:bodyPr>
            <a:noAutofit/>
          </a:bodyPr>
          <a:lstStyle/>
          <a:p>
            <a:r>
              <a:rPr lang="en-US" sz="7200" dirty="0">
                <a:solidFill>
                  <a:schemeClr val="bg1"/>
                </a:solidFill>
              </a:rPr>
              <a:t>&lt;1 Hour</a:t>
            </a:r>
            <a:endParaRPr lang="en-CA" sz="7200" dirty="0">
              <a:solidFill>
                <a:schemeClr val="bg1"/>
              </a:solidFill>
            </a:endParaRPr>
          </a:p>
        </p:txBody>
      </p:sp>
      <p:sp>
        <p:nvSpPr>
          <p:cNvPr id="4" name="Text Placeholder 3">
            <a:extLst>
              <a:ext uri="{FF2B5EF4-FFF2-40B4-BE49-F238E27FC236}">
                <a16:creationId xmlns:a16="http://schemas.microsoft.com/office/drawing/2014/main" id="{BDE63E2A-7EEF-40E1-A7E7-CCCF5345636F}"/>
              </a:ext>
            </a:extLst>
          </p:cNvPr>
          <p:cNvSpPr>
            <a:spLocks noGrp="1"/>
          </p:cNvSpPr>
          <p:nvPr>
            <p:ph type="body" sz="quarter" idx="14"/>
          </p:nvPr>
        </p:nvSpPr>
        <p:spPr/>
        <p:txBody>
          <a:bodyPr>
            <a:noAutofit/>
          </a:bodyPr>
          <a:lstStyle/>
          <a:p>
            <a:r>
              <a:rPr lang="en-US" sz="7200" dirty="0">
                <a:solidFill>
                  <a:schemeClr val="bg1"/>
                </a:solidFill>
              </a:rPr>
              <a:t>1-2 Hours</a:t>
            </a:r>
            <a:endParaRPr lang="en-CA" sz="7200" dirty="0">
              <a:solidFill>
                <a:schemeClr val="bg1"/>
              </a:solidFill>
            </a:endParaRPr>
          </a:p>
        </p:txBody>
      </p:sp>
      <p:sp>
        <p:nvSpPr>
          <p:cNvPr id="5" name="Text Placeholder 4">
            <a:extLst>
              <a:ext uri="{FF2B5EF4-FFF2-40B4-BE49-F238E27FC236}">
                <a16:creationId xmlns:a16="http://schemas.microsoft.com/office/drawing/2014/main" id="{4348A113-5EE6-43BB-A4B4-9FA8B1D02332}"/>
              </a:ext>
            </a:extLst>
          </p:cNvPr>
          <p:cNvSpPr>
            <a:spLocks noGrp="1"/>
          </p:cNvSpPr>
          <p:nvPr>
            <p:ph type="body" sz="quarter" idx="15"/>
          </p:nvPr>
        </p:nvSpPr>
        <p:spPr/>
        <p:txBody>
          <a:bodyPr>
            <a:noAutofit/>
          </a:bodyPr>
          <a:lstStyle/>
          <a:p>
            <a:r>
              <a:rPr lang="en-US" sz="7200" dirty="0">
                <a:solidFill>
                  <a:schemeClr val="bg1"/>
                </a:solidFill>
              </a:rPr>
              <a:t>2-3 Hours</a:t>
            </a:r>
            <a:endParaRPr lang="en-CA" sz="7200" dirty="0">
              <a:solidFill>
                <a:schemeClr val="bg1"/>
              </a:solidFill>
            </a:endParaRPr>
          </a:p>
        </p:txBody>
      </p:sp>
      <p:sp>
        <p:nvSpPr>
          <p:cNvPr id="6" name="Text Placeholder 5">
            <a:extLst>
              <a:ext uri="{FF2B5EF4-FFF2-40B4-BE49-F238E27FC236}">
                <a16:creationId xmlns:a16="http://schemas.microsoft.com/office/drawing/2014/main" id="{59661715-2A6F-47B6-AE65-3F18DCE297AA}"/>
              </a:ext>
            </a:extLst>
          </p:cNvPr>
          <p:cNvSpPr>
            <a:spLocks noGrp="1"/>
          </p:cNvSpPr>
          <p:nvPr>
            <p:ph type="body" sz="quarter" idx="16"/>
          </p:nvPr>
        </p:nvSpPr>
        <p:spPr/>
        <p:txBody>
          <a:bodyPr>
            <a:noAutofit/>
          </a:bodyPr>
          <a:lstStyle/>
          <a:p>
            <a:r>
              <a:rPr lang="en-US" sz="7200" dirty="0">
                <a:solidFill>
                  <a:schemeClr val="bg1"/>
                </a:solidFill>
              </a:rPr>
              <a:t>4+ Hours</a:t>
            </a:r>
            <a:endParaRPr lang="en-CA" sz="7200" dirty="0">
              <a:solidFill>
                <a:schemeClr val="bg1"/>
              </a:solidFill>
            </a:endParaRPr>
          </a:p>
        </p:txBody>
      </p:sp>
      <p:sp>
        <p:nvSpPr>
          <p:cNvPr id="7" name="Text Placeholder 6">
            <a:extLst>
              <a:ext uri="{FF2B5EF4-FFF2-40B4-BE49-F238E27FC236}">
                <a16:creationId xmlns:a16="http://schemas.microsoft.com/office/drawing/2014/main" id="{3293D2DF-72A0-453B-A154-CDD1B0B5906F}"/>
              </a:ext>
            </a:extLst>
          </p:cNvPr>
          <p:cNvSpPr>
            <a:spLocks noGrp="1"/>
          </p:cNvSpPr>
          <p:nvPr>
            <p:ph type="body" sz="quarter" idx="17"/>
          </p:nvPr>
        </p:nvSpPr>
        <p:spPr/>
        <p:txBody>
          <a:bodyPr>
            <a:normAutofit fontScale="85000" lnSpcReduction="20000"/>
          </a:bodyPr>
          <a:lstStyle/>
          <a:p>
            <a:r>
              <a:rPr lang="en-US" dirty="0">
                <a:solidFill>
                  <a:srgbClr val="000000"/>
                </a:solidFill>
                <a:latin typeface="Calibri"/>
                <a:ea typeface="Calibri"/>
                <a:cs typeface="Calibri"/>
                <a:sym typeface="Calibri"/>
              </a:rPr>
              <a:t>Welcome. While you wait for class to begin, you can annotate the above image and circle/place a checkmark on how many hours you have been on the computer today. You can access the </a:t>
            </a:r>
            <a:r>
              <a:rPr lang="en-US" dirty="0" err="1">
                <a:solidFill>
                  <a:srgbClr val="000000"/>
                </a:solidFill>
                <a:latin typeface="Calibri"/>
                <a:ea typeface="Calibri"/>
                <a:cs typeface="Calibri"/>
                <a:sym typeface="Calibri"/>
              </a:rPr>
              <a:t>colouring</a:t>
            </a:r>
            <a:r>
              <a:rPr lang="en-US" dirty="0">
                <a:solidFill>
                  <a:srgbClr val="000000"/>
                </a:solidFill>
                <a:latin typeface="Calibri"/>
                <a:ea typeface="Calibri"/>
                <a:cs typeface="Calibri"/>
                <a:sym typeface="Calibri"/>
              </a:rPr>
              <a:t> tools by clicking the down arrow, then ‘view options’ then ‘annotate’. Alternatively, </a:t>
            </a:r>
            <a:r>
              <a:rPr lang="en-US" dirty="0">
                <a:latin typeface="Calibri"/>
                <a:ea typeface="Calibri"/>
                <a:cs typeface="Calibri"/>
                <a:sym typeface="Calibri"/>
              </a:rPr>
              <a:t>enter</a:t>
            </a:r>
            <a:r>
              <a:rPr lang="en-US" dirty="0">
                <a:solidFill>
                  <a:srgbClr val="000000"/>
                </a:solidFill>
                <a:latin typeface="Calibri"/>
                <a:ea typeface="Calibri"/>
                <a:cs typeface="Calibri"/>
                <a:sym typeface="Calibri"/>
              </a:rPr>
              <a:t> your answer in the chat.</a:t>
            </a:r>
            <a:endParaRPr lang="en-US" dirty="0">
              <a:solidFill>
                <a:schemeClr val="dk1"/>
              </a:solidFill>
              <a:latin typeface="Calibri"/>
              <a:ea typeface="Calibri"/>
              <a:cs typeface="Calibri"/>
              <a:sym typeface="Calibri"/>
            </a:endParaRPr>
          </a:p>
          <a:p>
            <a:endParaRPr lang="en-CA" dirty="0"/>
          </a:p>
        </p:txBody>
      </p:sp>
      <p:sp>
        <p:nvSpPr>
          <p:cNvPr id="8" name="Slide Number Placeholder 7">
            <a:extLst>
              <a:ext uri="{FF2B5EF4-FFF2-40B4-BE49-F238E27FC236}">
                <a16:creationId xmlns:a16="http://schemas.microsoft.com/office/drawing/2014/main" id="{C6CF4A21-C229-40EC-9C61-02ACA85839B2}"/>
              </a:ext>
            </a:extLst>
          </p:cNvPr>
          <p:cNvSpPr>
            <a:spLocks noGrp="1"/>
          </p:cNvSpPr>
          <p:nvPr>
            <p:ph type="sldNum" idx="12"/>
          </p:nvPr>
        </p:nvSpPr>
        <p:spPr>
          <a:xfrm>
            <a:off x="6374763" y="9302044"/>
            <a:ext cx="248700" cy="337200"/>
          </a:xfrm>
        </p:spPr>
        <p:txBody>
          <a:bodyPr>
            <a:normAutofit fontScale="25000" lnSpcReduction="20000"/>
          </a:bodyPr>
          <a:lstStyle/>
          <a:p>
            <a:pPr marL="0" lvl="0" indent="0" algn="ctr" rtl="0">
              <a:spcBef>
                <a:spcPts val="0"/>
              </a:spcBef>
              <a:spcAft>
                <a:spcPts val="0"/>
              </a:spcAft>
              <a:buNone/>
            </a:pPr>
            <a:fld id="{00000000-1234-1234-1234-123412341234}" type="slidenum">
              <a:rPr lang="en-US" smtClean="0"/>
              <a:t>35</a:t>
            </a:fld>
            <a:endParaRPr lang="en-US" sz="1300">
              <a:solidFill>
                <a:srgbClr val="FFFFFF"/>
              </a:solidFill>
              <a:latin typeface="Gill Sans"/>
              <a:ea typeface="Gill Sans"/>
              <a:cs typeface="Gill Sans"/>
              <a:sym typeface="Gill Sans"/>
            </a:endParaRPr>
          </a:p>
        </p:txBody>
      </p:sp>
    </p:spTree>
    <p:extLst>
      <p:ext uri="{BB962C8B-B14F-4D97-AF65-F5344CB8AC3E}">
        <p14:creationId xmlns:p14="http://schemas.microsoft.com/office/powerpoint/2010/main" val="199641251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0210D5-FEB2-48B1-9233-D9C972C90FA1}"/>
              </a:ext>
            </a:extLst>
          </p:cNvPr>
          <p:cNvSpPr>
            <a:spLocks noGrp="1"/>
          </p:cNvSpPr>
          <p:nvPr>
            <p:ph type="title"/>
          </p:nvPr>
        </p:nvSpPr>
        <p:spPr/>
        <p:txBody>
          <a:bodyPr/>
          <a:lstStyle/>
          <a:p>
            <a:r>
              <a:rPr lang="en-US" sz="5400" dirty="0"/>
              <a:t>How are you feeling today?</a:t>
            </a:r>
            <a:endParaRPr lang="en-CA" sz="5400" dirty="0"/>
          </a:p>
        </p:txBody>
      </p:sp>
      <p:sp>
        <p:nvSpPr>
          <p:cNvPr id="3" name="Text Placeholder 2">
            <a:extLst>
              <a:ext uri="{FF2B5EF4-FFF2-40B4-BE49-F238E27FC236}">
                <a16:creationId xmlns:a16="http://schemas.microsoft.com/office/drawing/2014/main" id="{75841B66-5FA8-4F48-A31C-99B5DA153C58}"/>
              </a:ext>
            </a:extLst>
          </p:cNvPr>
          <p:cNvSpPr>
            <a:spLocks noGrp="1"/>
          </p:cNvSpPr>
          <p:nvPr>
            <p:ph type="body" sz="quarter" idx="13"/>
          </p:nvPr>
        </p:nvSpPr>
        <p:spPr/>
        <p:txBody>
          <a:bodyPr anchor="ctr">
            <a:noAutofit/>
          </a:bodyPr>
          <a:lstStyle/>
          <a:p>
            <a:r>
              <a:rPr lang="en-US" sz="4800" dirty="0">
                <a:solidFill>
                  <a:schemeClr val="bg1"/>
                </a:solidFill>
              </a:rPr>
              <a:t>Excited</a:t>
            </a:r>
            <a:endParaRPr lang="en-CA" sz="4800" dirty="0">
              <a:solidFill>
                <a:schemeClr val="bg1"/>
              </a:solidFill>
            </a:endParaRPr>
          </a:p>
        </p:txBody>
      </p:sp>
      <p:sp>
        <p:nvSpPr>
          <p:cNvPr id="4" name="Text Placeholder 3">
            <a:extLst>
              <a:ext uri="{FF2B5EF4-FFF2-40B4-BE49-F238E27FC236}">
                <a16:creationId xmlns:a16="http://schemas.microsoft.com/office/drawing/2014/main" id="{BDE63E2A-7EEF-40E1-A7E7-CCCF5345636F}"/>
              </a:ext>
            </a:extLst>
          </p:cNvPr>
          <p:cNvSpPr>
            <a:spLocks noGrp="1"/>
          </p:cNvSpPr>
          <p:nvPr>
            <p:ph type="body" sz="quarter" idx="14"/>
          </p:nvPr>
        </p:nvSpPr>
        <p:spPr/>
        <p:txBody>
          <a:bodyPr anchor="ctr">
            <a:noAutofit/>
          </a:bodyPr>
          <a:lstStyle/>
          <a:p>
            <a:r>
              <a:rPr lang="en-US" sz="4800" dirty="0">
                <a:solidFill>
                  <a:schemeClr val="bg1"/>
                </a:solidFill>
              </a:rPr>
              <a:t>Indifferent</a:t>
            </a:r>
            <a:endParaRPr lang="en-CA" sz="4800" dirty="0">
              <a:solidFill>
                <a:schemeClr val="bg1"/>
              </a:solidFill>
            </a:endParaRPr>
          </a:p>
        </p:txBody>
      </p:sp>
      <p:sp>
        <p:nvSpPr>
          <p:cNvPr id="5" name="Text Placeholder 4">
            <a:extLst>
              <a:ext uri="{FF2B5EF4-FFF2-40B4-BE49-F238E27FC236}">
                <a16:creationId xmlns:a16="http://schemas.microsoft.com/office/drawing/2014/main" id="{4348A113-5EE6-43BB-A4B4-9FA8B1D02332}"/>
              </a:ext>
            </a:extLst>
          </p:cNvPr>
          <p:cNvSpPr>
            <a:spLocks noGrp="1"/>
          </p:cNvSpPr>
          <p:nvPr>
            <p:ph type="body" sz="quarter" idx="15"/>
          </p:nvPr>
        </p:nvSpPr>
        <p:spPr/>
        <p:txBody>
          <a:bodyPr anchor="ctr">
            <a:noAutofit/>
          </a:bodyPr>
          <a:lstStyle/>
          <a:p>
            <a:r>
              <a:rPr lang="en-US" sz="4800" dirty="0">
                <a:solidFill>
                  <a:schemeClr val="bg1"/>
                </a:solidFill>
              </a:rPr>
              <a:t>Stressed</a:t>
            </a:r>
            <a:endParaRPr lang="en-CA" sz="4800" dirty="0">
              <a:solidFill>
                <a:schemeClr val="bg1"/>
              </a:solidFill>
            </a:endParaRPr>
          </a:p>
        </p:txBody>
      </p:sp>
      <p:sp>
        <p:nvSpPr>
          <p:cNvPr id="6" name="Text Placeholder 5">
            <a:extLst>
              <a:ext uri="{FF2B5EF4-FFF2-40B4-BE49-F238E27FC236}">
                <a16:creationId xmlns:a16="http://schemas.microsoft.com/office/drawing/2014/main" id="{59661715-2A6F-47B6-AE65-3F18DCE297AA}"/>
              </a:ext>
            </a:extLst>
          </p:cNvPr>
          <p:cNvSpPr>
            <a:spLocks noGrp="1"/>
          </p:cNvSpPr>
          <p:nvPr>
            <p:ph type="body" sz="quarter" idx="16"/>
          </p:nvPr>
        </p:nvSpPr>
        <p:spPr/>
        <p:txBody>
          <a:bodyPr anchor="ctr">
            <a:noAutofit/>
          </a:bodyPr>
          <a:lstStyle/>
          <a:p>
            <a:r>
              <a:rPr lang="en-US" sz="4800" dirty="0">
                <a:solidFill>
                  <a:schemeClr val="bg1"/>
                </a:solidFill>
              </a:rPr>
              <a:t>Relaxed</a:t>
            </a:r>
            <a:endParaRPr lang="en-CA" sz="4800" dirty="0">
              <a:solidFill>
                <a:schemeClr val="bg1"/>
              </a:solidFill>
            </a:endParaRPr>
          </a:p>
        </p:txBody>
      </p:sp>
      <p:sp>
        <p:nvSpPr>
          <p:cNvPr id="7" name="Text Placeholder 6">
            <a:extLst>
              <a:ext uri="{FF2B5EF4-FFF2-40B4-BE49-F238E27FC236}">
                <a16:creationId xmlns:a16="http://schemas.microsoft.com/office/drawing/2014/main" id="{3293D2DF-72A0-453B-A154-CDD1B0B5906F}"/>
              </a:ext>
            </a:extLst>
          </p:cNvPr>
          <p:cNvSpPr>
            <a:spLocks noGrp="1"/>
          </p:cNvSpPr>
          <p:nvPr>
            <p:ph type="body" sz="quarter" idx="17"/>
          </p:nvPr>
        </p:nvSpPr>
        <p:spPr/>
        <p:txBody>
          <a:bodyPr>
            <a:normAutofit fontScale="85000" lnSpcReduction="20000"/>
          </a:bodyPr>
          <a:lstStyle/>
          <a:p>
            <a:r>
              <a:rPr lang="en-US" dirty="0">
                <a:solidFill>
                  <a:srgbClr val="000000"/>
                </a:solidFill>
                <a:latin typeface="Calibri"/>
                <a:ea typeface="Calibri"/>
                <a:cs typeface="Calibri"/>
                <a:sym typeface="Calibri"/>
              </a:rPr>
              <a:t>Welcome. While you wait for class to begin, you can annotate the above image and circle/place a checkmark on how many hours you have been on the computer today. You can access the </a:t>
            </a:r>
            <a:r>
              <a:rPr lang="en-US" dirty="0" err="1">
                <a:solidFill>
                  <a:srgbClr val="000000"/>
                </a:solidFill>
                <a:latin typeface="Calibri"/>
                <a:ea typeface="Calibri"/>
                <a:cs typeface="Calibri"/>
                <a:sym typeface="Calibri"/>
              </a:rPr>
              <a:t>colouring</a:t>
            </a:r>
            <a:r>
              <a:rPr lang="en-US" dirty="0">
                <a:solidFill>
                  <a:srgbClr val="000000"/>
                </a:solidFill>
                <a:latin typeface="Calibri"/>
                <a:ea typeface="Calibri"/>
                <a:cs typeface="Calibri"/>
                <a:sym typeface="Calibri"/>
              </a:rPr>
              <a:t> tools by clicking the down arrow, then ‘view options’ then ‘annotate’. Alternatively, </a:t>
            </a:r>
            <a:r>
              <a:rPr lang="en-US" dirty="0">
                <a:latin typeface="Calibri"/>
                <a:ea typeface="Calibri"/>
                <a:cs typeface="Calibri"/>
                <a:sym typeface="Calibri"/>
              </a:rPr>
              <a:t>enter</a:t>
            </a:r>
            <a:r>
              <a:rPr lang="en-US" dirty="0">
                <a:solidFill>
                  <a:srgbClr val="000000"/>
                </a:solidFill>
                <a:latin typeface="Calibri"/>
                <a:ea typeface="Calibri"/>
                <a:cs typeface="Calibri"/>
                <a:sym typeface="Calibri"/>
              </a:rPr>
              <a:t> your answer in the chat.</a:t>
            </a:r>
            <a:endParaRPr lang="en-US" dirty="0">
              <a:solidFill>
                <a:schemeClr val="dk1"/>
              </a:solidFill>
              <a:latin typeface="Calibri"/>
              <a:ea typeface="Calibri"/>
              <a:cs typeface="Calibri"/>
              <a:sym typeface="Calibri"/>
            </a:endParaRPr>
          </a:p>
          <a:p>
            <a:endParaRPr lang="en-CA" dirty="0"/>
          </a:p>
        </p:txBody>
      </p:sp>
      <p:sp>
        <p:nvSpPr>
          <p:cNvPr id="8" name="Slide Number Placeholder 7">
            <a:extLst>
              <a:ext uri="{FF2B5EF4-FFF2-40B4-BE49-F238E27FC236}">
                <a16:creationId xmlns:a16="http://schemas.microsoft.com/office/drawing/2014/main" id="{945D0BF6-43D3-41A5-9065-ECB4FF935A0A}"/>
              </a:ext>
            </a:extLst>
          </p:cNvPr>
          <p:cNvSpPr>
            <a:spLocks noGrp="1"/>
          </p:cNvSpPr>
          <p:nvPr>
            <p:ph type="sldNum" idx="12"/>
          </p:nvPr>
        </p:nvSpPr>
        <p:spPr>
          <a:xfrm>
            <a:off x="6374763" y="9302044"/>
            <a:ext cx="248700" cy="337200"/>
          </a:xfrm>
        </p:spPr>
        <p:txBody>
          <a:bodyPr>
            <a:normAutofit fontScale="25000" lnSpcReduction="20000"/>
          </a:bodyPr>
          <a:lstStyle/>
          <a:p>
            <a:pPr marL="0" lvl="0" indent="0" algn="ctr" rtl="0">
              <a:spcBef>
                <a:spcPts val="0"/>
              </a:spcBef>
              <a:spcAft>
                <a:spcPts val="0"/>
              </a:spcAft>
              <a:buNone/>
            </a:pPr>
            <a:fld id="{00000000-1234-1234-1234-123412341234}" type="slidenum">
              <a:rPr lang="en-US" smtClean="0"/>
              <a:t>36</a:t>
            </a:fld>
            <a:endParaRPr lang="en-US" sz="1300">
              <a:solidFill>
                <a:srgbClr val="FFFFFF"/>
              </a:solidFill>
              <a:latin typeface="Gill Sans"/>
              <a:ea typeface="Gill Sans"/>
              <a:cs typeface="Gill Sans"/>
              <a:sym typeface="Gill Sans"/>
            </a:endParaRPr>
          </a:p>
        </p:txBody>
      </p:sp>
    </p:spTree>
    <p:extLst>
      <p:ext uri="{BB962C8B-B14F-4D97-AF65-F5344CB8AC3E}">
        <p14:creationId xmlns:p14="http://schemas.microsoft.com/office/powerpoint/2010/main" val="405575820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0210D5-FEB2-48B1-9233-D9C972C90FA1}"/>
              </a:ext>
            </a:extLst>
          </p:cNvPr>
          <p:cNvSpPr>
            <a:spLocks noGrp="1"/>
          </p:cNvSpPr>
          <p:nvPr>
            <p:ph type="title"/>
          </p:nvPr>
        </p:nvSpPr>
        <p:spPr/>
        <p:txBody>
          <a:bodyPr/>
          <a:lstStyle/>
          <a:p>
            <a:r>
              <a:rPr lang="en-US" sz="5400" dirty="0"/>
              <a:t>What is your favourite type of pizza topping?</a:t>
            </a:r>
            <a:endParaRPr lang="en-CA" sz="5400" dirty="0"/>
          </a:p>
        </p:txBody>
      </p:sp>
      <p:sp>
        <p:nvSpPr>
          <p:cNvPr id="3" name="Text Placeholder 2">
            <a:extLst>
              <a:ext uri="{FF2B5EF4-FFF2-40B4-BE49-F238E27FC236}">
                <a16:creationId xmlns:a16="http://schemas.microsoft.com/office/drawing/2014/main" id="{75841B66-5FA8-4F48-A31C-99B5DA153C58}"/>
              </a:ext>
            </a:extLst>
          </p:cNvPr>
          <p:cNvSpPr>
            <a:spLocks noGrp="1"/>
          </p:cNvSpPr>
          <p:nvPr>
            <p:ph type="body" sz="quarter" idx="13"/>
          </p:nvPr>
        </p:nvSpPr>
        <p:spPr/>
        <p:txBody>
          <a:bodyPr anchor="ctr">
            <a:noAutofit/>
          </a:bodyPr>
          <a:lstStyle/>
          <a:p>
            <a:r>
              <a:rPr lang="en-US" sz="4800" dirty="0">
                <a:solidFill>
                  <a:schemeClr val="bg1"/>
                </a:solidFill>
              </a:rPr>
              <a:t>Meat</a:t>
            </a:r>
            <a:endParaRPr lang="en-CA" sz="4800" dirty="0">
              <a:solidFill>
                <a:schemeClr val="bg1"/>
              </a:solidFill>
            </a:endParaRPr>
          </a:p>
        </p:txBody>
      </p:sp>
      <p:sp>
        <p:nvSpPr>
          <p:cNvPr id="4" name="Text Placeholder 3">
            <a:extLst>
              <a:ext uri="{FF2B5EF4-FFF2-40B4-BE49-F238E27FC236}">
                <a16:creationId xmlns:a16="http://schemas.microsoft.com/office/drawing/2014/main" id="{BDE63E2A-7EEF-40E1-A7E7-CCCF5345636F}"/>
              </a:ext>
            </a:extLst>
          </p:cNvPr>
          <p:cNvSpPr>
            <a:spLocks noGrp="1"/>
          </p:cNvSpPr>
          <p:nvPr>
            <p:ph type="body" sz="quarter" idx="14"/>
          </p:nvPr>
        </p:nvSpPr>
        <p:spPr/>
        <p:txBody>
          <a:bodyPr anchor="ctr">
            <a:noAutofit/>
          </a:bodyPr>
          <a:lstStyle/>
          <a:p>
            <a:r>
              <a:rPr lang="en-US" sz="4000" dirty="0">
                <a:solidFill>
                  <a:schemeClr val="bg1"/>
                </a:solidFill>
              </a:rPr>
              <a:t>Vegetables</a:t>
            </a:r>
            <a:endParaRPr lang="en-CA" sz="4000" dirty="0">
              <a:solidFill>
                <a:schemeClr val="bg1"/>
              </a:solidFill>
            </a:endParaRPr>
          </a:p>
        </p:txBody>
      </p:sp>
      <p:sp>
        <p:nvSpPr>
          <p:cNvPr id="5" name="Text Placeholder 4">
            <a:extLst>
              <a:ext uri="{FF2B5EF4-FFF2-40B4-BE49-F238E27FC236}">
                <a16:creationId xmlns:a16="http://schemas.microsoft.com/office/drawing/2014/main" id="{4348A113-5EE6-43BB-A4B4-9FA8B1D02332}"/>
              </a:ext>
            </a:extLst>
          </p:cNvPr>
          <p:cNvSpPr>
            <a:spLocks noGrp="1"/>
          </p:cNvSpPr>
          <p:nvPr>
            <p:ph type="body" sz="quarter" idx="15"/>
          </p:nvPr>
        </p:nvSpPr>
        <p:spPr/>
        <p:txBody>
          <a:bodyPr anchor="ctr">
            <a:noAutofit/>
          </a:bodyPr>
          <a:lstStyle/>
          <a:p>
            <a:r>
              <a:rPr lang="en-US" sz="4800" dirty="0">
                <a:solidFill>
                  <a:schemeClr val="bg1"/>
                </a:solidFill>
              </a:rPr>
              <a:t>Cheese</a:t>
            </a:r>
            <a:endParaRPr lang="en-CA" sz="4800" dirty="0">
              <a:solidFill>
                <a:schemeClr val="bg1"/>
              </a:solidFill>
            </a:endParaRPr>
          </a:p>
        </p:txBody>
      </p:sp>
      <p:sp>
        <p:nvSpPr>
          <p:cNvPr id="6" name="Text Placeholder 5">
            <a:extLst>
              <a:ext uri="{FF2B5EF4-FFF2-40B4-BE49-F238E27FC236}">
                <a16:creationId xmlns:a16="http://schemas.microsoft.com/office/drawing/2014/main" id="{59661715-2A6F-47B6-AE65-3F18DCE297AA}"/>
              </a:ext>
            </a:extLst>
          </p:cNvPr>
          <p:cNvSpPr>
            <a:spLocks noGrp="1"/>
          </p:cNvSpPr>
          <p:nvPr>
            <p:ph type="body" sz="quarter" idx="16"/>
          </p:nvPr>
        </p:nvSpPr>
        <p:spPr/>
        <p:txBody>
          <a:bodyPr anchor="ctr">
            <a:noAutofit/>
          </a:bodyPr>
          <a:lstStyle/>
          <a:p>
            <a:r>
              <a:rPr lang="en-US" sz="4800" dirty="0">
                <a:solidFill>
                  <a:schemeClr val="bg1"/>
                </a:solidFill>
              </a:rPr>
              <a:t>Other</a:t>
            </a:r>
            <a:endParaRPr lang="en-CA" sz="4800" dirty="0">
              <a:solidFill>
                <a:schemeClr val="bg1"/>
              </a:solidFill>
            </a:endParaRPr>
          </a:p>
        </p:txBody>
      </p:sp>
      <p:sp>
        <p:nvSpPr>
          <p:cNvPr id="7" name="Text Placeholder 6">
            <a:extLst>
              <a:ext uri="{FF2B5EF4-FFF2-40B4-BE49-F238E27FC236}">
                <a16:creationId xmlns:a16="http://schemas.microsoft.com/office/drawing/2014/main" id="{3293D2DF-72A0-453B-A154-CDD1B0B5906F}"/>
              </a:ext>
            </a:extLst>
          </p:cNvPr>
          <p:cNvSpPr>
            <a:spLocks noGrp="1"/>
          </p:cNvSpPr>
          <p:nvPr>
            <p:ph type="body" sz="quarter" idx="17"/>
          </p:nvPr>
        </p:nvSpPr>
        <p:spPr/>
        <p:txBody>
          <a:bodyPr>
            <a:normAutofit fontScale="85000" lnSpcReduction="20000"/>
          </a:bodyPr>
          <a:lstStyle/>
          <a:p>
            <a:r>
              <a:rPr lang="en-US" dirty="0">
                <a:solidFill>
                  <a:srgbClr val="000000"/>
                </a:solidFill>
                <a:latin typeface="Calibri"/>
                <a:ea typeface="Calibri"/>
                <a:cs typeface="Calibri"/>
                <a:sym typeface="Calibri"/>
              </a:rPr>
              <a:t>Welcome. While you wait for class to begin, you can annotate the above image and circle/place a checkmark on how many hours you have been on the computer today. You can access the </a:t>
            </a:r>
            <a:r>
              <a:rPr lang="en-US" dirty="0" err="1">
                <a:solidFill>
                  <a:srgbClr val="000000"/>
                </a:solidFill>
                <a:latin typeface="Calibri"/>
                <a:ea typeface="Calibri"/>
                <a:cs typeface="Calibri"/>
                <a:sym typeface="Calibri"/>
              </a:rPr>
              <a:t>colouring</a:t>
            </a:r>
            <a:r>
              <a:rPr lang="en-US" dirty="0">
                <a:solidFill>
                  <a:srgbClr val="000000"/>
                </a:solidFill>
                <a:latin typeface="Calibri"/>
                <a:ea typeface="Calibri"/>
                <a:cs typeface="Calibri"/>
                <a:sym typeface="Calibri"/>
              </a:rPr>
              <a:t> tools by clicking the down arrow, then ‘view options’ then ‘annotate’. Alternatively, </a:t>
            </a:r>
            <a:r>
              <a:rPr lang="en-US" dirty="0">
                <a:latin typeface="Calibri"/>
                <a:ea typeface="Calibri"/>
                <a:cs typeface="Calibri"/>
                <a:sym typeface="Calibri"/>
              </a:rPr>
              <a:t>enter</a:t>
            </a:r>
            <a:r>
              <a:rPr lang="en-US" dirty="0">
                <a:solidFill>
                  <a:srgbClr val="000000"/>
                </a:solidFill>
                <a:latin typeface="Calibri"/>
                <a:ea typeface="Calibri"/>
                <a:cs typeface="Calibri"/>
                <a:sym typeface="Calibri"/>
              </a:rPr>
              <a:t> your answer in the chat.</a:t>
            </a:r>
            <a:endParaRPr lang="en-US" dirty="0">
              <a:solidFill>
                <a:schemeClr val="dk1"/>
              </a:solidFill>
              <a:latin typeface="Calibri"/>
              <a:ea typeface="Calibri"/>
              <a:cs typeface="Calibri"/>
              <a:sym typeface="Calibri"/>
            </a:endParaRPr>
          </a:p>
          <a:p>
            <a:endParaRPr lang="en-CA" dirty="0"/>
          </a:p>
        </p:txBody>
      </p:sp>
      <p:sp>
        <p:nvSpPr>
          <p:cNvPr id="8" name="Slide Number Placeholder 7">
            <a:extLst>
              <a:ext uri="{FF2B5EF4-FFF2-40B4-BE49-F238E27FC236}">
                <a16:creationId xmlns:a16="http://schemas.microsoft.com/office/drawing/2014/main" id="{E770F8FD-9B57-46CA-8FA8-FAB30523D09E}"/>
              </a:ext>
            </a:extLst>
          </p:cNvPr>
          <p:cNvSpPr>
            <a:spLocks noGrp="1"/>
          </p:cNvSpPr>
          <p:nvPr>
            <p:ph type="sldNum" idx="12"/>
          </p:nvPr>
        </p:nvSpPr>
        <p:spPr>
          <a:xfrm>
            <a:off x="6374763" y="9302044"/>
            <a:ext cx="248700" cy="337200"/>
          </a:xfrm>
        </p:spPr>
        <p:txBody>
          <a:bodyPr>
            <a:normAutofit fontScale="25000" lnSpcReduction="20000"/>
          </a:bodyPr>
          <a:lstStyle/>
          <a:p>
            <a:pPr marL="0" lvl="0" indent="0" algn="ctr" rtl="0">
              <a:spcBef>
                <a:spcPts val="0"/>
              </a:spcBef>
              <a:spcAft>
                <a:spcPts val="0"/>
              </a:spcAft>
              <a:buNone/>
            </a:pPr>
            <a:fld id="{00000000-1234-1234-1234-123412341234}" type="slidenum">
              <a:rPr lang="en-US" smtClean="0"/>
              <a:t>37</a:t>
            </a:fld>
            <a:endParaRPr lang="en-US" sz="1300">
              <a:solidFill>
                <a:srgbClr val="FFFFFF"/>
              </a:solidFill>
              <a:latin typeface="Gill Sans"/>
              <a:ea typeface="Gill Sans"/>
              <a:cs typeface="Gill Sans"/>
              <a:sym typeface="Gill Sans"/>
            </a:endParaRPr>
          </a:p>
        </p:txBody>
      </p:sp>
    </p:spTree>
    <p:extLst>
      <p:ext uri="{BB962C8B-B14F-4D97-AF65-F5344CB8AC3E}">
        <p14:creationId xmlns:p14="http://schemas.microsoft.com/office/powerpoint/2010/main" val="268090492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0210D5-FEB2-48B1-9233-D9C972C90FA1}"/>
              </a:ext>
            </a:extLst>
          </p:cNvPr>
          <p:cNvSpPr>
            <a:spLocks noGrp="1"/>
          </p:cNvSpPr>
          <p:nvPr>
            <p:ph type="title"/>
          </p:nvPr>
        </p:nvSpPr>
        <p:spPr/>
        <p:txBody>
          <a:bodyPr/>
          <a:lstStyle/>
          <a:p>
            <a:r>
              <a:rPr lang="en-US" sz="5400" dirty="0"/>
              <a:t>What is your favourite ice cream flavour?</a:t>
            </a:r>
            <a:endParaRPr lang="en-CA" sz="5400" dirty="0"/>
          </a:p>
        </p:txBody>
      </p:sp>
      <p:sp>
        <p:nvSpPr>
          <p:cNvPr id="3" name="Text Placeholder 2">
            <a:extLst>
              <a:ext uri="{FF2B5EF4-FFF2-40B4-BE49-F238E27FC236}">
                <a16:creationId xmlns:a16="http://schemas.microsoft.com/office/drawing/2014/main" id="{75841B66-5FA8-4F48-A31C-99B5DA153C58}"/>
              </a:ext>
            </a:extLst>
          </p:cNvPr>
          <p:cNvSpPr>
            <a:spLocks noGrp="1"/>
          </p:cNvSpPr>
          <p:nvPr>
            <p:ph type="body" sz="quarter" idx="13"/>
          </p:nvPr>
        </p:nvSpPr>
        <p:spPr/>
        <p:txBody>
          <a:bodyPr anchor="ctr">
            <a:noAutofit/>
          </a:bodyPr>
          <a:lstStyle/>
          <a:p>
            <a:r>
              <a:rPr lang="en-US" sz="4800" dirty="0">
                <a:solidFill>
                  <a:schemeClr val="bg1"/>
                </a:solidFill>
              </a:rPr>
              <a:t>Vanilla</a:t>
            </a:r>
            <a:endParaRPr lang="en-CA" sz="4800" dirty="0">
              <a:solidFill>
                <a:schemeClr val="bg1"/>
              </a:solidFill>
            </a:endParaRPr>
          </a:p>
        </p:txBody>
      </p:sp>
      <p:sp>
        <p:nvSpPr>
          <p:cNvPr id="4" name="Text Placeholder 3">
            <a:extLst>
              <a:ext uri="{FF2B5EF4-FFF2-40B4-BE49-F238E27FC236}">
                <a16:creationId xmlns:a16="http://schemas.microsoft.com/office/drawing/2014/main" id="{BDE63E2A-7EEF-40E1-A7E7-CCCF5345636F}"/>
              </a:ext>
            </a:extLst>
          </p:cNvPr>
          <p:cNvSpPr>
            <a:spLocks noGrp="1"/>
          </p:cNvSpPr>
          <p:nvPr>
            <p:ph type="body" sz="quarter" idx="14"/>
          </p:nvPr>
        </p:nvSpPr>
        <p:spPr/>
        <p:txBody>
          <a:bodyPr anchor="ctr">
            <a:noAutofit/>
          </a:bodyPr>
          <a:lstStyle/>
          <a:p>
            <a:r>
              <a:rPr lang="en-US" sz="4400" dirty="0">
                <a:solidFill>
                  <a:schemeClr val="bg1"/>
                </a:solidFill>
              </a:rPr>
              <a:t>Chocolate</a:t>
            </a:r>
            <a:endParaRPr lang="en-CA" sz="4400" dirty="0">
              <a:solidFill>
                <a:schemeClr val="bg1"/>
              </a:solidFill>
            </a:endParaRPr>
          </a:p>
        </p:txBody>
      </p:sp>
      <p:sp>
        <p:nvSpPr>
          <p:cNvPr id="5" name="Text Placeholder 4">
            <a:extLst>
              <a:ext uri="{FF2B5EF4-FFF2-40B4-BE49-F238E27FC236}">
                <a16:creationId xmlns:a16="http://schemas.microsoft.com/office/drawing/2014/main" id="{4348A113-5EE6-43BB-A4B4-9FA8B1D02332}"/>
              </a:ext>
            </a:extLst>
          </p:cNvPr>
          <p:cNvSpPr>
            <a:spLocks noGrp="1"/>
          </p:cNvSpPr>
          <p:nvPr>
            <p:ph type="body" sz="quarter" idx="15"/>
          </p:nvPr>
        </p:nvSpPr>
        <p:spPr/>
        <p:txBody>
          <a:bodyPr anchor="ctr">
            <a:noAutofit/>
          </a:bodyPr>
          <a:lstStyle/>
          <a:p>
            <a:r>
              <a:rPr lang="en-US" sz="4800" dirty="0">
                <a:solidFill>
                  <a:schemeClr val="bg1"/>
                </a:solidFill>
              </a:rPr>
              <a:t>Sorbet</a:t>
            </a:r>
            <a:endParaRPr lang="en-CA" sz="4800" dirty="0">
              <a:solidFill>
                <a:schemeClr val="bg1"/>
              </a:solidFill>
            </a:endParaRPr>
          </a:p>
        </p:txBody>
      </p:sp>
      <p:sp>
        <p:nvSpPr>
          <p:cNvPr id="6" name="Text Placeholder 5">
            <a:extLst>
              <a:ext uri="{FF2B5EF4-FFF2-40B4-BE49-F238E27FC236}">
                <a16:creationId xmlns:a16="http://schemas.microsoft.com/office/drawing/2014/main" id="{59661715-2A6F-47B6-AE65-3F18DCE297AA}"/>
              </a:ext>
            </a:extLst>
          </p:cNvPr>
          <p:cNvSpPr>
            <a:spLocks noGrp="1"/>
          </p:cNvSpPr>
          <p:nvPr>
            <p:ph type="body" sz="quarter" idx="16"/>
          </p:nvPr>
        </p:nvSpPr>
        <p:spPr/>
        <p:txBody>
          <a:bodyPr anchor="ctr">
            <a:noAutofit/>
          </a:bodyPr>
          <a:lstStyle/>
          <a:p>
            <a:r>
              <a:rPr lang="en-US" sz="4800" dirty="0">
                <a:solidFill>
                  <a:schemeClr val="bg1"/>
                </a:solidFill>
              </a:rPr>
              <a:t>Other</a:t>
            </a:r>
            <a:endParaRPr lang="en-CA" sz="4800" dirty="0">
              <a:solidFill>
                <a:schemeClr val="bg1"/>
              </a:solidFill>
            </a:endParaRPr>
          </a:p>
        </p:txBody>
      </p:sp>
      <p:sp>
        <p:nvSpPr>
          <p:cNvPr id="7" name="Text Placeholder 6">
            <a:extLst>
              <a:ext uri="{FF2B5EF4-FFF2-40B4-BE49-F238E27FC236}">
                <a16:creationId xmlns:a16="http://schemas.microsoft.com/office/drawing/2014/main" id="{3293D2DF-72A0-453B-A154-CDD1B0B5906F}"/>
              </a:ext>
            </a:extLst>
          </p:cNvPr>
          <p:cNvSpPr>
            <a:spLocks noGrp="1"/>
          </p:cNvSpPr>
          <p:nvPr>
            <p:ph type="body" sz="quarter" idx="17"/>
          </p:nvPr>
        </p:nvSpPr>
        <p:spPr/>
        <p:txBody>
          <a:bodyPr>
            <a:normAutofit fontScale="85000" lnSpcReduction="20000"/>
          </a:bodyPr>
          <a:lstStyle/>
          <a:p>
            <a:r>
              <a:rPr lang="en-US" dirty="0">
                <a:solidFill>
                  <a:srgbClr val="000000"/>
                </a:solidFill>
                <a:latin typeface="Calibri"/>
                <a:ea typeface="Calibri"/>
                <a:cs typeface="Calibri"/>
                <a:sym typeface="Calibri"/>
              </a:rPr>
              <a:t>Welcome. While you wait for class to begin, you can annotate the above image and circle/place a checkmark on how many hours you have been on the computer today. You can access the </a:t>
            </a:r>
            <a:r>
              <a:rPr lang="en-US" dirty="0" err="1">
                <a:solidFill>
                  <a:srgbClr val="000000"/>
                </a:solidFill>
                <a:latin typeface="Calibri"/>
                <a:ea typeface="Calibri"/>
                <a:cs typeface="Calibri"/>
                <a:sym typeface="Calibri"/>
              </a:rPr>
              <a:t>colouring</a:t>
            </a:r>
            <a:r>
              <a:rPr lang="en-US" dirty="0">
                <a:solidFill>
                  <a:srgbClr val="000000"/>
                </a:solidFill>
                <a:latin typeface="Calibri"/>
                <a:ea typeface="Calibri"/>
                <a:cs typeface="Calibri"/>
                <a:sym typeface="Calibri"/>
              </a:rPr>
              <a:t> tools by clicking the down arrow, then ‘view options’ then ‘annotate’. Alternatively, </a:t>
            </a:r>
            <a:r>
              <a:rPr lang="en-US" dirty="0">
                <a:latin typeface="Calibri"/>
                <a:ea typeface="Calibri"/>
                <a:cs typeface="Calibri"/>
                <a:sym typeface="Calibri"/>
              </a:rPr>
              <a:t>enter</a:t>
            </a:r>
            <a:r>
              <a:rPr lang="en-US" dirty="0">
                <a:solidFill>
                  <a:srgbClr val="000000"/>
                </a:solidFill>
                <a:latin typeface="Calibri"/>
                <a:ea typeface="Calibri"/>
                <a:cs typeface="Calibri"/>
                <a:sym typeface="Calibri"/>
              </a:rPr>
              <a:t> your answer in the chat.</a:t>
            </a:r>
            <a:endParaRPr lang="en-US" dirty="0">
              <a:solidFill>
                <a:schemeClr val="dk1"/>
              </a:solidFill>
              <a:latin typeface="Calibri"/>
              <a:ea typeface="Calibri"/>
              <a:cs typeface="Calibri"/>
              <a:sym typeface="Calibri"/>
            </a:endParaRPr>
          </a:p>
          <a:p>
            <a:endParaRPr lang="en-CA" dirty="0"/>
          </a:p>
        </p:txBody>
      </p:sp>
      <p:sp>
        <p:nvSpPr>
          <p:cNvPr id="8" name="Slide Number Placeholder 7">
            <a:extLst>
              <a:ext uri="{FF2B5EF4-FFF2-40B4-BE49-F238E27FC236}">
                <a16:creationId xmlns:a16="http://schemas.microsoft.com/office/drawing/2014/main" id="{203783D8-D141-4D46-8490-C20F04D7723F}"/>
              </a:ext>
            </a:extLst>
          </p:cNvPr>
          <p:cNvSpPr>
            <a:spLocks noGrp="1"/>
          </p:cNvSpPr>
          <p:nvPr>
            <p:ph type="sldNum" idx="12"/>
          </p:nvPr>
        </p:nvSpPr>
        <p:spPr>
          <a:xfrm>
            <a:off x="6374763" y="9302044"/>
            <a:ext cx="248700" cy="337200"/>
          </a:xfrm>
        </p:spPr>
        <p:txBody>
          <a:bodyPr>
            <a:normAutofit fontScale="25000" lnSpcReduction="20000"/>
          </a:bodyPr>
          <a:lstStyle/>
          <a:p>
            <a:pPr marL="0" lvl="0" indent="0" algn="ctr" rtl="0">
              <a:spcBef>
                <a:spcPts val="0"/>
              </a:spcBef>
              <a:spcAft>
                <a:spcPts val="0"/>
              </a:spcAft>
              <a:buNone/>
            </a:pPr>
            <a:fld id="{00000000-1234-1234-1234-123412341234}" type="slidenum">
              <a:rPr lang="en-US" smtClean="0"/>
              <a:t>38</a:t>
            </a:fld>
            <a:endParaRPr lang="en-US" sz="1300">
              <a:solidFill>
                <a:srgbClr val="FFFFFF"/>
              </a:solidFill>
              <a:latin typeface="Gill Sans"/>
              <a:ea typeface="Gill Sans"/>
              <a:cs typeface="Gill Sans"/>
              <a:sym typeface="Gill Sans"/>
            </a:endParaRPr>
          </a:p>
        </p:txBody>
      </p:sp>
    </p:spTree>
    <p:extLst>
      <p:ext uri="{BB962C8B-B14F-4D97-AF65-F5344CB8AC3E}">
        <p14:creationId xmlns:p14="http://schemas.microsoft.com/office/powerpoint/2010/main" val="34352041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0210D5-FEB2-48B1-9233-D9C972C90FA1}"/>
              </a:ext>
            </a:extLst>
          </p:cNvPr>
          <p:cNvSpPr>
            <a:spLocks noGrp="1"/>
          </p:cNvSpPr>
          <p:nvPr>
            <p:ph type="title"/>
          </p:nvPr>
        </p:nvSpPr>
        <p:spPr/>
        <p:txBody>
          <a:bodyPr/>
          <a:lstStyle/>
          <a:p>
            <a:r>
              <a:rPr lang="en-US" sz="5400" dirty="0"/>
              <a:t>What are your plans for later tonight?</a:t>
            </a:r>
            <a:endParaRPr lang="en-CA" sz="5400" dirty="0"/>
          </a:p>
        </p:txBody>
      </p:sp>
      <p:sp>
        <p:nvSpPr>
          <p:cNvPr id="3" name="Text Placeholder 2">
            <a:extLst>
              <a:ext uri="{FF2B5EF4-FFF2-40B4-BE49-F238E27FC236}">
                <a16:creationId xmlns:a16="http://schemas.microsoft.com/office/drawing/2014/main" id="{75841B66-5FA8-4F48-A31C-99B5DA153C58}"/>
              </a:ext>
            </a:extLst>
          </p:cNvPr>
          <p:cNvSpPr>
            <a:spLocks noGrp="1"/>
          </p:cNvSpPr>
          <p:nvPr>
            <p:ph type="body" sz="quarter" idx="13"/>
          </p:nvPr>
        </p:nvSpPr>
        <p:spPr/>
        <p:txBody>
          <a:bodyPr anchor="ctr">
            <a:noAutofit/>
          </a:bodyPr>
          <a:lstStyle/>
          <a:p>
            <a:r>
              <a:rPr lang="en-US" sz="4800" dirty="0">
                <a:solidFill>
                  <a:schemeClr val="bg1"/>
                </a:solidFill>
              </a:rPr>
              <a:t>Relaxing</a:t>
            </a:r>
            <a:endParaRPr lang="en-CA" sz="4800" dirty="0">
              <a:solidFill>
                <a:schemeClr val="bg1"/>
              </a:solidFill>
            </a:endParaRPr>
          </a:p>
        </p:txBody>
      </p:sp>
      <p:sp>
        <p:nvSpPr>
          <p:cNvPr id="4" name="Text Placeholder 3">
            <a:extLst>
              <a:ext uri="{FF2B5EF4-FFF2-40B4-BE49-F238E27FC236}">
                <a16:creationId xmlns:a16="http://schemas.microsoft.com/office/drawing/2014/main" id="{BDE63E2A-7EEF-40E1-A7E7-CCCF5345636F}"/>
              </a:ext>
            </a:extLst>
          </p:cNvPr>
          <p:cNvSpPr>
            <a:spLocks noGrp="1"/>
          </p:cNvSpPr>
          <p:nvPr>
            <p:ph type="body" sz="quarter" idx="14"/>
          </p:nvPr>
        </p:nvSpPr>
        <p:spPr/>
        <p:txBody>
          <a:bodyPr anchor="ctr">
            <a:noAutofit/>
          </a:bodyPr>
          <a:lstStyle/>
          <a:p>
            <a:r>
              <a:rPr lang="en-US" sz="4400" dirty="0">
                <a:solidFill>
                  <a:schemeClr val="bg1"/>
                </a:solidFill>
              </a:rPr>
              <a:t>Homework</a:t>
            </a:r>
            <a:endParaRPr lang="en-CA" sz="4400" dirty="0">
              <a:solidFill>
                <a:schemeClr val="bg1"/>
              </a:solidFill>
            </a:endParaRPr>
          </a:p>
        </p:txBody>
      </p:sp>
      <p:sp>
        <p:nvSpPr>
          <p:cNvPr id="5" name="Text Placeholder 4">
            <a:extLst>
              <a:ext uri="{FF2B5EF4-FFF2-40B4-BE49-F238E27FC236}">
                <a16:creationId xmlns:a16="http://schemas.microsoft.com/office/drawing/2014/main" id="{4348A113-5EE6-43BB-A4B4-9FA8B1D02332}"/>
              </a:ext>
            </a:extLst>
          </p:cNvPr>
          <p:cNvSpPr>
            <a:spLocks noGrp="1"/>
          </p:cNvSpPr>
          <p:nvPr>
            <p:ph type="body" sz="quarter" idx="15"/>
          </p:nvPr>
        </p:nvSpPr>
        <p:spPr/>
        <p:txBody>
          <a:bodyPr anchor="ctr">
            <a:noAutofit/>
          </a:bodyPr>
          <a:lstStyle/>
          <a:p>
            <a:r>
              <a:rPr lang="en-US" sz="4800" dirty="0">
                <a:solidFill>
                  <a:schemeClr val="bg1"/>
                </a:solidFill>
              </a:rPr>
              <a:t>Fun stuff!</a:t>
            </a:r>
            <a:endParaRPr lang="en-CA" sz="4800" dirty="0">
              <a:solidFill>
                <a:schemeClr val="bg1"/>
              </a:solidFill>
            </a:endParaRPr>
          </a:p>
        </p:txBody>
      </p:sp>
      <p:sp>
        <p:nvSpPr>
          <p:cNvPr id="6" name="Text Placeholder 5">
            <a:extLst>
              <a:ext uri="{FF2B5EF4-FFF2-40B4-BE49-F238E27FC236}">
                <a16:creationId xmlns:a16="http://schemas.microsoft.com/office/drawing/2014/main" id="{59661715-2A6F-47B6-AE65-3F18DCE297AA}"/>
              </a:ext>
            </a:extLst>
          </p:cNvPr>
          <p:cNvSpPr>
            <a:spLocks noGrp="1"/>
          </p:cNvSpPr>
          <p:nvPr>
            <p:ph type="body" sz="quarter" idx="16"/>
          </p:nvPr>
        </p:nvSpPr>
        <p:spPr/>
        <p:txBody>
          <a:bodyPr anchor="ctr">
            <a:noAutofit/>
          </a:bodyPr>
          <a:lstStyle/>
          <a:p>
            <a:r>
              <a:rPr lang="en-US" sz="4800" dirty="0">
                <a:solidFill>
                  <a:schemeClr val="bg1"/>
                </a:solidFill>
              </a:rPr>
              <a:t>Errands</a:t>
            </a:r>
            <a:endParaRPr lang="en-CA" sz="4800" dirty="0">
              <a:solidFill>
                <a:schemeClr val="bg1"/>
              </a:solidFill>
            </a:endParaRPr>
          </a:p>
        </p:txBody>
      </p:sp>
      <p:sp>
        <p:nvSpPr>
          <p:cNvPr id="7" name="Text Placeholder 6">
            <a:extLst>
              <a:ext uri="{FF2B5EF4-FFF2-40B4-BE49-F238E27FC236}">
                <a16:creationId xmlns:a16="http://schemas.microsoft.com/office/drawing/2014/main" id="{3293D2DF-72A0-453B-A154-CDD1B0B5906F}"/>
              </a:ext>
            </a:extLst>
          </p:cNvPr>
          <p:cNvSpPr>
            <a:spLocks noGrp="1"/>
          </p:cNvSpPr>
          <p:nvPr>
            <p:ph type="body" sz="quarter" idx="17"/>
          </p:nvPr>
        </p:nvSpPr>
        <p:spPr/>
        <p:txBody>
          <a:bodyPr>
            <a:normAutofit fontScale="85000" lnSpcReduction="20000"/>
          </a:bodyPr>
          <a:lstStyle/>
          <a:p>
            <a:r>
              <a:rPr lang="en-US" dirty="0">
                <a:solidFill>
                  <a:srgbClr val="000000"/>
                </a:solidFill>
                <a:latin typeface="Calibri"/>
                <a:ea typeface="Calibri"/>
                <a:cs typeface="Calibri"/>
                <a:sym typeface="Calibri"/>
              </a:rPr>
              <a:t>Welcome. While you wait for class to begin, you can annotate the above image and circle/place a checkmark on how many hours you have been on the computer today. You can access the </a:t>
            </a:r>
            <a:r>
              <a:rPr lang="en-US" dirty="0" err="1">
                <a:solidFill>
                  <a:srgbClr val="000000"/>
                </a:solidFill>
                <a:latin typeface="Calibri"/>
                <a:ea typeface="Calibri"/>
                <a:cs typeface="Calibri"/>
                <a:sym typeface="Calibri"/>
              </a:rPr>
              <a:t>colouring</a:t>
            </a:r>
            <a:r>
              <a:rPr lang="en-US" dirty="0">
                <a:solidFill>
                  <a:srgbClr val="000000"/>
                </a:solidFill>
                <a:latin typeface="Calibri"/>
                <a:ea typeface="Calibri"/>
                <a:cs typeface="Calibri"/>
                <a:sym typeface="Calibri"/>
              </a:rPr>
              <a:t> tools by clicking the down arrow, then ‘view options’ then ‘annotate’. Alternatively, </a:t>
            </a:r>
            <a:r>
              <a:rPr lang="en-US" dirty="0">
                <a:latin typeface="Calibri"/>
                <a:ea typeface="Calibri"/>
                <a:cs typeface="Calibri"/>
                <a:sym typeface="Calibri"/>
              </a:rPr>
              <a:t>enter</a:t>
            </a:r>
            <a:r>
              <a:rPr lang="en-US" dirty="0">
                <a:solidFill>
                  <a:srgbClr val="000000"/>
                </a:solidFill>
                <a:latin typeface="Calibri"/>
                <a:ea typeface="Calibri"/>
                <a:cs typeface="Calibri"/>
                <a:sym typeface="Calibri"/>
              </a:rPr>
              <a:t> your answer in the chat.</a:t>
            </a:r>
            <a:endParaRPr lang="en-US" dirty="0">
              <a:solidFill>
                <a:schemeClr val="dk1"/>
              </a:solidFill>
              <a:latin typeface="Calibri"/>
              <a:ea typeface="Calibri"/>
              <a:cs typeface="Calibri"/>
              <a:sym typeface="Calibri"/>
            </a:endParaRPr>
          </a:p>
          <a:p>
            <a:endParaRPr lang="en-CA" dirty="0"/>
          </a:p>
        </p:txBody>
      </p:sp>
      <p:sp>
        <p:nvSpPr>
          <p:cNvPr id="8" name="Slide Number Placeholder 7">
            <a:extLst>
              <a:ext uri="{FF2B5EF4-FFF2-40B4-BE49-F238E27FC236}">
                <a16:creationId xmlns:a16="http://schemas.microsoft.com/office/drawing/2014/main" id="{1D41B806-03A2-4A53-8F5C-0DDCB4D49B44}"/>
              </a:ext>
            </a:extLst>
          </p:cNvPr>
          <p:cNvSpPr>
            <a:spLocks noGrp="1"/>
          </p:cNvSpPr>
          <p:nvPr>
            <p:ph type="sldNum" idx="12"/>
          </p:nvPr>
        </p:nvSpPr>
        <p:spPr>
          <a:xfrm>
            <a:off x="6374763" y="9302044"/>
            <a:ext cx="248700" cy="337200"/>
          </a:xfrm>
        </p:spPr>
        <p:txBody>
          <a:bodyPr>
            <a:normAutofit fontScale="25000" lnSpcReduction="20000"/>
          </a:bodyPr>
          <a:lstStyle/>
          <a:p>
            <a:pPr marL="0" lvl="0" indent="0" algn="ctr" rtl="0">
              <a:spcBef>
                <a:spcPts val="0"/>
              </a:spcBef>
              <a:spcAft>
                <a:spcPts val="0"/>
              </a:spcAft>
              <a:buNone/>
            </a:pPr>
            <a:fld id="{00000000-1234-1234-1234-123412341234}" type="slidenum">
              <a:rPr lang="en-US" smtClean="0"/>
              <a:t>39</a:t>
            </a:fld>
            <a:endParaRPr lang="en-US" sz="1300">
              <a:solidFill>
                <a:srgbClr val="FFFFFF"/>
              </a:solidFill>
              <a:latin typeface="Gill Sans"/>
              <a:ea typeface="Gill Sans"/>
              <a:cs typeface="Gill Sans"/>
              <a:sym typeface="Gill Sans"/>
            </a:endParaRPr>
          </a:p>
        </p:txBody>
      </p:sp>
    </p:spTree>
    <p:extLst>
      <p:ext uri="{BB962C8B-B14F-4D97-AF65-F5344CB8AC3E}">
        <p14:creationId xmlns:p14="http://schemas.microsoft.com/office/powerpoint/2010/main" val="11779602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D9A08F-12C6-461B-914A-FEE1C14B70F2}"/>
              </a:ext>
            </a:extLst>
          </p:cNvPr>
          <p:cNvSpPr>
            <a:spLocks noGrp="1"/>
          </p:cNvSpPr>
          <p:nvPr>
            <p:ph type="title"/>
          </p:nvPr>
        </p:nvSpPr>
        <p:spPr>
          <a:xfrm>
            <a:off x="443307" y="843899"/>
            <a:ext cx="12118200" cy="1086000"/>
          </a:xfrm>
        </p:spPr>
        <p:txBody>
          <a:bodyPr>
            <a:normAutofit fontScale="90000"/>
          </a:bodyPr>
          <a:lstStyle/>
          <a:p>
            <a:r>
              <a:rPr lang="en-US" dirty="0">
                <a:latin typeface="Helvetica Neue Light"/>
                <a:ea typeface="Helvetica Neue Light"/>
                <a:cs typeface="Helvetica Neue Light"/>
                <a:sym typeface="Helvetica Neue Light"/>
              </a:rPr>
              <a:t>2. Welcome to class! Please answer this question:</a:t>
            </a:r>
            <a:br>
              <a:rPr lang="en-US" dirty="0">
                <a:latin typeface="Helvetica Neue Light"/>
                <a:ea typeface="Helvetica Neue Light"/>
                <a:cs typeface="Helvetica Neue Light"/>
                <a:sym typeface="Helvetica Neue Light"/>
              </a:rPr>
            </a:br>
            <a:endParaRPr lang="en-CA" dirty="0"/>
          </a:p>
        </p:txBody>
      </p:sp>
      <p:sp>
        <p:nvSpPr>
          <p:cNvPr id="3" name="Text Placeholder 2">
            <a:extLst>
              <a:ext uri="{FF2B5EF4-FFF2-40B4-BE49-F238E27FC236}">
                <a16:creationId xmlns:a16="http://schemas.microsoft.com/office/drawing/2014/main" id="{530A5186-EC04-4C14-A3D0-5E95146808BE}"/>
              </a:ext>
            </a:extLst>
          </p:cNvPr>
          <p:cNvSpPr>
            <a:spLocks noGrp="1"/>
          </p:cNvSpPr>
          <p:nvPr>
            <p:ph type="body" idx="1"/>
          </p:nvPr>
        </p:nvSpPr>
        <p:spPr/>
        <p:txBody>
          <a:bodyPr/>
          <a:lstStyle/>
          <a:p>
            <a:r>
              <a:rPr lang="en-US" dirty="0">
                <a:solidFill>
                  <a:srgbClr val="000000"/>
                </a:solidFill>
                <a:latin typeface="Helvetica Neue Light"/>
                <a:ea typeface="Helvetica Neue Light"/>
                <a:cs typeface="Helvetica Neue Light"/>
                <a:sym typeface="Helvetica Neue Light"/>
              </a:rPr>
              <a:t>What are the first three words you think of when you hear the word “</a:t>
            </a:r>
            <a:r>
              <a:rPr lang="en-US" dirty="0">
                <a:latin typeface="Helvetica Neue Light"/>
                <a:ea typeface="Helvetica Neue Light"/>
                <a:cs typeface="Helvetica Neue Light"/>
                <a:sym typeface="Helvetica Neue Light"/>
              </a:rPr>
              <a:t>success</a:t>
            </a:r>
            <a:r>
              <a:rPr lang="en-US" dirty="0">
                <a:solidFill>
                  <a:srgbClr val="000000"/>
                </a:solidFill>
                <a:latin typeface="Helvetica Neue Light"/>
                <a:ea typeface="Helvetica Neue Light"/>
                <a:cs typeface="Helvetica Neue Light"/>
                <a:sym typeface="Helvetica Neue Light"/>
              </a:rPr>
              <a:t>”?</a:t>
            </a:r>
          </a:p>
        </p:txBody>
      </p:sp>
      <p:sp>
        <p:nvSpPr>
          <p:cNvPr id="4" name="Slide Number Placeholder 3">
            <a:extLst>
              <a:ext uri="{FF2B5EF4-FFF2-40B4-BE49-F238E27FC236}">
                <a16:creationId xmlns:a16="http://schemas.microsoft.com/office/drawing/2014/main" id="{11F1B15A-31E4-48AB-A17D-E31C7B3E5A4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4</a:t>
            </a:fld>
            <a:endParaRPr lang="en-US"/>
          </a:p>
        </p:txBody>
      </p:sp>
    </p:spTree>
    <p:extLst>
      <p:ext uri="{BB962C8B-B14F-4D97-AF65-F5344CB8AC3E}">
        <p14:creationId xmlns:p14="http://schemas.microsoft.com/office/powerpoint/2010/main" val="26626391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48419A-1F52-4BA3-B406-2082501D3F7F}"/>
              </a:ext>
            </a:extLst>
          </p:cNvPr>
          <p:cNvSpPr>
            <a:spLocks noGrp="1"/>
          </p:cNvSpPr>
          <p:nvPr>
            <p:ph type="title"/>
          </p:nvPr>
        </p:nvSpPr>
        <p:spPr/>
        <p:txBody>
          <a:bodyPr/>
          <a:lstStyle/>
          <a:p>
            <a:r>
              <a:rPr lang="en-US" dirty="0"/>
              <a:t>What is your favourite sport?</a:t>
            </a:r>
            <a:endParaRPr lang="en-CA" dirty="0"/>
          </a:p>
        </p:txBody>
      </p:sp>
      <p:sp>
        <p:nvSpPr>
          <p:cNvPr id="3" name="Text Placeholder 2">
            <a:extLst>
              <a:ext uri="{FF2B5EF4-FFF2-40B4-BE49-F238E27FC236}">
                <a16:creationId xmlns:a16="http://schemas.microsoft.com/office/drawing/2014/main" id="{C63C378B-EEA0-47DD-8857-4F9832D0CD68}"/>
              </a:ext>
            </a:extLst>
          </p:cNvPr>
          <p:cNvSpPr>
            <a:spLocks noGrp="1"/>
          </p:cNvSpPr>
          <p:nvPr>
            <p:ph type="body" sz="quarter" idx="13"/>
          </p:nvPr>
        </p:nvSpPr>
        <p:spPr/>
        <p:txBody>
          <a:bodyPr anchor="ctr">
            <a:normAutofit/>
          </a:bodyPr>
          <a:lstStyle/>
          <a:p>
            <a:r>
              <a:rPr lang="en-US" sz="4800" dirty="0">
                <a:solidFill>
                  <a:schemeClr val="bg1"/>
                </a:solidFill>
              </a:rPr>
              <a:t>Soccer</a:t>
            </a:r>
            <a:endParaRPr lang="en-CA" sz="4800" dirty="0">
              <a:solidFill>
                <a:schemeClr val="bg1"/>
              </a:solidFill>
            </a:endParaRPr>
          </a:p>
        </p:txBody>
      </p:sp>
      <p:sp>
        <p:nvSpPr>
          <p:cNvPr id="4" name="Text Placeholder 3">
            <a:extLst>
              <a:ext uri="{FF2B5EF4-FFF2-40B4-BE49-F238E27FC236}">
                <a16:creationId xmlns:a16="http://schemas.microsoft.com/office/drawing/2014/main" id="{39C0B326-0B9F-471F-B4F8-0BDFD8AEC48F}"/>
              </a:ext>
            </a:extLst>
          </p:cNvPr>
          <p:cNvSpPr>
            <a:spLocks noGrp="1"/>
          </p:cNvSpPr>
          <p:nvPr>
            <p:ph type="body" sz="quarter" idx="14"/>
          </p:nvPr>
        </p:nvSpPr>
        <p:spPr/>
        <p:txBody>
          <a:bodyPr anchor="ctr">
            <a:normAutofit/>
          </a:bodyPr>
          <a:lstStyle/>
          <a:p>
            <a:r>
              <a:rPr lang="en-US" sz="4800" dirty="0">
                <a:solidFill>
                  <a:schemeClr val="bg1"/>
                </a:solidFill>
              </a:rPr>
              <a:t>Cricket</a:t>
            </a:r>
            <a:endParaRPr lang="en-CA" sz="4800" dirty="0">
              <a:solidFill>
                <a:schemeClr val="bg1"/>
              </a:solidFill>
            </a:endParaRPr>
          </a:p>
        </p:txBody>
      </p:sp>
      <p:sp>
        <p:nvSpPr>
          <p:cNvPr id="5" name="Text Placeholder 4">
            <a:extLst>
              <a:ext uri="{FF2B5EF4-FFF2-40B4-BE49-F238E27FC236}">
                <a16:creationId xmlns:a16="http://schemas.microsoft.com/office/drawing/2014/main" id="{284C99A3-84EE-4C69-A45B-1FA37646CADC}"/>
              </a:ext>
            </a:extLst>
          </p:cNvPr>
          <p:cNvSpPr>
            <a:spLocks noGrp="1"/>
          </p:cNvSpPr>
          <p:nvPr>
            <p:ph type="body" sz="quarter" idx="15"/>
          </p:nvPr>
        </p:nvSpPr>
        <p:spPr/>
        <p:txBody>
          <a:bodyPr anchor="ctr">
            <a:normAutofit/>
          </a:bodyPr>
          <a:lstStyle/>
          <a:p>
            <a:r>
              <a:rPr lang="en-US" sz="4800" dirty="0">
                <a:solidFill>
                  <a:schemeClr val="bg1"/>
                </a:solidFill>
              </a:rPr>
              <a:t>Hockey</a:t>
            </a:r>
            <a:endParaRPr lang="en-CA" sz="4800" dirty="0">
              <a:solidFill>
                <a:schemeClr val="bg1"/>
              </a:solidFill>
            </a:endParaRPr>
          </a:p>
        </p:txBody>
      </p:sp>
      <p:sp>
        <p:nvSpPr>
          <p:cNvPr id="6" name="Text Placeholder 5">
            <a:extLst>
              <a:ext uri="{FF2B5EF4-FFF2-40B4-BE49-F238E27FC236}">
                <a16:creationId xmlns:a16="http://schemas.microsoft.com/office/drawing/2014/main" id="{35ADB04F-FC82-46EB-B524-0E59ED8F00B3}"/>
              </a:ext>
            </a:extLst>
          </p:cNvPr>
          <p:cNvSpPr>
            <a:spLocks noGrp="1"/>
          </p:cNvSpPr>
          <p:nvPr>
            <p:ph type="body" sz="quarter" idx="16"/>
          </p:nvPr>
        </p:nvSpPr>
        <p:spPr/>
        <p:txBody>
          <a:bodyPr anchor="ctr">
            <a:noAutofit/>
          </a:bodyPr>
          <a:lstStyle/>
          <a:p>
            <a:r>
              <a:rPr lang="en-US" sz="4000" dirty="0">
                <a:solidFill>
                  <a:schemeClr val="bg1"/>
                </a:solidFill>
              </a:rPr>
              <a:t>Don’t really like sports</a:t>
            </a:r>
            <a:endParaRPr lang="en-CA" sz="4000" dirty="0">
              <a:solidFill>
                <a:schemeClr val="bg1"/>
              </a:solidFill>
            </a:endParaRPr>
          </a:p>
        </p:txBody>
      </p:sp>
      <p:sp>
        <p:nvSpPr>
          <p:cNvPr id="7" name="Text Placeholder 6">
            <a:extLst>
              <a:ext uri="{FF2B5EF4-FFF2-40B4-BE49-F238E27FC236}">
                <a16:creationId xmlns:a16="http://schemas.microsoft.com/office/drawing/2014/main" id="{558CA715-4101-4F18-BE9D-FBBF5F52C357}"/>
              </a:ext>
            </a:extLst>
          </p:cNvPr>
          <p:cNvSpPr>
            <a:spLocks noGrp="1"/>
          </p:cNvSpPr>
          <p:nvPr>
            <p:ph type="body" sz="quarter" idx="17"/>
          </p:nvPr>
        </p:nvSpPr>
        <p:spPr/>
        <p:txBody>
          <a:bodyPr>
            <a:normAutofit fontScale="70000" lnSpcReduction="20000"/>
          </a:bodyPr>
          <a:lstStyle/>
          <a:p>
            <a:r>
              <a:rPr lang="en-US" dirty="0">
                <a:solidFill>
                  <a:srgbClr val="000000"/>
                </a:solidFill>
                <a:latin typeface="Calibri"/>
                <a:ea typeface="Calibri"/>
                <a:cs typeface="Calibri"/>
                <a:sym typeface="Calibri"/>
              </a:rPr>
              <a:t>Welcome. While you wait for class to begin, you can annotate the above image and circle/place a checkmark on how many hours you have been on the computer today. You can access the </a:t>
            </a:r>
            <a:r>
              <a:rPr lang="en-US" dirty="0" err="1">
                <a:solidFill>
                  <a:srgbClr val="000000"/>
                </a:solidFill>
                <a:latin typeface="Calibri"/>
                <a:ea typeface="Calibri"/>
                <a:cs typeface="Calibri"/>
                <a:sym typeface="Calibri"/>
              </a:rPr>
              <a:t>colouring</a:t>
            </a:r>
            <a:r>
              <a:rPr lang="en-US" dirty="0">
                <a:solidFill>
                  <a:srgbClr val="000000"/>
                </a:solidFill>
                <a:latin typeface="Calibri"/>
                <a:ea typeface="Calibri"/>
                <a:cs typeface="Calibri"/>
                <a:sym typeface="Calibri"/>
              </a:rPr>
              <a:t> tools by clicking the down arrow, then ‘view options’ then ‘annotate’. Alternatively, </a:t>
            </a:r>
            <a:r>
              <a:rPr lang="en-US" dirty="0">
                <a:latin typeface="Calibri"/>
                <a:ea typeface="Calibri"/>
                <a:cs typeface="Calibri"/>
                <a:sym typeface="Calibri"/>
              </a:rPr>
              <a:t>enter</a:t>
            </a:r>
            <a:r>
              <a:rPr lang="en-US" dirty="0">
                <a:solidFill>
                  <a:srgbClr val="000000"/>
                </a:solidFill>
                <a:latin typeface="Calibri"/>
                <a:ea typeface="Calibri"/>
                <a:cs typeface="Calibri"/>
                <a:sym typeface="Calibri"/>
              </a:rPr>
              <a:t> your answer in the chat.</a:t>
            </a:r>
            <a:endParaRPr lang="en-US" dirty="0">
              <a:solidFill>
                <a:schemeClr val="dk1"/>
              </a:solidFill>
              <a:latin typeface="Calibri"/>
              <a:ea typeface="Calibri"/>
              <a:cs typeface="Calibri"/>
              <a:sym typeface="Calibri"/>
            </a:endParaRPr>
          </a:p>
          <a:p>
            <a:endParaRPr lang="en-CA" dirty="0"/>
          </a:p>
        </p:txBody>
      </p:sp>
      <p:sp>
        <p:nvSpPr>
          <p:cNvPr id="8" name="Text Placeholder 7">
            <a:extLst>
              <a:ext uri="{FF2B5EF4-FFF2-40B4-BE49-F238E27FC236}">
                <a16:creationId xmlns:a16="http://schemas.microsoft.com/office/drawing/2014/main" id="{A1B01E01-5D76-4A23-ACFD-4CFFB54DDF38}"/>
              </a:ext>
            </a:extLst>
          </p:cNvPr>
          <p:cNvSpPr>
            <a:spLocks noGrp="1"/>
          </p:cNvSpPr>
          <p:nvPr>
            <p:ph type="body" sz="quarter" idx="18"/>
          </p:nvPr>
        </p:nvSpPr>
        <p:spPr/>
        <p:txBody>
          <a:bodyPr anchor="ctr">
            <a:normAutofit/>
          </a:bodyPr>
          <a:lstStyle/>
          <a:p>
            <a:r>
              <a:rPr lang="en-US" sz="4800" dirty="0">
                <a:solidFill>
                  <a:schemeClr val="bg1"/>
                </a:solidFill>
              </a:rPr>
              <a:t>Tennis</a:t>
            </a:r>
            <a:endParaRPr lang="en-CA" sz="4800" dirty="0">
              <a:solidFill>
                <a:schemeClr val="bg1"/>
              </a:solidFill>
            </a:endParaRPr>
          </a:p>
        </p:txBody>
      </p:sp>
      <p:sp>
        <p:nvSpPr>
          <p:cNvPr id="9" name="Text Placeholder 8">
            <a:extLst>
              <a:ext uri="{FF2B5EF4-FFF2-40B4-BE49-F238E27FC236}">
                <a16:creationId xmlns:a16="http://schemas.microsoft.com/office/drawing/2014/main" id="{873E3B4D-EEF5-49AE-B1C0-FC0B8E03F544}"/>
              </a:ext>
            </a:extLst>
          </p:cNvPr>
          <p:cNvSpPr>
            <a:spLocks noGrp="1"/>
          </p:cNvSpPr>
          <p:nvPr>
            <p:ph type="body" sz="quarter" idx="19"/>
          </p:nvPr>
        </p:nvSpPr>
        <p:spPr/>
        <p:txBody>
          <a:bodyPr anchor="ctr">
            <a:normAutofit/>
          </a:bodyPr>
          <a:lstStyle/>
          <a:p>
            <a:r>
              <a:rPr lang="en-US" sz="4800" dirty="0">
                <a:solidFill>
                  <a:schemeClr val="bg1"/>
                </a:solidFill>
              </a:rPr>
              <a:t>Other</a:t>
            </a:r>
            <a:endParaRPr lang="en-CA" sz="4800" dirty="0">
              <a:solidFill>
                <a:schemeClr val="bg1"/>
              </a:solidFill>
            </a:endParaRPr>
          </a:p>
        </p:txBody>
      </p:sp>
      <p:sp>
        <p:nvSpPr>
          <p:cNvPr id="10" name="Slide Number Placeholder 9">
            <a:extLst>
              <a:ext uri="{FF2B5EF4-FFF2-40B4-BE49-F238E27FC236}">
                <a16:creationId xmlns:a16="http://schemas.microsoft.com/office/drawing/2014/main" id="{92E041DC-E790-4353-8F9C-62EFB16E176F}"/>
              </a:ext>
            </a:extLst>
          </p:cNvPr>
          <p:cNvSpPr>
            <a:spLocks noGrp="1"/>
          </p:cNvSpPr>
          <p:nvPr>
            <p:ph type="sldNum" idx="12"/>
          </p:nvPr>
        </p:nvSpPr>
        <p:spPr>
          <a:xfrm>
            <a:off x="6374763" y="9302044"/>
            <a:ext cx="248700" cy="337200"/>
          </a:xfrm>
        </p:spPr>
        <p:txBody>
          <a:bodyPr>
            <a:normAutofit fontScale="25000" lnSpcReduction="20000"/>
          </a:bodyPr>
          <a:lstStyle/>
          <a:p>
            <a:pPr marL="0" lvl="0" indent="0" algn="ctr" rtl="0">
              <a:spcBef>
                <a:spcPts val="0"/>
              </a:spcBef>
              <a:spcAft>
                <a:spcPts val="0"/>
              </a:spcAft>
              <a:buNone/>
            </a:pPr>
            <a:fld id="{00000000-1234-1234-1234-123412341234}" type="slidenum">
              <a:rPr lang="en-US" smtClean="0"/>
              <a:t>40</a:t>
            </a:fld>
            <a:endParaRPr lang="en-US" sz="1300">
              <a:solidFill>
                <a:srgbClr val="FFFFFF"/>
              </a:solidFill>
              <a:latin typeface="Gill Sans"/>
              <a:ea typeface="Gill Sans"/>
              <a:cs typeface="Gill Sans"/>
              <a:sym typeface="Gill Sans"/>
            </a:endParaRPr>
          </a:p>
        </p:txBody>
      </p:sp>
    </p:spTree>
    <p:extLst>
      <p:ext uri="{BB962C8B-B14F-4D97-AF65-F5344CB8AC3E}">
        <p14:creationId xmlns:p14="http://schemas.microsoft.com/office/powerpoint/2010/main" val="39306650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384"/>
        <p:cNvGrpSpPr/>
        <p:nvPr/>
      </p:nvGrpSpPr>
      <p:grpSpPr>
        <a:xfrm>
          <a:off x="0" y="0"/>
          <a:ext cx="0" cy="0"/>
          <a:chOff x="0" y="0"/>
          <a:chExt cx="0" cy="0"/>
        </a:xfrm>
      </p:grpSpPr>
      <p:sp>
        <p:nvSpPr>
          <p:cNvPr id="9" name="Title 8">
            <a:extLst>
              <a:ext uri="{FF2B5EF4-FFF2-40B4-BE49-F238E27FC236}">
                <a16:creationId xmlns:a16="http://schemas.microsoft.com/office/drawing/2014/main" id="{C637D902-3200-43A8-AC00-854FCE831810}"/>
              </a:ext>
            </a:extLst>
          </p:cNvPr>
          <p:cNvSpPr>
            <a:spLocks noGrp="1"/>
          </p:cNvSpPr>
          <p:nvPr>
            <p:ph type="title"/>
          </p:nvPr>
        </p:nvSpPr>
        <p:spPr/>
        <p:txBody>
          <a:bodyPr/>
          <a:lstStyle/>
          <a:p>
            <a:r>
              <a:rPr lang="en-US" dirty="0"/>
              <a:t>How is your semester going so far?</a:t>
            </a:r>
            <a:endParaRPr lang="en-CA" dirty="0"/>
          </a:p>
        </p:txBody>
      </p:sp>
      <p:pic>
        <p:nvPicPr>
          <p:cNvPr id="7" name="Content Placeholder 6" descr="Blank graph with the y-axis labelled with “better than last semester” on top and “worse than last semester” at the bottom, and the x-axis labelled with “very badly” on the left and “very well” on the right.">
            <a:extLst>
              <a:ext uri="{FF2B5EF4-FFF2-40B4-BE49-F238E27FC236}">
                <a16:creationId xmlns:a16="http://schemas.microsoft.com/office/drawing/2014/main" id="{795364EA-8720-450A-BEA7-2BEBC67968CB}"/>
              </a:ext>
            </a:extLst>
          </p:cNvPr>
          <p:cNvPicPr>
            <a:picLocks noGrp="1" noChangeAspect="1"/>
          </p:cNvPicPr>
          <p:nvPr>
            <p:ph sz="quarter" idx="13"/>
          </p:nvPr>
        </p:nvPicPr>
        <p:blipFill>
          <a:blip r:embed="rId3"/>
          <a:stretch>
            <a:fillRect/>
          </a:stretch>
        </p:blipFill>
        <p:spPr>
          <a:xfrm>
            <a:off x="442912" y="3723265"/>
            <a:ext cx="12118200" cy="5664272"/>
          </a:xfrm>
        </p:spPr>
      </p:pic>
      <p:sp>
        <p:nvSpPr>
          <p:cNvPr id="10" name="Text Placeholder 9">
            <a:extLst>
              <a:ext uri="{FF2B5EF4-FFF2-40B4-BE49-F238E27FC236}">
                <a16:creationId xmlns:a16="http://schemas.microsoft.com/office/drawing/2014/main" id="{36CD372C-2B28-45B7-9F73-796C26E5684D}"/>
              </a:ext>
            </a:extLst>
          </p:cNvPr>
          <p:cNvSpPr>
            <a:spLocks noGrp="1"/>
          </p:cNvSpPr>
          <p:nvPr>
            <p:ph type="body" sz="quarter" idx="14"/>
          </p:nvPr>
        </p:nvSpPr>
        <p:spPr/>
        <p:txBody>
          <a:bodyPr>
            <a:normAutofit fontScale="92500" lnSpcReduction="10000"/>
          </a:bodyPr>
          <a:lstStyle/>
          <a:p>
            <a:pPr marL="50800" indent="0">
              <a:buNone/>
            </a:pPr>
            <a:r>
              <a:rPr lang="en-US" dirty="0"/>
              <a:t>Before class begins, annotate this screen to tell us how your semester is going so far. You can find the annotation tool by clicking “View Options” then “Annotate,” and choosing to draw, stamp, et cetera.</a:t>
            </a:r>
          </a:p>
        </p:txBody>
      </p:sp>
      <p:sp>
        <p:nvSpPr>
          <p:cNvPr id="12" name="Slide Number Placeholder 11">
            <a:extLst>
              <a:ext uri="{FF2B5EF4-FFF2-40B4-BE49-F238E27FC236}">
                <a16:creationId xmlns:a16="http://schemas.microsoft.com/office/drawing/2014/main" id="{D3703453-F924-4417-8681-267E8F218E5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41</a:t>
            </a:fld>
            <a:endParaRPr lang="en-US"/>
          </a:p>
        </p:txBody>
      </p:sp>
    </p:spTree>
    <p:extLst>
      <p:ext uri="{BB962C8B-B14F-4D97-AF65-F5344CB8AC3E}">
        <p14:creationId xmlns:p14="http://schemas.microsoft.com/office/powerpoint/2010/main" val="203894384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11612E-8F37-478C-AC25-F0D3E5983A33}"/>
              </a:ext>
            </a:extLst>
          </p:cNvPr>
          <p:cNvSpPr>
            <a:spLocks noGrp="1"/>
          </p:cNvSpPr>
          <p:nvPr>
            <p:ph type="title"/>
          </p:nvPr>
        </p:nvSpPr>
        <p:spPr/>
        <p:txBody>
          <a:bodyPr/>
          <a:lstStyle/>
          <a:p>
            <a:r>
              <a:rPr lang="en-US" dirty="0"/>
              <a:t>Welcome! Please annotate the graph below.</a:t>
            </a:r>
            <a:endParaRPr lang="en-CA" dirty="0"/>
          </a:p>
        </p:txBody>
      </p:sp>
      <p:pic>
        <p:nvPicPr>
          <p:cNvPr id="5" name="Content Placeholder 4" descr="A single horizontal line graph with “not at all” on the left and “100%” on the right.&#10;">
            <a:extLst>
              <a:ext uri="{FF2B5EF4-FFF2-40B4-BE49-F238E27FC236}">
                <a16:creationId xmlns:a16="http://schemas.microsoft.com/office/drawing/2014/main" id="{7BCC4760-211B-41B8-92A3-B1E68D6B7F6F}"/>
              </a:ext>
            </a:extLst>
          </p:cNvPr>
          <p:cNvPicPr>
            <a:picLocks noGrp="1" noChangeAspect="1"/>
          </p:cNvPicPr>
          <p:nvPr>
            <p:ph sz="quarter" idx="13"/>
          </p:nvPr>
        </p:nvPicPr>
        <p:blipFill>
          <a:blip r:embed="rId3"/>
          <a:stretch>
            <a:fillRect/>
          </a:stretch>
        </p:blipFill>
        <p:spPr>
          <a:xfrm>
            <a:off x="488178" y="5480597"/>
            <a:ext cx="11850361" cy="1575048"/>
          </a:xfrm>
          <a:prstGeom prst="rect">
            <a:avLst/>
          </a:prstGeom>
        </p:spPr>
      </p:pic>
      <p:sp>
        <p:nvSpPr>
          <p:cNvPr id="4" name="Text Placeholder 3">
            <a:extLst>
              <a:ext uri="{FF2B5EF4-FFF2-40B4-BE49-F238E27FC236}">
                <a16:creationId xmlns:a16="http://schemas.microsoft.com/office/drawing/2014/main" id="{C56D4080-7CAF-4E47-AAF7-0392282F0334}"/>
              </a:ext>
            </a:extLst>
          </p:cNvPr>
          <p:cNvSpPr>
            <a:spLocks noGrp="1"/>
          </p:cNvSpPr>
          <p:nvPr>
            <p:ph type="body" sz="quarter" idx="14"/>
          </p:nvPr>
        </p:nvSpPr>
        <p:spPr>
          <a:xfrm>
            <a:off x="442532" y="3865973"/>
            <a:ext cx="12118975" cy="1614623"/>
          </a:xfrm>
        </p:spPr>
        <p:txBody>
          <a:bodyPr/>
          <a:lstStyle/>
          <a:p>
            <a:pPr marL="50800" indent="0" algn="ctr">
              <a:buNone/>
            </a:pPr>
            <a:r>
              <a:rPr lang="en-US" sz="4000" dirty="0">
                <a:solidFill>
                  <a:srgbClr val="000000"/>
                </a:solidFill>
                <a:latin typeface="Gill Sans"/>
                <a:ea typeface="Gill Sans"/>
                <a:cs typeface="Gill Sans"/>
                <a:sym typeface="Gill Sans"/>
              </a:rPr>
              <a:t>How are you understanding the lecture material so far?</a:t>
            </a:r>
          </a:p>
          <a:p>
            <a:endParaRPr lang="en-CA" dirty="0"/>
          </a:p>
        </p:txBody>
      </p:sp>
      <p:sp>
        <p:nvSpPr>
          <p:cNvPr id="6" name="Slide Number Placeholder 5">
            <a:extLst>
              <a:ext uri="{FF2B5EF4-FFF2-40B4-BE49-F238E27FC236}">
                <a16:creationId xmlns:a16="http://schemas.microsoft.com/office/drawing/2014/main" id="{11D18880-D7E7-47CA-AA07-9ACD4F4C45B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42</a:t>
            </a:fld>
            <a:endParaRPr lang="en-US"/>
          </a:p>
        </p:txBody>
      </p:sp>
    </p:spTree>
    <p:extLst>
      <p:ext uri="{BB962C8B-B14F-4D97-AF65-F5344CB8AC3E}">
        <p14:creationId xmlns:p14="http://schemas.microsoft.com/office/powerpoint/2010/main" val="82919808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C41EA7-9CBA-4E9D-99A2-AF10EA74411E}"/>
              </a:ext>
            </a:extLst>
          </p:cNvPr>
          <p:cNvSpPr>
            <a:spLocks noGrp="1"/>
          </p:cNvSpPr>
          <p:nvPr>
            <p:ph type="title"/>
          </p:nvPr>
        </p:nvSpPr>
        <p:spPr/>
        <p:txBody>
          <a:bodyPr/>
          <a:lstStyle/>
          <a:p>
            <a:r>
              <a:rPr lang="en-US" dirty="0">
                <a:solidFill>
                  <a:srgbClr val="000000"/>
                </a:solidFill>
              </a:rPr>
              <a:t>Welcome back to class!</a:t>
            </a:r>
            <a:endParaRPr lang="en-CA" dirty="0"/>
          </a:p>
        </p:txBody>
      </p:sp>
      <p:sp>
        <p:nvSpPr>
          <p:cNvPr id="3" name="Content Placeholder 2">
            <a:extLst>
              <a:ext uri="{FF2B5EF4-FFF2-40B4-BE49-F238E27FC236}">
                <a16:creationId xmlns:a16="http://schemas.microsoft.com/office/drawing/2014/main" id="{D03E8225-46D4-4E7D-A94F-E6436F77CF9E}"/>
              </a:ext>
            </a:extLst>
          </p:cNvPr>
          <p:cNvSpPr>
            <a:spLocks noGrp="1"/>
          </p:cNvSpPr>
          <p:nvPr>
            <p:ph sz="quarter" idx="13"/>
          </p:nvPr>
        </p:nvSpPr>
        <p:spPr>
          <a:ln w="57150">
            <a:solidFill>
              <a:schemeClr val="accent1">
                <a:lumMod val="75000"/>
              </a:schemeClr>
            </a:solidFill>
          </a:ln>
        </p:spPr>
        <p:txBody>
          <a:bodyPr anchor="b"/>
          <a:lstStyle/>
          <a:p>
            <a:pPr marL="50800" indent="0" algn="r">
              <a:buNone/>
            </a:pPr>
            <a:r>
              <a:rPr lang="en-US" dirty="0">
                <a:solidFill>
                  <a:srgbClr val="000000"/>
                </a:solidFill>
                <a:latin typeface="Gill Sans"/>
                <a:ea typeface="Gill Sans"/>
                <a:cs typeface="Gill Sans"/>
                <a:sym typeface="Gill Sans"/>
              </a:rPr>
              <a:t>Source: Dr. Mairi Cowan</a:t>
            </a:r>
            <a:endParaRPr lang="en-US" sz="2000" dirty="0">
              <a:solidFill>
                <a:srgbClr val="000000"/>
              </a:solidFill>
            </a:endParaRPr>
          </a:p>
        </p:txBody>
      </p:sp>
      <p:sp>
        <p:nvSpPr>
          <p:cNvPr id="4" name="Text Placeholder 3">
            <a:extLst>
              <a:ext uri="{FF2B5EF4-FFF2-40B4-BE49-F238E27FC236}">
                <a16:creationId xmlns:a16="http://schemas.microsoft.com/office/drawing/2014/main" id="{2C738426-1767-4784-AE81-1F12483B326F}"/>
              </a:ext>
            </a:extLst>
          </p:cNvPr>
          <p:cNvSpPr>
            <a:spLocks noGrp="1"/>
          </p:cNvSpPr>
          <p:nvPr>
            <p:ph type="body" sz="quarter" idx="14"/>
          </p:nvPr>
        </p:nvSpPr>
        <p:spPr/>
        <p:txBody>
          <a:bodyPr>
            <a:normAutofit fontScale="92500" lnSpcReduction="10000"/>
          </a:bodyPr>
          <a:lstStyle/>
          <a:p>
            <a:pPr marL="50800" indent="0">
              <a:buNone/>
            </a:pPr>
            <a:r>
              <a:rPr lang="en-US" dirty="0"/>
              <a:t>Before class begins, use the “annotation” function to draw or write on the screen what you expect to be doing during Reading Week. You can access the </a:t>
            </a:r>
            <a:r>
              <a:rPr lang="en-US" dirty="0" err="1"/>
              <a:t>colouring</a:t>
            </a:r>
            <a:r>
              <a:rPr lang="en-US" dirty="0"/>
              <a:t> tools by clicking the down arrow, then ‘view options’ then ‘annotate’</a:t>
            </a:r>
          </a:p>
        </p:txBody>
      </p:sp>
      <p:sp>
        <p:nvSpPr>
          <p:cNvPr id="6" name="Slide Number Placeholder 5">
            <a:extLst>
              <a:ext uri="{FF2B5EF4-FFF2-40B4-BE49-F238E27FC236}">
                <a16:creationId xmlns:a16="http://schemas.microsoft.com/office/drawing/2014/main" id="{B18630E4-7E84-40A4-9D31-E392EFEBB5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43</a:t>
            </a:fld>
            <a:endParaRPr lang="en-US"/>
          </a:p>
        </p:txBody>
      </p:sp>
    </p:spTree>
    <p:extLst>
      <p:ext uri="{BB962C8B-B14F-4D97-AF65-F5344CB8AC3E}">
        <p14:creationId xmlns:p14="http://schemas.microsoft.com/office/powerpoint/2010/main" val="105615240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843037-3044-4FE1-8D26-D2ED3F4BF682}"/>
              </a:ext>
            </a:extLst>
          </p:cNvPr>
          <p:cNvSpPr>
            <a:spLocks noGrp="1"/>
          </p:cNvSpPr>
          <p:nvPr>
            <p:ph type="title"/>
          </p:nvPr>
        </p:nvSpPr>
        <p:spPr/>
        <p:txBody>
          <a:bodyPr/>
          <a:lstStyle/>
          <a:p>
            <a:r>
              <a:rPr lang="en-US" sz="4400" dirty="0"/>
              <a:t>Pick Three Things That You Are Going To Do For Yourself Today</a:t>
            </a:r>
            <a:endParaRPr lang="en-CA" sz="4400" dirty="0"/>
          </a:p>
        </p:txBody>
      </p:sp>
      <p:sp>
        <p:nvSpPr>
          <p:cNvPr id="3" name="Text Placeholder 2">
            <a:extLst>
              <a:ext uri="{FF2B5EF4-FFF2-40B4-BE49-F238E27FC236}">
                <a16:creationId xmlns:a16="http://schemas.microsoft.com/office/drawing/2014/main" id="{8B028AB8-1AF1-47A3-BED1-EA8B26355909}"/>
              </a:ext>
            </a:extLst>
          </p:cNvPr>
          <p:cNvSpPr>
            <a:spLocks noGrp="1"/>
          </p:cNvSpPr>
          <p:nvPr>
            <p:ph type="body" sz="quarter" idx="29"/>
          </p:nvPr>
        </p:nvSpPr>
        <p:spPr>
          <a:xfrm rot="16200000">
            <a:off x="-4039233" y="4276536"/>
            <a:ext cx="9493250" cy="1232165"/>
          </a:xfrm>
        </p:spPr>
        <p:txBody>
          <a:bodyPr>
            <a:noAutofit/>
          </a:bodyPr>
          <a:lstStyle/>
          <a:p>
            <a:pPr algn="ctr"/>
            <a:r>
              <a:rPr lang="en-US" sz="5200" b="1" dirty="0">
                <a:latin typeface="+mj-lt"/>
              </a:rPr>
              <a:t>Time to check in</a:t>
            </a:r>
            <a:endParaRPr lang="en-CA" sz="5200" b="1" dirty="0">
              <a:latin typeface="+mj-lt"/>
            </a:endParaRPr>
          </a:p>
        </p:txBody>
      </p:sp>
      <p:sp>
        <p:nvSpPr>
          <p:cNvPr id="4" name="Text Placeholder 3">
            <a:extLst>
              <a:ext uri="{FF2B5EF4-FFF2-40B4-BE49-F238E27FC236}">
                <a16:creationId xmlns:a16="http://schemas.microsoft.com/office/drawing/2014/main" id="{C1272285-0B2A-43B4-96C8-57E99155BC04}"/>
              </a:ext>
            </a:extLst>
          </p:cNvPr>
          <p:cNvSpPr>
            <a:spLocks noGrp="1"/>
          </p:cNvSpPr>
          <p:nvPr>
            <p:ph type="body" sz="quarter" idx="13"/>
          </p:nvPr>
        </p:nvSpPr>
        <p:spPr>
          <a:ln>
            <a:solidFill>
              <a:schemeClr val="tx1"/>
            </a:solidFill>
          </a:ln>
        </p:spPr>
        <p:txBody>
          <a:bodyPr anchor="ctr"/>
          <a:lstStyle/>
          <a:p>
            <a:r>
              <a:rPr lang="en-US" sz="2400" dirty="0"/>
              <a:t>Laugh</a:t>
            </a:r>
            <a:endParaRPr lang="en-CA" sz="2400" dirty="0"/>
          </a:p>
        </p:txBody>
      </p:sp>
      <p:sp>
        <p:nvSpPr>
          <p:cNvPr id="5" name="Text Placeholder 4">
            <a:extLst>
              <a:ext uri="{FF2B5EF4-FFF2-40B4-BE49-F238E27FC236}">
                <a16:creationId xmlns:a16="http://schemas.microsoft.com/office/drawing/2014/main" id="{59E94A12-FDFC-4066-8B89-977C3DD33A2B}"/>
              </a:ext>
            </a:extLst>
          </p:cNvPr>
          <p:cNvSpPr>
            <a:spLocks noGrp="1"/>
          </p:cNvSpPr>
          <p:nvPr>
            <p:ph type="body" sz="quarter" idx="14"/>
          </p:nvPr>
        </p:nvSpPr>
        <p:spPr>
          <a:ln>
            <a:solidFill>
              <a:schemeClr val="tx1"/>
            </a:solidFill>
          </a:ln>
        </p:spPr>
        <p:txBody>
          <a:bodyPr anchor="ctr"/>
          <a:lstStyle/>
          <a:p>
            <a:r>
              <a:rPr lang="en-US" sz="2400" dirty="0"/>
              <a:t>Get Outside</a:t>
            </a:r>
            <a:endParaRPr lang="en-CA" sz="2400" dirty="0"/>
          </a:p>
        </p:txBody>
      </p:sp>
      <p:sp>
        <p:nvSpPr>
          <p:cNvPr id="6" name="Text Placeholder 5">
            <a:extLst>
              <a:ext uri="{FF2B5EF4-FFF2-40B4-BE49-F238E27FC236}">
                <a16:creationId xmlns:a16="http://schemas.microsoft.com/office/drawing/2014/main" id="{4A2301B0-55B9-4FB3-AC0A-16EB7491826D}"/>
              </a:ext>
            </a:extLst>
          </p:cNvPr>
          <p:cNvSpPr>
            <a:spLocks noGrp="1"/>
          </p:cNvSpPr>
          <p:nvPr>
            <p:ph type="body" sz="quarter" idx="15"/>
          </p:nvPr>
        </p:nvSpPr>
        <p:spPr>
          <a:ln>
            <a:solidFill>
              <a:schemeClr val="tx1"/>
            </a:solidFill>
          </a:ln>
        </p:spPr>
        <p:txBody>
          <a:bodyPr anchor="ctr"/>
          <a:lstStyle/>
          <a:p>
            <a:r>
              <a:rPr lang="en-US" sz="2400" dirty="0"/>
              <a:t>Listen to Music</a:t>
            </a:r>
            <a:endParaRPr lang="en-CA" sz="2400" dirty="0"/>
          </a:p>
        </p:txBody>
      </p:sp>
      <p:sp>
        <p:nvSpPr>
          <p:cNvPr id="7" name="Text Placeholder 6">
            <a:extLst>
              <a:ext uri="{FF2B5EF4-FFF2-40B4-BE49-F238E27FC236}">
                <a16:creationId xmlns:a16="http://schemas.microsoft.com/office/drawing/2014/main" id="{2EE5F7B5-5123-4A4B-BEDF-C07C0CB06450}"/>
              </a:ext>
            </a:extLst>
          </p:cNvPr>
          <p:cNvSpPr>
            <a:spLocks noGrp="1"/>
          </p:cNvSpPr>
          <p:nvPr>
            <p:ph type="body" sz="quarter" idx="16"/>
          </p:nvPr>
        </p:nvSpPr>
        <p:spPr>
          <a:ln>
            <a:solidFill>
              <a:schemeClr val="tx1"/>
            </a:solidFill>
          </a:ln>
        </p:spPr>
        <p:txBody>
          <a:bodyPr anchor="ctr"/>
          <a:lstStyle/>
          <a:p>
            <a:r>
              <a:rPr lang="en-US" sz="2400" dirty="0"/>
              <a:t>Go to Bed Early</a:t>
            </a:r>
            <a:endParaRPr lang="en-CA" sz="2400" dirty="0"/>
          </a:p>
        </p:txBody>
      </p:sp>
      <p:sp>
        <p:nvSpPr>
          <p:cNvPr id="8" name="Text Placeholder 7">
            <a:extLst>
              <a:ext uri="{FF2B5EF4-FFF2-40B4-BE49-F238E27FC236}">
                <a16:creationId xmlns:a16="http://schemas.microsoft.com/office/drawing/2014/main" id="{1E811B33-CA95-4ECA-95B2-21574C108AC6}"/>
              </a:ext>
            </a:extLst>
          </p:cNvPr>
          <p:cNvSpPr>
            <a:spLocks noGrp="1"/>
          </p:cNvSpPr>
          <p:nvPr>
            <p:ph type="body" sz="quarter" idx="17"/>
          </p:nvPr>
        </p:nvSpPr>
        <p:spPr>
          <a:ln>
            <a:solidFill>
              <a:schemeClr val="tx1"/>
            </a:solidFill>
          </a:ln>
        </p:spPr>
        <p:txBody>
          <a:bodyPr anchor="ctr"/>
          <a:lstStyle/>
          <a:p>
            <a:r>
              <a:rPr lang="en-US" sz="2400" dirty="0"/>
              <a:t>Eat Healthy</a:t>
            </a:r>
            <a:endParaRPr lang="en-CA" sz="2400" dirty="0"/>
          </a:p>
        </p:txBody>
      </p:sp>
      <p:sp>
        <p:nvSpPr>
          <p:cNvPr id="9" name="Text Placeholder 8">
            <a:extLst>
              <a:ext uri="{FF2B5EF4-FFF2-40B4-BE49-F238E27FC236}">
                <a16:creationId xmlns:a16="http://schemas.microsoft.com/office/drawing/2014/main" id="{5ABAE542-AC85-4DAD-B926-0659246C7ECF}"/>
              </a:ext>
            </a:extLst>
          </p:cNvPr>
          <p:cNvSpPr>
            <a:spLocks noGrp="1"/>
          </p:cNvSpPr>
          <p:nvPr>
            <p:ph type="body" sz="quarter" idx="18"/>
          </p:nvPr>
        </p:nvSpPr>
        <p:spPr>
          <a:ln>
            <a:solidFill>
              <a:schemeClr val="tx1"/>
            </a:solidFill>
          </a:ln>
        </p:spPr>
        <p:txBody>
          <a:bodyPr anchor="ctr"/>
          <a:lstStyle/>
          <a:p>
            <a:r>
              <a:rPr lang="en-US" sz="2400" dirty="0"/>
              <a:t>Drink Water</a:t>
            </a:r>
            <a:endParaRPr lang="en-CA" sz="2400" dirty="0"/>
          </a:p>
        </p:txBody>
      </p:sp>
      <p:sp>
        <p:nvSpPr>
          <p:cNvPr id="10" name="Text Placeholder 9">
            <a:extLst>
              <a:ext uri="{FF2B5EF4-FFF2-40B4-BE49-F238E27FC236}">
                <a16:creationId xmlns:a16="http://schemas.microsoft.com/office/drawing/2014/main" id="{2CC3D33E-AA4C-4D0A-934D-913FE974F92B}"/>
              </a:ext>
            </a:extLst>
          </p:cNvPr>
          <p:cNvSpPr>
            <a:spLocks noGrp="1"/>
          </p:cNvSpPr>
          <p:nvPr>
            <p:ph type="body" sz="quarter" idx="19"/>
          </p:nvPr>
        </p:nvSpPr>
        <p:spPr>
          <a:ln>
            <a:solidFill>
              <a:schemeClr val="tx1"/>
            </a:solidFill>
          </a:ln>
        </p:spPr>
        <p:txBody>
          <a:bodyPr anchor="ctr"/>
          <a:lstStyle/>
          <a:p>
            <a:r>
              <a:rPr lang="en-US" sz="2400" dirty="0"/>
              <a:t>Read for Fun</a:t>
            </a:r>
            <a:endParaRPr lang="en-CA" sz="2400" dirty="0"/>
          </a:p>
        </p:txBody>
      </p:sp>
      <p:sp>
        <p:nvSpPr>
          <p:cNvPr id="11" name="Text Placeholder 10">
            <a:extLst>
              <a:ext uri="{FF2B5EF4-FFF2-40B4-BE49-F238E27FC236}">
                <a16:creationId xmlns:a16="http://schemas.microsoft.com/office/drawing/2014/main" id="{6DF3BA66-81F5-4E48-92E9-54E7A2F710DE}"/>
              </a:ext>
            </a:extLst>
          </p:cNvPr>
          <p:cNvSpPr>
            <a:spLocks noGrp="1"/>
          </p:cNvSpPr>
          <p:nvPr>
            <p:ph type="body" sz="quarter" idx="20"/>
          </p:nvPr>
        </p:nvSpPr>
        <p:spPr>
          <a:ln>
            <a:solidFill>
              <a:schemeClr val="tx1"/>
            </a:solidFill>
          </a:ln>
        </p:spPr>
        <p:txBody>
          <a:bodyPr anchor="ctr"/>
          <a:lstStyle/>
          <a:p>
            <a:r>
              <a:rPr lang="en-US" sz="2400" dirty="0"/>
              <a:t>Watch a Movie</a:t>
            </a:r>
            <a:endParaRPr lang="en-CA" sz="2400" dirty="0"/>
          </a:p>
        </p:txBody>
      </p:sp>
      <p:sp>
        <p:nvSpPr>
          <p:cNvPr id="12" name="Text Placeholder 11">
            <a:extLst>
              <a:ext uri="{FF2B5EF4-FFF2-40B4-BE49-F238E27FC236}">
                <a16:creationId xmlns:a16="http://schemas.microsoft.com/office/drawing/2014/main" id="{200108E4-3A57-4001-A43A-AED8BB1C2501}"/>
              </a:ext>
            </a:extLst>
          </p:cNvPr>
          <p:cNvSpPr>
            <a:spLocks noGrp="1"/>
          </p:cNvSpPr>
          <p:nvPr>
            <p:ph type="body" sz="quarter" idx="21"/>
          </p:nvPr>
        </p:nvSpPr>
        <p:spPr>
          <a:ln>
            <a:solidFill>
              <a:schemeClr val="tx1"/>
            </a:solidFill>
          </a:ln>
        </p:spPr>
        <p:txBody>
          <a:bodyPr anchor="ctr"/>
          <a:lstStyle/>
          <a:p>
            <a:r>
              <a:rPr lang="en-US" sz="2400" dirty="0"/>
              <a:t>Exercise</a:t>
            </a:r>
            <a:endParaRPr lang="en-CA" sz="2400" dirty="0"/>
          </a:p>
        </p:txBody>
      </p:sp>
      <p:sp>
        <p:nvSpPr>
          <p:cNvPr id="13" name="Text Placeholder 12">
            <a:extLst>
              <a:ext uri="{FF2B5EF4-FFF2-40B4-BE49-F238E27FC236}">
                <a16:creationId xmlns:a16="http://schemas.microsoft.com/office/drawing/2014/main" id="{4E2B9484-FDA1-4B64-AF94-0AC2D6FA4ECF}"/>
              </a:ext>
            </a:extLst>
          </p:cNvPr>
          <p:cNvSpPr>
            <a:spLocks noGrp="1"/>
          </p:cNvSpPr>
          <p:nvPr>
            <p:ph type="body" sz="quarter" idx="22"/>
          </p:nvPr>
        </p:nvSpPr>
        <p:spPr>
          <a:ln>
            <a:solidFill>
              <a:schemeClr val="tx1"/>
            </a:solidFill>
          </a:ln>
        </p:spPr>
        <p:txBody>
          <a:bodyPr anchor="ctr"/>
          <a:lstStyle/>
          <a:p>
            <a:r>
              <a:rPr lang="en-US" sz="2400" dirty="0"/>
              <a:t>Check in with a Friend</a:t>
            </a:r>
            <a:endParaRPr lang="en-CA" sz="2400" dirty="0"/>
          </a:p>
        </p:txBody>
      </p:sp>
      <p:sp>
        <p:nvSpPr>
          <p:cNvPr id="14" name="Text Placeholder 13">
            <a:extLst>
              <a:ext uri="{FF2B5EF4-FFF2-40B4-BE49-F238E27FC236}">
                <a16:creationId xmlns:a16="http://schemas.microsoft.com/office/drawing/2014/main" id="{780D8EC1-A20F-4482-8223-FCB605855DEF}"/>
              </a:ext>
            </a:extLst>
          </p:cNvPr>
          <p:cNvSpPr>
            <a:spLocks noGrp="1"/>
          </p:cNvSpPr>
          <p:nvPr>
            <p:ph type="body" sz="quarter" idx="23"/>
          </p:nvPr>
        </p:nvSpPr>
        <p:spPr>
          <a:ln>
            <a:solidFill>
              <a:schemeClr val="tx1"/>
            </a:solidFill>
          </a:ln>
        </p:spPr>
        <p:txBody>
          <a:bodyPr anchor="ctr"/>
          <a:lstStyle/>
          <a:p>
            <a:r>
              <a:rPr lang="en-US" sz="2400" dirty="0"/>
              <a:t>Nap</a:t>
            </a:r>
            <a:endParaRPr lang="en-CA" sz="2400" dirty="0"/>
          </a:p>
        </p:txBody>
      </p:sp>
      <p:sp>
        <p:nvSpPr>
          <p:cNvPr id="15" name="Text Placeholder 14">
            <a:extLst>
              <a:ext uri="{FF2B5EF4-FFF2-40B4-BE49-F238E27FC236}">
                <a16:creationId xmlns:a16="http://schemas.microsoft.com/office/drawing/2014/main" id="{27DE4E45-AF32-40E5-B97B-B9C63CDB5239}"/>
              </a:ext>
            </a:extLst>
          </p:cNvPr>
          <p:cNvSpPr>
            <a:spLocks noGrp="1"/>
          </p:cNvSpPr>
          <p:nvPr>
            <p:ph type="body" sz="quarter" idx="24"/>
          </p:nvPr>
        </p:nvSpPr>
        <p:spPr>
          <a:ln>
            <a:solidFill>
              <a:schemeClr val="tx1"/>
            </a:solidFill>
          </a:ln>
        </p:spPr>
        <p:txBody>
          <a:bodyPr anchor="ctr"/>
          <a:lstStyle/>
          <a:p>
            <a:r>
              <a:rPr lang="en-US" sz="2400" dirty="0"/>
              <a:t>Step Away from Screens</a:t>
            </a:r>
            <a:endParaRPr lang="en-CA" sz="2400" dirty="0"/>
          </a:p>
        </p:txBody>
      </p:sp>
      <p:sp>
        <p:nvSpPr>
          <p:cNvPr id="16" name="Text Placeholder 15">
            <a:extLst>
              <a:ext uri="{FF2B5EF4-FFF2-40B4-BE49-F238E27FC236}">
                <a16:creationId xmlns:a16="http://schemas.microsoft.com/office/drawing/2014/main" id="{B0F30A74-4046-42B1-BA87-A6A51DDE82F0}"/>
              </a:ext>
            </a:extLst>
          </p:cNvPr>
          <p:cNvSpPr>
            <a:spLocks noGrp="1"/>
          </p:cNvSpPr>
          <p:nvPr>
            <p:ph type="body" sz="quarter" idx="25"/>
          </p:nvPr>
        </p:nvSpPr>
        <p:spPr>
          <a:ln>
            <a:solidFill>
              <a:schemeClr val="tx1"/>
            </a:solidFill>
          </a:ln>
        </p:spPr>
        <p:txBody>
          <a:bodyPr anchor="ctr"/>
          <a:lstStyle/>
          <a:p>
            <a:r>
              <a:rPr lang="en-US" sz="2400" dirty="0"/>
              <a:t>Meditate</a:t>
            </a:r>
            <a:endParaRPr lang="en-CA" sz="2400" dirty="0"/>
          </a:p>
        </p:txBody>
      </p:sp>
      <p:sp>
        <p:nvSpPr>
          <p:cNvPr id="17" name="Text Placeholder 16">
            <a:extLst>
              <a:ext uri="{FF2B5EF4-FFF2-40B4-BE49-F238E27FC236}">
                <a16:creationId xmlns:a16="http://schemas.microsoft.com/office/drawing/2014/main" id="{F7627854-25BB-4886-96D1-0573A8E6B5E9}"/>
              </a:ext>
            </a:extLst>
          </p:cNvPr>
          <p:cNvSpPr>
            <a:spLocks noGrp="1"/>
          </p:cNvSpPr>
          <p:nvPr>
            <p:ph type="body" sz="quarter" idx="26"/>
          </p:nvPr>
        </p:nvSpPr>
        <p:spPr>
          <a:ln>
            <a:solidFill>
              <a:schemeClr val="tx1"/>
            </a:solidFill>
          </a:ln>
        </p:spPr>
        <p:txBody>
          <a:bodyPr anchor="ctr"/>
          <a:lstStyle/>
          <a:p>
            <a:r>
              <a:rPr lang="en-US" sz="2400" dirty="0"/>
              <a:t>Stretch</a:t>
            </a:r>
            <a:endParaRPr lang="en-CA" sz="2400" dirty="0"/>
          </a:p>
        </p:txBody>
      </p:sp>
      <p:sp>
        <p:nvSpPr>
          <p:cNvPr id="18" name="Text Placeholder 17">
            <a:extLst>
              <a:ext uri="{FF2B5EF4-FFF2-40B4-BE49-F238E27FC236}">
                <a16:creationId xmlns:a16="http://schemas.microsoft.com/office/drawing/2014/main" id="{57CFA3FA-EFA6-4F57-A470-29A4E00318A5}"/>
              </a:ext>
            </a:extLst>
          </p:cNvPr>
          <p:cNvSpPr>
            <a:spLocks noGrp="1"/>
          </p:cNvSpPr>
          <p:nvPr>
            <p:ph type="body" sz="quarter" idx="27"/>
          </p:nvPr>
        </p:nvSpPr>
        <p:spPr>
          <a:ln>
            <a:solidFill>
              <a:schemeClr val="tx1"/>
            </a:solidFill>
          </a:ln>
        </p:spPr>
        <p:txBody>
          <a:bodyPr anchor="ctr"/>
          <a:lstStyle/>
          <a:p>
            <a:r>
              <a:rPr lang="en-US" sz="2400" dirty="0"/>
              <a:t>Paint/Draw</a:t>
            </a:r>
            <a:endParaRPr lang="en-CA" sz="2400" dirty="0"/>
          </a:p>
        </p:txBody>
      </p:sp>
      <p:sp>
        <p:nvSpPr>
          <p:cNvPr id="19" name="Text Placeholder 18">
            <a:extLst>
              <a:ext uri="{FF2B5EF4-FFF2-40B4-BE49-F238E27FC236}">
                <a16:creationId xmlns:a16="http://schemas.microsoft.com/office/drawing/2014/main" id="{2D9D3969-CD96-47C0-920A-8229015BC6B8}"/>
              </a:ext>
            </a:extLst>
          </p:cNvPr>
          <p:cNvSpPr>
            <a:spLocks noGrp="1"/>
          </p:cNvSpPr>
          <p:nvPr>
            <p:ph type="body" sz="quarter" idx="28"/>
          </p:nvPr>
        </p:nvSpPr>
        <p:spPr>
          <a:ln>
            <a:solidFill>
              <a:schemeClr val="tx1"/>
            </a:solidFill>
          </a:ln>
        </p:spPr>
        <p:txBody>
          <a:bodyPr anchor="ctr"/>
          <a:lstStyle/>
          <a:p>
            <a:r>
              <a:rPr lang="en-US" sz="2400" dirty="0"/>
              <a:t>Dance</a:t>
            </a:r>
            <a:endParaRPr lang="en-CA" sz="2400" dirty="0"/>
          </a:p>
        </p:txBody>
      </p:sp>
      <p:sp>
        <p:nvSpPr>
          <p:cNvPr id="20" name="Slide Number Placeholder 19">
            <a:extLst>
              <a:ext uri="{FF2B5EF4-FFF2-40B4-BE49-F238E27FC236}">
                <a16:creationId xmlns:a16="http://schemas.microsoft.com/office/drawing/2014/main" id="{1440CBC8-B152-4503-AE47-6430499EF53C}"/>
              </a:ext>
            </a:extLst>
          </p:cNvPr>
          <p:cNvSpPr>
            <a:spLocks noGrp="1"/>
          </p:cNvSpPr>
          <p:nvPr>
            <p:ph type="sldNum" idx="12"/>
          </p:nvPr>
        </p:nvSpPr>
        <p:spPr>
          <a:xfrm>
            <a:off x="6374763" y="9302044"/>
            <a:ext cx="248700" cy="337200"/>
          </a:xfrm>
        </p:spPr>
        <p:txBody>
          <a:bodyPr>
            <a:normAutofit fontScale="25000" lnSpcReduction="20000"/>
          </a:bodyPr>
          <a:lstStyle/>
          <a:p>
            <a:pPr marL="0" lvl="0" indent="0" algn="ctr" rtl="0">
              <a:spcBef>
                <a:spcPts val="0"/>
              </a:spcBef>
              <a:spcAft>
                <a:spcPts val="0"/>
              </a:spcAft>
              <a:buNone/>
            </a:pPr>
            <a:fld id="{00000000-1234-1234-1234-123412341234}" type="slidenum">
              <a:rPr lang="en-US" smtClean="0"/>
              <a:t>44</a:t>
            </a:fld>
            <a:endParaRPr lang="en-US" sz="1300">
              <a:solidFill>
                <a:srgbClr val="FFFFFF"/>
              </a:solidFill>
              <a:latin typeface="Gill Sans"/>
              <a:ea typeface="Gill Sans"/>
              <a:cs typeface="Gill Sans"/>
              <a:sym typeface="Gill Sans"/>
            </a:endParaRPr>
          </a:p>
        </p:txBody>
      </p:sp>
    </p:spTree>
    <p:extLst>
      <p:ext uri="{BB962C8B-B14F-4D97-AF65-F5344CB8AC3E}">
        <p14:creationId xmlns:p14="http://schemas.microsoft.com/office/powerpoint/2010/main" val="204808264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02C64D-CAC4-409F-B652-8A970B17E3F9}"/>
              </a:ext>
            </a:extLst>
          </p:cNvPr>
          <p:cNvSpPr>
            <a:spLocks noGrp="1"/>
          </p:cNvSpPr>
          <p:nvPr>
            <p:ph type="title"/>
          </p:nvPr>
        </p:nvSpPr>
        <p:spPr/>
        <p:txBody>
          <a:bodyPr/>
          <a:lstStyle/>
          <a:p>
            <a:r>
              <a:rPr lang="en-US" sz="4000" dirty="0">
                <a:latin typeface="+mj-lt"/>
              </a:rPr>
              <a:t>Pick two things that you are going to do for someone else today</a:t>
            </a:r>
            <a:endParaRPr lang="en-CA" sz="4000" dirty="0">
              <a:latin typeface="+mj-lt"/>
            </a:endParaRPr>
          </a:p>
        </p:txBody>
      </p:sp>
      <p:sp>
        <p:nvSpPr>
          <p:cNvPr id="3" name="Text Placeholder 2">
            <a:extLst>
              <a:ext uri="{FF2B5EF4-FFF2-40B4-BE49-F238E27FC236}">
                <a16:creationId xmlns:a16="http://schemas.microsoft.com/office/drawing/2014/main" id="{4F142FEB-545C-4F69-95A7-EF9C0353B990}"/>
              </a:ext>
            </a:extLst>
          </p:cNvPr>
          <p:cNvSpPr>
            <a:spLocks noGrp="1"/>
          </p:cNvSpPr>
          <p:nvPr>
            <p:ph type="body" sz="quarter" idx="29"/>
          </p:nvPr>
        </p:nvSpPr>
        <p:spPr/>
        <p:txBody>
          <a:bodyPr>
            <a:normAutofit fontScale="92500" lnSpcReduction="10000"/>
          </a:bodyPr>
          <a:lstStyle/>
          <a:p>
            <a:pPr algn="ctr"/>
            <a:r>
              <a:rPr lang="en-US" sz="6100" b="1" dirty="0">
                <a:latin typeface="+mj-lt"/>
              </a:rPr>
              <a:t>Time to check in</a:t>
            </a:r>
            <a:endParaRPr lang="en-CA" sz="6100" b="1" dirty="0">
              <a:latin typeface="+mj-lt"/>
            </a:endParaRPr>
          </a:p>
          <a:p>
            <a:endParaRPr lang="en-CA" dirty="0"/>
          </a:p>
        </p:txBody>
      </p:sp>
      <p:sp>
        <p:nvSpPr>
          <p:cNvPr id="4" name="Text Placeholder 3">
            <a:extLst>
              <a:ext uri="{FF2B5EF4-FFF2-40B4-BE49-F238E27FC236}">
                <a16:creationId xmlns:a16="http://schemas.microsoft.com/office/drawing/2014/main" id="{9C2355C8-2D98-43BE-82BC-F86867CEAE52}"/>
              </a:ext>
            </a:extLst>
          </p:cNvPr>
          <p:cNvSpPr>
            <a:spLocks noGrp="1"/>
          </p:cNvSpPr>
          <p:nvPr>
            <p:ph type="body" sz="quarter" idx="34"/>
          </p:nvPr>
        </p:nvSpPr>
        <p:spPr>
          <a:ln>
            <a:solidFill>
              <a:schemeClr val="tx1"/>
            </a:solidFill>
          </a:ln>
        </p:spPr>
        <p:txBody>
          <a:bodyPr anchor="ctr"/>
          <a:lstStyle/>
          <a:p>
            <a:r>
              <a:rPr lang="en-US" sz="2000" dirty="0">
                <a:solidFill>
                  <a:schemeClr val="tx1"/>
                </a:solidFill>
              </a:rPr>
              <a:t>Tell one of your T.A.s how much you appreciate their help</a:t>
            </a:r>
            <a:endParaRPr lang="en-CA" sz="2000" dirty="0">
              <a:solidFill>
                <a:schemeClr val="tx1"/>
              </a:solidFill>
            </a:endParaRPr>
          </a:p>
        </p:txBody>
      </p:sp>
      <p:sp>
        <p:nvSpPr>
          <p:cNvPr id="5" name="Text Placeholder 4">
            <a:extLst>
              <a:ext uri="{FF2B5EF4-FFF2-40B4-BE49-F238E27FC236}">
                <a16:creationId xmlns:a16="http://schemas.microsoft.com/office/drawing/2014/main" id="{478E878B-10DA-42A1-862F-F9FA2D16C6F3}"/>
              </a:ext>
            </a:extLst>
          </p:cNvPr>
          <p:cNvSpPr>
            <a:spLocks noGrp="1"/>
          </p:cNvSpPr>
          <p:nvPr>
            <p:ph type="body" sz="quarter" idx="35"/>
          </p:nvPr>
        </p:nvSpPr>
        <p:spPr>
          <a:ln>
            <a:solidFill>
              <a:schemeClr val="tx1"/>
            </a:solidFill>
          </a:ln>
        </p:spPr>
        <p:txBody>
          <a:bodyPr anchor="ctr"/>
          <a:lstStyle/>
          <a:p>
            <a:r>
              <a:rPr lang="en-US" sz="2000" dirty="0">
                <a:solidFill>
                  <a:schemeClr val="tx1"/>
                </a:solidFill>
              </a:rPr>
              <a:t>Check in with a friend or family member</a:t>
            </a:r>
            <a:endParaRPr lang="en-CA" sz="2000" dirty="0">
              <a:solidFill>
                <a:schemeClr val="tx1"/>
              </a:solidFill>
            </a:endParaRPr>
          </a:p>
        </p:txBody>
      </p:sp>
      <p:sp>
        <p:nvSpPr>
          <p:cNvPr id="6" name="Text Placeholder 5">
            <a:extLst>
              <a:ext uri="{FF2B5EF4-FFF2-40B4-BE49-F238E27FC236}">
                <a16:creationId xmlns:a16="http://schemas.microsoft.com/office/drawing/2014/main" id="{1C48FD04-5F7A-45F0-9B03-FF2A315E143B}"/>
              </a:ext>
            </a:extLst>
          </p:cNvPr>
          <p:cNvSpPr>
            <a:spLocks noGrp="1"/>
          </p:cNvSpPr>
          <p:nvPr>
            <p:ph type="body" sz="quarter" idx="36"/>
          </p:nvPr>
        </p:nvSpPr>
        <p:spPr>
          <a:ln>
            <a:solidFill>
              <a:schemeClr val="tx1"/>
            </a:solidFill>
          </a:ln>
        </p:spPr>
        <p:txBody>
          <a:bodyPr anchor="ctr"/>
          <a:lstStyle/>
          <a:p>
            <a:r>
              <a:rPr lang="en-US" sz="2000" dirty="0">
                <a:solidFill>
                  <a:schemeClr val="tx1"/>
                </a:solidFill>
              </a:rPr>
              <a:t>Send a nice note to one of your professors or a staff member</a:t>
            </a:r>
            <a:endParaRPr lang="en-CA" sz="2000" dirty="0">
              <a:solidFill>
                <a:schemeClr val="tx1"/>
              </a:solidFill>
            </a:endParaRPr>
          </a:p>
        </p:txBody>
      </p:sp>
      <p:sp>
        <p:nvSpPr>
          <p:cNvPr id="7" name="Text Placeholder 6">
            <a:extLst>
              <a:ext uri="{FF2B5EF4-FFF2-40B4-BE49-F238E27FC236}">
                <a16:creationId xmlns:a16="http://schemas.microsoft.com/office/drawing/2014/main" id="{E0D9C748-2AC6-42CE-AAA9-E072B9522904}"/>
              </a:ext>
            </a:extLst>
          </p:cNvPr>
          <p:cNvSpPr>
            <a:spLocks noGrp="1"/>
          </p:cNvSpPr>
          <p:nvPr>
            <p:ph type="body" sz="quarter" idx="37"/>
          </p:nvPr>
        </p:nvSpPr>
        <p:spPr>
          <a:ln>
            <a:solidFill>
              <a:schemeClr val="tx1"/>
            </a:solidFill>
          </a:ln>
        </p:spPr>
        <p:txBody>
          <a:bodyPr anchor="ctr"/>
          <a:lstStyle/>
          <a:p>
            <a:r>
              <a:rPr lang="en-US" sz="2000" dirty="0">
                <a:solidFill>
                  <a:schemeClr val="tx1"/>
                </a:solidFill>
              </a:rPr>
              <a:t>Make coffee tea for a roommate</a:t>
            </a:r>
            <a:endParaRPr lang="en-CA" sz="2000" dirty="0">
              <a:solidFill>
                <a:schemeClr val="tx1"/>
              </a:solidFill>
            </a:endParaRPr>
          </a:p>
        </p:txBody>
      </p:sp>
      <p:sp>
        <p:nvSpPr>
          <p:cNvPr id="8" name="Text Placeholder 7">
            <a:extLst>
              <a:ext uri="{FF2B5EF4-FFF2-40B4-BE49-F238E27FC236}">
                <a16:creationId xmlns:a16="http://schemas.microsoft.com/office/drawing/2014/main" id="{C5F025D5-863D-4D6D-BAD4-BE56B995389C}"/>
              </a:ext>
            </a:extLst>
          </p:cNvPr>
          <p:cNvSpPr>
            <a:spLocks noGrp="1"/>
          </p:cNvSpPr>
          <p:nvPr>
            <p:ph type="body" sz="quarter" idx="40"/>
          </p:nvPr>
        </p:nvSpPr>
        <p:spPr>
          <a:ln>
            <a:solidFill>
              <a:schemeClr val="tx1"/>
            </a:solidFill>
          </a:ln>
        </p:spPr>
        <p:txBody>
          <a:bodyPr anchor="ctr"/>
          <a:lstStyle/>
          <a:p>
            <a:r>
              <a:rPr lang="en-US" sz="2000" dirty="0">
                <a:solidFill>
                  <a:schemeClr val="tx1"/>
                </a:solidFill>
              </a:rPr>
              <a:t>Make someone a playlist</a:t>
            </a:r>
            <a:endParaRPr lang="en-CA" sz="2000" dirty="0">
              <a:solidFill>
                <a:schemeClr val="tx1"/>
              </a:solidFill>
            </a:endParaRPr>
          </a:p>
        </p:txBody>
      </p:sp>
      <p:sp>
        <p:nvSpPr>
          <p:cNvPr id="9" name="Text Placeholder 8">
            <a:extLst>
              <a:ext uri="{FF2B5EF4-FFF2-40B4-BE49-F238E27FC236}">
                <a16:creationId xmlns:a16="http://schemas.microsoft.com/office/drawing/2014/main" id="{5D835428-BAA2-4F65-AF21-2FD41F6DC9C5}"/>
              </a:ext>
            </a:extLst>
          </p:cNvPr>
          <p:cNvSpPr>
            <a:spLocks noGrp="1"/>
          </p:cNvSpPr>
          <p:nvPr>
            <p:ph type="body" sz="quarter" idx="30"/>
          </p:nvPr>
        </p:nvSpPr>
        <p:spPr>
          <a:ln>
            <a:solidFill>
              <a:schemeClr val="tx1"/>
            </a:solidFill>
          </a:ln>
        </p:spPr>
        <p:txBody>
          <a:bodyPr anchor="ctr"/>
          <a:lstStyle/>
          <a:p>
            <a:r>
              <a:rPr lang="en-US" sz="2000" dirty="0">
                <a:solidFill>
                  <a:schemeClr val="tx1"/>
                </a:solidFill>
              </a:rPr>
              <a:t>Do all of the dishes</a:t>
            </a:r>
            <a:endParaRPr lang="en-CA" sz="2000" dirty="0">
              <a:solidFill>
                <a:schemeClr val="tx1"/>
              </a:solidFill>
            </a:endParaRPr>
          </a:p>
        </p:txBody>
      </p:sp>
      <p:sp>
        <p:nvSpPr>
          <p:cNvPr id="10" name="Text Placeholder 9">
            <a:extLst>
              <a:ext uri="{FF2B5EF4-FFF2-40B4-BE49-F238E27FC236}">
                <a16:creationId xmlns:a16="http://schemas.microsoft.com/office/drawing/2014/main" id="{0926D7C3-AB43-4F37-93EA-6B6487E0BFD9}"/>
              </a:ext>
            </a:extLst>
          </p:cNvPr>
          <p:cNvSpPr>
            <a:spLocks noGrp="1"/>
          </p:cNvSpPr>
          <p:nvPr>
            <p:ph type="body" sz="quarter" idx="31"/>
          </p:nvPr>
        </p:nvSpPr>
        <p:spPr>
          <a:ln>
            <a:solidFill>
              <a:schemeClr val="tx1"/>
            </a:solidFill>
          </a:ln>
        </p:spPr>
        <p:txBody>
          <a:bodyPr anchor="ctr"/>
          <a:lstStyle/>
          <a:p>
            <a:r>
              <a:rPr lang="en-US" sz="2000" dirty="0">
                <a:solidFill>
                  <a:schemeClr val="tx1"/>
                </a:solidFill>
              </a:rPr>
              <a:t>Pick up the litter in your neighbor-hood</a:t>
            </a:r>
            <a:endParaRPr lang="en-CA" sz="2000" dirty="0">
              <a:solidFill>
                <a:schemeClr val="tx1"/>
              </a:solidFill>
            </a:endParaRPr>
          </a:p>
        </p:txBody>
      </p:sp>
      <p:sp>
        <p:nvSpPr>
          <p:cNvPr id="11" name="Text Placeholder 10">
            <a:extLst>
              <a:ext uri="{FF2B5EF4-FFF2-40B4-BE49-F238E27FC236}">
                <a16:creationId xmlns:a16="http://schemas.microsoft.com/office/drawing/2014/main" id="{F51E17E4-3E4E-465D-A0CC-369040AB811E}"/>
              </a:ext>
            </a:extLst>
          </p:cNvPr>
          <p:cNvSpPr>
            <a:spLocks noGrp="1"/>
          </p:cNvSpPr>
          <p:nvPr>
            <p:ph type="body" sz="quarter" idx="32"/>
          </p:nvPr>
        </p:nvSpPr>
        <p:spPr>
          <a:ln>
            <a:solidFill>
              <a:schemeClr val="tx1"/>
            </a:solidFill>
          </a:ln>
        </p:spPr>
        <p:txBody>
          <a:bodyPr anchor="ctr"/>
          <a:lstStyle/>
          <a:p>
            <a:r>
              <a:rPr lang="en-US" sz="2000" dirty="0">
                <a:solidFill>
                  <a:schemeClr val="tx1"/>
                </a:solidFill>
              </a:rPr>
              <a:t>Send a thank you note to </a:t>
            </a:r>
            <a:r>
              <a:rPr lang="en-US" sz="2000" dirty="0" err="1">
                <a:solidFill>
                  <a:schemeClr val="tx1"/>
                </a:solidFill>
              </a:rPr>
              <a:t>socis</a:t>
            </a:r>
            <a:r>
              <a:rPr lang="en-US" sz="2000" dirty="0">
                <a:solidFill>
                  <a:schemeClr val="tx1"/>
                </a:solidFill>
              </a:rPr>
              <a:t>/</a:t>
            </a:r>
            <a:r>
              <a:rPr lang="en-US" sz="2000" dirty="0" err="1">
                <a:solidFill>
                  <a:schemeClr val="tx1"/>
                </a:solidFill>
              </a:rPr>
              <a:t>gwics</a:t>
            </a:r>
            <a:r>
              <a:rPr lang="en-US" sz="2000" dirty="0">
                <a:solidFill>
                  <a:schemeClr val="tx1"/>
                </a:solidFill>
              </a:rPr>
              <a:t>/</a:t>
            </a:r>
          </a:p>
          <a:p>
            <a:r>
              <a:rPr lang="en-US" sz="2000" dirty="0" err="1">
                <a:solidFill>
                  <a:schemeClr val="tx1"/>
                </a:solidFill>
              </a:rPr>
              <a:t>gcs</a:t>
            </a:r>
            <a:r>
              <a:rPr lang="en-US" sz="2000" dirty="0">
                <a:solidFill>
                  <a:schemeClr val="tx1"/>
                </a:solidFill>
              </a:rPr>
              <a:t> for all their hard work this year</a:t>
            </a:r>
            <a:endParaRPr lang="en-CA" sz="2000" dirty="0">
              <a:solidFill>
                <a:schemeClr val="tx1"/>
              </a:solidFill>
            </a:endParaRPr>
          </a:p>
        </p:txBody>
      </p:sp>
      <p:sp>
        <p:nvSpPr>
          <p:cNvPr id="12" name="Text Placeholder 11">
            <a:extLst>
              <a:ext uri="{FF2B5EF4-FFF2-40B4-BE49-F238E27FC236}">
                <a16:creationId xmlns:a16="http://schemas.microsoft.com/office/drawing/2014/main" id="{A784E4C8-A033-4EA4-BB0D-851B4AA1622D}"/>
              </a:ext>
            </a:extLst>
          </p:cNvPr>
          <p:cNvSpPr>
            <a:spLocks noGrp="1"/>
          </p:cNvSpPr>
          <p:nvPr>
            <p:ph type="body" sz="quarter" idx="33"/>
          </p:nvPr>
        </p:nvSpPr>
        <p:spPr>
          <a:ln>
            <a:solidFill>
              <a:schemeClr val="tx1"/>
            </a:solidFill>
          </a:ln>
        </p:spPr>
        <p:txBody>
          <a:bodyPr anchor="ctr"/>
          <a:lstStyle/>
          <a:p>
            <a:r>
              <a:rPr lang="en-US" sz="2000" dirty="0">
                <a:solidFill>
                  <a:schemeClr val="tx1"/>
                </a:solidFill>
              </a:rPr>
              <a:t>Clean the house</a:t>
            </a:r>
            <a:endParaRPr lang="en-CA" sz="2000" dirty="0">
              <a:solidFill>
                <a:schemeClr val="tx1"/>
              </a:solidFill>
            </a:endParaRPr>
          </a:p>
        </p:txBody>
      </p:sp>
      <p:sp>
        <p:nvSpPr>
          <p:cNvPr id="13" name="Text Placeholder 12">
            <a:extLst>
              <a:ext uri="{FF2B5EF4-FFF2-40B4-BE49-F238E27FC236}">
                <a16:creationId xmlns:a16="http://schemas.microsoft.com/office/drawing/2014/main" id="{823E0AAB-1853-4C44-AE3B-2998831C1658}"/>
              </a:ext>
            </a:extLst>
          </p:cNvPr>
          <p:cNvSpPr>
            <a:spLocks noGrp="1"/>
          </p:cNvSpPr>
          <p:nvPr>
            <p:ph type="body" sz="quarter" idx="39"/>
          </p:nvPr>
        </p:nvSpPr>
        <p:spPr>
          <a:ln>
            <a:solidFill>
              <a:schemeClr val="tx1"/>
            </a:solidFill>
          </a:ln>
        </p:spPr>
        <p:txBody>
          <a:bodyPr anchor="ctr"/>
          <a:lstStyle/>
          <a:p>
            <a:r>
              <a:rPr lang="en-US" sz="2000" dirty="0">
                <a:solidFill>
                  <a:schemeClr val="tx1"/>
                </a:solidFill>
              </a:rPr>
              <a:t>Pick up groceries for someone</a:t>
            </a:r>
            <a:endParaRPr lang="en-CA" sz="2000" dirty="0">
              <a:solidFill>
                <a:schemeClr val="tx1"/>
              </a:solidFill>
            </a:endParaRPr>
          </a:p>
        </p:txBody>
      </p:sp>
      <p:sp>
        <p:nvSpPr>
          <p:cNvPr id="14" name="Text Placeholder 13">
            <a:extLst>
              <a:ext uri="{FF2B5EF4-FFF2-40B4-BE49-F238E27FC236}">
                <a16:creationId xmlns:a16="http://schemas.microsoft.com/office/drawing/2014/main" id="{5394FA34-6E50-4DF4-B7CE-FF5D81CC0F7E}"/>
              </a:ext>
            </a:extLst>
          </p:cNvPr>
          <p:cNvSpPr>
            <a:spLocks noGrp="1"/>
          </p:cNvSpPr>
          <p:nvPr>
            <p:ph type="body" sz="quarter" idx="21"/>
          </p:nvPr>
        </p:nvSpPr>
        <p:spPr>
          <a:ln>
            <a:solidFill>
              <a:schemeClr val="tx1"/>
            </a:solidFill>
          </a:ln>
        </p:spPr>
        <p:txBody>
          <a:bodyPr anchor="ctr"/>
          <a:lstStyle/>
          <a:p>
            <a:r>
              <a:rPr lang="en-US" sz="2000" dirty="0">
                <a:solidFill>
                  <a:schemeClr val="tx1"/>
                </a:solidFill>
              </a:rPr>
              <a:t>Do the laundry</a:t>
            </a:r>
            <a:endParaRPr lang="en-CA" sz="2000" dirty="0">
              <a:solidFill>
                <a:schemeClr val="tx1"/>
              </a:solidFill>
            </a:endParaRPr>
          </a:p>
        </p:txBody>
      </p:sp>
      <p:sp>
        <p:nvSpPr>
          <p:cNvPr id="15" name="Text Placeholder 14">
            <a:extLst>
              <a:ext uri="{FF2B5EF4-FFF2-40B4-BE49-F238E27FC236}">
                <a16:creationId xmlns:a16="http://schemas.microsoft.com/office/drawing/2014/main" id="{5B00E9D1-72D1-4028-A9FF-0A1CCF0517F9}"/>
              </a:ext>
            </a:extLst>
          </p:cNvPr>
          <p:cNvSpPr>
            <a:spLocks noGrp="1"/>
          </p:cNvSpPr>
          <p:nvPr>
            <p:ph type="body" sz="quarter" idx="22"/>
          </p:nvPr>
        </p:nvSpPr>
        <p:spPr>
          <a:ln>
            <a:solidFill>
              <a:schemeClr val="tx1"/>
            </a:solidFill>
          </a:ln>
        </p:spPr>
        <p:txBody>
          <a:bodyPr anchor="ctr"/>
          <a:lstStyle/>
          <a:p>
            <a:r>
              <a:rPr lang="en-US" sz="2000" dirty="0">
                <a:solidFill>
                  <a:schemeClr val="tx1"/>
                </a:solidFill>
              </a:rPr>
              <a:t>Ask someone to go on a physically distanced walk with you</a:t>
            </a:r>
            <a:endParaRPr lang="en-CA" sz="2000" dirty="0">
              <a:solidFill>
                <a:schemeClr val="tx1"/>
              </a:solidFill>
            </a:endParaRPr>
          </a:p>
        </p:txBody>
      </p:sp>
      <p:sp>
        <p:nvSpPr>
          <p:cNvPr id="16" name="Text Placeholder 15">
            <a:extLst>
              <a:ext uri="{FF2B5EF4-FFF2-40B4-BE49-F238E27FC236}">
                <a16:creationId xmlns:a16="http://schemas.microsoft.com/office/drawing/2014/main" id="{A2DF3617-295F-4731-BD84-7E9188F65C53}"/>
              </a:ext>
            </a:extLst>
          </p:cNvPr>
          <p:cNvSpPr>
            <a:spLocks noGrp="1"/>
          </p:cNvSpPr>
          <p:nvPr>
            <p:ph type="body" sz="quarter" idx="23"/>
          </p:nvPr>
        </p:nvSpPr>
        <p:spPr>
          <a:ln>
            <a:solidFill>
              <a:schemeClr val="tx1"/>
            </a:solidFill>
          </a:ln>
        </p:spPr>
        <p:txBody>
          <a:bodyPr anchor="ctr"/>
          <a:lstStyle/>
          <a:p>
            <a:r>
              <a:rPr lang="en-US" sz="2000" dirty="0">
                <a:solidFill>
                  <a:schemeClr val="tx1"/>
                </a:solidFill>
              </a:rPr>
              <a:t>Tell a teammate you appreciate their work</a:t>
            </a:r>
            <a:endParaRPr lang="en-CA" sz="2000" dirty="0">
              <a:solidFill>
                <a:schemeClr val="tx1"/>
              </a:solidFill>
            </a:endParaRPr>
          </a:p>
        </p:txBody>
      </p:sp>
      <p:sp>
        <p:nvSpPr>
          <p:cNvPr id="17" name="Text Placeholder 16">
            <a:extLst>
              <a:ext uri="{FF2B5EF4-FFF2-40B4-BE49-F238E27FC236}">
                <a16:creationId xmlns:a16="http://schemas.microsoft.com/office/drawing/2014/main" id="{2E2F9658-6102-47F7-A21A-CBA3BD1D8233}"/>
              </a:ext>
            </a:extLst>
          </p:cNvPr>
          <p:cNvSpPr>
            <a:spLocks noGrp="1"/>
          </p:cNvSpPr>
          <p:nvPr>
            <p:ph type="body" sz="quarter" idx="24"/>
          </p:nvPr>
        </p:nvSpPr>
        <p:spPr>
          <a:ln>
            <a:solidFill>
              <a:schemeClr val="tx1"/>
            </a:solidFill>
          </a:ln>
        </p:spPr>
        <p:txBody>
          <a:bodyPr anchor="ctr"/>
          <a:lstStyle/>
          <a:p>
            <a:r>
              <a:rPr lang="en-US" sz="2000" dirty="0">
                <a:solidFill>
                  <a:schemeClr val="tx1"/>
                </a:solidFill>
              </a:rPr>
              <a:t>Tell someone three things you admire about them</a:t>
            </a:r>
            <a:endParaRPr lang="en-CA" sz="2000" dirty="0">
              <a:solidFill>
                <a:schemeClr val="tx1"/>
              </a:solidFill>
            </a:endParaRPr>
          </a:p>
        </p:txBody>
      </p:sp>
      <p:sp>
        <p:nvSpPr>
          <p:cNvPr id="18" name="Text Placeholder 17">
            <a:extLst>
              <a:ext uri="{FF2B5EF4-FFF2-40B4-BE49-F238E27FC236}">
                <a16:creationId xmlns:a16="http://schemas.microsoft.com/office/drawing/2014/main" id="{A1FD5E36-69B4-4214-8798-01154951A743}"/>
              </a:ext>
            </a:extLst>
          </p:cNvPr>
          <p:cNvSpPr>
            <a:spLocks noGrp="1"/>
          </p:cNvSpPr>
          <p:nvPr>
            <p:ph type="body" sz="quarter" idx="38"/>
          </p:nvPr>
        </p:nvSpPr>
        <p:spPr>
          <a:ln>
            <a:solidFill>
              <a:schemeClr val="tx1"/>
            </a:solidFill>
          </a:ln>
        </p:spPr>
        <p:txBody>
          <a:bodyPr anchor="ctr"/>
          <a:lstStyle/>
          <a:p>
            <a:r>
              <a:rPr lang="en-US" sz="2000" dirty="0">
                <a:solidFill>
                  <a:schemeClr val="tx1"/>
                </a:solidFill>
              </a:rPr>
              <a:t>Offer to take a friend’s dog for a walk</a:t>
            </a:r>
            <a:endParaRPr lang="en-CA" sz="2000" dirty="0">
              <a:solidFill>
                <a:schemeClr val="tx1"/>
              </a:solidFill>
            </a:endParaRPr>
          </a:p>
        </p:txBody>
      </p:sp>
      <p:sp>
        <p:nvSpPr>
          <p:cNvPr id="19" name="Slide Number Placeholder 18">
            <a:extLst>
              <a:ext uri="{FF2B5EF4-FFF2-40B4-BE49-F238E27FC236}">
                <a16:creationId xmlns:a16="http://schemas.microsoft.com/office/drawing/2014/main" id="{0B4A0B6C-4CC8-48C1-AB69-F45681C91D07}"/>
              </a:ext>
            </a:extLst>
          </p:cNvPr>
          <p:cNvSpPr>
            <a:spLocks noGrp="1"/>
          </p:cNvSpPr>
          <p:nvPr>
            <p:ph type="sldNum" idx="12"/>
          </p:nvPr>
        </p:nvSpPr>
        <p:spPr>
          <a:xfrm>
            <a:off x="6374763" y="9302044"/>
            <a:ext cx="248700" cy="337200"/>
          </a:xfrm>
        </p:spPr>
        <p:txBody>
          <a:bodyPr>
            <a:normAutofit fontScale="25000" lnSpcReduction="20000"/>
          </a:bodyPr>
          <a:lstStyle/>
          <a:p>
            <a:pPr marL="0" lvl="0" indent="0" algn="ctr" rtl="0">
              <a:spcBef>
                <a:spcPts val="0"/>
              </a:spcBef>
              <a:spcAft>
                <a:spcPts val="0"/>
              </a:spcAft>
              <a:buNone/>
            </a:pPr>
            <a:fld id="{00000000-1234-1234-1234-123412341234}" type="slidenum">
              <a:rPr lang="en-US" smtClean="0"/>
              <a:t>45</a:t>
            </a:fld>
            <a:endParaRPr lang="en-US" sz="1300">
              <a:solidFill>
                <a:srgbClr val="FFFFFF"/>
              </a:solidFill>
              <a:latin typeface="Gill Sans"/>
              <a:ea typeface="Gill Sans"/>
              <a:cs typeface="Gill Sans"/>
              <a:sym typeface="Gill Sans"/>
            </a:endParaRPr>
          </a:p>
        </p:txBody>
      </p:sp>
    </p:spTree>
    <p:extLst>
      <p:ext uri="{BB962C8B-B14F-4D97-AF65-F5344CB8AC3E}">
        <p14:creationId xmlns:p14="http://schemas.microsoft.com/office/powerpoint/2010/main" val="81635035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61"/>
        <p:cNvGrpSpPr/>
        <p:nvPr/>
      </p:nvGrpSpPr>
      <p:grpSpPr>
        <a:xfrm>
          <a:off x="0" y="0"/>
          <a:ext cx="0" cy="0"/>
          <a:chOff x="0" y="0"/>
          <a:chExt cx="0" cy="0"/>
        </a:xfrm>
      </p:grpSpPr>
      <p:sp>
        <p:nvSpPr>
          <p:cNvPr id="462" name="Google Shape;462;p67"/>
          <p:cNvSpPr txBox="1">
            <a:spLocks noGrp="1"/>
          </p:cNvSpPr>
          <p:nvPr>
            <p:ph type="title"/>
          </p:nvPr>
        </p:nvSpPr>
        <p:spPr>
          <a:xfrm>
            <a:off x="900803" y="4063946"/>
            <a:ext cx="11203200" cy="1625700"/>
          </a:xfrm>
          <a:prstGeom prst="rect">
            <a:avLst/>
          </a:prstGeom>
          <a:noFill/>
          <a:ln>
            <a:noFill/>
          </a:ln>
        </p:spPr>
        <p:txBody>
          <a:bodyPr spcFirstLastPara="1" wrap="square" lIns="30100" tIns="30100" rIns="30100" bIns="30100" anchor="ctr" anchorCtr="0">
            <a:noAutofit/>
          </a:bodyPr>
          <a:lstStyle/>
          <a:p>
            <a:pPr marL="0" lvl="0" indent="0" algn="ctr" rtl="0">
              <a:lnSpc>
                <a:spcPct val="100000"/>
              </a:lnSpc>
              <a:spcBef>
                <a:spcPts val="0"/>
              </a:spcBef>
              <a:spcAft>
                <a:spcPts val="0"/>
              </a:spcAft>
              <a:buSzPts val="6600"/>
              <a:buNone/>
            </a:pPr>
            <a:r>
              <a:rPr lang="en-US" dirty="0"/>
              <a:t>Games</a:t>
            </a:r>
            <a:endParaRPr dirty="0"/>
          </a:p>
        </p:txBody>
      </p:sp>
      <p:sp>
        <p:nvSpPr>
          <p:cNvPr id="2" name="Slide Number Placeholder 1">
            <a:extLst>
              <a:ext uri="{FF2B5EF4-FFF2-40B4-BE49-F238E27FC236}">
                <a16:creationId xmlns:a16="http://schemas.microsoft.com/office/drawing/2014/main" id="{40688767-1D6F-4B33-B7AB-FA6A30DACE4B}"/>
              </a:ext>
            </a:extLst>
          </p:cNvPr>
          <p:cNvSpPr>
            <a:spLocks noGrp="1"/>
          </p:cNvSpPr>
          <p:nvPr>
            <p:ph type="sldNum" idx="12"/>
          </p:nvPr>
        </p:nvSpPr>
        <p:spPr>
          <a:xfrm>
            <a:off x="12365256" y="9133444"/>
            <a:ext cx="389452" cy="337200"/>
          </a:xfrm>
        </p:spPr>
        <p:txBody>
          <a:bodyPr>
            <a:normAutofit fontScale="25000" lnSpcReduction="20000"/>
          </a:bodyPr>
          <a:lstStyle/>
          <a:p>
            <a:pPr marL="0" lvl="0" indent="0" algn="ctr" rtl="0">
              <a:spcBef>
                <a:spcPts val="0"/>
              </a:spcBef>
              <a:spcAft>
                <a:spcPts val="0"/>
              </a:spcAft>
              <a:buNone/>
            </a:pPr>
            <a:fld id="{00000000-1234-1234-1234-123412341234}" type="slidenum">
              <a:rPr lang="en-US" smtClean="0"/>
              <a:t>46</a:t>
            </a:fld>
            <a:endParaRPr lang="en-US" sz="1300">
              <a:solidFill>
                <a:srgbClr val="FFFFFF"/>
              </a:solidFill>
              <a:latin typeface="Gill Sans"/>
              <a:ea typeface="Gill Sans"/>
              <a:cs typeface="Gill Sans"/>
              <a:sym typeface="Gill Sans"/>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465468-A2DF-42A8-B353-CC2F57882776}"/>
              </a:ext>
            </a:extLst>
          </p:cNvPr>
          <p:cNvSpPr>
            <a:spLocks noGrp="1"/>
          </p:cNvSpPr>
          <p:nvPr>
            <p:ph type="title"/>
          </p:nvPr>
        </p:nvSpPr>
        <p:spPr/>
        <p:txBody>
          <a:bodyPr/>
          <a:lstStyle/>
          <a:p>
            <a:r>
              <a:rPr lang="en-US" dirty="0"/>
              <a:t>Wake Up Your Brain</a:t>
            </a:r>
            <a:endParaRPr lang="en-CA" dirty="0"/>
          </a:p>
        </p:txBody>
      </p:sp>
      <p:pic>
        <p:nvPicPr>
          <p:cNvPr id="6" name="Content Placeholder 5" descr="A T E E&#10;S E T I&#10;N E C D&#10;W I S I">
            <a:extLst>
              <a:ext uri="{FF2B5EF4-FFF2-40B4-BE49-F238E27FC236}">
                <a16:creationId xmlns:a16="http://schemas.microsoft.com/office/drawing/2014/main" id="{6CA9F97D-6441-4822-A9D4-264083DC5063}"/>
              </a:ext>
            </a:extLst>
          </p:cNvPr>
          <p:cNvPicPr>
            <a:picLocks noGrp="1" noChangeAspect="1"/>
          </p:cNvPicPr>
          <p:nvPr>
            <p:ph sz="quarter" idx="13"/>
          </p:nvPr>
        </p:nvPicPr>
        <p:blipFill>
          <a:blip r:embed="rId3"/>
          <a:stretch>
            <a:fillRect/>
          </a:stretch>
        </p:blipFill>
        <p:spPr>
          <a:xfrm>
            <a:off x="1772981" y="698749"/>
            <a:ext cx="6583872" cy="8106268"/>
          </a:xfrm>
          <a:prstGeom prst="rect">
            <a:avLst/>
          </a:prstGeom>
        </p:spPr>
      </p:pic>
      <p:pic>
        <p:nvPicPr>
          <p:cNvPr id="7" name="Content Placeholder 6" descr="Breathe in graphic">
            <a:extLst>
              <a:ext uri="{FF2B5EF4-FFF2-40B4-BE49-F238E27FC236}">
                <a16:creationId xmlns:a16="http://schemas.microsoft.com/office/drawing/2014/main" id="{7FB053BC-76EE-48B3-B998-59BC741BA8C2}"/>
              </a:ext>
            </a:extLst>
          </p:cNvPr>
          <p:cNvPicPr>
            <a:picLocks noGrp="1" noChangeAspect="1"/>
          </p:cNvPicPr>
          <p:nvPr>
            <p:ph sz="quarter" idx="14"/>
          </p:nvPr>
        </p:nvPicPr>
        <p:blipFill>
          <a:blip r:embed="rId4"/>
          <a:stretch>
            <a:fillRect/>
          </a:stretch>
        </p:blipFill>
        <p:spPr>
          <a:xfrm>
            <a:off x="8590160" y="917625"/>
            <a:ext cx="3375411" cy="3657600"/>
          </a:xfrm>
          <a:prstGeom prst="rect">
            <a:avLst/>
          </a:prstGeom>
        </p:spPr>
      </p:pic>
      <p:sp>
        <p:nvSpPr>
          <p:cNvPr id="5" name="Content Placeholder 4">
            <a:extLst>
              <a:ext uri="{FF2B5EF4-FFF2-40B4-BE49-F238E27FC236}">
                <a16:creationId xmlns:a16="http://schemas.microsoft.com/office/drawing/2014/main" id="{6043B86A-92FB-4B17-BB6B-F36A299BF4BA}"/>
              </a:ext>
            </a:extLst>
          </p:cNvPr>
          <p:cNvSpPr>
            <a:spLocks noGrp="1"/>
          </p:cNvSpPr>
          <p:nvPr>
            <p:ph sz="quarter" idx="15"/>
          </p:nvPr>
        </p:nvSpPr>
        <p:spPr>
          <a:xfrm>
            <a:off x="8590160" y="4876800"/>
            <a:ext cx="3763765" cy="3657601"/>
          </a:xfrm>
        </p:spPr>
        <p:txBody>
          <a:bodyPr/>
          <a:lstStyle/>
          <a:p>
            <a:pPr marL="50800" indent="0">
              <a:buNone/>
            </a:pPr>
            <a:r>
              <a:rPr lang="en-US" dirty="0"/>
              <a:t>BOGGLE: Form as many words as you can by connecting letters that share a side or corner.</a:t>
            </a:r>
          </a:p>
          <a:p>
            <a:pPr marL="50800" indent="0">
              <a:buNone/>
            </a:pPr>
            <a:r>
              <a:rPr lang="en-US" dirty="0"/>
              <a:t>For example: </a:t>
            </a:r>
            <a:r>
              <a:rPr lang="en-US" b="1" dirty="0"/>
              <a:t>WINES</a:t>
            </a:r>
          </a:p>
          <a:p>
            <a:pPr marL="50800" indent="0">
              <a:buNone/>
            </a:pPr>
            <a:endParaRPr lang="en-CA" dirty="0"/>
          </a:p>
        </p:txBody>
      </p:sp>
      <p:sp>
        <p:nvSpPr>
          <p:cNvPr id="8" name="Slide Number Placeholder 7">
            <a:extLst>
              <a:ext uri="{FF2B5EF4-FFF2-40B4-BE49-F238E27FC236}">
                <a16:creationId xmlns:a16="http://schemas.microsoft.com/office/drawing/2014/main" id="{BAEDBDA5-38F7-4C5A-8F31-34425D38565E}"/>
              </a:ext>
            </a:extLst>
          </p:cNvPr>
          <p:cNvSpPr>
            <a:spLocks noGrp="1"/>
          </p:cNvSpPr>
          <p:nvPr>
            <p:ph type="sldNum" idx="12"/>
          </p:nvPr>
        </p:nvSpPr>
        <p:spPr>
          <a:xfrm>
            <a:off x="12091078" y="9117361"/>
            <a:ext cx="263400" cy="364800"/>
          </a:xfrm>
        </p:spPr>
        <p:txBody>
          <a:bodyPr>
            <a:normAutofit fontScale="25000" lnSpcReduction="20000"/>
          </a:bodyPr>
          <a:lstStyle/>
          <a:p>
            <a:pPr marL="0" lvl="0" indent="0" algn="r" rtl="0">
              <a:spcBef>
                <a:spcPts val="0"/>
              </a:spcBef>
              <a:spcAft>
                <a:spcPts val="0"/>
              </a:spcAft>
              <a:buNone/>
            </a:pPr>
            <a:fld id="{00000000-1234-1234-1234-123412341234}" type="slidenum">
              <a:rPr lang="en-US" smtClean="0"/>
              <a:t>47</a:t>
            </a:fld>
            <a:endParaRPr lang="en-US" sz="1300">
              <a:latin typeface="Gill Sans"/>
              <a:ea typeface="Gill Sans"/>
              <a:cs typeface="Gill Sans"/>
              <a:sym typeface="Gill Sans"/>
            </a:endParaRPr>
          </a:p>
        </p:txBody>
      </p:sp>
    </p:spTree>
    <p:extLst>
      <p:ext uri="{BB962C8B-B14F-4D97-AF65-F5344CB8AC3E}">
        <p14:creationId xmlns:p14="http://schemas.microsoft.com/office/powerpoint/2010/main" val="415811992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12B213-0A79-4468-BA9A-3F0947E2BE12}"/>
              </a:ext>
            </a:extLst>
          </p:cNvPr>
          <p:cNvSpPr>
            <a:spLocks noGrp="1"/>
          </p:cNvSpPr>
          <p:nvPr>
            <p:ph type="title"/>
          </p:nvPr>
        </p:nvSpPr>
        <p:spPr/>
        <p:txBody>
          <a:bodyPr/>
          <a:lstStyle/>
          <a:p>
            <a:r>
              <a:rPr lang="en-US" dirty="0"/>
              <a:t>Boggle </a:t>
            </a:r>
            <a:r>
              <a:rPr lang="en-US" sz="2000" dirty="0"/>
              <a:t>1/7</a:t>
            </a:r>
            <a:endParaRPr lang="en-CA" sz="2000" dirty="0"/>
          </a:p>
        </p:txBody>
      </p:sp>
      <p:sp>
        <p:nvSpPr>
          <p:cNvPr id="7" name="Text Placeholder 6">
            <a:extLst>
              <a:ext uri="{FF2B5EF4-FFF2-40B4-BE49-F238E27FC236}">
                <a16:creationId xmlns:a16="http://schemas.microsoft.com/office/drawing/2014/main" id="{AB33319A-8A0E-4F9F-93E5-F6BE433FED2D}"/>
              </a:ext>
            </a:extLst>
          </p:cNvPr>
          <p:cNvSpPr>
            <a:spLocks noGrp="1"/>
          </p:cNvSpPr>
          <p:nvPr>
            <p:ph type="body" sz="quarter" idx="13"/>
          </p:nvPr>
        </p:nvSpPr>
        <p:spPr/>
        <p:txBody>
          <a:bodyPr/>
          <a:lstStyle/>
          <a:p>
            <a:pPr marL="50800" indent="0">
              <a:buNone/>
            </a:pPr>
            <a:r>
              <a:rPr lang="en-US" dirty="0"/>
              <a:t>Welcome. While you wait for class to begin, form as many words from the above grid of letters as you can by connecting letters directly adjacent or diagonal to each other. When you are done, post your results in the chat!</a:t>
            </a:r>
          </a:p>
          <a:p>
            <a:pPr marL="50800" indent="0">
              <a:buNone/>
            </a:pPr>
            <a:r>
              <a:rPr lang="en-US" dirty="0"/>
              <a:t>(e.g. RICE)</a:t>
            </a:r>
          </a:p>
          <a:p>
            <a:endParaRPr lang="en-CA" dirty="0"/>
          </a:p>
        </p:txBody>
      </p:sp>
      <p:pic>
        <p:nvPicPr>
          <p:cNvPr id="15" name="Google Shape;537;p69" descr="Boggle game, which includes letters that can be connected to create words. Letters include: Row 1-I R R F, Row 2-E C E D, Row 3-I E L S, Row 4-O N B I">
            <a:extLst>
              <a:ext uri="{FF2B5EF4-FFF2-40B4-BE49-F238E27FC236}">
                <a16:creationId xmlns:a16="http://schemas.microsoft.com/office/drawing/2014/main" id="{45FF187D-E4C3-4334-85F7-FE6B421428D6}"/>
              </a:ext>
            </a:extLst>
          </p:cNvPr>
          <p:cNvPicPr preferRelativeResize="0">
            <a:picLocks noGrp="1"/>
          </p:cNvPicPr>
          <p:nvPr>
            <p:ph sz="quarter" idx="14"/>
          </p:nvPr>
        </p:nvPicPr>
        <p:blipFill rotWithShape="1">
          <a:blip r:embed="rId3">
            <a:alphaModFix/>
          </a:blip>
          <a:srcRect/>
          <a:stretch/>
        </p:blipFill>
        <p:spPr>
          <a:xfrm>
            <a:off x="6681788" y="1727200"/>
            <a:ext cx="6148387" cy="6148387"/>
          </a:xfrm>
          <a:prstGeom prst="rect">
            <a:avLst/>
          </a:prstGeom>
          <a:noFill/>
          <a:ln>
            <a:noFill/>
          </a:ln>
        </p:spPr>
      </p:pic>
      <p:sp>
        <p:nvSpPr>
          <p:cNvPr id="16" name="Slide Number Placeholder 15">
            <a:extLst>
              <a:ext uri="{FF2B5EF4-FFF2-40B4-BE49-F238E27FC236}">
                <a16:creationId xmlns:a16="http://schemas.microsoft.com/office/drawing/2014/main" id="{A896BF49-ACDF-4485-82FC-407277362AC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48</a:t>
            </a:fld>
            <a:endParaRPr lang="en-US"/>
          </a:p>
        </p:txBody>
      </p:sp>
    </p:spTree>
    <p:extLst>
      <p:ext uri="{BB962C8B-B14F-4D97-AF65-F5344CB8AC3E}">
        <p14:creationId xmlns:p14="http://schemas.microsoft.com/office/powerpoint/2010/main" val="47587144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AA5AE2-07D0-4ED3-A831-3E258FA54EE4}"/>
              </a:ext>
            </a:extLst>
          </p:cNvPr>
          <p:cNvSpPr>
            <a:spLocks noGrp="1"/>
          </p:cNvSpPr>
          <p:nvPr>
            <p:ph type="title"/>
          </p:nvPr>
        </p:nvSpPr>
        <p:spPr/>
        <p:txBody>
          <a:bodyPr/>
          <a:lstStyle/>
          <a:p>
            <a:r>
              <a:rPr lang="en-CA" dirty="0"/>
              <a:t>Boggle </a:t>
            </a:r>
            <a:r>
              <a:rPr lang="en-US" sz="2000" dirty="0"/>
              <a:t>2/7</a:t>
            </a:r>
            <a:r>
              <a:rPr lang="en-CA" sz="2000" dirty="0"/>
              <a:t> </a:t>
            </a:r>
          </a:p>
        </p:txBody>
      </p:sp>
      <p:sp>
        <p:nvSpPr>
          <p:cNvPr id="3" name="Text Placeholder 2">
            <a:extLst>
              <a:ext uri="{FF2B5EF4-FFF2-40B4-BE49-F238E27FC236}">
                <a16:creationId xmlns:a16="http://schemas.microsoft.com/office/drawing/2014/main" id="{86D698D9-A1F9-4C47-98D3-AF2791AB774C}"/>
              </a:ext>
            </a:extLst>
          </p:cNvPr>
          <p:cNvSpPr>
            <a:spLocks noGrp="1"/>
          </p:cNvSpPr>
          <p:nvPr>
            <p:ph type="body" sz="quarter" idx="13"/>
          </p:nvPr>
        </p:nvSpPr>
        <p:spPr/>
        <p:txBody>
          <a:bodyPr/>
          <a:lstStyle/>
          <a:p>
            <a:pPr marL="50800" indent="0">
              <a:buNone/>
            </a:pPr>
            <a:r>
              <a:rPr lang="en-US" dirty="0"/>
              <a:t>Welcome. While you wait for class to begin, form as many words from the above grid of letters as you can by connecting letters directly adjacent or diagonal to each other. When you are done, post your results in the chat!</a:t>
            </a:r>
          </a:p>
          <a:p>
            <a:pPr marL="50800" indent="0">
              <a:buNone/>
            </a:pPr>
            <a:r>
              <a:rPr lang="en-US" dirty="0"/>
              <a:t>(e.g. LOAF)</a:t>
            </a:r>
            <a:endParaRPr lang="en-CA" dirty="0"/>
          </a:p>
        </p:txBody>
      </p:sp>
      <p:pic>
        <p:nvPicPr>
          <p:cNvPr id="5" name="Content Placeholder 4" descr="Boggle game, which includes letters that can be connected to create words. Letters include: Row 1-M S E F, Row 2-R A T D, Row 3-I L O N E, Row 4-K A F B">
            <a:extLst>
              <a:ext uri="{FF2B5EF4-FFF2-40B4-BE49-F238E27FC236}">
                <a16:creationId xmlns:a16="http://schemas.microsoft.com/office/drawing/2014/main" id="{DB3B11C4-BCD2-4333-9B53-6155B1279FDA}"/>
              </a:ext>
            </a:extLst>
          </p:cNvPr>
          <p:cNvPicPr>
            <a:picLocks noGrp="1" noChangeAspect="1"/>
          </p:cNvPicPr>
          <p:nvPr>
            <p:ph sz="quarter" idx="14"/>
          </p:nvPr>
        </p:nvPicPr>
        <p:blipFill>
          <a:blip r:embed="rId3"/>
          <a:stretch>
            <a:fillRect/>
          </a:stretch>
        </p:blipFill>
        <p:spPr>
          <a:xfrm>
            <a:off x="6844889" y="1890301"/>
            <a:ext cx="5822185" cy="5822185"/>
          </a:xfrm>
          <a:prstGeom prst="rect">
            <a:avLst/>
          </a:prstGeom>
        </p:spPr>
      </p:pic>
      <p:sp>
        <p:nvSpPr>
          <p:cNvPr id="7" name="Slide Number Placeholder 6">
            <a:extLst>
              <a:ext uri="{FF2B5EF4-FFF2-40B4-BE49-F238E27FC236}">
                <a16:creationId xmlns:a16="http://schemas.microsoft.com/office/drawing/2014/main" id="{97C4229D-E808-4279-A90D-E18F5CDC39B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49</a:t>
            </a:fld>
            <a:endParaRPr lang="en-US"/>
          </a:p>
        </p:txBody>
      </p:sp>
    </p:spTree>
    <p:extLst>
      <p:ext uri="{BB962C8B-B14F-4D97-AF65-F5344CB8AC3E}">
        <p14:creationId xmlns:p14="http://schemas.microsoft.com/office/powerpoint/2010/main" val="39527465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C22F2B-6D5A-4D08-B6E6-88841615A302}"/>
              </a:ext>
            </a:extLst>
          </p:cNvPr>
          <p:cNvSpPr>
            <a:spLocks noGrp="1"/>
          </p:cNvSpPr>
          <p:nvPr>
            <p:ph type="title"/>
          </p:nvPr>
        </p:nvSpPr>
        <p:spPr/>
        <p:txBody>
          <a:bodyPr>
            <a:normAutofit fontScale="90000"/>
          </a:bodyPr>
          <a:lstStyle/>
          <a:p>
            <a:r>
              <a:rPr lang="en-US" dirty="0">
                <a:latin typeface="Helvetica Neue Light"/>
                <a:ea typeface="Helvetica Neue Light"/>
                <a:cs typeface="Helvetica Neue Light"/>
                <a:sym typeface="Helvetica Neue Light"/>
              </a:rPr>
              <a:t>3. Welcome to class! Please answer this question:</a:t>
            </a:r>
            <a:endParaRPr lang="en-CA" dirty="0"/>
          </a:p>
        </p:txBody>
      </p:sp>
      <p:sp>
        <p:nvSpPr>
          <p:cNvPr id="3" name="Text Placeholder 2">
            <a:extLst>
              <a:ext uri="{FF2B5EF4-FFF2-40B4-BE49-F238E27FC236}">
                <a16:creationId xmlns:a16="http://schemas.microsoft.com/office/drawing/2014/main" id="{3C1AC483-18A0-4BA3-B9A0-DFBA4462B2D1}"/>
              </a:ext>
            </a:extLst>
          </p:cNvPr>
          <p:cNvSpPr>
            <a:spLocks noGrp="1"/>
          </p:cNvSpPr>
          <p:nvPr>
            <p:ph type="body" idx="1"/>
          </p:nvPr>
        </p:nvSpPr>
        <p:spPr/>
        <p:txBody>
          <a:bodyPr/>
          <a:lstStyle/>
          <a:p>
            <a:r>
              <a:rPr lang="en-US" dirty="0">
                <a:solidFill>
                  <a:srgbClr val="000000"/>
                </a:solidFill>
                <a:latin typeface="Helvetica Neue Light"/>
                <a:ea typeface="Helvetica Neue Light"/>
                <a:cs typeface="Helvetica Neue Light"/>
                <a:sym typeface="Helvetica Neue Light"/>
              </a:rPr>
              <a:t>What are the first three words you think of when you hear the word “learning”?</a:t>
            </a:r>
          </a:p>
          <a:p>
            <a:endParaRPr lang="en-CA" dirty="0"/>
          </a:p>
        </p:txBody>
      </p:sp>
      <p:sp>
        <p:nvSpPr>
          <p:cNvPr id="4" name="Slide Number Placeholder 3">
            <a:extLst>
              <a:ext uri="{FF2B5EF4-FFF2-40B4-BE49-F238E27FC236}">
                <a16:creationId xmlns:a16="http://schemas.microsoft.com/office/drawing/2014/main" id="{985F8293-A0B3-4792-A222-B03FCE42438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5</a:t>
            </a:fld>
            <a:endParaRPr lang="en-US"/>
          </a:p>
        </p:txBody>
      </p:sp>
    </p:spTree>
    <p:extLst>
      <p:ext uri="{BB962C8B-B14F-4D97-AF65-F5344CB8AC3E}">
        <p14:creationId xmlns:p14="http://schemas.microsoft.com/office/powerpoint/2010/main" val="148807431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710F60-59AD-42FC-B72B-7695B90A1E26}"/>
              </a:ext>
            </a:extLst>
          </p:cNvPr>
          <p:cNvSpPr>
            <a:spLocks noGrp="1"/>
          </p:cNvSpPr>
          <p:nvPr>
            <p:ph type="title"/>
          </p:nvPr>
        </p:nvSpPr>
        <p:spPr/>
        <p:txBody>
          <a:bodyPr/>
          <a:lstStyle/>
          <a:p>
            <a:r>
              <a:rPr lang="en-CA" dirty="0"/>
              <a:t>Boggle </a:t>
            </a:r>
            <a:r>
              <a:rPr lang="en-US" sz="2000" dirty="0"/>
              <a:t>3/7</a:t>
            </a:r>
            <a:endParaRPr lang="en-CA" sz="2000" dirty="0"/>
          </a:p>
        </p:txBody>
      </p:sp>
      <p:sp>
        <p:nvSpPr>
          <p:cNvPr id="3" name="Text Placeholder 2">
            <a:extLst>
              <a:ext uri="{FF2B5EF4-FFF2-40B4-BE49-F238E27FC236}">
                <a16:creationId xmlns:a16="http://schemas.microsoft.com/office/drawing/2014/main" id="{61B5003D-0C28-44BE-9936-A09633F7EFF6}"/>
              </a:ext>
            </a:extLst>
          </p:cNvPr>
          <p:cNvSpPr>
            <a:spLocks noGrp="1"/>
          </p:cNvSpPr>
          <p:nvPr>
            <p:ph type="body" sz="quarter" idx="13"/>
          </p:nvPr>
        </p:nvSpPr>
        <p:spPr/>
        <p:txBody>
          <a:bodyPr/>
          <a:lstStyle/>
          <a:p>
            <a:pPr marL="50800" indent="0">
              <a:buNone/>
            </a:pPr>
            <a:r>
              <a:rPr lang="en-US" dirty="0"/>
              <a:t>Welcome. While you wait for class to begin, form as many words from the above grid of letters as you can by connecting letters directly adjacent or diagonal to each other. When you are done, post your results in the chat!</a:t>
            </a:r>
          </a:p>
          <a:p>
            <a:pPr marL="50800" indent="0">
              <a:buNone/>
            </a:pPr>
            <a:r>
              <a:rPr lang="en-US" dirty="0"/>
              <a:t>(e.g. CUBED)</a:t>
            </a:r>
          </a:p>
          <a:p>
            <a:endParaRPr lang="en-CA" dirty="0"/>
          </a:p>
        </p:txBody>
      </p:sp>
      <p:pic>
        <p:nvPicPr>
          <p:cNvPr id="5" name="Google Shape;551;p71" descr="Boggle game, which includes letters that can be connected to create words. Letters include: Row 1-I T A F, Row 2-S A S N, Row 3-I O C D E, Row 4-C K U B">
            <a:extLst>
              <a:ext uri="{FF2B5EF4-FFF2-40B4-BE49-F238E27FC236}">
                <a16:creationId xmlns:a16="http://schemas.microsoft.com/office/drawing/2014/main" id="{9C8A5B50-684C-436E-ACD4-07ACCC27961A}"/>
              </a:ext>
            </a:extLst>
          </p:cNvPr>
          <p:cNvPicPr preferRelativeResize="0">
            <a:picLocks noGrp="1"/>
          </p:cNvPicPr>
          <p:nvPr>
            <p:ph sz="quarter" idx="14"/>
          </p:nvPr>
        </p:nvPicPr>
        <p:blipFill rotWithShape="1">
          <a:blip r:embed="rId3">
            <a:alphaModFix/>
          </a:blip>
          <a:srcRect/>
          <a:stretch/>
        </p:blipFill>
        <p:spPr>
          <a:xfrm>
            <a:off x="6681788" y="1727200"/>
            <a:ext cx="6148387" cy="6148387"/>
          </a:xfrm>
          <a:prstGeom prst="rect">
            <a:avLst/>
          </a:prstGeom>
          <a:noFill/>
          <a:ln>
            <a:noFill/>
          </a:ln>
        </p:spPr>
      </p:pic>
      <p:sp>
        <p:nvSpPr>
          <p:cNvPr id="6" name="Slide Number Placeholder 5">
            <a:extLst>
              <a:ext uri="{FF2B5EF4-FFF2-40B4-BE49-F238E27FC236}">
                <a16:creationId xmlns:a16="http://schemas.microsoft.com/office/drawing/2014/main" id="{B8E1D7A8-2E6F-4858-B1E0-9B203DE62B2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50</a:t>
            </a:fld>
            <a:endParaRPr lang="en-US"/>
          </a:p>
        </p:txBody>
      </p:sp>
    </p:spTree>
    <p:extLst>
      <p:ext uri="{BB962C8B-B14F-4D97-AF65-F5344CB8AC3E}">
        <p14:creationId xmlns:p14="http://schemas.microsoft.com/office/powerpoint/2010/main" val="90633600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95F952-250E-4D6F-BF65-0BDDE69D7A12}"/>
              </a:ext>
            </a:extLst>
          </p:cNvPr>
          <p:cNvSpPr>
            <a:spLocks noGrp="1"/>
          </p:cNvSpPr>
          <p:nvPr>
            <p:ph type="title"/>
          </p:nvPr>
        </p:nvSpPr>
        <p:spPr/>
        <p:txBody>
          <a:bodyPr/>
          <a:lstStyle/>
          <a:p>
            <a:r>
              <a:rPr lang="en-US" dirty="0"/>
              <a:t>Boggle </a:t>
            </a:r>
            <a:r>
              <a:rPr lang="en-US" sz="2000" dirty="0"/>
              <a:t>4/7</a:t>
            </a:r>
            <a:endParaRPr lang="en-CA" sz="2000" dirty="0"/>
          </a:p>
        </p:txBody>
      </p:sp>
      <p:sp>
        <p:nvSpPr>
          <p:cNvPr id="3" name="Text Placeholder 2">
            <a:extLst>
              <a:ext uri="{FF2B5EF4-FFF2-40B4-BE49-F238E27FC236}">
                <a16:creationId xmlns:a16="http://schemas.microsoft.com/office/drawing/2014/main" id="{E9B31635-FD21-414E-8010-D09041CC793C}"/>
              </a:ext>
            </a:extLst>
          </p:cNvPr>
          <p:cNvSpPr>
            <a:spLocks noGrp="1"/>
          </p:cNvSpPr>
          <p:nvPr>
            <p:ph type="body" sz="quarter" idx="13"/>
          </p:nvPr>
        </p:nvSpPr>
        <p:spPr/>
        <p:txBody>
          <a:bodyPr/>
          <a:lstStyle/>
          <a:p>
            <a:pPr marL="50800" indent="0">
              <a:buNone/>
            </a:pPr>
            <a:r>
              <a:rPr lang="en-US" dirty="0"/>
              <a:t>Welcome. While you wait for class to begin, form as many words from the above grid of letters as you can by connecting letters directly adjacent or diagonal to each other. When you are done, post your results in the chat!</a:t>
            </a:r>
          </a:p>
          <a:p>
            <a:pPr marL="50800" indent="0">
              <a:buNone/>
            </a:pPr>
            <a:r>
              <a:rPr lang="en-US" dirty="0"/>
              <a:t>(e.g. CARE)</a:t>
            </a:r>
            <a:endParaRPr lang="en-CA" dirty="0"/>
          </a:p>
        </p:txBody>
      </p:sp>
      <p:pic>
        <p:nvPicPr>
          <p:cNvPr id="5" name="Google Shape;558;p72" descr="Boggle game, which includes letters that can be connected to create words. Letters include: Row 1-D E H N, Row 2-K T M B, Row 3-C R E N, Row 4-F A D T">
            <a:extLst>
              <a:ext uri="{FF2B5EF4-FFF2-40B4-BE49-F238E27FC236}">
                <a16:creationId xmlns:a16="http://schemas.microsoft.com/office/drawing/2014/main" id="{3BD4B76F-2237-45D1-B7F4-6E4BDA126AA5}"/>
              </a:ext>
            </a:extLst>
          </p:cNvPr>
          <p:cNvPicPr preferRelativeResize="0">
            <a:picLocks noGrp="1"/>
          </p:cNvPicPr>
          <p:nvPr>
            <p:ph sz="quarter" idx="14"/>
          </p:nvPr>
        </p:nvPicPr>
        <p:blipFill rotWithShape="1">
          <a:blip r:embed="rId3">
            <a:alphaModFix/>
          </a:blip>
          <a:srcRect/>
          <a:stretch/>
        </p:blipFill>
        <p:spPr>
          <a:xfrm>
            <a:off x="6681788" y="1727200"/>
            <a:ext cx="6148387" cy="6148387"/>
          </a:xfrm>
          <a:prstGeom prst="rect">
            <a:avLst/>
          </a:prstGeom>
          <a:noFill/>
          <a:ln>
            <a:noFill/>
          </a:ln>
        </p:spPr>
      </p:pic>
      <p:sp>
        <p:nvSpPr>
          <p:cNvPr id="6" name="Slide Number Placeholder 5">
            <a:extLst>
              <a:ext uri="{FF2B5EF4-FFF2-40B4-BE49-F238E27FC236}">
                <a16:creationId xmlns:a16="http://schemas.microsoft.com/office/drawing/2014/main" id="{60EDB36E-54EF-4CF5-979F-3B88322B493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51</a:t>
            </a:fld>
            <a:endParaRPr lang="en-US"/>
          </a:p>
        </p:txBody>
      </p:sp>
    </p:spTree>
    <p:extLst>
      <p:ext uri="{BB962C8B-B14F-4D97-AF65-F5344CB8AC3E}">
        <p14:creationId xmlns:p14="http://schemas.microsoft.com/office/powerpoint/2010/main" val="345340211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1A62BC-3C9F-4B3D-90DA-83ED193FA0D0}"/>
              </a:ext>
            </a:extLst>
          </p:cNvPr>
          <p:cNvSpPr>
            <a:spLocks noGrp="1"/>
          </p:cNvSpPr>
          <p:nvPr>
            <p:ph type="title"/>
          </p:nvPr>
        </p:nvSpPr>
        <p:spPr/>
        <p:txBody>
          <a:bodyPr/>
          <a:lstStyle/>
          <a:p>
            <a:r>
              <a:rPr lang="en-US" dirty="0"/>
              <a:t>Boggle </a:t>
            </a:r>
            <a:r>
              <a:rPr lang="en-US" sz="2000" dirty="0"/>
              <a:t>5/7</a:t>
            </a:r>
            <a:endParaRPr lang="en-CA" sz="2000" dirty="0"/>
          </a:p>
        </p:txBody>
      </p:sp>
      <p:sp>
        <p:nvSpPr>
          <p:cNvPr id="3" name="Text Placeholder 2">
            <a:extLst>
              <a:ext uri="{FF2B5EF4-FFF2-40B4-BE49-F238E27FC236}">
                <a16:creationId xmlns:a16="http://schemas.microsoft.com/office/drawing/2014/main" id="{ED421D32-3D49-4DE0-934E-84D7F2E791D3}"/>
              </a:ext>
            </a:extLst>
          </p:cNvPr>
          <p:cNvSpPr>
            <a:spLocks noGrp="1"/>
          </p:cNvSpPr>
          <p:nvPr>
            <p:ph type="body" sz="quarter" idx="13"/>
          </p:nvPr>
        </p:nvSpPr>
        <p:spPr/>
        <p:txBody>
          <a:bodyPr/>
          <a:lstStyle/>
          <a:p>
            <a:pPr marL="50800" indent="0">
              <a:buNone/>
            </a:pPr>
            <a:r>
              <a:rPr lang="en-US" dirty="0"/>
              <a:t>Welcome. While you wait for class to begin, form as many words from the above grid of letters as you can by connecting letters directly adjacent or diagonal to each other. When you are done, post your results in the chat!</a:t>
            </a:r>
          </a:p>
          <a:p>
            <a:pPr marL="50800" indent="0">
              <a:buNone/>
            </a:pPr>
            <a:r>
              <a:rPr lang="en-US" dirty="0"/>
              <a:t>(e.g. STING)</a:t>
            </a:r>
          </a:p>
          <a:p>
            <a:endParaRPr lang="en-CA" dirty="0"/>
          </a:p>
        </p:txBody>
      </p:sp>
      <p:pic>
        <p:nvPicPr>
          <p:cNvPr id="7" name="Google Shape;565;p73" descr="Boggle game, which includes letters that can be connected to create words. Letters include: Row 1-S T N G, Row 2-E I A E, Row 3-D R L S, Row 4-S E P O">
            <a:extLst>
              <a:ext uri="{FF2B5EF4-FFF2-40B4-BE49-F238E27FC236}">
                <a16:creationId xmlns:a16="http://schemas.microsoft.com/office/drawing/2014/main" id="{07E36A68-0BFE-4EEC-ABCD-BB08486B2B7D}"/>
              </a:ext>
            </a:extLst>
          </p:cNvPr>
          <p:cNvPicPr preferRelativeResize="0">
            <a:picLocks noGrp="1"/>
          </p:cNvPicPr>
          <p:nvPr>
            <p:ph sz="quarter" idx="14"/>
          </p:nvPr>
        </p:nvPicPr>
        <p:blipFill rotWithShape="1">
          <a:blip r:embed="rId3">
            <a:alphaModFix/>
          </a:blip>
          <a:srcRect/>
          <a:stretch/>
        </p:blipFill>
        <p:spPr>
          <a:xfrm>
            <a:off x="6681788" y="1727200"/>
            <a:ext cx="6148387" cy="6148387"/>
          </a:xfrm>
          <a:prstGeom prst="rect">
            <a:avLst/>
          </a:prstGeom>
          <a:noFill/>
          <a:ln>
            <a:noFill/>
          </a:ln>
        </p:spPr>
      </p:pic>
      <p:sp>
        <p:nvSpPr>
          <p:cNvPr id="8" name="Slide Number Placeholder 7">
            <a:extLst>
              <a:ext uri="{FF2B5EF4-FFF2-40B4-BE49-F238E27FC236}">
                <a16:creationId xmlns:a16="http://schemas.microsoft.com/office/drawing/2014/main" id="{E7C41C94-453C-4FEE-BF59-FCD001F7FF8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52</a:t>
            </a:fld>
            <a:endParaRPr lang="en-US"/>
          </a:p>
        </p:txBody>
      </p:sp>
    </p:spTree>
    <p:extLst>
      <p:ext uri="{BB962C8B-B14F-4D97-AF65-F5344CB8AC3E}">
        <p14:creationId xmlns:p14="http://schemas.microsoft.com/office/powerpoint/2010/main" val="325278335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0C7966-F697-4203-9C2B-FE603AAB381E}"/>
              </a:ext>
            </a:extLst>
          </p:cNvPr>
          <p:cNvSpPr>
            <a:spLocks noGrp="1"/>
          </p:cNvSpPr>
          <p:nvPr>
            <p:ph type="title"/>
          </p:nvPr>
        </p:nvSpPr>
        <p:spPr/>
        <p:txBody>
          <a:bodyPr/>
          <a:lstStyle/>
          <a:p>
            <a:r>
              <a:rPr lang="en-US" dirty="0"/>
              <a:t>Boggle </a:t>
            </a:r>
            <a:r>
              <a:rPr lang="en-US" sz="2000" dirty="0"/>
              <a:t>6/7</a:t>
            </a:r>
            <a:endParaRPr lang="en-CA" sz="2000" dirty="0"/>
          </a:p>
        </p:txBody>
      </p:sp>
      <p:sp>
        <p:nvSpPr>
          <p:cNvPr id="3" name="Text Placeholder 2">
            <a:extLst>
              <a:ext uri="{FF2B5EF4-FFF2-40B4-BE49-F238E27FC236}">
                <a16:creationId xmlns:a16="http://schemas.microsoft.com/office/drawing/2014/main" id="{2529091B-57DF-47A5-BBC7-7C406DC59CCC}"/>
              </a:ext>
            </a:extLst>
          </p:cNvPr>
          <p:cNvSpPr>
            <a:spLocks noGrp="1"/>
          </p:cNvSpPr>
          <p:nvPr>
            <p:ph type="body" sz="quarter" idx="13"/>
          </p:nvPr>
        </p:nvSpPr>
        <p:spPr/>
        <p:txBody>
          <a:bodyPr/>
          <a:lstStyle/>
          <a:p>
            <a:pPr marL="50800" indent="0">
              <a:buNone/>
            </a:pPr>
            <a:r>
              <a:rPr lang="en-US" dirty="0"/>
              <a:t>Welcome. While you wait for class to begin, form as many words from the above grid of letters as you can by connecting letters directly adjacent or diagonal to each other. When you are done, post your results in the chat!</a:t>
            </a:r>
          </a:p>
          <a:p>
            <a:pPr marL="50800" indent="0">
              <a:buNone/>
            </a:pPr>
            <a:r>
              <a:rPr lang="en-US" dirty="0"/>
              <a:t>(e.g. FISH)</a:t>
            </a:r>
            <a:endParaRPr lang="en-CA" dirty="0"/>
          </a:p>
        </p:txBody>
      </p:sp>
      <p:pic>
        <p:nvPicPr>
          <p:cNvPr id="5" name="Google Shape;572;p74" descr="Boggle game, which includes letters that can be connected to create words. Letters include: Row 1-M A V W, Row 2-U S E A, Row 3-F I R L, Row 4-E O S H">
            <a:extLst>
              <a:ext uri="{FF2B5EF4-FFF2-40B4-BE49-F238E27FC236}">
                <a16:creationId xmlns:a16="http://schemas.microsoft.com/office/drawing/2014/main" id="{85F35663-9C7B-4663-B3D3-B2E3B89493F0}"/>
              </a:ext>
            </a:extLst>
          </p:cNvPr>
          <p:cNvPicPr preferRelativeResize="0">
            <a:picLocks noGrp="1"/>
          </p:cNvPicPr>
          <p:nvPr>
            <p:ph sz="quarter" idx="14"/>
          </p:nvPr>
        </p:nvPicPr>
        <p:blipFill rotWithShape="1">
          <a:blip r:embed="rId3">
            <a:alphaModFix/>
          </a:blip>
          <a:srcRect/>
          <a:stretch/>
        </p:blipFill>
        <p:spPr>
          <a:xfrm>
            <a:off x="6681788" y="1727200"/>
            <a:ext cx="6148387" cy="6148387"/>
          </a:xfrm>
          <a:prstGeom prst="rect">
            <a:avLst/>
          </a:prstGeom>
          <a:noFill/>
          <a:ln>
            <a:noFill/>
          </a:ln>
        </p:spPr>
      </p:pic>
      <p:sp>
        <p:nvSpPr>
          <p:cNvPr id="6" name="Slide Number Placeholder 5">
            <a:extLst>
              <a:ext uri="{FF2B5EF4-FFF2-40B4-BE49-F238E27FC236}">
                <a16:creationId xmlns:a16="http://schemas.microsoft.com/office/drawing/2014/main" id="{BE28D8F9-ADE9-49BD-8758-A8B5F745318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53</a:t>
            </a:fld>
            <a:endParaRPr lang="en-US"/>
          </a:p>
        </p:txBody>
      </p:sp>
    </p:spTree>
    <p:extLst>
      <p:ext uri="{BB962C8B-B14F-4D97-AF65-F5344CB8AC3E}">
        <p14:creationId xmlns:p14="http://schemas.microsoft.com/office/powerpoint/2010/main" val="144017700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904B25-0495-4C02-9F43-F46C46D63662}"/>
              </a:ext>
            </a:extLst>
          </p:cNvPr>
          <p:cNvSpPr>
            <a:spLocks noGrp="1"/>
          </p:cNvSpPr>
          <p:nvPr>
            <p:ph type="title"/>
          </p:nvPr>
        </p:nvSpPr>
        <p:spPr/>
        <p:txBody>
          <a:bodyPr/>
          <a:lstStyle/>
          <a:p>
            <a:r>
              <a:rPr lang="en-US" dirty="0"/>
              <a:t>Boggle </a:t>
            </a:r>
            <a:r>
              <a:rPr lang="en-US" sz="2000" dirty="0"/>
              <a:t>7/7</a:t>
            </a:r>
            <a:endParaRPr lang="en-CA" sz="2000" dirty="0"/>
          </a:p>
        </p:txBody>
      </p:sp>
      <p:sp>
        <p:nvSpPr>
          <p:cNvPr id="3" name="Text Placeholder 2">
            <a:extLst>
              <a:ext uri="{FF2B5EF4-FFF2-40B4-BE49-F238E27FC236}">
                <a16:creationId xmlns:a16="http://schemas.microsoft.com/office/drawing/2014/main" id="{1B61E9BC-88FA-4954-8F86-95B4F439B193}"/>
              </a:ext>
            </a:extLst>
          </p:cNvPr>
          <p:cNvSpPr>
            <a:spLocks noGrp="1"/>
          </p:cNvSpPr>
          <p:nvPr>
            <p:ph type="body" sz="quarter" idx="13"/>
          </p:nvPr>
        </p:nvSpPr>
        <p:spPr/>
        <p:txBody>
          <a:bodyPr/>
          <a:lstStyle/>
          <a:p>
            <a:pPr marL="50800" indent="0">
              <a:buNone/>
            </a:pPr>
            <a:r>
              <a:rPr lang="en-US" dirty="0"/>
              <a:t>Welcome. While you wait for class to begin, form as many words from the above grid of letters as you can by connecting letters directly adjacent or diagonal to each other. When you are done, post your results in the chat!</a:t>
            </a:r>
          </a:p>
          <a:p>
            <a:pPr marL="50800" indent="0">
              <a:buNone/>
            </a:pPr>
            <a:r>
              <a:rPr lang="en-US" dirty="0"/>
              <a:t>(e.g. PLAY)</a:t>
            </a:r>
          </a:p>
          <a:p>
            <a:pPr marL="50800" indent="0">
              <a:buNone/>
            </a:pPr>
            <a:endParaRPr lang="en-CA" dirty="0"/>
          </a:p>
        </p:txBody>
      </p:sp>
      <p:pic>
        <p:nvPicPr>
          <p:cNvPr id="5" name="Google Shape;579;p75" descr="Boggle game, which includes letters that can be connected to create words. Letters include: Row 1-A O E R, Row 2-N E Y V, Row 3-L A A I, Row 4-P L O P">
            <a:extLst>
              <a:ext uri="{FF2B5EF4-FFF2-40B4-BE49-F238E27FC236}">
                <a16:creationId xmlns:a16="http://schemas.microsoft.com/office/drawing/2014/main" id="{C6F55817-D82A-41E6-9B36-1D4534C58DB0}"/>
              </a:ext>
            </a:extLst>
          </p:cNvPr>
          <p:cNvPicPr preferRelativeResize="0">
            <a:picLocks noGrp="1"/>
          </p:cNvPicPr>
          <p:nvPr>
            <p:ph sz="quarter" idx="14"/>
          </p:nvPr>
        </p:nvPicPr>
        <p:blipFill rotWithShape="1">
          <a:blip r:embed="rId3">
            <a:alphaModFix/>
          </a:blip>
          <a:srcRect/>
          <a:stretch/>
        </p:blipFill>
        <p:spPr>
          <a:xfrm>
            <a:off x="6681788" y="1727200"/>
            <a:ext cx="6148387" cy="6148387"/>
          </a:xfrm>
          <a:prstGeom prst="rect">
            <a:avLst/>
          </a:prstGeom>
          <a:noFill/>
          <a:ln>
            <a:noFill/>
          </a:ln>
        </p:spPr>
      </p:pic>
      <p:sp>
        <p:nvSpPr>
          <p:cNvPr id="6" name="Slide Number Placeholder 5">
            <a:extLst>
              <a:ext uri="{FF2B5EF4-FFF2-40B4-BE49-F238E27FC236}">
                <a16:creationId xmlns:a16="http://schemas.microsoft.com/office/drawing/2014/main" id="{E0278949-A5BD-4158-88E6-3F18FDDC226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54</a:t>
            </a:fld>
            <a:endParaRPr lang="en-US"/>
          </a:p>
        </p:txBody>
      </p:sp>
    </p:spTree>
    <p:extLst>
      <p:ext uri="{BB962C8B-B14F-4D97-AF65-F5344CB8AC3E}">
        <p14:creationId xmlns:p14="http://schemas.microsoft.com/office/powerpoint/2010/main" val="189081864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F4C0B0B-B366-472F-80F3-712C65F23DE3}"/>
              </a:ext>
            </a:extLst>
          </p:cNvPr>
          <p:cNvSpPr>
            <a:spLocks noGrp="1"/>
          </p:cNvSpPr>
          <p:nvPr>
            <p:ph type="title"/>
          </p:nvPr>
        </p:nvSpPr>
        <p:spPr>
          <a:xfrm>
            <a:off x="442914" y="581025"/>
            <a:ext cx="4194038" cy="1086000"/>
          </a:xfrm>
        </p:spPr>
        <p:txBody>
          <a:bodyPr/>
          <a:lstStyle/>
          <a:p>
            <a:r>
              <a:rPr lang="en-US" dirty="0"/>
              <a:t>Bugs</a:t>
            </a:r>
            <a:endParaRPr lang="en-CA" dirty="0"/>
          </a:p>
        </p:txBody>
      </p:sp>
      <p:sp>
        <p:nvSpPr>
          <p:cNvPr id="4" name="Text Placeholder 3">
            <a:extLst>
              <a:ext uri="{FF2B5EF4-FFF2-40B4-BE49-F238E27FC236}">
                <a16:creationId xmlns:a16="http://schemas.microsoft.com/office/drawing/2014/main" id="{DD381E94-A467-4771-9200-C24CE7103164}"/>
              </a:ext>
            </a:extLst>
          </p:cNvPr>
          <p:cNvSpPr>
            <a:spLocks noGrp="1"/>
          </p:cNvSpPr>
          <p:nvPr>
            <p:ph type="body" sz="quarter" idx="14"/>
          </p:nvPr>
        </p:nvSpPr>
        <p:spPr>
          <a:xfrm>
            <a:off x="442914" y="1798820"/>
            <a:ext cx="2075434" cy="7373755"/>
          </a:xfrm>
        </p:spPr>
        <p:txBody>
          <a:bodyPr>
            <a:normAutofit fontScale="92500" lnSpcReduction="20000"/>
          </a:bodyPr>
          <a:lstStyle/>
          <a:p>
            <a:r>
              <a:rPr lang="en-US" dirty="0"/>
              <a:t>Ants</a:t>
            </a:r>
          </a:p>
          <a:p>
            <a:r>
              <a:rPr lang="en-US" dirty="0"/>
              <a:t>Butterfly</a:t>
            </a:r>
          </a:p>
          <a:p>
            <a:r>
              <a:rPr lang="en-US" dirty="0"/>
              <a:t>Dragon</a:t>
            </a:r>
          </a:p>
          <a:p>
            <a:r>
              <a:rPr lang="en-US" dirty="0"/>
              <a:t>Hornet</a:t>
            </a:r>
          </a:p>
          <a:p>
            <a:r>
              <a:rPr lang="en-US" dirty="0"/>
              <a:t>Mayfly</a:t>
            </a:r>
          </a:p>
          <a:p>
            <a:r>
              <a:rPr lang="en-US" dirty="0"/>
              <a:t>Termite</a:t>
            </a:r>
          </a:p>
          <a:p>
            <a:r>
              <a:rPr lang="en-US" dirty="0"/>
              <a:t>Beetle</a:t>
            </a:r>
          </a:p>
          <a:p>
            <a:r>
              <a:rPr lang="en-US" dirty="0"/>
              <a:t>Caterpillar</a:t>
            </a:r>
          </a:p>
          <a:p>
            <a:r>
              <a:rPr lang="en-US" dirty="0"/>
              <a:t>Firefly</a:t>
            </a:r>
          </a:p>
          <a:p>
            <a:r>
              <a:rPr lang="en-US" dirty="0"/>
              <a:t>Ladybug</a:t>
            </a:r>
          </a:p>
          <a:p>
            <a:r>
              <a:rPr lang="en-US" dirty="0"/>
              <a:t>Mosquito</a:t>
            </a:r>
          </a:p>
          <a:p>
            <a:r>
              <a:rPr lang="en-US" dirty="0"/>
              <a:t>Wasp</a:t>
            </a:r>
          </a:p>
          <a:p>
            <a:r>
              <a:rPr lang="en-US" dirty="0"/>
              <a:t>Bumblebee</a:t>
            </a:r>
          </a:p>
          <a:p>
            <a:r>
              <a:rPr lang="en-US" dirty="0"/>
              <a:t>Cricket</a:t>
            </a:r>
          </a:p>
          <a:p>
            <a:r>
              <a:rPr lang="en-US" dirty="0"/>
              <a:t>Flea</a:t>
            </a:r>
          </a:p>
          <a:p>
            <a:r>
              <a:rPr lang="en-US" dirty="0"/>
              <a:t>Locust</a:t>
            </a:r>
          </a:p>
          <a:p>
            <a:r>
              <a:rPr lang="en-US" dirty="0"/>
              <a:t>Moth</a:t>
            </a:r>
          </a:p>
          <a:p>
            <a:r>
              <a:rPr lang="en-US" dirty="0"/>
              <a:t>Worms </a:t>
            </a:r>
            <a:endParaRPr lang="en-CA" dirty="0"/>
          </a:p>
          <a:p>
            <a:endParaRPr lang="en-CA" dirty="0"/>
          </a:p>
        </p:txBody>
      </p:sp>
      <p:pic>
        <p:nvPicPr>
          <p:cNvPr id="5" name="Content Placeholder 4" descr="Word search puzzle letter grid">
            <a:extLst>
              <a:ext uri="{FF2B5EF4-FFF2-40B4-BE49-F238E27FC236}">
                <a16:creationId xmlns:a16="http://schemas.microsoft.com/office/drawing/2014/main" id="{CAAE8A99-9844-48B8-914D-893E3AD7E76A}"/>
              </a:ext>
            </a:extLst>
          </p:cNvPr>
          <p:cNvPicPr>
            <a:picLocks noGrp="1" noChangeAspect="1"/>
          </p:cNvPicPr>
          <p:nvPr>
            <p:ph sz="quarter" idx="13"/>
          </p:nvPr>
        </p:nvPicPr>
        <p:blipFill>
          <a:blip r:embed="rId3"/>
          <a:stretch>
            <a:fillRect/>
          </a:stretch>
        </p:blipFill>
        <p:spPr>
          <a:xfrm>
            <a:off x="2788169" y="184396"/>
            <a:ext cx="10143663" cy="9229427"/>
          </a:xfrm>
          <a:prstGeom prst="rect">
            <a:avLst/>
          </a:prstGeom>
        </p:spPr>
      </p:pic>
      <p:sp>
        <p:nvSpPr>
          <p:cNvPr id="11" name="Slide Number Placeholder 10">
            <a:extLst>
              <a:ext uri="{FF2B5EF4-FFF2-40B4-BE49-F238E27FC236}">
                <a16:creationId xmlns:a16="http://schemas.microsoft.com/office/drawing/2014/main" id="{E56F5E29-2BFF-42A6-B1E0-923981ED37E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55</a:t>
            </a:fld>
            <a:endParaRPr lang="en-US"/>
          </a:p>
        </p:txBody>
      </p:sp>
    </p:spTree>
    <p:extLst>
      <p:ext uri="{BB962C8B-B14F-4D97-AF65-F5344CB8AC3E}">
        <p14:creationId xmlns:p14="http://schemas.microsoft.com/office/powerpoint/2010/main" val="336059068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F4C0B0B-B366-472F-80F3-712C65F23DE3}"/>
              </a:ext>
            </a:extLst>
          </p:cNvPr>
          <p:cNvSpPr>
            <a:spLocks noGrp="1"/>
          </p:cNvSpPr>
          <p:nvPr>
            <p:ph type="title"/>
          </p:nvPr>
        </p:nvSpPr>
        <p:spPr>
          <a:xfrm>
            <a:off x="442914" y="581025"/>
            <a:ext cx="4194038" cy="1086000"/>
          </a:xfrm>
        </p:spPr>
        <p:txBody>
          <a:bodyPr/>
          <a:lstStyle/>
          <a:p>
            <a:r>
              <a:rPr lang="en-US" dirty="0"/>
              <a:t>Vehicles</a:t>
            </a:r>
            <a:endParaRPr lang="en-CA" dirty="0"/>
          </a:p>
        </p:txBody>
      </p:sp>
      <p:sp>
        <p:nvSpPr>
          <p:cNvPr id="4" name="Text Placeholder 3">
            <a:extLst>
              <a:ext uri="{FF2B5EF4-FFF2-40B4-BE49-F238E27FC236}">
                <a16:creationId xmlns:a16="http://schemas.microsoft.com/office/drawing/2014/main" id="{DD381E94-A467-4771-9200-C24CE7103164}"/>
              </a:ext>
            </a:extLst>
          </p:cNvPr>
          <p:cNvSpPr>
            <a:spLocks noGrp="1"/>
          </p:cNvSpPr>
          <p:nvPr>
            <p:ph type="body" sz="quarter" idx="14"/>
          </p:nvPr>
        </p:nvSpPr>
        <p:spPr>
          <a:xfrm>
            <a:off x="442914" y="1798820"/>
            <a:ext cx="2255316" cy="7373755"/>
          </a:xfrm>
        </p:spPr>
        <p:txBody>
          <a:bodyPr>
            <a:normAutofit lnSpcReduction="10000"/>
          </a:bodyPr>
          <a:lstStyle/>
          <a:p>
            <a:pPr marL="0" lvl="0">
              <a:lnSpc>
                <a:spcPct val="100000"/>
              </a:lnSpc>
              <a:buClr>
                <a:srgbClr val="000000"/>
              </a:buClr>
              <a:buSzPts val="1600"/>
            </a:pPr>
            <a:r>
              <a:rPr lang="en-US" dirty="0">
                <a:solidFill>
                  <a:srgbClr val="000000"/>
                </a:solidFill>
              </a:rPr>
              <a:t>Airplane</a:t>
            </a:r>
          </a:p>
          <a:p>
            <a:pPr marL="0" lvl="0">
              <a:lnSpc>
                <a:spcPct val="100000"/>
              </a:lnSpc>
              <a:buClr>
                <a:srgbClr val="000000"/>
              </a:buClr>
              <a:buSzPts val="1600"/>
            </a:pPr>
            <a:r>
              <a:rPr lang="en-US" dirty="0">
                <a:solidFill>
                  <a:srgbClr val="000000"/>
                </a:solidFill>
              </a:rPr>
              <a:t>Bicycle</a:t>
            </a:r>
          </a:p>
          <a:p>
            <a:pPr marL="0" lvl="0">
              <a:lnSpc>
                <a:spcPct val="100000"/>
              </a:lnSpc>
              <a:buClr>
                <a:srgbClr val="000000"/>
              </a:buClr>
              <a:buSzPts val="1600"/>
            </a:pPr>
            <a:r>
              <a:rPr lang="en-US" dirty="0">
                <a:solidFill>
                  <a:srgbClr val="000000"/>
                </a:solidFill>
              </a:rPr>
              <a:t>Blimp</a:t>
            </a:r>
          </a:p>
          <a:p>
            <a:pPr marL="0" lvl="0">
              <a:lnSpc>
                <a:spcPct val="100000"/>
              </a:lnSpc>
              <a:buClr>
                <a:srgbClr val="000000"/>
              </a:buClr>
              <a:buSzPts val="1600"/>
            </a:pPr>
            <a:r>
              <a:rPr lang="en-US" dirty="0">
                <a:solidFill>
                  <a:srgbClr val="000000"/>
                </a:solidFill>
              </a:rPr>
              <a:t>Boat</a:t>
            </a:r>
          </a:p>
          <a:p>
            <a:pPr marL="0" lvl="0">
              <a:lnSpc>
                <a:spcPct val="100000"/>
              </a:lnSpc>
              <a:buClr>
                <a:srgbClr val="000000"/>
              </a:buClr>
              <a:buSzPts val="1600"/>
            </a:pPr>
            <a:r>
              <a:rPr lang="en-US" dirty="0">
                <a:solidFill>
                  <a:srgbClr val="000000"/>
                </a:solidFill>
              </a:rPr>
              <a:t>Horse</a:t>
            </a:r>
          </a:p>
          <a:p>
            <a:pPr marL="0" lvl="0">
              <a:lnSpc>
                <a:spcPct val="100000"/>
              </a:lnSpc>
              <a:buClr>
                <a:srgbClr val="000000"/>
              </a:buClr>
              <a:buSzPts val="1600"/>
            </a:pPr>
            <a:r>
              <a:rPr lang="en-US" dirty="0">
                <a:solidFill>
                  <a:srgbClr val="000000"/>
                </a:solidFill>
              </a:rPr>
              <a:t>Motorcycle</a:t>
            </a:r>
          </a:p>
          <a:p>
            <a:pPr marL="0" lvl="0">
              <a:lnSpc>
                <a:spcPct val="100000"/>
              </a:lnSpc>
              <a:buClr>
                <a:srgbClr val="000000"/>
              </a:buClr>
              <a:buSzPts val="1600"/>
            </a:pPr>
            <a:r>
              <a:rPr lang="en-US" dirty="0">
                <a:solidFill>
                  <a:srgbClr val="000000"/>
                </a:solidFill>
              </a:rPr>
              <a:t>Parachute</a:t>
            </a:r>
          </a:p>
          <a:p>
            <a:pPr marL="0" lvl="0">
              <a:lnSpc>
                <a:spcPct val="100000"/>
              </a:lnSpc>
              <a:buClr>
                <a:srgbClr val="000000"/>
              </a:buClr>
              <a:buSzPts val="1600"/>
            </a:pPr>
            <a:r>
              <a:rPr lang="en-US" dirty="0">
                <a:solidFill>
                  <a:srgbClr val="000000"/>
                </a:solidFill>
              </a:rPr>
              <a:t>Rocket</a:t>
            </a:r>
          </a:p>
          <a:p>
            <a:pPr marL="0" lvl="0">
              <a:lnSpc>
                <a:spcPct val="100000"/>
              </a:lnSpc>
              <a:buClr>
                <a:srgbClr val="000000"/>
              </a:buClr>
              <a:buSzPts val="1600"/>
            </a:pPr>
            <a:r>
              <a:rPr lang="en-US" dirty="0">
                <a:solidFill>
                  <a:srgbClr val="000000"/>
                </a:solidFill>
              </a:rPr>
              <a:t>Scooter</a:t>
            </a:r>
          </a:p>
          <a:p>
            <a:pPr marL="0" lvl="0">
              <a:lnSpc>
                <a:spcPct val="100000"/>
              </a:lnSpc>
              <a:buClr>
                <a:srgbClr val="000000"/>
              </a:buClr>
              <a:buSzPts val="1600"/>
            </a:pPr>
            <a:r>
              <a:rPr lang="en-US" dirty="0">
                <a:solidFill>
                  <a:srgbClr val="000000"/>
                </a:solidFill>
              </a:rPr>
              <a:t>Skateboard</a:t>
            </a:r>
          </a:p>
          <a:p>
            <a:pPr marL="0" lvl="0">
              <a:lnSpc>
                <a:spcPct val="100000"/>
              </a:lnSpc>
              <a:buClr>
                <a:srgbClr val="000000"/>
              </a:buClr>
              <a:buSzPts val="1600"/>
            </a:pPr>
            <a:r>
              <a:rPr lang="en-US" dirty="0">
                <a:solidFill>
                  <a:srgbClr val="000000"/>
                </a:solidFill>
              </a:rPr>
              <a:t>Skis</a:t>
            </a:r>
          </a:p>
          <a:p>
            <a:pPr marL="0" lvl="0">
              <a:lnSpc>
                <a:spcPct val="100000"/>
              </a:lnSpc>
              <a:buClr>
                <a:srgbClr val="000000"/>
              </a:buClr>
              <a:buSzPts val="1600"/>
            </a:pPr>
            <a:r>
              <a:rPr lang="en-US" dirty="0">
                <a:solidFill>
                  <a:srgbClr val="000000"/>
                </a:solidFill>
              </a:rPr>
              <a:t>Sled</a:t>
            </a:r>
          </a:p>
          <a:p>
            <a:pPr marL="0" lvl="0">
              <a:lnSpc>
                <a:spcPct val="100000"/>
              </a:lnSpc>
              <a:buClr>
                <a:srgbClr val="000000"/>
              </a:buClr>
              <a:buSzPts val="1600"/>
            </a:pPr>
            <a:r>
              <a:rPr lang="en-US" dirty="0">
                <a:solidFill>
                  <a:srgbClr val="000000"/>
                </a:solidFill>
              </a:rPr>
              <a:t>Snowmobile</a:t>
            </a:r>
          </a:p>
          <a:p>
            <a:pPr marL="0" lvl="0">
              <a:lnSpc>
                <a:spcPct val="100000"/>
              </a:lnSpc>
              <a:buClr>
                <a:srgbClr val="000000"/>
              </a:buClr>
              <a:buSzPts val="1600"/>
            </a:pPr>
            <a:r>
              <a:rPr lang="en-US" dirty="0">
                <a:solidFill>
                  <a:srgbClr val="000000"/>
                </a:solidFill>
              </a:rPr>
              <a:t>Submarine</a:t>
            </a:r>
          </a:p>
          <a:p>
            <a:pPr marL="0" lvl="0">
              <a:lnSpc>
                <a:spcPct val="100000"/>
              </a:lnSpc>
              <a:buClr>
                <a:srgbClr val="000000"/>
              </a:buClr>
              <a:buSzPts val="1600"/>
            </a:pPr>
            <a:r>
              <a:rPr lang="en-US" dirty="0">
                <a:solidFill>
                  <a:srgbClr val="000000"/>
                </a:solidFill>
              </a:rPr>
              <a:t>Truck</a:t>
            </a:r>
          </a:p>
          <a:p>
            <a:pPr marL="0" lvl="0">
              <a:lnSpc>
                <a:spcPct val="100000"/>
              </a:lnSpc>
              <a:buClr>
                <a:srgbClr val="000000"/>
              </a:buClr>
              <a:buSzPts val="1600"/>
            </a:pPr>
            <a:r>
              <a:rPr lang="en-US" dirty="0">
                <a:solidFill>
                  <a:srgbClr val="000000"/>
                </a:solidFill>
              </a:rPr>
              <a:t>Van</a:t>
            </a:r>
          </a:p>
          <a:p>
            <a:pPr marL="0" lvl="0">
              <a:lnSpc>
                <a:spcPct val="100000"/>
              </a:lnSpc>
              <a:buClr>
                <a:srgbClr val="000000"/>
              </a:buClr>
              <a:buSzPts val="1600"/>
            </a:pPr>
            <a:r>
              <a:rPr lang="en-US" dirty="0">
                <a:solidFill>
                  <a:srgbClr val="000000"/>
                </a:solidFill>
              </a:rPr>
              <a:t>Wagon</a:t>
            </a:r>
            <a:endParaRPr lang="en-CA" dirty="0"/>
          </a:p>
        </p:txBody>
      </p:sp>
      <p:pic>
        <p:nvPicPr>
          <p:cNvPr id="7" name="Content Placeholder 6" descr="Word search puzzle letter grid">
            <a:extLst>
              <a:ext uri="{FF2B5EF4-FFF2-40B4-BE49-F238E27FC236}">
                <a16:creationId xmlns:a16="http://schemas.microsoft.com/office/drawing/2014/main" id="{A60E58E6-60BC-4CAA-9226-BFBE86CB3890}"/>
              </a:ext>
            </a:extLst>
          </p:cNvPr>
          <p:cNvPicPr>
            <a:picLocks noGrp="1" noChangeAspect="1"/>
          </p:cNvPicPr>
          <p:nvPr>
            <p:ph sz="quarter" idx="13"/>
          </p:nvPr>
        </p:nvPicPr>
        <p:blipFill>
          <a:blip r:embed="rId3"/>
          <a:stretch>
            <a:fillRect/>
          </a:stretch>
        </p:blipFill>
        <p:spPr>
          <a:xfrm>
            <a:off x="3117954" y="293745"/>
            <a:ext cx="9706964" cy="9166109"/>
          </a:xfrm>
          <a:prstGeom prst="rect">
            <a:avLst/>
          </a:prstGeom>
        </p:spPr>
      </p:pic>
      <p:sp>
        <p:nvSpPr>
          <p:cNvPr id="8" name="Slide Number Placeholder 7">
            <a:extLst>
              <a:ext uri="{FF2B5EF4-FFF2-40B4-BE49-F238E27FC236}">
                <a16:creationId xmlns:a16="http://schemas.microsoft.com/office/drawing/2014/main" id="{0AB28790-C385-4E93-8DFD-3176C1C741F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56</a:t>
            </a:fld>
            <a:endParaRPr lang="en-US"/>
          </a:p>
        </p:txBody>
      </p:sp>
    </p:spTree>
    <p:extLst>
      <p:ext uri="{BB962C8B-B14F-4D97-AF65-F5344CB8AC3E}">
        <p14:creationId xmlns:p14="http://schemas.microsoft.com/office/powerpoint/2010/main" val="396695127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F4C0B0B-B366-472F-80F3-712C65F23DE3}"/>
              </a:ext>
            </a:extLst>
          </p:cNvPr>
          <p:cNvSpPr>
            <a:spLocks noGrp="1"/>
          </p:cNvSpPr>
          <p:nvPr>
            <p:ph type="title"/>
          </p:nvPr>
        </p:nvSpPr>
        <p:spPr>
          <a:xfrm>
            <a:off x="442914" y="581025"/>
            <a:ext cx="4194038" cy="1086000"/>
          </a:xfrm>
        </p:spPr>
        <p:txBody>
          <a:bodyPr/>
          <a:lstStyle/>
          <a:p>
            <a:r>
              <a:rPr lang="en-US" dirty="0"/>
              <a:t>Flowers</a:t>
            </a:r>
            <a:endParaRPr lang="en-CA" dirty="0"/>
          </a:p>
        </p:txBody>
      </p:sp>
      <p:sp>
        <p:nvSpPr>
          <p:cNvPr id="4" name="Text Placeholder 3">
            <a:extLst>
              <a:ext uri="{FF2B5EF4-FFF2-40B4-BE49-F238E27FC236}">
                <a16:creationId xmlns:a16="http://schemas.microsoft.com/office/drawing/2014/main" id="{DD381E94-A467-4771-9200-C24CE7103164}"/>
              </a:ext>
            </a:extLst>
          </p:cNvPr>
          <p:cNvSpPr>
            <a:spLocks noGrp="1"/>
          </p:cNvSpPr>
          <p:nvPr>
            <p:ph type="body" sz="quarter" idx="14"/>
          </p:nvPr>
        </p:nvSpPr>
        <p:spPr>
          <a:xfrm>
            <a:off x="442914" y="1798820"/>
            <a:ext cx="2255316" cy="7373755"/>
          </a:xfrm>
        </p:spPr>
        <p:txBody>
          <a:bodyPr>
            <a:normAutofit/>
          </a:bodyPr>
          <a:lstStyle/>
          <a:p>
            <a:pPr marL="0" lvl="0">
              <a:lnSpc>
                <a:spcPct val="100000"/>
              </a:lnSpc>
              <a:buClr>
                <a:srgbClr val="000000"/>
              </a:buClr>
              <a:buSzPts val="1600"/>
            </a:pPr>
            <a:r>
              <a:rPr lang="en-CA" dirty="0"/>
              <a:t>Aster</a:t>
            </a:r>
          </a:p>
          <a:p>
            <a:pPr marL="0" lvl="0">
              <a:lnSpc>
                <a:spcPct val="100000"/>
              </a:lnSpc>
              <a:buClr>
                <a:srgbClr val="000000"/>
              </a:buClr>
              <a:buSzPts val="1600"/>
            </a:pPr>
            <a:r>
              <a:rPr lang="en-CA" dirty="0"/>
              <a:t>Carnation</a:t>
            </a:r>
          </a:p>
          <a:p>
            <a:pPr marL="0" lvl="0">
              <a:lnSpc>
                <a:spcPct val="100000"/>
              </a:lnSpc>
              <a:buClr>
                <a:srgbClr val="000000"/>
              </a:buClr>
              <a:buSzPts val="1600"/>
            </a:pPr>
            <a:r>
              <a:rPr lang="en-CA" dirty="0"/>
              <a:t>Daffodil</a:t>
            </a:r>
          </a:p>
          <a:p>
            <a:pPr marL="0" lvl="0">
              <a:lnSpc>
                <a:spcPct val="100000"/>
              </a:lnSpc>
              <a:buClr>
                <a:srgbClr val="000000"/>
              </a:buClr>
              <a:buSzPts val="1600"/>
            </a:pPr>
            <a:r>
              <a:rPr lang="en-CA" dirty="0"/>
              <a:t>Daisy</a:t>
            </a:r>
          </a:p>
          <a:p>
            <a:pPr marL="0" lvl="0">
              <a:lnSpc>
                <a:spcPct val="100000"/>
              </a:lnSpc>
              <a:buClr>
                <a:srgbClr val="000000"/>
              </a:buClr>
              <a:buSzPts val="1600"/>
            </a:pPr>
            <a:r>
              <a:rPr lang="en-CA" dirty="0"/>
              <a:t>Geranium</a:t>
            </a:r>
          </a:p>
          <a:p>
            <a:pPr marL="0" lvl="0">
              <a:lnSpc>
                <a:spcPct val="100000"/>
              </a:lnSpc>
              <a:buClr>
                <a:srgbClr val="000000"/>
              </a:buClr>
              <a:buSzPts val="1600"/>
            </a:pPr>
            <a:r>
              <a:rPr lang="en-CA" dirty="0"/>
              <a:t>Iris</a:t>
            </a:r>
          </a:p>
          <a:p>
            <a:pPr marL="0" lvl="0">
              <a:lnSpc>
                <a:spcPct val="100000"/>
              </a:lnSpc>
              <a:buClr>
                <a:srgbClr val="000000"/>
              </a:buClr>
              <a:buSzPts val="1600"/>
            </a:pPr>
            <a:r>
              <a:rPr lang="en-CA" dirty="0"/>
              <a:t>Lilac</a:t>
            </a:r>
          </a:p>
          <a:p>
            <a:pPr marL="0" lvl="0">
              <a:lnSpc>
                <a:spcPct val="100000"/>
              </a:lnSpc>
              <a:buClr>
                <a:srgbClr val="000000"/>
              </a:buClr>
              <a:buSzPts val="1600"/>
            </a:pPr>
            <a:r>
              <a:rPr lang="en-CA" dirty="0"/>
              <a:t>Lily</a:t>
            </a:r>
          </a:p>
          <a:p>
            <a:pPr marL="0" lvl="0">
              <a:lnSpc>
                <a:spcPct val="100000"/>
              </a:lnSpc>
              <a:buClr>
                <a:srgbClr val="000000"/>
              </a:buClr>
              <a:buSzPts val="1600"/>
            </a:pPr>
            <a:r>
              <a:rPr lang="en-CA" dirty="0"/>
              <a:t>Marigold</a:t>
            </a:r>
          </a:p>
          <a:p>
            <a:pPr marL="0" lvl="0">
              <a:lnSpc>
                <a:spcPct val="100000"/>
              </a:lnSpc>
              <a:buClr>
                <a:srgbClr val="000000"/>
              </a:buClr>
              <a:buSzPts val="1600"/>
            </a:pPr>
            <a:r>
              <a:rPr lang="en-CA" dirty="0"/>
              <a:t>Orchid</a:t>
            </a:r>
          </a:p>
          <a:p>
            <a:pPr marL="0" lvl="0">
              <a:lnSpc>
                <a:spcPct val="100000"/>
              </a:lnSpc>
              <a:buClr>
                <a:srgbClr val="000000"/>
              </a:buClr>
              <a:buSzPts val="1600"/>
            </a:pPr>
            <a:r>
              <a:rPr lang="en-CA" dirty="0"/>
              <a:t>Petunia</a:t>
            </a:r>
          </a:p>
          <a:p>
            <a:pPr marL="0" lvl="0">
              <a:lnSpc>
                <a:spcPct val="100000"/>
              </a:lnSpc>
              <a:buClr>
                <a:srgbClr val="000000"/>
              </a:buClr>
              <a:buSzPts val="1600"/>
            </a:pPr>
            <a:r>
              <a:rPr lang="en-CA" dirty="0"/>
              <a:t>Rose</a:t>
            </a:r>
          </a:p>
          <a:p>
            <a:pPr marL="0" lvl="0">
              <a:lnSpc>
                <a:spcPct val="100000"/>
              </a:lnSpc>
              <a:buClr>
                <a:srgbClr val="000000"/>
              </a:buClr>
              <a:buSzPts val="1600"/>
            </a:pPr>
            <a:r>
              <a:rPr lang="en-CA" dirty="0"/>
              <a:t>Snapdragon</a:t>
            </a:r>
          </a:p>
          <a:p>
            <a:pPr marL="0" lvl="0">
              <a:lnSpc>
                <a:spcPct val="100000"/>
              </a:lnSpc>
              <a:buClr>
                <a:srgbClr val="000000"/>
              </a:buClr>
              <a:buSzPts val="1600"/>
            </a:pPr>
            <a:r>
              <a:rPr lang="en-CA" dirty="0"/>
              <a:t>Sunflower</a:t>
            </a:r>
          </a:p>
          <a:p>
            <a:pPr marL="0" lvl="0">
              <a:lnSpc>
                <a:spcPct val="100000"/>
              </a:lnSpc>
              <a:buClr>
                <a:srgbClr val="000000"/>
              </a:buClr>
              <a:buSzPts val="1600"/>
            </a:pPr>
            <a:r>
              <a:rPr lang="en-CA" dirty="0"/>
              <a:t>Tulip</a:t>
            </a:r>
          </a:p>
          <a:p>
            <a:pPr marL="0" lvl="0">
              <a:lnSpc>
                <a:spcPct val="100000"/>
              </a:lnSpc>
              <a:buClr>
                <a:srgbClr val="000000"/>
              </a:buClr>
              <a:buSzPts val="1600"/>
            </a:pPr>
            <a:r>
              <a:rPr lang="en-CA" dirty="0"/>
              <a:t>Violet</a:t>
            </a:r>
          </a:p>
        </p:txBody>
      </p:sp>
      <p:pic>
        <p:nvPicPr>
          <p:cNvPr id="9" name="Content Placeholder 8" descr="Word search puzzle letter grid">
            <a:extLst>
              <a:ext uri="{FF2B5EF4-FFF2-40B4-BE49-F238E27FC236}">
                <a16:creationId xmlns:a16="http://schemas.microsoft.com/office/drawing/2014/main" id="{34651147-C44D-4EBF-8B1C-10C4738FD764}"/>
              </a:ext>
            </a:extLst>
          </p:cNvPr>
          <p:cNvPicPr>
            <a:picLocks noGrp="1" noChangeAspect="1"/>
          </p:cNvPicPr>
          <p:nvPr>
            <p:ph sz="quarter" idx="13"/>
          </p:nvPr>
        </p:nvPicPr>
        <p:blipFill>
          <a:blip r:embed="rId3"/>
          <a:stretch>
            <a:fillRect/>
          </a:stretch>
        </p:blipFill>
        <p:spPr>
          <a:xfrm>
            <a:off x="3417757" y="311847"/>
            <a:ext cx="9428813" cy="8860729"/>
          </a:xfrm>
          <a:prstGeom prst="rect">
            <a:avLst/>
          </a:prstGeom>
        </p:spPr>
      </p:pic>
      <p:sp>
        <p:nvSpPr>
          <p:cNvPr id="10" name="Slide Number Placeholder 9">
            <a:extLst>
              <a:ext uri="{FF2B5EF4-FFF2-40B4-BE49-F238E27FC236}">
                <a16:creationId xmlns:a16="http://schemas.microsoft.com/office/drawing/2014/main" id="{C2F5E68A-BBB5-413A-BEF0-C6C094EB4F0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57</a:t>
            </a:fld>
            <a:endParaRPr lang="en-US"/>
          </a:p>
        </p:txBody>
      </p:sp>
    </p:spTree>
    <p:extLst>
      <p:ext uri="{BB962C8B-B14F-4D97-AF65-F5344CB8AC3E}">
        <p14:creationId xmlns:p14="http://schemas.microsoft.com/office/powerpoint/2010/main" val="295065416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F4C0B0B-B366-472F-80F3-712C65F23DE3}"/>
              </a:ext>
            </a:extLst>
          </p:cNvPr>
          <p:cNvSpPr>
            <a:spLocks noGrp="1"/>
          </p:cNvSpPr>
          <p:nvPr>
            <p:ph type="title"/>
          </p:nvPr>
        </p:nvSpPr>
        <p:spPr>
          <a:xfrm>
            <a:off x="442914" y="581025"/>
            <a:ext cx="4194038" cy="1086000"/>
          </a:xfrm>
        </p:spPr>
        <p:txBody>
          <a:bodyPr/>
          <a:lstStyle/>
          <a:p>
            <a:r>
              <a:rPr lang="en-US" dirty="0"/>
              <a:t>Science</a:t>
            </a:r>
            <a:endParaRPr lang="en-CA" dirty="0"/>
          </a:p>
        </p:txBody>
      </p:sp>
      <p:sp>
        <p:nvSpPr>
          <p:cNvPr id="4" name="Text Placeholder 3">
            <a:extLst>
              <a:ext uri="{FF2B5EF4-FFF2-40B4-BE49-F238E27FC236}">
                <a16:creationId xmlns:a16="http://schemas.microsoft.com/office/drawing/2014/main" id="{DD381E94-A467-4771-9200-C24CE7103164}"/>
              </a:ext>
            </a:extLst>
          </p:cNvPr>
          <p:cNvSpPr>
            <a:spLocks noGrp="1"/>
          </p:cNvSpPr>
          <p:nvPr>
            <p:ph type="body" sz="quarter" idx="14"/>
          </p:nvPr>
        </p:nvSpPr>
        <p:spPr>
          <a:xfrm>
            <a:off x="442914" y="1798820"/>
            <a:ext cx="2255316" cy="7779133"/>
          </a:xfrm>
        </p:spPr>
        <p:txBody>
          <a:bodyPr>
            <a:normAutofit fontScale="92500" lnSpcReduction="10000"/>
          </a:bodyPr>
          <a:lstStyle/>
          <a:p>
            <a:pPr marL="0" lvl="0">
              <a:lnSpc>
                <a:spcPct val="100000"/>
              </a:lnSpc>
              <a:buClr>
                <a:srgbClr val="000000"/>
              </a:buClr>
              <a:buSzPts val="1600"/>
            </a:pPr>
            <a:r>
              <a:rPr lang="en-US" dirty="0"/>
              <a:t>Calculate</a:t>
            </a:r>
          </a:p>
          <a:p>
            <a:pPr marL="0" lvl="0">
              <a:lnSpc>
                <a:spcPct val="100000"/>
              </a:lnSpc>
              <a:buClr>
                <a:srgbClr val="000000"/>
              </a:buClr>
              <a:buSzPts val="1600"/>
            </a:pPr>
            <a:r>
              <a:rPr lang="en-US" dirty="0"/>
              <a:t>Isotope</a:t>
            </a:r>
          </a:p>
          <a:p>
            <a:pPr marL="0" lvl="0">
              <a:lnSpc>
                <a:spcPct val="100000"/>
              </a:lnSpc>
              <a:buClr>
                <a:srgbClr val="000000"/>
              </a:buClr>
              <a:buSzPts val="1600"/>
            </a:pPr>
            <a:r>
              <a:rPr lang="en-US" dirty="0"/>
              <a:t>Math</a:t>
            </a:r>
          </a:p>
          <a:p>
            <a:pPr marL="0" lvl="0">
              <a:lnSpc>
                <a:spcPct val="100000"/>
              </a:lnSpc>
              <a:buClr>
                <a:srgbClr val="000000"/>
              </a:buClr>
              <a:buSzPts val="1600"/>
            </a:pPr>
            <a:r>
              <a:rPr lang="en-US" dirty="0"/>
              <a:t>Pascal</a:t>
            </a:r>
          </a:p>
          <a:p>
            <a:pPr marL="0" lvl="0">
              <a:lnSpc>
                <a:spcPct val="100000"/>
              </a:lnSpc>
              <a:buClr>
                <a:srgbClr val="000000"/>
              </a:buClr>
              <a:buSzPts val="1600"/>
            </a:pPr>
            <a:r>
              <a:rPr lang="en-US" dirty="0"/>
              <a:t>Space</a:t>
            </a:r>
          </a:p>
          <a:p>
            <a:pPr marL="0" lvl="0">
              <a:lnSpc>
                <a:spcPct val="100000"/>
              </a:lnSpc>
              <a:buClr>
                <a:srgbClr val="000000"/>
              </a:buClr>
              <a:buSzPts val="1600"/>
            </a:pPr>
            <a:r>
              <a:rPr lang="en-US" dirty="0"/>
              <a:t>Trajectory</a:t>
            </a:r>
          </a:p>
          <a:p>
            <a:pPr marL="0" lvl="0">
              <a:lnSpc>
                <a:spcPct val="100000"/>
              </a:lnSpc>
              <a:buClr>
                <a:srgbClr val="000000"/>
              </a:buClr>
              <a:buSzPts val="1600"/>
            </a:pPr>
            <a:r>
              <a:rPr lang="en-US" dirty="0"/>
              <a:t>Volume</a:t>
            </a:r>
          </a:p>
          <a:p>
            <a:pPr marL="0" lvl="0">
              <a:lnSpc>
                <a:spcPct val="100000"/>
              </a:lnSpc>
              <a:buClr>
                <a:srgbClr val="000000"/>
              </a:buClr>
              <a:buSzPts val="1600"/>
            </a:pPr>
            <a:r>
              <a:rPr lang="en-US" dirty="0"/>
              <a:t>Gravity</a:t>
            </a:r>
          </a:p>
          <a:p>
            <a:pPr marL="0" lvl="0">
              <a:lnSpc>
                <a:spcPct val="100000"/>
              </a:lnSpc>
              <a:buClr>
                <a:srgbClr val="000000"/>
              </a:buClr>
              <a:buSzPts val="1600"/>
            </a:pPr>
            <a:r>
              <a:rPr lang="en-US" dirty="0"/>
              <a:t>Kelvin</a:t>
            </a:r>
          </a:p>
          <a:p>
            <a:pPr marL="0" lvl="0">
              <a:lnSpc>
                <a:spcPct val="100000"/>
              </a:lnSpc>
              <a:buClr>
                <a:srgbClr val="000000"/>
              </a:buClr>
              <a:buSzPts val="1600"/>
            </a:pPr>
            <a:r>
              <a:rPr lang="en-US" dirty="0"/>
              <a:t>Newton</a:t>
            </a:r>
          </a:p>
          <a:p>
            <a:pPr marL="0" lvl="0">
              <a:lnSpc>
                <a:spcPct val="100000"/>
              </a:lnSpc>
              <a:buClr>
                <a:srgbClr val="000000"/>
              </a:buClr>
              <a:buSzPts val="1600"/>
            </a:pPr>
            <a:r>
              <a:rPr lang="en-US" dirty="0"/>
              <a:t>Physics</a:t>
            </a:r>
          </a:p>
          <a:p>
            <a:pPr marL="0" lvl="0">
              <a:lnSpc>
                <a:spcPct val="100000"/>
              </a:lnSpc>
              <a:buClr>
                <a:srgbClr val="000000"/>
              </a:buClr>
              <a:buSzPts val="1600"/>
            </a:pPr>
            <a:r>
              <a:rPr lang="en-US" dirty="0"/>
              <a:t>Theory</a:t>
            </a:r>
          </a:p>
          <a:p>
            <a:pPr marL="0" lvl="0">
              <a:lnSpc>
                <a:spcPct val="100000"/>
              </a:lnSpc>
              <a:buClr>
                <a:srgbClr val="000000"/>
              </a:buClr>
              <a:buSzPts val="1600"/>
            </a:pPr>
            <a:r>
              <a:rPr lang="en-US" dirty="0"/>
              <a:t>Vector</a:t>
            </a:r>
          </a:p>
          <a:p>
            <a:pPr marL="0" lvl="0">
              <a:lnSpc>
                <a:spcPct val="100000"/>
              </a:lnSpc>
              <a:buClr>
                <a:srgbClr val="000000"/>
              </a:buClr>
              <a:buSzPts val="1600"/>
            </a:pPr>
            <a:r>
              <a:rPr lang="en-US" dirty="0"/>
              <a:t>Wave</a:t>
            </a:r>
          </a:p>
          <a:p>
            <a:pPr marL="0" lvl="0">
              <a:lnSpc>
                <a:spcPct val="100000"/>
              </a:lnSpc>
              <a:buClr>
                <a:srgbClr val="000000"/>
              </a:buClr>
              <a:buSzPts val="1600"/>
            </a:pPr>
            <a:r>
              <a:rPr lang="en-US" dirty="0"/>
              <a:t>Height</a:t>
            </a:r>
          </a:p>
          <a:p>
            <a:pPr marL="0" lvl="0">
              <a:lnSpc>
                <a:spcPct val="100000"/>
              </a:lnSpc>
              <a:buClr>
                <a:srgbClr val="000000"/>
              </a:buClr>
              <a:buSzPts val="1600"/>
            </a:pPr>
            <a:r>
              <a:rPr lang="en-US" dirty="0"/>
              <a:t>Length</a:t>
            </a:r>
          </a:p>
          <a:p>
            <a:pPr marL="0" lvl="0">
              <a:lnSpc>
                <a:spcPct val="100000"/>
              </a:lnSpc>
              <a:buClr>
                <a:srgbClr val="000000"/>
              </a:buClr>
              <a:buSzPts val="1600"/>
            </a:pPr>
            <a:r>
              <a:rPr lang="en-US" dirty="0"/>
              <a:t>Optics</a:t>
            </a:r>
          </a:p>
          <a:p>
            <a:pPr marL="0" lvl="0">
              <a:lnSpc>
                <a:spcPct val="100000"/>
              </a:lnSpc>
              <a:buClr>
                <a:srgbClr val="000000"/>
              </a:buClr>
              <a:buSzPts val="1600"/>
            </a:pPr>
            <a:r>
              <a:rPr lang="en-US" dirty="0"/>
              <a:t>Pressure</a:t>
            </a:r>
          </a:p>
          <a:p>
            <a:pPr marL="0" lvl="0">
              <a:lnSpc>
                <a:spcPct val="100000"/>
              </a:lnSpc>
              <a:buClr>
                <a:srgbClr val="000000"/>
              </a:buClr>
              <a:buSzPts val="1600"/>
            </a:pPr>
            <a:r>
              <a:rPr lang="en-US" dirty="0"/>
              <a:t>Torque</a:t>
            </a:r>
          </a:p>
          <a:p>
            <a:pPr marL="0" lvl="0">
              <a:lnSpc>
                <a:spcPct val="100000"/>
              </a:lnSpc>
              <a:buClr>
                <a:srgbClr val="000000"/>
              </a:buClr>
              <a:buSzPts val="1600"/>
            </a:pPr>
            <a:r>
              <a:rPr lang="en-US" dirty="0"/>
              <a:t>Velocity</a:t>
            </a:r>
          </a:p>
        </p:txBody>
      </p:sp>
      <p:pic>
        <p:nvPicPr>
          <p:cNvPr id="5" name="Content Placeholder 4" descr="Word search puzzle letter grid">
            <a:extLst>
              <a:ext uri="{FF2B5EF4-FFF2-40B4-BE49-F238E27FC236}">
                <a16:creationId xmlns:a16="http://schemas.microsoft.com/office/drawing/2014/main" id="{C043BFCC-2CCD-4742-BAA6-9C6DC729E6DC}"/>
              </a:ext>
            </a:extLst>
          </p:cNvPr>
          <p:cNvPicPr>
            <a:picLocks noGrp="1" noChangeAspect="1"/>
          </p:cNvPicPr>
          <p:nvPr>
            <p:ph sz="quarter" idx="13"/>
          </p:nvPr>
        </p:nvPicPr>
        <p:blipFill>
          <a:blip r:embed="rId3"/>
          <a:stretch>
            <a:fillRect/>
          </a:stretch>
        </p:blipFill>
        <p:spPr>
          <a:xfrm>
            <a:off x="3447738" y="265512"/>
            <a:ext cx="9114147" cy="9460970"/>
          </a:xfrm>
          <a:prstGeom prst="rect">
            <a:avLst/>
          </a:prstGeom>
        </p:spPr>
      </p:pic>
      <p:sp>
        <p:nvSpPr>
          <p:cNvPr id="7" name="Slide Number Placeholder 6">
            <a:extLst>
              <a:ext uri="{FF2B5EF4-FFF2-40B4-BE49-F238E27FC236}">
                <a16:creationId xmlns:a16="http://schemas.microsoft.com/office/drawing/2014/main" id="{723ACBCD-D0C2-4490-9C20-2313C8134B6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58</a:t>
            </a:fld>
            <a:endParaRPr lang="en-US"/>
          </a:p>
        </p:txBody>
      </p:sp>
    </p:spTree>
    <p:extLst>
      <p:ext uri="{BB962C8B-B14F-4D97-AF65-F5344CB8AC3E}">
        <p14:creationId xmlns:p14="http://schemas.microsoft.com/office/powerpoint/2010/main" val="181963358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956F51-0BC4-4A60-B6BD-A98B8746F26F}"/>
              </a:ext>
            </a:extLst>
          </p:cNvPr>
          <p:cNvSpPr>
            <a:spLocks noGrp="1"/>
          </p:cNvSpPr>
          <p:nvPr>
            <p:ph type="title"/>
          </p:nvPr>
        </p:nvSpPr>
        <p:spPr/>
        <p:txBody>
          <a:bodyPr/>
          <a:lstStyle/>
          <a:p>
            <a:r>
              <a:rPr lang="en-US" dirty="0"/>
              <a:t>Travel Goals</a:t>
            </a:r>
            <a:endParaRPr lang="en-CA" dirty="0"/>
          </a:p>
        </p:txBody>
      </p:sp>
      <p:sp>
        <p:nvSpPr>
          <p:cNvPr id="3" name="Text Placeholder 2">
            <a:extLst>
              <a:ext uri="{FF2B5EF4-FFF2-40B4-BE49-F238E27FC236}">
                <a16:creationId xmlns:a16="http://schemas.microsoft.com/office/drawing/2014/main" id="{9DF123E5-4343-4353-879B-C967367C25E5}"/>
              </a:ext>
            </a:extLst>
          </p:cNvPr>
          <p:cNvSpPr>
            <a:spLocks noGrp="1"/>
          </p:cNvSpPr>
          <p:nvPr>
            <p:ph type="body" idx="1"/>
          </p:nvPr>
        </p:nvSpPr>
        <p:spPr/>
        <p:txBody>
          <a:bodyPr/>
          <a:lstStyle/>
          <a:p>
            <a:r>
              <a:rPr lang="en-US" dirty="0">
                <a:sym typeface="Gill Sans"/>
              </a:rPr>
              <a:t>Place a dot on the country you want to travel to</a:t>
            </a:r>
          </a:p>
        </p:txBody>
      </p:sp>
      <p:pic>
        <p:nvPicPr>
          <p:cNvPr id="8" name="Google Shape;612;p80" descr="An unlabeled map of the world, showing land masses and oceans.">
            <a:extLst>
              <a:ext uri="{FF2B5EF4-FFF2-40B4-BE49-F238E27FC236}">
                <a16:creationId xmlns:a16="http://schemas.microsoft.com/office/drawing/2014/main" id="{653A8A1E-8FE6-4E05-B75C-BD9895830BF7}"/>
              </a:ext>
            </a:extLst>
          </p:cNvPr>
          <p:cNvPicPr preferRelativeResize="0">
            <a:picLocks noGrp="1"/>
          </p:cNvPicPr>
          <p:nvPr>
            <p:ph sz="quarter" idx="13"/>
          </p:nvPr>
        </p:nvPicPr>
        <p:blipFill rotWithShape="1">
          <a:blip r:embed="rId3">
            <a:alphaModFix/>
          </a:blip>
          <a:srcRect/>
          <a:stretch/>
        </p:blipFill>
        <p:spPr>
          <a:xfrm>
            <a:off x="644577" y="1878570"/>
            <a:ext cx="11889737" cy="6515921"/>
          </a:xfrm>
          <a:prstGeom prst="rect">
            <a:avLst/>
          </a:prstGeom>
          <a:noFill/>
          <a:ln>
            <a:noFill/>
          </a:ln>
        </p:spPr>
      </p:pic>
      <p:sp>
        <p:nvSpPr>
          <p:cNvPr id="9" name="Slide Number Placeholder 8">
            <a:extLst>
              <a:ext uri="{FF2B5EF4-FFF2-40B4-BE49-F238E27FC236}">
                <a16:creationId xmlns:a16="http://schemas.microsoft.com/office/drawing/2014/main" id="{62CBFCCC-6D72-4EAB-9A74-D70C172C20AF}"/>
              </a:ext>
            </a:extLst>
          </p:cNvPr>
          <p:cNvSpPr>
            <a:spLocks noGrp="1"/>
          </p:cNvSpPr>
          <p:nvPr>
            <p:ph type="sldNum" idx="12"/>
          </p:nvPr>
        </p:nvSpPr>
        <p:spPr>
          <a:xfrm>
            <a:off x="6374763" y="9302044"/>
            <a:ext cx="248700" cy="337200"/>
          </a:xfrm>
        </p:spPr>
        <p:txBody>
          <a:bodyPr>
            <a:normAutofit fontScale="25000" lnSpcReduction="20000"/>
          </a:bodyPr>
          <a:lstStyle/>
          <a:p>
            <a:pPr marL="0" lvl="0" indent="0" algn="ctr" rtl="0">
              <a:spcBef>
                <a:spcPts val="0"/>
              </a:spcBef>
              <a:spcAft>
                <a:spcPts val="0"/>
              </a:spcAft>
              <a:buNone/>
            </a:pPr>
            <a:fld id="{00000000-1234-1234-1234-123412341234}" type="slidenum">
              <a:rPr lang="en-US" smtClean="0"/>
              <a:t>59</a:t>
            </a:fld>
            <a:endParaRPr lang="en-US" sz="1300">
              <a:solidFill>
                <a:srgbClr val="FFFFFF"/>
              </a:solidFill>
              <a:latin typeface="Gill Sans"/>
              <a:ea typeface="Gill Sans"/>
              <a:cs typeface="Gill Sans"/>
              <a:sym typeface="Gill Sans"/>
            </a:endParaRPr>
          </a:p>
        </p:txBody>
      </p:sp>
    </p:spTree>
    <p:extLst>
      <p:ext uri="{BB962C8B-B14F-4D97-AF65-F5344CB8AC3E}">
        <p14:creationId xmlns:p14="http://schemas.microsoft.com/office/powerpoint/2010/main" val="7219657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69BD9A-A62E-4C63-A23F-CE1F213C6105}"/>
              </a:ext>
            </a:extLst>
          </p:cNvPr>
          <p:cNvSpPr>
            <a:spLocks noGrp="1"/>
          </p:cNvSpPr>
          <p:nvPr>
            <p:ph type="title"/>
          </p:nvPr>
        </p:nvSpPr>
        <p:spPr/>
        <p:txBody>
          <a:bodyPr>
            <a:normAutofit fontScale="90000"/>
          </a:bodyPr>
          <a:lstStyle/>
          <a:p>
            <a:r>
              <a:rPr lang="en-US" dirty="0">
                <a:latin typeface="Helvetica Neue Light"/>
                <a:ea typeface="Helvetica Neue Light"/>
                <a:cs typeface="Helvetica Neue Light"/>
                <a:sym typeface="Helvetica Neue Light"/>
              </a:rPr>
              <a:t>4. Welcome to class! Please answer this question:</a:t>
            </a:r>
            <a:endParaRPr lang="en-CA" dirty="0"/>
          </a:p>
        </p:txBody>
      </p:sp>
      <p:sp>
        <p:nvSpPr>
          <p:cNvPr id="3" name="Text Placeholder 2">
            <a:extLst>
              <a:ext uri="{FF2B5EF4-FFF2-40B4-BE49-F238E27FC236}">
                <a16:creationId xmlns:a16="http://schemas.microsoft.com/office/drawing/2014/main" id="{B69E7F59-89D8-4CFE-B0DA-D32AABF51F9C}"/>
              </a:ext>
            </a:extLst>
          </p:cNvPr>
          <p:cNvSpPr>
            <a:spLocks noGrp="1"/>
          </p:cNvSpPr>
          <p:nvPr>
            <p:ph type="body" idx="1"/>
          </p:nvPr>
        </p:nvSpPr>
        <p:spPr/>
        <p:txBody>
          <a:bodyPr/>
          <a:lstStyle/>
          <a:p>
            <a:r>
              <a:rPr lang="en-US" dirty="0">
                <a:solidFill>
                  <a:srgbClr val="000000"/>
                </a:solidFill>
                <a:latin typeface="Helvetica Neue Light"/>
                <a:ea typeface="Helvetica Neue Light"/>
                <a:cs typeface="Helvetica Neue Light"/>
                <a:sym typeface="Helvetica Neue Light"/>
              </a:rPr>
              <a:t>What are the first three words you think of when you </a:t>
            </a:r>
            <a:r>
              <a:rPr lang="en-US" dirty="0">
                <a:latin typeface="Helvetica Neue Light"/>
                <a:ea typeface="Helvetica Neue Light"/>
                <a:cs typeface="Helvetica Neue Light"/>
                <a:sym typeface="Helvetica Neue Light"/>
              </a:rPr>
              <a:t>think of “good teaching”?</a:t>
            </a:r>
            <a:endParaRPr lang="en-US" dirty="0">
              <a:solidFill>
                <a:srgbClr val="000000"/>
              </a:solidFill>
              <a:latin typeface="Helvetica Neue Light"/>
              <a:ea typeface="Helvetica Neue Light"/>
              <a:cs typeface="Helvetica Neue Light"/>
              <a:sym typeface="Helvetica Neue Light"/>
            </a:endParaRPr>
          </a:p>
          <a:p>
            <a:endParaRPr lang="en-CA" dirty="0"/>
          </a:p>
        </p:txBody>
      </p:sp>
      <p:sp>
        <p:nvSpPr>
          <p:cNvPr id="4" name="Slide Number Placeholder 3">
            <a:extLst>
              <a:ext uri="{FF2B5EF4-FFF2-40B4-BE49-F238E27FC236}">
                <a16:creationId xmlns:a16="http://schemas.microsoft.com/office/drawing/2014/main" id="{7EBE7F29-02DC-40A4-83A9-2234EFFC785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6</a:t>
            </a:fld>
            <a:endParaRPr lang="en-US"/>
          </a:p>
        </p:txBody>
      </p:sp>
    </p:spTree>
    <p:extLst>
      <p:ext uri="{BB962C8B-B14F-4D97-AF65-F5344CB8AC3E}">
        <p14:creationId xmlns:p14="http://schemas.microsoft.com/office/powerpoint/2010/main" val="52942380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Google Shape;618;p81" descr="Background of ants on fallen pine needles, with camouflaged letters: G, O, O, L, N, E, Y M, T, O.">
            <a:extLst>
              <a:ext uri="{FF2B5EF4-FFF2-40B4-BE49-F238E27FC236}">
                <a16:creationId xmlns:a16="http://schemas.microsoft.com/office/drawing/2014/main" id="{7F08CA86-2302-4588-840A-9A5DC9461193}"/>
              </a:ext>
            </a:extLst>
          </p:cNvPr>
          <p:cNvPicPr preferRelativeResize="0">
            <a:picLocks noGrp="1"/>
          </p:cNvPicPr>
          <p:nvPr>
            <p:ph sz="quarter" idx="13"/>
          </p:nvPr>
        </p:nvPicPr>
        <p:blipFill rotWithShape="1">
          <a:blip r:embed="rId2">
            <a:alphaModFix/>
          </a:blip>
          <a:srcRect/>
          <a:stretch/>
        </p:blipFill>
        <p:spPr>
          <a:xfrm>
            <a:off x="887263" y="1356614"/>
            <a:ext cx="11203094" cy="7040372"/>
          </a:xfrm>
          <a:prstGeom prst="rect">
            <a:avLst/>
          </a:prstGeom>
          <a:noFill/>
          <a:ln>
            <a:noFill/>
          </a:ln>
        </p:spPr>
      </p:pic>
      <p:sp>
        <p:nvSpPr>
          <p:cNvPr id="2" name="Title 1">
            <a:extLst>
              <a:ext uri="{FF2B5EF4-FFF2-40B4-BE49-F238E27FC236}">
                <a16:creationId xmlns:a16="http://schemas.microsoft.com/office/drawing/2014/main" id="{67DD9E38-973F-4F1E-868B-A6262C66061F}"/>
              </a:ext>
            </a:extLst>
          </p:cNvPr>
          <p:cNvSpPr>
            <a:spLocks noGrp="1"/>
          </p:cNvSpPr>
          <p:nvPr>
            <p:ph type="title"/>
          </p:nvPr>
        </p:nvSpPr>
        <p:spPr>
          <a:xfrm>
            <a:off x="900853" y="252871"/>
            <a:ext cx="11203200" cy="1120023"/>
          </a:xfrm>
        </p:spPr>
        <p:txBody>
          <a:bodyPr/>
          <a:lstStyle/>
          <a:p>
            <a:r>
              <a:rPr lang="en-CA" dirty="0"/>
              <a:t>Letter Hunt</a:t>
            </a:r>
          </a:p>
        </p:txBody>
      </p:sp>
      <p:sp>
        <p:nvSpPr>
          <p:cNvPr id="3" name="Text Placeholder 2">
            <a:extLst>
              <a:ext uri="{FF2B5EF4-FFF2-40B4-BE49-F238E27FC236}">
                <a16:creationId xmlns:a16="http://schemas.microsoft.com/office/drawing/2014/main" id="{0128DB33-8573-43A5-AC73-9DE2C350305A}"/>
              </a:ext>
            </a:extLst>
          </p:cNvPr>
          <p:cNvSpPr>
            <a:spLocks noGrp="1"/>
          </p:cNvSpPr>
          <p:nvPr>
            <p:ph type="body" idx="1"/>
          </p:nvPr>
        </p:nvSpPr>
        <p:spPr>
          <a:xfrm>
            <a:off x="443306" y="8691200"/>
            <a:ext cx="12091008" cy="848725"/>
          </a:xfrm>
        </p:spPr>
        <p:txBody>
          <a:bodyPr>
            <a:normAutofit fontScale="85000" lnSpcReduction="10000"/>
          </a:bodyPr>
          <a:lstStyle/>
          <a:p>
            <a:r>
              <a:rPr lang="en-US" dirty="0">
                <a:solidFill>
                  <a:schemeClr val="tx1"/>
                </a:solidFill>
              </a:rPr>
              <a:t>Find the 10 letters hidden in this image, and then un-scramble them into a word!</a:t>
            </a:r>
          </a:p>
          <a:p>
            <a:endParaRPr lang="en-CA" dirty="0"/>
          </a:p>
        </p:txBody>
      </p:sp>
      <p:sp>
        <p:nvSpPr>
          <p:cNvPr id="5" name="Text Placeholder 4">
            <a:extLst>
              <a:ext uri="{FF2B5EF4-FFF2-40B4-BE49-F238E27FC236}">
                <a16:creationId xmlns:a16="http://schemas.microsoft.com/office/drawing/2014/main" id="{931B643B-B51B-415F-BCE3-9F35E7B6EE89}"/>
              </a:ext>
            </a:extLst>
          </p:cNvPr>
          <p:cNvSpPr>
            <a:spLocks noGrp="1"/>
          </p:cNvSpPr>
          <p:nvPr>
            <p:ph type="body" sz="quarter" idx="14"/>
          </p:nvPr>
        </p:nvSpPr>
        <p:spPr/>
        <p:txBody>
          <a:bodyPr/>
          <a:lstStyle/>
          <a:p>
            <a:pPr marL="50800" indent="0">
              <a:buNone/>
            </a:pPr>
            <a:r>
              <a:rPr lang="en-US" b="1" dirty="0">
                <a:solidFill>
                  <a:srgbClr val="00B050"/>
                </a:solidFill>
              </a:rPr>
              <a:t>G</a:t>
            </a:r>
            <a:endParaRPr lang="en-CA" b="1" dirty="0">
              <a:solidFill>
                <a:srgbClr val="00B050"/>
              </a:solidFill>
            </a:endParaRPr>
          </a:p>
        </p:txBody>
      </p:sp>
      <p:sp>
        <p:nvSpPr>
          <p:cNvPr id="6" name="Text Placeholder 5">
            <a:extLst>
              <a:ext uri="{FF2B5EF4-FFF2-40B4-BE49-F238E27FC236}">
                <a16:creationId xmlns:a16="http://schemas.microsoft.com/office/drawing/2014/main" id="{F86E70D7-C1F4-4019-B2C0-078DD22BFBF0}"/>
              </a:ext>
            </a:extLst>
          </p:cNvPr>
          <p:cNvSpPr>
            <a:spLocks noGrp="1"/>
          </p:cNvSpPr>
          <p:nvPr>
            <p:ph type="body" sz="quarter" idx="15"/>
          </p:nvPr>
        </p:nvSpPr>
        <p:spPr/>
        <p:txBody>
          <a:bodyPr/>
          <a:lstStyle/>
          <a:p>
            <a:pPr marL="50800" indent="0">
              <a:buNone/>
            </a:pPr>
            <a:r>
              <a:rPr lang="en-US" b="1" dirty="0">
                <a:solidFill>
                  <a:srgbClr val="00B050"/>
                </a:solidFill>
              </a:rPr>
              <a:t>T</a:t>
            </a:r>
            <a:endParaRPr lang="en-CA" b="1" dirty="0">
              <a:solidFill>
                <a:srgbClr val="00B050"/>
              </a:solidFill>
            </a:endParaRPr>
          </a:p>
        </p:txBody>
      </p:sp>
      <p:sp>
        <p:nvSpPr>
          <p:cNvPr id="7" name="Text Placeholder 6">
            <a:extLst>
              <a:ext uri="{FF2B5EF4-FFF2-40B4-BE49-F238E27FC236}">
                <a16:creationId xmlns:a16="http://schemas.microsoft.com/office/drawing/2014/main" id="{BDC5FEFF-BA49-41AC-9A3E-CDD52D6BBCD3}"/>
              </a:ext>
            </a:extLst>
          </p:cNvPr>
          <p:cNvSpPr>
            <a:spLocks noGrp="1"/>
          </p:cNvSpPr>
          <p:nvPr>
            <p:ph type="body" sz="quarter" idx="16"/>
          </p:nvPr>
        </p:nvSpPr>
        <p:spPr/>
        <p:txBody>
          <a:bodyPr/>
          <a:lstStyle/>
          <a:p>
            <a:pPr marL="50800" indent="0">
              <a:buNone/>
            </a:pPr>
            <a:r>
              <a:rPr lang="en-US" b="1" dirty="0">
                <a:solidFill>
                  <a:srgbClr val="00B050"/>
                </a:solidFill>
              </a:rPr>
              <a:t>O</a:t>
            </a:r>
            <a:endParaRPr lang="en-CA" b="1" dirty="0">
              <a:solidFill>
                <a:srgbClr val="00B050"/>
              </a:solidFill>
            </a:endParaRPr>
          </a:p>
        </p:txBody>
      </p:sp>
      <p:sp>
        <p:nvSpPr>
          <p:cNvPr id="8" name="Text Placeholder 7">
            <a:extLst>
              <a:ext uri="{FF2B5EF4-FFF2-40B4-BE49-F238E27FC236}">
                <a16:creationId xmlns:a16="http://schemas.microsoft.com/office/drawing/2014/main" id="{F2431546-95B2-44EE-816A-49B31D1F668A}"/>
              </a:ext>
            </a:extLst>
          </p:cNvPr>
          <p:cNvSpPr>
            <a:spLocks noGrp="1"/>
          </p:cNvSpPr>
          <p:nvPr>
            <p:ph type="body" sz="quarter" idx="17"/>
          </p:nvPr>
        </p:nvSpPr>
        <p:spPr/>
        <p:txBody>
          <a:bodyPr/>
          <a:lstStyle/>
          <a:p>
            <a:pPr marL="50800" indent="0">
              <a:buNone/>
            </a:pPr>
            <a:r>
              <a:rPr lang="en-US" b="1" dirty="0">
                <a:solidFill>
                  <a:srgbClr val="00B050"/>
                </a:solidFill>
              </a:rPr>
              <a:t>O</a:t>
            </a:r>
            <a:endParaRPr lang="en-CA" b="1" dirty="0">
              <a:solidFill>
                <a:srgbClr val="00B050"/>
              </a:solidFill>
            </a:endParaRPr>
          </a:p>
        </p:txBody>
      </p:sp>
      <p:sp>
        <p:nvSpPr>
          <p:cNvPr id="9" name="Text Placeholder 8">
            <a:extLst>
              <a:ext uri="{FF2B5EF4-FFF2-40B4-BE49-F238E27FC236}">
                <a16:creationId xmlns:a16="http://schemas.microsoft.com/office/drawing/2014/main" id="{F7C1D0FD-032E-461C-89D1-A5FE885961A6}"/>
              </a:ext>
            </a:extLst>
          </p:cNvPr>
          <p:cNvSpPr>
            <a:spLocks noGrp="1"/>
          </p:cNvSpPr>
          <p:nvPr>
            <p:ph type="body" sz="quarter" idx="18"/>
          </p:nvPr>
        </p:nvSpPr>
        <p:spPr/>
        <p:txBody>
          <a:bodyPr/>
          <a:lstStyle/>
          <a:p>
            <a:pPr marL="50800" indent="0">
              <a:buNone/>
            </a:pPr>
            <a:r>
              <a:rPr lang="en-US" b="1" dirty="0">
                <a:solidFill>
                  <a:srgbClr val="00B050"/>
                </a:solidFill>
              </a:rPr>
              <a:t>E</a:t>
            </a:r>
            <a:endParaRPr lang="en-CA" b="1" dirty="0">
              <a:solidFill>
                <a:srgbClr val="00B050"/>
              </a:solidFill>
            </a:endParaRPr>
          </a:p>
        </p:txBody>
      </p:sp>
      <p:sp>
        <p:nvSpPr>
          <p:cNvPr id="10" name="Text Placeholder 9">
            <a:extLst>
              <a:ext uri="{FF2B5EF4-FFF2-40B4-BE49-F238E27FC236}">
                <a16:creationId xmlns:a16="http://schemas.microsoft.com/office/drawing/2014/main" id="{E84D8185-7607-46FA-BC0E-77E7E23A4D87}"/>
              </a:ext>
            </a:extLst>
          </p:cNvPr>
          <p:cNvSpPr>
            <a:spLocks noGrp="1"/>
          </p:cNvSpPr>
          <p:nvPr>
            <p:ph type="body" sz="quarter" idx="19"/>
          </p:nvPr>
        </p:nvSpPr>
        <p:spPr/>
        <p:txBody>
          <a:bodyPr/>
          <a:lstStyle/>
          <a:p>
            <a:pPr marL="50800" indent="0">
              <a:buNone/>
            </a:pPr>
            <a:r>
              <a:rPr lang="en-US" b="1" dirty="0">
                <a:solidFill>
                  <a:srgbClr val="00B050"/>
                </a:solidFill>
              </a:rPr>
              <a:t>M</a:t>
            </a:r>
            <a:endParaRPr lang="en-CA" b="1" dirty="0">
              <a:solidFill>
                <a:srgbClr val="00B050"/>
              </a:solidFill>
            </a:endParaRPr>
          </a:p>
        </p:txBody>
      </p:sp>
      <p:sp>
        <p:nvSpPr>
          <p:cNvPr id="11" name="Text Placeholder 10">
            <a:extLst>
              <a:ext uri="{FF2B5EF4-FFF2-40B4-BE49-F238E27FC236}">
                <a16:creationId xmlns:a16="http://schemas.microsoft.com/office/drawing/2014/main" id="{E28ADC07-787B-4969-A629-E854CCF83E59}"/>
              </a:ext>
            </a:extLst>
          </p:cNvPr>
          <p:cNvSpPr>
            <a:spLocks noGrp="1"/>
          </p:cNvSpPr>
          <p:nvPr>
            <p:ph type="body" sz="quarter" idx="20"/>
          </p:nvPr>
        </p:nvSpPr>
        <p:spPr/>
        <p:txBody>
          <a:bodyPr/>
          <a:lstStyle/>
          <a:p>
            <a:pPr marL="50800" indent="0">
              <a:buNone/>
            </a:pPr>
            <a:r>
              <a:rPr lang="en-US" b="1" dirty="0">
                <a:solidFill>
                  <a:srgbClr val="00B050"/>
                </a:solidFill>
              </a:rPr>
              <a:t>L</a:t>
            </a:r>
            <a:endParaRPr lang="en-CA" b="1" dirty="0">
              <a:solidFill>
                <a:srgbClr val="00B050"/>
              </a:solidFill>
            </a:endParaRPr>
          </a:p>
        </p:txBody>
      </p:sp>
      <p:sp>
        <p:nvSpPr>
          <p:cNvPr id="12" name="Text Placeholder 11">
            <a:extLst>
              <a:ext uri="{FF2B5EF4-FFF2-40B4-BE49-F238E27FC236}">
                <a16:creationId xmlns:a16="http://schemas.microsoft.com/office/drawing/2014/main" id="{98B8AB3C-7459-429B-8B52-9B9B536F6A74}"/>
              </a:ext>
            </a:extLst>
          </p:cNvPr>
          <p:cNvSpPr>
            <a:spLocks noGrp="1"/>
          </p:cNvSpPr>
          <p:nvPr>
            <p:ph type="body" sz="quarter" idx="21"/>
          </p:nvPr>
        </p:nvSpPr>
        <p:spPr/>
        <p:txBody>
          <a:bodyPr/>
          <a:lstStyle/>
          <a:p>
            <a:pPr marL="50800" indent="0">
              <a:buNone/>
            </a:pPr>
            <a:r>
              <a:rPr lang="en-US" b="1" dirty="0">
                <a:solidFill>
                  <a:srgbClr val="00B050"/>
                </a:solidFill>
              </a:rPr>
              <a:t>O</a:t>
            </a:r>
            <a:endParaRPr lang="en-CA" b="1" dirty="0">
              <a:solidFill>
                <a:srgbClr val="00B050"/>
              </a:solidFill>
            </a:endParaRPr>
          </a:p>
        </p:txBody>
      </p:sp>
      <p:sp>
        <p:nvSpPr>
          <p:cNvPr id="13" name="Text Placeholder 12">
            <a:extLst>
              <a:ext uri="{FF2B5EF4-FFF2-40B4-BE49-F238E27FC236}">
                <a16:creationId xmlns:a16="http://schemas.microsoft.com/office/drawing/2014/main" id="{9AB443D9-AF6B-4AD8-B6A8-A9C201A81813}"/>
              </a:ext>
            </a:extLst>
          </p:cNvPr>
          <p:cNvSpPr>
            <a:spLocks noGrp="1"/>
          </p:cNvSpPr>
          <p:nvPr>
            <p:ph type="body" sz="quarter" idx="22"/>
          </p:nvPr>
        </p:nvSpPr>
        <p:spPr/>
        <p:txBody>
          <a:bodyPr/>
          <a:lstStyle/>
          <a:p>
            <a:pPr marL="50800" indent="0">
              <a:buNone/>
            </a:pPr>
            <a:r>
              <a:rPr lang="en-US" b="1" dirty="0">
                <a:solidFill>
                  <a:srgbClr val="00B050"/>
                </a:solidFill>
              </a:rPr>
              <a:t>N</a:t>
            </a:r>
            <a:endParaRPr lang="en-CA" b="1" dirty="0">
              <a:solidFill>
                <a:srgbClr val="00B050"/>
              </a:solidFill>
            </a:endParaRPr>
          </a:p>
        </p:txBody>
      </p:sp>
      <p:sp>
        <p:nvSpPr>
          <p:cNvPr id="14" name="Text Placeholder 13">
            <a:extLst>
              <a:ext uri="{FF2B5EF4-FFF2-40B4-BE49-F238E27FC236}">
                <a16:creationId xmlns:a16="http://schemas.microsoft.com/office/drawing/2014/main" id="{551419C9-9FB4-453F-9D24-8B7C4D16BFA2}"/>
              </a:ext>
            </a:extLst>
          </p:cNvPr>
          <p:cNvSpPr>
            <a:spLocks noGrp="1"/>
          </p:cNvSpPr>
          <p:nvPr>
            <p:ph type="body" sz="quarter" idx="23"/>
          </p:nvPr>
        </p:nvSpPr>
        <p:spPr/>
        <p:txBody>
          <a:bodyPr/>
          <a:lstStyle/>
          <a:p>
            <a:pPr marL="50800" indent="0">
              <a:buNone/>
            </a:pPr>
            <a:r>
              <a:rPr lang="en-US" b="1" dirty="0">
                <a:solidFill>
                  <a:srgbClr val="00B050"/>
                </a:solidFill>
              </a:rPr>
              <a:t>Y</a:t>
            </a:r>
            <a:endParaRPr lang="en-CA" b="1" dirty="0">
              <a:solidFill>
                <a:srgbClr val="00B050"/>
              </a:solidFill>
            </a:endParaRPr>
          </a:p>
        </p:txBody>
      </p:sp>
      <p:sp>
        <p:nvSpPr>
          <p:cNvPr id="16" name="Slide Number Placeholder 15">
            <a:extLst>
              <a:ext uri="{FF2B5EF4-FFF2-40B4-BE49-F238E27FC236}">
                <a16:creationId xmlns:a16="http://schemas.microsoft.com/office/drawing/2014/main" id="{B83FA277-2237-4748-A7EA-CEC94A4E8BF2}"/>
              </a:ext>
            </a:extLst>
          </p:cNvPr>
          <p:cNvSpPr>
            <a:spLocks noGrp="1"/>
          </p:cNvSpPr>
          <p:nvPr>
            <p:ph type="sldNum" idx="12"/>
          </p:nvPr>
        </p:nvSpPr>
        <p:spPr>
          <a:xfrm>
            <a:off x="6374763" y="9302044"/>
            <a:ext cx="248700" cy="337200"/>
          </a:xfrm>
        </p:spPr>
        <p:txBody>
          <a:bodyPr>
            <a:normAutofit fontScale="25000" lnSpcReduction="20000"/>
          </a:bodyPr>
          <a:lstStyle/>
          <a:p>
            <a:pPr marL="0" lvl="0" indent="0" algn="ctr" rtl="0">
              <a:spcBef>
                <a:spcPts val="0"/>
              </a:spcBef>
              <a:spcAft>
                <a:spcPts val="0"/>
              </a:spcAft>
              <a:buNone/>
            </a:pPr>
            <a:fld id="{00000000-1234-1234-1234-123412341234}" type="slidenum">
              <a:rPr lang="en-US" smtClean="0"/>
              <a:t>60</a:t>
            </a:fld>
            <a:endParaRPr lang="en-US" sz="1300">
              <a:solidFill>
                <a:srgbClr val="FFFFFF"/>
              </a:solidFill>
              <a:latin typeface="Gill Sans"/>
              <a:ea typeface="Gill Sans"/>
              <a:cs typeface="Gill Sans"/>
              <a:sym typeface="Gill Sans"/>
            </a:endParaRPr>
          </a:p>
        </p:txBody>
      </p:sp>
    </p:spTree>
    <p:extLst>
      <p:ext uri="{BB962C8B-B14F-4D97-AF65-F5344CB8AC3E}">
        <p14:creationId xmlns:p14="http://schemas.microsoft.com/office/powerpoint/2010/main" val="410166853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633"/>
        <p:cNvGrpSpPr/>
        <p:nvPr/>
      </p:nvGrpSpPr>
      <p:grpSpPr>
        <a:xfrm>
          <a:off x="0" y="0"/>
          <a:ext cx="0" cy="0"/>
          <a:chOff x="0" y="0"/>
          <a:chExt cx="0" cy="0"/>
        </a:xfrm>
      </p:grpSpPr>
      <p:sp>
        <p:nvSpPr>
          <p:cNvPr id="634" name="Google Shape;634;p82"/>
          <p:cNvSpPr txBox="1">
            <a:spLocks noGrp="1"/>
          </p:cNvSpPr>
          <p:nvPr>
            <p:ph type="title"/>
          </p:nvPr>
        </p:nvSpPr>
        <p:spPr>
          <a:xfrm>
            <a:off x="443307" y="4333799"/>
            <a:ext cx="12118200" cy="1086000"/>
          </a:xfrm>
          <a:prstGeom prst="rect">
            <a:avLst/>
          </a:prstGeom>
          <a:noFill/>
          <a:ln>
            <a:noFill/>
          </a:ln>
        </p:spPr>
        <p:txBody>
          <a:bodyPr spcFirstLastPara="1" wrap="square" lIns="50800" tIns="50800" rIns="50800" bIns="50800" anchor="b" anchorCtr="0">
            <a:noAutofit/>
          </a:bodyPr>
          <a:lstStyle/>
          <a:p>
            <a:pPr marL="0" lvl="0" indent="0" algn="ctr" rtl="0">
              <a:lnSpc>
                <a:spcPct val="100000"/>
              </a:lnSpc>
              <a:spcBef>
                <a:spcPts val="0"/>
              </a:spcBef>
              <a:spcAft>
                <a:spcPts val="0"/>
              </a:spcAft>
              <a:buSzPts val="8000"/>
              <a:buNone/>
            </a:pPr>
            <a:r>
              <a:rPr lang="en-US" dirty="0" err="1"/>
              <a:t>Colouring</a:t>
            </a:r>
            <a:r>
              <a:rPr lang="en-US" dirty="0"/>
              <a:t> Pages</a:t>
            </a:r>
            <a:endParaRPr dirty="0"/>
          </a:p>
        </p:txBody>
      </p:sp>
      <p:sp>
        <p:nvSpPr>
          <p:cNvPr id="2" name="Slide Number Placeholder 1">
            <a:extLst>
              <a:ext uri="{FF2B5EF4-FFF2-40B4-BE49-F238E27FC236}">
                <a16:creationId xmlns:a16="http://schemas.microsoft.com/office/drawing/2014/main" id="{D1F886F2-9DB1-430D-9EE1-5BEF7D456AB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61</a:t>
            </a:fld>
            <a:endParaRPr lang="en-US"/>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EF0333-A397-43DC-A357-58640D99E73C}"/>
              </a:ext>
            </a:extLst>
          </p:cNvPr>
          <p:cNvSpPr>
            <a:spLocks noGrp="1"/>
          </p:cNvSpPr>
          <p:nvPr>
            <p:ph type="title"/>
          </p:nvPr>
        </p:nvSpPr>
        <p:spPr/>
        <p:txBody>
          <a:bodyPr/>
          <a:lstStyle/>
          <a:p>
            <a:r>
              <a:rPr lang="en-US" dirty="0"/>
              <a:t>Swan</a:t>
            </a:r>
            <a:endParaRPr lang="en-CA" dirty="0"/>
          </a:p>
        </p:txBody>
      </p:sp>
      <p:sp>
        <p:nvSpPr>
          <p:cNvPr id="3" name="Text Placeholder 2">
            <a:extLst>
              <a:ext uri="{FF2B5EF4-FFF2-40B4-BE49-F238E27FC236}">
                <a16:creationId xmlns:a16="http://schemas.microsoft.com/office/drawing/2014/main" id="{0514A5D0-AB49-4B64-B90B-A1D91E8428BD}"/>
              </a:ext>
            </a:extLst>
          </p:cNvPr>
          <p:cNvSpPr>
            <a:spLocks noGrp="1"/>
          </p:cNvSpPr>
          <p:nvPr>
            <p:ph type="body" sz="quarter" idx="13"/>
          </p:nvPr>
        </p:nvSpPr>
        <p:spPr/>
        <p:txBody>
          <a:bodyPr/>
          <a:lstStyle/>
          <a:p>
            <a:r>
              <a:rPr lang="en-US" dirty="0">
                <a:sym typeface="Gill Sans"/>
              </a:rPr>
              <a:t>Welcome. While we wait, please colour the image in front of you. You can access the </a:t>
            </a:r>
            <a:r>
              <a:rPr lang="en-US" dirty="0" err="1">
                <a:sym typeface="Gill Sans"/>
              </a:rPr>
              <a:t>colouring</a:t>
            </a:r>
            <a:r>
              <a:rPr lang="en-US" dirty="0">
                <a:sym typeface="Gill Sans"/>
              </a:rPr>
              <a:t> tools by clicking the down arrow, then ‘view options’ then ‘annotate’.</a:t>
            </a:r>
            <a:endParaRPr lang="en-US" dirty="0"/>
          </a:p>
          <a:p>
            <a:endParaRPr lang="en-CA" dirty="0"/>
          </a:p>
        </p:txBody>
      </p:sp>
      <p:pic>
        <p:nvPicPr>
          <p:cNvPr id="10" name="Google Shape;639;p83" descr="Colouring page of a swam in a pond with lily pads.">
            <a:extLst>
              <a:ext uri="{FF2B5EF4-FFF2-40B4-BE49-F238E27FC236}">
                <a16:creationId xmlns:a16="http://schemas.microsoft.com/office/drawing/2014/main" id="{926F0448-73F5-4EEA-A2B9-279F0CA56CDD}"/>
              </a:ext>
            </a:extLst>
          </p:cNvPr>
          <p:cNvPicPr preferRelativeResize="0">
            <a:picLocks noGrp="1"/>
          </p:cNvPicPr>
          <p:nvPr>
            <p:ph sz="quarter" idx="14"/>
          </p:nvPr>
        </p:nvPicPr>
        <p:blipFill rotWithShape="1">
          <a:blip r:embed="rId3">
            <a:alphaModFix/>
          </a:blip>
          <a:srcRect/>
          <a:stretch/>
        </p:blipFill>
        <p:spPr>
          <a:xfrm>
            <a:off x="667147" y="252413"/>
            <a:ext cx="6177756" cy="8737600"/>
          </a:xfrm>
        </p:spPr>
      </p:pic>
      <p:sp>
        <p:nvSpPr>
          <p:cNvPr id="9" name="Text Placeholder 8">
            <a:extLst>
              <a:ext uri="{FF2B5EF4-FFF2-40B4-BE49-F238E27FC236}">
                <a16:creationId xmlns:a16="http://schemas.microsoft.com/office/drawing/2014/main" id="{9FAC4FB3-E05B-4135-A790-3FFA325F0444}"/>
              </a:ext>
            </a:extLst>
          </p:cNvPr>
          <p:cNvSpPr>
            <a:spLocks noGrp="1"/>
          </p:cNvSpPr>
          <p:nvPr>
            <p:ph type="body" sz="quarter" idx="15"/>
          </p:nvPr>
        </p:nvSpPr>
        <p:spPr/>
        <p:txBody>
          <a:bodyPr/>
          <a:lstStyle/>
          <a:p>
            <a:r>
              <a:rPr lang="en-US" dirty="0">
                <a:sym typeface="Gill Sans"/>
              </a:rPr>
              <a:t>Source: Pixabay.com</a:t>
            </a:r>
          </a:p>
        </p:txBody>
      </p:sp>
      <p:sp>
        <p:nvSpPr>
          <p:cNvPr id="19" name="Slide Number Placeholder 18">
            <a:extLst>
              <a:ext uri="{FF2B5EF4-FFF2-40B4-BE49-F238E27FC236}">
                <a16:creationId xmlns:a16="http://schemas.microsoft.com/office/drawing/2014/main" id="{CCC76AE5-6DDF-4426-A1A4-F54CF200FDF0}"/>
              </a:ext>
            </a:extLst>
          </p:cNvPr>
          <p:cNvSpPr>
            <a:spLocks noGrp="1"/>
          </p:cNvSpPr>
          <p:nvPr>
            <p:ph type="sldNum" idx="12"/>
          </p:nvPr>
        </p:nvSpPr>
        <p:spPr>
          <a:xfrm>
            <a:off x="6374763" y="9302044"/>
            <a:ext cx="248700" cy="337200"/>
          </a:xfrm>
        </p:spPr>
        <p:txBody>
          <a:bodyPr>
            <a:normAutofit fontScale="25000" lnSpcReduction="20000"/>
          </a:bodyPr>
          <a:lstStyle/>
          <a:p>
            <a:pPr marL="0" lvl="0" indent="0" algn="ctr" rtl="0">
              <a:spcBef>
                <a:spcPts val="0"/>
              </a:spcBef>
              <a:spcAft>
                <a:spcPts val="0"/>
              </a:spcAft>
              <a:buNone/>
            </a:pPr>
            <a:fld id="{00000000-1234-1234-1234-123412341234}" type="slidenum">
              <a:rPr lang="en-US" smtClean="0"/>
              <a:t>62</a:t>
            </a:fld>
            <a:endParaRPr lang="en-US" sz="1300">
              <a:solidFill>
                <a:srgbClr val="FFFFFF"/>
              </a:solidFill>
              <a:latin typeface="Gill Sans"/>
              <a:ea typeface="Gill Sans"/>
              <a:cs typeface="Gill Sans"/>
              <a:sym typeface="Gill Sans"/>
            </a:endParaRPr>
          </a:p>
        </p:txBody>
      </p:sp>
    </p:spTree>
    <p:extLst>
      <p:ext uri="{BB962C8B-B14F-4D97-AF65-F5344CB8AC3E}">
        <p14:creationId xmlns:p14="http://schemas.microsoft.com/office/powerpoint/2010/main" val="429313767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EF0333-A397-43DC-A357-58640D99E73C}"/>
              </a:ext>
            </a:extLst>
          </p:cNvPr>
          <p:cNvSpPr>
            <a:spLocks noGrp="1"/>
          </p:cNvSpPr>
          <p:nvPr>
            <p:ph type="title"/>
          </p:nvPr>
        </p:nvSpPr>
        <p:spPr/>
        <p:txBody>
          <a:bodyPr/>
          <a:lstStyle/>
          <a:p>
            <a:r>
              <a:rPr lang="en-US" dirty="0"/>
              <a:t>Tulips</a:t>
            </a:r>
            <a:endParaRPr lang="en-CA" dirty="0"/>
          </a:p>
        </p:txBody>
      </p:sp>
      <p:sp>
        <p:nvSpPr>
          <p:cNvPr id="3" name="Text Placeholder 2">
            <a:extLst>
              <a:ext uri="{FF2B5EF4-FFF2-40B4-BE49-F238E27FC236}">
                <a16:creationId xmlns:a16="http://schemas.microsoft.com/office/drawing/2014/main" id="{0514A5D0-AB49-4B64-B90B-A1D91E8428BD}"/>
              </a:ext>
            </a:extLst>
          </p:cNvPr>
          <p:cNvSpPr>
            <a:spLocks noGrp="1"/>
          </p:cNvSpPr>
          <p:nvPr>
            <p:ph type="body" sz="quarter" idx="13"/>
          </p:nvPr>
        </p:nvSpPr>
        <p:spPr/>
        <p:txBody>
          <a:bodyPr/>
          <a:lstStyle/>
          <a:p>
            <a:r>
              <a:rPr lang="en-US" dirty="0">
                <a:sym typeface="Gill Sans"/>
              </a:rPr>
              <a:t>Welcome. While we wait, please colour the image in front of you. You can access the </a:t>
            </a:r>
            <a:r>
              <a:rPr lang="en-US" dirty="0" err="1">
                <a:sym typeface="Gill Sans"/>
              </a:rPr>
              <a:t>colouring</a:t>
            </a:r>
            <a:r>
              <a:rPr lang="en-US" dirty="0">
                <a:sym typeface="Gill Sans"/>
              </a:rPr>
              <a:t> tools by clicking the down arrow, then ‘view options’ then ‘annotate’.</a:t>
            </a:r>
            <a:endParaRPr lang="en-US" dirty="0"/>
          </a:p>
          <a:p>
            <a:endParaRPr lang="en-CA" dirty="0"/>
          </a:p>
        </p:txBody>
      </p:sp>
      <p:sp>
        <p:nvSpPr>
          <p:cNvPr id="10" name="Text Placeholder 9">
            <a:extLst>
              <a:ext uri="{FF2B5EF4-FFF2-40B4-BE49-F238E27FC236}">
                <a16:creationId xmlns:a16="http://schemas.microsoft.com/office/drawing/2014/main" id="{AD58D842-F7B1-41B4-9BAF-D3FBB636076A}"/>
              </a:ext>
            </a:extLst>
          </p:cNvPr>
          <p:cNvSpPr>
            <a:spLocks noGrp="1"/>
          </p:cNvSpPr>
          <p:nvPr>
            <p:ph type="body" sz="quarter" idx="15"/>
          </p:nvPr>
        </p:nvSpPr>
        <p:spPr/>
        <p:txBody>
          <a:bodyPr/>
          <a:lstStyle/>
          <a:p>
            <a:r>
              <a:rPr lang="en-US" dirty="0">
                <a:latin typeface="Gill Sans"/>
                <a:ea typeface="Gill Sans"/>
                <a:cs typeface="Gill Sans"/>
                <a:sym typeface="Gill Sans"/>
              </a:rPr>
              <a:t>Source: printablefreecoloring.com</a:t>
            </a:r>
          </a:p>
        </p:txBody>
      </p:sp>
      <p:pic>
        <p:nvPicPr>
          <p:cNvPr id="11" name="Google Shape;646;p84" descr="Colouring page of two closed tulips and one open tulip.">
            <a:extLst>
              <a:ext uri="{FF2B5EF4-FFF2-40B4-BE49-F238E27FC236}">
                <a16:creationId xmlns:a16="http://schemas.microsoft.com/office/drawing/2014/main" id="{49400CC6-8C07-44F3-8922-D6A196631D2C}"/>
              </a:ext>
            </a:extLst>
          </p:cNvPr>
          <p:cNvPicPr preferRelativeResize="0">
            <a:picLocks noGrp="1"/>
          </p:cNvPicPr>
          <p:nvPr>
            <p:ph sz="quarter" idx="14"/>
          </p:nvPr>
        </p:nvPicPr>
        <p:blipFill rotWithShape="1">
          <a:blip r:embed="rId3">
            <a:alphaModFix/>
          </a:blip>
          <a:srcRect/>
          <a:stretch/>
        </p:blipFill>
        <p:spPr>
          <a:xfrm>
            <a:off x="404733" y="119921"/>
            <a:ext cx="7390151" cy="9633679"/>
          </a:xfrm>
          <a:prstGeom prst="rect">
            <a:avLst/>
          </a:prstGeom>
          <a:noFill/>
          <a:ln>
            <a:noFill/>
          </a:ln>
        </p:spPr>
      </p:pic>
      <p:sp>
        <p:nvSpPr>
          <p:cNvPr id="12" name="Slide Number Placeholder 11">
            <a:extLst>
              <a:ext uri="{FF2B5EF4-FFF2-40B4-BE49-F238E27FC236}">
                <a16:creationId xmlns:a16="http://schemas.microsoft.com/office/drawing/2014/main" id="{FBE5BD66-FF35-4982-9CE0-0E72ED964800}"/>
              </a:ext>
            </a:extLst>
          </p:cNvPr>
          <p:cNvSpPr>
            <a:spLocks noGrp="1"/>
          </p:cNvSpPr>
          <p:nvPr>
            <p:ph type="sldNum" idx="12"/>
          </p:nvPr>
        </p:nvSpPr>
        <p:spPr>
          <a:xfrm>
            <a:off x="6374763" y="9302044"/>
            <a:ext cx="248700" cy="337200"/>
          </a:xfrm>
        </p:spPr>
        <p:txBody>
          <a:bodyPr>
            <a:normAutofit fontScale="25000" lnSpcReduction="20000"/>
          </a:bodyPr>
          <a:lstStyle/>
          <a:p>
            <a:pPr marL="0" lvl="0" indent="0" algn="ctr" rtl="0">
              <a:spcBef>
                <a:spcPts val="0"/>
              </a:spcBef>
              <a:spcAft>
                <a:spcPts val="0"/>
              </a:spcAft>
              <a:buNone/>
            </a:pPr>
            <a:fld id="{00000000-1234-1234-1234-123412341234}" type="slidenum">
              <a:rPr lang="en-US" smtClean="0"/>
              <a:t>63</a:t>
            </a:fld>
            <a:endParaRPr lang="en-US" sz="1300">
              <a:solidFill>
                <a:srgbClr val="FFFFFF"/>
              </a:solidFill>
              <a:latin typeface="Gill Sans"/>
              <a:ea typeface="Gill Sans"/>
              <a:cs typeface="Gill Sans"/>
              <a:sym typeface="Gill Sans"/>
            </a:endParaRPr>
          </a:p>
        </p:txBody>
      </p:sp>
    </p:spTree>
    <p:extLst>
      <p:ext uri="{BB962C8B-B14F-4D97-AF65-F5344CB8AC3E}">
        <p14:creationId xmlns:p14="http://schemas.microsoft.com/office/powerpoint/2010/main" val="278551498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EF0333-A397-43DC-A357-58640D99E73C}"/>
              </a:ext>
            </a:extLst>
          </p:cNvPr>
          <p:cNvSpPr>
            <a:spLocks noGrp="1"/>
          </p:cNvSpPr>
          <p:nvPr>
            <p:ph type="title"/>
          </p:nvPr>
        </p:nvSpPr>
        <p:spPr>
          <a:xfrm>
            <a:off x="9608949" y="439025"/>
            <a:ext cx="2995209" cy="1196101"/>
          </a:xfrm>
        </p:spPr>
        <p:txBody>
          <a:bodyPr/>
          <a:lstStyle/>
          <a:p>
            <a:r>
              <a:rPr lang="en-US" dirty="0"/>
              <a:t>Hills</a:t>
            </a:r>
            <a:endParaRPr lang="en-CA" dirty="0"/>
          </a:p>
        </p:txBody>
      </p:sp>
      <p:sp>
        <p:nvSpPr>
          <p:cNvPr id="3" name="Text Placeholder 2">
            <a:extLst>
              <a:ext uri="{FF2B5EF4-FFF2-40B4-BE49-F238E27FC236}">
                <a16:creationId xmlns:a16="http://schemas.microsoft.com/office/drawing/2014/main" id="{0514A5D0-AB49-4B64-B90B-A1D91E8428BD}"/>
              </a:ext>
            </a:extLst>
          </p:cNvPr>
          <p:cNvSpPr>
            <a:spLocks noGrp="1"/>
          </p:cNvSpPr>
          <p:nvPr>
            <p:ph type="body" sz="quarter" idx="13"/>
          </p:nvPr>
        </p:nvSpPr>
        <p:spPr>
          <a:xfrm>
            <a:off x="9608949" y="1763711"/>
            <a:ext cx="2840226" cy="6354763"/>
          </a:xfrm>
        </p:spPr>
        <p:txBody>
          <a:bodyPr>
            <a:normAutofit lnSpcReduction="10000"/>
          </a:bodyPr>
          <a:lstStyle/>
          <a:p>
            <a:r>
              <a:rPr lang="en-US" dirty="0">
                <a:sym typeface="Gill Sans"/>
              </a:rPr>
              <a:t>Welcome. While we wait, please colour the image in front of you. You can access the </a:t>
            </a:r>
            <a:r>
              <a:rPr lang="en-US" dirty="0" err="1">
                <a:sym typeface="Gill Sans"/>
              </a:rPr>
              <a:t>colouring</a:t>
            </a:r>
            <a:r>
              <a:rPr lang="en-US" dirty="0">
                <a:sym typeface="Gill Sans"/>
              </a:rPr>
              <a:t> tools by clicking the down arrow, then ‘view options’ then ‘annotate’.</a:t>
            </a:r>
            <a:endParaRPr lang="en-US" dirty="0"/>
          </a:p>
          <a:p>
            <a:endParaRPr lang="en-CA" dirty="0"/>
          </a:p>
        </p:txBody>
      </p:sp>
      <p:sp>
        <p:nvSpPr>
          <p:cNvPr id="10" name="Text Placeholder 9">
            <a:extLst>
              <a:ext uri="{FF2B5EF4-FFF2-40B4-BE49-F238E27FC236}">
                <a16:creationId xmlns:a16="http://schemas.microsoft.com/office/drawing/2014/main" id="{C3BC6B77-5964-4C15-A651-22FD2C903085}"/>
              </a:ext>
            </a:extLst>
          </p:cNvPr>
          <p:cNvSpPr>
            <a:spLocks noGrp="1"/>
          </p:cNvSpPr>
          <p:nvPr>
            <p:ph type="body" sz="quarter" idx="15"/>
          </p:nvPr>
        </p:nvSpPr>
        <p:spPr>
          <a:xfrm>
            <a:off x="9608949" y="8118475"/>
            <a:ext cx="2840226" cy="871538"/>
          </a:xfrm>
        </p:spPr>
        <p:txBody>
          <a:bodyPr>
            <a:normAutofit fontScale="85000" lnSpcReduction="10000"/>
          </a:bodyPr>
          <a:lstStyle/>
          <a:p>
            <a:r>
              <a:rPr lang="en-US" dirty="0">
                <a:latin typeface="Gill Sans"/>
                <a:ea typeface="Gill Sans"/>
                <a:cs typeface="Gill Sans"/>
                <a:sym typeface="Gill Sans"/>
              </a:rPr>
              <a:t>Source: printablefreecoloring.com</a:t>
            </a:r>
          </a:p>
        </p:txBody>
      </p:sp>
      <p:pic>
        <p:nvPicPr>
          <p:cNvPr id="11" name="Google Shape;653;p85" descr="Colouring page of hills and grassland in front.">
            <a:extLst>
              <a:ext uri="{FF2B5EF4-FFF2-40B4-BE49-F238E27FC236}">
                <a16:creationId xmlns:a16="http://schemas.microsoft.com/office/drawing/2014/main" id="{77CE81AF-C6C6-4011-9F84-5765903B9680}"/>
              </a:ext>
            </a:extLst>
          </p:cNvPr>
          <p:cNvPicPr preferRelativeResize="0">
            <a:picLocks noGrp="1"/>
          </p:cNvPicPr>
          <p:nvPr>
            <p:ph sz="quarter" idx="14"/>
          </p:nvPr>
        </p:nvPicPr>
        <p:blipFill rotWithShape="1">
          <a:blip r:embed="rId3">
            <a:alphaModFix/>
          </a:blip>
          <a:srcRect/>
          <a:stretch/>
        </p:blipFill>
        <p:spPr>
          <a:xfrm>
            <a:off x="278971" y="813574"/>
            <a:ext cx="8834034" cy="8126452"/>
          </a:xfrm>
          <a:prstGeom prst="rect">
            <a:avLst/>
          </a:prstGeom>
          <a:noFill/>
          <a:ln>
            <a:noFill/>
          </a:ln>
        </p:spPr>
      </p:pic>
      <p:sp>
        <p:nvSpPr>
          <p:cNvPr id="12" name="Slide Number Placeholder 11">
            <a:extLst>
              <a:ext uri="{FF2B5EF4-FFF2-40B4-BE49-F238E27FC236}">
                <a16:creationId xmlns:a16="http://schemas.microsoft.com/office/drawing/2014/main" id="{BA82FDC0-B5AA-4294-AE62-E6B2F2EB7882}"/>
              </a:ext>
            </a:extLst>
          </p:cNvPr>
          <p:cNvSpPr>
            <a:spLocks noGrp="1"/>
          </p:cNvSpPr>
          <p:nvPr>
            <p:ph type="sldNum" idx="12"/>
          </p:nvPr>
        </p:nvSpPr>
        <p:spPr>
          <a:xfrm>
            <a:off x="6374763" y="9302044"/>
            <a:ext cx="248700" cy="337200"/>
          </a:xfrm>
        </p:spPr>
        <p:txBody>
          <a:bodyPr>
            <a:normAutofit fontScale="25000" lnSpcReduction="20000"/>
          </a:bodyPr>
          <a:lstStyle/>
          <a:p>
            <a:pPr marL="0" lvl="0" indent="0" algn="ctr" rtl="0">
              <a:spcBef>
                <a:spcPts val="0"/>
              </a:spcBef>
              <a:spcAft>
                <a:spcPts val="0"/>
              </a:spcAft>
              <a:buNone/>
            </a:pPr>
            <a:fld id="{00000000-1234-1234-1234-123412341234}" type="slidenum">
              <a:rPr lang="en-US" smtClean="0"/>
              <a:t>64</a:t>
            </a:fld>
            <a:endParaRPr lang="en-US" sz="1300">
              <a:solidFill>
                <a:srgbClr val="FFFFFF"/>
              </a:solidFill>
              <a:latin typeface="Gill Sans"/>
              <a:ea typeface="Gill Sans"/>
              <a:cs typeface="Gill Sans"/>
              <a:sym typeface="Gill Sans"/>
            </a:endParaRPr>
          </a:p>
        </p:txBody>
      </p:sp>
    </p:spTree>
    <p:extLst>
      <p:ext uri="{BB962C8B-B14F-4D97-AF65-F5344CB8AC3E}">
        <p14:creationId xmlns:p14="http://schemas.microsoft.com/office/powerpoint/2010/main" val="148296126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Google Shape;660;p86" descr="Colouring page of hummingbird taking nectar from a flower.">
            <a:extLst>
              <a:ext uri="{FF2B5EF4-FFF2-40B4-BE49-F238E27FC236}">
                <a16:creationId xmlns:a16="http://schemas.microsoft.com/office/drawing/2014/main" id="{C1C2A330-F9D6-4C83-8497-FB295409595C}"/>
              </a:ext>
            </a:extLst>
          </p:cNvPr>
          <p:cNvPicPr preferRelativeResize="0">
            <a:picLocks noGrp="1"/>
          </p:cNvPicPr>
          <p:nvPr>
            <p:ph sz="quarter" idx="14"/>
          </p:nvPr>
        </p:nvPicPr>
        <p:blipFill rotWithShape="1">
          <a:blip r:embed="rId3">
            <a:alphaModFix/>
          </a:blip>
          <a:srcRect/>
          <a:stretch/>
        </p:blipFill>
        <p:spPr>
          <a:xfrm>
            <a:off x="0" y="509666"/>
            <a:ext cx="9097754" cy="8844195"/>
          </a:xfrm>
          <a:prstGeom prst="rect">
            <a:avLst/>
          </a:prstGeom>
          <a:noFill/>
          <a:ln>
            <a:noFill/>
          </a:ln>
        </p:spPr>
      </p:pic>
      <p:sp>
        <p:nvSpPr>
          <p:cNvPr id="2" name="Title 1">
            <a:extLst>
              <a:ext uri="{FF2B5EF4-FFF2-40B4-BE49-F238E27FC236}">
                <a16:creationId xmlns:a16="http://schemas.microsoft.com/office/drawing/2014/main" id="{16EF0333-A397-43DC-A357-58640D99E73C}"/>
              </a:ext>
            </a:extLst>
          </p:cNvPr>
          <p:cNvSpPr>
            <a:spLocks noGrp="1"/>
          </p:cNvSpPr>
          <p:nvPr>
            <p:ph type="title"/>
          </p:nvPr>
        </p:nvSpPr>
        <p:spPr/>
        <p:txBody>
          <a:bodyPr/>
          <a:lstStyle/>
          <a:p>
            <a:r>
              <a:rPr lang="en-US" dirty="0"/>
              <a:t>Hummingbird</a:t>
            </a:r>
            <a:endParaRPr lang="en-CA" dirty="0"/>
          </a:p>
        </p:txBody>
      </p:sp>
      <p:sp>
        <p:nvSpPr>
          <p:cNvPr id="3" name="Text Placeholder 2">
            <a:extLst>
              <a:ext uri="{FF2B5EF4-FFF2-40B4-BE49-F238E27FC236}">
                <a16:creationId xmlns:a16="http://schemas.microsoft.com/office/drawing/2014/main" id="{0514A5D0-AB49-4B64-B90B-A1D91E8428BD}"/>
              </a:ext>
            </a:extLst>
          </p:cNvPr>
          <p:cNvSpPr>
            <a:spLocks noGrp="1"/>
          </p:cNvSpPr>
          <p:nvPr>
            <p:ph type="body" sz="quarter" idx="13"/>
          </p:nvPr>
        </p:nvSpPr>
        <p:spPr>
          <a:xfrm>
            <a:off x="9308891" y="1763712"/>
            <a:ext cx="3140283" cy="5105400"/>
          </a:xfrm>
        </p:spPr>
        <p:txBody>
          <a:bodyPr>
            <a:normAutofit fontScale="92500"/>
          </a:bodyPr>
          <a:lstStyle/>
          <a:p>
            <a:r>
              <a:rPr lang="en-US" dirty="0">
                <a:sym typeface="Gill Sans"/>
              </a:rPr>
              <a:t>Welcome. While we wait, please colour the image in front of you. You can access the </a:t>
            </a:r>
            <a:r>
              <a:rPr lang="en-US" dirty="0" err="1">
                <a:sym typeface="Gill Sans"/>
              </a:rPr>
              <a:t>colouring</a:t>
            </a:r>
            <a:r>
              <a:rPr lang="en-US" dirty="0">
                <a:sym typeface="Gill Sans"/>
              </a:rPr>
              <a:t> tools by clicking the down arrow, then ‘view options’ then ‘annotate’.</a:t>
            </a:r>
            <a:endParaRPr lang="en-US" dirty="0"/>
          </a:p>
          <a:p>
            <a:endParaRPr lang="en-CA" dirty="0"/>
          </a:p>
        </p:txBody>
      </p:sp>
      <p:sp>
        <p:nvSpPr>
          <p:cNvPr id="15" name="Text Placeholder 14">
            <a:extLst>
              <a:ext uri="{FF2B5EF4-FFF2-40B4-BE49-F238E27FC236}">
                <a16:creationId xmlns:a16="http://schemas.microsoft.com/office/drawing/2014/main" id="{2A1E47B7-DCCB-4A7D-BE6C-048A22D5CCD9}"/>
              </a:ext>
            </a:extLst>
          </p:cNvPr>
          <p:cNvSpPr>
            <a:spLocks noGrp="1"/>
          </p:cNvSpPr>
          <p:nvPr>
            <p:ph type="body" sz="quarter" idx="15"/>
          </p:nvPr>
        </p:nvSpPr>
        <p:spPr/>
        <p:txBody>
          <a:bodyPr/>
          <a:lstStyle/>
          <a:p>
            <a:r>
              <a:rPr lang="en-US" dirty="0">
                <a:latin typeface="Gill Sans"/>
                <a:ea typeface="Gill Sans"/>
                <a:cs typeface="Gill Sans"/>
                <a:sym typeface="Gill Sans"/>
              </a:rPr>
              <a:t>Source: printablefreecoloring.com</a:t>
            </a:r>
          </a:p>
          <a:p>
            <a:endParaRPr lang="en-CA" dirty="0"/>
          </a:p>
        </p:txBody>
      </p:sp>
      <p:sp>
        <p:nvSpPr>
          <p:cNvPr id="17" name="Slide Number Placeholder 16">
            <a:extLst>
              <a:ext uri="{FF2B5EF4-FFF2-40B4-BE49-F238E27FC236}">
                <a16:creationId xmlns:a16="http://schemas.microsoft.com/office/drawing/2014/main" id="{81066B0E-4000-43BF-A919-E6DCD3A5AE6B}"/>
              </a:ext>
            </a:extLst>
          </p:cNvPr>
          <p:cNvSpPr>
            <a:spLocks noGrp="1"/>
          </p:cNvSpPr>
          <p:nvPr>
            <p:ph type="sldNum" idx="12"/>
          </p:nvPr>
        </p:nvSpPr>
        <p:spPr>
          <a:xfrm>
            <a:off x="6374763" y="9302044"/>
            <a:ext cx="248700" cy="337200"/>
          </a:xfrm>
        </p:spPr>
        <p:txBody>
          <a:bodyPr>
            <a:normAutofit fontScale="25000" lnSpcReduction="20000"/>
          </a:bodyPr>
          <a:lstStyle/>
          <a:p>
            <a:pPr marL="0" lvl="0" indent="0" algn="ctr" rtl="0">
              <a:spcBef>
                <a:spcPts val="0"/>
              </a:spcBef>
              <a:spcAft>
                <a:spcPts val="0"/>
              </a:spcAft>
              <a:buNone/>
            </a:pPr>
            <a:fld id="{00000000-1234-1234-1234-123412341234}" type="slidenum">
              <a:rPr lang="en-US" smtClean="0"/>
              <a:t>65</a:t>
            </a:fld>
            <a:endParaRPr lang="en-US" sz="1300">
              <a:solidFill>
                <a:srgbClr val="FFFFFF"/>
              </a:solidFill>
              <a:latin typeface="Gill Sans"/>
              <a:ea typeface="Gill Sans"/>
              <a:cs typeface="Gill Sans"/>
              <a:sym typeface="Gill Sans"/>
            </a:endParaRPr>
          </a:p>
        </p:txBody>
      </p:sp>
    </p:spTree>
    <p:extLst>
      <p:ext uri="{BB962C8B-B14F-4D97-AF65-F5344CB8AC3E}">
        <p14:creationId xmlns:p14="http://schemas.microsoft.com/office/powerpoint/2010/main" val="139594698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EF0333-A397-43DC-A357-58640D99E73C}"/>
              </a:ext>
            </a:extLst>
          </p:cNvPr>
          <p:cNvSpPr>
            <a:spLocks noGrp="1"/>
          </p:cNvSpPr>
          <p:nvPr>
            <p:ph type="title"/>
          </p:nvPr>
        </p:nvSpPr>
        <p:spPr>
          <a:xfrm>
            <a:off x="9453965" y="286120"/>
            <a:ext cx="2995210" cy="1196101"/>
          </a:xfrm>
        </p:spPr>
        <p:txBody>
          <a:bodyPr/>
          <a:lstStyle/>
          <a:p>
            <a:r>
              <a:rPr lang="en-US" dirty="0"/>
              <a:t>Mandala</a:t>
            </a:r>
            <a:endParaRPr lang="en-CA" dirty="0"/>
          </a:p>
        </p:txBody>
      </p:sp>
      <p:sp>
        <p:nvSpPr>
          <p:cNvPr id="3" name="Text Placeholder 2">
            <a:extLst>
              <a:ext uri="{FF2B5EF4-FFF2-40B4-BE49-F238E27FC236}">
                <a16:creationId xmlns:a16="http://schemas.microsoft.com/office/drawing/2014/main" id="{0514A5D0-AB49-4B64-B90B-A1D91E8428BD}"/>
              </a:ext>
            </a:extLst>
          </p:cNvPr>
          <p:cNvSpPr>
            <a:spLocks noGrp="1"/>
          </p:cNvSpPr>
          <p:nvPr>
            <p:ph type="body" sz="quarter" idx="13"/>
          </p:nvPr>
        </p:nvSpPr>
        <p:spPr>
          <a:xfrm>
            <a:off x="9453965" y="1763711"/>
            <a:ext cx="2995209" cy="5907949"/>
          </a:xfrm>
        </p:spPr>
        <p:txBody>
          <a:bodyPr>
            <a:normAutofit/>
          </a:bodyPr>
          <a:lstStyle/>
          <a:p>
            <a:r>
              <a:rPr lang="en-US" dirty="0">
                <a:sym typeface="Gill Sans"/>
              </a:rPr>
              <a:t>Welcome. While we wait, please colour the image in front of you. You can access the </a:t>
            </a:r>
            <a:r>
              <a:rPr lang="en-US" dirty="0" err="1">
                <a:sym typeface="Gill Sans"/>
              </a:rPr>
              <a:t>colouring</a:t>
            </a:r>
            <a:r>
              <a:rPr lang="en-US" dirty="0">
                <a:sym typeface="Gill Sans"/>
              </a:rPr>
              <a:t> tools by clicking the down arrow, then ‘view options’ then ‘annotate’.</a:t>
            </a:r>
            <a:endParaRPr lang="en-US" dirty="0"/>
          </a:p>
          <a:p>
            <a:endParaRPr lang="en-CA" dirty="0"/>
          </a:p>
        </p:txBody>
      </p:sp>
      <p:sp>
        <p:nvSpPr>
          <p:cNvPr id="10" name="Text Placeholder 9">
            <a:extLst>
              <a:ext uri="{FF2B5EF4-FFF2-40B4-BE49-F238E27FC236}">
                <a16:creationId xmlns:a16="http://schemas.microsoft.com/office/drawing/2014/main" id="{C17E0533-AACF-4465-A3BA-500C024C4925}"/>
              </a:ext>
            </a:extLst>
          </p:cNvPr>
          <p:cNvSpPr>
            <a:spLocks noGrp="1"/>
          </p:cNvSpPr>
          <p:nvPr>
            <p:ph type="body" sz="quarter" idx="15"/>
          </p:nvPr>
        </p:nvSpPr>
        <p:spPr>
          <a:xfrm>
            <a:off x="9453965" y="8118474"/>
            <a:ext cx="2995210" cy="1349005"/>
          </a:xfrm>
        </p:spPr>
        <p:txBody>
          <a:bodyPr>
            <a:normAutofit fontScale="92500"/>
          </a:bodyPr>
          <a:lstStyle/>
          <a:p>
            <a:r>
              <a:rPr lang="en-US" dirty="0"/>
              <a:t>https://pixabay.com/illustrations/flowers-mandala-hand-drawing-2147871/</a:t>
            </a:r>
          </a:p>
          <a:p>
            <a:endParaRPr lang="en-CA" dirty="0"/>
          </a:p>
        </p:txBody>
      </p:sp>
      <p:pic>
        <p:nvPicPr>
          <p:cNvPr id="11" name="Google Shape;667;p87" descr="Colouring page of an intricate mandala pattern sketch.">
            <a:extLst>
              <a:ext uri="{FF2B5EF4-FFF2-40B4-BE49-F238E27FC236}">
                <a16:creationId xmlns:a16="http://schemas.microsoft.com/office/drawing/2014/main" id="{7BA2D49C-2D17-4920-AF0D-3F69B5D44359}"/>
              </a:ext>
            </a:extLst>
          </p:cNvPr>
          <p:cNvPicPr preferRelativeResize="0">
            <a:picLocks noGrp="1"/>
          </p:cNvPicPr>
          <p:nvPr>
            <p:ph sz="quarter" idx="14"/>
          </p:nvPr>
        </p:nvPicPr>
        <p:blipFill rotWithShape="1">
          <a:blip r:embed="rId3">
            <a:alphaModFix/>
          </a:blip>
          <a:srcRect/>
          <a:stretch/>
        </p:blipFill>
        <p:spPr>
          <a:xfrm>
            <a:off x="211137" y="286121"/>
            <a:ext cx="8793377" cy="9181358"/>
          </a:xfrm>
          <a:prstGeom prst="rect">
            <a:avLst/>
          </a:prstGeom>
          <a:noFill/>
          <a:ln>
            <a:noFill/>
          </a:ln>
        </p:spPr>
      </p:pic>
      <p:sp>
        <p:nvSpPr>
          <p:cNvPr id="12" name="Slide Number Placeholder 11">
            <a:extLst>
              <a:ext uri="{FF2B5EF4-FFF2-40B4-BE49-F238E27FC236}">
                <a16:creationId xmlns:a16="http://schemas.microsoft.com/office/drawing/2014/main" id="{407291D7-5A95-42D6-8CA1-002460533CDD}"/>
              </a:ext>
            </a:extLst>
          </p:cNvPr>
          <p:cNvSpPr>
            <a:spLocks noGrp="1"/>
          </p:cNvSpPr>
          <p:nvPr>
            <p:ph type="sldNum" idx="12"/>
          </p:nvPr>
        </p:nvSpPr>
        <p:spPr>
          <a:xfrm>
            <a:off x="6374763" y="9302044"/>
            <a:ext cx="248700" cy="337200"/>
          </a:xfrm>
        </p:spPr>
        <p:txBody>
          <a:bodyPr>
            <a:normAutofit fontScale="25000" lnSpcReduction="20000"/>
          </a:bodyPr>
          <a:lstStyle/>
          <a:p>
            <a:pPr marL="0" lvl="0" indent="0" algn="ctr" rtl="0">
              <a:spcBef>
                <a:spcPts val="0"/>
              </a:spcBef>
              <a:spcAft>
                <a:spcPts val="0"/>
              </a:spcAft>
              <a:buNone/>
            </a:pPr>
            <a:fld id="{00000000-1234-1234-1234-123412341234}" type="slidenum">
              <a:rPr lang="en-US" smtClean="0"/>
              <a:t>66</a:t>
            </a:fld>
            <a:endParaRPr lang="en-US" sz="1300">
              <a:solidFill>
                <a:srgbClr val="FFFFFF"/>
              </a:solidFill>
              <a:latin typeface="Gill Sans"/>
              <a:ea typeface="Gill Sans"/>
              <a:cs typeface="Gill Sans"/>
              <a:sym typeface="Gill Sans"/>
            </a:endParaRPr>
          </a:p>
        </p:txBody>
      </p:sp>
    </p:spTree>
    <p:extLst>
      <p:ext uri="{BB962C8B-B14F-4D97-AF65-F5344CB8AC3E}">
        <p14:creationId xmlns:p14="http://schemas.microsoft.com/office/powerpoint/2010/main" val="217060136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EF0333-A397-43DC-A357-58640D99E73C}"/>
              </a:ext>
            </a:extLst>
          </p:cNvPr>
          <p:cNvSpPr>
            <a:spLocks noGrp="1"/>
          </p:cNvSpPr>
          <p:nvPr>
            <p:ph type="title"/>
          </p:nvPr>
        </p:nvSpPr>
        <p:spPr/>
        <p:txBody>
          <a:bodyPr/>
          <a:lstStyle/>
          <a:p>
            <a:r>
              <a:rPr lang="en-US" dirty="0"/>
              <a:t>Feather</a:t>
            </a:r>
            <a:endParaRPr lang="en-CA" dirty="0"/>
          </a:p>
        </p:txBody>
      </p:sp>
      <p:sp>
        <p:nvSpPr>
          <p:cNvPr id="3" name="Text Placeholder 2">
            <a:extLst>
              <a:ext uri="{FF2B5EF4-FFF2-40B4-BE49-F238E27FC236}">
                <a16:creationId xmlns:a16="http://schemas.microsoft.com/office/drawing/2014/main" id="{0514A5D0-AB49-4B64-B90B-A1D91E8428BD}"/>
              </a:ext>
            </a:extLst>
          </p:cNvPr>
          <p:cNvSpPr>
            <a:spLocks noGrp="1"/>
          </p:cNvSpPr>
          <p:nvPr>
            <p:ph type="body" sz="quarter" idx="13"/>
          </p:nvPr>
        </p:nvSpPr>
        <p:spPr/>
        <p:txBody>
          <a:bodyPr/>
          <a:lstStyle/>
          <a:p>
            <a:r>
              <a:rPr lang="en-US" dirty="0">
                <a:sym typeface="Gill Sans"/>
              </a:rPr>
              <a:t>Welcome. While we wait, please colour the image in front of you. You can access the </a:t>
            </a:r>
            <a:r>
              <a:rPr lang="en-US" dirty="0" err="1">
                <a:sym typeface="Gill Sans"/>
              </a:rPr>
              <a:t>colouring</a:t>
            </a:r>
            <a:r>
              <a:rPr lang="en-US" dirty="0">
                <a:sym typeface="Gill Sans"/>
              </a:rPr>
              <a:t> tools by clicking the down arrow, then ‘view options’ then ‘annotate’.</a:t>
            </a:r>
            <a:endParaRPr lang="en-US" dirty="0"/>
          </a:p>
          <a:p>
            <a:endParaRPr lang="en-CA" dirty="0"/>
          </a:p>
        </p:txBody>
      </p:sp>
      <p:sp>
        <p:nvSpPr>
          <p:cNvPr id="10" name="Text Placeholder 9">
            <a:extLst>
              <a:ext uri="{FF2B5EF4-FFF2-40B4-BE49-F238E27FC236}">
                <a16:creationId xmlns:a16="http://schemas.microsoft.com/office/drawing/2014/main" id="{BEE5D651-0685-46AF-8D83-1DC2DF6B5E16}"/>
              </a:ext>
            </a:extLst>
          </p:cNvPr>
          <p:cNvSpPr>
            <a:spLocks noGrp="1"/>
          </p:cNvSpPr>
          <p:nvPr>
            <p:ph type="body" sz="quarter" idx="15"/>
          </p:nvPr>
        </p:nvSpPr>
        <p:spPr/>
        <p:txBody>
          <a:bodyPr>
            <a:normAutofit fontScale="92500" lnSpcReduction="20000"/>
          </a:bodyPr>
          <a:lstStyle/>
          <a:p>
            <a:r>
              <a:rPr lang="en-US" dirty="0"/>
              <a:t>https://pixabay.com/illustrations/peacock-feather-coloring-book-733347/</a:t>
            </a:r>
          </a:p>
          <a:p>
            <a:endParaRPr lang="en-CA" dirty="0"/>
          </a:p>
        </p:txBody>
      </p:sp>
      <p:pic>
        <p:nvPicPr>
          <p:cNvPr id="11" name="Google Shape;674;p88" descr="Colouring page of a peacock feather.">
            <a:extLst>
              <a:ext uri="{FF2B5EF4-FFF2-40B4-BE49-F238E27FC236}">
                <a16:creationId xmlns:a16="http://schemas.microsoft.com/office/drawing/2014/main" id="{49798BDB-10D9-4189-BCC0-D520BE0CF346}"/>
              </a:ext>
            </a:extLst>
          </p:cNvPr>
          <p:cNvPicPr preferRelativeResize="0">
            <a:picLocks noGrp="1"/>
          </p:cNvPicPr>
          <p:nvPr>
            <p:ph sz="quarter" idx="14"/>
          </p:nvPr>
        </p:nvPicPr>
        <p:blipFill rotWithShape="1">
          <a:blip r:embed="rId3">
            <a:alphaModFix/>
          </a:blip>
          <a:srcRect/>
          <a:stretch/>
        </p:blipFill>
        <p:spPr>
          <a:xfrm>
            <a:off x="622776" y="0"/>
            <a:ext cx="7232069" cy="9548733"/>
          </a:xfrm>
          <a:prstGeom prst="rect">
            <a:avLst/>
          </a:prstGeom>
          <a:noFill/>
          <a:ln>
            <a:noFill/>
          </a:ln>
        </p:spPr>
      </p:pic>
      <p:sp>
        <p:nvSpPr>
          <p:cNvPr id="12" name="Slide Number Placeholder 11">
            <a:extLst>
              <a:ext uri="{FF2B5EF4-FFF2-40B4-BE49-F238E27FC236}">
                <a16:creationId xmlns:a16="http://schemas.microsoft.com/office/drawing/2014/main" id="{1CA31E5F-BD10-408F-9A17-D20F3B84B092}"/>
              </a:ext>
            </a:extLst>
          </p:cNvPr>
          <p:cNvSpPr>
            <a:spLocks noGrp="1"/>
          </p:cNvSpPr>
          <p:nvPr>
            <p:ph type="sldNum" idx="12"/>
          </p:nvPr>
        </p:nvSpPr>
        <p:spPr>
          <a:xfrm>
            <a:off x="6374763" y="9302044"/>
            <a:ext cx="248700" cy="337200"/>
          </a:xfrm>
        </p:spPr>
        <p:txBody>
          <a:bodyPr>
            <a:normAutofit fontScale="25000" lnSpcReduction="20000"/>
          </a:bodyPr>
          <a:lstStyle/>
          <a:p>
            <a:pPr marL="0" lvl="0" indent="0" algn="ctr" rtl="0">
              <a:spcBef>
                <a:spcPts val="0"/>
              </a:spcBef>
              <a:spcAft>
                <a:spcPts val="0"/>
              </a:spcAft>
              <a:buNone/>
            </a:pPr>
            <a:fld id="{00000000-1234-1234-1234-123412341234}" type="slidenum">
              <a:rPr lang="en-US" smtClean="0"/>
              <a:t>67</a:t>
            </a:fld>
            <a:endParaRPr lang="en-US" sz="1300">
              <a:solidFill>
                <a:srgbClr val="FFFFFF"/>
              </a:solidFill>
              <a:latin typeface="Gill Sans"/>
              <a:ea typeface="Gill Sans"/>
              <a:cs typeface="Gill Sans"/>
              <a:sym typeface="Gill Sans"/>
            </a:endParaRPr>
          </a:p>
        </p:txBody>
      </p:sp>
    </p:spTree>
    <p:extLst>
      <p:ext uri="{BB962C8B-B14F-4D97-AF65-F5344CB8AC3E}">
        <p14:creationId xmlns:p14="http://schemas.microsoft.com/office/powerpoint/2010/main" val="379724427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EF0333-A397-43DC-A357-58640D99E73C}"/>
              </a:ext>
            </a:extLst>
          </p:cNvPr>
          <p:cNvSpPr>
            <a:spLocks noGrp="1"/>
          </p:cNvSpPr>
          <p:nvPr>
            <p:ph type="title"/>
          </p:nvPr>
        </p:nvSpPr>
        <p:spPr/>
        <p:txBody>
          <a:bodyPr/>
          <a:lstStyle/>
          <a:p>
            <a:r>
              <a:rPr lang="en-US" dirty="0"/>
              <a:t>T-Rex</a:t>
            </a:r>
            <a:endParaRPr lang="en-CA" dirty="0"/>
          </a:p>
        </p:txBody>
      </p:sp>
      <p:sp>
        <p:nvSpPr>
          <p:cNvPr id="3" name="Text Placeholder 2">
            <a:extLst>
              <a:ext uri="{FF2B5EF4-FFF2-40B4-BE49-F238E27FC236}">
                <a16:creationId xmlns:a16="http://schemas.microsoft.com/office/drawing/2014/main" id="{0514A5D0-AB49-4B64-B90B-A1D91E8428BD}"/>
              </a:ext>
            </a:extLst>
          </p:cNvPr>
          <p:cNvSpPr>
            <a:spLocks noGrp="1"/>
          </p:cNvSpPr>
          <p:nvPr>
            <p:ph type="body" sz="quarter" idx="13"/>
          </p:nvPr>
        </p:nvSpPr>
        <p:spPr>
          <a:xfrm>
            <a:off x="211138" y="7067226"/>
            <a:ext cx="7228048" cy="2354585"/>
          </a:xfrm>
        </p:spPr>
        <p:txBody>
          <a:bodyPr>
            <a:normAutofit/>
          </a:bodyPr>
          <a:lstStyle/>
          <a:p>
            <a:r>
              <a:rPr lang="en-US" dirty="0">
                <a:sym typeface="Gill Sans"/>
              </a:rPr>
              <a:t>Welcome. While we wait, please colour the image in front of you. You can access the </a:t>
            </a:r>
            <a:r>
              <a:rPr lang="en-US" dirty="0" err="1">
                <a:sym typeface="Gill Sans"/>
              </a:rPr>
              <a:t>colouring</a:t>
            </a:r>
            <a:r>
              <a:rPr lang="en-US" dirty="0">
                <a:sym typeface="Gill Sans"/>
              </a:rPr>
              <a:t> tools by clicking the down arrow, then ‘view options’ then ‘annotate’.</a:t>
            </a:r>
            <a:endParaRPr lang="en-US" dirty="0"/>
          </a:p>
          <a:p>
            <a:endParaRPr lang="en-CA" dirty="0"/>
          </a:p>
        </p:txBody>
      </p:sp>
      <p:sp>
        <p:nvSpPr>
          <p:cNvPr id="10" name="Text Placeholder 9">
            <a:extLst>
              <a:ext uri="{FF2B5EF4-FFF2-40B4-BE49-F238E27FC236}">
                <a16:creationId xmlns:a16="http://schemas.microsoft.com/office/drawing/2014/main" id="{65E3A70F-1C64-4126-A5FC-C744E5FD2AEC}"/>
              </a:ext>
            </a:extLst>
          </p:cNvPr>
          <p:cNvSpPr>
            <a:spLocks noGrp="1"/>
          </p:cNvSpPr>
          <p:nvPr>
            <p:ph type="body" sz="quarter" idx="15"/>
          </p:nvPr>
        </p:nvSpPr>
        <p:spPr>
          <a:xfrm>
            <a:off x="7774526" y="8412942"/>
            <a:ext cx="4783137" cy="871538"/>
          </a:xfrm>
        </p:spPr>
        <p:txBody>
          <a:bodyPr>
            <a:normAutofit fontScale="92500" lnSpcReduction="20000"/>
          </a:bodyPr>
          <a:lstStyle/>
          <a:p>
            <a:r>
              <a:rPr lang="en-US" dirty="0"/>
              <a:t>https://pixabay.com/vectors/skull-skeleton-bone-dinosaur-neck-2842031/</a:t>
            </a:r>
          </a:p>
          <a:p>
            <a:endParaRPr lang="en-CA" dirty="0"/>
          </a:p>
        </p:txBody>
      </p:sp>
      <p:pic>
        <p:nvPicPr>
          <p:cNvPr id="11" name="Google Shape;681;p89" descr="Colouring page of a T-rex skull.">
            <a:extLst>
              <a:ext uri="{FF2B5EF4-FFF2-40B4-BE49-F238E27FC236}">
                <a16:creationId xmlns:a16="http://schemas.microsoft.com/office/drawing/2014/main" id="{B5C6FC87-36B0-4154-8BD4-C35FD0AACB63}"/>
              </a:ext>
            </a:extLst>
          </p:cNvPr>
          <p:cNvPicPr preferRelativeResize="0">
            <a:picLocks noGrp="1"/>
          </p:cNvPicPr>
          <p:nvPr>
            <p:ph sz="quarter" idx="14"/>
          </p:nvPr>
        </p:nvPicPr>
        <p:blipFill rotWithShape="1">
          <a:blip r:embed="rId3">
            <a:alphaModFix/>
          </a:blip>
          <a:srcRect/>
          <a:stretch/>
        </p:blipFill>
        <p:spPr>
          <a:xfrm>
            <a:off x="211138" y="1053885"/>
            <a:ext cx="12346525" cy="6276813"/>
          </a:xfrm>
          <a:prstGeom prst="rect">
            <a:avLst/>
          </a:prstGeom>
          <a:noFill/>
          <a:ln>
            <a:noFill/>
          </a:ln>
        </p:spPr>
      </p:pic>
      <p:sp>
        <p:nvSpPr>
          <p:cNvPr id="12" name="Slide Number Placeholder 11">
            <a:extLst>
              <a:ext uri="{FF2B5EF4-FFF2-40B4-BE49-F238E27FC236}">
                <a16:creationId xmlns:a16="http://schemas.microsoft.com/office/drawing/2014/main" id="{FF9E952B-073C-45B2-BA53-2CA499552C33}"/>
              </a:ext>
            </a:extLst>
          </p:cNvPr>
          <p:cNvSpPr>
            <a:spLocks noGrp="1"/>
          </p:cNvSpPr>
          <p:nvPr>
            <p:ph type="sldNum" idx="12"/>
          </p:nvPr>
        </p:nvSpPr>
        <p:spPr>
          <a:xfrm>
            <a:off x="6374763" y="9302044"/>
            <a:ext cx="248700" cy="337200"/>
          </a:xfrm>
        </p:spPr>
        <p:txBody>
          <a:bodyPr>
            <a:normAutofit fontScale="25000" lnSpcReduction="20000"/>
          </a:bodyPr>
          <a:lstStyle/>
          <a:p>
            <a:pPr marL="0" lvl="0" indent="0" algn="ctr" rtl="0">
              <a:spcBef>
                <a:spcPts val="0"/>
              </a:spcBef>
              <a:spcAft>
                <a:spcPts val="0"/>
              </a:spcAft>
              <a:buNone/>
            </a:pPr>
            <a:fld id="{00000000-1234-1234-1234-123412341234}" type="slidenum">
              <a:rPr lang="en-US" smtClean="0"/>
              <a:t>68</a:t>
            </a:fld>
            <a:endParaRPr lang="en-US" sz="1300">
              <a:solidFill>
                <a:srgbClr val="FFFFFF"/>
              </a:solidFill>
              <a:latin typeface="Gill Sans"/>
              <a:ea typeface="Gill Sans"/>
              <a:cs typeface="Gill Sans"/>
              <a:sym typeface="Gill Sans"/>
            </a:endParaRPr>
          </a:p>
        </p:txBody>
      </p:sp>
    </p:spTree>
    <p:extLst>
      <p:ext uri="{BB962C8B-B14F-4D97-AF65-F5344CB8AC3E}">
        <p14:creationId xmlns:p14="http://schemas.microsoft.com/office/powerpoint/2010/main" val="50085897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EF0333-A397-43DC-A357-58640D99E73C}"/>
              </a:ext>
            </a:extLst>
          </p:cNvPr>
          <p:cNvSpPr>
            <a:spLocks noGrp="1"/>
          </p:cNvSpPr>
          <p:nvPr>
            <p:ph type="title"/>
          </p:nvPr>
        </p:nvSpPr>
        <p:spPr>
          <a:xfrm>
            <a:off x="8167605" y="252871"/>
            <a:ext cx="4281569" cy="1196101"/>
          </a:xfrm>
        </p:spPr>
        <p:txBody>
          <a:bodyPr/>
          <a:lstStyle/>
          <a:p>
            <a:r>
              <a:rPr lang="en-US" dirty="0"/>
              <a:t>Bird</a:t>
            </a:r>
            <a:endParaRPr lang="en-CA" dirty="0"/>
          </a:p>
        </p:txBody>
      </p:sp>
      <p:sp>
        <p:nvSpPr>
          <p:cNvPr id="3" name="Text Placeholder 2">
            <a:extLst>
              <a:ext uri="{FF2B5EF4-FFF2-40B4-BE49-F238E27FC236}">
                <a16:creationId xmlns:a16="http://schemas.microsoft.com/office/drawing/2014/main" id="{0514A5D0-AB49-4B64-B90B-A1D91E8428BD}"/>
              </a:ext>
            </a:extLst>
          </p:cNvPr>
          <p:cNvSpPr>
            <a:spLocks noGrp="1"/>
          </p:cNvSpPr>
          <p:nvPr>
            <p:ph type="body" sz="quarter" idx="13"/>
          </p:nvPr>
        </p:nvSpPr>
        <p:spPr>
          <a:xfrm>
            <a:off x="8384583" y="1763712"/>
            <a:ext cx="4064592" cy="5105400"/>
          </a:xfrm>
        </p:spPr>
        <p:txBody>
          <a:bodyPr/>
          <a:lstStyle/>
          <a:p>
            <a:r>
              <a:rPr lang="en-US" dirty="0">
                <a:sym typeface="Gill Sans"/>
              </a:rPr>
              <a:t>Welcome. While we wait, please colour the image in front of you. You can access the </a:t>
            </a:r>
            <a:r>
              <a:rPr lang="en-US" dirty="0" err="1">
                <a:sym typeface="Gill Sans"/>
              </a:rPr>
              <a:t>colouring</a:t>
            </a:r>
            <a:r>
              <a:rPr lang="en-US" dirty="0">
                <a:sym typeface="Gill Sans"/>
              </a:rPr>
              <a:t> tools by clicking the down arrow, then ‘view options’ then ‘annotate’.</a:t>
            </a:r>
            <a:endParaRPr lang="en-US" dirty="0"/>
          </a:p>
          <a:p>
            <a:endParaRPr lang="en-CA" dirty="0"/>
          </a:p>
        </p:txBody>
      </p:sp>
      <p:sp>
        <p:nvSpPr>
          <p:cNvPr id="10" name="Text Placeholder 9">
            <a:extLst>
              <a:ext uri="{FF2B5EF4-FFF2-40B4-BE49-F238E27FC236}">
                <a16:creationId xmlns:a16="http://schemas.microsoft.com/office/drawing/2014/main" id="{2366B7D3-196F-41C8-8CB7-5F4AC597225D}"/>
              </a:ext>
            </a:extLst>
          </p:cNvPr>
          <p:cNvSpPr>
            <a:spLocks noGrp="1"/>
          </p:cNvSpPr>
          <p:nvPr>
            <p:ph type="body" sz="quarter" idx="15"/>
          </p:nvPr>
        </p:nvSpPr>
        <p:spPr>
          <a:xfrm>
            <a:off x="8167606" y="8118475"/>
            <a:ext cx="4281569" cy="871538"/>
          </a:xfrm>
        </p:spPr>
        <p:txBody>
          <a:bodyPr>
            <a:normAutofit fontScale="92500" lnSpcReduction="20000"/>
          </a:bodyPr>
          <a:lstStyle/>
          <a:p>
            <a:r>
              <a:rPr lang="en-US" dirty="0"/>
              <a:t>https://pixabay.com/vectors/bird-fly-wings-outline-5818932/</a:t>
            </a:r>
          </a:p>
          <a:p>
            <a:endParaRPr lang="en-CA" dirty="0"/>
          </a:p>
        </p:txBody>
      </p:sp>
      <p:pic>
        <p:nvPicPr>
          <p:cNvPr id="11" name="Google Shape;688;p90" descr="Colouring page of a bird chirping with wings out stretched.">
            <a:extLst>
              <a:ext uri="{FF2B5EF4-FFF2-40B4-BE49-F238E27FC236}">
                <a16:creationId xmlns:a16="http://schemas.microsoft.com/office/drawing/2014/main" id="{4D70438D-C365-4462-A01A-D0B79BDDABB8}"/>
              </a:ext>
            </a:extLst>
          </p:cNvPr>
          <p:cNvPicPr preferRelativeResize="0">
            <a:picLocks noGrp="1"/>
          </p:cNvPicPr>
          <p:nvPr>
            <p:ph sz="quarter" idx="14"/>
          </p:nvPr>
        </p:nvPicPr>
        <p:blipFill rotWithShape="1">
          <a:blip r:embed="rId3">
            <a:alphaModFix/>
          </a:blip>
          <a:srcRect/>
          <a:stretch/>
        </p:blipFill>
        <p:spPr>
          <a:xfrm>
            <a:off x="211137" y="418453"/>
            <a:ext cx="7956469" cy="8571559"/>
          </a:xfrm>
          <a:prstGeom prst="rect">
            <a:avLst/>
          </a:prstGeom>
          <a:noFill/>
          <a:ln>
            <a:noFill/>
          </a:ln>
        </p:spPr>
      </p:pic>
      <p:sp>
        <p:nvSpPr>
          <p:cNvPr id="12" name="Slide Number Placeholder 11">
            <a:extLst>
              <a:ext uri="{FF2B5EF4-FFF2-40B4-BE49-F238E27FC236}">
                <a16:creationId xmlns:a16="http://schemas.microsoft.com/office/drawing/2014/main" id="{B262E090-3ABC-4911-934A-9FC1AA220EBB}"/>
              </a:ext>
            </a:extLst>
          </p:cNvPr>
          <p:cNvSpPr>
            <a:spLocks noGrp="1"/>
          </p:cNvSpPr>
          <p:nvPr>
            <p:ph type="sldNum" idx="12"/>
          </p:nvPr>
        </p:nvSpPr>
        <p:spPr>
          <a:xfrm>
            <a:off x="6374763" y="9302044"/>
            <a:ext cx="248700" cy="337200"/>
          </a:xfrm>
        </p:spPr>
        <p:txBody>
          <a:bodyPr>
            <a:normAutofit fontScale="25000" lnSpcReduction="20000"/>
          </a:bodyPr>
          <a:lstStyle/>
          <a:p>
            <a:pPr marL="0" lvl="0" indent="0" algn="ctr" rtl="0">
              <a:spcBef>
                <a:spcPts val="0"/>
              </a:spcBef>
              <a:spcAft>
                <a:spcPts val="0"/>
              </a:spcAft>
              <a:buNone/>
            </a:pPr>
            <a:fld id="{00000000-1234-1234-1234-123412341234}" type="slidenum">
              <a:rPr lang="en-US" smtClean="0"/>
              <a:t>69</a:t>
            </a:fld>
            <a:endParaRPr lang="en-US" sz="1300">
              <a:solidFill>
                <a:srgbClr val="FFFFFF"/>
              </a:solidFill>
              <a:latin typeface="Gill Sans"/>
              <a:ea typeface="Gill Sans"/>
              <a:cs typeface="Gill Sans"/>
              <a:sym typeface="Gill Sans"/>
            </a:endParaRPr>
          </a:p>
        </p:txBody>
      </p:sp>
    </p:spTree>
    <p:extLst>
      <p:ext uri="{BB962C8B-B14F-4D97-AF65-F5344CB8AC3E}">
        <p14:creationId xmlns:p14="http://schemas.microsoft.com/office/powerpoint/2010/main" val="19025281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A1772-7613-4D36-A37A-CDA25F4DB966}"/>
              </a:ext>
            </a:extLst>
          </p:cNvPr>
          <p:cNvSpPr>
            <a:spLocks noGrp="1"/>
          </p:cNvSpPr>
          <p:nvPr>
            <p:ph type="title"/>
          </p:nvPr>
        </p:nvSpPr>
        <p:spPr/>
        <p:txBody>
          <a:bodyPr>
            <a:normAutofit fontScale="90000"/>
          </a:bodyPr>
          <a:lstStyle/>
          <a:p>
            <a:r>
              <a:rPr lang="en-US" dirty="0">
                <a:latin typeface="Helvetica Neue Light"/>
                <a:ea typeface="Helvetica Neue Light"/>
                <a:cs typeface="Helvetica Neue Light"/>
                <a:sym typeface="Helvetica Neue Light"/>
              </a:rPr>
              <a:t>5. Welcome to class! Please answer this question:</a:t>
            </a:r>
            <a:endParaRPr lang="en-CA" dirty="0"/>
          </a:p>
        </p:txBody>
      </p:sp>
      <p:sp>
        <p:nvSpPr>
          <p:cNvPr id="3" name="Text Placeholder 2">
            <a:extLst>
              <a:ext uri="{FF2B5EF4-FFF2-40B4-BE49-F238E27FC236}">
                <a16:creationId xmlns:a16="http://schemas.microsoft.com/office/drawing/2014/main" id="{1B1C43E4-F9A3-4D6F-8664-CE9F3A44CE4E}"/>
              </a:ext>
            </a:extLst>
          </p:cNvPr>
          <p:cNvSpPr>
            <a:spLocks noGrp="1"/>
          </p:cNvSpPr>
          <p:nvPr>
            <p:ph type="body" idx="1"/>
          </p:nvPr>
        </p:nvSpPr>
        <p:spPr/>
        <p:txBody>
          <a:bodyPr/>
          <a:lstStyle/>
          <a:p>
            <a:r>
              <a:rPr lang="en-US" dirty="0">
                <a:solidFill>
                  <a:srgbClr val="000000"/>
                </a:solidFill>
                <a:latin typeface="Helvetica Neue Light"/>
                <a:ea typeface="Helvetica Neue Light"/>
                <a:cs typeface="Helvetica Neue Light"/>
                <a:sym typeface="Helvetica Neue Light"/>
              </a:rPr>
              <a:t>What are the first three words you think of when you hear the word “mistake”?</a:t>
            </a:r>
          </a:p>
          <a:p>
            <a:endParaRPr lang="en-CA" dirty="0"/>
          </a:p>
        </p:txBody>
      </p:sp>
      <p:sp>
        <p:nvSpPr>
          <p:cNvPr id="4" name="Slide Number Placeholder 3">
            <a:extLst>
              <a:ext uri="{FF2B5EF4-FFF2-40B4-BE49-F238E27FC236}">
                <a16:creationId xmlns:a16="http://schemas.microsoft.com/office/drawing/2014/main" id="{2F97FB0E-3B59-446A-B607-C5BE80F9567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7</a:t>
            </a:fld>
            <a:endParaRPr lang="en-US"/>
          </a:p>
        </p:txBody>
      </p:sp>
    </p:spTree>
    <p:extLst>
      <p:ext uri="{BB962C8B-B14F-4D97-AF65-F5344CB8AC3E}">
        <p14:creationId xmlns:p14="http://schemas.microsoft.com/office/powerpoint/2010/main" val="293287324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F2260F-E196-4B40-9B08-F856EBE314DD}"/>
              </a:ext>
            </a:extLst>
          </p:cNvPr>
          <p:cNvSpPr>
            <a:spLocks noGrp="1"/>
          </p:cNvSpPr>
          <p:nvPr>
            <p:ph type="title"/>
          </p:nvPr>
        </p:nvSpPr>
        <p:spPr>
          <a:xfrm>
            <a:off x="443688" y="422178"/>
            <a:ext cx="12118200" cy="1086000"/>
          </a:xfrm>
        </p:spPr>
        <p:txBody>
          <a:bodyPr/>
          <a:lstStyle/>
          <a:p>
            <a:r>
              <a:rPr lang="en-US" dirty="0"/>
              <a:t>Carve and decorate a pumpkin!</a:t>
            </a:r>
            <a:endParaRPr lang="en-CA" dirty="0"/>
          </a:p>
        </p:txBody>
      </p:sp>
      <p:pic>
        <p:nvPicPr>
          <p:cNvPr id="69" name="Content Placeholder 68" descr="15 pumpkins in rows of 5.">
            <a:extLst>
              <a:ext uri="{FF2B5EF4-FFF2-40B4-BE49-F238E27FC236}">
                <a16:creationId xmlns:a16="http://schemas.microsoft.com/office/drawing/2014/main" id="{7A9FD7CC-2A68-4838-9A3F-AA22C0B20D59}"/>
              </a:ext>
            </a:extLst>
          </p:cNvPr>
          <p:cNvPicPr>
            <a:picLocks noGrp="1" noChangeAspect="1"/>
          </p:cNvPicPr>
          <p:nvPr>
            <p:ph sz="quarter" idx="13"/>
          </p:nvPr>
        </p:nvPicPr>
        <p:blipFill>
          <a:blip r:embed="rId3"/>
          <a:stretch>
            <a:fillRect/>
          </a:stretch>
        </p:blipFill>
        <p:spPr>
          <a:xfrm>
            <a:off x="639360" y="2665708"/>
            <a:ext cx="11726079" cy="6956318"/>
          </a:xfrm>
          <a:prstGeom prst="rect">
            <a:avLst/>
          </a:prstGeom>
        </p:spPr>
      </p:pic>
      <p:sp>
        <p:nvSpPr>
          <p:cNvPr id="4" name="Text Placeholder 3">
            <a:extLst>
              <a:ext uri="{FF2B5EF4-FFF2-40B4-BE49-F238E27FC236}">
                <a16:creationId xmlns:a16="http://schemas.microsoft.com/office/drawing/2014/main" id="{F7D2F0B7-2556-4E85-8685-875756D0CEA8}"/>
              </a:ext>
            </a:extLst>
          </p:cNvPr>
          <p:cNvSpPr>
            <a:spLocks noGrp="1"/>
          </p:cNvSpPr>
          <p:nvPr>
            <p:ph type="body" sz="quarter" idx="14"/>
          </p:nvPr>
        </p:nvSpPr>
        <p:spPr>
          <a:xfrm>
            <a:off x="442913" y="1379350"/>
            <a:ext cx="12118975" cy="1286358"/>
          </a:xfrm>
        </p:spPr>
        <p:txBody>
          <a:bodyPr>
            <a:normAutofit fontScale="77500" lnSpcReduction="20000"/>
          </a:bodyPr>
          <a:lstStyle/>
          <a:p>
            <a:pPr marL="50800" indent="0">
              <a:buNone/>
            </a:pPr>
            <a:r>
              <a:rPr lang="en-US" dirty="0">
                <a:solidFill>
                  <a:srgbClr val="000000"/>
                </a:solidFill>
                <a:latin typeface="Gill Sans"/>
                <a:ea typeface="Gill Sans"/>
                <a:cs typeface="Gill Sans"/>
                <a:sym typeface="Gill Sans"/>
              </a:rPr>
              <a:t>Welcome. While you wait for class to begin, you can carve your own pumpkin by using the ‘annotate’ function! You can access the </a:t>
            </a:r>
            <a:r>
              <a:rPr lang="en-US" dirty="0" err="1">
                <a:solidFill>
                  <a:srgbClr val="000000"/>
                </a:solidFill>
                <a:latin typeface="Gill Sans"/>
                <a:ea typeface="Gill Sans"/>
                <a:cs typeface="Gill Sans"/>
                <a:sym typeface="Gill Sans"/>
              </a:rPr>
              <a:t>colouring</a:t>
            </a:r>
            <a:r>
              <a:rPr lang="en-US" dirty="0">
                <a:solidFill>
                  <a:srgbClr val="000000"/>
                </a:solidFill>
                <a:latin typeface="Gill Sans"/>
                <a:ea typeface="Gill Sans"/>
                <a:cs typeface="Gill Sans"/>
                <a:sym typeface="Gill Sans"/>
              </a:rPr>
              <a:t> tools by clicking the down arrow, then ‘view options’ then ‘annotate’</a:t>
            </a:r>
            <a:endParaRPr lang="en-US" dirty="0">
              <a:solidFill>
                <a:schemeClr val="dk1"/>
              </a:solidFill>
              <a:latin typeface="Calibri"/>
              <a:ea typeface="Calibri"/>
              <a:cs typeface="Calibri"/>
              <a:sym typeface="Calibri"/>
            </a:endParaRPr>
          </a:p>
        </p:txBody>
      </p:sp>
      <p:sp>
        <p:nvSpPr>
          <p:cNvPr id="70" name="Slide Number Placeholder 69">
            <a:extLst>
              <a:ext uri="{FF2B5EF4-FFF2-40B4-BE49-F238E27FC236}">
                <a16:creationId xmlns:a16="http://schemas.microsoft.com/office/drawing/2014/main" id="{10569CAD-E6CE-468D-A9AC-E9FE50B6D0F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70</a:t>
            </a:fld>
            <a:endParaRPr lang="en-US"/>
          </a:p>
        </p:txBody>
      </p:sp>
    </p:spTree>
    <p:extLst>
      <p:ext uri="{BB962C8B-B14F-4D97-AF65-F5344CB8AC3E}">
        <p14:creationId xmlns:p14="http://schemas.microsoft.com/office/powerpoint/2010/main" val="258856320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716"/>
        <p:cNvGrpSpPr/>
        <p:nvPr/>
      </p:nvGrpSpPr>
      <p:grpSpPr>
        <a:xfrm>
          <a:off x="0" y="0"/>
          <a:ext cx="0" cy="0"/>
          <a:chOff x="0" y="0"/>
          <a:chExt cx="0" cy="0"/>
        </a:xfrm>
      </p:grpSpPr>
      <p:sp>
        <p:nvSpPr>
          <p:cNvPr id="717" name="Google Shape;717;p92"/>
          <p:cNvSpPr txBox="1">
            <a:spLocks noGrp="1"/>
          </p:cNvSpPr>
          <p:nvPr>
            <p:ph type="title"/>
          </p:nvPr>
        </p:nvSpPr>
        <p:spPr>
          <a:prstGeom prst="rect">
            <a:avLst/>
          </a:prstGeom>
          <a:noFill/>
          <a:ln>
            <a:noFill/>
          </a:ln>
        </p:spPr>
        <p:txBody>
          <a:bodyPr spcFirstLastPara="1" wrap="square" lIns="42300" tIns="42300" rIns="42300" bIns="42300" anchor="ctr" anchorCtr="0">
            <a:noAutofit/>
          </a:bodyPr>
          <a:lstStyle/>
          <a:p>
            <a:pPr marL="0" lvl="0" indent="0" algn="ctr" rtl="0">
              <a:lnSpc>
                <a:spcPct val="100000"/>
              </a:lnSpc>
              <a:spcBef>
                <a:spcPts val="0"/>
              </a:spcBef>
              <a:spcAft>
                <a:spcPts val="0"/>
              </a:spcAft>
              <a:buSzPts val="6600"/>
              <a:buNone/>
            </a:pPr>
            <a:r>
              <a:rPr lang="en-US" dirty="0"/>
              <a:t>Discipline-Specific Prompts and Questions</a:t>
            </a:r>
            <a:endParaRPr dirty="0"/>
          </a:p>
        </p:txBody>
      </p:sp>
      <p:sp>
        <p:nvSpPr>
          <p:cNvPr id="2" name="Slide Number Placeholder 1">
            <a:extLst>
              <a:ext uri="{FF2B5EF4-FFF2-40B4-BE49-F238E27FC236}">
                <a16:creationId xmlns:a16="http://schemas.microsoft.com/office/drawing/2014/main" id="{7006E26B-F67C-47B8-8DE9-30449FA588D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71</a:t>
            </a:fld>
            <a:endParaRPr lang="en-US"/>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721"/>
        <p:cNvGrpSpPr/>
        <p:nvPr/>
      </p:nvGrpSpPr>
      <p:grpSpPr>
        <a:xfrm>
          <a:off x="0" y="0"/>
          <a:ext cx="0" cy="0"/>
          <a:chOff x="0" y="0"/>
          <a:chExt cx="0" cy="0"/>
        </a:xfrm>
      </p:grpSpPr>
      <p:sp>
        <p:nvSpPr>
          <p:cNvPr id="722" name="Google Shape;722;p93"/>
          <p:cNvSpPr txBox="1">
            <a:spLocks noGrp="1"/>
          </p:cNvSpPr>
          <p:nvPr>
            <p:ph type="title"/>
          </p:nvPr>
        </p:nvSpPr>
        <p:spPr>
          <a:prstGeom prst="rect">
            <a:avLst/>
          </a:prstGeom>
          <a:noFill/>
          <a:ln>
            <a:noFill/>
          </a:ln>
        </p:spPr>
        <p:txBody>
          <a:bodyPr spcFirstLastPara="1" wrap="square" lIns="42300" tIns="42300" rIns="42300" bIns="42300" anchor="ctr" anchorCtr="0">
            <a:noAutofit/>
          </a:bodyPr>
          <a:lstStyle/>
          <a:p>
            <a:pPr marL="0" lvl="0" indent="0" algn="l" rtl="0">
              <a:lnSpc>
                <a:spcPct val="100000"/>
              </a:lnSpc>
              <a:spcBef>
                <a:spcPts val="0"/>
              </a:spcBef>
              <a:spcAft>
                <a:spcPts val="0"/>
              </a:spcAft>
              <a:buSzPts val="6600"/>
              <a:buNone/>
            </a:pPr>
            <a:r>
              <a:rPr lang="en-US" sz="4000" dirty="0"/>
              <a:t>Medieval</a:t>
            </a:r>
            <a:endParaRPr sz="4000" dirty="0"/>
          </a:p>
        </p:txBody>
      </p:sp>
      <p:sp>
        <p:nvSpPr>
          <p:cNvPr id="2" name="Text Placeholder 1">
            <a:extLst>
              <a:ext uri="{FF2B5EF4-FFF2-40B4-BE49-F238E27FC236}">
                <a16:creationId xmlns:a16="http://schemas.microsoft.com/office/drawing/2014/main" id="{AD8836FA-4583-42E1-8B40-8465C8926AEE}"/>
              </a:ext>
            </a:extLst>
          </p:cNvPr>
          <p:cNvSpPr>
            <a:spLocks noGrp="1"/>
          </p:cNvSpPr>
          <p:nvPr>
            <p:ph type="body" idx="1"/>
          </p:nvPr>
        </p:nvSpPr>
        <p:spPr>
          <a:xfrm>
            <a:off x="443307" y="2185434"/>
            <a:ext cx="12118200" cy="1442186"/>
          </a:xfrm>
        </p:spPr>
        <p:txBody>
          <a:bodyPr/>
          <a:lstStyle/>
          <a:p>
            <a:r>
              <a:rPr lang="en-US" dirty="0"/>
              <a:t>Welcome! In the space below use the annotation tool to write out words that you think of when you hear the word “medieval”</a:t>
            </a:r>
            <a:endParaRPr lang="en-CA" dirty="0"/>
          </a:p>
        </p:txBody>
      </p:sp>
      <p:sp>
        <p:nvSpPr>
          <p:cNvPr id="3" name="Slide Number Placeholder 2">
            <a:extLst>
              <a:ext uri="{FF2B5EF4-FFF2-40B4-BE49-F238E27FC236}">
                <a16:creationId xmlns:a16="http://schemas.microsoft.com/office/drawing/2014/main" id="{3A136B60-E2A4-4374-8613-BBAE8E9FDA0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72</a:t>
            </a:fld>
            <a:endParaRPr lang="en-US"/>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CF3201-155D-4982-BEC5-5BFA58582CCB}"/>
              </a:ext>
            </a:extLst>
          </p:cNvPr>
          <p:cNvSpPr>
            <a:spLocks noGrp="1"/>
          </p:cNvSpPr>
          <p:nvPr>
            <p:ph type="title"/>
          </p:nvPr>
        </p:nvSpPr>
        <p:spPr>
          <a:xfrm>
            <a:off x="487967" y="761557"/>
            <a:ext cx="11114420" cy="1524884"/>
          </a:xfrm>
        </p:spPr>
        <p:txBody>
          <a:bodyPr>
            <a:normAutofit/>
          </a:bodyPr>
          <a:lstStyle/>
          <a:p>
            <a:r>
              <a:rPr lang="en-US" dirty="0"/>
              <a:t>The scientific revolution</a:t>
            </a:r>
            <a:endParaRPr lang="en-CA" dirty="0"/>
          </a:p>
        </p:txBody>
      </p:sp>
      <p:sp>
        <p:nvSpPr>
          <p:cNvPr id="3" name="Text Placeholder 2">
            <a:extLst>
              <a:ext uri="{FF2B5EF4-FFF2-40B4-BE49-F238E27FC236}">
                <a16:creationId xmlns:a16="http://schemas.microsoft.com/office/drawing/2014/main" id="{94EB7D7C-AF3A-4785-877F-B8BDDBD7D0EC}"/>
              </a:ext>
            </a:extLst>
          </p:cNvPr>
          <p:cNvSpPr>
            <a:spLocks noGrp="1"/>
          </p:cNvSpPr>
          <p:nvPr>
            <p:ph type="body" sz="quarter" idx="13"/>
          </p:nvPr>
        </p:nvSpPr>
        <p:spPr>
          <a:xfrm>
            <a:off x="487967" y="2563318"/>
            <a:ext cx="5753100" cy="5666283"/>
          </a:xfrm>
        </p:spPr>
        <p:txBody>
          <a:bodyPr/>
          <a:lstStyle/>
          <a:p>
            <a:pPr marL="50800" indent="0">
              <a:buNone/>
            </a:pPr>
            <a:r>
              <a:rPr lang="en-US" dirty="0"/>
              <a:t>Write or draw things you found to be: </a:t>
            </a:r>
            <a:r>
              <a:rPr lang="en-US" b="1" dirty="0"/>
              <a:t>NOT REVOLUTIONARY</a:t>
            </a:r>
            <a:endParaRPr lang="en-CA" b="1" dirty="0"/>
          </a:p>
        </p:txBody>
      </p:sp>
      <p:sp>
        <p:nvSpPr>
          <p:cNvPr id="4" name="Content Placeholder 3">
            <a:extLst>
              <a:ext uri="{FF2B5EF4-FFF2-40B4-BE49-F238E27FC236}">
                <a16:creationId xmlns:a16="http://schemas.microsoft.com/office/drawing/2014/main" id="{19138DE9-C5F3-4403-B94C-13EE48586BA8}"/>
              </a:ext>
            </a:extLst>
          </p:cNvPr>
          <p:cNvSpPr>
            <a:spLocks noGrp="1"/>
          </p:cNvSpPr>
          <p:nvPr>
            <p:ph sz="quarter" idx="14"/>
          </p:nvPr>
        </p:nvSpPr>
        <p:spPr>
          <a:xfrm>
            <a:off x="6681788" y="2563319"/>
            <a:ext cx="6148387" cy="5666282"/>
          </a:xfrm>
        </p:spPr>
        <p:txBody>
          <a:bodyPr/>
          <a:lstStyle/>
          <a:p>
            <a:pPr marL="50800" indent="0">
              <a:buNone/>
            </a:pPr>
            <a:r>
              <a:rPr lang="en-US" dirty="0"/>
              <a:t>Write or draw things you found to be: </a:t>
            </a:r>
            <a:r>
              <a:rPr lang="en-US" b="1" dirty="0"/>
              <a:t>REVOLUTIONARY</a:t>
            </a:r>
            <a:endParaRPr lang="en-CA" b="1" dirty="0"/>
          </a:p>
        </p:txBody>
      </p:sp>
      <p:sp>
        <p:nvSpPr>
          <p:cNvPr id="5" name="Slide Number Placeholder 4">
            <a:extLst>
              <a:ext uri="{FF2B5EF4-FFF2-40B4-BE49-F238E27FC236}">
                <a16:creationId xmlns:a16="http://schemas.microsoft.com/office/drawing/2014/main" id="{4E62942F-DB7E-4518-ADD3-3C3BBF41497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73</a:t>
            </a:fld>
            <a:endParaRPr lang="en-US"/>
          </a:p>
        </p:txBody>
      </p:sp>
    </p:spTree>
    <p:extLst>
      <p:ext uri="{BB962C8B-B14F-4D97-AF65-F5344CB8AC3E}">
        <p14:creationId xmlns:p14="http://schemas.microsoft.com/office/powerpoint/2010/main" val="250245723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F9767D-0D4A-49F9-B89C-489F9A3BD603}"/>
              </a:ext>
            </a:extLst>
          </p:cNvPr>
          <p:cNvSpPr>
            <a:spLocks noGrp="1"/>
          </p:cNvSpPr>
          <p:nvPr>
            <p:ph type="title"/>
          </p:nvPr>
        </p:nvSpPr>
        <p:spPr>
          <a:xfrm>
            <a:off x="900853" y="252871"/>
            <a:ext cx="11203200" cy="1211168"/>
          </a:xfrm>
        </p:spPr>
        <p:txBody>
          <a:bodyPr/>
          <a:lstStyle/>
          <a:p>
            <a:r>
              <a:rPr lang="en-US" dirty="0"/>
              <a:t>Queen Bee Search</a:t>
            </a:r>
            <a:endParaRPr lang="en-CA" dirty="0"/>
          </a:p>
        </p:txBody>
      </p:sp>
      <p:sp>
        <p:nvSpPr>
          <p:cNvPr id="3" name="Text Placeholder 2">
            <a:extLst>
              <a:ext uri="{FF2B5EF4-FFF2-40B4-BE49-F238E27FC236}">
                <a16:creationId xmlns:a16="http://schemas.microsoft.com/office/drawing/2014/main" id="{B229DD3E-1660-44A6-BF94-3EBEACEA6B8F}"/>
              </a:ext>
            </a:extLst>
          </p:cNvPr>
          <p:cNvSpPr>
            <a:spLocks noGrp="1"/>
          </p:cNvSpPr>
          <p:nvPr>
            <p:ph type="body" idx="1"/>
          </p:nvPr>
        </p:nvSpPr>
        <p:spPr>
          <a:xfrm>
            <a:off x="443306" y="8454452"/>
            <a:ext cx="12091008" cy="715472"/>
          </a:xfrm>
        </p:spPr>
        <p:txBody>
          <a:bodyPr>
            <a:normAutofit lnSpcReduction="10000"/>
          </a:bodyPr>
          <a:lstStyle/>
          <a:p>
            <a:r>
              <a:rPr lang="en-US" dirty="0">
                <a:sym typeface="Gill Sans"/>
              </a:rPr>
              <a:t>Find the queen bee, and then circle it using the annotate function.</a:t>
            </a:r>
          </a:p>
        </p:txBody>
      </p:sp>
      <p:pic>
        <p:nvPicPr>
          <p:cNvPr id="8" name="Google Shape;734;p95" descr="Many bees on top of honeycomb.">
            <a:extLst>
              <a:ext uri="{FF2B5EF4-FFF2-40B4-BE49-F238E27FC236}">
                <a16:creationId xmlns:a16="http://schemas.microsoft.com/office/drawing/2014/main" id="{FF5A6197-8034-48D9-A2D6-03D2378A1523}"/>
              </a:ext>
            </a:extLst>
          </p:cNvPr>
          <p:cNvPicPr preferRelativeResize="0">
            <a:picLocks noGrp="1"/>
          </p:cNvPicPr>
          <p:nvPr>
            <p:ph sz="quarter" idx="13"/>
          </p:nvPr>
        </p:nvPicPr>
        <p:blipFill rotWithShape="1">
          <a:blip r:embed="rId3">
            <a:alphaModFix/>
          </a:blip>
          <a:srcRect/>
          <a:stretch/>
        </p:blipFill>
        <p:spPr>
          <a:xfrm>
            <a:off x="1469035" y="1499016"/>
            <a:ext cx="10133351" cy="6790545"/>
          </a:xfrm>
          <a:prstGeom prst="rect">
            <a:avLst/>
          </a:prstGeom>
          <a:noFill/>
          <a:ln>
            <a:noFill/>
          </a:ln>
        </p:spPr>
      </p:pic>
      <p:sp>
        <p:nvSpPr>
          <p:cNvPr id="9" name="Slide Number Placeholder 8">
            <a:extLst>
              <a:ext uri="{FF2B5EF4-FFF2-40B4-BE49-F238E27FC236}">
                <a16:creationId xmlns:a16="http://schemas.microsoft.com/office/drawing/2014/main" id="{AB1F3498-2D27-44F6-8DB7-F995F993FF89}"/>
              </a:ext>
            </a:extLst>
          </p:cNvPr>
          <p:cNvSpPr>
            <a:spLocks noGrp="1"/>
          </p:cNvSpPr>
          <p:nvPr>
            <p:ph type="sldNum" idx="12"/>
          </p:nvPr>
        </p:nvSpPr>
        <p:spPr>
          <a:xfrm>
            <a:off x="6374763" y="9302044"/>
            <a:ext cx="248700" cy="337200"/>
          </a:xfrm>
        </p:spPr>
        <p:txBody>
          <a:bodyPr>
            <a:normAutofit fontScale="25000" lnSpcReduction="20000"/>
          </a:bodyPr>
          <a:lstStyle/>
          <a:p>
            <a:pPr marL="0" lvl="0" indent="0" algn="ctr" rtl="0">
              <a:spcBef>
                <a:spcPts val="0"/>
              </a:spcBef>
              <a:spcAft>
                <a:spcPts val="0"/>
              </a:spcAft>
              <a:buNone/>
            </a:pPr>
            <a:fld id="{00000000-1234-1234-1234-123412341234}" type="slidenum">
              <a:rPr lang="en-US" smtClean="0"/>
              <a:t>74</a:t>
            </a:fld>
            <a:endParaRPr lang="en-US" sz="1300">
              <a:solidFill>
                <a:srgbClr val="FFFFFF"/>
              </a:solidFill>
              <a:latin typeface="Gill Sans"/>
              <a:ea typeface="Gill Sans"/>
              <a:cs typeface="Gill Sans"/>
              <a:sym typeface="Gill Sans"/>
            </a:endParaRPr>
          </a:p>
        </p:txBody>
      </p:sp>
    </p:spTree>
    <p:extLst>
      <p:ext uri="{BB962C8B-B14F-4D97-AF65-F5344CB8AC3E}">
        <p14:creationId xmlns:p14="http://schemas.microsoft.com/office/powerpoint/2010/main" val="321158028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25C701-AC2A-46A3-A3C8-8B1EA6F6DBCC}"/>
              </a:ext>
            </a:extLst>
          </p:cNvPr>
          <p:cNvSpPr>
            <a:spLocks noGrp="1"/>
          </p:cNvSpPr>
          <p:nvPr>
            <p:ph type="title"/>
          </p:nvPr>
        </p:nvSpPr>
        <p:spPr>
          <a:xfrm>
            <a:off x="443688" y="300899"/>
            <a:ext cx="12118200" cy="1086000"/>
          </a:xfrm>
        </p:spPr>
        <p:txBody>
          <a:bodyPr/>
          <a:lstStyle/>
          <a:p>
            <a:r>
              <a:rPr lang="en-US" dirty="0"/>
              <a:t>Colour in this image of a cell!</a:t>
            </a:r>
            <a:endParaRPr lang="en-CA" dirty="0"/>
          </a:p>
        </p:txBody>
      </p:sp>
      <p:sp>
        <p:nvSpPr>
          <p:cNvPr id="4" name="Text Placeholder 3">
            <a:extLst>
              <a:ext uri="{FF2B5EF4-FFF2-40B4-BE49-F238E27FC236}">
                <a16:creationId xmlns:a16="http://schemas.microsoft.com/office/drawing/2014/main" id="{01BEAA55-2DA5-45EC-A32A-F7D21AD8EC92}"/>
              </a:ext>
            </a:extLst>
          </p:cNvPr>
          <p:cNvSpPr>
            <a:spLocks noGrp="1"/>
          </p:cNvSpPr>
          <p:nvPr>
            <p:ph type="body" sz="quarter" idx="14"/>
          </p:nvPr>
        </p:nvSpPr>
        <p:spPr>
          <a:xfrm>
            <a:off x="442913" y="1386899"/>
            <a:ext cx="12118975" cy="1386281"/>
          </a:xfrm>
        </p:spPr>
        <p:txBody>
          <a:bodyPr>
            <a:normAutofit fontScale="70000" lnSpcReduction="20000"/>
          </a:bodyPr>
          <a:lstStyle/>
          <a:p>
            <a:pPr marL="50800" indent="0">
              <a:buNone/>
            </a:pPr>
            <a:r>
              <a:rPr lang="en-US" dirty="0">
                <a:solidFill>
                  <a:srgbClr val="000000"/>
                </a:solidFill>
                <a:latin typeface="Helvetica Neue"/>
                <a:ea typeface="Helvetica Neue"/>
                <a:cs typeface="Helvetica Neue"/>
                <a:sym typeface="Helvetica Neue"/>
              </a:rPr>
              <a:t>Welcome. While you wait for class to begin, please take the time to colour this image of a eukaryotic cell in. Use the colour legend on the right of the image to properly label each cell component/organelle. You can access the </a:t>
            </a:r>
            <a:r>
              <a:rPr lang="en-US" dirty="0" err="1">
                <a:solidFill>
                  <a:srgbClr val="000000"/>
                </a:solidFill>
                <a:latin typeface="Helvetica Neue"/>
                <a:ea typeface="Helvetica Neue"/>
                <a:cs typeface="Helvetica Neue"/>
                <a:sym typeface="Helvetica Neue"/>
              </a:rPr>
              <a:t>colouring</a:t>
            </a:r>
            <a:r>
              <a:rPr lang="en-US" dirty="0">
                <a:solidFill>
                  <a:srgbClr val="000000"/>
                </a:solidFill>
                <a:latin typeface="Helvetica Neue"/>
                <a:ea typeface="Helvetica Neue"/>
                <a:cs typeface="Helvetica Neue"/>
                <a:sym typeface="Helvetica Neue"/>
              </a:rPr>
              <a:t> tools by clicking the down arrow, then ‘view options’ then ‘annotate’</a:t>
            </a:r>
            <a:endParaRPr lang="en-US" dirty="0">
              <a:solidFill>
                <a:schemeClr val="dk1"/>
              </a:solidFill>
              <a:latin typeface="Calibri"/>
              <a:ea typeface="Calibri"/>
              <a:cs typeface="Calibri"/>
              <a:sym typeface="Calibri"/>
            </a:endParaRPr>
          </a:p>
        </p:txBody>
      </p:sp>
      <p:pic>
        <p:nvPicPr>
          <p:cNvPr id="9" name="Content Placeholder 8" descr="black and white cross-section of a eukaryotic animal cell and all its organelles, including nucleus, golgi apparatus, smooth ER, rough ER, mitochondria, peroxisomes and lysosomes. ">
            <a:extLst>
              <a:ext uri="{FF2B5EF4-FFF2-40B4-BE49-F238E27FC236}">
                <a16:creationId xmlns:a16="http://schemas.microsoft.com/office/drawing/2014/main" id="{8665A337-9B32-48E0-94D3-8DFDD5955E26}"/>
              </a:ext>
            </a:extLst>
          </p:cNvPr>
          <p:cNvPicPr>
            <a:picLocks noGrp="1" noChangeAspect="1"/>
          </p:cNvPicPr>
          <p:nvPr>
            <p:ph sz="quarter" idx="13"/>
          </p:nvPr>
        </p:nvPicPr>
        <p:blipFill>
          <a:blip r:embed="rId3"/>
          <a:stretch>
            <a:fillRect/>
          </a:stretch>
        </p:blipFill>
        <p:spPr>
          <a:xfrm>
            <a:off x="281483" y="2773180"/>
            <a:ext cx="11410846" cy="6832244"/>
          </a:xfrm>
          <a:prstGeom prst="rect">
            <a:avLst/>
          </a:prstGeom>
        </p:spPr>
      </p:pic>
      <p:sp>
        <p:nvSpPr>
          <p:cNvPr id="10" name="Slide Number Placeholder 9">
            <a:extLst>
              <a:ext uri="{FF2B5EF4-FFF2-40B4-BE49-F238E27FC236}">
                <a16:creationId xmlns:a16="http://schemas.microsoft.com/office/drawing/2014/main" id="{2B3B2DD8-B769-445E-ACAE-609138D1785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75</a:t>
            </a:fld>
            <a:endParaRPr lang="en-US"/>
          </a:p>
        </p:txBody>
      </p:sp>
    </p:spTree>
    <p:extLst>
      <p:ext uri="{BB962C8B-B14F-4D97-AF65-F5344CB8AC3E}">
        <p14:creationId xmlns:p14="http://schemas.microsoft.com/office/powerpoint/2010/main" val="347419088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DC979BA4-F7FD-48E4-B736-EAAEFA28101E}"/>
              </a:ext>
            </a:extLst>
          </p:cNvPr>
          <p:cNvSpPr>
            <a:spLocks noGrp="1"/>
          </p:cNvSpPr>
          <p:nvPr>
            <p:ph type="title"/>
          </p:nvPr>
        </p:nvSpPr>
        <p:spPr/>
        <p:txBody>
          <a:bodyPr/>
          <a:lstStyle/>
          <a:p>
            <a:pPr algn="l"/>
            <a:r>
              <a:rPr lang="en-US" dirty="0">
                <a:solidFill>
                  <a:schemeClr val="bg1"/>
                </a:solidFill>
              </a:rPr>
              <a:t>WYR 1/6 </a:t>
            </a:r>
            <a:endParaRPr lang="en-CA" dirty="0">
              <a:solidFill>
                <a:schemeClr val="bg1"/>
              </a:solidFill>
            </a:endParaRPr>
          </a:p>
        </p:txBody>
      </p:sp>
      <p:sp>
        <p:nvSpPr>
          <p:cNvPr id="3" name="Text Placeholder 2">
            <a:extLst>
              <a:ext uri="{FF2B5EF4-FFF2-40B4-BE49-F238E27FC236}">
                <a16:creationId xmlns:a16="http://schemas.microsoft.com/office/drawing/2014/main" id="{2B8F17EE-B7B2-4087-9A58-3E6937EACACD}"/>
              </a:ext>
            </a:extLst>
          </p:cNvPr>
          <p:cNvSpPr>
            <a:spLocks noGrp="1"/>
          </p:cNvSpPr>
          <p:nvPr>
            <p:ph type="body" idx="1"/>
          </p:nvPr>
        </p:nvSpPr>
        <p:spPr/>
        <p:txBody>
          <a:bodyPr/>
          <a:lstStyle/>
          <a:p>
            <a:r>
              <a:rPr lang="en-US" sz="6000" dirty="0"/>
              <a:t>Time travel to the past</a:t>
            </a:r>
            <a:endParaRPr lang="en-CA" dirty="0"/>
          </a:p>
        </p:txBody>
      </p:sp>
      <p:sp>
        <p:nvSpPr>
          <p:cNvPr id="4" name="Text Placeholder 3">
            <a:extLst>
              <a:ext uri="{FF2B5EF4-FFF2-40B4-BE49-F238E27FC236}">
                <a16:creationId xmlns:a16="http://schemas.microsoft.com/office/drawing/2014/main" id="{5DB740AD-A21B-44AD-9A33-7405AA172C31}"/>
              </a:ext>
            </a:extLst>
          </p:cNvPr>
          <p:cNvSpPr>
            <a:spLocks noGrp="1"/>
          </p:cNvSpPr>
          <p:nvPr>
            <p:ph type="body" idx="2"/>
          </p:nvPr>
        </p:nvSpPr>
        <p:spPr>
          <a:xfrm>
            <a:off x="6872747" y="2185434"/>
            <a:ext cx="5688600" cy="6478500"/>
          </a:xfrm>
        </p:spPr>
        <p:txBody>
          <a:bodyPr>
            <a:normAutofit/>
          </a:bodyPr>
          <a:lstStyle/>
          <a:p>
            <a:r>
              <a:rPr lang="en-US" sz="6000" dirty="0"/>
              <a:t>Time travel to the future</a:t>
            </a:r>
          </a:p>
        </p:txBody>
      </p:sp>
      <p:sp>
        <p:nvSpPr>
          <p:cNvPr id="14" name="Slide Number Placeholder 13">
            <a:extLst>
              <a:ext uri="{FF2B5EF4-FFF2-40B4-BE49-F238E27FC236}">
                <a16:creationId xmlns:a16="http://schemas.microsoft.com/office/drawing/2014/main" id="{B4890D4E-181D-48DB-8A5E-3A7B4B482CC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76</a:t>
            </a:fld>
            <a:endParaRPr lang="en-US"/>
          </a:p>
        </p:txBody>
      </p:sp>
    </p:spTree>
    <p:extLst>
      <p:ext uri="{BB962C8B-B14F-4D97-AF65-F5344CB8AC3E}">
        <p14:creationId xmlns:p14="http://schemas.microsoft.com/office/powerpoint/2010/main" val="283114917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1EF37A-C192-4DB8-B729-E26601FA27E2}"/>
              </a:ext>
            </a:extLst>
          </p:cNvPr>
          <p:cNvSpPr>
            <a:spLocks noGrp="1"/>
          </p:cNvSpPr>
          <p:nvPr>
            <p:ph type="title"/>
          </p:nvPr>
        </p:nvSpPr>
        <p:spPr/>
        <p:txBody>
          <a:bodyPr/>
          <a:lstStyle/>
          <a:p>
            <a:pPr algn="l"/>
            <a:r>
              <a:rPr lang="en-US" dirty="0">
                <a:solidFill>
                  <a:schemeClr val="bg1"/>
                </a:solidFill>
              </a:rPr>
              <a:t>WYR 2/6 </a:t>
            </a:r>
            <a:endParaRPr lang="en-CA" dirty="0">
              <a:solidFill>
                <a:schemeClr val="bg1"/>
              </a:solidFill>
            </a:endParaRPr>
          </a:p>
        </p:txBody>
      </p:sp>
      <p:sp>
        <p:nvSpPr>
          <p:cNvPr id="3" name="Text Placeholder 2">
            <a:extLst>
              <a:ext uri="{FF2B5EF4-FFF2-40B4-BE49-F238E27FC236}">
                <a16:creationId xmlns:a16="http://schemas.microsoft.com/office/drawing/2014/main" id="{2B8F17EE-B7B2-4087-9A58-3E6937EACACD}"/>
              </a:ext>
            </a:extLst>
          </p:cNvPr>
          <p:cNvSpPr>
            <a:spLocks noGrp="1"/>
          </p:cNvSpPr>
          <p:nvPr>
            <p:ph type="body" idx="1"/>
          </p:nvPr>
        </p:nvSpPr>
        <p:spPr/>
        <p:txBody>
          <a:bodyPr/>
          <a:lstStyle/>
          <a:p>
            <a:pPr marL="0" lvl="0"/>
            <a:r>
              <a:rPr lang="en-US" sz="5400" dirty="0">
                <a:solidFill>
                  <a:schemeClr val="tx1">
                    <a:lumMod val="95000"/>
                    <a:lumOff val="5000"/>
                  </a:schemeClr>
                </a:solidFill>
              </a:rPr>
              <a:t>ALWAYS STAY UP LATE AND SLEEP IN</a:t>
            </a:r>
            <a:endParaRPr lang="en-US" sz="6000" dirty="0">
              <a:solidFill>
                <a:schemeClr val="tx1">
                  <a:lumMod val="95000"/>
                  <a:lumOff val="5000"/>
                </a:schemeClr>
              </a:solidFill>
            </a:endParaRPr>
          </a:p>
          <a:p>
            <a:endParaRPr lang="en-CA" dirty="0"/>
          </a:p>
        </p:txBody>
      </p:sp>
      <p:sp>
        <p:nvSpPr>
          <p:cNvPr id="4" name="Text Placeholder 3">
            <a:extLst>
              <a:ext uri="{FF2B5EF4-FFF2-40B4-BE49-F238E27FC236}">
                <a16:creationId xmlns:a16="http://schemas.microsoft.com/office/drawing/2014/main" id="{5DB740AD-A21B-44AD-9A33-7405AA172C31}"/>
              </a:ext>
            </a:extLst>
          </p:cNvPr>
          <p:cNvSpPr>
            <a:spLocks noGrp="1"/>
          </p:cNvSpPr>
          <p:nvPr>
            <p:ph type="body" idx="2"/>
          </p:nvPr>
        </p:nvSpPr>
        <p:spPr/>
        <p:txBody>
          <a:bodyPr>
            <a:normAutofit/>
          </a:bodyPr>
          <a:lstStyle/>
          <a:p>
            <a:pPr marL="0" lvl="0"/>
            <a:r>
              <a:rPr lang="en-US" sz="5400" dirty="0">
                <a:solidFill>
                  <a:schemeClr val="tx1">
                    <a:lumMod val="95000"/>
                    <a:lumOff val="5000"/>
                  </a:schemeClr>
                </a:solidFill>
              </a:rPr>
              <a:t>ALWAYS GO TO BED EARLY AND RISE EARLY</a:t>
            </a:r>
            <a:endParaRPr lang="en-US" sz="6000" dirty="0">
              <a:solidFill>
                <a:schemeClr val="tx1">
                  <a:lumMod val="95000"/>
                  <a:lumOff val="5000"/>
                </a:schemeClr>
              </a:solidFill>
            </a:endParaRPr>
          </a:p>
        </p:txBody>
      </p:sp>
      <p:sp>
        <p:nvSpPr>
          <p:cNvPr id="6" name="Slide Number Placeholder 5">
            <a:extLst>
              <a:ext uri="{FF2B5EF4-FFF2-40B4-BE49-F238E27FC236}">
                <a16:creationId xmlns:a16="http://schemas.microsoft.com/office/drawing/2014/main" id="{5FAFEED4-AFFC-442F-A702-D38271A95F9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77</a:t>
            </a:fld>
            <a:endParaRPr lang="en-US"/>
          </a:p>
        </p:txBody>
      </p:sp>
    </p:spTree>
    <p:extLst>
      <p:ext uri="{BB962C8B-B14F-4D97-AF65-F5344CB8AC3E}">
        <p14:creationId xmlns:p14="http://schemas.microsoft.com/office/powerpoint/2010/main" val="315432938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0EAA63-6F82-472E-B05F-8CE3B99743C9}"/>
              </a:ext>
            </a:extLst>
          </p:cNvPr>
          <p:cNvSpPr>
            <a:spLocks noGrp="1"/>
          </p:cNvSpPr>
          <p:nvPr>
            <p:ph type="title"/>
          </p:nvPr>
        </p:nvSpPr>
        <p:spPr/>
        <p:txBody>
          <a:bodyPr/>
          <a:lstStyle/>
          <a:p>
            <a:pPr algn="l"/>
            <a:r>
              <a:rPr lang="en-US" dirty="0">
                <a:solidFill>
                  <a:schemeClr val="bg1"/>
                </a:solidFill>
              </a:rPr>
              <a:t>WYR 3/6 </a:t>
            </a:r>
            <a:endParaRPr lang="en-CA" dirty="0">
              <a:solidFill>
                <a:schemeClr val="bg1"/>
              </a:solidFill>
            </a:endParaRPr>
          </a:p>
        </p:txBody>
      </p:sp>
      <p:sp>
        <p:nvSpPr>
          <p:cNvPr id="3" name="Text Placeholder 2">
            <a:extLst>
              <a:ext uri="{FF2B5EF4-FFF2-40B4-BE49-F238E27FC236}">
                <a16:creationId xmlns:a16="http://schemas.microsoft.com/office/drawing/2014/main" id="{C29FB415-A030-4733-8216-DDF0DD525680}"/>
              </a:ext>
            </a:extLst>
          </p:cNvPr>
          <p:cNvSpPr>
            <a:spLocks noGrp="1"/>
          </p:cNvSpPr>
          <p:nvPr>
            <p:ph type="body" idx="1"/>
          </p:nvPr>
        </p:nvSpPr>
        <p:spPr/>
        <p:txBody>
          <a:bodyPr>
            <a:normAutofit/>
          </a:bodyPr>
          <a:lstStyle/>
          <a:p>
            <a:r>
              <a:rPr lang="en-US" sz="6000" dirty="0"/>
              <a:t>Work in groups</a:t>
            </a:r>
          </a:p>
        </p:txBody>
      </p:sp>
      <p:sp>
        <p:nvSpPr>
          <p:cNvPr id="4" name="Text Placeholder 3">
            <a:extLst>
              <a:ext uri="{FF2B5EF4-FFF2-40B4-BE49-F238E27FC236}">
                <a16:creationId xmlns:a16="http://schemas.microsoft.com/office/drawing/2014/main" id="{7FD2D40D-F8EF-49E3-8158-37257F1050F0}"/>
              </a:ext>
            </a:extLst>
          </p:cNvPr>
          <p:cNvSpPr>
            <a:spLocks noGrp="1"/>
          </p:cNvSpPr>
          <p:nvPr>
            <p:ph type="body" idx="2"/>
          </p:nvPr>
        </p:nvSpPr>
        <p:spPr/>
        <p:txBody>
          <a:bodyPr>
            <a:normAutofit/>
          </a:bodyPr>
          <a:lstStyle/>
          <a:p>
            <a:r>
              <a:rPr lang="en-US" sz="6000" dirty="0"/>
              <a:t>Work solo</a:t>
            </a:r>
          </a:p>
        </p:txBody>
      </p:sp>
      <p:sp>
        <p:nvSpPr>
          <p:cNvPr id="6" name="Slide Number Placeholder 5">
            <a:extLst>
              <a:ext uri="{FF2B5EF4-FFF2-40B4-BE49-F238E27FC236}">
                <a16:creationId xmlns:a16="http://schemas.microsoft.com/office/drawing/2014/main" id="{AF32A405-6700-4974-85A9-B1118DE871C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78</a:t>
            </a:fld>
            <a:endParaRPr lang="en-US"/>
          </a:p>
        </p:txBody>
      </p:sp>
    </p:spTree>
    <p:extLst>
      <p:ext uri="{BB962C8B-B14F-4D97-AF65-F5344CB8AC3E}">
        <p14:creationId xmlns:p14="http://schemas.microsoft.com/office/powerpoint/2010/main" val="349271658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B9AB2-D24B-4122-AF74-A435D81063DA}"/>
              </a:ext>
            </a:extLst>
          </p:cNvPr>
          <p:cNvSpPr>
            <a:spLocks noGrp="1"/>
          </p:cNvSpPr>
          <p:nvPr>
            <p:ph type="title"/>
          </p:nvPr>
        </p:nvSpPr>
        <p:spPr/>
        <p:txBody>
          <a:bodyPr/>
          <a:lstStyle/>
          <a:p>
            <a:pPr algn="l"/>
            <a:r>
              <a:rPr lang="en-US" dirty="0">
                <a:solidFill>
                  <a:schemeClr val="bg1"/>
                </a:solidFill>
              </a:rPr>
              <a:t>WYR 4/6</a:t>
            </a:r>
            <a:endParaRPr lang="en-CA" dirty="0">
              <a:solidFill>
                <a:schemeClr val="bg1"/>
              </a:solidFill>
            </a:endParaRPr>
          </a:p>
        </p:txBody>
      </p:sp>
      <p:sp>
        <p:nvSpPr>
          <p:cNvPr id="3" name="Text Placeholder 2">
            <a:extLst>
              <a:ext uri="{FF2B5EF4-FFF2-40B4-BE49-F238E27FC236}">
                <a16:creationId xmlns:a16="http://schemas.microsoft.com/office/drawing/2014/main" id="{4C424E03-338B-46C5-9057-42ABC7627D05}"/>
              </a:ext>
            </a:extLst>
          </p:cNvPr>
          <p:cNvSpPr>
            <a:spLocks noGrp="1"/>
          </p:cNvSpPr>
          <p:nvPr>
            <p:ph type="body" idx="1"/>
          </p:nvPr>
        </p:nvSpPr>
        <p:spPr/>
        <p:txBody>
          <a:bodyPr>
            <a:normAutofit/>
          </a:bodyPr>
          <a:lstStyle/>
          <a:p>
            <a:r>
              <a:rPr lang="en-US" sz="6000" dirty="0"/>
              <a:t>Read a great book</a:t>
            </a:r>
          </a:p>
        </p:txBody>
      </p:sp>
      <p:sp>
        <p:nvSpPr>
          <p:cNvPr id="4" name="Text Placeholder 3">
            <a:extLst>
              <a:ext uri="{FF2B5EF4-FFF2-40B4-BE49-F238E27FC236}">
                <a16:creationId xmlns:a16="http://schemas.microsoft.com/office/drawing/2014/main" id="{B799D082-6164-4A5D-9715-AB52F5FCF338}"/>
              </a:ext>
            </a:extLst>
          </p:cNvPr>
          <p:cNvSpPr>
            <a:spLocks noGrp="1"/>
          </p:cNvSpPr>
          <p:nvPr>
            <p:ph type="body" idx="2"/>
          </p:nvPr>
        </p:nvSpPr>
        <p:spPr/>
        <p:txBody>
          <a:bodyPr>
            <a:normAutofit/>
          </a:bodyPr>
          <a:lstStyle/>
          <a:p>
            <a:r>
              <a:rPr lang="en-US" sz="6000" dirty="0"/>
              <a:t>Watch an amazing movie</a:t>
            </a:r>
          </a:p>
        </p:txBody>
      </p:sp>
      <p:sp>
        <p:nvSpPr>
          <p:cNvPr id="6" name="Slide Number Placeholder 5">
            <a:extLst>
              <a:ext uri="{FF2B5EF4-FFF2-40B4-BE49-F238E27FC236}">
                <a16:creationId xmlns:a16="http://schemas.microsoft.com/office/drawing/2014/main" id="{DE25B2C4-374A-4A5B-BE57-B5F62FBFD3D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79</a:t>
            </a:fld>
            <a:endParaRPr lang="en-US"/>
          </a:p>
        </p:txBody>
      </p:sp>
    </p:spTree>
    <p:extLst>
      <p:ext uri="{BB962C8B-B14F-4D97-AF65-F5344CB8AC3E}">
        <p14:creationId xmlns:p14="http://schemas.microsoft.com/office/powerpoint/2010/main" val="27054016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4EC20E-C024-4F9B-9B5E-823AE2C89CBD}"/>
              </a:ext>
            </a:extLst>
          </p:cNvPr>
          <p:cNvSpPr>
            <a:spLocks noGrp="1"/>
          </p:cNvSpPr>
          <p:nvPr>
            <p:ph type="title"/>
          </p:nvPr>
        </p:nvSpPr>
        <p:spPr/>
        <p:txBody>
          <a:bodyPr>
            <a:normAutofit fontScale="90000"/>
          </a:bodyPr>
          <a:lstStyle/>
          <a:p>
            <a:r>
              <a:rPr lang="en-US" dirty="0">
                <a:latin typeface="Helvetica Neue Light"/>
                <a:ea typeface="Helvetica Neue Light"/>
                <a:cs typeface="Helvetica Neue Light"/>
                <a:sym typeface="Helvetica Neue Light"/>
              </a:rPr>
              <a:t>6. Welcome to class! Please answer this question:</a:t>
            </a:r>
            <a:endParaRPr lang="en-CA" dirty="0"/>
          </a:p>
        </p:txBody>
      </p:sp>
      <p:sp>
        <p:nvSpPr>
          <p:cNvPr id="3" name="Text Placeholder 2">
            <a:extLst>
              <a:ext uri="{FF2B5EF4-FFF2-40B4-BE49-F238E27FC236}">
                <a16:creationId xmlns:a16="http://schemas.microsoft.com/office/drawing/2014/main" id="{B72FA3B5-45C3-47A0-AFE2-09935611E692}"/>
              </a:ext>
            </a:extLst>
          </p:cNvPr>
          <p:cNvSpPr>
            <a:spLocks noGrp="1"/>
          </p:cNvSpPr>
          <p:nvPr>
            <p:ph type="body" idx="1"/>
          </p:nvPr>
        </p:nvSpPr>
        <p:spPr/>
        <p:txBody>
          <a:bodyPr/>
          <a:lstStyle/>
          <a:p>
            <a:r>
              <a:rPr lang="en-US" dirty="0">
                <a:solidFill>
                  <a:srgbClr val="000000"/>
                </a:solidFill>
                <a:latin typeface="Helvetica Neue Light"/>
                <a:ea typeface="Helvetica Neue Light"/>
                <a:cs typeface="Helvetica Neue Light"/>
                <a:sym typeface="Helvetica Neue Light"/>
              </a:rPr>
              <a:t>What </a:t>
            </a:r>
            <a:r>
              <a:rPr lang="en-US" dirty="0">
                <a:latin typeface="Helvetica Neue Light"/>
                <a:ea typeface="Helvetica Neue Light"/>
                <a:cs typeface="Helvetica Neue Light"/>
                <a:sym typeface="Helvetica Neue Light"/>
              </a:rPr>
              <a:t>skills do you want to develop in this course</a:t>
            </a:r>
            <a:r>
              <a:rPr lang="en-US" dirty="0">
                <a:solidFill>
                  <a:srgbClr val="000000"/>
                </a:solidFill>
                <a:latin typeface="Helvetica Neue Light"/>
                <a:ea typeface="Helvetica Neue Light"/>
                <a:cs typeface="Helvetica Neue Light"/>
                <a:sym typeface="Helvetica Neue Light"/>
              </a:rPr>
              <a:t>?</a:t>
            </a:r>
          </a:p>
          <a:p>
            <a:endParaRPr lang="en-CA" dirty="0"/>
          </a:p>
        </p:txBody>
      </p:sp>
      <p:sp>
        <p:nvSpPr>
          <p:cNvPr id="4" name="Slide Number Placeholder 3">
            <a:extLst>
              <a:ext uri="{FF2B5EF4-FFF2-40B4-BE49-F238E27FC236}">
                <a16:creationId xmlns:a16="http://schemas.microsoft.com/office/drawing/2014/main" id="{8909176E-E668-4FF5-B5AF-F504F9B29CE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8</a:t>
            </a:fld>
            <a:endParaRPr lang="en-US"/>
          </a:p>
        </p:txBody>
      </p:sp>
    </p:spTree>
    <p:extLst>
      <p:ext uri="{BB962C8B-B14F-4D97-AF65-F5344CB8AC3E}">
        <p14:creationId xmlns:p14="http://schemas.microsoft.com/office/powerpoint/2010/main" val="72055823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41A7D-F125-4538-B813-4842E98E21CA}"/>
              </a:ext>
            </a:extLst>
          </p:cNvPr>
          <p:cNvSpPr>
            <a:spLocks noGrp="1"/>
          </p:cNvSpPr>
          <p:nvPr>
            <p:ph type="title"/>
          </p:nvPr>
        </p:nvSpPr>
        <p:spPr/>
        <p:txBody>
          <a:bodyPr/>
          <a:lstStyle/>
          <a:p>
            <a:pPr algn="l"/>
            <a:r>
              <a:rPr lang="en-US" dirty="0">
                <a:solidFill>
                  <a:schemeClr val="bg1"/>
                </a:solidFill>
              </a:rPr>
              <a:t>WYR 5/6 </a:t>
            </a:r>
            <a:endParaRPr lang="en-CA" dirty="0">
              <a:solidFill>
                <a:schemeClr val="bg1"/>
              </a:solidFill>
            </a:endParaRPr>
          </a:p>
        </p:txBody>
      </p:sp>
      <p:sp>
        <p:nvSpPr>
          <p:cNvPr id="3" name="Text Placeholder 2">
            <a:extLst>
              <a:ext uri="{FF2B5EF4-FFF2-40B4-BE49-F238E27FC236}">
                <a16:creationId xmlns:a16="http://schemas.microsoft.com/office/drawing/2014/main" id="{8CC0E3ED-A451-4722-8352-2C31F3460725}"/>
              </a:ext>
            </a:extLst>
          </p:cNvPr>
          <p:cNvSpPr>
            <a:spLocks noGrp="1"/>
          </p:cNvSpPr>
          <p:nvPr>
            <p:ph type="body" idx="1"/>
          </p:nvPr>
        </p:nvSpPr>
        <p:spPr/>
        <p:txBody>
          <a:bodyPr>
            <a:normAutofit/>
          </a:bodyPr>
          <a:lstStyle/>
          <a:p>
            <a:r>
              <a:rPr lang="en-US" sz="6000" dirty="0"/>
              <a:t>Have the power of invisibility</a:t>
            </a:r>
          </a:p>
        </p:txBody>
      </p:sp>
      <p:sp>
        <p:nvSpPr>
          <p:cNvPr id="4" name="Text Placeholder 3">
            <a:extLst>
              <a:ext uri="{FF2B5EF4-FFF2-40B4-BE49-F238E27FC236}">
                <a16:creationId xmlns:a16="http://schemas.microsoft.com/office/drawing/2014/main" id="{AC231A4D-D81E-40AD-9DBB-936019A6E1CA}"/>
              </a:ext>
            </a:extLst>
          </p:cNvPr>
          <p:cNvSpPr>
            <a:spLocks noGrp="1"/>
          </p:cNvSpPr>
          <p:nvPr>
            <p:ph type="body" idx="2"/>
          </p:nvPr>
        </p:nvSpPr>
        <p:spPr/>
        <p:txBody>
          <a:bodyPr>
            <a:normAutofit/>
          </a:bodyPr>
          <a:lstStyle/>
          <a:p>
            <a:r>
              <a:rPr lang="en-US" sz="6000" dirty="0"/>
              <a:t>Have the power to read people’s minds</a:t>
            </a:r>
          </a:p>
        </p:txBody>
      </p:sp>
      <p:sp>
        <p:nvSpPr>
          <p:cNvPr id="6" name="Slide Number Placeholder 5">
            <a:extLst>
              <a:ext uri="{FF2B5EF4-FFF2-40B4-BE49-F238E27FC236}">
                <a16:creationId xmlns:a16="http://schemas.microsoft.com/office/drawing/2014/main" id="{85B580CA-5BEB-4568-B984-02603E80451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80</a:t>
            </a:fld>
            <a:endParaRPr lang="en-US"/>
          </a:p>
        </p:txBody>
      </p:sp>
    </p:spTree>
    <p:extLst>
      <p:ext uri="{BB962C8B-B14F-4D97-AF65-F5344CB8AC3E}">
        <p14:creationId xmlns:p14="http://schemas.microsoft.com/office/powerpoint/2010/main" val="378929436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73A101-4FDB-4D0F-A910-8AE8497396F1}"/>
              </a:ext>
            </a:extLst>
          </p:cNvPr>
          <p:cNvSpPr>
            <a:spLocks noGrp="1"/>
          </p:cNvSpPr>
          <p:nvPr>
            <p:ph type="title"/>
          </p:nvPr>
        </p:nvSpPr>
        <p:spPr/>
        <p:txBody>
          <a:bodyPr/>
          <a:lstStyle/>
          <a:p>
            <a:pPr algn="l"/>
            <a:r>
              <a:rPr lang="en-US" dirty="0">
                <a:solidFill>
                  <a:schemeClr val="bg1"/>
                </a:solidFill>
              </a:rPr>
              <a:t>WYR 6/6 </a:t>
            </a:r>
            <a:endParaRPr lang="en-CA" dirty="0">
              <a:solidFill>
                <a:schemeClr val="bg1"/>
              </a:solidFill>
            </a:endParaRPr>
          </a:p>
        </p:txBody>
      </p:sp>
      <p:sp>
        <p:nvSpPr>
          <p:cNvPr id="3" name="Text Placeholder 2">
            <a:extLst>
              <a:ext uri="{FF2B5EF4-FFF2-40B4-BE49-F238E27FC236}">
                <a16:creationId xmlns:a16="http://schemas.microsoft.com/office/drawing/2014/main" id="{B09EBA51-0EFF-4376-AE8F-52C7CC16923A}"/>
              </a:ext>
            </a:extLst>
          </p:cNvPr>
          <p:cNvSpPr>
            <a:spLocks noGrp="1"/>
          </p:cNvSpPr>
          <p:nvPr>
            <p:ph type="body" idx="1"/>
          </p:nvPr>
        </p:nvSpPr>
        <p:spPr/>
        <p:txBody>
          <a:bodyPr>
            <a:normAutofit/>
          </a:bodyPr>
          <a:lstStyle/>
          <a:p>
            <a:r>
              <a:rPr lang="en-US" sz="6000" dirty="0"/>
              <a:t>Spend a day without your phone</a:t>
            </a:r>
          </a:p>
        </p:txBody>
      </p:sp>
      <p:sp>
        <p:nvSpPr>
          <p:cNvPr id="4" name="Text Placeholder 3">
            <a:extLst>
              <a:ext uri="{FF2B5EF4-FFF2-40B4-BE49-F238E27FC236}">
                <a16:creationId xmlns:a16="http://schemas.microsoft.com/office/drawing/2014/main" id="{B2AED640-B310-4D03-9B70-B3C36B1483D8}"/>
              </a:ext>
            </a:extLst>
          </p:cNvPr>
          <p:cNvSpPr>
            <a:spLocks noGrp="1"/>
          </p:cNvSpPr>
          <p:nvPr>
            <p:ph type="body" idx="2"/>
          </p:nvPr>
        </p:nvSpPr>
        <p:spPr/>
        <p:txBody>
          <a:bodyPr>
            <a:normAutofit/>
          </a:bodyPr>
          <a:lstStyle/>
          <a:p>
            <a:r>
              <a:rPr lang="en-US" sz="6000" dirty="0"/>
              <a:t>Spend a day without people</a:t>
            </a:r>
          </a:p>
        </p:txBody>
      </p:sp>
      <p:sp>
        <p:nvSpPr>
          <p:cNvPr id="6" name="Slide Number Placeholder 5">
            <a:extLst>
              <a:ext uri="{FF2B5EF4-FFF2-40B4-BE49-F238E27FC236}">
                <a16:creationId xmlns:a16="http://schemas.microsoft.com/office/drawing/2014/main" id="{CD712A9B-9657-4DE2-91A1-0DCD1ACD84F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81</a:t>
            </a:fld>
            <a:endParaRPr lang="en-US"/>
          </a:p>
        </p:txBody>
      </p:sp>
    </p:spTree>
    <p:extLst>
      <p:ext uri="{BB962C8B-B14F-4D97-AF65-F5344CB8AC3E}">
        <p14:creationId xmlns:p14="http://schemas.microsoft.com/office/powerpoint/2010/main" val="31079257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802"/>
        <p:cNvGrpSpPr/>
        <p:nvPr/>
      </p:nvGrpSpPr>
      <p:grpSpPr>
        <a:xfrm>
          <a:off x="0" y="0"/>
          <a:ext cx="0" cy="0"/>
          <a:chOff x="0" y="0"/>
          <a:chExt cx="0" cy="0"/>
        </a:xfrm>
      </p:grpSpPr>
      <p:sp>
        <p:nvSpPr>
          <p:cNvPr id="803" name="Google Shape;803;p103"/>
          <p:cNvSpPr txBox="1">
            <a:spLocks noGrp="1"/>
          </p:cNvSpPr>
          <p:nvPr>
            <p:ph type="title"/>
          </p:nvPr>
        </p:nvSpPr>
        <p:spPr>
          <a:xfrm>
            <a:off x="443307" y="300899"/>
            <a:ext cx="12118200" cy="1086000"/>
          </a:xfrm>
          <a:prstGeom prst="rect">
            <a:avLst/>
          </a:prstGeom>
        </p:spPr>
        <p:txBody>
          <a:bodyPr spcFirstLastPara="1" wrap="square" lIns="144475" tIns="144475" rIns="144475" bIns="144475" anchor="b" anchorCtr="0">
            <a:normAutofit/>
          </a:bodyPr>
          <a:lstStyle/>
          <a:p>
            <a:pPr marL="0" lvl="0" indent="0" algn="ctr" rtl="0">
              <a:spcBef>
                <a:spcPts val="0"/>
              </a:spcBef>
              <a:spcAft>
                <a:spcPts val="0"/>
              </a:spcAft>
              <a:buNone/>
            </a:pPr>
            <a:r>
              <a:rPr lang="en-US" dirty="0"/>
              <a:t>Where in the world? </a:t>
            </a:r>
            <a:r>
              <a:rPr lang="en-US" sz="2000" dirty="0"/>
              <a:t>1/4</a:t>
            </a:r>
            <a:endParaRPr sz="2000" dirty="0"/>
          </a:p>
        </p:txBody>
      </p:sp>
      <p:sp>
        <p:nvSpPr>
          <p:cNvPr id="2" name="Text Placeholder 1">
            <a:extLst>
              <a:ext uri="{FF2B5EF4-FFF2-40B4-BE49-F238E27FC236}">
                <a16:creationId xmlns:a16="http://schemas.microsoft.com/office/drawing/2014/main" id="{150963C6-6E58-4997-9FDF-A5A06D8FB07D}"/>
              </a:ext>
            </a:extLst>
          </p:cNvPr>
          <p:cNvSpPr>
            <a:spLocks noGrp="1"/>
          </p:cNvSpPr>
          <p:nvPr>
            <p:ph type="body" sz="quarter" idx="14"/>
          </p:nvPr>
        </p:nvSpPr>
        <p:spPr>
          <a:xfrm>
            <a:off x="540678" y="1386899"/>
            <a:ext cx="12118975" cy="1614623"/>
          </a:xfrm>
        </p:spPr>
        <p:txBody>
          <a:bodyPr/>
          <a:lstStyle/>
          <a:p>
            <a:pPr marL="50800" indent="0" algn="ctr">
              <a:buNone/>
            </a:pPr>
            <a:r>
              <a:rPr lang="en-US" dirty="0">
                <a:solidFill>
                  <a:schemeClr val="tx1">
                    <a:lumMod val="95000"/>
                    <a:lumOff val="5000"/>
                  </a:schemeClr>
                </a:solidFill>
              </a:rPr>
              <a:t>Where do you think this photo is from?</a:t>
            </a:r>
            <a:endParaRPr lang="en-CA" dirty="0">
              <a:solidFill>
                <a:schemeClr val="tx1">
                  <a:lumMod val="95000"/>
                  <a:lumOff val="5000"/>
                </a:schemeClr>
              </a:solidFill>
            </a:endParaRPr>
          </a:p>
        </p:txBody>
      </p:sp>
      <p:pic>
        <p:nvPicPr>
          <p:cNvPr id="6" name="Google Shape;805;p103" descr="Several apartment buildings by a harbour with boardwalks and boats.">
            <a:extLst>
              <a:ext uri="{FF2B5EF4-FFF2-40B4-BE49-F238E27FC236}">
                <a16:creationId xmlns:a16="http://schemas.microsoft.com/office/drawing/2014/main" id="{1438B0DF-3D7C-429D-9561-0DF314503B41}"/>
              </a:ext>
            </a:extLst>
          </p:cNvPr>
          <p:cNvPicPr preferRelativeResize="0">
            <a:picLocks noGrp="1"/>
          </p:cNvPicPr>
          <p:nvPr>
            <p:ph sz="quarter" idx="13"/>
          </p:nvPr>
        </p:nvPicPr>
        <p:blipFill>
          <a:blip r:embed="rId3">
            <a:alphaModFix/>
          </a:blip>
          <a:stretch>
            <a:fillRect/>
          </a:stretch>
        </p:blipFill>
        <p:spPr>
          <a:xfrm>
            <a:off x="540678" y="2194210"/>
            <a:ext cx="12313718" cy="7242677"/>
          </a:xfrm>
          <a:prstGeom prst="rect">
            <a:avLst/>
          </a:prstGeom>
          <a:noFill/>
          <a:ln>
            <a:noFill/>
          </a:ln>
        </p:spPr>
      </p:pic>
      <p:sp>
        <p:nvSpPr>
          <p:cNvPr id="3" name="Slide Number Placeholder 2">
            <a:extLst>
              <a:ext uri="{FF2B5EF4-FFF2-40B4-BE49-F238E27FC236}">
                <a16:creationId xmlns:a16="http://schemas.microsoft.com/office/drawing/2014/main" id="{2DE0F5B9-8EE8-4808-91D7-EFCEE14A925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82</a:t>
            </a:fld>
            <a:endParaRPr lang="en-US"/>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809"/>
        <p:cNvGrpSpPr/>
        <p:nvPr/>
      </p:nvGrpSpPr>
      <p:grpSpPr>
        <a:xfrm>
          <a:off x="0" y="0"/>
          <a:ext cx="0" cy="0"/>
          <a:chOff x="0" y="0"/>
          <a:chExt cx="0" cy="0"/>
        </a:xfrm>
      </p:grpSpPr>
      <p:sp>
        <p:nvSpPr>
          <p:cNvPr id="810" name="Google Shape;810;p104"/>
          <p:cNvSpPr txBox="1">
            <a:spLocks noGrp="1"/>
          </p:cNvSpPr>
          <p:nvPr>
            <p:ph type="title"/>
          </p:nvPr>
        </p:nvSpPr>
        <p:spPr>
          <a:xfrm>
            <a:off x="443307" y="300899"/>
            <a:ext cx="12118200" cy="1086000"/>
          </a:xfrm>
          <a:prstGeom prst="rect">
            <a:avLst/>
          </a:prstGeom>
        </p:spPr>
        <p:txBody>
          <a:bodyPr spcFirstLastPara="1" wrap="square" lIns="144475" tIns="144475" rIns="144475" bIns="144475" anchor="b" anchorCtr="0">
            <a:normAutofit/>
          </a:bodyPr>
          <a:lstStyle/>
          <a:p>
            <a:pPr marL="0" lvl="0" indent="0" algn="ctr" rtl="0">
              <a:spcBef>
                <a:spcPts val="0"/>
              </a:spcBef>
              <a:spcAft>
                <a:spcPts val="0"/>
              </a:spcAft>
              <a:buNone/>
            </a:pPr>
            <a:r>
              <a:rPr lang="en-US" dirty="0"/>
              <a:t>Where in the world? </a:t>
            </a:r>
            <a:r>
              <a:rPr lang="en-US" sz="2000" dirty="0"/>
              <a:t>2/4</a:t>
            </a:r>
            <a:endParaRPr sz="2000" dirty="0"/>
          </a:p>
        </p:txBody>
      </p:sp>
      <p:sp>
        <p:nvSpPr>
          <p:cNvPr id="2" name="Text Placeholder 1">
            <a:extLst>
              <a:ext uri="{FF2B5EF4-FFF2-40B4-BE49-F238E27FC236}">
                <a16:creationId xmlns:a16="http://schemas.microsoft.com/office/drawing/2014/main" id="{870FEA47-3D6B-47E6-B9F4-2E66B4C1858E}"/>
              </a:ext>
            </a:extLst>
          </p:cNvPr>
          <p:cNvSpPr>
            <a:spLocks noGrp="1"/>
          </p:cNvSpPr>
          <p:nvPr>
            <p:ph type="body" sz="quarter" idx="14"/>
          </p:nvPr>
        </p:nvSpPr>
        <p:spPr>
          <a:xfrm>
            <a:off x="442532" y="1445370"/>
            <a:ext cx="12118975" cy="1614623"/>
          </a:xfrm>
        </p:spPr>
        <p:txBody>
          <a:bodyPr/>
          <a:lstStyle/>
          <a:p>
            <a:pPr marL="50800" indent="0" algn="ctr">
              <a:buNone/>
            </a:pPr>
            <a:r>
              <a:rPr lang="en-US" dirty="0">
                <a:solidFill>
                  <a:schemeClr val="tx1">
                    <a:lumMod val="95000"/>
                    <a:lumOff val="5000"/>
                  </a:schemeClr>
                </a:solidFill>
              </a:rPr>
              <a:t>Where do you think this photo is from?</a:t>
            </a:r>
            <a:endParaRPr lang="en-CA" dirty="0"/>
          </a:p>
        </p:txBody>
      </p:sp>
      <p:pic>
        <p:nvPicPr>
          <p:cNvPr id="6" name="Google Shape;812;p104" descr="White houses with flat roofs and small cars parked out front.">
            <a:extLst>
              <a:ext uri="{FF2B5EF4-FFF2-40B4-BE49-F238E27FC236}">
                <a16:creationId xmlns:a16="http://schemas.microsoft.com/office/drawing/2014/main" id="{C52E678B-C440-48D6-9717-1E36D6CFE821}"/>
              </a:ext>
            </a:extLst>
          </p:cNvPr>
          <p:cNvPicPr preferRelativeResize="0">
            <a:picLocks noGrp="1"/>
          </p:cNvPicPr>
          <p:nvPr>
            <p:ph sz="quarter" idx="13"/>
          </p:nvPr>
        </p:nvPicPr>
        <p:blipFill>
          <a:blip r:embed="rId3">
            <a:alphaModFix/>
          </a:blip>
          <a:stretch>
            <a:fillRect/>
          </a:stretch>
        </p:blipFill>
        <p:spPr>
          <a:xfrm>
            <a:off x="608199" y="2218544"/>
            <a:ext cx="11563814" cy="7340184"/>
          </a:xfrm>
          <a:prstGeom prst="rect">
            <a:avLst/>
          </a:prstGeom>
          <a:noFill/>
          <a:ln>
            <a:noFill/>
          </a:ln>
        </p:spPr>
      </p:pic>
      <p:sp>
        <p:nvSpPr>
          <p:cNvPr id="3" name="Slide Number Placeholder 2">
            <a:extLst>
              <a:ext uri="{FF2B5EF4-FFF2-40B4-BE49-F238E27FC236}">
                <a16:creationId xmlns:a16="http://schemas.microsoft.com/office/drawing/2014/main" id="{207B8667-8814-430A-82A9-FED7BD23381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83</a:t>
            </a:fld>
            <a:endParaRPr lang="en-US"/>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816"/>
        <p:cNvGrpSpPr/>
        <p:nvPr/>
      </p:nvGrpSpPr>
      <p:grpSpPr>
        <a:xfrm>
          <a:off x="0" y="0"/>
          <a:ext cx="0" cy="0"/>
          <a:chOff x="0" y="0"/>
          <a:chExt cx="0" cy="0"/>
        </a:xfrm>
      </p:grpSpPr>
      <p:sp>
        <p:nvSpPr>
          <p:cNvPr id="817" name="Google Shape;817;p105"/>
          <p:cNvSpPr txBox="1">
            <a:spLocks noGrp="1"/>
          </p:cNvSpPr>
          <p:nvPr>
            <p:ph type="title"/>
          </p:nvPr>
        </p:nvSpPr>
        <p:spPr>
          <a:xfrm>
            <a:off x="443688" y="399689"/>
            <a:ext cx="12118200" cy="1086000"/>
          </a:xfrm>
          <a:prstGeom prst="rect">
            <a:avLst/>
          </a:prstGeom>
        </p:spPr>
        <p:txBody>
          <a:bodyPr spcFirstLastPara="1" wrap="square" lIns="144475" tIns="144475" rIns="144475" bIns="144475" anchor="b" anchorCtr="0">
            <a:normAutofit/>
          </a:bodyPr>
          <a:lstStyle/>
          <a:p>
            <a:pPr marL="0" lvl="0" indent="0" algn="ctr" rtl="0">
              <a:spcBef>
                <a:spcPts val="0"/>
              </a:spcBef>
              <a:spcAft>
                <a:spcPts val="0"/>
              </a:spcAft>
              <a:buNone/>
            </a:pPr>
            <a:r>
              <a:rPr lang="en-US" dirty="0"/>
              <a:t>Where in the world? </a:t>
            </a:r>
            <a:r>
              <a:rPr lang="en-US" sz="2000" dirty="0"/>
              <a:t>3/4</a:t>
            </a:r>
            <a:endParaRPr sz="2000" dirty="0"/>
          </a:p>
        </p:txBody>
      </p:sp>
      <p:sp>
        <p:nvSpPr>
          <p:cNvPr id="2" name="Text Placeholder 1">
            <a:extLst>
              <a:ext uri="{FF2B5EF4-FFF2-40B4-BE49-F238E27FC236}">
                <a16:creationId xmlns:a16="http://schemas.microsoft.com/office/drawing/2014/main" id="{5DFAAB4D-62BE-4E4E-B540-F38C57EB10FD}"/>
              </a:ext>
            </a:extLst>
          </p:cNvPr>
          <p:cNvSpPr>
            <a:spLocks noGrp="1"/>
          </p:cNvSpPr>
          <p:nvPr>
            <p:ph type="body" sz="quarter" idx="14"/>
          </p:nvPr>
        </p:nvSpPr>
        <p:spPr>
          <a:xfrm>
            <a:off x="443688" y="1559151"/>
            <a:ext cx="12118975" cy="1614623"/>
          </a:xfrm>
        </p:spPr>
        <p:txBody>
          <a:bodyPr/>
          <a:lstStyle/>
          <a:p>
            <a:pPr marL="50800" indent="0" algn="ctr">
              <a:buNone/>
            </a:pPr>
            <a:r>
              <a:rPr lang="en-US" dirty="0">
                <a:solidFill>
                  <a:schemeClr val="tx1">
                    <a:lumMod val="95000"/>
                    <a:lumOff val="5000"/>
                  </a:schemeClr>
                </a:solidFill>
              </a:rPr>
              <a:t>Where do you think this photo is from?</a:t>
            </a:r>
            <a:endParaRPr lang="en-CA" dirty="0">
              <a:solidFill>
                <a:schemeClr val="tx1">
                  <a:lumMod val="95000"/>
                  <a:lumOff val="5000"/>
                </a:schemeClr>
              </a:solidFill>
            </a:endParaRPr>
          </a:p>
        </p:txBody>
      </p:sp>
      <p:pic>
        <p:nvPicPr>
          <p:cNvPr id="6" name="Google Shape;819;p105" descr="The Notre-Dame Basilica of Saigon, with a statue of the Virgin Mary in front.">
            <a:extLst>
              <a:ext uri="{FF2B5EF4-FFF2-40B4-BE49-F238E27FC236}">
                <a16:creationId xmlns:a16="http://schemas.microsoft.com/office/drawing/2014/main" id="{E7ACC06A-7B1F-4CD1-B487-AEC1ACF07B10}"/>
              </a:ext>
            </a:extLst>
          </p:cNvPr>
          <p:cNvPicPr preferRelativeResize="0">
            <a:picLocks noGrp="1"/>
          </p:cNvPicPr>
          <p:nvPr>
            <p:ph sz="quarter" idx="13"/>
          </p:nvPr>
        </p:nvPicPr>
        <p:blipFill>
          <a:blip r:embed="rId3">
            <a:alphaModFix/>
          </a:blip>
          <a:stretch>
            <a:fillRect/>
          </a:stretch>
        </p:blipFill>
        <p:spPr>
          <a:xfrm>
            <a:off x="1270833" y="2413416"/>
            <a:ext cx="10463133" cy="7105338"/>
          </a:xfrm>
          <a:prstGeom prst="rect">
            <a:avLst/>
          </a:prstGeom>
          <a:noFill/>
          <a:ln>
            <a:noFill/>
          </a:ln>
        </p:spPr>
      </p:pic>
      <p:sp>
        <p:nvSpPr>
          <p:cNvPr id="3" name="Slide Number Placeholder 2">
            <a:extLst>
              <a:ext uri="{FF2B5EF4-FFF2-40B4-BE49-F238E27FC236}">
                <a16:creationId xmlns:a16="http://schemas.microsoft.com/office/drawing/2014/main" id="{A7E8FB64-8B86-43AB-B853-FB769467CF1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84</a:t>
            </a:fld>
            <a:endParaRPr lang="en-US"/>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823"/>
        <p:cNvGrpSpPr/>
        <p:nvPr/>
      </p:nvGrpSpPr>
      <p:grpSpPr>
        <a:xfrm>
          <a:off x="0" y="0"/>
          <a:ext cx="0" cy="0"/>
          <a:chOff x="0" y="0"/>
          <a:chExt cx="0" cy="0"/>
        </a:xfrm>
      </p:grpSpPr>
      <p:sp>
        <p:nvSpPr>
          <p:cNvPr id="824" name="Google Shape;824;p106"/>
          <p:cNvSpPr txBox="1">
            <a:spLocks noGrp="1"/>
          </p:cNvSpPr>
          <p:nvPr>
            <p:ph type="title"/>
          </p:nvPr>
        </p:nvSpPr>
        <p:spPr>
          <a:xfrm>
            <a:off x="442913" y="409184"/>
            <a:ext cx="12118200" cy="1086000"/>
          </a:xfrm>
          <a:prstGeom prst="rect">
            <a:avLst/>
          </a:prstGeom>
        </p:spPr>
        <p:txBody>
          <a:bodyPr spcFirstLastPara="1" wrap="square" lIns="144475" tIns="144475" rIns="144475" bIns="144475" anchor="b" anchorCtr="0">
            <a:normAutofit/>
          </a:bodyPr>
          <a:lstStyle/>
          <a:p>
            <a:pPr marL="0" lvl="0" indent="0" algn="ctr" rtl="0">
              <a:spcBef>
                <a:spcPts val="0"/>
              </a:spcBef>
              <a:spcAft>
                <a:spcPts val="0"/>
              </a:spcAft>
              <a:buNone/>
            </a:pPr>
            <a:r>
              <a:rPr lang="en-US" dirty="0"/>
              <a:t>Where in the world? </a:t>
            </a:r>
            <a:r>
              <a:rPr lang="en-US" sz="2000" dirty="0"/>
              <a:t>4/4</a:t>
            </a:r>
            <a:endParaRPr sz="2000" dirty="0"/>
          </a:p>
        </p:txBody>
      </p:sp>
      <p:sp>
        <p:nvSpPr>
          <p:cNvPr id="2" name="Text Placeholder 1">
            <a:extLst>
              <a:ext uri="{FF2B5EF4-FFF2-40B4-BE49-F238E27FC236}">
                <a16:creationId xmlns:a16="http://schemas.microsoft.com/office/drawing/2014/main" id="{315CBB36-532B-45C3-8141-EC639058174C}"/>
              </a:ext>
            </a:extLst>
          </p:cNvPr>
          <p:cNvSpPr>
            <a:spLocks noGrp="1"/>
          </p:cNvSpPr>
          <p:nvPr>
            <p:ph type="body" sz="quarter" idx="14"/>
          </p:nvPr>
        </p:nvSpPr>
        <p:spPr>
          <a:xfrm>
            <a:off x="442138" y="1523675"/>
            <a:ext cx="12118975" cy="1614623"/>
          </a:xfrm>
        </p:spPr>
        <p:txBody>
          <a:bodyPr/>
          <a:lstStyle/>
          <a:p>
            <a:pPr marL="50800" indent="0" algn="ctr">
              <a:buNone/>
            </a:pPr>
            <a:r>
              <a:rPr lang="en-US" dirty="0"/>
              <a:t>Where do you think this photo is from?</a:t>
            </a:r>
            <a:endParaRPr lang="en-CA" dirty="0"/>
          </a:p>
        </p:txBody>
      </p:sp>
      <p:pic>
        <p:nvPicPr>
          <p:cNvPr id="6" name="Google Shape;826;p106" descr="A wealthy economic district in this country, showing several yellow houses with brown roofs and grass lawns.">
            <a:extLst>
              <a:ext uri="{FF2B5EF4-FFF2-40B4-BE49-F238E27FC236}">
                <a16:creationId xmlns:a16="http://schemas.microsoft.com/office/drawing/2014/main" id="{DB00A3AD-0AF0-44BF-9116-E89F35B03021}"/>
              </a:ext>
            </a:extLst>
          </p:cNvPr>
          <p:cNvPicPr preferRelativeResize="0">
            <a:picLocks noGrp="1"/>
          </p:cNvPicPr>
          <p:nvPr>
            <p:ph sz="quarter" idx="13"/>
          </p:nvPr>
        </p:nvPicPr>
        <p:blipFill>
          <a:blip r:embed="rId3">
            <a:alphaModFix/>
          </a:blip>
          <a:stretch>
            <a:fillRect/>
          </a:stretch>
        </p:blipFill>
        <p:spPr>
          <a:xfrm>
            <a:off x="220746" y="2618830"/>
            <a:ext cx="12561758" cy="6725586"/>
          </a:xfrm>
          <a:prstGeom prst="rect">
            <a:avLst/>
          </a:prstGeom>
          <a:noFill/>
          <a:ln>
            <a:noFill/>
          </a:ln>
        </p:spPr>
      </p:pic>
      <p:sp>
        <p:nvSpPr>
          <p:cNvPr id="3" name="Slide Number Placeholder 2">
            <a:extLst>
              <a:ext uri="{FF2B5EF4-FFF2-40B4-BE49-F238E27FC236}">
                <a16:creationId xmlns:a16="http://schemas.microsoft.com/office/drawing/2014/main" id="{B5E868DF-9052-48EC-88FE-6575187B5B5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85</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D9D1D-20E7-407D-B90D-040304C7CCFE}"/>
              </a:ext>
            </a:extLst>
          </p:cNvPr>
          <p:cNvSpPr>
            <a:spLocks noGrp="1"/>
          </p:cNvSpPr>
          <p:nvPr>
            <p:ph type="title"/>
          </p:nvPr>
        </p:nvSpPr>
        <p:spPr/>
        <p:txBody>
          <a:bodyPr>
            <a:normAutofit fontScale="90000"/>
          </a:bodyPr>
          <a:lstStyle/>
          <a:p>
            <a:r>
              <a:rPr lang="en-US" dirty="0">
                <a:latin typeface="Helvetica Neue Light"/>
                <a:ea typeface="Helvetica Neue Light"/>
                <a:cs typeface="Helvetica Neue Light"/>
                <a:sym typeface="Helvetica Neue Light"/>
              </a:rPr>
              <a:t>7. Welcome to class! Please answer this question:</a:t>
            </a:r>
            <a:endParaRPr lang="en-CA" dirty="0"/>
          </a:p>
        </p:txBody>
      </p:sp>
      <p:sp>
        <p:nvSpPr>
          <p:cNvPr id="3" name="Text Placeholder 2">
            <a:extLst>
              <a:ext uri="{FF2B5EF4-FFF2-40B4-BE49-F238E27FC236}">
                <a16:creationId xmlns:a16="http://schemas.microsoft.com/office/drawing/2014/main" id="{4E281B19-5ADC-4868-B206-6E18D9320D24}"/>
              </a:ext>
            </a:extLst>
          </p:cNvPr>
          <p:cNvSpPr>
            <a:spLocks noGrp="1"/>
          </p:cNvSpPr>
          <p:nvPr>
            <p:ph type="body" idx="1"/>
          </p:nvPr>
        </p:nvSpPr>
        <p:spPr/>
        <p:txBody>
          <a:bodyPr/>
          <a:lstStyle/>
          <a:p>
            <a:r>
              <a:rPr lang="en-US" dirty="0">
                <a:solidFill>
                  <a:srgbClr val="000000"/>
                </a:solidFill>
                <a:latin typeface="Helvetica Neue Light"/>
                <a:ea typeface="Helvetica Neue Light"/>
                <a:cs typeface="Helvetica Neue Light"/>
                <a:sym typeface="Helvetica Neue Light"/>
              </a:rPr>
              <a:t>Is a hot dog a sandwich – yes or no?</a:t>
            </a:r>
          </a:p>
          <a:p>
            <a:endParaRPr lang="en-CA" dirty="0"/>
          </a:p>
        </p:txBody>
      </p:sp>
      <p:sp>
        <p:nvSpPr>
          <p:cNvPr id="4" name="Slide Number Placeholder 3">
            <a:extLst>
              <a:ext uri="{FF2B5EF4-FFF2-40B4-BE49-F238E27FC236}">
                <a16:creationId xmlns:a16="http://schemas.microsoft.com/office/drawing/2014/main" id="{58A297C9-88BE-4ED6-B2C4-15089BFDC4A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9</a:t>
            </a:fld>
            <a:endParaRPr lang="en-US"/>
          </a:p>
        </p:txBody>
      </p:sp>
    </p:spTree>
    <p:extLst>
      <p:ext uri="{BB962C8B-B14F-4D97-AF65-F5344CB8AC3E}">
        <p14:creationId xmlns:p14="http://schemas.microsoft.com/office/powerpoint/2010/main" val="3104273216"/>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4F9987B58FA8646987BDEF482EAB4B7" ma:contentTypeVersion="14" ma:contentTypeDescription="Create a new document." ma:contentTypeScope="" ma:versionID="9be16159dd99267e04818aca1787b16c">
  <xsd:schema xmlns:xsd="http://www.w3.org/2001/XMLSchema" xmlns:xs="http://www.w3.org/2001/XMLSchema" xmlns:p="http://schemas.microsoft.com/office/2006/metadata/properties" xmlns:ns3="d602a122-870d-48a2-acf8-900932ad18e9" xmlns:ns4="99dfd41a-098f-444b-a38b-244f1fd3f159" targetNamespace="http://schemas.microsoft.com/office/2006/metadata/properties" ma:root="true" ma:fieldsID="d90731f880d75d4537d03d2da428a5a8" ns3:_="" ns4:_="">
    <xsd:import namespace="d602a122-870d-48a2-acf8-900932ad18e9"/>
    <xsd:import namespace="99dfd41a-098f-444b-a38b-244f1fd3f159"/>
    <xsd:element name="properties">
      <xsd:complexType>
        <xsd:sequence>
          <xsd:element name="documentManagement">
            <xsd:complexType>
              <xsd:all>
                <xsd:element ref="ns3:MediaServiceMetadata" minOccurs="0"/>
                <xsd:element ref="ns3:MediaServiceFastMetadata" minOccurs="0"/>
                <xsd:element ref="ns3:MediaServiceDateTaken" minOccurs="0"/>
                <xsd:element ref="ns4:SharedWithUsers" minOccurs="0"/>
                <xsd:element ref="ns4:SharedWithDetails" minOccurs="0"/>
                <xsd:element ref="ns4:SharingHintHash"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602a122-870d-48a2-acf8-900932ad18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99dfd41a-098f-444b-a38b-244f1fd3f159"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element name="SharingHintHash" ma:index="13"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042C4A9-B9FB-4064-A949-EA5BD06B9D6F}">
  <ds:schemaRefs>
    <ds:schemaRef ds:uri="http://schemas.microsoft.com/sharepoint/v3/contenttype/forms"/>
  </ds:schemaRefs>
</ds:datastoreItem>
</file>

<file path=customXml/itemProps2.xml><?xml version="1.0" encoding="utf-8"?>
<ds:datastoreItem xmlns:ds="http://schemas.openxmlformats.org/officeDocument/2006/customXml" ds:itemID="{4F991D14-768A-45D9-BD42-DEC2D044A41B}">
  <ds:schemaRefs>
    <ds:schemaRef ds:uri="http://purl.org/dc/elements/1.1/"/>
    <ds:schemaRef ds:uri="http://schemas.openxmlformats.org/package/2006/metadata/core-properties"/>
    <ds:schemaRef ds:uri="http://purl.org/dc/terms/"/>
    <ds:schemaRef ds:uri="http://schemas.microsoft.com/office/infopath/2007/PartnerControls"/>
    <ds:schemaRef ds:uri="http://schemas.microsoft.com/office/2006/documentManagement/types"/>
    <ds:schemaRef ds:uri="d602a122-870d-48a2-acf8-900932ad18e9"/>
    <ds:schemaRef ds:uri="http://schemas.microsoft.com/office/2006/metadata/properties"/>
    <ds:schemaRef ds:uri="99dfd41a-098f-444b-a38b-244f1fd3f159"/>
    <ds:schemaRef ds:uri="http://www.w3.org/XML/1998/namespace"/>
    <ds:schemaRef ds:uri="http://purl.org/dc/dcmitype/"/>
  </ds:schemaRefs>
</ds:datastoreItem>
</file>

<file path=customXml/itemProps3.xml><?xml version="1.0" encoding="utf-8"?>
<ds:datastoreItem xmlns:ds="http://schemas.openxmlformats.org/officeDocument/2006/customXml" ds:itemID="{34EA2E4B-F9FB-4B7D-A634-4E6F0F7CD01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602a122-870d-48a2-acf8-900932ad18e9"/>
    <ds:schemaRef ds:uri="99dfd41a-098f-444b-a38b-244f1fd3f15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621</TotalTime>
  <Words>7465</Words>
  <Application>Microsoft Macintosh PowerPoint</Application>
  <PresentationFormat>Custom</PresentationFormat>
  <Paragraphs>621</Paragraphs>
  <Slides>85</Slides>
  <Notes>84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85</vt:i4>
      </vt:variant>
    </vt:vector>
  </HeadingPairs>
  <TitlesOfParts>
    <vt:vector size="93" baseType="lpstr">
      <vt:lpstr>Arial</vt:lpstr>
      <vt:lpstr>Avenir</vt:lpstr>
      <vt:lpstr>Calibri</vt:lpstr>
      <vt:lpstr>Garamond</vt:lpstr>
      <vt:lpstr>Gill Sans</vt:lpstr>
      <vt:lpstr>Helvetica Neue</vt:lpstr>
      <vt:lpstr>Helvetica Neue Light</vt:lpstr>
      <vt:lpstr>Simple Light</vt:lpstr>
      <vt:lpstr>Arrival Activities</vt:lpstr>
      <vt:lpstr>Connection &amp; Perspective Questions</vt:lpstr>
      <vt:lpstr>1. Welcome to class! Please answer this question:</vt:lpstr>
      <vt:lpstr>2. Welcome to class! Please answer this question: </vt:lpstr>
      <vt:lpstr>3. Welcome to class! Please answer this question:</vt:lpstr>
      <vt:lpstr>4. Welcome to class! Please answer this question:</vt:lpstr>
      <vt:lpstr>5. Welcome to class! Please answer this question:</vt:lpstr>
      <vt:lpstr>6. Welcome to class! Please answer this question:</vt:lpstr>
      <vt:lpstr>7. Welcome to class! Please answer this question:</vt:lpstr>
      <vt:lpstr>8. Welcome to class! Please answer this question:</vt:lpstr>
      <vt:lpstr>9. Welcome to class! Please answer this question:</vt:lpstr>
      <vt:lpstr>10. Welcome to class! Please answer this question:</vt:lpstr>
      <vt:lpstr>11. Welcome to class! Please answer this question:</vt:lpstr>
      <vt:lpstr>12. Welcome to class! Please answer this question:</vt:lpstr>
      <vt:lpstr>13. Welcome to class! Please answer this question:</vt:lpstr>
      <vt:lpstr>14. Welcome to class! Please answer this question:</vt:lpstr>
      <vt:lpstr>15. Welcome to class! Please answer this question:</vt:lpstr>
      <vt:lpstr>16. Welcome to class! Please answer this question:</vt:lpstr>
      <vt:lpstr>17. Welcome to class! Please answer this question:</vt:lpstr>
      <vt:lpstr>18. Welcome to class! Please answer this question:</vt:lpstr>
      <vt:lpstr>19. Welcome to class! Please answer this question:</vt:lpstr>
      <vt:lpstr>20. Welcome to class! Please answer this question:</vt:lpstr>
      <vt:lpstr>21. Welcome to class! Please answer this question:</vt:lpstr>
      <vt:lpstr>22. Welcome to class! Please answer this question:</vt:lpstr>
      <vt:lpstr>23. Welcome to class! Please answer this question:</vt:lpstr>
      <vt:lpstr>24. Welcome to class! Please answer this question:</vt:lpstr>
      <vt:lpstr>25. Welcome to class! Please answer this question:</vt:lpstr>
      <vt:lpstr>26. Welcome to class! Please answer this question:</vt:lpstr>
      <vt:lpstr>27. Welcome to class! Please answer this question:</vt:lpstr>
      <vt:lpstr>28. Welcome to class! Please answer this question:</vt:lpstr>
      <vt:lpstr>29. Welcome to class! Please answer this question:</vt:lpstr>
      <vt:lpstr>30. Welcome to class! Please answer this question:</vt:lpstr>
      <vt:lpstr>31. Welcome to class! Please answer this question:</vt:lpstr>
      <vt:lpstr>Check-in Questions</vt:lpstr>
      <vt:lpstr>How long have you been sitting in front of your computer for today?</vt:lpstr>
      <vt:lpstr>How are you feeling today?</vt:lpstr>
      <vt:lpstr>What is your favourite type of pizza topping?</vt:lpstr>
      <vt:lpstr>What is your favourite ice cream flavour?</vt:lpstr>
      <vt:lpstr>What are your plans for later tonight?</vt:lpstr>
      <vt:lpstr>What is your favourite sport?</vt:lpstr>
      <vt:lpstr>How is your semester going so far?</vt:lpstr>
      <vt:lpstr>Welcome! Please annotate the graph below.</vt:lpstr>
      <vt:lpstr>Welcome back to class!</vt:lpstr>
      <vt:lpstr>Pick Three Things That You Are Going To Do For Yourself Today</vt:lpstr>
      <vt:lpstr>Pick two things that you are going to do for someone else today</vt:lpstr>
      <vt:lpstr>Games</vt:lpstr>
      <vt:lpstr>Wake Up Your Brain</vt:lpstr>
      <vt:lpstr>Boggle 1/7</vt:lpstr>
      <vt:lpstr>Boggle 2/7 </vt:lpstr>
      <vt:lpstr>Boggle 3/7</vt:lpstr>
      <vt:lpstr>Boggle 4/7</vt:lpstr>
      <vt:lpstr>Boggle 5/7</vt:lpstr>
      <vt:lpstr>Boggle 6/7</vt:lpstr>
      <vt:lpstr>Boggle 7/7</vt:lpstr>
      <vt:lpstr>Bugs</vt:lpstr>
      <vt:lpstr>Vehicles</vt:lpstr>
      <vt:lpstr>Flowers</vt:lpstr>
      <vt:lpstr>Science</vt:lpstr>
      <vt:lpstr>Travel Goals</vt:lpstr>
      <vt:lpstr>Letter Hunt</vt:lpstr>
      <vt:lpstr>Colouring Pages</vt:lpstr>
      <vt:lpstr>Swan</vt:lpstr>
      <vt:lpstr>Tulips</vt:lpstr>
      <vt:lpstr>Hills</vt:lpstr>
      <vt:lpstr>Hummingbird</vt:lpstr>
      <vt:lpstr>Mandala</vt:lpstr>
      <vt:lpstr>Feather</vt:lpstr>
      <vt:lpstr>T-Rex</vt:lpstr>
      <vt:lpstr>Bird</vt:lpstr>
      <vt:lpstr>Carve and decorate a pumpkin!</vt:lpstr>
      <vt:lpstr>Discipline-Specific Prompts and Questions</vt:lpstr>
      <vt:lpstr>Medieval</vt:lpstr>
      <vt:lpstr>The scientific revolution</vt:lpstr>
      <vt:lpstr>Queen Bee Search</vt:lpstr>
      <vt:lpstr>Colour in this image of a cell!</vt:lpstr>
      <vt:lpstr>WYR 1/6 </vt:lpstr>
      <vt:lpstr>WYR 2/6 </vt:lpstr>
      <vt:lpstr>WYR 3/6 </vt:lpstr>
      <vt:lpstr>WYR 4/6</vt:lpstr>
      <vt:lpstr>WYR 5/6 </vt:lpstr>
      <vt:lpstr>WYR 6/6 </vt:lpstr>
      <vt:lpstr>Where in the world? 1/4</vt:lpstr>
      <vt:lpstr>Where in the world? 2/4</vt:lpstr>
      <vt:lpstr>Where in the world? 3/4</vt:lpstr>
      <vt:lpstr>Where in the world? 4/4</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Arrival Activities</dc:title>
  <dc:subject>UTM VLS eCAMPUS Fund – Arrival Activities</dc:subject>
  <dc:creator>UTM, UofT, York, Guelph, Western, Trent University, Brock University, York University, McMaster University</dc:creator>
  <cp:keywords>UTM, VLS, eCAMPUS, Arrival Activities</cp:keywords>
  <cp:lastModifiedBy>Fiona Rawle</cp:lastModifiedBy>
  <cp:revision>49</cp:revision>
  <dcterms:modified xsi:type="dcterms:W3CDTF">2022-03-11T20:20:45Z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0x01010034F9987B58FA8646987BDEF482EAB4B7</vt:lpwstr>
  </property>
</Properties>
</file>