
<file path=[Content_Types].xml><?xml version="1.0" encoding="utf-8"?>
<Types xmlns="http://schemas.openxmlformats.org/package/2006/content-types">
  <Default Extension="bin" ContentType="application/vnd.ms-office.activeX"/>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notesSlides/notesSlide7.xml" ContentType="application/vnd.openxmlformats-officedocument.presentationml.notesSlide+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notesSlides/notesSlide23.xml" ContentType="application/vnd.openxmlformats-officedocument.presentationml.notesSlide+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notesSlides/notesSlide24.xml" ContentType="application/vnd.openxmlformats-officedocument.presentationml.notesSlide+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notesSlides/notesSlide25.xml" ContentType="application/vnd.openxmlformats-officedocument.presentationml.notesSlide+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notesSlides/notesSlide26.xml" ContentType="application/vnd.openxmlformats-officedocument.presentationml.notesSlide+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activeX/activeX7.xml" ContentType="application/vnd.ms-office.activeX+xml"/>
  <Override PartName="/ppt/activeX/activeX8.xml" ContentType="application/vnd.ms-office.activeX+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notesSlides/notesSlide44.xml" ContentType="application/vnd.openxmlformats-officedocument.presentationml.notesSlide+xml"/>
  <Override PartName="/ppt/ink/ink735.xml" ContentType="application/inkml+xml"/>
  <Override PartName="/ppt/ink/ink736.xml" ContentType="application/inkml+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ink/ink737.xml" ContentType="application/inkml+xml"/>
  <Override PartName="/ppt/ink/ink738.xml" ContentType="application/inkml+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ink/ink739.xml" ContentType="application/inkml+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ink/ink740.xml" ContentType="application/inkml+xml"/>
  <Override PartName="/ppt/ink/ink741.xml" ContentType="application/inkml+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ink/ink742.xml" ContentType="application/inkml+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94" r:id="rId1"/>
    <p:sldMasterId id="2147483707" r:id="rId2"/>
  </p:sldMasterIdLst>
  <p:notesMasterIdLst>
    <p:notesMasterId r:id="rId77"/>
  </p:notesMasterIdLst>
  <p:sldIdLst>
    <p:sldId id="1604" r:id="rId3"/>
    <p:sldId id="1579" r:id="rId4"/>
    <p:sldId id="296" r:id="rId5"/>
    <p:sldId id="265" r:id="rId6"/>
    <p:sldId id="1588" r:id="rId7"/>
    <p:sldId id="1587" r:id="rId8"/>
    <p:sldId id="1528" r:id="rId9"/>
    <p:sldId id="1590" r:id="rId10"/>
    <p:sldId id="1531" r:id="rId11"/>
    <p:sldId id="347" r:id="rId12"/>
    <p:sldId id="1591" r:id="rId13"/>
    <p:sldId id="1592" r:id="rId14"/>
    <p:sldId id="1540" r:id="rId15"/>
    <p:sldId id="1543" r:id="rId16"/>
    <p:sldId id="1550" r:id="rId17"/>
    <p:sldId id="1544" r:id="rId18"/>
    <p:sldId id="1545" r:id="rId19"/>
    <p:sldId id="1546" r:id="rId20"/>
    <p:sldId id="1547" r:id="rId21"/>
    <p:sldId id="452" r:id="rId22"/>
    <p:sldId id="1552" r:id="rId23"/>
    <p:sldId id="1558" r:id="rId24"/>
    <p:sldId id="1626" r:id="rId25"/>
    <p:sldId id="1567" r:id="rId26"/>
    <p:sldId id="1580" r:id="rId27"/>
    <p:sldId id="1562" r:id="rId28"/>
    <p:sldId id="1563" r:id="rId29"/>
    <p:sldId id="1564" r:id="rId30"/>
    <p:sldId id="1565" r:id="rId31"/>
    <p:sldId id="1566" r:id="rId32"/>
    <p:sldId id="1553" r:id="rId33"/>
    <p:sldId id="1555" r:id="rId34"/>
    <p:sldId id="1557" r:id="rId35"/>
    <p:sldId id="1572" r:id="rId36"/>
    <p:sldId id="1593" r:id="rId37"/>
    <p:sldId id="1573" r:id="rId38"/>
    <p:sldId id="1574" r:id="rId39"/>
    <p:sldId id="1577" r:id="rId40"/>
    <p:sldId id="1571" r:id="rId41"/>
    <p:sldId id="1578" r:id="rId42"/>
    <p:sldId id="1594" r:id="rId43"/>
    <p:sldId id="1595" r:id="rId44"/>
    <p:sldId id="1582" r:id="rId45"/>
    <p:sldId id="1625" r:id="rId46"/>
    <p:sldId id="1585" r:id="rId47"/>
    <p:sldId id="1586" r:id="rId48"/>
    <p:sldId id="1596" r:id="rId49"/>
    <p:sldId id="1597" r:id="rId50"/>
    <p:sldId id="1602" r:id="rId51"/>
    <p:sldId id="1605" r:id="rId52"/>
    <p:sldId id="1599" r:id="rId53"/>
    <p:sldId id="1600" r:id="rId54"/>
    <p:sldId id="1603" r:id="rId55"/>
    <p:sldId id="1598" r:id="rId56"/>
    <p:sldId id="1601" r:id="rId57"/>
    <p:sldId id="1606" r:id="rId58"/>
    <p:sldId id="1610" r:id="rId59"/>
    <p:sldId id="1608" r:id="rId60"/>
    <p:sldId id="1612" r:id="rId61"/>
    <p:sldId id="1613" r:id="rId62"/>
    <p:sldId id="1614" r:id="rId63"/>
    <p:sldId id="1611" r:id="rId64"/>
    <p:sldId id="1617" r:id="rId65"/>
    <p:sldId id="1616" r:id="rId66"/>
    <p:sldId id="1618" r:id="rId67"/>
    <p:sldId id="1619" r:id="rId68"/>
    <p:sldId id="1620" r:id="rId69"/>
    <p:sldId id="1621" r:id="rId70"/>
    <p:sldId id="1623" r:id="rId71"/>
    <p:sldId id="1622" r:id="rId72"/>
    <p:sldId id="1624" r:id="rId73"/>
    <p:sldId id="1509" r:id="rId74"/>
    <p:sldId id="1518" r:id="rId75"/>
    <p:sldId id="273"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2F2873"/>
    <a:srgbClr val="FFDDDD"/>
    <a:srgbClr val="DFDDF3"/>
    <a:srgbClr val="D1CEEE"/>
    <a:srgbClr val="CAC7EB"/>
    <a:srgbClr val="D6D4F0"/>
    <a:srgbClr val="E7E6F6"/>
    <a:srgbClr val="FFB9B9"/>
    <a:srgbClr val="292B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4AFED6-BF61-0844-9583-10AD12826059}" v="3" dt="2022-03-11T19:19:55.973"/>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327" autoAdjust="0"/>
  </p:normalViewPr>
  <p:slideViewPr>
    <p:cSldViewPr snapToGrid="0">
      <p:cViewPr varScale="1">
        <p:scale>
          <a:sx n="128" d="100"/>
          <a:sy n="128" d="100"/>
        </p:scale>
        <p:origin x="456" y="176"/>
      </p:cViewPr>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microsoft.com/office/2015/10/relationships/revisionInfo" Target="revisionInfo.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activeX1.xml><?xml version="1.0" encoding="utf-8"?>
<ax:ocx xmlns:ax="http://schemas.microsoft.com/office/2006/activeX" xmlns:r="http://schemas.openxmlformats.org/officeDocument/2006/relationships" ax:classid="{8BD21D10-EC42-11CE-9E0D-00AA006002F3}" ax:persistence="persistStorage" r:id="rId1"/>
</file>

<file path=ppt/activeX/activeX2.xml><?xml version="1.0" encoding="utf-8"?>
<ax:ocx xmlns:ax="http://schemas.microsoft.com/office/2006/activeX" xmlns:r="http://schemas.openxmlformats.org/officeDocument/2006/relationships" ax:classid="{8BD21D10-EC42-11CE-9E0D-00AA006002F3}" ax:persistence="persistStorage" r:id="rId1"/>
</file>

<file path=ppt/activeX/activeX3.xml><?xml version="1.0" encoding="utf-8"?>
<ax:ocx xmlns:ax="http://schemas.microsoft.com/office/2006/activeX" xmlns:r="http://schemas.openxmlformats.org/officeDocument/2006/relationships" ax:classid="{8BD21D10-EC42-11CE-9E0D-00AA006002F3}" ax:persistence="persistStorage" r:id="rId1"/>
</file>

<file path=ppt/activeX/activeX4.xml><?xml version="1.0" encoding="utf-8"?>
<ax:ocx xmlns:ax="http://schemas.microsoft.com/office/2006/activeX" xmlns:r="http://schemas.openxmlformats.org/officeDocument/2006/relationships" ax:classid="{8BD21D10-EC42-11CE-9E0D-00AA006002F3}" ax:persistence="persistStorage" r:id="rId1"/>
</file>

<file path=ppt/activeX/activeX5.xml><?xml version="1.0" encoding="utf-8"?>
<ax:ocx xmlns:ax="http://schemas.microsoft.com/office/2006/activeX" xmlns:r="http://schemas.openxmlformats.org/officeDocument/2006/relationships" ax:classid="{8BD21D10-EC42-11CE-9E0D-00AA006002F3}" ax:persistence="persistStorage" r:id="rId1"/>
</file>

<file path=ppt/activeX/activeX6.xml><?xml version="1.0" encoding="utf-8"?>
<ax:ocx xmlns:ax="http://schemas.microsoft.com/office/2006/activeX" xmlns:r="http://schemas.openxmlformats.org/officeDocument/2006/relationships" ax:classid="{8BD21D10-EC42-11CE-9E0D-00AA006002F3}" ax:persistence="persistStorage" r:id="rId1"/>
</file>

<file path=ppt/activeX/activeX7.xml><?xml version="1.0" encoding="utf-8"?>
<ax:ocx xmlns:ax="http://schemas.microsoft.com/office/2006/activeX" xmlns:r="http://schemas.openxmlformats.org/officeDocument/2006/relationships" ax:classid="{8BD21D10-EC42-11CE-9E0D-00AA006002F3}" ax:persistence="persistStorage" r:id="rId1"/>
</file>

<file path=ppt/activeX/activeX8.xml><?xml version="1.0" encoding="utf-8"?>
<ax:ocx xmlns:ax="http://schemas.microsoft.com/office/2006/activeX" xmlns:r="http://schemas.openxmlformats.org/officeDocument/2006/relationships" ax:classid="{8BD21D10-EC42-11CE-9E0D-00AA006002F3}" ax:persistence="persistStorage" r:id="rId1"/>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svetanka S. Karagyozova" userId="22f4dd4f-1eaa-484c-9212-e92b274cbddb" providerId="ADAL" clId="{484AFED6-BF61-0844-9583-10AD12826059}"/>
    <pc:docChg chg="modSld">
      <pc:chgData name="Tsvetanka S. Karagyozova" userId="22f4dd4f-1eaa-484c-9212-e92b274cbddb" providerId="ADAL" clId="{484AFED6-BF61-0844-9583-10AD12826059}" dt="2022-03-11T19:45:04.933" v="0" actId="255"/>
      <pc:docMkLst>
        <pc:docMk/>
      </pc:docMkLst>
      <pc:sldChg chg="modSp mod">
        <pc:chgData name="Tsvetanka S. Karagyozova" userId="22f4dd4f-1eaa-484c-9212-e92b274cbddb" providerId="ADAL" clId="{484AFED6-BF61-0844-9583-10AD12826059}" dt="2022-03-11T19:45:04.933" v="0" actId="255"/>
        <pc:sldMkLst>
          <pc:docMk/>
          <pc:sldMk cId="0" sldId="1604"/>
        </pc:sldMkLst>
        <pc:spChg chg="mod">
          <ac:chgData name="Tsvetanka S. Karagyozova" userId="22f4dd4f-1eaa-484c-9212-e92b274cbddb" providerId="ADAL" clId="{484AFED6-BF61-0844-9583-10AD12826059}" dt="2022-03-11T19:45:04.933" v="0" actId="255"/>
          <ac:spMkLst>
            <pc:docMk/>
            <pc:sldMk cId="0" sldId="1604"/>
            <ac:spMk id="18" creationId="{D43B953C-BBA9-1C41-AF25-7394112B0C04}"/>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5:40.09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530 1069,'1'13,"1"0,1 0,0-1,0 1,1-1,10 19,6 23,33 105,-33-96,13 57,15 52,2 0,-33-114,4 16,-15-42,1 0,13 32,11 46,-6-32,-18-61,-1 0,7 33,29 120,-39-148,-2-12,1-1,-1 1,2-1,-1 1,1-1,9 17,-12-26,0 0,0 1,0-1,0 0,0 0,1 0,-1 0,0 0,0 0,0 1,0-1,0 0,1 0,-1 0,0 0,0 0,0 0,1 0,-1 0,0 0,0 0,0 0,1 0,-1 0,0 0,0 0,0 0,0 0,1 0,-1 0,0 0,0 0,0 0,0 0,1 0,-1-1,0 1,0 0,0 0,0 0,1 0,-1 0,0 0,0-1,0 1,0 0,0 0,0-1,9-14,5-25,-13 35,28-74,-18 44,14-62,-7 19,-15 63,7-15,-3 32,2 19,67 198,-9-21,23 69,-67-202,-8-23,20 81,22 96,-29-120,91 325,-63-221,-4 3,-26-119,1-9,40 106,-17-35,-35-93,-14-45,1-1,1 0,0-1,0 1,9 16,-12-26,0 0,0 0,0 0,0 0,0 0,0 0,0 0,0 0,0 0,1 0,-1 0,0 0,0-1,0 1,0 0,0 0,0 0,0 0,0 0,0 0,1 0,-1 0,0 0,0 0,0 0,0 0,0 0,0 0,0 0,0 0,1 0,-1 0,0 0,0 0,0 0,0 0,0 1,0-1,0 0,0 0,0 0,1 0,-1 0,0 0,0 0,0 0,0 0,0 0,0 0,0 0,0 1,0-1,0 0,0 0,0 0,0 0,0 0,0-16,-5-18,-7-72,4 0,9-152,1 99,-2 107,-1-36,13-93,4-19,-3 112,-13 88,0 0,0 0,0 0,1 0,-1-1,0 1,0 0,0 0,0 0,0 0,0 0,0 0,0-1,0 1,0 0,0 0,0 0,0 0,1 0,-1 0,0 0,0 0,0 0,0 0,0-1,0 1,1 0,-1 0,0 0,0 0,0 0,0 0,0 0,0 0,1 0,-1 0,0 0,0 0,0 0,0 0,0 0,1 0,-1 0,0 0,0 1,0-1,0 0,0 0,0 0,0 0,1 0,-1 0,0 0,0 0,0 0,0 0,0 1,0-1,11 11,5 16,41 144,158 402,-46-184,-166-384,156 307,-12-41,-115-204,66 129,39 48,-67-114,-13-5,34 85,68 138,-36-137,-117-200,-4-7,0 1,1-1,-1 0,0 0,1 0,0 0,0-1,0 1,1-1,-1 0,1 1,0-2,0 1,6 3,-9-6,0-1,0 0,0 1,-1-1,1 0,0 0,0 1,-1-1,1 0,0 0,-1 0,1 0,-1 0,1 0,-1 0,1 0,-1 0,0 0,1 0,-1 0,0 0,0 0,0-2,5-28,-3 19,1 0,0 1,0-1,2 1,6-15,11-36,4-21,-17 59,-1 0,8-43,-4 13,-8 42,-1 0,-1 0,0 0,1-19,10-157,-5 20,-3 95,0 7,3-117,-8 141,10-251,-7 247,-3-59,0-25,6 74,2-63,-9 118,1-1,0 1,0-1,0 1,0 0,0-1,0 1,0-1,0 1,0 0,1-1,-1 1,1 0,-1-1,1 1,-1 0,2-3,9 21,10 46,-20-60,33 81,-13-35,-3-9,2-1,25 36,4 21,47 76,-31-57,87 132,-112-193,74 95,-60-84,57 61,-38-46,-48-49,36 31,-50-50,0 0,0 1,9 15,23 27,146 135,-189-189,1 0,-1-1,1 1,-1 0,1 0,0-1,-1 1,1-1,0 1,0-1,0 1,-1-1,1 1,0-1,0 0,0 1,0-1,0 0,0 0,-1 0,1 0,0 0,0 0,0 0,0 0,0 0,0 0,0 0,0 0,0-1,0 1,-1 0,1-1,0 1,0-1,0 1,-1-1,1 1,0-1,0 0,-1 1,1-1,-1 0,1 1,0-1,-1 0,0 0,1 0,-1 1,1-1,-1 0,0 0,0 0,1 0,-1-1,4-11,0 0,-1 0,1-16,-1 11,2-15,-2 1,-1-1,-4-62,-1 15,2 31,-1-1,-16-81,14 102,-1-48,-2-8,3 49,-4-23,-18-65,17 85,7 28,0 0,-1 0,0 0,-1 1,0-1,0 1,-1 0,0 0,-1 1,-1 0,-6-9,-43-51,-8-7,46 58,-102-92,94 83,22 22,1 1,0 0,-1 1,0-1,0 1,0-1,0 1,-7-4,-90-52,87 49,0-1,0-1,1-1,0 0,1 0,-14-21,-14-16,-116-141,88 104,8 8,-51-60,-14-12,24 31,29 38,17 10,28 40,-1 1,-2 2,-46-35,61 51,1 0,-18-19,12 10,-165-161,136 121,-3-3,39 51,0-2,-17-28,9 13,-132-176,-123-196,165 245,56 86,-11-16,22 24,-63-71,45 61,-44-61,17 44,-80-75,130 120,-15-14,-77-73,24 20,-4-5,-88-108,17-14,-8-7,136 169,-35-56,22 35,-1-13,-38-47,43 40,13 21,-2 9,112 185,0 2,-9-16,-9-5,64 81,66 80,-140-194,1-1,66 64,38 20,-70-67,-39-39,80 66,-5-5,-91-70,2-1,27 17,-26-18,0 0,23 22,54 48,-42-42,-40-31,0 0,0 1,14 13,-8-5,1-2,28 18,-34-24,20 17,0 1,33 38,-36-34,2-2,35 27,-12-3,32 22,-37-30,3 11,-39-45,-1 0,18 25,-23-29,40 54,-4-14,46 56,-46-43,95 100,-26-22,-82-107,-3-3,28 35,-1-9,-41-39,1-1,1 0,15 11,-21-18,51 54,-49-51,0 0,0 1,16 21,6 7,36 39,69 77,-99-98,-32-46,0 0,0-1,1 0,12 14,52 69,-45-63,46 62,-66-82,27 38,52 66,-44-62,25 29,-50-65,-1 0,-1 1,0 1,12 21,-15-22,0 0,1-1,19 18,13 16,-7-4,26 35,-44-54,2-2,0 0,39 32,-34-30,0 1,-2 1,-1 0,21 37,-18-30,1-2,53 49,-76-78,234 247,25 13,-203-202,17 11,-47-41,150 147,-122-112,-41-45,1-1,32 28,-26-29,-1 1,0 1,21 27,-28-29,33 31,13 15,-39-39,2-1,48 40,3 1,-56-44,11 9,-22-24,0 1,-1-1,15 20,9 10,25 27,-43-47,0-1,1-1,31 27,43 39,-35-28,-43-41,143 152,-139-151,1 0,0 0,22 12,-18-12,-1 0,19 19,-26-23,0 1,1-2,22 13,-22-14,1 0,-1 1,20 19,-25-21,0-1,1 0,-1 0,1-1,0-1,1 1,-1-1,11 2,-10-2,0 0,0 0,-1 0,1 1,-1 1,15 11,-19-14,-1 0,0 0,1-1,0 1,0-1,0 0,0 0,8 2,-8-3,1 0,-1 1,0 0,0 0,0 1,0-1,0 1,6 5,-4-3,-1 0,2 0,-1-1,0 0,1-1,11 4,-10-3,0-1,-1 1,1 0,12 10,25 9,-38-20,-1 0,1 1,-1 0,13 9,-11-7,1 1,0-2,0 1,15 5,-13-6,-1 0,0 1,16 10,-4-4,-4-2,-22-6,-15-2,-13-2,-44-7,-22 0,68 8,20 0,0 0,0-1,0 0,1 0,-1-1,0 0,0-1,0 0,1 0,-1-1,-8-4,8 3,-1 1,1 0,0 0,-1 1,0 1,0-1,-13 1,-8-2,-90-11,97 10,-44-12,50 10,0 1,-1 1,0 1,-25-1,23 3,0-1,-34-9,-20-2,11 1,50 8,1 1,-1 0,-26-1,16 3,0-2,0-1,-39-11,-2-1,33 12,-48-2,21 2,-46-9,73 1,28 10,1 0,0 0,-1 0,1 1,-1 0,0 0,-6-2,-99-7,60 1,-63-19,100 25,0 0,0 1,0 1,-20 0,20 1,0-1,0 0,0 0,0-1,-13-4,8 1,0 1,0 1,-27-2,25 4,-1-2,-27-6,9 0,-64-7,-7-1,-99-13,11 14,78 3,49 0,55 9,0 1,0 0,-28 0,-46-5,57 4,-2 0,-11-1,-47 0,81 4,0 0,0-1,0 0,-17-6,17 5,0 0,0 0,0 1,-18 0,5 0,-1 0,-30-7,32 4,-1 1,-37-1,46 5,0-2,1 0,-27-7,27 5,-1 1,0 0,-27 0,-117-10,26-1,101 13,-60-11,59 7,-61-3,-38-5,-438 13,438-14,91 15,0-2,-52-8,40 1,-52-11,103 17,-1 1,1-1,0 0,0 1,0-1,0 0,0 0,0-1,0 1,1 0,-1 0,1-1,0 1,0-1,0 1,0-1,0 0,0 1,1-1,-1 0,1 0,0-3,-5-68,5 69,1-528,0 493,11-55,-6 56,2-59,4-130,-9-194,-6 215,2 182,-2 0,-1 0,-8-31,5 29,2-1,-3-30,3 6,-3-1,-27-98,32 130,3 18,0-1,0 1,0 0,0-1,-1 1,0 0,0 0,1-1,-2 1,1 0,0 0,-1 0,1 0,-1 0,0 1,-3-5,3 10,-1-1,1 1,0-1,1 1,-1 0,0-1,1 1,-1 0,1 0,0 0,0 1,0 2,-1-2,-12 42,1 1,-9 74,11-51,5-22,2 1,6 93,1-42,-3-83,1 0,0 1,2-1,0 0,1 0,0 0,2 0,0-1,1 0,0 0,16 24,30 66,-22-63,1 0,3-2,46 43,9 5,-53-58,73 46,-88-63,18 11,-17-11,-1 1,0 0,33 32,-40-34,-24-29,-7-15,0-15,1 5,2-1,1-1,-6-53,-10-72,11 77,-7-99,6 87,-1-20,-13-145,22 214,1 14,3 0,-3-74,6 57,-16-100,2 31,-16-75,17 108,-15-119,27 189,0 0,-11-30,-1-9,8 30,-20-50,2 8,4 5,-44-91,13 28,53 131,-1-1,1 1,0 0,-1 0,1 0,-1 0,1 0,-1 0,0 0,1 1,-1-1,0 0,0 0,1 0,-1 1,0-1,0 0,0 1,0-1,-2 0,-1 18,9 38,13 9,34 80,-13-52,63 108,-42-85,77 169,-39-75,-36-56,-2-2,-3-30,23 47,-22-58,93 157,-92-169,43 59,-31-57,36 45,5-7,127 155,-177-223,-52-58,3 1,-12-14,-1 0,1 1,-1-1,1 0,-1 0,1 1,-1-1,0 0,1 0,-1 1,0-1,0 0,0 0,1 0,-1 0,0 1,0-1,0 0,0 0,-1 0,1 0,0 1,0-1,0 0,-1-1,0-7,-1 0,0 1,-1-1,1 1,-2 0,-3-9,-12-38,-54-232,2 7,37 148,5 25,16 46,-1-6,-25-71,-75-225,92 294,-22-58,5 28,27 64,-2-1,-23-40,-23-47,43 84,-44-74,27 46,4 4,30 63,0 0,0 0,0 0,0 0,0 0,0 0,0 1,0-1,0 0,0 0,0 0,0 0,0 0,0 1,-1-1,1 0,0 0,0 0,0 0,0 0,0 0,0 1,0-1,0 0,0 0,0 0,-1 0,1 0,0 0,0 0,0 0,0 0,0 0,0 1,-1-1,1 0,0 0,0 0,0 0,0 0,0 0,-1 0,1 0,0 0,0 0,0 0,0 0,0 0,-1 0,1-1,0 1,0 0,0 0,0 0,0 0,0 0,-1 0,1 0,0 0,0 0,0 0,0 0,0-1,0 1,0 0,0 0,0 0,-1 0,1-1,-3 23,4 24,68 183,-42-166,2-1,75 115,-92-158,138 232,-79-126,-45-75,38 54,18 26,100 119,43 6,-96-120,-64-78,72 69,28 39,-119-121,58 43,37 34,-77-71,-27-22,127 118,-158-140,2-1,-1 0,0-1,1 0,13 5,16 9,137 73,-160-84,1 0,0 0,0-1,1-1,-1-1,1 0,0-1,26 2,-18-2,0 1,-1 2,24 7,-22-5,0-1,32 4,-39-8,0 1,26 9,-27-7,0-1,28 4,-18-5,1 2,-1 1,0 1,30 13,-42-16,2 0,-1-2,21 3,-23-4,-1 0,0 1,1 0,-1 1,25 10,-38-14,0 0,0 0,0 0,0 0,0 1,0-1,1 0,-1 0,0 0,0 0,0 0,0 0,0 0,0 0,0 0,1 0,-1 0,0 0,0 0,0 0,0 0,0 1,0-1,0 0,0 0,0 0,0 0,0 0,0 0,1 0,-1 1,0-1,0 0,0 0,0 0,0 0,0 0,0 0,0 1,0-1,0 0,0 0,0 0,-1 0,1 0,0 0,0 0,0 1,0-1,0 0,0 0,0 0,0 0,0 0,0 0,0 0,0 0,0 1,-1-1,1 0,0 0,0 0,0 0,0 0,0 0,-15 3,-17-2,-18-8,0 1,0 3,-87 6,34-1,72 0,1 0,-56 14,-20 3,74-15,-59 18,60-13,-1-2,-32 3,33-5,-45 11,-29 5,-40 8,-81 15,128-26,68-14,1 1,-1 1,-28 11,36-10,-1-2,0 0,-38 2,-3 1,-16 5,-155 3,23-2,185-15,-38 0,-107 13,-81 14,163-21,60-4,-50 6,-20 1,21-3,-71 11,42-12,75-5,-66 9,69-5,-1-1,-60-3,54-1,-48 3,37 5,-50 2,9-10,-126 4,110 11,58-8,-66 3,-6 5,-13 1,103-14,26-1,18 1,63-1,87 3,32 25,-117-15,-58-7,0-2,40 2,21 3,-34-2,-35-3,0 0,0 0,15 7,4 0,133 34,-145-38,0-2,40 6,-37-8,-1 2,29 8,1 2,1-3,0-2,68 3,-96-10,39 11,-52-10,1 1,-1-2,28 2,171 9,-111-5,-69-4,53 1,99-6,-57-2,-107 3,26 0,89-10,-105 6,-21 3,0 0,1-1,-1 0,0 0,14-7,4-1,1 0,0 2,1 1,-1 1,47-3,-37 5,83-4,-29 7,81 3,38 25,-160-22,44 2,-75-6,0 1,37 8,-36-5,-1-2,40 3,-18-5,42 7,-62-5,201 12,-164-2,-48-10,-1 0,1-1,-1 0,21 1,88 10,13 0,-114-13,0 1,-1 1,1 0,-1 1,33 10,-39-10,0-1,0-1,0 0,22 0,36 4,-47-1,1-1,0-1,27-1,-24-2,52 8,-35-2,0-2,81-5,-32-1,31 12,-99-6,61 2,99-6,-58-2,-85 3,9 1,-1-3,52-7,45-5,12 1,-30 1,-74 8,93-21,-85-5,-62 30,0-1,0 1,1 0,-1 0,0-1,0 1,0 0,0 0,0-1,0 1,0 0,0 0,0-1,0 1,0 0,0-1,0 1,0 0,0 0,0-1,0 1,0 0,0 0,0-1,0 1,0 0,0 0,-1-1,1 1,0 0,0 0,0 0,0-1,-1 1,1 0,0 0,0 0,0-1,-1 1,1 0,0 0,0 0,-1 0,1 0,0 0,0 0,-1 0,1 0,0-1,0 1,-1 0,1 0,0 0,-1 0,1 1,-28-14,7 4,12 2,0 1,0 0,-1 1,0 0,0 0,0 1,-1 0,-10-2,-35-14,35 11,0 2,-30-7,-34-10,62 16,1 1,-32-5,21 6,-47-15,51 12,-1 1,-37-4,48 9,-1-1,-32-11,10 2,-25 2,51 9,1 0,0-1,0-1,-18-7,3 1,0 0,-48-7,-3-1,-192-62,-169-29,85 19,310 79,-57-7,-22-4,-71-10,63 13,89 8,33 7,1 1,-1 1,0 0,-18-1,3 1,-1-1,1-1,-29-8,-45-7,-1-7,-57-9,-154-25,200 39,-56-8,100 16,52 9,1 0,-1 2,-24-2,-79-9,82 9,-123-5,15-5,-674 15,661 13,41-1,106-12,-1 0,1 1,0 1,-14 4,-31 6,28-8,0 1,-54 20,7-2,-1-9,52-11,-48 13,54-12,-1 0,1-2,-1 0,-32 0,4 0,-3 2,-43 3,64-8,21 1,1 0,0-1,0 0,0 0,0-1,0 0,0-1,0 0,0 0,0 0,1-1,-1 0,1-1,-1 1,-10-9,-4-8,1-1,0-1,2 0,0-2,2 0,-25-46,-43-91,-71-200,55 55,65 186,34 115,-60-220,26 64,22 90,2 16,-3-58,11 81,-14-52,4 15,8 24,0-59,1 15,0 39,-3-59,-5-50,14-383,12 424,0 12,-8 77,11-46,4-19,-8-13,-8 66,5-117,-11 75,4-98,3 134,3-65,-8-523,-13 503,-1-13,-13-67,22 161,-2-57,7 81,1-20,-2 0,-9-60,-4-25,5 79,-12-89,13 82,7 55,-1 7,1 31,0 46,2 71,12-77,-8-54,-2-1,0 1,0 24,6 111,-5-96,8 51,-5-56,0 63,6 162,1-35,6 60,-1-2,-17-252,10 59,1 8,14 44,12 173,-12-228,18 154,-39-224,48 223,-41-208,-4-20,-2 1,4 34,-7-43,0-1,9 25,6 38,-11-41,23 76,-25-99,17 107,16 27,-34-132,0 0,3 27,-6-29,1 0,1-1,10 30,-9-33,-1 0,0 0,1 20,-3-21,1 0,0 0,10 28,-7-26,-1 0,0 0,2 24,10 37,-10-53,8 51,-12-55,0 0,2 0,0 0,10 21,-12-32,0 0,0 0,-1 0,2 19,-3-20,0 1,1 0,0 0,0-1,5 11,-7-20,0 1,1 0,-1 0,0 0,1 0,-1 0,1 0,0-1,-1 1,1 0,-1 0,1-1,0 1,0 0,-1-1,1 1,0-1,0 1,1 0,9-9,-9 4,0 0,-1 0,1 0,-1 0,0 0,0 0,0-7,11-238,2 49,-2-22,2 38,-1-2,-11 133,14-79,-5 56,21-243,-25 235,9-55,-11 106,-2 0,-1-51,-2 44,6-44,13-143,-13 176,1-38,-6 644,-2-270,2-265,1-1,8 35,-5-35,-2 0,3 38,-6-3,3-1,15 85,26 141,-25-178,-10-63,4 40,-6-25,17 59,-13-70,-3 0,7 85,-11-81,1 0,15 58,5 40,1 66,1-25,-1-3,-13-108,-8-57,-2 0,0 0,0 22,-2-12,2 0,6 29,-4-30,-1 1,0 36,9 90,-7-95,1 45,6-2,-25-206,5 53,-1-65,7 97,-1-1,-8-35,5 34,2 0,-2-28,-9-102,1-15,-1-26,2 49,-11-50,4 42,-33-314,-18-30,-55-327,100 671,-26-135,7 53,33 159,9 54,0-1,-2 0,-1 1,0 0,-13-30,1 26,10 27,0 15,-38 90,0 58,30-102,12-48,0-1,-1 1,-1-1,0 0,-7 15,8-21,1 1,0 0,0 0,1 0,0 0,0 13,-8 32,-8 6,3 1,-12 103,26-151,0 3,-1-1,-1 1,-8 30,1-13,2 1,1 0,-4 62,-17 123,16-108,8-72,-5 121,-4-28,13-92,-1 0,-8 55,-5 37,8-34,6-71,-7 47,-6 58,-12 15,22-128,0-1,0 32,-3 21,-7 61,7-96,-3 14,2 0,-1 62,-5 6,9-93,-12 45,11-51,0 1,1-1,-2 40,-7 60,-1-13,1-51,10-45,0-1,1 1,0-1,-1 17,-10 93,7-72,-1 39,6-67,-1-1,-1 1,-1-1,-6 21,4-18,1 0,-3 36,8-56,0 0,0 0,0 0,1 0,-1 0,0 0,0 0,0 0,0 0,-1 0,1 0,0 0,0 0,-1 0,1 0,0-1,-1 1,1 0,-1 0,1 0,-1 0,0 0,1-1,-1 1,0 0,-1 0,1-1,0-1,0 0,-1 0,1 0,0 0,0 0,0-1,0 1,0 0,1 0,-1-1,0 1,1 0,-2-3,-22-62,14 4,9 51,0 0,0 1,-1-1,-7-19,1 5,0 1,2-1,1-1,-3-37,3 17,-1 1,-18-62,17 82,0 1,2-1,0 0,2-1,-1-35,3 41,-1 0,-1 1,-1-1,-8-24,-6-31,7 1,-3-131,14-49,0 827,-1-557,-1-1,0 1,-7 21,5-22,1 1,0-1,-1 27,-9 90,0-27,-6-21,6-35,-13 136,18-144,2 1,2 0,1 59,5-71,9 56,-5-57,-2 0,0 34,-4-60,0-1,0 0,0 0,0 1,0-1,1 0,-1 0,1 0,0 0,0 0,-1 0,1 0,1 0,-1 0,0 0,0 0,1-1,-1 1,1 0,-1-1,1 1,0-1,-1 0,1 1,0-1,0 0,0 0,0 0,0-1,0 1,0 0,0-1,3 1,9 1,-1-1,0-1,0 0,23-3,4 1,515 2,-534 1,-1 1,35 8,-34-5,-1-2,41 3,-41-5,0 1,38 8,-38-6,0 0,0-1,20-1,450-2,-371-14,13 1,-37 5,-45 3,70-9,-1 1,-73 8,67-3,30 6,124 5,-219 2,49 3,23-1,-54-1,81 6,-15 1,-27-9,-71-4,-1 1,35 6,-25-2,0-2,81-5,-33-1,438 3,-397 13,-13-15,159 4,-230 4,50 2,60 5,319-14,-358-12,-94 11,0 0,34-9,16-1,-42 7,56-16,14-3,-91 23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26.735"/>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94,'64'1,"71"-2,-30-14,-19 3,-56 7,0 1,36 0,66-10,25 4,-153 9,37-1,60 3,-58 1,48-4,-14-11,-56 8,1 1,43-1,438 5,-492 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19.89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46,'62'16,"-30"-10,0-2,0 0,1-2,-1-2,34-3,16 0,-79 3,38 1,0-3,49-7,-12 2,-61 7,-1 0,0-2,0 0,31-9,-36 8,1 1,-1 0,1 1,-1 0,16 1,-12 0,-1-1,0 0,15-3,-5-2,0 1,0 1,44-1,-44 3,-15 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22.43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19,'82'1,"88"-2,-122-5,50-2,1477 8,-1552-2,-14-1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23.74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83,'26'-1,"-1"-2,39-8,6-1,36-9,-37 5,-44 13,1 1,31 1,-30 1,50-6,-42 2,1 2,58 3,-23 1,-53-1,0 1,0 1,18 4,-18-2,0-2,0 0,22 0,93 10,60-14,-187 1</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25.81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0 125,'41'-2,"55"-9,-56 5,62-2,-81 7,1-2,-1 0,27-9,-2 2,1 1,78-6,-101 13,46-9,-49 6,0 2,42-3,69-7,-17 16,154-5,-258-1,-3 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27.64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1 185,'50'-27,"-35"21,0 1,0 1,0 1,1 0,-1 0,20 1,-26 1,86-11,-56 6,66-1,80-6,-53-1,-111 13,-1-2,38-7,14-3,47 0,-68 8,45-3,-1 0,-46 2,6-5,-45 10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29.37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99,'32'-2,"-1"-1,63-14,-13 1,64 0,15-10,-113 20,91-1,299 7,-413-2,-16-1</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31.58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86,'82'1,"87"-2,-121-5,50-2,-90 8,39 1,0-2,53-9,-73 7,1 1,54 4,29-2,-64-6,52-1,20 0,-53 1,68-6,-130 11,12 0,0-1,-1-1,22-7,-29 7</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33.40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72,'154'-11,"-147"10,152-12,-40 0,-35 7,101 8,-59 0,-121-2,29 1,1-1,0-2,-1-2,53-12,-73 13,0 1,-1 1,1 0,0 1,0 0,14 3,-15-1,1-1,0-1,-1 0,1-1,24-4,-29 2</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34.94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77,'86'2,"93"-4,-130-11,-42 10,0 1,0-1,0 1,0 1,14-2,101-8,22-1,27-4,-139 8,-23 6</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36.98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1 112,'124'-9,"-101"6,267-12,-158 2,-65 15,91-4,-110-4,50-1,-90 7,39 1,-1-3,54-7,-20 5,-64 4,1 0,-1-1,30-5,-31 3,0 1,0 1,26 0,-25 1,0 0,-1-1,24-4,-5-3,58-4,-81 10,-3-1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29.230"/>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6,'0'1,"1"0,-1 0,1 0,-1 0,1 0,0 0,-1 0,1 0,0 0,0 0,-1 0,1 0,0-1,0 1,0 0,0-1,0 1,0 0,0-1,0 0,0 1,1-1,-1 0,0 1,1-1,35 7,-32-6,36 5,78 1,13 6,491-13,-492-14,-117 15,30-1,-1-1,58-9,-58 6,0 1,81 5,-32 0,595-2,-568-13,-13-1,-96 12,-1-1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38.96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99,'52'-13,"68"-2,-23 4,-45 4,64 0,387 7,-371-14,-89 12,0-2,61-13,-96 15,3-1,-2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40.59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13,'1'1,"-1"0,1 0,0-1,-1 1,1 0,0 0,-1-1,1 1,0 0,0-1,0 1,-1-1,1 1,0-1,0 1,0-1,0 0,0 1,0-1,0 0,0 0,0 0,0 0,0 0,0 0,2 0,33 1,-32-1,55 2,96-4,-20-22,-125 23</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44.87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45.65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46.70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2:16.29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2:25.24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2:26.04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2:26.70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9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246 318,'9'12,"46"78,-51-83</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32.392"/>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0,'1'1,"-1"0,1 0,-1 0,1 0,-1-1,1 1,0 0,0 0,-1-1,1 1,0-1,0 1,0-1,0 1,0-1,-1 1,1-1,0 0,0 1,0-1,0 0,0 0,0 0,0 0,0 0,2 0,34 1,-33-1,143 13,-38-15,153 4,-194 11,-52-9,-1 0,1-2,27 2,116 9,-119-14,0 2,56 9,-54-5,1-2,81-5,-32-1,-10 4,87-2,-121-5,49-2,-80 8,31 1,0-2,54-9,-55 5,-1 2,80 6,-30-1,1042-2,-1007-14,-67 16,84-3,-121-7,-24 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9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218 279,'21'29</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60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208 265,'5'7</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60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180 226,'6'8</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4:09.52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86 93,'50'71,"-48"-67,33 45</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2:33.53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52 0,'-2'17,"-2"-1,1 1,-2-1,0 0,-1 0,-14 27,16-42,2-11,7-18,0 21,0 0,1 0,0 0,0 1,1 0,0 0,0 1,0 0,8-5,-8 6</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9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72 79,'1'2,"8"10,0 0,7 16,-10-16,1-1,0 0,1 0,13 14,-19-24,0 0,-1 1,0-1,1 1,-1 0,0-1,0 1,0 0,0-1,0 1,0 0,0 0,-1 0,1 0,0 0,-1 3,-3-2</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9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108 133,'-1'-2,"-12"-20,11 19</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9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68 106,'45'66,"23"27,-77-106,0 0,1-1,-8-20,-9-12</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9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50 79,'18'26</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37.69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483 557,'6'6,"0"1,-1 0,1 1,7 15,52 87,-41-63,-18-38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40.173"/>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0,'4'3,"1"-1,0 1,-1 0,1 0,-1 0,0 1,0-1,0 1,-1 0,7 8,1 1,22 18,64 46,-90-72,-1 1,0 1,0-1,-1 1,0 0,6 9,-7-8,1-1,0 0,1 0,-1 0,1-1,7 6,0-1,0 1,-1 1,18 23,3 3,-6-13,17 23,9 4,44 61,3 11,-58-74,32 60,21-8,-88-97,-1-1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8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136 159,'113'137,"10"5,-60-74,-29-32,-27-29,-5-5</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8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104 120,'16'19</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8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93 106,'1'1</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8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61 67,'3'4,"0"-1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8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1,'4'2,"0"0,-1 0,1 0,-1 0,0 1,1-1,-1 1,-1 0,1 0,0 0,-1 0,1 1,-1-1,0 1,2 4,1-1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37.68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292 328,'-1'1,"1"-1,0 0,0 0,0 0,0 1,0-1,0 0,-1 0,1 0,0 0,0 0,0 1,0-1,-1 0,1 0,0 0,0 0,0 0,0 0,-1 0,1 0,0 0,0 0,-1 0,-5 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37.68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272 305,'16'17,"-16"-17,0 0,0 0,1 0,-1 0,0 0,0 0,0 0,0 0,1 1,-1-1,0 0,0 0,0 0,0 0,1 0,-1 0,0 1,0-1,0 0,0 0,0 0,0 0,1 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37.69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188 212,'27'31,"-9"-10,2 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37.69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151 172,'11'10,"14"19</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7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50 41,'31'45,"-28"-40,2 5,2 0,-1-1,1 0,1 0,0 0,9 8,-12-13</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49.032"/>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1,'3'0,"0"1,-1 0,1-1,0 1,-1 0,1 1,-1-1,1 0,-1 1,0-1,1 1,-1 0,0 0,3 3,30 36,-25-29,25 29,51 48,-56-58,-25-25,1 1,1 0,-1-1,1-1,0 1,14 8,-14-10,0 1,-1 0,1 0,8 10,8 6,263 196,-264-201,0 1,-2 1,28 30,-6-9,-33-32,1 1,-2 0,1 1,7 11,49 48,-8-12,-41-42,-1 1,0 1,23 32,5 0,-34-41,-1 1,0 1,12 17,-11-15,0 0,1-1,17 15,-16-15,153 155,-85-84,-60-54,-17-23,-1-1,1 0,0 0,0 0,1 0,-1 0,0 0,1-1,4 4,-1-1,0 1,0-1,-1 1,0 0,0 1,0-1,4 10,26 31,106 102,-6 0,-99-113,-2 1,52 72,-72-87,3 5,34 41,-19-32,-1 2,36 60,-52-73,36 45,-22-26,-26-37,1 0,0-1,1 1,0-1,0 1,11 10,-10-12,-1 1,0-1,0 1,-1 1,8 12,19 24,35 36,-17-22,-45-50</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8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28 14,'3'2,"-1"0,0 0,0 1,1-1,-2 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8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0,'1'1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37.68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128 146,'37'48,"16"5,24 68,-29-50,-4 5,-19-41,-19-29,-2 0,1 0,-1 1,0-1,0 1,0 0,2 9,-3-9,0 0,1 0,0 0,0-1,6 7,12 22,52 104,10 28,-74-151,-6-9</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37.68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98 106,'22'29</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37.68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78 80,'3'4</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37.68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0,'1'1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21.09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1,'2'4,"0"-1,0 1,1-1,-1 1,1-1,-1 0,1 0,4 4,9 10,47 54,-51-59,1 1,0-2,1 1,27 16,7 5,36 29,-29-25,-42-25,32 38,8 3,0 0,0-1,-1 1,-18 1,-26-40,0-1,0 0,1-1,22 23,-25-30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37.67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375 450,'11'14,"42"52,-8-6,-34-42,1-1,1 0,18 18,20 25,10-2,-33-24,-23-27,0 1,1-1,-1-1,2 1,11 9,-9-8,0 1,0 0,0 0,13 21,17 19,-15-23,-2 2,20 30,-31-43,1-1,0 0,1 0,20 15,8 8,15 29,-16-32,-20-19,39 44,-59-59,0 0,1 0,-1 0,0 0,0 1,0-1,0 0,0 0,1 0,-1 1,0-1,0 0,0 0,0 1,0-1,0 0,0 0,0 1,0-1,0 0,0 0,0 1,0-1,0 0,0 0,0 1,0-1,0 0,0 0,0 1,0-1,0 0,0 0,-1 0,1 1,0-1,0 0,0 0,0 0,-1 1,1-1,-14 4,-21-2,33-2,-10-1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6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1369 1283,'41'37,"-34"-30</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6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1285 1204,'4'5,"6"6,0-1,5 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54.211"/>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1,'18'2,"0"0,0 2,0 0,0 1,-1 1,0 0,0 1,23 14,-5-2,37 27,61 46,-111-76,1 2,-2 0,35 38,-42-42,0-1,0-1,1 0,29 16,-35-22,0 1,0 0,14 14,-15-13,1 0,0 0,17 11,-1-3,-1 2,39 35,-1 0,-17-7,-37-36,1 0,0-1,13 11,36 41,-18-16,8 7,5 15,-9-6,33 35,-33-41,-34-41,0-1,21 21,16 18,8 6,2 4,57 35,-112-95,1-1,-1 1,0 0,0 0,0 0,0 1,-1-1,1 0,-1 1,1-1,-1 1,0-1,0 1,0 0,0-1,-1 1,2 5,-4-2</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7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1195 1111,'31'33,"-25"-28</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7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1090 992,'36'41</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7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326 225,'33'29</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7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279 185,'8'6,"24"22</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1.57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0,'3'1,"-1"-1,1 1,0 0,-1 0,1 0,-1 0,1 0,-1 0,0 1,4 2,16 8,-10-7,-1 0,0 1,0 1,0 0,-1 1,11 9,19 14,32 23</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9.12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49.74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0,'3'0,"0"0</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50.13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1,'0'2,"2"1,1 2,0 1</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3:50.96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4:12.20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56.803"/>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0,'1'4,"1"-1,0 1,1-1,-1 0,1 0,-1 0,1 0,0 0,0 0,0-1,0 0,1 1,-1-1,4 1,11 10,26 22,-31-25,1 0,-1 2,18 19,-16-16,0 0,1-1,20 13,-10-8,67 60,-40-26,0-1,-24-28,32 34,-14-12,59 34,-85-61,-17-15,0 0,1 0,-1 0,1 0,10 5,45 36,-18-14,-8-6,-27-21</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4:52.53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0,'2585'2586</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6:52.03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30 116,'7'206,"2"-256,-1 11,-1 0,2-46,-8 56,0 22,0-1,-1 0,0 0,0 1,-1-1,0 0,-3-12,4 20,0 0,0-1,0 1,0 0,0 0,0 0,0-1,0 1,-1 0,1 0,0 0,0-1,0 1,0 0,0 0,0 0,-1-1,1 1,0 0,0 0,0 0,-1 0,1 0,0 0,0-1,0 1,-1 0,1 0,0 0,0 0,0 0,-1 0,1 0,0 0,0 0,-1 0,1 0,0 0,0 0,-1 0,1 0,0 0,0 0,0 0,-1 1,1-1,0 0,-9 13,-5 25,13-35,-7 27,0 0,2 0,-3 46,6-16,6 65,1-98,1-1,12 38,-12-47,2 18,8 21,-13-53</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7:20.19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1,'689'642,"-965"-900,273 256</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7:41.63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1,'773'722,"-770"-720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7:45.53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1,'790'736,"-787"-733</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7:51.58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0,'409'382,"-406"-379</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8:00.97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0,'465'434,"-543"-507,75 70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8:02.43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470 219,'-7'2,"0"1,1-1,0 1,-1 0,1 1,1-1,-1 1,-9 8,3-3,-102 67,-101 73,151-101,118-80,80-76,-29 16,-70 59,66-48,-55 51,-97 57,26-6,18-15,25-23,131-142,-134 142,9-4,-18 25,-9 16,-6 18,-8 79,17-114,-3 32,-11 55,13-86</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8:06.81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0,'655'611,"-652"-608</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8:10.96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1,'435'405,"-432"-402</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01.838"/>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0,'5'2,"0"-1,0 0,0 1,0 0,0 0,0 1,-1-1,1 1,-1 0,1 0,-1 1,0-1,0 1,-1 0,1 0,-1 0,6 9,-4-6,1 0,0 0,1-1,9 9,-2-4,0 1,-1 1,19 23,-11-13,1-1,34 25,5 5,-44-35,3 3,0-2,2-1,37 25,-19-7,-13-9,59 50,-33-36,-38-25,0-2,1 0,0 0,33 18,-26-18,-1 2,20 18,154 115,-137-111,-37-23,1 0,37 34,15 5,-68-47</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8:12.03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1,'117'109,"-114"-106</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8:12.67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0,'0'1,"2"0,0 1,1 0,0 1,0 1,1-1,-1 0,1 1,-1-1,1 0,-1 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8:26.81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0,'0'0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0:46.44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1,'411'0,"-312"7,-13 6,192-7,-180-1,-55-2,67-4,-4-6</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9:29.214"/>
    </inkml:context>
    <inkml:brush xml:id="br0">
      <inkml:brushProperty name="width" value="0.1" units="cm"/>
      <inkml:brushProperty name="height" value="0.2" units="cm"/>
      <inkml:brushProperty name="color" value="#FFF2CC"/>
      <inkml:brushProperty name="tip" value="rectangle"/>
      <inkml:brushProperty name="rasterOp" value="maskPen"/>
      <inkml:brushProperty name="ignorePressure" value="1"/>
    </inkml:brush>
  </inkml:definitions>
  <inkml:trace contextRef="#ctx0" brushRef="#br0">1294 21,'-1'-1,"0"0,1 1,-1-1,0 0,0 1,0-1,1 1,-1-1,0 1,0 0,0-1,0 1,0 0,0-1,0 1,0 0,0 0,0 0,0 0,0 0,0 0,-1 0,-31 1,28-1,-120-7,-93 1,-126 6,478 13,-12-5,127 4,-65-6,-406 4,-4 0,-157-19,275 6,-173-18,266 19,28 3,30 3,-12 1,60 3,11 0,-11 4,-87-10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9:36.41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1752 140,'-24'-2,"0"0,-44-12,-14-1,-339-40,341 45,40 3,-72-1,236 2,94-8,-132 10,-50 2,61 2,54 13,-134-12,-1 1,0 0,0 2,23 7,-88 15,-10-6,-1-3,0-3,-2-2,-90 5,-255-9,263-10,-436-22,437 9,159 15,1 0,-1-1,0 0,0-2,19-4,9-1,162-15,284 6,694 55,209 140,-1135-137,-271-35,-1 0,1-1,-22 4,-98 13,-46 5,-142 0,302-26,-432 9,238-30,183 16,0-1,-37-12,36 8,-58-9,62 14,-48-14,48 11,-46-8,-173-32,173 30,73 17,-1 0,1 0,-1 0,1 0,-1 0,1 0,-1 0,1 0,-1 0,1 0,0 0,-1 0,1 0,-1 0,1-1,-1 1,1 0,-1 0,1-1,0 1,-1 0,1 0,-1-1,1 1,0 0,-1-1,1 1,0-1,0 1,-1-1,1 1,0 0,0-1,0 1,-1-1,1 1,0-1,0 1,0-2,19-11,46-8,-60 19,77-18,154-17,-225 36,75-8,1 3,137 10,-313 29,-2-11,-162 19,250-41,-290 23,236-16,36-3,19-2,9-2,451 15,-52 35,594 124,-981-170,491 109,-477-104,-4-1,47 7,-68-14,0 0,1-1,-1 0,0 0,0-1,1 0,-1-1,0 0,0 0,12-5,-11 4,1 0,-1 0,1 1,15-2,30-8,-29 4,-1 2,29-4,16-4,-22 1,117-25,-104 27,42-6,62-2,-141 17,66-7,1 4,94 8,-63 15,-91-14,44 0,-64-4,167 20,-120-15,195 10,-120-9,-54-4,86-4,-148 1,165-11,-170 11,-8 0</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0:08.65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0:09.90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0:16.74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0:17.62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04.807"/>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1,'0'2,"1"1,-1-1,1 0,0 0,0 1,0-1,0 0,0 0,1 0,-1 0,1 0,-1-1,1 1,0 0,1 1,37 29,-21-18,-14-9,38 31,46 51,10 2,-43-25,-37-40,1-2,1 0,35 29,-26-27,-1 2,43 50,3 3,95 80,-106-104,-7 7,-4-9,-42-41,0 0,0-1,14 11,18 18,-10-8,41 33,-26-25,87 93,-45-42,16 28,-1-13,15 13,-15-13,2 1,-101-102,103 98,24 28,9 6,-119-117,9 10,-26-22,1 0,1-1,-1 0,1-1,9 7,31 27,29 25,140 141,-189-182,13 15,28 36,-48-53,33 41,76 95,-91-114,23 26,-37-43,-19-22</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3:38.11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137 12,'52'-7,"-38"5,12-1,-25 9,-13 8,-28 31,32-35,0 0,-1-1,-15 14,-26 20,25-29,20-12,-1 1,1 0,0 0,0 0,0 1,-8 7,12-10,0 1,0 0,0-1,0 1,0 0,0 0,1 0,-1-1,1 1,-1 0,1 0,0 0,-1 0,1 0,0 0,1 0,-1 0,0 0,0 0,1 0,-1-1,1 1,-1 0,1 0,0 0,1 2,1-2,1 1,-1 0,0-1,1 1,0-1,-1 0,1 0,0 0,0-1,0 0,0 1,1-1,-1-1,9 2,22 7,-18-3,-1-1,0 0,31 3,132 5,191-10,-179-5,-98 15,-45-14,76 2,28 6,46 13,-13-7,-39 0,-60-6,-1 0,161-8,-81-5,-140 3,142-8,-35 5,-43 4,93 4,37 18,12 0,14 12,-197-29,-25-2,0 1,39 9,11-2,-6 0,-38-4,0-2,0 0,38-2,-6-2,83 2,147 12,-106 1,13-8,-3-3,1 1,-181 0,-10-3</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3:46.030"/>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1,'4'1,"1"0,-1 0,0 1,0 0,0 0,0 0,5 3,12 6,32 14,-39-18,0 0,0-1,0 0,1-1,21 4,-5-3,-1 1,36 12,32 9,-86-25,0 1,0 1,18 10,-9-4,93 40,-34-24,-63-20,-12-4,0-1,1 1,-1-2,1 1,-1 0,1-1,-1 0,10 0,33 11,-43-11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3:48.615"/>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2249 1997,'-1'-2,"-1"1,0-1,0 0,0 1,0-1,0 1,0 0,0 0,-1 0,1 0,-3-1,-18-11,-67-68,80 72,0 0,-1 1,-23-14,22 15,-26-20,-35-32,72 58,-85-78,-24-30,65 62,-120-119,116 115,27 26,-1 2,-49-39,48 44,0-1,-34-34,-27-26,76 69,0 2,-1-1,-17-10,8 5,-13-12,1-3,-37-42,11 9,-50-63,60 72,26 28,-2 1,0 1,-34-26,-8-10,14 10,-144-99,10 21,72 49,109 75,0 2</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3:53.309"/>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0,'4'2,"-2"-1,1 1,0 0,0 0,0 0,-1 0,1 0,-1 0,0 1,1-1,-1 1,2 4,11 10,-2-4,-1 1,0 0,-1 0,-1 1,13 24,-7-13,5 13,-16-27,1-1,1 0,-1 0,13 13,45 54,-42-49,30 30,39 36,-73-74,1-1,2-1,0-1,33 22,-41-29,1 1,19 23,21 17,-42-43,14 11,43 43,-23-10,-43-50</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3:56.469"/>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0,'1'4,"1"-1,-1 0,1 0,0 0,0-1,0 1,1 0,-1-1,1 1,-1-1,4 2,12 15,42 46,-36-37,-17-21,0 0,-1 1,0 0,6 11,32 43,-10-16,53 85,5 15,-90-143</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3:59.079"/>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1,'2'4,"0"-1,0 1,1-1,-1 1,1-1,0 0,0 0,0 0,0 0,0-1,1 1,-1-1,5 2,6 7,6 8,34 42,-36-39,36 35,6 8,21 33,-59-70,-1-3,31 52,21 28,-21-32,-50-69</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4:01.435"/>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0,'8'8,"20"19,39 47,70 79,-46-44,-83-99,20 25,35 59,6 62,-41-100,-15-28,1 0,34 48,-33-58,-12-15</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4:03.622"/>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1,'4'1,"0"0,0 0,-1 0,1 1,-1-1,1 1,-1 0,0 0,1 0,-1 1,4 3,35 34,-38-36,59 52,-48-39,1 0,1-2,32 24,-35-29,-1 1,1 0,13 17,23 19,-1 4,-18-17,55 71,-60-65,-22-33,-1 0,1-1,0 1,1-1,8 9,-9-10,1 0,-1 0,0 1,-1-1,1 1,-1 0,4 12,14 23,-11-21,5 5,-14-24</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4:06.224"/>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0,'5'2,"0"0,0 1,0-1,-1 1,1 0,-1 0,1 0,-1 0,0 1,6 7,7 4,92 72,-78-66,61 31,-87-50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4:14.625"/>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0,'2'6,"1"0,0-1,0 1,0-1,0 0,1 1,0-2,0 1,1 0,-1-1,6 5,-3-3,117 134,-17-16,-104-121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06.545"/>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0,'0'7,"0"0,1 0,1-1,-1 1,1-1,0 1,0-1,1 0,0 0,5 9,45 56,-39-56,-1 2,16 25,10 7,-12-18,-4-3,13 18,-26-32,0 0,1-1,19 19,-17-19,0 1,20 29,8 3,-12-15,58 62,-26-30,-4-2,-12-17,-38-38,0 0,-1 0,1 1,-1 0,0 0,7 12,-9-13,0 0,0-1,1 1,-1-1,8 6,17 20,-10-7,43 42,8 10,39 41,-2-1,-42-47,24 13,-83-77</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4:16.402"/>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1,'2'6,"0"-1,1 1,-1-1,1 0,0 1,1-1,-1-1,8 9,3 5,6 10,1-1,35 33,-21-23,-21-25,-11-9</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4:40.74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1,'278'259,"-291"-271,31 28,-12-10,-28-26,-37-36,40 39,29 26,106 100,-113-107</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4:56.882"/>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55 990,'-2'40,"-9"54,4-53,0 56,6-10,2 90,1-161,0-1,1 1,0-1,10 26,-13-40,1-1,0 1,-1 0,1-1,-1 1,1-1,0 1,-1-1,1 1,0-1,0 0,-1 1,1-1,0 0,0 1,-1-1,1 0,0 0,0 0,0 0,0 0,-1 0,1 0,0 0,0 0,0 0,-1 0,1-1,0 1,0 0,-1-1,1 1,0 0,0-1,-1 1,1-1,0 1,-1-1,1 1,-1-1,1 0,-1 1,2-2,33-35,-27 28,122-134,28-27,-155 167,0 0,0 0,0 0,0 1,1-1,-1 1,1 0,0 0,-1 0,1 1,0-1,0 1,0 0,1 0,-1 0,0 1,0-1,0 1,1 0,-1 0,8 2,-1 1,1 1,-1 1,0 0,0 0,-1 1,14 10,45 28,2-4,2-3,154 55,-59-36,-45-13,218 45,-270-79,138-2,-183-7,133 13,-7-6,167-14,-272 9,1 3,89 19,-108-18,53 12,186 32,-99-30,-120-16,1-3,62-5,-118-3,2 1,-1-1,1 1,0-1,0 0,-4-13,-19-30,-20-24,29 45,-1 0,-1 1,-43-46,-145-119,182 172,0 1,-1 1,-53-28,62 36,2 0,-21-17,-10-7,31 22,0 1,1-2,-16-18,-19-18,16 21,-168-136,-26 14,-3 8,-23-15,-34-15,239 145,0 1,-2 3,-71-23,94 37,5 1,-2 1,-39-7,63 16,0-1,1 0,-1 1,0-1,1 0,-1 1,0-1,1 1,-1-1,1 1,-1-1,0 1,1 0,0-1,-1 1,1-1,-1 1,1 0,0 0,-1-1,1 1,0 0,0-1,0 1,-1 0,1 0,0 0,0-1,0 1,0 0,0 0,0-1,1 2,0 37,-1-29,0 4,-1 18,2-1,0 0,2 1,2-1,1-1,11 38,7-12,3 0,1-1,4-2,1-1,3-2,65 70,-44-59,70 54,-80-74,6 7,2-3,2-2,73 42,7-8,-134-76,-13-7,-34-22,-62-36,-363-165,20 36,416 179,-1 2,0 1,0 2,-1 1,-40-4,12 2,39 6,-1 0,0 2,0 0,-39 4,-107 5,151-7,0 2,1 0,-1 1,1 1,0 1,0 0,-34 16,43-15,1 1,0 0,0 1,1-1,-1 2,2-1,-1 1,-5 10,-1-2,-49 69,59-83</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4:58.24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1142,'2'-5,"-1"-1,1 1,0-1,1 1,0 0,-1 0,6-6,4-11,86-218,-64 134,20-93,-46 170,-1 0,4-40,-1 9,-5 24,1-45,-2 21,9-79,-7 119,-4 17</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01.02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765 784,'3'-49,"2"0,15-64,-13 79,0-14,0-92,-2 24,-4 94,3-1,-2-1,-1 0,-1 1,-2-1,0 0,-8-38,10 61,0 1,0 0,0-1,-1 1,1 0,0-1,0 1,0 0,0-1,0 1,-1 0,1-1,0 1,0 0,0-1,-1 1,1 0,0 0,0 0,-1-1,1 1,0 0,-1 0,1 0,0-1,-1 1,1 0,0 0,-1 0,1 0,0 0,-1 0,1 0,0 0,-1 0,1 0,-1 0,1 0,-16 11,-13 27,25-32,-39 61,2 1,-45 109,56-113,-40 87,46-99,7-16,-31 51,29-50,17-31,0 0,-1 1,0-2,0 1,-1 0,0-1,0 1,-9 9,10-61,-3-81,-7-106,5 168,-19-80,-9 22,23 85,3 16,1 17,7 7,0 0,0 0,1 0,-1 1,1-1,-1 0,1 1,-1-1,1 1,0 0,-1 4,-88 218,71-176,-15 69,10-30,16-51,7-29,0-1,0 1,-1-1,0 0,-1 0,-3 9,4-76,17-15,4-1,57-142,-19 84,-56 130</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08.27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1344 910,'-13'55,"6"-31,0 4,-42 181,33-125,-7 35,-7 136,23-36,-6-116,18-121,1-1,1 1,0 1,2-1,18-28,12-26,-8 13,2 2,76-95,-57 81,17-19,35-50,-96 130,-4 11,-4 21,-1-10,-5 326,6-332,-2 33,3 0,1 1,2-1,2 0,11 43,-13-70,-2-6,-1 1,2 0,-1-1,1 1,0-1,7 11,-9-16,0 0,-1 0,1-1,0 1,0 0,0-1,-1 1,1 0,0-1,0 1,0-1,0 0,0 1,0-1,0 0,0 0,1 1,-1-1,0 0,1 0,0-1,1 1,-1-1,0 0,0 1,0-1,0 0,0-1,0 1,0 0,0-1,0 1,0-1,1-1,38-38,-2-1,-1-2,36-57,81-155,13-68,-142 265,-19 42,0 1,1 0,18-27,-14 108,15 88,-14-87,3 7,4-2,35 89,-43-129,-1-2,1-1,20 34,-17-44,-12-15,0 0,0 1,-1-1,1 1,-1-1,1 1,-1 0,0 0,3 8,-6-11,0-1,1 0,-1 0,1 0,-1 1,0-1,1 0,-1 0,0 0,1 0,-1 0,0 0,1 0,-1 0,0 0,1-1,-1 1,1 0,-1 0,0 0,1-1,-1 1,1 0,-1-1,1 1,-1-1,1 1,-1 0,1-1,-1 1,1-1,-1 1,1-1,-1 0,-22-18,-68-67,-113-136,135 135,3-3,-77-139,9-26,72 121,22 43,33 74,-12-20,19 37,-1-1,0 1,1-1,-1 1,0-1,1 1,-1-1,0 1,0 0,0-1,1 1,-1 0,0 0,0 0,0 0,0-1,1 1,-1 0,0 1,0-1,0 0,0 0,1 0,-1 0,0 1,0-1,0 0,1 1,-1-1,0 0,0 1,1-1,-1 1,0-1,1 1,-1 0,1-1,-1 1,1 0,-1-1,0 2,-78 81,4 4,-82 123,114-142,2 3,3 1,4 2,-28 86,15 3,-6 16,-7-41,47-108,-5-2,12-31,4-17,-8-168,1 5,-4-32,11 198,-16-253,5 98,12 152,-1 1,-5-27,3 27,1 0,0-29,1 15,-1-1,-7-35,-2-15,12 84,0 0,0-1,0 1,0 0,0 0,0-1,0 1,0 0,0 0,0-1,0 1,0 0,0-1,0 1,0 0,0 0,0-1,0 1,0 0,0 0,0-1,0 1,0 0,-1 0,1-1,0 1,0 0,0 0,0 0,-1-1,1 1,0 0,0 0,-1 0,1 0,0 0,0-1,0 1,-1 0,1 0,0 0,-1 0,1 0,0 0,0 0,-1 0,1 0,0 0,0 0,-1 0,-11 14,-6 24,-86 379,28-31,4-1,31-146,35-205,-11 40,119-403,-84 266,16-112,7-197,-33-107,-10 299,0 154,-2 1,-1-1,-15-47,19 70,-16-58,7 20,-21-50,24 72,6 17,0-1,1 1,-1 0,0-1,0 1,-1-1,1 1,0 0,-1 0,-3-4,-7 8,-5 17,-19 38,2 1,-30 71,38-64,-32 116,45-131,3 1,-4 56,1 38,0 107,6-133,5-94,1 0,-2 0,0 0,-2 0,-15 47,1-157,17 53,-10-48,0 1,-2-41,8-6,4 110,2 3,-1 0,0 0,-2 0,1 0,-1 1,-1-1,-6-12,6 31,0 0,0 0,0 1,1-1,-4 10,-36 139,-13 60,48-184,-5 54,-2 2,9-48,2 0,1 0,4 54,-1-37,0 167,2-234,1 0,0 0,0 0,1 0,1 1,0-1,0 1,12-17,-1-1,89-201,-44 91,-9 4,-21 50,3-15,-22 59,30-64,-40 100</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11.49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0 637,'2'1,"-1"-1,0 1,0-1,0 0,0 1,0 0,0-1,0 1,0 0,0-1,0 1,0 0,0 0,-1 0,1 0,0 0,-1 0,1 0,-1 0,1 0,0 2,14 33,-5-9,37 43,3-2,3-3,3-1,2-3,113 90,-76-78,109 63,-147-103,120 77,141 114,-93-65,-184-132,1 0,50 22,-60-33,14 7,42 24,82 48,-3-5,-133-71,1-1,42 15,-14-6,145 74,-146-72,1-3,75 20,-138-45,1-1,0 0,0 0,0 0,0 0,0 1,0-1,0-1,-1 1,1 0,0 0,0 0,0 0,0-1,0 1,0 0,-1-1,1 1,0-1,0 1,0-1,-1 1,1-1,0 1,-1-1,2-1,9-28,-8-44,-4 62,1-3,-2 1,0-1,-1 1,-1 0,0 0,-7-16,0-2,3 12,0 0,-2 1,-12-20,-15-29,21 39,-1 0,0 2,-29-33,37 48,-19-25,-1 2,-55-53,-70-55,-12 4,-4-8,44 47,119 94,-68-64,52 46,-2 0,-52-37,-10-8,-102-93,138 119,-70-61,96 79,-8-8,-61-46,50 44,-50-49,18 15,-141-116,180 151,14 12,-2 1,-28-19,-60-46,101 77,-31-25,40 31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13.337"/>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533 1339,'10'-71,"-7"56,0-1,1-28,-4 37,0-36,-2 1,-8-52,3 59,-1 1,-2 0,-22-51,-20-31,37 79,4 8,-1 1,-24-40,-82-112,47 80,56 79,-21-41,-8-12,20 37,16 24,-1-1,-21-23,28 34</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22.94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1,'1'8,"1"0,0 1,0-1,1-1,0 1,0 0,1-1,8 13,3 8,-13-24</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25.66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5:55.094"/>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1,'0'1721,"14"-1590,-5-4,-7-106,12 98,-10-38,-4-51,7 46,7 79,-9-95,-2-1,-6 70,1-19,2-32,0-66</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11.245"/>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0,'39'39,"22"21,-14-2,12 3,-1 0,-24-25,-27-27,1-1,1 1,0-1,0 0,0-1,16 9,-10-7,-1 0,-1 1,0 1,17 17,16 13,38 18,-61-41,-18-13,0-1,0 0,0-1,1 1,8 3,79 46,8 4,-70-30,-28-24,0 1,0-1,0 0,1 0,0 0,-1 0,8 3,-1 0,0 0,0 1,15 13,20 13,23 17,-45-30,-20-17,-1 0,1 0,0-1,0 1,1-1,-1 0,0 0,1 0,5 2,-3-1,0 0,0 0,-1 1,0 0,1 0,5 5,21 16,-10-11,-1 1,29 27,44 44,84 51,-162-122,-9-7</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26.27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26.69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0,'1'0,"1"0</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27.23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3,'1'0,"1"-1,-1 0</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27.70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28.326"/>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1,'2'0,"0"0,2 0,1 0,1 0,1 0,0 0,-2 0</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28.731"/>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0,'1'0,"1"2,3-1,-1 2,0-1,0 2,0-1,0 0,-2 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31.12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31.51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32.122"/>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32.66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17.975"/>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1,'2'6,"1"0,0-1,0 1,1-1,-1 0,1 0,6 6,-5-5,15 20,119 135,-34-55,-61-61,19 14,0-3,-10-3,-20-26,43 45,-36-33,91 99,-85-84,-33-37,1-1,18 17,20 21,-3 5,10 6,-13-12,-31-38,-1-1,0 2,-1 0,15 24,-21-30,0 0,1 0,0-1,17 15,-15-15,-1 0,0 1,14 18,33 35,76 83,-122-133,0-1,2 0,-1-1,1 0,1-1,0 0,18 10,39 29,-4 4,-25-14,-8-6,16 11,14 12,-54-48,-1 0,1 1,-2-1,9 12,16 18,146 140,-157-159,0-1,28 16,-26-19,-1 2,28 26,13 7,-7-8,-25-20,-24-18</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33.731"/>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41.74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483 1382,'-14'-106,"21"-73,0 116,-20 161,-1-1,-6 55,0 8,15-125,-2 0,-15 48,18-69,-23 112,21-101,1 1,-2 29,5-33,-1 0,0-1,-14 42,13-54,0 0,-1 0,0-1,0 1,-1-1,0 0,-9 8,6-5,-128 169,132-180,1-10,-1-30,4 26,1-1,0 0,5-28,-2 21,0 0,-1 0,-1-1,-1 1,-3-24,0-18,1-38,5-107,1 168,5-100,-10 152,-1 1,-1-1,1 1,-2-1,0 0,0 0,-6 11,-12 35,-5 41,9-17,10-45,7-30,0-1,0 1,0 0,-1 0,0-1,-3 7,30-103,6-5,-10 29,21-61,38-90,-58 155,-11 37,14-57,1-17,13-60,-30 127,9-65,-4-40,-1 48,-14 99,-1 1,0-1,-1 1,0-1,0 0,-7 13,-9 27,-12 39,6-24,-19 77,41-129,-2 10,-1 0,-1-1,-11 26,11-32,1 0,1 1,-5 21,-15 38,21-72,3-16,5-18,19-71,-15 57,0 5,3-47,-4-32,1 46,4-79,-5 62,-10 113,0-1,-1 0,-2 0,0 0,-10 22,-5 18,-21 101,42-216,28-118,-8 39,0-53,-14-86,0 243,-5 23</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5:47.23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265 626,'-2'-24,"-1"0,-1 0,-1 0,-9-28,-4-19,-10-21,-31-86,11 54,47 123,0-1,0 1,-1 0,1 0,0 0,-1 1,1-1,-1 0,1 0,-1 1,0-1,1 1,-1 0,0-1,1 1,-1 0,0 0,1 0,-1 0,0 0,1 0,-1 0,0 1,1-1,-1 1,1-1,-2 2,0-2,1 0,0 1,0-1,0 1,-1 0,1 0,0 0,0 0,0 0,0 0,1 1,-1-1,0 1,0-1,1 1,-1-1,1 1,-1 0,-1 3,4 4,1-1,0 0,1 0,-1 0,1 0,1-1,0 1,0-1,9 13,-1-1,79 114,-72-104,32 36,-11-17,-13-15,2-2,41 36,-15-9,19 8,-42-38,34 37,-13 14,-25-41,-26-34</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5:56.869"/>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2:54.986"/>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2:55.955"/>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2:56.881"/>
    </inkml:context>
    <inkml:brush xml:id="br0">
      <inkml:brushProperty name="width" value="0.025" units="cm"/>
      <inkml:brushProperty name="height" value="0.025" units="cm"/>
      <inkml:brushProperty name="color" value="#FFE699"/>
    </inkml:brush>
  </inkml:definitions>
  <inkml:trace contextRef="#ctx0" brushRef="#br0">1 1 24575,'0'1'0</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2:58.908"/>
    </inkml:context>
    <inkml:brush xml:id="br0">
      <inkml:brushProperty name="width" value="0.025" units="cm"/>
      <inkml:brushProperty name="height" value="0.025" units="cm"/>
      <inkml:brushProperty name="color" value="#FFE699"/>
    </inkml:brush>
  </inkml:definitions>
  <inkml:trace contextRef="#ctx0" brushRef="#br0">1 1 24575,'1'0'0,"2"0"0,1 0 0,0 1 0</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2:59.935"/>
    </inkml:context>
    <inkml:brush xml:id="br0">
      <inkml:brushProperty name="width" value="0.025" units="cm"/>
      <inkml:brushProperty name="height" value="0.025" units="cm"/>
      <inkml:brushProperty name="color" value="#FFE699"/>
    </inkml:brush>
  </inkml:definitions>
  <inkml:trace contextRef="#ctx0" brushRef="#br0">1 0 24575,'0'0'-8191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3:14.159"/>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26.67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3:18.958"/>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3:20.398"/>
    </inkml:context>
    <inkml:brush xml:id="br0">
      <inkml:brushProperty name="width" value="0.025" units="cm"/>
      <inkml:brushProperty name="height" value="0.025" units="cm"/>
      <inkml:brushProperty name="color" value="#FFE699"/>
    </inkml:brush>
  </inkml:definitions>
  <inkml:trace contextRef="#ctx0" brushRef="#br0">0 1 24575</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3:22.224"/>
    </inkml:context>
    <inkml:brush xml:id="br0">
      <inkml:brushProperty name="width" value="0.025" units="cm"/>
      <inkml:brushProperty name="height" value="0.025" units="cm"/>
      <inkml:brushProperty name="color" value="#FFE699"/>
    </inkml:brush>
  </inkml:definitions>
  <inkml:trace contextRef="#ctx0" brushRef="#br0">1 0 24575,'11'3'-151,"1"0"-1,0 0 0,-1 1 0,0 1 1,0 0-1,0 0 0,-1 1 1,20 14-1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3:09.557"/>
    </inkml:context>
    <inkml:brush xml:id="br0">
      <inkml:brushProperty name="width" value="0.025" units="cm"/>
      <inkml:brushProperty name="height" value="0.025" units="cm"/>
      <inkml:brushProperty name="color" value="#FFE699"/>
    </inkml:brush>
  </inkml:definitions>
  <inkml:trace contextRef="#ctx0" brushRef="#br0">3 5 24575,'0'-1'0,"-1"0"0,0-2 0</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3:11.805"/>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3:13.183"/>
    </inkml:context>
    <inkml:brush xml:id="br0">
      <inkml:brushProperty name="width" value="0.025" units="cm"/>
      <inkml:brushProperty name="height" value="0.025" units="cm"/>
      <inkml:brushProperty name="color" value="#FFE699"/>
    </inkml:brush>
  </inkml:definitions>
  <inkml:trace contextRef="#ctx0" brushRef="#br0">0 1 24575</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6:03.321"/>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6:04.598"/>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6:06.143"/>
    </inkml:context>
    <inkml:brush xml:id="br0">
      <inkml:brushProperty name="width" value="0.025" units="cm"/>
      <inkml:brushProperty name="height" value="0.025" units="cm"/>
      <inkml:brushProperty name="color" value="#FFE699"/>
    </inkml:brush>
  </inkml:definitions>
  <inkml:trace contextRef="#ctx0" brushRef="#br0">2 14 24575,'-1'0'0,"0"0"0,3 0 0,0 0 0,3 0 0,0 0 0,1-1 0,-1 0 0,-1-2 0,0 0 0,1 1 0,0 0 0,0 0 0</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6:10.645"/>
    </inkml:context>
    <inkml:brush xml:id="br0">
      <inkml:brushProperty name="width" value="0.025" units="cm"/>
      <inkml:brushProperty name="height" value="0.025" units="cm"/>
      <inkml:brushProperty name="color" value="#FFE699"/>
    </inkml:brush>
  </inkml:definitions>
  <inkml:trace contextRef="#ctx0" brushRef="#br0">0 1 24575,'1'0'0,"2"0"0,0 1 0,1 1 0,0-1 0,2 0 0,0 0 0,0 0 0,-1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27.26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6:13.104"/>
    </inkml:context>
    <inkml:brush xml:id="br0">
      <inkml:brushProperty name="width" value="0.025" units="cm"/>
      <inkml:brushProperty name="height" value="0.025" units="cm"/>
      <inkml:brushProperty name="color" value="#FFE699"/>
    </inkml:brush>
  </inkml:definitions>
  <inkml:trace contextRef="#ctx0" brushRef="#br0">0 1 24575,'0'1'0,"2"1"0,0-1 0,2 0 0,1 0 0,1-1 0,0 2 0,-1-1 0,1 1 0,-1-1 0,1 0 0,1-1 0,-1 0 0,1 0 0,-1 0 0,0 1 0</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6:16.836"/>
    </inkml:context>
    <inkml:brush xml:id="br0">
      <inkml:brushProperty name="width" value="0.025" units="cm"/>
      <inkml:brushProperty name="height" value="0.025" units="cm"/>
      <inkml:brushProperty name="color" value="#FFE699"/>
    </inkml:brush>
  </inkml:definitions>
  <inkml:trace contextRef="#ctx0" brushRef="#br0">0 0 24575,'5'1'0,"0"1"0,0-1 0,0 1 0,-1 0 0,1 0 0,-1 1 0,1-1 0,-1 1 0,0 0 0,0 0 0,0 0 0,6 7 0,23 16 0,35 2-33,-42-18-1299,-22-9-5494</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6:17.818"/>
    </inkml:context>
    <inkml:brush xml:id="br0">
      <inkml:brushProperty name="width" value="0.025" units="cm"/>
      <inkml:brushProperty name="height" value="0.025" units="cm"/>
      <inkml:brushProperty name="color" value="#FFE699"/>
    </inkml:brush>
  </inkml:definitions>
  <inkml:trace contextRef="#ctx0" brushRef="#br0">0 1 24575,'0'1'0</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4T04:56:21.293"/>
    </inkml:context>
    <inkml:brush xml:id="br0">
      <inkml:brushProperty name="width" value="0.025" units="cm"/>
      <inkml:brushProperty name="height" value="0.025" units="cm"/>
      <inkml:brushProperty name="color" value="#FFE699"/>
    </inkml:brush>
  </inkml:definitions>
  <inkml:trace contextRef="#ctx0" brushRef="#br0">1 0 24575,'0'2'0</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56:29.13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0,'73'20,"-40"-18,47 9,-51-5,61 1,-84-7</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091"/>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0,'17'33,"-6"-15,76 174,-65-124,6 13,-14-48,15 51,-17-44,6 29,18 141,-35-204,3 48,-4-41,1-1,0 0,0 0,1 0,1 0,5 15,1-1,-2 0,0 0,-2 0,3 47,-8 152,-2-214,-3-13,-5-17,6 8</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09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150 0,'-3'9,"-1"0,0-1,-1 1,1-1,-1 0,-1-1,-9 11,10-11,-5 7,1 1,-14 29,-6 10,25-46,0 0,0 1,1-1,0 1,0 0,1 0,1 0,-1 0,1 10,2 90,1-47,-3 27,3 99,25-43,-15-54,-6-51,2 68,-7-34,-3 63,-3-90,-3 65,8-97,0-1,-2 1,1-1,-2 1,0-1,-9 24,10-25,-1 0,2 0,0 0,0 1,2-1,-1 0,2 1,3 18,3 49,6 51,-17-25,6 143,2-203,3 65,-9 431,2-535,0 1,1-1,0 0,0 1,0-1,8 15,-6-15,-1 1,0 0,0 0,0 0,1 19,-4 258,0-286,0 0,0 0,0 0,0-1,0 1,0 0,0 0,0 0,0 0,0 0,0 0,0 0,0-1,-1 1,1 0,0 0,0 0,0 0,0 0,0 0,0 0,0 0,0 0,0-1,-1 1,1 0,0 0,0 0,0 0,0 0,0 0,0 0,0 0,-1 0,1 0,0 0,0 0,0 0,0 0,0 0,0 0,-1 0,1 0,0 0,0 0,0 0,0 0,0 0,0 0,0 1,-1-1,1 0,0 0,0 0,0 0,0 0,0 0,0 0,-3-5</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09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16 1,'1'0,"-1"1,1-1,0 1,0-1,-1 1,1-1,0 1,-1-1,1 1,-1 0,1-1,-1 1,1 0,-1-1,1 1,-1 0,0 0,1 0,-1-1,0 1,0 0,0 0,1 0,-1 0,0-1,0 1,0 1,2 33,-2-26,4 30,5 84,-2-22,-3-69,0 23,-2 0,-7 72,-8-63,9-50,1-1,0 1,-1 26,-8 106,13-76,-2 98,-5-120,-2 50,6 9,5 90,10-148,-10-43,-1 1,0 0,0 0,0 1,1 13,8 114,-6-59,-6 99,-2-57,-11 14,9-70,3-51,1 0,0 1,0-1,1 1,1-1,0 0,3 12,0 7,0 0,-2 1,-1-1,-4 43,0 6,1 15,4 102,4-148,2 50,-1 21,-2-52,-1 0,-8 90,2-146,-1-3</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09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1,'0'2,"0"3,0 3,0 3,0 1,0 1,0 1,0-1,0 1,0 0,0-1,0 1,0-1,0 0,0 1,0-3</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09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86,'29'1,"-17"0,0 0,0-1,0-1,-1 0,1 0,0-1,0-1,21-7,-27 6,1 1,-1 0,1 0,-1 0,1 1,0 0,0 0,0 1,0 0,0 0,13 1,87 3,170-5,-266 1,-1 0,0-1,0 0,0 0,0-1,11-5,-24 6,-1 1,1 0,0 0,-1 0,1 0,-1 1,1-1,-1 1,-3 0,1 0,1 0,0 0,0 0,0-1,0 0,0 0,0 0,0 0,0-1,0 0,-8-4,7 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28.31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09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29,'1'1,"-1"0,1 0,0-1,-1 1,1 0,0 0,-1-1,1 1,0 0,0-1,0 1,-1-1,1 1,0-1,0 1,0-1,0 0,0 1,0-1,0 0,0 0,0 0,0 0,0 0,0 0,1 0,35 1,-33-1,117-8,-69 2,26-6,-56 7,0 1,42-1,35 4,80 3,-131 3,50 3,-93-9,0 1,0 1,0-1,0 1,0 0,-1 0,1 0,0 1,0-1,-1 1,1 0,6 5,-11-7,-1 1,1-1,-1 1,1-1,0 1,-1-1,1 1,-1-1,1 1,-1-1,1 0,-1 1,1-1,-1 0,1 0,-1 1,0-1,1 0,-1 0,1 0,-1 0,0 0,1 0,-1 0,0 0,1 0,-1 0,-1 0,-21 2,-4-2,14-1</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09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183 258,'0'-87,"-6"82,-3 13,-10 19,16-22,-38 69,40-147,14-17,-26 221,1-73,13-71,0 0,-1-1,-2-21,0-5,0-151,-13 232,11-33,0 1,1 1,0-1,1 0,-3 18,5-24,1-1,0 1,0-1,0 1,0-1,1 1,-1-1,1 0,-1 0,1 0,0 0,0 0,0 0,0 0,0-1,0 1,0-1,0 1,4 0,-4 0,1-1,0 1,0 0,-1 0,0 1,1-1,-1 0,0 1,0-1,2 5,-3-6,-1 0,0 1,0-1,0 1,-1-1,1 1,0-1,0 0,-1 1,1-1,-1 1,1-1,-1 0,0 0,1 1,-1-1,0 0,0 0,0 0,0 0,0 0,0 0,0 0,0 0,-1 0,1 0,0-1,0 1,-3 1,-39 14,38-15,1 0,-1 0,1 0,-1 1,1 0,0 0,0 0,-5 4,3 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09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46,'62'16,"-30"-10,0-2,0 0,1-2,-1-2,34-3,16 0,-79 3,38 1,0-3,49-7,-12 2,-61 7,-1 0,0-2,0 0,31-9,-36 8,1 1,-1 0,1 1,-1 0,16 1,-12 0,-1-1,0 0,15-3,-5-2,0 1,0 1,44-1,-44 3,-15 0</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09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19,'82'1,"88"-2,-122-5,50-2,1477 8,-1552-2,-14-1</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0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83,'26'-1,"-1"-2,39-8,6-1,36-9,-37 5,-44 13,1 1,31 1,-30 1,50-6,-42 2,1 2,58 3,-23 1,-53-1,0 1,0 1,18 4,-18-2,0-2,0 0,22 0,93 10,60-14,-187 1</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0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0 125,'41'-2,"55"-9,-56 5,62-2,-81 7,1-2,-1 0,27-9,-2 2,1 1,78-6,-101 13,46-9,-49 6,0 2,42-3,69-7,-17 16,154-5,-258-1,-3 1</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0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1 185,'50'-27,"-35"21,0 1,0 1,0 1,1 0,-1 0,20 1,-26 1,86-11,-56 6,66-1,80-6,-53-1,-111 13,-1-2,38-7,14-3,47 0,-68 8,45-3,-1 0,-46 2,6-5,-45 10</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0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99,'32'-2,"-1"-1,63-14,-13 1,64 0,15-10,-113 20,91-1,299 7,-413-2,-16-1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0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86,'82'1,"87"-2,-121-5,50-2,-90 8,39 1,0-2,53-9,-73 7,1 1,54 4,29-2,-64-6,52-1,20 0,-53 1,68-6,-130 11,12 0,0-1,-1-1,22-7,-29 7</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0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72,'154'-11,"-147"10,152-12,-40 0,-35 7,101 8,-59 0,-121-2,29 1,1-1,0-2,-1-2,53-12,-73 13,0 1,-1 1,1 0,0 1,0 0,14 3,-15-1,1-1,0-1,-1 0,1-1,24-4,-29 2</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29.66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0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77,'86'2,"93"-4,-130-11,-42 10,0 1,0-1,0 1,0 1,14-2,101-8,22-1,27-4,-139 8,-23 6</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0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1 112,'124'-9,"-101"6,267-12,-158 2,-65 15,91-4,-110-4,50-1,-90 7,39 1,-1-3,54-7,-20 5,-64 4,1 0,-1-1,30-5,-31 3,0 1,0 1,26 0,-25 1,0 0,-1-1,24-4,-5-3,58-4,-81 10,-3-1</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0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99,'52'-13,"68"-2,-23 4,-45 4,64 0,387 7,-371-14,-89 12,0-2,61-13,-96 15,3-1,-2 0</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0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13,'1'1,"-1"0,1 0,0-1,-1 1,1 0,0 0,-1-1,1 1,0 0,0-1,0 1,-1-1,1 1,0-1,0 1,0-1,0 0,0 1,0-1,0 0,0 0,0 0,0 0,0 0,0 0,2 0,33 1,-32-1,55 2,96-4,-20-22,-125 23</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1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1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1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1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1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1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31.16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1,'0'2,"0"3,0 3,0 3,0 1,0 1,0 1,0-1,0 1,0 0,0 0,0-1,0 0,0 0,0 1,0-1,0 0,0-2</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1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1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246 318,'9'12,"46"78,-51-83</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1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218 279,'21'29</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1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208 265,'5'7</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2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180 226,'6'8</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2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86 93,'50'71,"-48"-67,33 45</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2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52 0,'-2'17,"-2"-1,1 1,-2-1,0 0,-1 0,-14 27,16-42,2-11,7-18,0 21,0 0,1 0,0 0,0 1,1 0,0 0,0 1,0 0,8-5,-8 6</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2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72 79,'1'2,"8"10,0 0,7 16,-10-16,1-1,0 0,1 0,13 14,-19-24,0 0,-1 1,0-1,1 1,-1 0,0-1,0 1,0 0,0-1,0 1,0 0,0 0,-1 0,1 0,0 0,-1 3,-3-2</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2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108 133,'-1'-2,"-12"-20,11 19</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2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68 106,'45'66,"23"27,-77-106,0 0,1-1,-8-20,-9-12</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32.34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1,'0'2,"2"1,1 2,2 0,0 2,0-1</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2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50 79,'18'26</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2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483 557,'6'6,"0"1,-1 0,1 1,7 15,52 87,-41-63,-18-38</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2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136 159,'113'137,"10"5,-60-74,-29-32,-27-29,-5-5</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2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104 120,'16'19</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3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93 106,'1'1</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3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61 67,'3'4,"0"-1</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3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1,'4'2,"0"0,-1 0,1 0,-1 0,0 1,1-1,-1 1,-1 0,1 0,0 0,-1 0,1 1,-1-1,0 1,2 4,1-1</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3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292 328,'-1'1,"1"-1,0 0,0 0,0 0,0 1,0-1,0 0,-1 0,1 0,0 0,0 0,0 1,0-1,-1 0,1 0,0 0,0 0,0 0,0 0,-1 0,1 0,0 0,0 0,-1 0,-5 1</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3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272 305,'16'17,"-16"-17,0 0,0 0,1 0,-1 0,0 0,0 0,0 0,0 0,1 1,-1-1,0 0,0 0,0 0,0 0,1 0,-1 0,0 1,0-1,0 0,0 0,0 0,0 0,1 1</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3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188 212,'27'31,"-9"-10,2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34.00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0,'3'2,"1"0,-1 0,1 0,-1 0,0 1,0-1,0 1,0-1,0 1,0 0,-1 1,4 4,12 12,50 58,-60-67,0-1,0 1,11 21,4 5,31 33,-49-64</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3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151 172,'11'10,"14"19</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3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50 41,'31'45,"-28"-40,2 5,2 0,-1-1,1 0,1 0,0 0,9 8,-12-13</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3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28 14,'3'2,"-1"0,0 0,0 1,1-1,-2 0</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3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0,'1'1</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4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128 146,'37'48,"16"5,24 68,-29-50,-4 5,-19-41,-19-29,-2 0,1 0,-1 1,0-1,0 1,0 0,2 9,-3-9,0 0,1 0,0 0,0-1,6 7,12 22,52 104,10 28,-74-151,-6-9</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4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98 106,'22'29</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4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78 80,'3'4</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4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0,'1'1</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4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1,'2'4,"0"-1,0 1,1-1,-1 1,1-1,-1 0,1 0,4 4,9 10,47 54,-51-59,1 1,0-2,1 1,27 16,7 5,36 29,-29-25,-42-25,32 38,8 3,0 0,0-1,-1 1,-18 1,-26-40,0-1,0 0,1-1,22 23,-25-30</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4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375 450,'11'14,"42"52,-8-6,-34-42,1-1,1 0,18 18,20 25,10-2,-33-24,-23-27,0 1,1-1,-1-1,2 1,11 9,-9-8,0 1,0 0,0 0,13 21,17 19,-15-23,-2 2,20 30,-31-43,1-1,0 0,1 0,20 15,8 8,15 29,-16-32,-20-19,39 44,-59-59,0 0,1 0,-1 0,0 0,0 1,0-1,0 0,0 0,1 0,-1 1,0-1,0 0,0 0,0 1,0-1,0 0,0 0,0 1,0-1,0 0,0 0,0 1,0-1,0 0,0 0,0 1,0-1,0 0,0 0,0 1,0-1,0 0,0 0,-1 0,1 1,0-1,0 0,0 0,0 0,-1 1,1-1,-14 4,-21-2,33-2,-10-1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35.71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0,'37'42,"3"0,21 29,24 42,74 85,-124-156,19 25,-34-47,-15-14</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4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1369 1283,'41'37,"-34"-30</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4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1285 1204,'4'5,"6"6,0-1,5 3</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4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1195 1111,'31'33,"-25"-28</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4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1090 992,'36'41</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5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326 225,'33'29</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5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279 185,'8'6,"24"22</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5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0,'3'1,"-1"-1,1 1,0 0,-1 0,1 0,-1 0,1 0,-1 0,0 1,4 2,16 8,-10-7,-1 0,0 1,0 1,0 0,-1 1,11 9,19 14,32 23</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5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5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0,'3'0,"0"0</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5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1,'0'2,"2"1,1 2,0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04.248"/>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1,'0'16,"2"-1,0 1,0 0,2-1,0 0,1 0,7 18,31 96,-3 30,-35-135,-1 0,-1 0,0 40,0 6,11 22,-12-72,8 133,-10-60,0-82</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36.73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0,'1'26,"1"-1,1 0,10 37,-11-53,22 119,5 26,-26-141,8 28,6 47,-16-63,-1-17,0-1,1 0,-1 1,1-1,0 0,1 0,0 0,0 0,1 0,0 0,3 6,-2-16,-3-3</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5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5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5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0,'2585'2586</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5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30 116,'7'206,"2"-256,-1 11,-1 0,2-46,-8 56,0 22,0-1,-1 0,0 0,0 1,-1-1,0 0,-3-12,4 20,0 0,0-1,0 1,0 0,0 0,0 0,0-1,0 1,-1 0,1 0,0 0,0-1,0 1,0 0,0 0,0 0,-1-1,1 1,0 0,0 0,0 0,-1 0,1 0,0 0,0-1,0 1,-1 0,1 0,0 0,0 0,0 0,-1 0,1 0,0 0,0 0,-1 0,1 0,0 0,0 0,-1 0,1 0,0 0,0 0,0 0,-1 1,1-1,0 0,-9 13,-5 25,13-35,-7 27,0 0,2 0,-3 46,6-16,6 65,1-98,1-1,12 38,-12-47,2 18,8 21,-13-53</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6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1,'689'642,"-965"-900,273 256</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6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1,'773'722,"-770"-720</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6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1,'790'736,"-787"-733</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6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0,'409'382,"-406"-379</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6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0,'465'434,"-543"-507,75 70</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6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470 219,'-7'2,"0"1,1-1,0 1,-1 0,1 1,1-1,-1 1,-9 8,3-3,-102 67,-101 73,151-101,118-80,80-76,-29 16,-70 59,66-48,-55 51,-97 57,26-6,18-15,25-23,131-142,-134 142,9-4,-18 25,-9 16,-6 18,-8 79,17-114,-3 32,-11 55,13-86</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39.14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0,'2'5,"2"0,-1 0,1 0,-1-1,1 1,1-1,-1 0,0-1,1 1,9 5,85 66,-30-25,-16 3,-43-44,1 1,-1 0,0 1,-1 0,14 23,19 7,-17-17,82 81,-57-49,-32-36,-13-16,-1 1,0 0,0 0,0 0,5 9,48 74,-30-58,-22-26,-1 0,1 0,-1 1,0-1,-1 1,7 10,-4-6,0 0,0-1,1 1,0-2,0 1,12 9,5 5,-18-17</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6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0,'655'611,"-652"-608</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6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1,'435'405,"-432"-402</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6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1,'117'109,"-114"-106</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6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0,'0'1,"2"0,0 1,1 0,0 1,0 1,1-1,-1 0,1 1,-1-1,1 0,-1 0</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7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0,'0'0</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7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1,'411'0,"-312"7,-13 6,192-7,-180-1,-55-2,67-4,-4-6</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72"/>
    </inkml:context>
    <inkml:brush xml:id="br0">
      <inkml:brushProperty name="width" value="0.1" units="cm"/>
      <inkml:brushProperty name="height" value="0.2" units="cm"/>
      <inkml:brushProperty name="color" value="#FFF2CC"/>
      <inkml:brushProperty name="tip" value="rectangle"/>
      <inkml:brushProperty name="rasterOp" value="maskPen"/>
      <inkml:brushProperty name="ignorePressure" value="1"/>
    </inkml:brush>
  </inkml:definitions>
  <inkml:trace contextRef="#ctx0" brushRef="#br0">1294 21,'-1'-1,"0"0,1 1,-1-1,0 0,0 1,0-1,1 1,-1-1,0 1,0 0,0-1,0 1,0 0,0-1,0 1,0 0,0 0,0 0,0 0,0 0,0 0,-1 0,-31 1,28-1,-120-7,-93 1,-126 6,478 13,-12-5,127 4,-65-6,-406 4,-4 0,-157-19,275 6,-173-18,266 19,28 3,30 3,-12 1,60 3,11 0,-11 4,-87-10</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7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1752 140,'-24'-2,"0"0,-44-12,-14-1,-339-40,341 45,40 3,-72-1,236 2,94-8,-132 10,-50 2,61 2,54 13,-134-12,-1 1,0 0,0 2,23 7,-88 15,-10-6,-1-3,0-3,-2-2,-90 5,-255-9,263-10,-436-22,437 9,159 15,1 0,-1-1,0 0,0-2,19-4,9-1,162-15,284 6,694 55,209 140,-1135-137,-271-35,-1 0,1-1,-22 4,-98 13,-46 5,-142 0,302-26,-432 9,238-30,183 16,0-1,-37-12,36 8,-58-9,62 14,-48-14,48 11,-46-8,-173-32,173 30,73 17,-1 0,1 0,-1 0,1 0,-1 0,1 0,-1 0,1 0,-1 0,1 0,0 0,-1 0,1 0,-1 0,1-1,-1 1,1 0,-1 0,1-1,0 1,-1 0,1 0,-1-1,1 1,0 0,-1-1,1 1,0-1,0 1,-1-1,1 1,0 0,0-1,0 1,-1-1,1 1,0-1,0 1,0-2,19-11,46-8,-60 19,77-18,154-17,-225 36,75-8,1 3,137 10,-313 29,-2-11,-162 19,250-41,-290 23,236-16,36-3,19-2,9-2,451 15,-52 35,594 124,-981-170,491 109,-477-104,-4-1,47 7,-68-14,0 0,1-1,-1 0,0 0,0-1,1 0,-1-1,0 0,0 0,12-5,-11 4,1 0,-1 0,1 1,15-2,30-8,-29 4,-1 2,29-4,16-4,-22 1,117-25,-104 27,42-6,62-2,-141 17,66-7,1 4,94 8,-63 15,-91-14,44 0,-64-4,167 20,-120-15,195 10,-120-9,-54-4,86-4,-148 1,165-11,-170 11,-8 0</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7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7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41.46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1,'1'3,"1"0,0 0,0 0,0-1,0 1,0 0,1-1,-1 0,1 1,0-1,-1 0,1 0,0-1,4 3,10 8,13 9,-25-18,0 0,0 1,0-1,0 1,-1 0,5 5,-4-4,1 0,0 0,0-1,0 0,12 6,7 4,-19-10,18 12,0 0,-2 1,0 2,31 33,-22-23,7 9,-24-20,1 0,33 29,-15-16,56 72,-39-41,12 2,-44-47,-1-1,-1 2,0 0,18 30,-20-28,0 0,25 25,-13-16,8 14,-23-27,2 0,0-1,22 19,-32-31,0 0,0 1,0-1,-1 1,0-1,1 1,-1 0,2 7,-2-7,0 1,0-1,0 0,0 0,1-1,0 1,0 0,5 5,10 12,-12-15</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7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7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78"/>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137 12,'52'-7,"-38"5,12-1,-25 9,-13 8,-28 31,32-35,0 0,-1-1,-15 14,-26 20,25-29,20-12,-1 1,1 0,0 0,0 0,0 1,-8 7,12-10,0 1,0 0,0-1,0 1,0 0,0 0,1 0,-1-1,1 1,-1 0,1 0,0 0,-1 0,1 0,0 0,1 0,-1 0,0 0,0 0,1 0,-1-1,1 1,-1 0,1 0,0 0,1 2,1-2,1 1,-1 0,0-1,1 1,0-1,-1 0,1 0,0 0,0-1,0 0,0 1,1-1,-1-1,9 2,22 7,-18-3,-1-1,0 0,31 3,132 5,191-10,-179-5,-98 15,-45-14,76 2,28 6,46 13,-13-7,-39 0,-60-6,-1 0,161-8,-81-5,-140 3,142-8,-35 5,-43 4,93 4,37 18,12 0,14 12,-197-29,-25-2,0 1,39 9,11-2,-6 0,-38-4,0-2,0 0,38-2,-6-2,83 2,147 12,-106 1,13-8,-3-3,1 1,-181 0,-10-3</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79"/>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1,'4'1,"1"0,-1 0,0 1,0 0,0 0,0 0,5 3,12 6,32 14,-39-18,0 0,0-1,0 0,1-1,21 4,-5-3,-1 1,36 12,32 9,-86-25,0 1,0 1,18 10,-9-4,93 40,-34-24,-63-20,-12-4,0-1,1 1,-1-2,1 1,-1 0,1-1,-1 0,10 0,33 11,-43-11</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80"/>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2249 1997,'-1'-2,"-1"1,0-1,0 0,0 1,0-1,0 1,0 0,0 0,-1 0,1 0,-3-1,-18-11,-67-68,80 72,0 0,-1 1,-23-14,22 15,-26-20,-35-32,72 58,-85-78,-24-30,65 62,-120-119,116 115,27 26,-1 2,-49-39,48 44,0-1,-34-34,-27-26,76 69,0 2,-1-1,-17-10,8 5,-13-12,1-3,-37-42,11 9,-50-63,60 72,26 28,-2 1,0 1,-34-26,-8-10,14 10,-144-99,10 21,72 49,109 75,0 2</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81"/>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0,'4'2,"-2"-1,1 1,0 0,0 0,0 0,-1 0,1 0,-1 0,0 1,1-1,-1 1,2 4,11 10,-2-4,-1 1,0 0,-1 0,-1 1,13 24,-7-13,5 13,-16-27,1-1,1 0,-1 0,13 13,45 54,-42-49,30 30,39 36,-73-74,1-1,2-1,0-1,33 22,-41-29,1 1,19 23,21 17,-42-43,14 11,43 43,-23-10,-43-50</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82"/>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0,'1'4,"1"-1,-1 0,1 0,0 0,0-1,0 1,1 0,-1-1,1 1,-1-1,4 2,12 15,42 46,-36-37,-17-21,0 0,-1 1,0 0,6 11,32 43,-10-16,53 85,5 15,-90-143</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83"/>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1,'2'4,"0"-1,0 1,1-1,-1 1,1-1,0 0,0 0,0 0,0 0,0-1,1 1,-1-1,5 2,6 7,6 8,34 42,-36-39,36 35,6 8,21 33,-59-70,-1-3,31 52,21 28,-21-32,-50-69</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84"/>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0,'8'8,"20"19,39 47,70 79,-46-44,-83-99,20 25,35 59,6 62,-41-100,-15-28,1 0,34 48,-33-58,-12-15</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85"/>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1,'4'1,"0"0,0 0,-1 0,1 1,-1-1,1 1,-1 0,0 0,1 0,-1 1,4 3,35 34,-38-36,59 52,-48-39,1 0,1-2,32 24,-35-29,-1 1,1 0,13 17,23 19,-1 4,-18-17,55 71,-60-65,-22-33,-1 0,1-1,0 1,1-1,8 9,-9-10,1 0,-1 0,0 1,-1-1,1 1,-1 0,4 12,14 23,-11-21,5 5,-14-24</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45.27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86"/>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0,'5'2,"0"0,0 1,0-1,-1 1,1 0,-1 0,1 0,-1 0,0 1,6 7,7 4,92 72,-78-66,61 31,-87-50</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87"/>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0,'2'6,"1"0,0-1,0 1,0-1,0 0,1 1,0-2,0 1,1 0,-1-1,6 5,-3-3,117 134,-17-16,-104-121</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88"/>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1,'2'6,"0"-1,1 1,-1-1,1 0,0 1,1-1,-1-1,8 9,3 5,6 10,1-1,35 33,-21-23,-21-25,-11-9</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8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1,'278'259,"-291"-271,31 28,-12-10,-28-26,-37-36,40 39,29 26,106 100,-113-107</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9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55 990,'-2'40,"-9"54,4-53,0 56,6-10,2 90,1-161,0-1,1 1,0-1,10 26,-13-40,1-1,0 1,-1 0,1-1,-1 1,1-1,0 1,-1-1,1 1,0-1,0 0,-1 1,1-1,0 0,0 1,-1-1,1 0,0 0,0 0,0 0,0 0,-1 0,1 0,0 0,0 0,0 0,-1 0,1-1,0 1,0 0,-1-1,1 1,0 0,0-1,-1 1,1-1,0 1,-1-1,1 1,-1-1,1 0,-1 1,2-2,33-35,-27 28,122-134,28-27,-155 167,0 0,0 0,0 0,0 1,1-1,-1 1,1 0,0 0,-1 0,1 1,0-1,0 1,0 0,1 0,-1 0,0 1,0-1,0 1,1 0,-1 0,8 2,-1 1,1 1,-1 1,0 0,0 0,-1 1,14 10,45 28,2-4,2-3,154 55,-59-36,-45-13,218 45,-270-79,138-2,-183-7,133 13,-7-6,167-14,-272 9,1 3,89 19,-108-18,53 12,186 32,-99-30,-120-16,1-3,62-5,-118-3,2 1,-1-1,1 1,0-1,0 0,-4-13,-19-30,-20-24,29 45,-1 0,-1 1,-43-46,-145-119,182 172,0 1,-1 1,-53-28,62 36,2 0,-21-17,-10-7,31 22,0 1,1-2,-16-18,-19-18,16 21,-168-136,-26 14,-3 8,-23-15,-34-15,239 145,0 1,-2 3,-71-23,94 37,5 1,-2 1,-39-7,63 16,0-1,1 0,-1 1,0-1,1 0,-1 1,0-1,1 1,-1-1,1 1,-1-1,0 1,1 0,0-1,-1 1,1-1,-1 1,1 0,0 0,-1-1,1 1,0 0,0-1,0 1,-1 0,1 0,0 0,0-1,0 1,0 0,0 0,0-1,1 2,0 37,-1-29,0 4,-1 18,2-1,0 0,2 1,2-1,1-1,11 38,7-12,3 0,1-1,4-2,1-1,3-2,65 70,-44-59,70 54,-80-74,6 7,2-3,2-2,73 42,7-8,-134-76,-13-7,-34-22,-62-36,-363-165,20 36,416 179,-1 2,0 1,0 2,-1 1,-40-4,12 2,39 6,-1 0,0 2,0 0,-39 4,-107 5,151-7,0 2,1 0,-1 1,1 1,0 1,0 0,-34 16,43-15,1 1,0 0,0 1,1-1,-1 2,2-1,-1 1,-5 10,-1-2,-49 69,59-83</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91"/>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1142,'2'-5,"-1"-1,1 1,0-1,1 1,0 0,-1 0,6-6,4-11,86-218,-64 134,20-93,-46 170,-1 0,4-40,-1 9,-5 24,1-45,-2 21,9-79,-7 119,-4 17</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92"/>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765 784,'3'-49,"2"0,15-64,-13 79,0-14,0-92,-2 24,-4 94,3-1,-2-1,-1 0,-1 1,-2-1,0 0,-8-38,10 61,0 1,0 0,0-1,-1 1,1 0,0-1,0 1,0 0,0-1,0 1,-1 0,1-1,0 1,0 0,0-1,-1 1,1 0,0 0,0 0,-1-1,1 1,0 0,-1 0,1 0,0-1,-1 1,1 0,0 0,-1 0,1 0,0 0,-1 0,1 0,0 0,-1 0,1 0,-1 0,1 0,-16 11,-13 27,25-32,-39 61,2 1,-45 109,56-113,-40 87,46-99,7-16,-31 51,29-50,17-31,0 0,-1 1,0-2,0 1,-1 0,0-1,0 1,-9 9,10-61,-3-81,-7-106,5 168,-19-80,-9 22,23 85,3 16,1 17,7 7,0 0,0 0,1 0,-1 1,1-1,-1 0,1 1,-1-1,1 1,0 0,-1 4,-88 218,71-176,-15 69,10-30,16-51,7-29,0-1,0 1,-1-1,0 0,-1 0,-3 9,4-76,17-15,4-1,57-142,-19 84,-56 130</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9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1344 910,'-13'55,"6"-31,0 4,-42 181,33-125,-7 35,-7 136,23-36,-6-116,18-121,1-1,1 1,0 1,2-1,18-28,12-26,-8 13,2 2,76-95,-57 81,17-19,35-50,-96 130,-4 11,-4 21,-1-10,-5 326,6-332,-2 33,3 0,1 1,2-1,2 0,11 43,-13-70,-2-6,-1 1,2 0,-1-1,1 1,0-1,7 11,-9-16,0 0,-1 0,1-1,0 1,0 0,0-1,-1 1,1 0,0-1,0 1,0-1,0 0,0 1,0-1,0 0,0 0,1 1,-1-1,0 0,1 0,0-1,1 1,-1-1,0 0,0 1,0-1,0 0,0-1,0 1,0 0,0-1,0 1,0-1,1-1,38-38,-2-1,-1-2,36-57,81-155,13-68,-142 265,-19 42,0 1,1 0,18-27,-14 108,15 88,-14-87,3 7,4-2,35 89,-43-129,-1-2,1-1,20 34,-17-44,-12-15,0 0,0 1,-1-1,1 1,-1-1,1 1,-1 0,0 0,3 8,-6-11,0-1,1 0,-1 0,1 0,-1 1,0-1,1 0,-1 0,0 0,1 0,-1 0,0 0,1 0,-1 0,0 0,1-1,-1 1,1 0,-1 0,0 0,1-1,-1 1,1 0,-1-1,1 1,-1-1,1 1,-1 0,1-1,-1 1,1-1,-1 1,1-1,-1 0,-22-18,-68-67,-113-136,135 135,3-3,-77-139,9-26,72 121,22 43,33 74,-12-20,19 37,-1-1,0 1,1-1,-1 1,0-1,1 1,-1-1,0 1,0 0,0-1,1 1,-1 0,0 0,0 0,0 0,0-1,1 1,-1 0,0 1,0-1,0 0,0 0,1 0,-1 0,0 1,0-1,0 0,1 1,-1-1,0 0,0 1,1-1,-1 1,0-1,1 1,-1 0,1-1,-1 1,1 0,-1-1,0 2,-78 81,4 4,-82 123,114-142,2 3,3 1,4 2,-28 86,15 3,-6 16,-7-41,47-108,-5-2,12-31,4-17,-8-168,1 5,-4-32,11 198,-16-253,5 98,12 152,-1 1,-5-27,3 27,1 0,0-29,1 15,-1-1,-7-35,-2-15,12 84,0 0,0-1,0 1,0 0,0 0,0-1,0 1,0 0,0 0,0-1,0 1,0 0,0-1,0 1,0 0,0 0,0-1,0 1,0 0,0 0,0-1,0 1,0 0,-1 0,1-1,0 1,0 0,0 0,0 0,-1-1,1 1,0 0,0 0,-1 0,1 0,0 0,0-1,0 1,-1 0,1 0,0 0,-1 0,1 0,0 0,0 0,-1 0,1 0,0 0,0 0,-1 0,-11 14,-6 24,-86 379,28-31,4-1,31-146,35-205,-11 40,119-403,-84 266,16-112,7-197,-33-107,-10 299,0 154,-2 1,-1-1,-15-47,19 70,-16-58,7 20,-21-50,24 72,6 17,0-1,1 1,-1 0,0-1,0 1,-1-1,1 1,0 0,-1 0,-3-4,-7 8,-5 17,-19 38,2 1,-30 71,38-64,-32 116,45-131,3 1,-4 56,1 38,0 107,6-133,5-94,1 0,-2 0,0 0,-2 0,-15 47,1-157,17 53,-10-48,0 1,-2-41,8-6,4 110,2 3,-1 0,0 0,-2 0,1 0,-1 1,-1-1,-6-12,6 31,0 0,0 0,0 1,1-1,-4 10,-36 139,-13 60,48-184,-5 54,-2 2,9-48,2 0,1 0,4 54,-1-37,0 167,2-234,1 0,0 0,0 0,1 0,1 1,0-1,0 1,12-17,-1-1,89-201,-44 91,-9 4,-21 50,3-15,-22 59,30-64,-40 100</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9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0 637,'2'1,"-1"-1,0 1,0-1,0 0,0 1,0 0,0-1,0 1,0 0,0-1,0 1,0 0,0 0,-1 0,1 0,0 0,-1 0,1 0,-1 0,1 0,0 2,14 33,-5-9,37 43,3-2,3-3,3-1,2-3,113 90,-76-78,109 63,-147-103,120 77,141 114,-93-65,-184-132,1 0,50 22,-60-33,14 7,42 24,82 48,-3-5,-133-71,1-1,42 15,-14-6,145 74,-146-72,1-3,75 20,-138-45,1-1,0 0,0 0,0 0,0 0,0 1,0-1,0-1,-1 1,1 0,0 0,0 0,0 0,0-1,0 1,0 0,-1-1,1 1,0-1,0 1,0-1,-1 1,1-1,0 1,-1-1,2-1,9-28,-8-44,-4 62,1-3,-2 1,0-1,-1 1,-1 0,0 0,-7-16,0-2,3 12,0 0,-2 1,-12-20,-15-29,21 39,-1 0,0 2,-29-33,37 48,-19-25,-1 2,-55-53,-70-55,-12 4,-4-8,44 47,119 94,-68-64,52 46,-2 0,-52-37,-10-8,-102-93,138 119,-70-61,96 79,-8-8,-61-46,50 44,-50-49,18 15,-141-116,180 151,14 12,-2 1,-28-19,-60-46,101 77,-31-25,40 31</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9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533 1339,'10'-71,"-7"56,0-1,1-28,-4 37,0-36,-2 1,-8-52,3 59,-1 1,-2 0,-22-51,-20-31,37 79,4 8,-1 1,-24-40,-82-112,47 80,56 79,-21-41,-8-12,20 37,16 24,-1-1,-21-23,28 34</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46.17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96"/>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1,'1'8,"1"0,0 1,0-1,1-1,0 1,0 0,1-1,8 13,3 8,-13-24</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97"/>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98"/>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19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0,'1'0,"1"0</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0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3,'1'0,"1"-1,-1 0</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01"/>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02"/>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1,'2'0,"0"0,2 0,1 0,1 0,1 0,0 0,-2 0</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0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0,'1'0,"1"2,3-1,-1 2,0-1,0 2,0-1,0 0,-2 1</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0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0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47.08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06"/>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07"/>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08"/>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0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483 1382,'-14'-106,"21"-73,0 116,-20 161,-1-1,-6 55,0 8,15-125,-2 0,-15 48,18-69,-23 112,21-101,1 1,-2 29,5-33,-1 0,0-1,-14 42,13-54,0 0,-1 0,0-1,0 1,-1-1,0 0,-9 8,6-5,-128 169,132-180,1-10,-1-30,4 26,1-1,0 0,5-28,-2 21,0 0,-1 0,-1-1,-1 1,-3-24,0-18,1-38,5-107,1 168,5-100,-10 152,-1 1,-1-1,1 1,-2-1,0 0,0 0,-6 11,-12 35,-5 41,9-17,10-45,7-30,0-1,0 1,0 0,-1 0,0-1,-3 7,30-103,6-5,-10 29,21-61,38-90,-58 155,-11 37,14-57,1-17,13-60,-30 127,9-65,-4-40,-1 48,-14 99,-1 1,0-1,-1 1,0-1,0 0,-7 13,-9 27,-12 39,6-24,-19 77,41-129,-2 10,-1 0,-1-1,-11 26,11-32,1 0,1 1,-5 21,-15 38,21-72,3-16,5-18,19-71,-15 57,0 5,3-47,-4-32,1 46,4-79,-5 62,-10 113,0-1,-1 0,-2 0,0 0,-10 22,-5 18,-21 101,42-216,28-118,-8 39,0-53,-14-86,0 243,-5 23</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1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265 626,'-2'-24,"-1"0,-1 0,-1 0,-9-28,-4-19,-10-21,-31-86,11 54,47 123,0-1,0 1,-1 0,1 0,0 0,-1 1,1-1,-1 0,1 0,-1 1,0-1,1 1,-1 0,0-1,1 1,-1 0,0 0,1 0,-1 0,0 0,1 0,-1 0,0 1,1-1,-1 1,1-1,-2 2,0-2,1 0,0 1,0-1,0 1,-1 0,1 0,0 0,0 0,0 0,0 0,1 1,-1-1,0 1,0-1,1 1,-1-1,1 1,-1 0,-1 3,4 4,1-1,0 0,1 0,-1 0,1 0,1-1,0 1,0-1,9 13,-1-1,79 114,-72-104,32 36,-11-17,-13-15,2-2,41 36,-15-9,19 8,-42-38,34 37,-13 14,-25-41,-26-34</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11"/>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12"/>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13"/>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14"/>
    </inkml:context>
    <inkml:brush xml:id="br0">
      <inkml:brushProperty name="width" value="0.025" units="cm"/>
      <inkml:brushProperty name="height" value="0.025" units="cm"/>
      <inkml:brushProperty name="color" value="#FFE699"/>
    </inkml:brush>
  </inkml:definitions>
  <inkml:trace contextRef="#ctx0" brushRef="#br0">1 1 24575,'0'1'0</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15"/>
    </inkml:context>
    <inkml:brush xml:id="br0">
      <inkml:brushProperty name="width" value="0.025" units="cm"/>
      <inkml:brushProperty name="height" value="0.025" units="cm"/>
      <inkml:brushProperty name="color" value="#FFE699"/>
    </inkml:brush>
  </inkml:definitions>
  <inkml:trace contextRef="#ctx0" brushRef="#br0">1 1 24575,'1'0'0,"2"0"0,1 0 0,0 1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48.63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1,'0'2,"0"1</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16"/>
    </inkml:context>
    <inkml:brush xml:id="br0">
      <inkml:brushProperty name="width" value="0.025" units="cm"/>
      <inkml:brushProperty name="height" value="0.025" units="cm"/>
      <inkml:brushProperty name="color" value="#FFE699"/>
    </inkml:brush>
  </inkml:definitions>
  <inkml:trace contextRef="#ctx0" brushRef="#br0">1 0 24575,'0'0'-8191</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17"/>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18"/>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19"/>
    </inkml:context>
    <inkml:brush xml:id="br0">
      <inkml:brushProperty name="width" value="0.025" units="cm"/>
      <inkml:brushProperty name="height" value="0.025" units="cm"/>
      <inkml:brushProperty name="color" value="#FFE699"/>
    </inkml:brush>
  </inkml:definitions>
  <inkml:trace contextRef="#ctx0" brushRef="#br0">0 1 24575</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20"/>
    </inkml:context>
    <inkml:brush xml:id="br0">
      <inkml:brushProperty name="width" value="0.025" units="cm"/>
      <inkml:brushProperty name="height" value="0.025" units="cm"/>
      <inkml:brushProperty name="color" value="#FFE699"/>
    </inkml:brush>
  </inkml:definitions>
  <inkml:trace contextRef="#ctx0" brushRef="#br0">1 0 24575,'11'3'-151,"1"0"-1,0 0 0,-1 1 0,0 1 1,0 0-1,0 0 0,-1 1 1,20 14-1</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21"/>
    </inkml:context>
    <inkml:brush xml:id="br0">
      <inkml:brushProperty name="width" value="0.025" units="cm"/>
      <inkml:brushProperty name="height" value="0.025" units="cm"/>
      <inkml:brushProperty name="color" value="#FFE699"/>
    </inkml:brush>
  </inkml:definitions>
  <inkml:trace contextRef="#ctx0" brushRef="#br0">3 5 24575,'0'-1'0,"-1"0"0,0-2 0</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22"/>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23"/>
    </inkml:context>
    <inkml:brush xml:id="br0">
      <inkml:brushProperty name="width" value="0.025" units="cm"/>
      <inkml:brushProperty name="height" value="0.025" units="cm"/>
      <inkml:brushProperty name="color" value="#FFE699"/>
    </inkml:brush>
  </inkml:definitions>
  <inkml:trace contextRef="#ctx0" brushRef="#br0">0 1 24575</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24"/>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25"/>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49.54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71,'31'-1,"1"-2,-1-2,0 0,0-2,36-14,-25-2,-36 18</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26"/>
    </inkml:context>
    <inkml:brush xml:id="br0">
      <inkml:brushProperty name="width" value="0.025" units="cm"/>
      <inkml:brushProperty name="height" value="0.025" units="cm"/>
      <inkml:brushProperty name="color" value="#FFE699"/>
    </inkml:brush>
  </inkml:definitions>
  <inkml:trace contextRef="#ctx0" brushRef="#br0">2 14 24575,'-1'0'0,"0"0"0,3 0 0,0 0 0,3 0 0,0 0 0,1-1 0,-1 0 0,-1-2 0,0 0 0,1 1 0,0 0 0,0 0 0</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27"/>
    </inkml:context>
    <inkml:brush xml:id="br0">
      <inkml:brushProperty name="width" value="0.025" units="cm"/>
      <inkml:brushProperty name="height" value="0.025" units="cm"/>
      <inkml:brushProperty name="color" value="#FFE699"/>
    </inkml:brush>
  </inkml:definitions>
  <inkml:trace contextRef="#ctx0" brushRef="#br0">0 1 24575,'1'0'0,"2"0"0,0 1 0,1 1 0,0-1 0,2 0 0,0 0 0,0 0 0,-1 0 0</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28"/>
    </inkml:context>
    <inkml:brush xml:id="br0">
      <inkml:brushProperty name="width" value="0.025" units="cm"/>
      <inkml:brushProperty name="height" value="0.025" units="cm"/>
      <inkml:brushProperty name="color" value="#FFE699"/>
    </inkml:brush>
  </inkml:definitions>
  <inkml:trace contextRef="#ctx0" brushRef="#br0">0 1 24575,'0'1'0,"2"1"0,0-1 0,2 0 0,1 0 0,1-1 0,0 2 0,-1-1 0,1 1 0,-1-1 0,1 0 0,1-1 0,-1 0 0,1 0 0,-1 0 0,0 1 0</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29"/>
    </inkml:context>
    <inkml:brush xml:id="br0">
      <inkml:brushProperty name="width" value="0.025" units="cm"/>
      <inkml:brushProperty name="height" value="0.025" units="cm"/>
      <inkml:brushProperty name="color" value="#FFE699"/>
    </inkml:brush>
  </inkml:definitions>
  <inkml:trace contextRef="#ctx0" brushRef="#br0">0 0 24575,'5'1'0,"0"1"0,0-1 0,0 1 0,-1 0 0,1 0 0,-1 1 0,1-1 0,-1 1 0,0 0 0,0 0 0,0 0 0,6 7 0,23 16 0,35 2-33,-42-18-1299,-22-9-5494</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30"/>
    </inkml:context>
    <inkml:brush xml:id="br0">
      <inkml:brushProperty name="width" value="0.025" units="cm"/>
      <inkml:brushProperty name="height" value="0.025" units="cm"/>
      <inkml:brushProperty name="color" value="#FFE699"/>
    </inkml:brush>
  </inkml:definitions>
  <inkml:trace contextRef="#ctx0" brushRef="#br0">0 1 24575,'0'1'0</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00:20.231"/>
    </inkml:context>
    <inkml:brush xml:id="br0">
      <inkml:brushProperty name="width" value="0.025" units="cm"/>
      <inkml:brushProperty name="height" value="0.025" units="cm"/>
      <inkml:brushProperty name="color" value="#FFE699"/>
    </inkml:brush>
  </inkml:definitions>
  <inkml:trace contextRef="#ctx0" brushRef="#br0">1 0 24575,'0'2'0</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00:20.232"/>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0,'73'20,"-40"-18,47 9,-51-5,61 1,-84-7</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09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0,'17'33,"-6"-15,76 174,-65-124,6 13,-14-48,15 51,-17-44,6 29,18 141,-35-204,3 48,-4-41,1-1,0 0,0 0,1 0,1 0,5 15,1-1,-2 0,0 0,-2 0,3 47,-8 152,-2-214,-3-13,-5-17,6 8</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0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150 0,'-3'9,"-1"0,0-1,-1 1,1-1,-1 0,-1-1,-9 11,10-11,-5 7,1 1,-14 29,-6 10,25-46,0 0,0 1,1-1,0 1,0 0,1 0,1 0,-1 0,1 10,2 90,1-47,-3 27,3 99,25-43,-15-54,-6-51,2 68,-7-34,-3 63,-3-90,-3 65,8-97,0-1,-2 1,1-1,-2 1,0-1,-9 24,10-25,-1 0,2 0,0 0,0 1,2-1,-1 0,2 1,3 18,3 49,6 51,-17-25,6 143,2-203,3 65,-9 431,2-535,0 1,1-1,0 0,0 1,0-1,8 15,-6-15,-1 1,0 0,0 0,0 0,1 19,-4 258,0-286,0 0,0 0,0 0,0-1,0 1,0 0,0 0,0 0,0 0,0 0,0 0,0 0,0-1,-1 1,1 0,0 0,0 0,0 0,0 0,0 0,0 0,0 0,0 0,0-1,-1 1,1 0,0 0,0 0,0 0,0 0,0 0,0 0,0 0,-1 0,1 0,0 0,0 0,0 0,0 0,0 0,0 0,-1 0,1 0,0 0,0 0,0 0,0 0,0 0,0 0,0 1,-1-1,1 0,0 0,0 0,0 0,0 0,0 0,0 0,-3-5</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0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16 1,'1'0,"-1"1,1-1,0 1,0-1,-1 1,1-1,0 1,-1-1,1 1,-1 0,1-1,-1 1,1 0,-1-1,1 1,-1 0,0 0,1 0,-1-1,0 1,0 0,0 0,1 0,-1 0,0-1,0 1,0 1,2 33,-2-26,4 30,5 84,-2-22,-3-69,0 23,-2 0,-7 72,-8-63,9-50,1-1,0 1,-1 26,-8 106,13-76,-2 98,-5-120,-2 50,6 9,5 90,10-148,-10-43,-1 1,0 0,0 0,0 1,1 13,8 114,-6-59,-6 99,-2-57,-11 14,9-70,3-51,1 0,0 1,0-1,1 1,1-1,0 0,3 12,0 7,0 0,-2 1,-1-1,-4 43,0 6,1 15,4 102,4-148,2 50,-1 21,-2-52,-1 0,-8 90,2-146,-1-3</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50.85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27,'117'-9,"-62"3,-9 2,67-4,-101 8,0 1,0 0,-1 0,13 4,-15-2</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0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1,'0'2,"0"3,0 3,0 3,0 1,0 1,0 1,0-1,0 1,0 0,0-1,0 1,0-1,0 0,0 1,0-3</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0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86,'29'1,"-17"0,0 0,0-1,0-1,-1 0,1 0,0-1,0-1,21-7,-27 6,1 1,-1 0,1 0,-1 0,1 1,0 0,0 0,0 1,0 0,0 0,13 1,87 3,170-5,-266 1,-1 0,0-1,0 0,0 0,0-1,11-5,-24 6,-1 1,1 0,0 0,-1 0,1 0,-1 1,1-1,-1 1,-3 0,1 0,1 0,0 0,0 0,0-1,0 0,0 0,0 0,0 0,0-1,0 0,-8-4,7 1</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0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29,'1'1,"-1"0,1 0,0-1,-1 1,1 0,0 0,-1-1,1 1,0 0,0-1,0 1,-1-1,1 1,0-1,0 1,0-1,0 0,0 1,0-1,0 0,0 0,0 0,0 0,0 0,0 0,1 0,35 1,-33-1,117-8,-69 2,26-6,-56 7,0 1,42-1,35 4,80 3,-131 3,50 3,-93-9,0 1,0 1,0-1,0 1,0 0,-1 0,1 0,0 1,0-1,-1 1,1 0,6 5,-11-7,-1 1,1-1,-1 1,1-1,0 1,-1-1,1 1,-1-1,1 1,-1-1,1 0,-1 1,1-1,-1 0,1 0,-1 1,0-1,1 0,-1 0,1 0,-1 0,0 0,1 0,-1 0,0 0,1 0,-1 0,-1 0,-21 2,-4-2,14-1</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0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183 258,'0'-87,"-6"82,-3 13,-10 19,16-22,-38 69,40-147,14-17,-26 221,1-73,13-71,0 0,-1-1,-2-21,0-5,0-151,-13 232,11-33,0 1,1 1,0-1,1 0,-3 18,5-24,1-1,0 1,0-1,0 1,0-1,1 1,-1-1,1 0,-1 0,1 0,0 0,0 0,0 0,0 0,0-1,0 1,0-1,0 1,4 0,-4 0,1-1,0 1,0 0,-1 0,0 1,1-1,-1 0,0 1,0-1,2 5,-3-6,-1 0,0 1,0-1,0 1,-1-1,1 1,0-1,0 0,-1 1,1-1,-1 1,1-1,-1 0,0 0,1 1,-1-1,0 0,0 0,0 0,0 0,0 0,0 0,0 0,0 0,-1 0,1 0,0-1,0 1,-3 1,-39 14,38-15,1 0,-1 0,1 0,-1 1,1 0,0 0,0 0,-5 4,3 0</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0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46,'62'16,"-30"-10,0-2,0 0,1-2,-1-2,34-3,16 0,-79 3,38 1,0-3,49-7,-12 2,-61 7,-1 0,0-2,0 0,31-9,-36 8,1 1,-1 0,1 1,-1 0,16 1,-12 0,-1-1,0 0,15-3,-5-2,0 1,0 1,44-1,-44 3,-15 0</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0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19,'82'1,"88"-2,-122-5,50-2,1477 8,-1552-2,-14-1</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0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83,'26'-1,"-1"-2,39-8,6-1,36-9,-37 5,-44 13,1 1,31 1,-30 1,50-6,-42 2,1 2,58 3,-23 1,-53-1,0 1,0 1,18 4,-18-2,0-2,0 0,22 0,93 10,60-14,-187 1</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0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0 125,'41'-2,"55"-9,-56 5,62-2,-81 7,1-2,-1 0,27-9,-2 2,1 1,78-6,-101 13,46-9,-49 6,0 2,42-3,69-7,-17 16,154-5,-258-1,-3 1</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1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1 185,'50'-27,"-35"21,0 1,0 1,0 1,1 0,-1 0,20 1,-26 1,86-11,-56 6,66-1,80-6,-53-1,-111 13,-1-2,38-7,14-3,47 0,-68 8,45-3,-1 0,-46 2,6-5,-45 10</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1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99,'32'-2,"-1"-1,63-14,-13 1,64 0,15-10,-113 20,91-1,299 7,-413-2,-16-1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7:51.62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0,'0'3,"0"0</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1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86,'82'1,"87"-2,-121-5,50-2,-90 8,39 1,0-2,53-9,-73 7,1 1,54 4,29-2,-64-6,52-1,20 0,-53 1,68-6,-130 11,12 0,0-1,-1-1,22-7,-29 7</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1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72,'154'-11,"-147"10,152-12,-40 0,-35 7,101 8,-59 0,-121-2,29 1,1-1,0-2,-1-2,53-12,-73 13,0 1,-1 1,1 0,0 1,0 0,14 3,-15-1,1-1,0-1,-1 0,1-1,24-4,-29 2</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1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77,'86'2,"93"-4,-130-11,-42 10,0 1,0-1,0 1,0 1,14-2,101-8,22-1,27-4,-139 8,-23 6</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1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1 112,'124'-9,"-101"6,267-12,-158 2,-65 15,91-4,-110-4,50-1,-90 7,39 1,-1-3,54-7,-20 5,-64 4,1 0,-1-1,30-5,-31 3,0 1,0 1,26 0,-25 1,0 0,-1-1,24-4,-5-3,58-4,-81 10,-3-1</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1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99,'52'-13,"68"-2,-23 4,-45 4,64 0,387 7,-371-14,-89 12,0-2,61-13,-96 15,3-1,-2 0</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1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13,'1'1,"-1"0,1 0,0-1,-1 1,1 0,0 0,-1-1,1 1,0 0,0-1,0 1,-1-1,1 1,0-1,0 1,0-1,0 0,0 1,0-1,0 0,0 0,0 0,0 0,0 0,0 0,2 0,33 1,-32-1,55 2,96-4,-20-22,-125 23</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1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1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2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2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05.969"/>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0,'0'398,"0"-387</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8:26.65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0,'19'0,"0"1,36 6,-48-5,0 0,0 0,0 0,0 1,-1 0,1 0,-1 1,0-1,0 1,11 10,46 42,-7-6,-9-15,-17-15,8 6</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2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2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2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2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246 318,'9'12,"46"78,-51-83</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2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218 279,'21'29</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2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208 265,'5'7</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2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180 226,'6'8</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2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86 93,'50'71,"-48"-67,33 45</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3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52 0,'-2'17,"-2"-1,1 1,-2-1,0 0,-1 0,-14 27,16-42,2-11,7-18,0 21,0 0,1 0,0 0,0 1,1 0,0 0,0 1,0 0,8-5,-8 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3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72 79,'1'2,"8"10,0 0,7 16,-10-16,1-1,0 0,1 0,13 14,-19-24,0 0,-1 1,0-1,1 1,-1 0,0-1,0 1,0 0,0-1,0 1,0 0,0 0,-1 0,1 0,0 0,-1 3,-3-2</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8:34.48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579 6,'57'1,"-30"-1</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3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108 133,'-1'-2,"-12"-20,11 19</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3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68 106,'45'66,"23"27,-77-106,0 0,1-1,-8-20,-9-12</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3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50 79,'18'26</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3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483 557,'6'6,"0"1,-1 0,1 1,7 15,52 87,-41-63,-18-38</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3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136 159,'113'137,"10"5,-60-74,-29-32,-27-29,-5-5</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3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104 120,'16'19</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3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93 106,'1'1</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3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61 67,'3'4,"0"-1</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4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1,'4'2,"0"0,-1 0,1 0,-1 0,0 1,1-1,-1 1,-1 0,1 0,0 0,-1 0,1 1,-1-1,0 1,2 4,1-1</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4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292 328,'-1'1,"1"-1,0 0,0 0,0 0,0 1,0-1,0 0,-1 0,1 0,0 0,0 0,0 1,0-1,-1 0,1 0,0 0,0 0,0 0,0 0,-1 0,1 0,0 0,0 0,-1 0,-5 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8:30.97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46,'29'0,"1"-2,0-1,-1-1,30-8,-5 2,1 3,0 2,1 3,67 6,-87-4</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4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272 305,'16'17,"-16"-17,0 0,0 0,1 0,-1 0,0 0,0 0,0 0,0 0,1 1,-1-1,0 0,0 0,0 0,0 0,1 0,-1 0,0 1,0-1,0 0,0 0,0 0,0 0,1 1</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4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188 212,'27'31,"-9"-10,2 0</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4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151 172,'11'10,"14"19</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4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50 41,'31'45,"-28"-40,2 5,2 0,-1-1,1 0,1 0,0 0,9 8,-12-13</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4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28 14,'3'2,"-1"0,0 0,0 1,1-1,-2 0</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4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0,'1'1</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4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128 146,'37'48,"16"5,24 68,-29-50,-4 5,-19-41,-19-29,-2 0,1 0,-1 1,0-1,0 1,0 0,2 9,-3-9,0 0,1 0,0 0,0-1,6 7,12 22,52 104,10 28,-74-151,-6-9</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4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98 106,'22'29</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5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78 80,'3'4</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5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0,'1'1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8:42.96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5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1,'2'4,"0"-1,0 1,1-1,-1 1,1-1,-1 0,1 0,4 4,9 10,47 54,-51-59,1 1,0-2,1 1,27 16,7 5,36 29,-29-25,-42-25,32 38,8 3,0 0,0-1,-1 1,-18 1,-26-40,0-1,0 0,1-1,22 23,-25-30</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5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375 450,'11'14,"42"52,-8-6,-34-42,1-1,1 0,18 18,20 25,10-2,-33-24,-23-27,0 1,1-1,-1-1,2 1,11 9,-9-8,0 1,0 0,0 0,13 21,17 19,-15-23,-2 2,20 30,-31-43,1-1,0 0,1 0,20 15,8 8,15 29,-16-32,-20-19,39 44,-59-59,0 0,1 0,-1 0,0 0,0 1,0-1,0 0,0 0,1 0,-1 1,0-1,0 0,0 0,0 1,0-1,0 0,0 0,0 1,0-1,0 0,0 0,0 1,0-1,0 0,0 0,0 1,0-1,0 0,0 0,0 1,0-1,0 0,0 0,-1 0,1 1,0-1,0 0,0 0,0 0,-1 1,1-1,-14 4,-21-2,33-2,-10-1</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5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1369 1283,'41'37,"-34"-30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5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1285 1204,'4'5,"6"6,0-1,5 3</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5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1195 1111,'31'33,"-25"-28</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5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1090 992,'36'41</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5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326 225,'33'29</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5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279 185,'8'6,"24"22</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6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0,'3'1,"-1"-1,1 1,0 0,-1 0,1 0,-1 0,1 0,-1 0,0 1,4 2,16 8,-10-7,-1 0,0 1,0 1,0 0,-1 1,11 9,19 14,32 23</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6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8:44.77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6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0,'3'0,"0"0</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6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1,'0'2,"2"1,1 2,0 1</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6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6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6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0,'2585'2586</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6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30 116,'7'206,"2"-256,-1 11,-1 0,2-46,-8 56,0 22,0-1,-1 0,0 0,0 1,-1-1,0 0,-3-12,4 20,0 0,0-1,0 1,0 0,0 0,0 0,0-1,0 1,-1 0,1 0,0 0,0-1,0 1,0 0,0 0,0 0,-1-1,1 1,0 0,0 0,0 0,-1 0,1 0,0 0,0-1,0 1,-1 0,1 0,0 0,0 0,0 0,-1 0,1 0,0 0,0 0,-1 0,1 0,0 0,0 0,-1 0,1 0,0 0,0 0,0 0,-1 1,1-1,0 0,-9 13,-5 25,13-35,-7 27,0 0,2 0,-3 46,6-16,6 65,1-98,1-1,12 38,-12-47,2 18,8 21,-13-53</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6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1,'689'642,"-965"-900,273 256</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6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1,'773'722,"-770"-720</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7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1,'790'736,"-787"-733</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7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0,'409'382,"-406"-379</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70"/>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1,'3'0,"0"1,-1 0,1-1,0 1,-1 0,1 1,-1-1,1 0,-1 1,0-1,1 1,-1 0,0 0,3 3,30 36,-25-29,25 29,51 48,-56-58,-25-25,1 1,1 0,-1-1,1-1,0 1,14 8,-14-10,0 1,-1 0,1 0,8 10,8 6,263 196,-264-201,0 1,-2 1,28 30,-6-9,-33-32,1 1,-2 0,1 1,7 11,49 48,-8-12,-41-42,-1 1,0 1,23 32,5 0,-34-41,-1 1,0 1,12 17,-11-15,0 0,1-1,17 15,-16-15,153 155,-85-84,-60-54,-17-23,-1-1,1 0,0 0,0 0,1 0,-1 0,0 0,1-1,4 4,-1-1,0 1,0-1,-1 1,0 0,0 1,0-1,4 10,26 31,106 102,-6 0,-99-113,-2 1,52 72,-72-87,3 5,34 41,-19-32,-1 2,36 60,-52-73,36 45,-22-26,-26-37,1 0,0-1,1 1,0-1,0 1,11 10,-10-12,-1 1,0-1,0 1,-1 1,8 12,19 24,35 36,-17-22,-45-50</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7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0,'465'434,"-543"-507,75 70</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7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470 219,'-7'2,"0"1,1-1,0 1,-1 0,1 1,1-1,-1 1,-9 8,3-3,-102 67,-101 73,151-101,118-80,80-76,-29 16,-70 59,66-48,-55 51,-97 57,26-6,18-15,25-23,131-142,-134 142,9-4,-18 25,-9 16,-6 18,-8 79,17-114,-3 32,-11 55,13-86</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7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0,'655'611,"-652"-608</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7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1,'435'405,"-432"-402</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7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1,'117'109,"-114"-106</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7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0,'0'1,"2"0,0 1,1 0,0 1,0 1,1-1,-1 0,1 1,-1-1,1 0,-1 0</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7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0,'0'0</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7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1,'411'0,"-312"7,-13 6,192-7,-180-1,-55-2,67-4,-4-6</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80"/>
    </inkml:context>
    <inkml:brush xml:id="br0">
      <inkml:brushProperty name="width" value="0.1" units="cm"/>
      <inkml:brushProperty name="height" value="0.2" units="cm"/>
      <inkml:brushProperty name="color" value="#FFF2CC"/>
      <inkml:brushProperty name="tip" value="rectangle"/>
      <inkml:brushProperty name="rasterOp" value="maskPen"/>
      <inkml:brushProperty name="ignorePressure" value="1"/>
    </inkml:brush>
  </inkml:definitions>
  <inkml:trace contextRef="#ctx0" brushRef="#br0">1294 21,'-1'-1,"0"0,1 1,-1-1,0 0,0 1,0-1,1 1,-1-1,0 1,0 0,0-1,0 1,0 0,0-1,0 1,0 0,0 0,0 0,0 0,0 0,0 0,-1 0,-31 1,28-1,-120-7,-93 1,-126 6,478 13,-12-5,127 4,-65-6,-406 4,-4 0,-157-19,275 6,-173-18,266 19,28 3,30 3,-12 1,60 3,11 0,-11 4,-87-10</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8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1752 140,'-24'-2,"0"0,-44-12,-14-1,-339-40,341 45,40 3,-72-1,236 2,94-8,-132 10,-50 2,61 2,54 13,-134-12,-1 1,0 0,0 2,23 7,-88 15,-10-6,-1-3,0-3,-2-2,-90 5,-255-9,263-10,-436-22,437 9,159 15,1 0,-1-1,0 0,0-2,19-4,9-1,162-15,284 6,694 55,209 140,-1135-137,-271-35,-1 0,1-1,-22 4,-98 13,-46 5,-142 0,302-26,-432 9,238-30,183 16,0-1,-37-12,36 8,-58-9,62 14,-48-14,48 11,-46-8,-173-32,173 30,73 17,-1 0,1 0,-1 0,1 0,-1 0,1 0,-1 0,1 0,-1 0,1 0,0 0,-1 0,1 0,-1 0,1-1,-1 1,1 0,-1 0,1-1,0 1,-1 0,1 0,-1-1,1 1,0 0,-1-1,1 1,0-1,0 1,-1-1,1 1,0 0,0-1,0 1,-1-1,1 1,0-1,0 1,0-2,19-11,46-8,-60 19,77-18,154-17,-225 36,75-8,1 3,137 10,-313 29,-2-11,-162 19,250-41,-290 23,236-16,36-3,19-2,9-2,451 15,-52 35,594 124,-981-170,491 109,-477-104,-4-1,47 7,-68-14,0 0,1-1,-1 0,0 0,0-1,1 0,-1-1,0 0,0 0,12-5,-11 4,1 0,-1 0,1 1,15-2,30-8,-29 4,-1 2,29-4,16-4,-22 1,117-25,-104 27,42-6,62-2,-141 17,66-7,1 4,94 8,-63 15,-91-14,44 0,-64-4,167 20,-120-15,195 10,-120-9,-54-4,86-4,-148 1,165-11,-170 11,-8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2:53.634"/>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0,'0'0</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8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8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8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8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86"/>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137 12,'52'-7,"-38"5,12-1,-25 9,-13 8,-28 31,32-35,0 0,-1-1,-15 14,-26 20,25-29,20-12,-1 1,1 0,0 0,0 0,0 1,-8 7,12-10,0 1,0 0,0-1,0 1,0 0,0 0,1 0,-1-1,1 1,-1 0,1 0,0 0,-1 0,1 0,0 0,1 0,-1 0,0 0,0 0,1 0,-1-1,1 1,-1 0,1 0,0 0,1 2,1-2,1 1,-1 0,0-1,1 1,0-1,-1 0,1 0,0 0,0-1,0 0,0 1,1-1,-1-1,9 2,22 7,-18-3,-1-1,0 0,31 3,132 5,191-10,-179-5,-98 15,-45-14,76 2,28 6,46 13,-13-7,-39 0,-60-6,-1 0,161-8,-81-5,-140 3,142-8,-35 5,-43 4,93 4,37 18,12 0,14 12,-197-29,-25-2,0 1,39 9,11-2,-6 0,-38-4,0-2,0 0,38-2,-6-2,83 2,147 12,-106 1,13-8,-3-3,1 1,-181 0,-10-3</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87"/>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1,'4'1,"1"0,-1 0,0 1,0 0,0 0,0 0,5 3,12 6,32 14,-39-18,0 0,0-1,0 0,1-1,21 4,-5-3,-1 1,36 12,32 9,-86-25,0 1,0 1,18 10,-9-4,93 40,-34-24,-63-20,-12-4,0-1,1 1,-1-2,1 1,-1 0,1-1,-1 0,10 0,33 11,-43-11</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88"/>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2249 1997,'-1'-2,"-1"1,0-1,0 0,0 1,0-1,0 1,0 0,0 0,-1 0,1 0,-3-1,-18-11,-67-68,80 72,0 0,-1 1,-23-14,22 15,-26-20,-35-32,72 58,-85-78,-24-30,65 62,-120-119,116 115,27 26,-1 2,-49-39,48 44,0-1,-34-34,-27-26,76 69,0 2,-1-1,-17-10,8 5,-13-12,1-3,-37-42,11 9,-50-63,60 72,26 28,-2 1,0 1,-34-26,-8-10,14 10,-144-99,10 21,72 49,109 75,0 2</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89"/>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0,'4'2,"-2"-1,1 1,0 0,0 0,0 0,-1 0,1 0,-1 0,0 1,1-1,-1 1,2 4,11 10,-2-4,-1 1,0 0,-1 0,-1 1,13 24,-7-13,5 13,-16-27,1-1,1 0,-1 0,13 13,45 54,-42-49,30 30,39 36,-73-74,1-1,2-1,0-1,33 22,-41-29,1 1,19 23,21 17,-42-43,14 11,43 43,-23-10,-43-50</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90"/>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0,'1'4,"1"-1,-1 0,1 0,0 0,0-1,0 1,1 0,-1-1,1 1,-1-1,4 2,12 15,42 46,-36-37,-17-21,0 0,-1 1,0 0,6 11,32 43,-10-16,53 85,5 15,-90-143</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91"/>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1,'2'4,"0"-1,0 1,1-1,-1 1,1-1,0 0,0 0,0 0,0 0,0-1,1 1,-1-1,5 2,6 7,6 8,34 42,-36-39,36 35,6 8,21 33,-59-70,-1-3,31 52,21 28,-21-32,-50-69</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57"/>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530 1069,'1'13,"1"0,1 0,0-1,0 1,1-1,10 19,6 23,33 105,-33-96,13 57,15 52,2 0,-33-114,4 16,-15-42,1 0,13 32,11 46,-6-32,-18-61,-1 0,7 33,29 120,-39-148,-2-12,1-1,-1 1,2-1,-1 1,1-1,9 17,-12-26,0 0,0 1,0-1,0 0,0 0,1 0,-1 0,0 0,0 0,0 1,0-1,0 0,1 0,-1 0,0 0,0 0,0 0,1 0,-1 0,0 0,0 0,0 0,1 0,-1 0,0 0,0 0,0 0,0 0,1 0,-1 0,0 0,0 0,0 0,0 0,1 0,-1-1,0 1,0 0,0 0,0 0,1 0,-1 0,0 0,0-1,0 1,0 0,0 0,0-1,9-14,5-25,-13 35,28-74,-18 44,14-62,-7 19,-15 63,7-15,-3 32,2 19,67 198,-9-21,23 69,-67-202,-8-23,20 81,22 96,-29-120,91 325,-63-221,-4 3,-26-119,1-9,40 106,-17-35,-35-93,-14-45,1-1,1 0,0-1,0 1,9 16,-12-26,0 0,0 0,0 0,0 0,0 0,0 0,0 0,0 0,0 0,1 0,-1 0,0 0,0-1,0 1,0 0,0 0,0 0,0 0,0 0,0 0,1 0,-1 0,0 0,0 0,0 0,0 0,0 0,0 0,0 0,0 0,1 0,-1 0,0 0,0 0,0 0,0 0,0 1,0-1,0 0,0 0,0 0,1 0,-1 0,0 0,0 0,0 0,0 0,0 0,0 0,0 0,0 1,0-1,0 0,0 0,0 0,0 0,0 0,0-16,-5-18,-7-72,4 0,9-152,1 99,-2 107,-1-36,13-93,4-19,-3 112,-13 88,0 0,0 0,0 0,1 0,-1-1,0 1,0 0,0 0,0 0,0 0,0 0,0 0,0-1,0 1,0 0,0 0,0 0,0 0,1 0,-1 0,0 0,0 0,0 0,0 0,0-1,0 1,1 0,-1 0,0 0,0 0,0 0,0 0,0 0,0 0,1 0,-1 0,0 0,0 0,0 0,0 0,0 0,1 0,-1 0,0 0,0 1,0-1,0 0,0 0,0 0,0 0,1 0,-1 0,0 0,0 0,0 0,0 0,0 1,0-1,11 11,5 16,41 144,158 402,-46-184,-166-384,156 307,-12-41,-115-204,66 129,39 48,-67-114,-13-5,34 85,68 138,-36-137,-117-200,-4-7,0 1,1-1,-1 0,0 0,1 0,0 0,0-1,0 1,1-1,-1 0,1 1,0-2,0 1,6 3,-9-6,0-1,0 0,0 1,-1-1,1 0,0 0,0 1,-1-1,1 0,0 0,-1 0,1 0,-1 0,1 0,-1 0,1 0,-1 0,0 0,1 0,-1 0,0 0,0 0,0-2,5-28,-3 19,1 0,0 1,0-1,2 1,6-15,11-36,4-21,-17 59,-1 0,8-43,-4 13,-8 42,-1 0,-1 0,0 0,1-19,10-157,-5 20,-3 95,0 7,3-117,-8 141,10-251,-7 247,-3-59,0-25,6 74,2-63,-9 118,1-1,0 1,0-1,0 1,0 0,0-1,0 1,0-1,0 1,0 0,1-1,-1 1,1 0,-1-1,1 1,-1 0,2-3,9 21,10 46,-20-60,33 81,-13-35,-3-9,2-1,25 36,4 21,47 76,-31-57,87 132,-112-193,74 95,-60-84,57 61,-38-46,-48-49,36 31,-50-50,0 0,0 1,9 15,23 27,146 135,-189-189,1 0,-1-1,1 1,-1 0,1 0,0-1,-1 1,1-1,0 1,0-1,0 1,-1-1,1 1,0-1,0 0,0 1,0-1,0 0,0 0,-1 0,1 0,0 0,0 0,0 0,0 0,0 0,0 0,0 0,0 0,0-1,0 1,-1 0,1-1,0 1,0-1,0 1,-1-1,1 1,0-1,0 0,-1 1,1-1,-1 0,1 1,0-1,-1 0,0 0,1 0,-1 1,1-1,-1 0,0 0,0 0,1 0,-1-1,4-11,0 0,-1 0,1-16,-1 11,2-15,-2 1,-1-1,-4-62,-1 15,2 31,-1-1,-16-81,14 102,-1-48,-2-8,3 49,-4-23,-18-65,17 85,7 28,0 0,-1 0,0 0,-1 1,0-1,0 1,-1 0,0 0,-1 1,-1 0,-6-9,-43-51,-8-7,46 58,-102-92,94 83,22 22,1 1,0 0,-1 1,0-1,0 1,0-1,0 1,-7-4,-90-52,87 49,0-1,0-1,1-1,0 0,1 0,-14-21,-14-16,-116-141,88 104,8 8,-51-60,-14-12,24 31,29 38,17 10,28 40,-1 1,-2 2,-46-35,61 51,1 0,-18-19,12 10,-165-161,136 121,-3-3,39 51,0-2,-17-28,9 13,-132-176,-123-196,165 245,56 86,-11-16,22 24,-63-71,45 61,-44-61,17 44,-80-75,130 120,-15-14,-77-73,24 20,-4-5,-88-108,17-14,-8-7,136 169,-35-56,22 35,-1-13,-38-47,43 40,13 21,-2 9,112 185,0 2,-9-16,-9-5,64 81,66 80,-140-194,1-1,66 64,38 20,-70-67,-39-39,80 66,-5-5,-91-70,2-1,27 17,-26-18,0 0,23 22,54 48,-42-42,-40-31,0 0,0 1,14 13,-8-5,1-2,28 18,-34-24,20 17,0 1,33 38,-36-34,2-2,35 27,-12-3,32 22,-37-30,3 11,-39-45,-1 0,18 25,-23-29,40 54,-4-14,46 56,-46-43,95 100,-26-22,-82-107,-3-3,28 35,-1-9,-41-39,1-1,1 0,15 11,-21-18,51 54,-49-51,0 0,0 1,16 21,6 7,36 39,69 77,-99-98,-32-46,0 0,0-1,1 0,12 14,52 69,-45-63,46 62,-66-82,27 38,52 66,-44-62,25 29,-50-65,-1 0,-1 1,0 1,12 21,-15-22,0 0,1-1,19 18,13 16,-7-4,26 35,-44-54,2-2,0 0,39 32,-34-30,0 1,-2 1,-1 0,21 37,-18-30,1-2,53 49,-76-78,234 247,25 13,-203-202,17 11,-47-41,150 147,-122-112,-41-45,1-1,32 28,-26-29,-1 1,0 1,21 27,-28-29,33 31,13 15,-39-39,2-1,48 40,3 1,-56-44,11 9,-22-24,0 1,-1-1,15 20,9 10,25 27,-43-47,0-1,1-1,31 27,43 39,-35-28,-43-41,143 152,-139-151,1 0,0 0,22 12,-18-12,-1 0,19 19,-26-23,0 1,1-2,22 13,-22-14,1 0,-1 1,20 19,-25-21,0-1,1 0,-1 0,1-1,0-1,1 1,-1-1,11 2,-10-2,0 0,0 0,-1 0,1 1,-1 1,15 11,-19-14,-1 0,0 0,1-1,0 1,0-1,0 0,0 0,8 2,-8-3,1 0,-1 1,0 0,0 0,0 1,0-1,0 1,6 5,-4-3,-1 0,2 0,-1-1,0 0,1-1,11 4,-10-3,0-1,-1 1,1 0,12 10,25 9,-38-20,-1 0,1 1,-1 0,13 9,-11-7,1 1,0-2,0 1,15 5,-13-6,-1 0,0 1,16 10,-4-4,-4-2,-22-6,-15-2,-13-2,-44-7,-22 0,68 8,20 0,0 0,0-1,0 0,1 0,-1-1,0 0,0-1,0 0,1 0,-1-1,-8-4,8 3,-1 1,1 0,0 0,-1 1,0 1,0-1,-13 1,-8-2,-90-11,97 10,-44-12,50 10,0 1,-1 1,0 1,-25-1,23 3,0-1,-34-9,-20-2,11 1,50 8,1 1,-1 0,-26-1,16 3,0-2,0-1,-39-11,-2-1,33 12,-48-2,21 2,-46-9,73 1,28 10,1 0,0 0,-1 0,1 1,-1 0,0 0,-6-2,-99-7,60 1,-63-19,100 25,0 0,0 1,0 1,-20 0,20 1,0-1,0 0,0 0,0-1,-13-4,8 1,0 1,0 1,-27-2,25 4,-1-2,-27-6,9 0,-64-7,-7-1,-99-13,11 14,78 3,49 0,55 9,0 1,0 0,-28 0,-46-5,57 4,-2 0,-11-1,-47 0,81 4,0 0,0-1,0 0,-17-6,17 5,0 0,0 0,0 1,-18 0,5 0,-1 0,-30-7,32 4,-1 1,-37-1,46 5,0-2,1 0,-27-7,27 5,-1 1,0 0,-27 0,-117-10,26-1,101 13,-60-11,59 7,-61-3,-38-5,-438 13,438-14,91 15,0-2,-52-8,40 1,-52-11,103 17,-1 1,1-1,0 0,0 1,0-1,0 0,0 0,0-1,0 1,1 0,-1 0,1-1,0 1,0-1,0 1,0-1,0 0,0 1,1-1,-1 0,1 0,0-3,-5-68,5 69,1-528,0 493,11-55,-6 56,2-59,4-130,-9-194,-6 215,2 182,-2 0,-1 0,-8-31,5 29,2-1,-3-30,3 6,-3-1,-27-98,32 130,3 18,0-1,0 1,0 0,0-1,-1 1,0 0,0 0,1-1,-2 1,1 0,0 0,-1 0,1 0,-1 0,0 1,-3-5,3 10,-1-1,1 1,0-1,1 1,-1 0,0-1,1 1,-1 0,1 0,0 0,0 1,0 2,-1-2,-12 42,1 1,-9 74,11-51,5-22,2 1,6 93,1-42,-3-83,1 0,0 1,2-1,0 0,1 0,0 0,2 0,0-1,1 0,0 0,16 24,30 66,-22-63,1 0,3-2,46 43,9 5,-53-58,73 46,-88-63,18 11,-17-11,-1 1,0 0,33 32,-40-34,-24-29,-7-15,0-15,1 5,2-1,1-1,-6-53,-10-72,11 77,-7-99,6 87,-1-20,-13-145,22 214,1 14,3 0,-3-74,6 57,-16-100,2 31,-16-75,17 108,-15-119,27 189,0 0,-11-30,-1-9,8 30,-20-50,2 8,4 5,-44-91,13 28,53 131,-1-1,1 1,0 0,-1 0,1 0,-1 0,1 0,-1 0,0 0,1 1,-1-1,0 0,0 0,1 0,-1 1,0-1,0 0,0 1,0-1,-2 0,-1 18,9 38,13 9,34 80,-13-52,63 108,-42-85,77 169,-39-75,-36-56,-2-2,-3-30,23 47,-22-58,93 157,-92-169,43 59,-31-57,36 45,5-7,127 155,-177-223,-52-58,3 1,-12-14,-1 0,1 1,-1-1,1 0,-1 0,1 1,-1-1,0 0,1 0,-1 1,0-1,0 0,0 0,1 0,-1 0,0 1,0-1,0 0,0 0,-1 0,1 0,0 1,0-1,0 0,-1-1,0-7,-1 0,0 1,-1-1,1 1,-2 0,-3-9,-12-38,-54-232,2 7,37 148,5 25,16 46,-1-6,-25-71,-75-225,92 294,-22-58,5 28,27 64,-2-1,-23-40,-23-47,43 84,-44-74,27 46,4 4,30 63,0 0,0 0,0 0,0 0,0 0,0 0,0 1,0-1,0 0,0 0,0 0,0 0,0 0,0 1,-1-1,1 0,0 0,0 0,0 0,0 0,0 0,0 1,0-1,0 0,0 0,0 0,-1 0,1 0,0 0,0 0,0 0,0 0,0 0,0 1,-1-1,1 0,0 0,0 0,0 0,0 0,0 0,-1 0,1 0,0 0,0 0,0 0,0 0,0 0,-1 0,1-1,0 1,0 0,0 0,0 0,0 0,0 0,-1 0,1 0,0 0,0 0,0 0,0 0,0-1,0 1,0 0,0 0,0 0,-1 0,1-1,-3 23,4 24,68 183,-42-166,2-1,75 115,-92-158,138 232,-79-126,-45-75,38 54,18 26,100 119,43 6,-96-120,-64-78,72 69,28 39,-119-121,58 43,37 34,-77-71,-27-22,127 118,-158-140,2-1,-1 0,0-1,1 0,13 5,16 9,137 73,-160-84,1 0,0 0,0-1,1-1,-1-1,1 0,0-1,26 2,-18-2,0 1,-1 2,24 7,-22-5,0-1,32 4,-39-8,0 1,26 9,-27-7,0-1,28 4,-18-5,1 2,-1 1,0 1,30 13,-42-16,2 0,-1-2,21 3,-23-4,-1 0,0 1,1 0,-1 1,25 10,-38-14,0 0,0 0,0 0,0 0,0 1,0-1,1 0,-1 0,0 0,0 0,0 0,0 0,0 0,0 0,0 0,1 0,-1 0,0 0,0 0,0 0,0 0,0 1,0-1,0 0,0 0,0 0,0 0,0 0,0 0,1 0,-1 1,0-1,0 0,0 0,0 0,0 0,0 0,0 0,0 1,0-1,0 0,0 0,0 0,-1 0,1 0,0 0,0 0,0 1,0-1,0 0,0 0,0 0,0 0,0 0,0 0,0 0,0 0,0 1,-1-1,1 0,0 0,0 0,0 0,0 0,0 0,-15 3,-17-2,-18-8,0 1,0 3,-87 6,34-1,72 0,1 0,-56 14,-20 3,74-15,-59 18,60-13,-1-2,-32 3,33-5,-45 11,-29 5,-40 8,-81 15,128-26,68-14,1 1,-1 1,-28 11,36-10,-1-2,0 0,-38 2,-3 1,-16 5,-155 3,23-2,185-15,-38 0,-107 13,-81 14,163-21,60-4,-50 6,-20 1,21-3,-71 11,42-12,75-5,-66 9,69-5,-1-1,-60-3,54-1,-48 3,37 5,-50 2,9-10,-126 4,110 11,58-8,-66 3,-6 5,-13 1,103-14,26-1,18 1,63-1,87 3,32 25,-117-15,-58-7,0-2,40 2,21 3,-34-2,-35-3,0 0,0 0,15 7,4 0,133 34,-145-38,0-2,40 6,-37-8,-1 2,29 8,1 2,1-3,0-2,68 3,-96-10,39 11,-52-10,1 1,-1-2,28 2,171 9,-111-5,-69-4,53 1,99-6,-57-2,-107 3,26 0,89-10,-105 6,-21 3,0 0,1-1,-1 0,0 0,14-7,4-1,1 0,0 2,1 1,-1 1,47-3,-37 5,83-4,-29 7,81 3,38 25,-160-22,44 2,-75-6,0 1,37 8,-36-5,-1-2,40 3,-18-5,42 7,-62-5,201 12,-164-2,-48-10,-1 0,1-1,-1 0,21 1,88 10,13 0,-114-13,0 1,-1 1,1 0,-1 1,33 10,-39-10,0-1,0-1,0 0,22 0,36 4,-47-1,1-1,0-1,27-1,-24-2,52 8,-35-2,0-2,81-5,-32-1,31 12,-99-6,61 2,99-6,-58-2,-85 3,9 1,-1-3,52-7,45-5,12 1,-30 1,-74 8,93-21,-85-5,-62 30,0-1,0 1,1 0,-1 0,0-1,0 1,0 0,0 0,0-1,0 1,0 0,0 0,0-1,0 1,0 0,0-1,0 1,0 0,0 0,0-1,0 1,0 0,0 0,0-1,0 1,0 0,0 0,-1-1,1 1,0 0,0 0,0 0,0-1,-1 1,1 0,0 0,0 0,0-1,-1 1,1 0,0 0,0 0,-1 0,1 0,0 0,0 0,-1 0,1 0,0-1,0 1,-1 0,1 0,0 0,-1 0,1 1,-28-14,7 4,12 2,0 1,0 0,-1 1,0 0,0 0,0 1,-1 0,-10-2,-35-14,35 11,0 2,-30-7,-34-10,62 16,1 1,-32-5,21 6,-47-15,51 12,-1 1,-37-4,48 9,-1-1,-32-11,10 2,-25 2,51 9,1 0,0-1,0-1,-18-7,3 1,0 0,-48-7,-3-1,-192-62,-169-29,85 19,310 79,-57-7,-22-4,-71-10,63 13,89 8,33 7,1 1,-1 1,0 0,-18-1,3 1,-1-1,1-1,-29-8,-45-7,-1-7,-57-9,-154-25,200 39,-56-8,100 16,52 9,1 0,-1 2,-24-2,-79-9,82 9,-123-5,15-5,-674 15,661 13,41-1,106-12,-1 0,1 1,0 1,-14 4,-31 6,28-8,0 1,-54 20,7-2,-1-9,52-11,-48 13,54-12,-1 0,1-2,-1 0,-32 0,4 0,-3 2,-43 3,64-8,21 1,1 0,0-1,0 0,0 0,0-1,0 0,0-1,0 0,0 0,0 0,1-1,-1 0,1-1,-1 1,-10-9,-4-8,1-1,0-1,2 0,0-2,2 0,-25-46,-43-91,-71-200,55 55,65 186,34 115,-60-220,26 64,22 90,2 16,-3-58,11 81,-14-52,4 15,8 24,0-59,1 15,0 39,-3-59,-5-50,14-383,12 424,0 12,-8 77,11-46,4-19,-8-13,-8 66,5-117,-11 75,4-98,3 134,3-65,-8-523,-13 503,-1-13,-13-67,22 161,-2-57,7 81,1-20,-2 0,-9-60,-4-25,5 79,-12-89,13 82,7 55,-1 7,1 31,0 46,2 71,12-77,-8-54,-2-1,0 1,0 24,6 111,-5-96,8 51,-5-56,0 63,6 162,1-35,6 60,-1-2,-17-252,10 59,1 8,14 44,12 173,-12-228,18 154,-39-224,48 223,-41-208,-4-20,-2 1,4 34,-7-43,0-1,9 25,6 38,-11-41,23 76,-25-99,17 107,16 27,-34-132,0 0,3 27,-6-29,1 0,1-1,10 30,-9-33,-1 0,0 0,1 20,-3-21,1 0,0 0,10 28,-7-26,-1 0,0 0,2 24,10 37,-10-53,8 51,-12-55,0 0,2 0,0 0,10 21,-12-32,0 0,0 0,-1 0,2 19,-3-20,0 1,1 0,0 0,0-1,5 11,-7-20,0 1,1 0,-1 0,0 0,1 0,-1 0,1 0,0-1,-1 1,1 0,-1 0,1-1,0 1,0 0,-1-1,1 1,0-1,0 1,1 0,9-9,-9 4,0 0,-1 0,1 0,-1 0,0 0,0 0,0-7,11-238,2 49,-2-22,2 38,-1-2,-11 133,14-79,-5 56,21-243,-25 235,9-55,-11 106,-2 0,-1-51,-2 44,6-44,13-143,-13 176,1-38,-6 644,-2-270,2-265,1-1,8 35,-5-35,-2 0,3 38,-6-3,3-1,15 85,26 141,-25-178,-10-63,4 40,-6-25,17 59,-13-70,-3 0,7 85,-11-81,1 0,15 58,5 40,1 66,1-25,-1-3,-13-108,-8-57,-2 0,0 0,0 22,-2-12,2 0,6 29,-4-30,-1 1,0 36,9 90,-7-95,1 45,6-2,-25-206,5 53,-1-65,7 97,-1-1,-8-35,5 34,2 0,-2-28,-9-102,1-15,-1-26,2 49,-11-50,4 42,-33-314,-18-30,-55-327,100 671,-26-135,7 53,33 159,9 54,0-1,-2 0,-1 1,0 0,-13-30,1 26,10 27,0 15,-38 90,0 58,30-102,12-48,0-1,-1 1,-1-1,0 0,-7 15,8-21,1 1,0 0,0 0,1 0,0 0,0 13,-8 32,-8 6,3 1,-12 103,26-151,0 3,-1-1,-1 1,-8 30,1-13,2 1,1 0,-4 62,-17 123,16-108,8-72,-5 121,-4-28,13-92,-1 0,-8 55,-5 37,8-34,6-71,-7 47,-6 58,-12 15,22-128,0-1,0 32,-3 21,-7 61,7-96,-3 14,2 0,-1 62,-5 6,9-93,-12 45,11-51,0 1,1-1,-2 40,-7 60,-1-13,1-51,10-45,0-1,1 1,0-1,-1 17,-10 93,7-72,-1 39,6-67,-1-1,-1 1,-1-1,-6 21,4-18,1 0,-3 36,8-56,0 0,0 0,0 0,1 0,-1 0,0 0,0 0,0 0,0 0,-1 0,1 0,0 0,0 0,-1 0,1 0,0-1,-1 1,1 0,-1 0,1 0,-1 0,0 0,1-1,-1 1,0 0,-1 0,1-1,0-1,0 0,-1 0,1 0,0 0,0 0,0-1,0 1,0 0,1 0,-1-1,0 1,1 0,-2-3,-22-62,14 4,9 51,0 0,0 1,-1-1,-7-19,1 5,0 1,2-1,1-1,-3-37,3 17,-1 1,-18-62,17 82,0 1,2-1,0 0,2-1,-1-35,3 41,-1 0,-1 1,-1-1,-8-24,-6-31,7 1,-3-131,14-49,0 827,-1-557,-1-1,0 1,-7 21,5-22,1 1,0-1,-1 27,-9 90,0-27,-6-21,6-35,-13 136,18-144,2 1,2 0,1 59,5-71,9 56,-5-57,-2 0,0 34,-4-60,0-1,0 0,0 0,0 1,0-1,1 0,-1 0,1 0,0 0,0 0,-1 0,1 0,1 0,-1 0,0 0,0 0,1-1,-1 1,1 0,-1-1,1 1,0-1,-1 0,1 1,0-1,0 0,0 0,0 0,0-1,0 1,0 0,0-1,3 1,9 1,-1-1,0-1,0 0,23-3,4 1,515 2,-534 1,-1 1,35 8,-34-5,-1-2,41 3,-41-5,0 1,38 8,-38-6,0 0,0-1,20-1,450-2,-371-14,13 1,-37 5,-45 3,70-9,-1 1,-73 8,67-3,30 6,124 5,-219 2,49 3,23-1,-54-1,81 6,-15 1,-27-9,-71-4,-1 1,35 6,-25-2,0-2,81-5,-33-1,438 3,-397 13,-13-15,159 4,-230 4,50 2,60 5,319-14,-358-12,-94 11,0 0,34-9,16-1,-42 7,56-16,14-3,-91 23</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92"/>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0,'8'8,"20"19,39 47,70 79,-46-44,-83-99,20 25,35 59,6 62,-41-100,-15-28,1 0,34 48,-33-58,-12-15</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93"/>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1,'4'1,"0"0,0 0,-1 0,1 1,-1-1,1 1,-1 0,0 0,1 0,-1 1,4 3,35 34,-38-36,59 52,-48-39,1 0,1-2,32 24,-35-29,-1 1,1 0,13 17,23 19,-1 4,-18-17,55 71,-60-65,-22-33,-1 0,1-1,0 1,1-1,8 9,-9-10,1 0,-1 0,0 1,-1-1,1 1,-1 0,4 12,14 23,-11-21,5 5,-14-24</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94"/>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0,'5'2,"0"0,0 1,0-1,-1 1,1 0,-1 0,1 0,-1 0,0 1,6 7,7 4,92 72,-78-66,61 31,-87-50</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95"/>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0,'2'6,"1"0,0-1,0 1,0-1,0 0,1 1,0-2,0 1,1 0,-1-1,6 5,-3-3,117 134,-17-16,-104-121</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96"/>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1,'2'6,"0"-1,1 1,-1-1,1 0,0 1,1-1,-1-1,8 9,3 5,6 10,1-1,35 33,-21-23,-21-25,-11-9</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9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1,'278'259,"-291"-271,31 28,-12-10,-28-26,-37-36,40 39,29 26,106 100,-113-107</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98"/>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55 990,'-2'40,"-9"54,4-53,0 56,6-10,2 90,1-161,0-1,1 1,0-1,10 26,-13-40,1-1,0 1,-1 0,1-1,-1 1,1-1,0 1,-1-1,1 1,0-1,0 0,-1 1,1-1,0 0,0 1,-1-1,1 0,0 0,0 0,0 0,0 0,-1 0,1 0,0 0,0 0,0 0,-1 0,1-1,0 1,0 0,-1-1,1 1,0 0,0-1,-1 1,1-1,0 1,-1-1,1 1,-1-1,1 0,-1 1,2-2,33-35,-27 28,122-134,28-27,-155 167,0 0,0 0,0 0,0 1,1-1,-1 1,1 0,0 0,-1 0,1 1,0-1,0 1,0 0,1 0,-1 0,0 1,0-1,0 1,1 0,-1 0,8 2,-1 1,1 1,-1 1,0 0,0 0,-1 1,14 10,45 28,2-4,2-3,154 55,-59-36,-45-13,218 45,-270-79,138-2,-183-7,133 13,-7-6,167-14,-272 9,1 3,89 19,-108-18,53 12,186 32,-99-30,-120-16,1-3,62-5,-118-3,2 1,-1-1,1 1,0-1,0 0,-4-13,-19-30,-20-24,29 45,-1 0,-1 1,-43-46,-145-119,182 172,0 1,-1 1,-53-28,62 36,2 0,-21-17,-10-7,31 22,0 1,1-2,-16-18,-19-18,16 21,-168-136,-26 14,-3 8,-23-15,-34-15,239 145,0 1,-2 3,-71-23,94 37,5 1,-2 1,-39-7,63 16,0-1,1 0,-1 1,0-1,1 0,-1 1,0-1,1 1,-1-1,1 1,-1-1,0 1,1 0,0-1,-1 1,1-1,-1 1,1 0,0 0,-1-1,1 1,0 0,0-1,0 1,-1 0,1 0,0 0,0-1,0 1,0 0,0 0,0-1,1 2,0 37,-1-29,0 4,-1 18,2-1,0 0,2 1,2-1,1-1,11 38,7-12,3 0,1-1,4-2,1-1,3-2,65 70,-44-59,70 54,-80-74,6 7,2-3,2-2,73 42,7-8,-134-76,-13-7,-34-22,-62-36,-363-165,20 36,416 179,-1 2,0 1,0 2,-1 1,-40-4,12 2,39 6,-1 0,0 2,0 0,-39 4,-107 5,151-7,0 2,1 0,-1 1,1 1,0 1,0 0,-34 16,43-15,1 1,0 0,0 1,1-1,-1 2,2-1,-1 1,-5 10,-1-2,-49 69,59-83</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19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1142,'2'-5,"-1"-1,1 1,0-1,1 1,0 0,-1 0,6-6,4-11,86-218,-64 134,20-93,-46 170,-1 0,4-40,-1 9,-5 24,1-45,-2 21,9-79,-7 119,-4 17</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0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765 784,'3'-49,"2"0,15-64,-13 79,0-14,0-92,-2 24,-4 94,3-1,-2-1,-1 0,-1 1,-2-1,0 0,-8-38,10 61,0 1,0 0,0-1,-1 1,1 0,0-1,0 1,0 0,0-1,0 1,-1 0,1-1,0 1,0 0,0-1,-1 1,1 0,0 0,0 0,-1-1,1 1,0 0,-1 0,1 0,0-1,-1 1,1 0,0 0,-1 0,1 0,0 0,-1 0,1 0,0 0,-1 0,1 0,-1 0,1 0,-16 11,-13 27,25-32,-39 61,2 1,-45 109,56-113,-40 87,46-99,7-16,-31 51,29-50,17-31,0 0,-1 1,0-2,0 1,-1 0,0-1,0 1,-9 9,10-61,-3-81,-7-106,5 168,-19-80,-9 22,23 85,3 16,1 17,7 7,0 0,0 0,1 0,-1 1,1-1,-1 0,1 1,-1-1,1 1,0 0,-1 4,-88 218,71-176,-15 69,10-30,16-51,7-29,0-1,0 1,-1-1,0 0,-1 0,-3 9,4-76,17-15,4-1,57-142,-19 84,-56 130</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01"/>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1344 910,'-13'55,"6"-31,0 4,-42 181,33-125,-7 35,-7 136,23-36,-6-116,18-121,1-1,1 1,0 1,2-1,18-28,12-26,-8 13,2 2,76-95,-57 81,17-19,35-50,-96 130,-4 11,-4 21,-1-10,-5 326,6-332,-2 33,3 0,1 1,2-1,2 0,11 43,-13-70,-2-6,-1 1,2 0,-1-1,1 1,0-1,7 11,-9-16,0 0,-1 0,1-1,0 1,0 0,0-1,-1 1,1 0,0-1,0 1,0-1,0 0,0 1,0-1,0 0,0 0,1 1,-1-1,0 0,1 0,0-1,1 1,-1-1,0 0,0 1,0-1,0 0,0-1,0 1,0 0,0-1,0 1,0-1,1-1,38-38,-2-1,-1-2,36-57,81-155,13-68,-142 265,-19 42,0 1,1 0,18-27,-14 108,15 88,-14-87,3 7,4-2,35 89,-43-129,-1-2,1-1,20 34,-17-44,-12-15,0 0,0 1,-1-1,1 1,-1-1,1 1,-1 0,0 0,3 8,-6-11,0-1,1 0,-1 0,1 0,-1 1,0-1,1 0,-1 0,0 0,1 0,-1 0,0 0,1 0,-1 0,0 0,1-1,-1 1,1 0,-1 0,0 0,1-1,-1 1,1 0,-1-1,1 1,-1-1,1 1,-1 0,1-1,-1 1,1-1,-1 1,1-1,-1 0,-22-18,-68-67,-113-136,135 135,3-3,-77-139,9-26,72 121,22 43,33 74,-12-20,19 37,-1-1,0 1,1-1,-1 1,0-1,1 1,-1-1,0 1,0 0,0-1,1 1,-1 0,0 0,0 0,0 0,0-1,1 1,-1 0,0 1,0-1,0 0,0 0,1 0,-1 0,0 1,0-1,0 0,1 1,-1-1,0 0,0 1,1-1,-1 1,0-1,1 1,-1 0,1-1,-1 1,1 0,-1-1,0 2,-78 81,4 4,-82 123,114-142,2 3,3 1,4 2,-28 86,15 3,-6 16,-7-41,47-108,-5-2,12-31,4-17,-8-168,1 5,-4-32,11 198,-16-253,5 98,12 152,-1 1,-5-27,3 27,1 0,0-29,1 15,-1-1,-7-35,-2-15,12 84,0 0,0-1,0 1,0 0,0 0,0-1,0 1,0 0,0 0,0-1,0 1,0 0,0-1,0 1,0 0,0 0,0-1,0 1,0 0,0 0,0-1,0 1,0 0,-1 0,1-1,0 1,0 0,0 0,0 0,-1-1,1 1,0 0,0 0,-1 0,1 0,0 0,0-1,0 1,-1 0,1 0,0 0,-1 0,1 0,0 0,0 0,-1 0,1 0,0 0,0 0,-1 0,-11 14,-6 24,-86 379,28-31,4-1,31-146,35-205,-11 40,119-403,-84 266,16-112,7-197,-33-107,-10 299,0 154,-2 1,-1-1,-15-47,19 70,-16-58,7 20,-21-50,24 72,6 17,0-1,1 1,-1 0,0-1,0 1,-1-1,1 1,0 0,-1 0,-3-4,-7 8,-5 17,-19 38,2 1,-30 71,38-64,-32 116,45-131,3 1,-4 56,1 38,0 107,6-133,5-94,1 0,-2 0,0 0,-2 0,-15 47,1-157,17 53,-10-48,0 1,-2-41,8-6,4 110,2 3,-1 0,0 0,-2 0,1 0,-1 1,-1-1,-6-12,6 31,0 0,0 0,0 1,1-1,-4 10,-36 139,-13 60,48-184,-5 54,-2 2,9-48,2 0,1 0,4 54,-1-37,0 167,2-234,1 0,0 0,0 0,1 0,1 1,0-1,0 1,12-17,-1-1,89-201,-44 91,-9 4,-21 50,3-15,-22 59,30-64,-40 100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58"/>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1,'0'1721,"14"-1590,-5-4,-7-106,12 98,-10-38,-4-51,7 46,7 79,-9-95,-2-1,-6 70,1-19,2-32,0-66</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02"/>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0 637,'2'1,"-1"-1,0 1,0-1,0 0,0 1,0 0,0-1,0 1,0 0,0-1,0 1,0 0,0 0,-1 0,1 0,0 0,-1 0,1 0,-1 0,1 0,0 2,14 33,-5-9,37 43,3-2,3-3,3-1,2-3,113 90,-76-78,109 63,-147-103,120 77,141 114,-93-65,-184-132,1 0,50 22,-60-33,14 7,42 24,82 48,-3-5,-133-71,1-1,42 15,-14-6,145 74,-146-72,1-3,75 20,-138-45,1-1,0 0,0 0,0 0,0 0,0 1,0-1,0-1,-1 1,1 0,0 0,0 0,0 0,0-1,0 1,0 0,-1-1,1 1,0-1,0 1,0-1,-1 1,1-1,0 1,-1-1,2-1,9-28,-8-44,-4 62,1-3,-2 1,0-1,-1 1,-1 0,0 0,-7-16,0-2,3 12,0 0,-2 1,-12-20,-15-29,21 39,-1 0,0 2,-29-33,37 48,-19-25,-1 2,-55-53,-70-55,-12 4,-4-8,44 47,119 94,-68-64,52 46,-2 0,-52-37,-10-8,-102-93,138 119,-70-61,96 79,-8-8,-61-46,50 44,-50-49,18 15,-141-116,180 151,14 12,-2 1,-28-19,-60-46,101 77,-31-25,40 31</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0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533 1339,'10'-71,"-7"56,0-1,1-28,-4 37,0-36,-2 1,-8-52,3 59,-1 1,-2 0,-22-51,-20-31,37 79,4 8,-1 1,-24-40,-82-112,47 80,56 79,-21-41,-8-12,20 37,16 24,-1-1,-21-23,28 34</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0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1,'1'8,"1"0,0 1,0-1,1-1,0 1,0 0,1-1,8 13,3 8,-13-24</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0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06"/>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07"/>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0,'1'0,"1"0</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08"/>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3,'1'0,"1"-1,-1 0</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0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1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1,'2'0,"0"0,2 0,1 0,1 0,1 0,0 0,-2 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11"/>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0,'1'0,"1"2,3-1,-1 2,0-1,0 2,0-1,0 0,-2 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59"/>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1,'0'16,"2"-1,0 1,0 0,2-1,0 0,1 0,7 18,31 96,-3 30,-35-135,-1 0,-1 0,0 40,0 6,11 22,-12-72,8 133,-10-60,0-82</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12"/>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1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1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1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16"/>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17"/>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483 1382,'-14'-106,"21"-73,0 116,-20 161,-1-1,-6 55,0 8,15-125,-2 0,-15 48,18-69,-23 112,21-101,1 1,-2 29,5-33,-1 0,0-1,-14 42,13-54,0 0,-1 0,0-1,0 1,-1-1,0 0,-9 8,6-5,-128 169,132-180,1-10,-1-30,4 26,1-1,0 0,5-28,-2 21,0 0,-1 0,-1-1,-1 1,-3-24,0-18,1-38,5-107,1 168,5-100,-10 152,-1 1,-1-1,1 1,-2-1,0 0,0 0,-6 11,-12 35,-5 41,9-17,10-45,7-30,0-1,0 1,0 0,-1 0,0-1,-3 7,30-103,6-5,-10 29,21-61,38-90,-58 155,-11 37,14-57,1-17,13-60,-30 127,9-65,-4-40,-1 48,-14 99,-1 1,0-1,-1 1,0-1,0 0,-7 13,-9 27,-12 39,6-24,-19 77,41-129,-2 10,-1 0,-1-1,-11 26,11-32,1 0,1 1,-5 21,-15 38,21-72,3-16,5-18,19-71,-15 57,0 5,3-47,-4-32,1 46,4-79,-5 62,-10 113,0-1,-1 0,-2 0,0 0,-10 22,-5 18,-21 101,42-216,28-118,-8 39,0-53,-14-86,0 243,-5 23</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18"/>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265 626,'-2'-24,"-1"0,-1 0,-1 0,-9-28,-4-19,-10-21,-31-86,11 54,47 123,0-1,0 1,-1 0,1 0,0 0,-1 1,1-1,-1 0,1 0,-1 1,0-1,1 1,-1 0,0-1,1 1,-1 0,0 0,1 0,-1 0,0 0,1 0,-1 0,0 1,1-1,-1 1,1-1,-2 2,0-2,1 0,0 1,0-1,0 1,-1 0,1 0,0 0,0 0,0 0,0 0,1 1,-1-1,0 1,0-1,1 1,-1-1,1 1,-1 0,-1 3,4 4,1-1,0 0,1 0,-1 0,1 0,1-1,0 1,0-1,9 13,-1-1,79 114,-72-104,32 36,-11-17,-13-15,2-2,41 36,-15-9,19 8,-42-38,34 37,-13 14,-25-41,-26-34</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19"/>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20"/>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21"/>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10.104"/>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28 1,'-14'106,"1"40,13-95,0-3,11 94,-6-96,-2 1,-6 79,1-30,2 526,1-605,1 0,0 0,7 21,4 30,0 38,-10-88,0-1,11 32,-10-34,1-1,-2 1,0-1,2 30,8 88,0 107,-13-81,0-146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60"/>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0,'0'398,"0"-387</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22"/>
    </inkml:context>
    <inkml:brush xml:id="br0">
      <inkml:brushProperty name="width" value="0.025" units="cm"/>
      <inkml:brushProperty name="height" value="0.025" units="cm"/>
      <inkml:brushProperty name="color" value="#FFE699"/>
    </inkml:brush>
  </inkml:definitions>
  <inkml:trace contextRef="#ctx0" brushRef="#br0">1 1 24575,'0'1'0</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23"/>
    </inkml:context>
    <inkml:brush xml:id="br0">
      <inkml:brushProperty name="width" value="0.025" units="cm"/>
      <inkml:brushProperty name="height" value="0.025" units="cm"/>
      <inkml:brushProperty name="color" value="#FFE699"/>
    </inkml:brush>
  </inkml:definitions>
  <inkml:trace contextRef="#ctx0" brushRef="#br0">1 1 24575,'1'0'0,"2"0"0,1 0 0,0 1 0</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24"/>
    </inkml:context>
    <inkml:brush xml:id="br0">
      <inkml:brushProperty name="width" value="0.025" units="cm"/>
      <inkml:brushProperty name="height" value="0.025" units="cm"/>
      <inkml:brushProperty name="color" value="#FFE699"/>
    </inkml:brush>
  </inkml:definitions>
  <inkml:trace contextRef="#ctx0" brushRef="#br0">1 0 24575,'0'0'-8191</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25"/>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26"/>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27"/>
    </inkml:context>
    <inkml:brush xml:id="br0">
      <inkml:brushProperty name="width" value="0.025" units="cm"/>
      <inkml:brushProperty name="height" value="0.025" units="cm"/>
      <inkml:brushProperty name="color" value="#FFE699"/>
    </inkml:brush>
  </inkml:definitions>
  <inkml:trace contextRef="#ctx0" brushRef="#br0">0 1 24575</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28"/>
    </inkml:context>
    <inkml:brush xml:id="br0">
      <inkml:brushProperty name="width" value="0.025" units="cm"/>
      <inkml:brushProperty name="height" value="0.025" units="cm"/>
      <inkml:brushProperty name="color" value="#FFE699"/>
    </inkml:brush>
  </inkml:definitions>
  <inkml:trace contextRef="#ctx0" brushRef="#br0">1 0 24575,'11'3'-151,"1"0"-1,0 0 0,-1 1 0,0 1 1,0 0-1,0 0 0,-1 1 1,20 14-1</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29"/>
    </inkml:context>
    <inkml:brush xml:id="br0">
      <inkml:brushProperty name="width" value="0.025" units="cm"/>
      <inkml:brushProperty name="height" value="0.025" units="cm"/>
      <inkml:brushProperty name="color" value="#FFE699"/>
    </inkml:brush>
  </inkml:definitions>
  <inkml:trace contextRef="#ctx0" brushRef="#br0">3 5 24575,'0'-1'0,"-1"0"0,0-2 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30"/>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31"/>
    </inkml:context>
    <inkml:brush xml:id="br0">
      <inkml:brushProperty name="width" value="0.025" units="cm"/>
      <inkml:brushProperty name="height" value="0.025" units="cm"/>
      <inkml:brushProperty name="color" value="#FFE699"/>
    </inkml:brush>
  </inkml:definitions>
  <inkml:trace contextRef="#ctx0" brushRef="#br0">0 1 24575</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61"/>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28 1,'-14'106,"1"40,13-95,0-3,11 94,-6-96,-2 1,-6 79,1-30,2 526,1-605,1 0,0 0,7 21,4 30,0 38,-10-88,0-1,11 32,-10-34,1-1,-2 1,0-1,2 30,8 88,0 107,-13-81,0-146</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32"/>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33"/>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34"/>
    </inkml:context>
    <inkml:brush xml:id="br0">
      <inkml:brushProperty name="width" value="0.025" units="cm"/>
      <inkml:brushProperty name="height" value="0.025" units="cm"/>
      <inkml:brushProperty name="color" value="#FFE699"/>
    </inkml:brush>
  </inkml:definitions>
  <inkml:trace contextRef="#ctx0" brushRef="#br0">2 14 24575,'-1'0'0,"0"0"0,3 0 0,0 0 0,3 0 0,0 0 0,1-1 0,-1 0 0,-1-2 0,0 0 0,1 1 0,0 0 0,0 0 0</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35"/>
    </inkml:context>
    <inkml:brush xml:id="br0">
      <inkml:brushProperty name="width" value="0.025" units="cm"/>
      <inkml:brushProperty name="height" value="0.025" units="cm"/>
      <inkml:brushProperty name="color" value="#FFE699"/>
    </inkml:brush>
  </inkml:definitions>
  <inkml:trace contextRef="#ctx0" brushRef="#br0">0 1 24575,'1'0'0,"2"0"0,0 1 0,1 1 0,0-1 0,2 0 0,0 0 0,0 0 0,-1 0 0</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36"/>
    </inkml:context>
    <inkml:brush xml:id="br0">
      <inkml:brushProperty name="width" value="0.025" units="cm"/>
      <inkml:brushProperty name="height" value="0.025" units="cm"/>
      <inkml:brushProperty name="color" value="#FFE699"/>
    </inkml:brush>
  </inkml:definitions>
  <inkml:trace contextRef="#ctx0" brushRef="#br0">0 1 24575,'0'1'0,"2"1"0,0-1 0,2 0 0,1 0 0,1-1 0,0 2 0,-1-1 0,1 1 0,-1-1 0,1 0 0,1-1 0,-1 0 0,1 0 0,-1 0 0,0 1 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37"/>
    </inkml:context>
    <inkml:brush xml:id="br0">
      <inkml:brushProperty name="width" value="0.025" units="cm"/>
      <inkml:brushProperty name="height" value="0.025" units="cm"/>
      <inkml:brushProperty name="color" value="#FFE699"/>
    </inkml:brush>
  </inkml:definitions>
  <inkml:trace contextRef="#ctx0" brushRef="#br0">0 0 24575,'5'1'0,"0"1"0,0-1 0,0 1 0,-1 0 0,1 0 0,-1 1 0,1-1 0,-1 1 0,0 0 0,0 0 0,0 0 0,6 7 0,23 16 0,35 2-33,-42-18-1299,-22-9-5494</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38"/>
    </inkml:context>
    <inkml:brush xml:id="br0">
      <inkml:brushProperty name="width" value="0.025" units="cm"/>
      <inkml:brushProperty name="height" value="0.025" units="cm"/>
      <inkml:brushProperty name="color" value="#FFE699"/>
    </inkml:brush>
  </inkml:definitions>
  <inkml:trace contextRef="#ctx0" brushRef="#br0">0 1 24575,'0'1'0</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0:31:26.239"/>
    </inkml:context>
    <inkml:brush xml:id="br0">
      <inkml:brushProperty name="width" value="0.025" units="cm"/>
      <inkml:brushProperty name="height" value="0.025" units="cm"/>
      <inkml:brushProperty name="color" value="#FFE699"/>
    </inkml:brush>
  </inkml:definitions>
  <inkml:trace contextRef="#ctx0" brushRef="#br0">1 0 24575,'0'2'0</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0:31:26.24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0,'73'20,"-40"-18,47 9,-51-5,61 1,-84-7</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5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0,'17'33,"-6"-15,76 174,-65-124,6 13,-14-48,15 51,-17-44,6 29,18 141,-35-204,3 48,-4-41,1-1,0 0,0 0,1 0,1 0,5 15,1-1,-2 0,0 0,-2 0,3 47,-8 152,-2-214,-3-13,-5-17,6 8</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62"/>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94 0,'0'14,"0"30,-2-1,-7 45,5-8,5-64,-1 1,-1-1,-6 29,3-20,1 0,1 0,1 49,2-44,-1 0,-6 37,3-48,-3 9,3 0,-2 39,-8 65,14 914,-15-914,14-120,0 34,-1-1,-8 54,6-23,3-63,0-2</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5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150 0,'-3'9,"-1"0,0-1,-1 1,1-1,-1 0,-1-1,-9 11,10-11,-5 7,1 1,-14 29,-6 10,25-46,0 0,0 1,1-1,0 1,0 0,1 0,1 0,-1 0,1 10,2 90,1-47,-3 27,3 99,25-43,-15-54,-6-51,2 68,-7-34,-3 63,-3-90,-3 65,8-97,0-1,-2 1,1-1,-2 1,0-1,-9 24,10-25,-1 0,2 0,0 0,0 1,2-1,-1 0,2 1,3 18,3 49,6 51,-17-25,6 143,2-203,3 65,-9 431,2-535,0 1,1-1,0 0,0 1,0-1,8 15,-6-15,-1 1,0 0,0 0,0 0,1 19,-4 258,0-286,0 0,0 0,0 0,0-1,0 1,0 0,0 0,0 0,0 0,0 0,0 0,0 0,0-1,-1 1,1 0,0 0,0 0,0 0,0 0,0 0,0 0,0 0,0 0,0-1,-1 1,1 0,0 0,0 0,0 0,0 0,0 0,0 0,0 0,-1 0,1 0,0 0,0 0,0 0,0 0,0 0,0 0,-1 0,1 0,0 0,0 0,0 0,0 0,0 0,0 0,0 1,-1-1,1 0,0 0,0 0,0 0,0 0,0 0,0 0,-3-5</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5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16 1,'1'0,"-1"1,1-1,0 1,0-1,-1 1,1-1,0 1,-1-1,1 1,-1 0,1-1,-1 1,1 0,-1-1,1 1,-1 0,0 0,1 0,-1-1,0 1,0 0,0 0,1 0,-1 0,0-1,0 1,0 1,2 33,-2-26,4 30,5 84,-2-22,-3-69,0 23,-2 0,-7 72,-8-63,9-50,1-1,0 1,-1 26,-8 106,13-76,-2 98,-5-120,-2 50,6 9,5 90,10-148,-10-43,-1 1,0 0,0 0,0 1,1 13,8 114,-6-59,-6 99,-2-57,-11 14,9-70,3-51,1 0,0 1,0-1,1 1,1-1,0 0,3 12,0 7,0 0,-2 1,-1-1,-4 43,0 6,1 15,4 102,4-148,2 50,-1 21,-2-52,-1 0,-8 90,2-146,-1-3</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5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1,'0'2,"0"3,0 3,0 3,0 1,0 1,0 1,0-1,0 1,0 0,0-1,0 1,0-1,0 0,0 1,0-3</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5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86,'29'1,"-17"0,0 0,0-1,0-1,-1 0,1 0,0-1,0-1,21-7,-27 6,1 1,-1 0,1 0,-1 0,1 1,0 0,0 0,0 1,0 0,0 0,13 1,87 3,170-5,-266 1,-1 0,0-1,0 0,0 0,0-1,11-5,-24 6,-1 1,1 0,0 0,-1 0,1 0,-1 1,1-1,-1 1,-3 0,1 0,1 0,0 0,0 0,0-1,0 0,0 0,0 0,0 0,0-1,0 0,-8-4,7 1</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5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29,'1'1,"-1"0,1 0,0-1,-1 1,1 0,0 0,-1-1,1 1,0 0,0-1,0 1,-1-1,1 1,0-1,0 1,0-1,0 0,0 1,0-1,0 0,0 0,0 0,0 0,0 0,0 0,1 0,35 1,-33-1,117-8,-69 2,26-6,-56 7,0 1,42-1,35 4,80 3,-131 3,50 3,-93-9,0 1,0 1,0-1,0 1,0 0,-1 0,1 0,0 1,0-1,-1 1,1 0,6 5,-11-7,-1 1,1-1,-1 1,1-1,0 1,-1-1,1 1,-1-1,1 1,-1-1,1 0,-1 1,1-1,-1 0,1 0,-1 1,0-1,1 0,-1 0,1 0,-1 0,0 0,1 0,-1 0,0 0,1 0,-1 0,-1 0,-21 2,-4-2,14-1</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6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183 258,'0'-87,"-6"82,-3 13,-10 19,16-22,-38 69,40-147,14-17,-26 221,1-73,13-71,0 0,-1-1,-2-21,0-5,0-151,-13 232,11-33,0 1,1 1,0-1,1 0,-3 18,5-24,1-1,0 1,0-1,0 1,0-1,1 1,-1-1,1 0,-1 0,1 0,0 0,0 0,0 0,0 0,0-1,0 1,0-1,0 1,4 0,-4 0,1-1,0 1,0 0,-1 0,0 1,1-1,-1 0,0 1,0-1,2 5,-3-6,-1 0,0 1,0-1,0 1,-1-1,1 1,0-1,0 0,-1 1,1-1,-1 1,1-1,-1 0,0 0,1 1,-1-1,0 0,0 0,0 0,0 0,0 0,0 0,0 0,0 0,-1 0,1 0,0-1,0 1,-3 1,-39 14,38-15,1 0,-1 0,1 0,-1 1,1 0,0 0,0 0,-5 4,3 0</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6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46,'62'16,"-30"-10,0-2,0 0,1-2,-1-2,34-3,16 0,-79 3,38 1,0-3,49-7,-12 2,-61 7,-1 0,0-2,0 0,31-9,-36 8,1 1,-1 0,1 1,-1 0,16 1,-12 0,-1-1,0 0,15-3,-5-2,0 1,0 1,44-1,-44 3,-15 0</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6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19,'82'1,"88"-2,-122-5,50-2,1477 8,-1552-2,-14-1</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6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83,'26'-1,"-1"-2,39-8,6-1,36-9,-37 5,-44 13,1 1,31 1,-30 1,50-6,-42 2,1 2,58 3,-23 1,-53-1,0 1,0 1,18 4,-18-2,0-2,0 0,22 0,93 10,60-14,-187 1</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6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0 125,'41'-2,"55"-9,-56 5,62-2,-81 7,1-2,-1 0,27-9,-2 2,1 1,78-6,-101 13,46-9,-49 6,0 2,42-3,69-7,-17 16,154-5,-258-1,-3 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63"/>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68,'29'-1,"-1"-2,33-7,19-3,-12 0,-52 9,0 1,0 0,27 0,42 5,108-4,-147-3,67-3,-16 7,84 3,-134 4,38 1,-74-7</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6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1 185,'50'-27,"-35"21,0 1,0 1,0 1,1 0,-1 0,20 1,-26 1,86-11,-56 6,66-1,80-6,-53-1,-111 13,-1-2,38-7,14-3,47 0,-68 8,45-3,-1 0,-46 2,6-5,-45 10</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6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99,'32'-2,"-1"-1,63-14,-13 1,64 0,15-10,-113 20,91-1,299 7,-413-2,-16-1</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6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86,'82'1,"87"-2,-121-5,50-2,-90 8,39 1,0-2,53-9,-73 7,1 1,54 4,29-2,-64-6,52-1,20 0,-53 1,68-6,-130 11,12 0,0-1,-1-1,22-7,-29 7</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6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72,'154'-11,"-147"10,152-12,-40 0,-35 7,101 8,-59 0,-121-2,29 1,1-1,0-2,-1-2,53-12,-73 13,0 1,-1 1,1 0,0 1,0 0,14 3,-15-1,1-1,0-1,-1 0,1-1,24-4,-29 2</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6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77,'86'2,"93"-4,-130-11,-42 10,0 1,0-1,0 1,0 1,14-2,101-8,22-1,27-4,-139 8,-23 6</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7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1 112,'124'-9,"-101"6,267-12,-158 2,-65 15,91-4,-110-4,50-1,-90 7,39 1,-1-3,54-7,-20 5,-64 4,1 0,-1-1,30-5,-31 3,0 1,0 1,26 0,-25 1,0 0,-1-1,24-4,-5-3,58-4,-81 10,-3-1</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7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99,'52'-13,"68"-2,-23 4,-45 4,64 0,387 7,-371-14,-89 12,0-2,61-13,-96 15,3-1,-2 0</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7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13,'1'1,"-1"0,1 0,0-1,-1 1,1 0,0 0,-1-1,1 1,0 0,0-1,0 1,-1-1,1 1,0-1,0 1,0-1,0 0,0 1,0-1,0 0,0 0,0 0,0 0,0 0,0 0,2 0,33 1,-32-1,55 2,96-4,-20-22,-125 23</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7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7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64"/>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1 141,'106'-13,"-84"12,0-2,30-6,-31 4,0 2,39-3,73-7,66 0,-15 0,2 0,-162 13,25 1,0-2,57-9,-29 3,-59 7,-1-1,0-1,0 0,27-8,-36 8,0 0,0 1,1 0,12 0,30-5,-42 3</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7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7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7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7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7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8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246 318,'9'12,"46"78,-51-83</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8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218 279,'21'29</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8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208 265,'5'7</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8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180 226,'6'8</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8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86 93,'50'71,"-48"-67,33 45</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65"/>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1 112,'33'-2,"57"-9,-58 5,64-2,63-5,-120 11,67-11,-14 1,-45 7,66-3,6 1,-52 2,23 3,-53 2,0-1,39-7,-29 2,-38 3</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8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52 0,'-2'17,"-2"-1,1 1,-2-1,0 0,-1 0,-14 27,16-42,2-11,7-18,0 21,0 0,1 0,0 0,0 1,1 0,0 0,0 1,0 0,8-5,-8 6</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8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72 79,'1'2,"8"10,0 0,7 16,-10-16,1-1,0 0,1 0,13 14,-19-24,0 0,-1 1,0-1,1 1,-1 0,0-1,0 1,0 0,0-1,0 1,0 0,0 0,-1 0,1 0,0 0,-1 3,-3-2</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8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108 133,'-1'-2,"-12"-20,11 19</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8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68 106,'45'66,"23"27,-77-106,0 0,1-1,-8-20,-9-12</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8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50 79,'18'26</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9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483 557,'6'6,"0"1,-1 0,1 1,7 15,52 87,-41-63,-18-38</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9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136 159,'113'137,"10"5,-60-74,-29-32,-27-29,-5-5</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9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104 120,'16'19</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9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93 106,'1'1</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9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61 67,'3'4,"0"-1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66"/>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94,'64'1,"71"-2,-30-14,-19 3,-56 7,0 1,36 0,66-10,25 4,-153 9,37-1,60 3,-58 1,48-4,-14-11,-56 8,1 1,43-1,438 5,-492 0</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9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1,'4'2,"0"0,-1 0,1 0,-1 0,0 1,1-1,-1 1,-1 0,1 0,0 0,-1 0,1 1,-1-1,0 1,2 4,1-1</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9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292 328,'-1'1,"1"-1,0 0,0 0,0 0,0 1,0-1,0 0,-1 0,1 0,0 0,0 0,0 1,0-1,-1 0,1 0,0 0,0 0,0 0,0 0,-1 0,1 0,0 0,0 0,-1 0,-5 1</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9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272 305,'16'17,"-16"-17,0 0,0 0,1 0,-1 0,0 0,0 0,0 0,0 0,1 1,-1-1,0 0,0 0,0 0,0 0,1 0,-1 0,0 1,0-1,0 0,0 0,0 0,0 0,1 1</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9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188 212,'27'31,"-9"-10,2 0</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69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151 172,'11'10,"14"19</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0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50 41,'31'45,"-28"-40,2 5,2 0,-1-1,1 0,1 0,0 0,9 8,-12-13</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0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28 14,'3'2,"-1"0,0 0,0 1,1-1,-2 0</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0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0,'1'1</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0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128 146,'37'48,"16"5,24 68,-29-50,-4 5,-19-41,-19-29,-2 0,1 0,-1 1,0-1,0 1,0 0,2 9,-3-9,0 0,1 0,0 0,0-1,6 7,12 22,52 104,10 28,-74-151,-6-9</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0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98 106,'22'29</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67"/>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6,'0'1,"1"0,-1 0,1 0,-1 0,1 0,0 0,-1 0,1 0,0 0,0 0,-1 0,1 0,0-1,0 1,0 0,0-1,0 1,0 0,0-1,0 0,0 1,1-1,-1 0,0 1,1-1,35 7,-32-6,36 5,78 1,13 6,491-13,-492-14,-117 15,30-1,-1-1,58-9,-58 6,0 1,81 5,-32 0,595-2,-568-13,-13-1,-96 12,-1-1</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0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78 80,'3'4</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0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0,'1'1</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0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1,'2'4,"0"-1,0 1,1-1,-1 1,1-1,-1 0,1 0,4 4,9 10,47 54,-51-59,1 1,0-2,1 1,27 16,7 5,36 29,-29-25,-42-25,32 38,8 3,0 0,0-1,-1 1,-18 1,-26-40,0-1,0 0,1-1,22 23,-25-30</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0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375 450,'11'14,"42"52,-8-6,-34-42,1-1,1 0,18 18,20 25,10-2,-33-24,-23-27,0 1,1-1,-1-1,2 1,11 9,-9-8,0 1,0 0,0 0,13 21,17 19,-15-23,-2 2,20 30,-31-43,1-1,0 0,1 0,20 15,8 8,15 29,-16-32,-20-19,39 44,-59-59,0 0,1 0,-1 0,0 0,0 1,0-1,0 0,0 0,1 0,-1 1,0-1,0 0,0 0,0 1,0-1,0 0,0 0,0 1,0-1,0 0,0 0,0 1,0-1,0 0,0 0,0 1,0-1,0 0,0 0,0 1,0-1,0 0,0 0,-1 0,1 1,0-1,0 0,0 0,0 0,-1 1,1-1,-14 4,-21-2,33-2,-10-1</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0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1369 1283,'41'37,"-34"-30</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1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1285 1204,'4'5,"6"6,0-1,5 3</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1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1195 1111,'31'33,"-25"-28</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1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1090 992,'36'41</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1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326 225,'33'29</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1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279 185,'8'6,"24"22</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68"/>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0,'1'1,"-1"0,1 0,-1 0,1 0,-1-1,1 1,0 0,0 0,-1-1,1 1,0-1,0 1,0-1,0 1,0-1,-1 1,1-1,0 0,0 1,0-1,0 0,0 0,0 0,0 0,0 0,2 0,34 1,-33-1,143 13,-38-15,153 4,-194 11,-52-9,-1 0,1-2,27 2,116 9,-119-14,0 2,56 9,-54-5,1-2,81-5,-32-1,-10 4,87-2,-121-5,49-2,-80 8,31 1,0-2,54-9,-55 5,-1 2,80 6,-30-1,1042-2,-1007-14,-67 16,84-3,-121-7,-24 6</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1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0,'3'1,"-1"-1,1 1,0 0,-1 0,1 0,-1 0,1 0,-1 0,0 1,4 2,16 8,-10-7,-1 0,0 1,0 1,0 0,-1 1,11 9,19 14,32 23</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1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1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0,'3'0,"0"0</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1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1,'0'2,"2"1,1 2,0 1</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1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2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2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0,'2585'2586</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2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30 116,'7'206,"2"-256,-1 11,-1 0,2-46,-8 56,0 22,0-1,-1 0,0 0,0 1,-1-1,0 0,-3-12,4 20,0 0,0-1,0 1,0 0,0 0,0 0,0-1,0 1,-1 0,1 0,0 0,0-1,0 1,0 0,0 0,0 0,-1-1,1 1,0 0,0 0,0 0,-1 0,1 0,0 0,0-1,0 1,-1 0,1 0,0 0,0 0,0 0,-1 0,1 0,0 0,0 0,-1 0,1 0,0 0,0 0,-1 0,1 0,0 0,0 0,0 0,-1 1,1-1,0 0,-9 13,-5 25,13-35,-7 27,0 0,2 0,-3 46,6-16,6 65,1-98,1-1,12 38,-12-47,2 18,8 21,-13-53</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2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1,'689'642,"-965"-900,273 256</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2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1,'773'722,"-770"-720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69"/>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0,'4'3,"1"-1,0 1,-1 0,1 0,-1 0,0 1,0-1,0 1,-1 0,7 8,1 1,22 18,64 46,-90-72,-1 1,0 1,0-1,-1 1,0 0,6 9,-7-8,1-1,0 0,1 0,-1 0,1-1,7 6,0-1,0 1,-1 1,18 23,3 3,-6-13,17 23,9 4,44 61,3 11,-58-74,32 60,21-8,-88-97,-1-1</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2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1,'790'736,"-787"-733</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2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0,'409'382,"-406"-379</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2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0,'465'434,"-543"-507,75 70</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2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470 219,'-7'2,"0"1,1-1,0 1,-1 0,1 1,1-1,-1 1,-9 8,3-3,-102 67,-101 73,151-101,118-80,80-76,-29 16,-70 59,66-48,-55 51,-97 57,26-6,18-15,25-23,131-142,-134 142,9-4,-18 25,-9 16,-6 18,-8 79,17-114,-3 32,-11 55,13-86</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2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0,'655'611,"-652"-608</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3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1,'435'405,"-432"-402</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3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1,'117'109,"-114"-106</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3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0,'0'1,"2"0,0 1,1 0,0 1,0 1,1-1,-1 0,1 1,-1-1,1 0,-1 0</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3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0,'0'0</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3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1,'411'0,"-312"7,-13 6,192-7,-180-1,-55-2,67-4,-4-6</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13.557"/>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94 0,'0'14,"0"30,-2-1,-7 45,5-8,5-64,-1 1,-1-1,-6 29,3-20,1 0,1 0,1 49,2-44,-1 0,-6 37,3-48,-3 9,3 0,-2 39,-8 65,14 914,-15-914,14-120,0 34,-1-1,-8 54,6-23,3-63,0-2</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71"/>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1,'18'2,"0"0,0 2,0 0,0 1,-1 1,0 0,0 1,23 14,-5-2,37 27,61 46,-111-76,1 2,-2 0,35 38,-42-42,0-1,0-1,1 0,29 16,-35-22,0 1,0 0,14 14,-15-13,1 0,0 0,17 11,-1-3,-1 2,39 35,-1 0,-17-7,-37-36,1 0,0-1,13 11,36 41,-18-16,8 7,5 15,-9-6,33 35,-33-41,-34-41,0-1,21 21,16 18,8 6,2 4,57 35,-112-95,1-1,-1 1,0 0,0 0,0 0,0 1,-1-1,1 0,-1 1,1-1,-1 1,0-1,0 1,0 0,0-1,-1 1,2 5,-4-2</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35"/>
    </inkml:context>
    <inkml:brush xml:id="br0">
      <inkml:brushProperty name="width" value="0.1" units="cm"/>
      <inkml:brushProperty name="height" value="0.2" units="cm"/>
      <inkml:brushProperty name="color" value="#FFF2CC"/>
      <inkml:brushProperty name="tip" value="rectangle"/>
      <inkml:brushProperty name="rasterOp" value="maskPen"/>
      <inkml:brushProperty name="ignorePressure" value="1"/>
    </inkml:brush>
  </inkml:definitions>
  <inkml:trace contextRef="#ctx0" brushRef="#br0">1294 21,'-1'-1,"0"0,1 1,-1-1,0 0,0 1,0-1,1 1,-1-1,0 1,0 0,0-1,0 1,0 0,0-1,0 1,0 0,0 0,0 0,0 0,0 0,0 0,-1 0,-31 1,28-1,-120-7,-93 1,-126 6,478 13,-12-5,127 4,-65-6,-406 4,-4 0,-157-19,275 6,-173-18,266 19,28 3,30 3,-12 1,60 3,11 0,-11 4,-87-10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3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1752 140,'-24'-2,"0"0,-44-12,-14-1,-339-40,341 45,40 3,-72-1,236 2,94-8,-132 10,-50 2,61 2,54 13,-134-12,-1 1,0 0,0 2,23 7,-88 15,-10-6,-1-3,0-3,-2-2,-90 5,-255-9,263-10,-436-22,437 9,159 15,1 0,-1-1,0 0,0-2,19-4,9-1,162-15,284 6,694 55,209 140,-1135-137,-271-35,-1 0,1-1,-22 4,-98 13,-46 5,-142 0,302-26,-432 9,238-30,183 16,0-1,-37-12,36 8,-58-9,62 14,-48-14,48 11,-46-8,-173-32,173 30,73 17,-1 0,1 0,-1 0,1 0,-1 0,1 0,-1 0,1 0,-1 0,1 0,0 0,-1 0,1 0,-1 0,1-1,-1 1,1 0,-1 0,1-1,0 1,-1 0,1 0,-1-1,1 1,0 0,-1-1,1 1,0-1,0 1,-1-1,1 1,0 0,0-1,0 1,-1-1,1 1,0-1,0 1,0-2,19-11,46-8,-60 19,77-18,154-17,-225 36,75-8,1 3,137 10,-313 29,-2-11,-162 19,250-41,-290 23,236-16,36-3,19-2,9-2,451 15,-52 35,594 124,-981-170,491 109,-477-104,-4-1,47 7,-68-14,0 0,1-1,-1 0,0 0,0-1,1 0,-1-1,0 0,0 0,12-5,-11 4,1 0,-1 0,1 1,15-2,30-8,-29 4,-1 2,29-4,16-4,-22 1,117-25,-104 27,42-6,62-2,-141 17,66-7,1 4,94 8,-63 15,-91-14,44 0,-64-4,167 20,-120-15,195 10,-120-9,-54-4,86-4,-148 1,165-11,-170 11,-8 0</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3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3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3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4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41"/>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137 12,'52'-7,"-38"5,12-1,-25 9,-13 8,-28 31,32-35,0 0,-1-1,-15 14,-26 20,25-29,20-12,-1 1,1 0,0 0,0 0,0 1,-8 7,12-10,0 1,0 0,0-1,0 1,0 0,0 0,1 0,-1-1,1 1,-1 0,1 0,0 0,-1 0,1 0,0 0,1 0,-1 0,0 0,0 0,1 0,-1-1,1 1,-1 0,1 0,0 0,1 2,1-2,1 1,-1 0,0-1,1 1,0-1,-1 0,1 0,0 0,0-1,0 0,0 1,1-1,-1-1,9 2,22 7,-18-3,-1-1,0 0,31 3,132 5,191-10,-179-5,-98 15,-45-14,76 2,28 6,46 13,-13-7,-39 0,-60-6,-1 0,161-8,-81-5,-140 3,142-8,-35 5,-43 4,93 4,37 18,12 0,14 12,-197-29,-25-2,0 1,39 9,11-2,-6 0,-38-4,0-2,0 0,38-2,-6-2,83 2,147 12,-106 1,13-8,-3-3,1 1,-181 0,-10-3</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42"/>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1,'4'1,"1"0,-1 0,0 1,0 0,0 0,0 0,5 3,12 6,32 14,-39-18,0 0,0-1,0 0,1-1,21 4,-5-3,-1 1,36 12,32 9,-86-25,0 1,0 1,18 10,-9-4,93 40,-34-24,-63-20,-12-4,0-1,1 1,-1-2,1 1,-1 0,1-1,-1 0,10 0,33 11,-43-11</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43"/>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2249 1997,'-1'-2,"-1"1,0-1,0 0,0 1,0-1,0 1,0 0,0 0,-1 0,1 0,-3-1,-18-11,-67-68,80 72,0 0,-1 1,-23-14,22 15,-26-20,-35-32,72 58,-85-78,-24-30,65 62,-120-119,116 115,27 26,-1 2,-49-39,48 44,0-1,-34-34,-27-26,76 69,0 2,-1-1,-17-10,8 5,-13-12,1-3,-37-42,11 9,-50-63,60 72,26 28,-2 1,0 1,-34-26,-8-10,14 10,-144-99,10 21,72 49,109 75,0 2</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44"/>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0,'4'2,"-2"-1,1 1,0 0,0 0,0 0,-1 0,1 0,-1 0,0 1,1-1,-1 1,2 4,11 10,-2-4,-1 1,0 0,-1 0,-1 1,13 24,-7-13,5 13,-16-27,1-1,1 0,-1 0,13 13,45 54,-42-49,30 30,39 36,-73-74,1-1,2-1,0-1,33 22,-41-29,1 1,19 23,21 17,-42-43,14 11,43 43,-23-10,-43-50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72"/>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0,'1'4,"1"-1,0 1,1-1,-1 0,1 0,-1 0,1 0,0 0,0 0,0-1,0 0,1 1,-1-1,4 1,11 10,26 22,-31-25,1 0,-1 2,18 19,-16-16,0 0,1-1,20 13,-10-8,67 60,-40-26,0-1,-24-28,32 34,-14-12,59 34,-85-61,-17-15,0 0,1 0,-1 0,1 0,10 5,45 36,-18-14,-8-6,-27-21</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45"/>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0,'1'4,"1"-1,-1 0,1 0,0 0,0-1,0 1,1 0,-1-1,1 1,-1-1,4 2,12 15,42 46,-36-37,-17-21,0 0,-1 1,0 0,6 11,32 43,-10-16,53 85,5 15,-90-143</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46"/>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1,'2'4,"0"-1,0 1,1-1,-1 1,1-1,0 0,0 0,0 0,0 0,0-1,1 1,-1-1,5 2,6 7,6 8,34 42,-36-39,36 35,6 8,21 33,-59-70,-1-3,31 52,21 28,-21-32,-50-69</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47"/>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0,'8'8,"20"19,39 47,70 79,-46-44,-83-99,20 25,35 59,6 62,-41-100,-15-28,1 0,34 48,-33-58,-12-15</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48"/>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1,'4'1,"0"0,0 0,-1 0,1 1,-1-1,1 1,-1 0,0 0,1 0,-1 1,4 3,35 34,-38-36,59 52,-48-39,1 0,1-2,32 24,-35-29,-1 1,1 0,13 17,23 19,-1 4,-18-17,55 71,-60-65,-22-33,-1 0,1-1,0 1,1-1,8 9,-9-10,1 0,-1 0,0 1,-1-1,1 1,-1 0,4 12,14 23,-11-21,5 5,-14-24</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49"/>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1 0,'5'2,"0"0,0 1,0-1,-1 1,1 0,-1 0,1 0,-1 0,0 1,6 7,7 4,92 72,-78-66,61 31,-87-50</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50"/>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0,'2'6,"1"0,0-1,0 1,0-1,0 0,1 1,0-2,0 1,1 0,-1-1,6 5,-3-3,117 134,-17-16,-104-121</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51"/>
    </inkml:context>
    <inkml:brush xml:id="br0">
      <inkml:brushProperty name="width" value="0.3" units="cm"/>
      <inkml:brushProperty name="height" value="0.6" units="cm"/>
      <inkml:brushProperty name="color" value="#FFE699"/>
      <inkml:brushProperty name="tip" value="rectangle"/>
      <inkml:brushProperty name="rasterOp" value="maskPen"/>
      <inkml:brushProperty name="ignorePressure" value="1"/>
    </inkml:brush>
  </inkml:definitions>
  <inkml:trace contextRef="#ctx0" brushRef="#br0">0 1,'2'6,"0"-1,1 1,-1-1,1 0,0 1,1-1,-1-1,8 9,3 5,6 10,1-1,35 33,-21-23,-21-25,-11-9</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5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1,'278'259,"-291"-271,31 28,-12-10,-28-26,-37-36,40 39,29 26,106 100,-113-107</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5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55 990,'-2'40,"-9"54,4-53,0 56,6-10,2 90,1-161,0-1,1 1,0-1,10 26,-13-40,1-1,0 1,-1 0,1-1,-1 1,1-1,0 1,-1-1,1 1,0-1,0 0,-1 1,1-1,0 0,0 1,-1-1,1 0,0 0,0 0,0 0,0 0,-1 0,1 0,0 0,0 0,0 0,-1 0,1-1,0 1,0 0,-1-1,1 1,0 0,0-1,-1 1,1-1,0 1,-1-1,1 1,-1-1,1 0,-1 1,2-2,33-35,-27 28,122-134,28-27,-155 167,0 0,0 0,0 0,0 1,1-1,-1 1,1 0,0 0,-1 0,1 1,0-1,0 1,0 0,1 0,-1 0,0 1,0-1,0 1,1 0,-1 0,8 2,-1 1,1 1,-1 1,0 0,0 0,-1 1,14 10,45 28,2-4,2-3,154 55,-59-36,-45-13,218 45,-270-79,138-2,-183-7,133 13,-7-6,167-14,-272 9,1 3,89 19,-108-18,53 12,186 32,-99-30,-120-16,1-3,62-5,-118-3,2 1,-1-1,1 1,0-1,0 0,-4-13,-19-30,-20-24,29 45,-1 0,-1 1,-43-46,-145-119,182 172,0 1,-1 1,-53-28,62 36,2 0,-21-17,-10-7,31 22,0 1,1-2,-16-18,-19-18,16 21,-168-136,-26 14,-3 8,-23-15,-34-15,239 145,0 1,-2 3,-71-23,94 37,5 1,-2 1,-39-7,63 16,0-1,1 0,-1 1,0-1,1 0,-1 1,0-1,1 1,-1-1,1 1,-1-1,0 1,1 0,0-1,-1 1,1-1,-1 1,1 0,0 0,-1-1,1 1,0 0,0-1,0 1,-1 0,1 0,0 0,0-1,0 1,0 0,0 0,0-1,1 2,0 37,-1-29,0 4,-1 18,2-1,0 0,2 1,2-1,1-1,11 38,7-12,3 0,1-1,4-2,1-1,3-2,65 70,-44-59,70 54,-80-74,6 7,2-3,2-2,73 42,7-8,-134-76,-13-7,-34-22,-62-36,-363-165,20 36,416 179,-1 2,0 1,0 2,-1 1,-40-4,12 2,39 6,-1 0,0 2,0 0,-39 4,-107 5,151-7,0 2,1 0,-1 1,1 1,0 1,0 0,-34 16,43-15,1 1,0 0,0 1,1-1,-1 2,2-1,-1 1,-5 10,-1-2,-49 69,59-83</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5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1142,'2'-5,"-1"-1,1 1,0-1,1 1,0 0,-1 0,6-6,4-11,86-218,-64 134,20-93,-46 170,-1 0,4-40,-1 9,-5 24,1-45,-2 21,9-79,-7 119,-4 17</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73"/>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0,'5'2,"0"-1,0 0,0 1,0 0,0 0,0 1,-1-1,1 1,-1 0,1 0,-1 1,0-1,0 1,-1 0,1 0,-1 0,6 9,-4-6,1 0,0 0,1-1,9 9,-2-4,0 1,-1 1,19 23,-11-13,1-1,34 25,5 5,-44-35,3 3,0-2,2-1,37 25,-19-7,-13-9,59 50,-33-36,-38-25,0-2,1 0,0 0,33 18,-26-18,-1 2,20 18,154 115,-137-111,-37-23,1 0,37 34,15 5,-68-47</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5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765 784,'3'-49,"2"0,15-64,-13 79,0-14,0-92,-2 24,-4 94,3-1,-2-1,-1 0,-1 1,-2-1,0 0,-8-38,10 61,0 1,0 0,0-1,-1 1,1 0,0-1,0 1,0 0,0-1,0 1,-1 0,1-1,0 1,0 0,0-1,-1 1,1 0,0 0,0 0,-1-1,1 1,0 0,-1 0,1 0,0-1,-1 1,1 0,0 0,-1 0,1 0,0 0,-1 0,1 0,0 0,-1 0,1 0,-1 0,1 0,-16 11,-13 27,25-32,-39 61,2 1,-45 109,56-113,-40 87,46-99,7-16,-31 51,29-50,17-31,0 0,-1 1,0-2,0 1,-1 0,0-1,0 1,-9 9,10-61,-3-81,-7-106,5 168,-19-80,-9 22,23 85,3 16,1 17,7 7,0 0,0 0,1 0,-1 1,1-1,-1 0,1 1,-1-1,1 1,0 0,-1 4,-88 218,71-176,-15 69,10-30,16-51,7-29,0-1,0 1,-1-1,0 0,-1 0,-3 9,4-76,17-15,4-1,57-142,-19 84,-56 130</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56"/>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1344 910,'-13'55,"6"-31,0 4,-42 181,33-125,-7 35,-7 136,23-36,-6-116,18-121,1-1,1 1,0 1,2-1,18-28,12-26,-8 13,2 2,76-95,-57 81,17-19,35-50,-96 130,-4 11,-4 21,-1-10,-5 326,6-332,-2 33,3 0,1 1,2-1,2 0,11 43,-13-70,-2-6,-1 1,2 0,-1-1,1 1,0-1,7 11,-9-16,0 0,-1 0,1-1,0 1,0 0,0-1,-1 1,1 0,0-1,0 1,0-1,0 0,0 1,0-1,0 0,0 0,1 1,-1-1,0 0,1 0,0-1,1 1,-1-1,0 0,0 1,0-1,0 0,0-1,0 1,0 0,0-1,0 1,0-1,1-1,38-38,-2-1,-1-2,36-57,81-155,13-68,-142 265,-19 42,0 1,1 0,18-27,-14 108,15 88,-14-87,3 7,4-2,35 89,-43-129,-1-2,1-1,20 34,-17-44,-12-15,0 0,0 1,-1-1,1 1,-1-1,1 1,-1 0,0 0,3 8,-6-11,0-1,1 0,-1 0,1 0,-1 1,0-1,1 0,-1 0,0 0,1 0,-1 0,0 0,1 0,-1 0,0 0,1-1,-1 1,1 0,-1 0,0 0,1-1,-1 1,1 0,-1-1,1 1,-1-1,1 1,-1 0,1-1,-1 1,1-1,-1 1,1-1,-1 0,-22-18,-68-67,-113-136,135 135,3-3,-77-139,9-26,72 121,22 43,33 74,-12-20,19 37,-1-1,0 1,1-1,-1 1,0-1,1 1,-1-1,0 1,0 0,0-1,1 1,-1 0,0 0,0 0,0 0,0-1,1 1,-1 0,0 1,0-1,0 0,0 0,1 0,-1 0,0 1,0-1,0 0,1 1,-1-1,0 0,0 1,1-1,-1 1,0-1,1 1,-1 0,1-1,-1 1,1 0,-1-1,0 2,-78 81,4 4,-82 123,114-142,2 3,3 1,4 2,-28 86,15 3,-6 16,-7-41,47-108,-5-2,12-31,4-17,-8-168,1 5,-4-32,11 198,-16-253,5 98,12 152,-1 1,-5-27,3 27,1 0,0-29,1 15,-1-1,-7-35,-2-15,12 84,0 0,0-1,0 1,0 0,0 0,0-1,0 1,0 0,0 0,0-1,0 1,0 0,0-1,0 1,0 0,0 0,0-1,0 1,0 0,0 0,0-1,0 1,0 0,-1 0,1-1,0 1,0 0,0 0,0 0,-1-1,1 1,0 0,0 0,-1 0,1 0,0 0,0-1,0 1,-1 0,1 0,0 0,-1 0,1 0,0 0,0 0,-1 0,1 0,0 0,0 0,-1 0,-11 14,-6 24,-86 379,28-31,4-1,31-146,35-205,-11 40,119-403,-84 266,16-112,7-197,-33-107,-10 299,0 154,-2 1,-1-1,-15-47,19 70,-16-58,7 20,-21-50,24 72,6 17,0-1,1 1,-1 0,0-1,0 1,-1-1,1 1,0 0,-1 0,-3-4,-7 8,-5 17,-19 38,2 1,-30 71,38-64,-32 116,45-131,3 1,-4 56,1 38,0 107,6-133,5-94,1 0,-2 0,0 0,-2 0,-15 47,1-157,17 53,-10-48,0 1,-2-41,8-6,4 110,2 3,-1 0,0 0,-2 0,1 0,-1 1,-1-1,-6-12,6 31,0 0,0 0,0 1,1-1,-4 10,-36 139,-13 60,48-184,-5 54,-2 2,9-48,2 0,1 0,4 54,-1-37,0 167,2-234,1 0,0 0,0 0,1 0,1 1,0-1,0 1,12-17,-1-1,89-201,-44 91,-9 4,-21 50,3-15,-22 59,30-64,-40 100</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57"/>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0 637,'2'1,"-1"-1,0 1,0-1,0 0,0 1,0 0,0-1,0 1,0 0,0-1,0 1,0 0,0 0,-1 0,1 0,0 0,-1 0,1 0,-1 0,1 0,0 2,14 33,-5-9,37 43,3-2,3-3,3-1,2-3,113 90,-76-78,109 63,-147-103,120 77,141 114,-93-65,-184-132,1 0,50 22,-60-33,14 7,42 24,82 48,-3-5,-133-71,1-1,42 15,-14-6,145 74,-146-72,1-3,75 20,-138-45,1-1,0 0,0 0,0 0,0 0,0 1,0-1,0-1,-1 1,1 0,0 0,0 0,0 0,0-1,0 1,0 0,-1-1,1 1,0-1,0 1,0-1,-1 1,1-1,0 1,-1-1,2-1,9-28,-8-44,-4 62,1-3,-2 1,0-1,-1 1,-1 0,0 0,-7-16,0-2,3 12,0 0,-2 1,-12-20,-15-29,21 39,-1 0,0 2,-29-33,37 48,-19-25,-1 2,-55-53,-70-55,-12 4,-4-8,44 47,119 94,-68-64,52 46,-2 0,-52-37,-10-8,-102-93,138 119,-70-61,96 79,-8-8,-61-46,50 44,-50-49,18 15,-141-116,180 151,14 12,-2 1,-28-19,-60-46,101 77,-31-25,40 31</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58"/>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533 1339,'10'-71,"-7"56,0-1,1-28,-4 37,0-36,-2 1,-8-52,3 59,-1 1,-2 0,-22-51,-20-31,37 79,4 8,-1 1,-24-40,-82-112,47 80,56 79,-21-41,-8-12,20 37,16 24,-1-1,-21-23,28 34</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5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1,'1'8,"1"0,0 1,0-1,1-1,0 1,0 0,1-1,8 13,3 8,-13-24</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6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61"/>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62"/>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0,'1'0,"1"0</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6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3,'1'0,"1"-1,-1 0</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6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74"/>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1,'0'2,"1"1,-1-1,1 0,0 0,0 1,0-1,0 0,0 0,1 0,-1 0,1 0,-1-1,1 1,0 0,1 1,37 29,-21-18,-14-9,38 31,46 51,10 2,-43-25,-37-40,1-2,1 0,35 29,-26-27,-1 2,43 50,3 3,95 80,-106-104,-7 7,-4-9,-42-41,0 0,0-1,14 11,18 18,-10-8,41 33,-26-25,87 93,-45-42,16 28,-1-13,15 13,-15-13,2 1,-101-102,103 98,24 28,9 6,-119-117,9 10,-26-22,1 0,1-1,-1 0,1-1,9 7,31 27,29 25,140 141,-189-182,13 15,28 36,-48-53,33 41,76 95,-91-114,23 26,-37-43,-19-22</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6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1,'2'0,"0"0,2 0,1 0,1 0,1 0,0 0,-2 0</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66"/>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0,'1'0,"1"2,3-1,-1 2,0-1,0 2,0-1,0 0,-2 1</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67"/>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68"/>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0,'0'0</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69"/>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70"/>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71"/>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72"/>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483 1382,'-14'-106,"21"-73,0 116,-20 161,-1-1,-6 55,0 8,15-125,-2 0,-15 48,18-69,-23 112,21-101,1 1,-2 29,5-33,-1 0,0-1,-14 42,13-54,0 0,-1 0,0-1,0 1,-1-1,0 0,-9 8,6-5,-128 169,132-180,1-10,-1-30,4 26,1-1,0 0,5-28,-2 21,0 0,-1 0,-1-1,-1 1,-3-24,0-18,1-38,5-107,1 168,5-100,-10 152,-1 1,-1-1,1 1,-2-1,0 0,0 0,-6 11,-12 35,-5 41,9-17,10-45,7-30,0-1,0 1,0 0,-1 0,0-1,-3 7,30-103,6-5,-10 29,21-61,38-90,-58 155,-11 37,14-57,1-17,13-60,-30 127,9-65,-4-40,-1 48,-14 99,-1 1,0-1,-1 1,0-1,0 0,-7 13,-9 27,-12 39,6-24,-19 77,41-129,-2 10,-1 0,-1-1,-11 26,11-32,1 0,1 1,-5 21,-15 38,21-72,3-16,5-18,19-71,-15 57,0 5,3-47,-4-32,1 46,4-79,-5 62,-10 113,0-1,-1 0,-2 0,0 0,-10 22,-5 18,-21 101,42-216,28-118,-8 39,0-53,-14-86,0 243,-5 23</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73"/>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265 626,'-2'-24,"-1"0,-1 0,-1 0,-9-28,-4-19,-10-21,-31-86,11 54,47 123,0-1,0 1,-1 0,1 0,0 0,-1 1,1-1,-1 0,1 0,-1 1,0-1,1 1,-1 0,0-1,1 1,-1 0,0 0,1 0,-1 0,0 0,1 0,-1 0,0 1,1-1,-1 1,1-1,-2 2,0-2,1 0,0 1,0-1,0 1,-1 0,1 0,0 0,0 0,0 0,0 0,1 1,-1-1,0 1,0-1,1 1,-1-1,1 1,-1 0,-1 3,4 4,1-1,0 0,1 0,-1 0,1 0,1-1,0 1,0-1,9 13,-1-1,79 114,-72-104,32 36,-11-17,-13-15,2-2,41 36,-15-9,19 8,-42-38,34 37,-13 14,-25-41,-26-34</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74"/>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75"/>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0,'0'7,"0"0,1 0,1-1,-1 1,1-1,0 1,0-1,1 0,0 0,5 9,45 56,-39-56,-1 2,16 25,10 7,-12-18,-4-3,13 18,-26-32,0 0,1-1,19 19,-17-19,0 1,20 29,8 3,-12-15,58 62,-26-30,-4-2,-12-17,-38-38,0 0,-1 0,1 1,-1 0,0 0,7 12,-9-13,0 0,0-1,1 1,-1-1,8 6,17 20,-10-7,43 42,8 10,39 41,-2-1,-42-47,24 13,-83-77</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75"/>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76"/>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77"/>
    </inkml:context>
    <inkml:brush xml:id="br0">
      <inkml:brushProperty name="width" value="0.025" units="cm"/>
      <inkml:brushProperty name="height" value="0.025" units="cm"/>
      <inkml:brushProperty name="color" value="#FFE699"/>
    </inkml:brush>
  </inkml:definitions>
  <inkml:trace contextRef="#ctx0" brushRef="#br0">1 1 24575,'0'1'0</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78"/>
    </inkml:context>
    <inkml:brush xml:id="br0">
      <inkml:brushProperty name="width" value="0.025" units="cm"/>
      <inkml:brushProperty name="height" value="0.025" units="cm"/>
      <inkml:brushProperty name="color" value="#FFE699"/>
    </inkml:brush>
  </inkml:definitions>
  <inkml:trace contextRef="#ctx0" brushRef="#br0">1 1 24575,'1'0'0,"2"0"0,1 0 0,0 1 0</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79"/>
    </inkml:context>
    <inkml:brush xml:id="br0">
      <inkml:brushProperty name="width" value="0.025" units="cm"/>
      <inkml:brushProperty name="height" value="0.025" units="cm"/>
      <inkml:brushProperty name="color" value="#FFE699"/>
    </inkml:brush>
  </inkml:definitions>
  <inkml:trace contextRef="#ctx0" brushRef="#br0">1 0 24575,'0'0'-8191</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80"/>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81"/>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82"/>
    </inkml:context>
    <inkml:brush xml:id="br0">
      <inkml:brushProperty name="width" value="0.025" units="cm"/>
      <inkml:brushProperty name="height" value="0.025" units="cm"/>
      <inkml:brushProperty name="color" value="#FFE699"/>
    </inkml:brush>
  </inkml:definitions>
  <inkml:trace contextRef="#ctx0" brushRef="#br0">0 1 24575</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83"/>
    </inkml:context>
    <inkml:brush xml:id="br0">
      <inkml:brushProperty name="width" value="0.025" units="cm"/>
      <inkml:brushProperty name="height" value="0.025" units="cm"/>
      <inkml:brushProperty name="color" value="#FFE699"/>
    </inkml:brush>
  </inkml:definitions>
  <inkml:trace contextRef="#ctx0" brushRef="#br0">1 0 24575,'11'3'-151,"1"0"-1,0 0 0,-1 1 0,0 1 1,0 0-1,0 0 0,-1 1 1,20 14-1</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84"/>
    </inkml:context>
    <inkml:brush xml:id="br0">
      <inkml:brushProperty name="width" value="0.025" units="cm"/>
      <inkml:brushProperty name="height" value="0.025" units="cm"/>
      <inkml:brushProperty name="color" value="#FFE699"/>
    </inkml:brush>
  </inkml:definitions>
  <inkml:trace contextRef="#ctx0" brushRef="#br0">3 5 24575,'0'-1'0,"-1"0"0,0-2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76"/>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0,'39'39,"22"21,-14-2,12 3,-1 0,-24-25,-27-27,1-1,1 1,0-1,0 0,0-1,16 9,-10-7,-1 0,-1 1,0 1,17 17,16 13,38 18,-61-41,-18-13,0-1,0 0,0-1,1 1,8 3,79 46,8 4,-70-30,-28-24,0 1,0-1,0 0,1 0,0 0,-1 0,8 3,-1 0,0 0,0 1,15 13,20 13,23 17,-45-30,-20-17,-1 0,1 0,0-1,0 1,1-1,-1 0,0 0,1 0,5 2,-3-1,0 0,0 0,-1 1,0 0,1 0,5 5,21 16,-10-11,-1 1,29 27,44 44,84 51,-162-122,-9-7</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85"/>
    </inkml:context>
    <inkml:brush xml:id="br0">
      <inkml:brushProperty name="width" value="0.025" units="cm"/>
      <inkml:brushProperty name="height" value="0.025" units="cm"/>
      <inkml:brushProperty name="color" value="#FFE699"/>
    </inkml:brush>
  </inkml:definitions>
  <inkml:trace contextRef="#ctx0" brushRef="#br0">1 1 24575,'0'0'-8191</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86"/>
    </inkml:context>
    <inkml:brush xml:id="br0">
      <inkml:brushProperty name="width" value="0.025" units="cm"/>
      <inkml:brushProperty name="height" value="0.025" units="cm"/>
      <inkml:brushProperty name="color" value="#FFE699"/>
    </inkml:brush>
  </inkml:definitions>
  <inkml:trace contextRef="#ctx0" brushRef="#br0">0 1 24575</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87"/>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88"/>
    </inkml:context>
    <inkml:brush xml:id="br0">
      <inkml:brushProperty name="width" value="0.025" units="cm"/>
      <inkml:brushProperty name="height" value="0.025" units="cm"/>
      <inkml:brushProperty name="color" value="#FFE699"/>
    </inkml:brush>
  </inkml:definitions>
  <inkml:trace contextRef="#ctx0" brushRef="#br0">0 1 24575,'0'0'-8191</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89"/>
    </inkml:context>
    <inkml:brush xml:id="br0">
      <inkml:brushProperty name="width" value="0.025" units="cm"/>
      <inkml:brushProperty name="height" value="0.025" units="cm"/>
      <inkml:brushProperty name="color" value="#FFE699"/>
    </inkml:brush>
  </inkml:definitions>
  <inkml:trace contextRef="#ctx0" brushRef="#br0">2 14 24575,'-1'0'0,"0"0"0,3 0 0,0 0 0,3 0 0,0 0 0,1-1 0,-1 0 0,-1-2 0,0 0 0,1 1 0,0 0 0,0 0 0</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90"/>
    </inkml:context>
    <inkml:brush xml:id="br0">
      <inkml:brushProperty name="width" value="0.025" units="cm"/>
      <inkml:brushProperty name="height" value="0.025" units="cm"/>
      <inkml:brushProperty name="color" value="#FFE699"/>
    </inkml:brush>
  </inkml:definitions>
  <inkml:trace contextRef="#ctx0" brushRef="#br0">0 1 24575,'1'0'0,"2"0"0,0 1 0,1 1 0,0-1 0,2 0 0,0 0 0,0 0 0,-1 0 0</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91"/>
    </inkml:context>
    <inkml:brush xml:id="br0">
      <inkml:brushProperty name="width" value="0.025" units="cm"/>
      <inkml:brushProperty name="height" value="0.025" units="cm"/>
      <inkml:brushProperty name="color" value="#FFE699"/>
    </inkml:brush>
  </inkml:definitions>
  <inkml:trace contextRef="#ctx0" brushRef="#br0">0 1 24575,'0'1'0,"2"1"0,0-1 0,2 0 0,1 0 0,1-1 0,0 2 0,-1-1 0,1 1 0,-1-1 0,1 0 0,1-1 0,-1 0 0,1 0 0,-1 0 0,0 1 0</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92"/>
    </inkml:context>
    <inkml:brush xml:id="br0">
      <inkml:brushProperty name="width" value="0.025" units="cm"/>
      <inkml:brushProperty name="height" value="0.025" units="cm"/>
      <inkml:brushProperty name="color" value="#FFE699"/>
    </inkml:brush>
  </inkml:definitions>
  <inkml:trace contextRef="#ctx0" brushRef="#br0">0 0 24575,'5'1'0,"0"1"0,0-1 0,0 1 0,-1 0 0,1 0 0,-1 1 0,1-1 0,-1 1 0,0 0 0,0 0 0,0 0 0,6 7 0,23 16 0,35 2-33,-42-18-1299,-22-9-5494</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93"/>
    </inkml:context>
    <inkml:brush xml:id="br0">
      <inkml:brushProperty name="width" value="0.025" units="cm"/>
      <inkml:brushProperty name="height" value="0.025" units="cm"/>
      <inkml:brushProperty name="color" value="#FFE699"/>
    </inkml:brush>
  </inkml:definitions>
  <inkml:trace contextRef="#ctx0" brushRef="#br0">0 1 24575,'0'1'0</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5T01:51:50.794"/>
    </inkml:context>
    <inkml:brush xml:id="br0">
      <inkml:brushProperty name="width" value="0.025" units="cm"/>
      <inkml:brushProperty name="height" value="0.025" units="cm"/>
      <inkml:brushProperty name="color" value="#FFE699"/>
    </inkml:brush>
  </inkml:definitions>
  <inkml:trace contextRef="#ctx0" brushRef="#br0">1 0 24575,'0'2'0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77"/>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1,'2'6,"1"0,0-1,0 1,1-1,-1 0,1 0,6 6,-5-5,15 20,119 135,-34-55,-61-61,19 14,0-3,-10-3,-20-26,43 45,-36-33,91 99,-85-84,-33-37,1-1,18 17,20 21,-3 5,10 6,-13-12,-31-38,-1-1,0 2,-1 0,15 24,-21-30,0 0,1 0,0-1,17 15,-15-15,-1 0,0 1,14 18,33 35,76 83,-122-133,0-1,2 0,-1-1,1 0,1-1,0 0,18 10,39 29,-4 4,-25-14,-8-6,16 11,14 12,-54-48,-1 0,1 1,-2-1,9 12,16 18,146 140,-157-159,0-1,28 16,-26-19,-1 2,28 26,13 7,-7-8,-25-20,-24-18</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5T01:51:50.795"/>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0,'73'20,"-40"-18,47 9,-51-5,61 1,-84-7</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8"/>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8.437"/>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8.798"/>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9.160"/>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9.523"/>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8"/>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8.437"/>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8.798"/>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9.160"/>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7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9.523"/>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17:32.954"/>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1 1,'0'0</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17:33.489"/>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1 1,'0'4,"0"2</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17:46.882"/>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1 0,'0'0</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17:51.256"/>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0,'0'0</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3:57.965"/>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06.823"/>
    </inkml:context>
    <inkml:brush xml:id="br0">
      <inkml:brushProperty name="width" value="0.025" units="cm"/>
      <inkml:brushProperty name="height" value="0.025" units="cm"/>
      <inkml:brushProperty name="color" value="#FFDDDD"/>
    </inkml:brush>
  </inkml:definitions>
  <inkml:trace contextRef="#ctx0" brushRef="#br0">0 1 24575</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07.203"/>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07.544"/>
    </inkml:context>
    <inkml:brush xml:id="br0">
      <inkml:brushProperty name="width" value="0.025" units="cm"/>
      <inkml:brushProperty name="height" value="0.025" units="cm"/>
      <inkml:brushProperty name="color" value="#FFDDDD"/>
    </inkml:brush>
  </inkml:definitions>
  <inkml:trace contextRef="#ctx0" brushRef="#br0">1 10 24575,'0'-4'0,"0"-1"-8191</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2.457"/>
    </inkml:context>
    <inkml:brush xml:id="br0">
      <inkml:brushProperty name="width" value="0.025" units="cm"/>
      <inkml:brushProperty name="height" value="0.025" units="cm"/>
      <inkml:brushProperty name="color" value="#FFDDDD"/>
    </inkml:brush>
  </inkml:definitions>
  <inkml:trace contextRef="#ctx0" brushRef="#br0">33 0 24575,'0'4'0,"-4"1"0,-5 0 0,-1 3 0,1 1-8191</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7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2.811"/>
    </inkml:context>
    <inkml:brush xml:id="br0">
      <inkml:brushProperty name="width" value="0.025" units="cm"/>
      <inkml:brushProperty name="height" value="0.025" units="cm"/>
      <inkml:brushProperty name="color" value="#FFDDDD"/>
    </inkml:brush>
  </inkml:definitions>
  <inkml:trace contextRef="#ctx0" brushRef="#br0">1 1 24575,'0'4'0,"0"1"-8191</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4.694"/>
    </inkml:context>
    <inkml:brush xml:id="br0">
      <inkml:brushProperty name="width" value="0.025" units="cm"/>
      <inkml:brushProperty name="height" value="0.025" units="cm"/>
      <inkml:brushProperty name="color" value="#FFDDDD"/>
    </inkml:brush>
  </inkml:definitions>
  <inkml:trace contextRef="#ctx0" brushRef="#br0">1 1 24575,'4'0'0,"1"0"-8191</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16.362"/>
    </inkml:context>
    <inkml:brush xml:id="br0">
      <inkml:brushProperty name="width" value="0.025" units="cm"/>
      <inkml:brushProperty name="height" value="0.025" units="cm"/>
      <inkml:brushProperty name="color" value="#FFDDDD"/>
    </inkml:brush>
  </inkml:definitions>
  <inkml:trace contextRef="#ctx0" brushRef="#br0">1 0 24575,'0'0'-8191</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51.278"/>
    </inkml:context>
    <inkml:brush xml:id="br0">
      <inkml:brushProperty name="width" value="0.025" units="cm"/>
      <inkml:brushProperty name="height" value="0.025" units="cm"/>
      <inkml:brushProperty name="color" value="#FFDDDD"/>
    </inkml:brush>
  </inkml:definitions>
  <inkml:trace contextRef="#ctx0" brushRef="#br0">0 0 24575,'4'0'0,"1"0"-8191</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55.675"/>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56.065"/>
    </inkml:context>
    <inkml:brush xml:id="br0">
      <inkml:brushProperty name="width" value="0.025" units="cm"/>
      <inkml:brushProperty name="height" value="0.025" units="cm"/>
      <inkml:brushProperty name="color" value="#FFDDDD"/>
    </inkml:brush>
  </inkml:definitions>
  <inkml:trace contextRef="#ctx0" brushRef="#br0">1 1 24575</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56.412"/>
    </inkml:context>
    <inkml:brush xml:id="br0">
      <inkml:brushProperty name="width" value="0.025" units="cm"/>
      <inkml:brushProperty name="height" value="0.025" units="cm"/>
      <inkml:brushProperty name="color" value="#FFDDDD"/>
    </inkml:brush>
  </inkml:definitions>
  <inkml:trace contextRef="#ctx0" brushRef="#br0">1 1 24575</inkml:trace>
  <inkml:trace contextRef="#ctx0" brushRef="#br0" timeOffset="1">1 1 24575,'0'4'0,"0"5"0,4 1 0,1-1-8191</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4:56.756"/>
    </inkml:context>
    <inkml:brush xml:id="br0">
      <inkml:brushProperty name="width" value="0.025" units="cm"/>
      <inkml:brushProperty name="height" value="0.025" units="cm"/>
      <inkml:brushProperty name="color" value="#FFDDDD"/>
    </inkml:brush>
  </inkml:definitions>
  <inkml:trace contextRef="#ctx0" brushRef="#br0">0 0 24575,'0'0'-8191</inkml:trace>
  <inkml:trace contextRef="#ctx0" brushRef="#br0" timeOffset="1">0 0 24575,'0'0'-8191</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02.222"/>
    </inkml:context>
    <inkml:brush xml:id="br0">
      <inkml:brushProperty name="width" value="0.025" units="cm"/>
      <inkml:brushProperty name="height" value="0.025" units="cm"/>
      <inkml:brushProperty name="color" value="#FFDDDD"/>
    </inkml:brush>
  </inkml:definitions>
  <inkml:trace contextRef="#ctx0" brushRef="#br0">1 0 24575,'0'0'-8191</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02.678"/>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8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9T04:13:34.247"/>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1 1,'0'0</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9T04:13:34.248"/>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1 1,'0'4,"0"2</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9T04:13:34.249"/>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1 0,'0'0</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3-09T04:13:34.250"/>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0,'0'0</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09T04:13:34.251"/>
    </inkml:context>
    <inkml:brush xml:id="br0">
      <inkml:brushProperty name="width" value="0.025" units="cm"/>
      <inkml:brushProperty name="height" value="0.025" units="cm"/>
      <inkml:brushProperty name="color" value="#FFDDDD"/>
    </inkml:brush>
  </inkml:definitions>
  <inkml:trace contextRef="#ctx0" brushRef="#br0">0 1 24575</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09T04:13:34.252"/>
    </inkml:context>
    <inkml:brush xml:id="br0">
      <inkml:brushProperty name="width" value="0.025" units="cm"/>
      <inkml:brushProperty name="height" value="0.025" units="cm"/>
      <inkml:brushProperty name="color" value="#FFDDDD"/>
    </inkml:brush>
  </inkml:definitions>
  <inkml:trace contextRef="#ctx0" brushRef="#br0">1 1 24575,'4'0'0,"1"0"-8191</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05.916"/>
    </inkml:context>
    <inkml:brush xml:id="br0">
      <inkml:brushProperty name="width" value="0.025" units="cm"/>
      <inkml:brushProperty name="height" value="0.025" units="cm"/>
      <inkml:brushProperty name="color" value="#FFDDDD"/>
    </inkml:brush>
  </inkml:definitions>
  <inkml:trace contextRef="#ctx0" brushRef="#br0">0 0 24575,'0'0'-8191</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06.319"/>
    </inkml:context>
    <inkml:brush xml:id="br0">
      <inkml:brushProperty name="width" value="0.025" units="cm"/>
      <inkml:brushProperty name="height" value="0.025" units="cm"/>
      <inkml:brushProperty name="color" value="#FFDDDD"/>
    </inkml:brush>
  </inkml:definitions>
  <inkml:trace contextRef="#ctx0" brushRef="#br0">0 0 24575,'0'0'-8191</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06.694"/>
    </inkml:context>
    <inkml:brush xml:id="br0">
      <inkml:brushProperty name="width" value="0.025" units="cm"/>
      <inkml:brushProperty name="height" value="0.025" units="cm"/>
      <inkml:brushProperty name="color" value="#FFDDDD"/>
    </inkml:brush>
  </inkml:definitions>
  <inkml:trace contextRef="#ctx0" brushRef="#br0">0 0 24575,'0'0'-8191</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07.054"/>
    </inkml:context>
    <inkml:brush xml:id="br0">
      <inkml:brushProperty name="width" value="0.025" units="cm"/>
      <inkml:brushProperty name="height" value="0.025" units="cm"/>
      <inkml:brushProperty name="color" value="#FFDDDD"/>
    </inkml:brush>
  </inkml:definitions>
  <inkml:trace contextRef="#ctx0" brushRef="#br0">87 168 24575,'0'-4'0,"-4"-1"0,-2-4 0,-3 0 0,0-3 0,1-3 0,-2 1 0,1-2 0,2-1 0,2-2 0,-2 2 0,0 0 0,2 3-8191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20.721"/>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0 68,'29'-1,"-1"-2,33-7,19-3,-12 0,-52 9,0 1,0 0,27 0,42 5,108-4,-147-3,67-3,-16 7,84 3,-134 4,38 1,-74-7</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8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11.975"/>
    </inkml:context>
    <inkml:brush xml:id="br0">
      <inkml:brushProperty name="width" value="0.025" units="cm"/>
      <inkml:brushProperty name="height" value="0.025" units="cm"/>
      <inkml:brushProperty name="color" value="#FFDDDD"/>
    </inkml:brush>
  </inkml:definitions>
  <inkml:trace contextRef="#ctx0" brushRef="#br0">1 64 24575,'0'-4'0,"0"-5"0,0-5 0,0-5 0,0 2-8191</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12.389"/>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12.730"/>
    </inkml:context>
    <inkml:brush xml:id="br0">
      <inkml:brushProperty name="width" value="0.025" units="cm"/>
      <inkml:brushProperty name="height" value="0.025" units="cm"/>
      <inkml:brushProperty name="color" value="#FFDDDD"/>
    </inkml:brush>
  </inkml:definitions>
  <inkml:trace contextRef="#ctx0" brushRef="#br0">10 0 24575,'-4'0'0,"-1"0"-8191</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13.072"/>
    </inkml:context>
    <inkml:brush xml:id="br0">
      <inkml:brushProperty name="width" value="0.025" units="cm"/>
      <inkml:brushProperty name="height" value="0.025" units="cm"/>
      <inkml:brushProperty name="color" value="#FFDDDD"/>
    </inkml:brush>
  </inkml:definitions>
  <inkml:trace contextRef="#ctx0" brushRef="#br0">0 0 24575,'0'0'-8191</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13.445"/>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13.820"/>
    </inkml:context>
    <inkml:brush xml:id="br0">
      <inkml:brushProperty name="width" value="0.025" units="cm"/>
      <inkml:brushProperty name="height" value="0.025" units="cm"/>
      <inkml:brushProperty name="color" value="#FFDDDD"/>
    </inkml:brush>
  </inkml:definitions>
  <inkml:trace contextRef="#ctx0" brushRef="#br0">116 47 24575,'0'0'-8191</inkml:trace>
  <inkml:trace contextRef="#ctx0" brushRef="#br0" timeOffset="1">47 0 24575,'0'0'-8191</inkml:trace>
  <inkml:trace contextRef="#ctx0" brushRef="#br0" timeOffset="2">0 0 24575,'0'0'-8191</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14.334"/>
    </inkml:context>
    <inkml:brush xml:id="br0">
      <inkml:brushProperty name="width" value="0.025" units="cm"/>
      <inkml:brushProperty name="height" value="0.025" units="cm"/>
      <inkml:brushProperty name="color" value="#FFDDDD"/>
    </inkml:brush>
  </inkml:definitions>
  <inkml:trace contextRef="#ctx0" brushRef="#br0">1 1 24575,'0'4'0,"0"5"0,0 5 0,0 1-8191</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3:15:16.914"/>
    </inkml:context>
    <inkml:brush xml:id="br0">
      <inkml:brushProperty name="width" value="0.025" units="cm"/>
      <inkml:brushProperty name="height" value="0.025" units="cm"/>
      <inkml:brushProperty name="color" value="#FFDDDD"/>
    </inkml:brush>
  </inkml:definitions>
  <inkml:trace contextRef="#ctx0" brushRef="#br0">1 15 24575,'0'-4'0,"4"-1"0,1 0-8191</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5:02.580"/>
    </inkml:context>
    <inkml:brush xml:id="br0">
      <inkml:brushProperty name="width" value="0.025" units="cm"/>
      <inkml:brushProperty name="height" value="0.025" units="cm"/>
      <inkml:brushProperty name="color" value="#FFDDDD"/>
    </inkml:brush>
  </inkml:definitions>
  <inkml:trace contextRef="#ctx0" brushRef="#br0">0 0 24575</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5:01.689"/>
    </inkml:context>
    <inkml:brush xml:id="br0">
      <inkml:brushProperty name="width" value="0.025" units="cm"/>
      <inkml:brushProperty name="height" value="0.025" units="cm"/>
      <inkml:brushProperty name="color" value="#FFDDDD"/>
    </inkml:brush>
  </inkml:definitions>
  <inkml:trace contextRef="#ctx0" brushRef="#br0">0 14 24575,'2'0'0,"3"0"0,4 0 0,-1-2 0,1-1 0,1 0 0,1 0 0,1 2 0,1 0 0,0 0 0,1 1 0,-1 0 0,-2 0-8191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8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1,'0'2,"0"3,0 3,0 3,0 1,0 1,0 1,0-1,0 1,0 0,0 0,0-1,0 0,0 0,0 1,0-1,0 0,0-2</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5:04.326"/>
    </inkml:context>
    <inkml:brush xml:id="br0">
      <inkml:brushProperty name="width" value="0.025" units="cm"/>
      <inkml:brushProperty name="height" value="0.025" units="cm"/>
      <inkml:brushProperty name="color" value="#FFDDDD"/>
    </inkml:brush>
  </inkml:definitions>
  <inkml:trace contextRef="#ctx0" brushRef="#br0">1 6 24575,'2'0'0,"3"0"0,3 0 0,3 0 0,1 0 0,1 0 0,0 0 0,1 0 0,0 0 0,0 0 0,-1 0 0,1 0 0,-1 0 0,-2-2 0,-3-1-8191</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5:06.280"/>
    </inkml:context>
    <inkml:brush xml:id="br0">
      <inkml:brushProperty name="width" value="0.025" units="cm"/>
      <inkml:brushProperty name="height" value="0.025" units="cm"/>
      <inkml:brushProperty name="color" value="#FFDDDD"/>
    </inkml:brush>
  </inkml:definitions>
  <inkml:trace contextRef="#ctx0" brushRef="#br0">1 0 24575,'0'2'0,"2"1"0,3 0 0,3-1 0,2 0 0,0 1 0,0 1 0,1-1 0,1-1 0,0 0 0,0-1 0,1-1 0,1 0 0,-1 0 0,0 0 0,1 0 0,-3 0-8191</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5:07.423"/>
    </inkml:context>
    <inkml:brush xml:id="br0">
      <inkml:brushProperty name="width" value="0.025" units="cm"/>
      <inkml:brushProperty name="height" value="0.025" units="cm"/>
      <inkml:brushProperty name="color" value="#FFDDDD"/>
    </inkml:brush>
  </inkml:definitions>
  <inkml:trace contextRef="#ctx0" brushRef="#br0">1 0 24575,'0'0'-8191</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5:08.454"/>
    </inkml:context>
    <inkml:brush xml:id="br0">
      <inkml:brushProperty name="width" value="0.025" units="cm"/>
      <inkml:brushProperty name="height" value="0.025" units="cm"/>
      <inkml:brushProperty name="color" value="#FFDDDD"/>
    </inkml:brush>
  </inkml:definitions>
  <inkml:trace contextRef="#ctx0" brushRef="#br0">1 1 24575,'0'0'-8191</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32.091"/>
    </inkml:context>
    <inkml:brush xml:id="br0">
      <inkml:brushProperty name="width" value="0.025" units="cm"/>
      <inkml:brushProperty name="height" value="0.025" units="cm"/>
      <inkml:brushProperty name="color" value="#FFDDDD"/>
    </inkml:brush>
  </inkml:definitions>
  <inkml:trace contextRef="#ctx0" brushRef="#br0">36 110 24575,'14'0'0,"0"1"0,0 0 0,0 0 0,25 7 0,-34-6 0,-1-1 0,0 1 0,1 0 0,-1 0 0,0 0 0,0 0 0,0 1 0,0-1 0,-1 1 0,1 0 0,-1 0 0,0 1 0,1-1 0,-1 1 0,-1-1 0,1 1 0,-1 0 0,5 8 0,-7-11 0,1 0 0,-1 1 0,0-1 0,1 0 0,-1 1 0,0-1 0,0 0 0,0 1 0,0-1 0,0 0 0,0 1 0,0-1 0,0 1 0,-1-1 0,1 0 0,0 0 0,-1 1 0,1-1 0,-1 0 0,0 0 0,1 1 0,-1-1 0,0 0 0,0 0 0,-1 2 0,1-3 0,1 1 0,-1-1 0,1 0 0,-1 1 0,0-1 0,1 0 0,-1 0 0,0 0 0,1 1 0,-1-1 0,0 0 0,1 0 0,-1 0 0,0 0 0,1 0 0,-1 0 0,0 0 0,0 0 0,1-1 0,-1 1 0,1 0 0,-1 0 0,0-1 0,1 1 0,-1 0 0,0 0 0,1-1 0,-1 1 0,1-1 0,-1 1 0,1-1 0,-1 1 0,1-1 0,-1 1 0,1-1 0,-1 1 0,1-1 0,0 1 0,-1-1 0,1 0 0,0 1 0,0-1 0,-1 0 0,1 1 0,0-1 0,0 0 0,0 1 0,0-1 0,0 0 0,-4 10 0,-2 13 0,0-24 0,-2-17 0,-23-81 0,31 118 0,0-14 0,0-1 0,0 0 0,0 0 0,0 1 0,0-1 0,1 0 0,-1 1 0,1-1 0,0 0 0,0 0 0,2 3 0,-3-40 0,-23-34 0,12 43 0,16 109 0,-3-74 0,-1-6 0,-1-1 0,1 1 0,0 0 0,0-1 0,0 1 0,0 0 0,1-1 0,-1 0 0,1 1 0,0-1 0,0 0 0,0 0 0,4 4 0,-4-9 0,-1 0 0,1 0 0,-1-1 0,0 1 0,0-1 0,0 1 0,-1-1 0,1 1 0,0-1 0,-1 0 0,0 1 0,0-1 0,0 1 0,0-5 0,1-3 0,3-11 0,-4 16 0,1 0 0,-1 1 0,1-1 0,1 0 0,-1 0 0,1 0 0,0 1 0,4-9 0,-1 63 0,-9-13 0,4-37 0,-1 1 0,1-1 0,0 0 0,0 0 0,0 0 0,0 0 0,0 1 0,0-1 0,0 0 0,0 0 0,0 0 0,-1 0 0,1 0 0,0 1 0,0-1 0,0 0 0,0 0 0,0 0 0,-1 0 0,1 0 0,0 0 0,0 0 0,0 0 0,-1 0 0,1 1 0,0-1 0,0 0 0,0 0 0,0 0 0,-1 0 0,1 0 0,0 0 0,0 0 0,0 0 0,-1-1 0,1 1 0,0 0 0,0 0 0,0 0 0,0 0 0,-1 0 0,1 0 0,0 0 0,0 0 0,0 0 0,-1-1 0,-11-17 0,8 7 0,-2 1 0,1 0 0,-1 0 0,-1 1 0,-8-10 0,14 18 0,0 0 0,0-1 0,0 1 0,0 0 0,0 1 0,0-1 0,-1 0 0,1 0 0,0 1 0,-1-1 0,1 0 0,0 1 0,-1-1 0,1 1 0,-1 0 0,1-1 0,-1 1 0,1 0 0,-1 0 0,-1 0 0,1 1 0,1 0 0,-1 0 0,0 0 0,0 0 0,0 0 0,1 0 0,-1 0 0,0 1 0,1-1 0,0 1 0,-1-1 0,1 1 0,0 0 0,-1-1 0,1 1 0,0 0 0,0 0 0,1 0 0,-2 2 0,-27 69 0,38-120 0,-9 40 0,1 0 0,0-1 0,0 1 0,0 0 0,1 0 0,0 0 0,1 0 0,0 0 0,0 1 0,0-1 0,1 1 0,0 0 0,5-7 0,-9 12 0,1 0 0,0 0 0,0 0 0,0 0 0,0 0 0,0 0 0,0 0 0,0 1 0,0-1 0,0 0 0,0 1 0,0-1 0,1 1 0,-1-1 0,0 1 0,0-1 0,1 1 0,-1 0 0,0 0 0,1 0 0,-1 0 0,0 0 0,1 0 0,-1 0 0,0 0 0,0 0 0,1 0 0,-1 1 0,0-1 0,1 0 0,-1 1 0,0 0 0,0-1 0,0 1 0,0-1 0,0 1 0,1 0 0,-1 0 0,0 0 0,-1 0 0,1 0 0,0 0 0,0 0 0,0 0 0,-1 0 0,1 0 0,0 0 0,-1 0 0,1 1 0,0 1 0,3 8 0,0 1 0,0 0 0,-1 0 0,2 17 0,-2-13 0,2 21 0,-5-37 0,-1-25 0,1 17 0,-1 0 0,-1 0 0,0-1 0,0 1 0,-6-14 0,8 20 0,-1 1 0,1 0 0,-1 0 0,0-1 0,1 1 0,-1 0 0,0 0 0,0 0 0,0 0 0,1 0 0,-1 0 0,0 0 0,-1 0 0,1 1 0,0-1 0,0 0 0,0 1 0,-2-2 0,2 2 0,0 1 0,0-1 0,0 0 0,0 0 0,-1 1 0,1-1 0,0 0 0,0 1 0,0-1 0,0 1 0,0 0 0,0-1 0,0 1 0,0 0 0,0-1 0,1 1 0,-1 0 0,0 0 0,0 0 0,1 0 0,-1 0 0,0 0 0,1 0 0,-1 0 0,0 2 0,-2 3 0,0 1 0,0 0 0,1 1 0,0-1 0,0 0 0,0 0 0,1 1 0,0-1 0,1 14 0,4-19 0,4-10 0,9-18 0,-12 19 0,-3 3 0,1 0 0,-1 0 0,0 0 0,-1 0 0,1-1 0,-1 1 0,0 0 0,0-1 0,0 1 0,0-1 0,-1-8 0,12 148 0,-10-161 0,-1 10 0,0 0 0,-1 0 0,-1-1 0,0 1 0,-6-26 0,7 43 0,0-1 0,0 0 0,0 0 0,0 0 0,0 0 0,0 0 0,0 0 0,0 0 0,0 0 0,0 0 0,0 1 0,0-1 0,0 0 0,0 0 0,0 0 0,-1 0 0,1 0 0,0 0 0,0 0 0,0 0 0,0 0 0,0 0 0,0 0 0,0 0 0,0 0 0,0 0 0,0 0 0,0 1 0,0-1 0,-1 0 0,1 0 0,0 0 0,0 0 0,0 0 0,0 0 0,0 0 0,0 0 0,0 0 0,0 0 0,0 0 0,-1 0 0,1 0 0,0 0 0,0 0 0,0 0 0,0 0 0,0-1 0,0 1 0,0 0 0,0 0 0,0 0 0,-3 18 0,1 22 0,2-28 0,1-9 0,-1 0 0,1 0 0,-1 0 0,0 0 0,0 0 0,-1 1 0,1-1 0,0 0 0,-1 0 0,0 0 0,0 0 0,-2 6 0,1-10 0,0-1 0,0 1 0,0-1 0,0 1 0,1-1 0,-1 0 0,0 1 0,1-1 0,0 0 0,-1 0 0,1 0 0,0 0 0,0 0 0,0-1 0,-1-1 0,-3-6 0,3 8 0,0 0 0,0-1 0,0 1 0,0-1 0,1 1 0,-1-1 0,1 0 0,-1 0 0,-1-5 0,7-19 0,-1 26 0,1 17 0,8 29-1365,-10-36-5461</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33.312"/>
    </inkml:context>
    <inkml:brush xml:id="br0">
      <inkml:brushProperty name="width" value="0.025" units="cm"/>
      <inkml:brushProperty name="height" value="0.025" units="cm"/>
      <inkml:brushProperty name="color" value="#FFDDDD"/>
    </inkml:brush>
  </inkml:definitions>
  <inkml:trace contextRef="#ctx0" brushRef="#br0">0 0 24575</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34.808"/>
    </inkml:context>
    <inkml:brush xml:id="br0">
      <inkml:brushProperty name="width" value="0.025" units="cm"/>
      <inkml:brushProperty name="height" value="0.025" units="cm"/>
      <inkml:brushProperty name="color" value="#FFDDDD"/>
    </inkml:brush>
  </inkml:definitions>
  <inkml:trace contextRef="#ctx0" brushRef="#br0">1 0 24575</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35.812"/>
    </inkml:context>
    <inkml:brush xml:id="br0">
      <inkml:brushProperty name="width" value="0.025" units="cm"/>
      <inkml:brushProperty name="height" value="0.025" units="cm"/>
      <inkml:brushProperty name="color" value="#FFDDDD"/>
    </inkml:brush>
  </inkml:definitions>
  <inkml:trace contextRef="#ctx0" brushRef="#br0">1 0 24575</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36.910"/>
    </inkml:context>
    <inkml:brush xml:id="br0">
      <inkml:brushProperty name="width" value="0.025" units="cm"/>
      <inkml:brushProperty name="height" value="0.025" units="cm"/>
      <inkml:brushProperty name="color" value="#FFDDDD"/>
    </inkml:brush>
  </inkml:definitions>
  <inkml:trace contextRef="#ctx0" brushRef="#br0">1 0 24575</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37.814"/>
    </inkml:context>
    <inkml:brush xml:id="br0">
      <inkml:brushProperty name="width" value="0.025" units="cm"/>
      <inkml:brushProperty name="height" value="0.025" units="cm"/>
      <inkml:brushProperty name="color" value="#FFDDDD"/>
    </inkml:brush>
  </inkml:definitions>
  <inkml:trace contextRef="#ctx0" brushRef="#br0">1 0 24575</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8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1,'0'2,"2"1,1 2,2 0,0 2,0-1</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39.178"/>
    </inkml:context>
    <inkml:brush xml:id="br0">
      <inkml:brushProperty name="width" value="0.025" units="cm"/>
      <inkml:brushProperty name="height" value="0.025" units="cm"/>
      <inkml:brushProperty name="color" value="#FFDDDD"/>
    </inkml:brush>
  </inkml:definitions>
  <inkml:trace contextRef="#ctx0" brushRef="#br0">1 0 24575,'0'0'-8191</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40.432"/>
    </inkml:context>
    <inkml:brush xml:id="br0">
      <inkml:brushProperty name="width" value="0.025" units="cm"/>
      <inkml:brushProperty name="height" value="0.025" units="cm"/>
      <inkml:brushProperty name="color" value="#FFDDDD"/>
    </inkml:brush>
  </inkml:definitions>
  <inkml:trace contextRef="#ctx0" brushRef="#br0">1 0 24575</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43.269"/>
    </inkml:context>
    <inkml:brush xml:id="br0">
      <inkml:brushProperty name="width" value="0.025" units="cm"/>
      <inkml:brushProperty name="height" value="0.025" units="cm"/>
      <inkml:brushProperty name="color" value="#FFDDDD"/>
    </inkml:brush>
  </inkml:definitions>
  <inkml:trace contextRef="#ctx0" brushRef="#br0">1 27 24575,'2'0'0,"1"0"0,-1 1 0,1-1 0,-1 1 0,1-1 0,-1 1 0,0 0 0,1 0 0,-1 0 0,0 0 0,0 0 0,1 0 0,-1 1 0,0-1 0,0 1 0,0 0 0,-1-1 0,1 1 0,0 0 0,-1 0 0,1 0 0,-1 0 0,1 1 0,-1-1 0,0 0 0,0 0 0,0 1 0,1 3 0,-7-15 0,1 1 0,-1-1 0,0 2 0,-1-1 0,1 0 0,-2 1 0,-8-8 0,53 49 0,-31-26 0,0-1 0,0 0 0,1-1 0,0 1 0,0-2 0,15 9 0,-17-11 0,-1-1 0,1 0 0,-1 1 0,1 0 0,-1 1 0,0-1 0,0 1 0,-1 0 0,1 0 0,-1 0 0,0 1 0,0 0 0,0 0 0,-1 0 0,0 0 0,0 0 0,0 0 0,0 1 0,2 9 0,-3-62 0,-2 33 0,-11 41 0,-2-3 0,13-24 0,0 0 0,-1 0 0,1 0 0,0 1 0,-1-1 0,1 0 0,0 0 0,-1 0 0,1 0 0,-1 0 0,1 1 0,0-1 0,-1 0 0,1 0 0,-1 0 0,1 0 0,0 0 0,-1 0 0,1 0 0,0-1 0,-1 1 0,1 0 0,-1 0 0,1 0 0,0 0 0,-1 0 0,1 0 0,0-1 0,-1 1 0,1 0 0,0 0 0,-1-1 0,1 1 0,-4-5 0,1 1 0,0-1 0,0 0 0,0 0 0,1 0 0,-3-7 0,-10-18 0,3 15-1365,8 8-5461</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44.888"/>
    </inkml:context>
    <inkml:brush xml:id="br0">
      <inkml:brushProperty name="width" value="0.025" units="cm"/>
      <inkml:brushProperty name="height" value="0.025" units="cm"/>
      <inkml:brushProperty name="color" value="#FFDDDD"/>
    </inkml:brush>
  </inkml:definitions>
  <inkml:trace contextRef="#ctx0" brushRef="#br0">1 0 24575</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45.940"/>
    </inkml:context>
    <inkml:brush xml:id="br0">
      <inkml:brushProperty name="width" value="0.025" units="cm"/>
      <inkml:brushProperty name="height" value="0.025" units="cm"/>
      <inkml:brushProperty name="color" value="#FFDDDD"/>
    </inkml:brush>
  </inkml:definitions>
  <inkml:trace contextRef="#ctx0" brushRef="#br0">1 0 24575,'2'0'0,"0"1"0,0-1 0,0 1 0,0-1 0,0 1 0,0 0 0,0-1 0,0 1 0,0 0 0,-1 0 0,1 1 0,0-1 0,0 0 0,-1 0 0,1 1 0,-1-1 0,1 1 0,-1 0 0,0-1 0,0 1 0,2 3 0,-1-3 0,-1 1 0,1-1 0,0 0 0,0 1 0,1-1 0,-1 0 0,0 0 0,1 0 0,2 1 0,-7-14 0,-10-7 0,-10 11-1365,11 5-5461</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46.477"/>
    </inkml:context>
    <inkml:brush xml:id="br0">
      <inkml:brushProperty name="width" value="0.025" units="cm"/>
      <inkml:brushProperty name="height" value="0.025" units="cm"/>
      <inkml:brushProperty name="color" value="#FFDDDD"/>
    </inkml:brush>
  </inkml:definitions>
  <inkml:trace contextRef="#ctx0" brushRef="#br0">1 1 24575</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47.083"/>
    </inkml:context>
    <inkml:brush xml:id="br0">
      <inkml:brushProperty name="width" value="0.025" units="cm"/>
      <inkml:brushProperty name="height" value="0.025" units="cm"/>
      <inkml:brushProperty name="color" value="#FFDDDD"/>
    </inkml:brush>
  </inkml:definitions>
  <inkml:trace contextRef="#ctx0" brushRef="#br0">1 43 24575,'0'-3'0,"2"0"0,1-2 0,2 0 0,0-2 0,2 1 0,-1-1 0,-1 0-8191</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48.076"/>
    </inkml:context>
    <inkml:brush xml:id="br0">
      <inkml:brushProperty name="width" value="0.025" units="cm"/>
      <inkml:brushProperty name="height" value="0.025" units="cm"/>
      <inkml:brushProperty name="color" value="#FFDDDD"/>
    </inkml:brush>
  </inkml:definitions>
  <inkml:trace contextRef="#ctx0" brushRef="#br0">0 0 24575</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49.425"/>
    </inkml:context>
    <inkml:brush xml:id="br0">
      <inkml:brushProperty name="width" value="0.025" units="cm"/>
      <inkml:brushProperty name="height" value="0.025" units="cm"/>
      <inkml:brushProperty name="color" value="#FFDDDD"/>
    </inkml:brush>
  </inkml:definitions>
  <inkml:trace contextRef="#ctx0" brushRef="#br0">1 0 24575</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52.266"/>
    </inkml:context>
    <inkml:brush xml:id="br0">
      <inkml:brushProperty name="width" value="0.025" units="cm"/>
      <inkml:brushProperty name="height" value="0.025" units="cm"/>
      <inkml:brushProperty name="color" value="#FFDDDD"/>
    </inkml:brush>
  </inkml:definitions>
  <inkml:trace contextRef="#ctx0" brushRef="#br0">0 1 24575</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8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0,'3'2,"1"0,-1 0,1 0,-1 0,0 1,0-1,0 1,0-1,0 1,0 0,-1 1,4 4,12 12,50 58,-60-67,0-1,0 1,11 21,4 5,31 33,-49-64</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55.271"/>
    </inkml:context>
    <inkml:brush xml:id="br0">
      <inkml:brushProperty name="width" value="0.025" units="cm"/>
      <inkml:brushProperty name="height" value="0.025" units="cm"/>
      <inkml:brushProperty name="color" value="#FFDDDD"/>
    </inkml:brush>
  </inkml:definitions>
  <inkml:trace contextRef="#ctx0" brushRef="#br0">1 0 24575,'0'0'-8191</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4:55.648"/>
    </inkml:context>
    <inkml:brush xml:id="br0">
      <inkml:brushProperty name="width" value="0.025" units="cm"/>
      <inkml:brushProperty name="height" value="0.025" units="cm"/>
      <inkml:brushProperty name="color" value="#FFDDDD"/>
    </inkml:brush>
  </inkml:definitions>
  <inkml:trace contextRef="#ctx0" brushRef="#br0">1 0 24575,'0'0'-8191</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5:12.918"/>
    </inkml:context>
    <inkml:brush xml:id="br0">
      <inkml:brushProperty name="width" value="0.025" units="cm"/>
      <inkml:brushProperty name="height" value="0.025" units="cm"/>
      <inkml:brushProperty name="color" value="#FFDDDD"/>
    </inkml:brush>
  </inkml:definitions>
  <inkml:trace contextRef="#ctx0" brushRef="#br0">0 1 24575</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7T21:15:13.852"/>
    </inkml:context>
    <inkml:brush xml:id="br0">
      <inkml:brushProperty name="width" value="0.025" units="cm"/>
      <inkml:brushProperty name="height" value="0.025" units="cm"/>
      <inkml:brushProperty name="color" value="#FFDDDD"/>
    </inkml:brush>
  </inkml:definitions>
  <inkml:trace contextRef="#ctx0" brushRef="#br0">1 1 24575</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8T02:28:37.298"/>
    </inkml:context>
    <inkml:brush xml:id="br0">
      <inkml:brushProperty name="width" value="0.025" units="cm"/>
      <inkml:brushProperty name="height" value="0.025" units="cm"/>
      <inkml:brushProperty name="color" value="#FFDDDD"/>
    </inkml:brush>
  </inkml:definitions>
  <inkml:trace contextRef="#ctx0" brushRef="#br0">48 105 24575,'3'5'0,"0"1"0,1 0 0,0-1 0,-1 1 0,1-1 0,8 7 0,1 2 0,-27-29 0,-13-24 0,25 34 0,-1-1 0,0 1 0,-1 0 0,1 0 0,-1 1 0,0-1 0,0 1 0,0 0 0,-7-5 0,11 9 0,-1 0 0,1 0 0,0 0 0,-1 0 0,1 0 0,-1 0 0,1 0 0,0 0 0,-1 0 0,1 0 0,-1 0 0,1 0 0,0 1 0,-1-1 0,1 0 0,0 0 0,-1 1 0,1-1 0,0 0 0,-1 0 0,1 1 0,0-1 0,0 0 0,-1 1 0,1-1 0,0 0 0,0 1 0,-1-1 0,1 0 0,0 1 0,0-1 0,0 0 0,0 1 0,0-1 0,0 1 0,0-1 0,0 0 0,0 1 0,0-1 0,0 1 0,0-1 0,0 0 0,0 1 0,0-1 0,0 1 0,0-1 0,0 0 0,0 1 0,1 0 0,1 23 0,1-12 0,1 0 0,1 0 0,0 0 0,1 0 0,12 17 0,-16-24 0,1-1 0,0 0 0,1 0 0,-1 0 0,1 0 0,0-1 0,0 1 0,0-1 0,0 0 0,0 0 0,1 0 0,-1-1 0,1 0 0,0 0 0,0 0 0,9 2 0,-13-3 0,0-1 0,1 0 0,-1 0 0,1 0 0,-1 0 0,0 0 0,1 0 0,-1 0 0,1 0 0,-1 0 0,0-1 0,1 1 0,-1 0 0,0-1 0,1 1 0,-1-1 0,0 0 0,0 1 0,0-1 0,1 0 0,-1 0 0,0 0 0,0 0 0,0 0 0,0 0 0,0 0 0,-1 0 0,1 0 0,0 0 0,0-1 0,-1 1 0,1 0 0,-1 0 0,1-1 0,-1 1 0,1 0 0,-1-1 0,0 1 0,0-1 0,0 1 0,0 0 0,0-1 0,0 1 0,0 0 0,0-3 0,-1 1 0,1 0 0,0-1 0,-1 1 0,0-1 0,0 1 0,0 0 0,0 0 0,-1-1 0,1 1 0,-1 0 0,0 0 0,0 1 0,0-1 0,0 0 0,0 1 0,-1-1 0,-4-3 0,-14-4 0,18 10 0,1-1 0,-1 0 0,1 0 0,0 0 0,-1-1 0,1 1 0,0-1 0,0 1 0,0-1 0,0 1 0,0-1 0,-3-3 0,5 4 0,-1 0 0,1 0 0,-1 0 0,1 0 0,-1 0 0,0 0 0,1 1 0,-1-1 0,0 0 0,0 0 0,0 1 0,0-1 0,1 0 0,-1 1 0,0-1 0,0 1 0,0-1 0,-2 0 0,2 16 0,17 32 0,-16-46 0,0-1 0,0 0 0,0 1 0,0-1 0,0 1 0,0-1 0,1 0 0,-1 1 0,0-1 0,0 0 0,1 1 0,-1-1 0,0 0 0,0 1 0,1-1 0,-1 0 0,0 0 0,1 1 0,-1-1 0,1 0 0,-1 0 0,0 1 0,1-1 0,-1 0 0,0 0 0,1 0 0,-1 0 0,1 0 0,-1 0 0,1 0 0,0 0 0,4-13 0,-1-34 0,-4 33 0,0 14 0,0-1 0,0 1 0,0-1 0,0 1 0,0 0 0,0-1 0,0 1 0,0-1 0,0 1 0,1 0 0,-1-1 0,0 1 0,0-1 0,0 1 0,0 0 0,1-1 0,-1 1 0,0 0 0,0-1 0,1 1 0,-1 0 0,0-1 0,0 1 0,1 0 0,-1 0 0,0-1 0,1 1 0,-1 0 0,0 0 0,1 0 0,-1-1 0,1 1 0,-1 0 0,0 0 0,1 0 0,-1 0 0,1 0 0,-1 0 0,0 0 0,2 0 0,16 12 0,11 25 0,-17-19 0,0 0 0,22 24 0,-56-73 0,-80-63 0,102 94 0,0 0 0,0-1 0,0 1 0,0 0 0,0-1 0,-1 1 0,1 0 0,0 0 0,0-1 0,-1 1 0,1 0 0,0 0 0,0-1 0,-1 1 0,1 0 0,0 0 0,0 0 0,-1 0 0,1-1 0,0 1 0,-1 0 0,1 0 0,0 0 0,-1 0 0,1 0 0,0 0 0,-1 0 0,1 0 0,0 0 0,-1 0 0,1 0 0,0 0 0,-1 0 0,1 0 0,0 0 0,-1 0 0,1 0 0,0 1 0,-1-1 0,1 0 0,0 0 0,-1 0 0,1 0 0,0 1 0,0-1 0,-1 0 0,1 0 0,0 1 0,-1-1 0,-1 24 0,9 28 0,-3-40 0,2-1 0,-1 0 0,2 0 0,-1 0 0,1-1 0,11 12 0,10 17 0,-25-34 0,0-1 0,-1 0 0,1 0 0,1 0 0,-1-1 0,0 1 0,1-1 0,0 1 0,0-1 0,0 0 0,6 3 0,-12-13 0,0 0 0,-1 0 0,1 0 0,-2 1 0,1 0 0,-6-9 0,-27-25 0,31 36 0,1 0 0,-1 0 0,1 0 0,0 0 0,1-1 0,-1 1 0,1-1 0,0 0 0,0 0 0,1 0 0,-1-1 0,1 1 0,0-1 0,1 1 0,-1-1 0,0-7 0,-9-40 0,8 43 0,1-1 0,0 0 0,0 0 0,1 0 0,0-13 0,1 24 0,0 0 0,0 0 0,0 0 0,0 0 0,0-1 0,0 1 0,0 0 0,0 0 0,1 0 0,-1 0 0,0 0 0,0-1 0,0 1 0,0 0 0,0 0 0,0 0 0,0 0 0,0 0 0,1 0 0,-1 0 0,0-1 0,0 1 0,0 0 0,0 0 0,0 0 0,1 0 0,-1 0 0,0 0 0,0 0 0,0 0 0,0 0 0,1 0 0,-1 0 0,0 0 0,0 0 0,0 0 0,0 0 0,1 0 0,-1 0 0,0 0 0,0 0 0,0 0 0,0 0 0,0 0 0,1 0 0,-1 0 0,0 1 0,0-1 0,0 0 0,0 0 0,0 0 0,1 0 0,-1 0 0,0 0 0,0 0 0,0 1 0,0-1 0,0 0 0,0 0 0,0 0 0,0 0 0,0 1 0,16 15 0,11 22 0,18 54 0,-31-61 0,21 37 0,-8-16 0,7 11 0,-33-62 0,-1 0 0,0-1 0,1 1 0,-1 0 0,0-1 0,1 1 0,-1-1 0,1 1 0,-1 0 0,1-1 0,0 1 0,-1-1 0,1 1 0,-1-1 0,1 0 0,0 1 0,-1-1 0,1 0 0,0 1 0,0-1 0,-1 0 0,1 0 0,0 0 0,0 1 0,4-15 0,-10-27 0,0 22 0,-2 0 0,0 1 0,-1 1 0,-19-34 0,-16-33 0,31 49 0,10 25 0,-1 0 0,0 1 0,-1-1 0,0 1 0,-1 0 0,1 0 0,-9-10 0,12 18 0,1 1 0,0-1 0,0 1 0,0 0 0,-1-1 0,1 1 0,0-1 0,-1 1 0,1 0 0,0 0 0,-1-1 0,1 1 0,0 0 0,-1-1 0,1 1 0,0 0 0,-1 0 0,1 0 0,-1 0 0,1-1 0,-1 1 0,1 0 0,0 0 0,-1 0 0,1 0 0,-1 0 0,1 0 0,-1 0 0,1 0 0,-1 0 0,1 0 0,0 0 0,-1 1 0,-1 14 0,10 22 0,12-2 0,29 42 0,-26-42 0,21 41 0,-44-75 0,1 1 0,-1-1 0,0 0 0,1 0 0,0 1 0,-1-1 0,1 0 0,0 0 0,0 0 0,-1 0 0,1 0 0,0 0 0,0 0 0,0 0 0,0 0 0,0 0 0,0 0 0,1-1 0,-1 1 0,0 0 0,0-1 0,1 1 0,-1-1 0,0 1 0,0-1 0,1 0 0,-1 0 0,1 1 0,-1-1 0,0 0 0,3-1 0,-3 1 0,0-1 0,1 0 0,-1-1 0,0 1 0,0 0 0,0 0 0,-1 0 0,1-1 0,0 1 0,0 0 0,-1-1 0,1 1 0,0 0 0,-1-1 0,0 1 0,1-1 0,-1 1 0,0-1 0,0 1 0,0-1 0,0 1 0,0-1 0,0 0 0,0 1 0,0-1 0,-1 1 0,1-1 0,-1-1 0,-5-21 0,-1 0 0,-2 1 0,0 0 0,-1 1 0,-20-33 0,7 27 0,19 27 0,14 19 0,18 29 0,3-1 0,2-2 0,58 63 0,-79-94 0,0 1 0,-2 1 0,10 17 0,13 17 0,2-15 0,-35-33 0,1-1 0,-1 1 0,1-1 0,0 1 0,-1-1 0,1 0 0,0 1 0,-1-1 0,1 0 0,0 1 0,0-1 0,-1 0 0,1 0 0,0 0 0,0 0 0,-1 1 0,1-1 0,0 0 0,0 0 0,-1-1 0,2 1 0,-1-1 0,-1 1 0,1-1 0,-1 0 0,1 0 0,-1 0 0,1 0 0,-1 0 0,0 0 0,1 0 0,-1 0 0,0 0 0,0 1 0,0-1 0,0 0 0,0 0 0,0 0 0,0 0 0,0 0 0,0 0 0,0 0 0,-1 0 0,0-2 0,-1-5 0,-1 0 0,-1 1 0,1-1 0,-1 1 0,0 0 0,-1 0 0,0 0 0,0 0 0,-1 1 0,1 0 0,-1 0 0,-8-6 0,-33-39 0,38 37-120,5 8-4,-1 0-1,1-1 1,0 1-1,0-1 1,1 0-1,0 0 1,0-1-1,1 1 0,-2-12 1,2 1-6702</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21:34.431"/>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0,'0'0</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21:35.753"/>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0,'0'5,"0"1</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21:34.431"/>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0,'0'0</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21:35.753"/>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0,'0'5,"0"1</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21:34.431"/>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8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0,'37'42,"3"0,21 29,24 42,74 85,-124-156,19 25,-34-47,-15-14</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21:34.431"/>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0,'0'0</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21:35.753"/>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0,'0'5,"0"1</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21:34.431"/>
    </inkml:context>
    <inkml:brush xml:id="br0">
      <inkml:brushProperty name="width" value="0.1" units="cm"/>
      <inkml:brushProperty name="height" value="0.2" units="cm"/>
      <inkml:brushProperty name="color" value="#FFFFCC"/>
      <inkml:brushProperty name="tip" value="rectangle"/>
      <inkml:brushProperty name="rasterOp" value="maskPen"/>
      <inkml:brushProperty name="ignorePressure" value="1"/>
    </inkml:brush>
  </inkml:definitions>
  <inkml:trace contextRef="#ctx0" brushRef="#br0">0 0,'0'0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86"/>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0,'1'26,"1"-1,1 0,10 37,-11-53,22 119,5 26,-26-141,8 28,6 47,-16-63,-1-17,0-1,1 0,-1 1,1-1,0 0,1 0,0 0,0 0,1 0,0 0,3 6,-2-16,-3-3</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8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0,'2'5,"2"0,-1 0,1 0,-1-1,1 1,1-1,-1 0,0-1,1 1,9 5,85 66,-30-25,-16 3,-43-44,1 1,-1 0,0 1,-1 0,14 23,19 7,-17-17,82 81,-57-49,-32-36,-13-16,-1 1,0 0,0 0,0 0,5 9,48 74,-30-58,-22-26,-1 0,1 0,-1 1,0-1,-1 1,7 10,-4-6,0 0,0-1,1 1,0-2,0 1,12 9,5 5,-18-17</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8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1,'1'3,"1"0,0 0,0 0,0-1,0 1,0 0,1-1,-1 0,1 1,0-1,-1 0,1 0,0-1,4 3,10 8,13 9,-25-18,0 0,0 1,0-1,0 1,-1 0,5 5,-4-4,1 0,0 0,0-1,0 0,12 6,7 4,-19-10,18 12,0 0,-2 1,0 2,31 33,-22-23,7 9,-24-20,1 0,33 29,-15-16,56 72,-39-41,12 2,-44-47,-1-1,-1 2,0 0,18 30,-20-28,0 0,25 25,-13-16,8 14,-23-27,2 0,0-1,22 19,-32-31,0 0,0 1,0-1,-1 1,0-1,1 1,-1 0,2 7,-2-7,0 1,0-1,0 0,0 0,1-1,0 1,0 0,5 5,10 12,-12-15</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8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9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23.018"/>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1 141,'106'-13,"-84"12,0-2,30-6,-31 4,0 2,39-3,73-7,66 0,-15 0,2 0,-162 13,25 1,0-2,57-9,-29 3,-59 7,-1-1,0-1,0 0,27-8,-36 8,0 0,0 1,1 0,12 0,30-5,-42 3</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91"/>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9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1,'0'2,"0"1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93"/>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71,'31'-1,"1"-2,-1-2,0 0,0-2,36-14,-25-2,-36 18</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9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27,'117'-9,"-62"3,-9 2,67-4,-101 8,0 1,0 0,-1 0,13 4,-15-2</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9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0,'0'3,"0"0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36:40.425"/>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180 53,'60'53,"-4"-3,-9-15,-44-33</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36:40.42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0,'19'0,"0"1,36 6,-48-5,0 0,0 0,0 0,0 1,-1 0,1 0,-1 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9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579 6,'57'1,"-30"-1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98"/>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46,'29'0,"1"-2,0-1,-1-1,30-8,-5 2,1 3,0 2,1 3,67 6,-87-4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89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1,'0'0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3:46:24.485"/>
    </inkml:context>
    <inkml:brush xml:id="br0">
      <inkml:brushProperty name="width" value="0.4" units="cm"/>
      <inkml:brushProperty name="height" value="0.8" units="cm"/>
      <inkml:brushProperty name="color" value="#FFE699"/>
      <inkml:brushProperty name="tip" value="rectangle"/>
      <inkml:brushProperty name="rasterOp" value="maskPen"/>
      <inkml:brushProperty name="ignorePressure" value="1"/>
    </inkml:brush>
  </inkml:definitions>
  <inkml:trace contextRef="#ctx0" brushRef="#br0">1 112,'33'-2,"57"-9,-58 5,64-2,63-5,-120 11,67-11,-14 1,-45 7,66-3,6 1,-52 2,23 3,-53 2,0-1,39-7,-29 2,-38 3</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04:41.90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36:10.499"/>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0,'17'2,"0"-1,-1 2,1 0,-1 1,1 1,-1 0,-1 2,21 9,-19-5,0 1,22 20,7 6,-23-20,-1 2,22 25,-12-11,-14-16,-6-5,0-1,1-1,23 16,-5 5,-5-3,-19-24</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36:14.40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1,'2'3,"0"-1,0 1,1-1,-1 1,0-1,1 0,0 0,-1 0,1 0,0 0,0-1,3 2,11 8,86 72,-53-41,-38-33,0 0,0 0,14 17,18 14,115 89,-137-106,-20-20,1 0,0 0,0 0,0 0,0 0,0-1,1 1,-1-1,5 2,5 4,0 1,-1 0,0 0,0 2,-1-1,18 23,0-2,53 59,34 32,-7 8,-46-62,-57-63</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0:36.514"/>
    </inkml:context>
    <inkml:brush xml:id="br0">
      <inkml:brushProperty name="width" value="0.5" units="cm"/>
      <inkml:brushProperty name="height" value="1" units="cm"/>
      <inkml:brushProperty name="color" value="#FFE699"/>
      <inkml:brushProperty name="tip" value="rectangle"/>
      <inkml:brushProperty name="rasterOp" value="maskPen"/>
      <inkml:brushProperty name="ignorePressure" value="1"/>
    </inkml:brush>
  </inkml:definitions>
  <inkml:trace contextRef="#ctx0" brushRef="#br0">0 0,'17'33,"-6"-15,76 174,-65-124,6 13,-14-48,15 51,-17-44,6 29,18 141,-35-204,3 48,-4-41,1-1,0 0,0 0,1 0,1 0,5 15,1-1,-2 0,0 0,-2 0,3 47,-8 152,-2-214,-3-13,-5-17,6 8</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0:54.19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150 0,'-3'9,"-1"0,0-1,-1 1,1-1,-1 0,-1-1,-9 11,10-11,-5 7,1 1,-14 29,-6 10,25-46,0 0,0 1,1-1,0 1,0 0,1 0,1 0,-1 0,1 10,2 90,1-47,-3 27,3 99,25-43,-15-54,-6-51,2 68,-7-34,-3 63,-3-90,-3 65,8-97,0-1,-2 1,1-1,-2 1,0-1,-9 24,10-25,-1 0,2 0,0 0,0 1,2-1,-1 0,2 1,3 18,3 49,6 51,-17-25,6 143,2-203,3 65,-9 431,2-535,0 1,1-1,0 0,0 1,0-1,8 15,-6-15,-1 1,0 0,0 0,0 0,1 19,-4 258,0-286,0 0,0 0,0 0,0-1,0 1,0 0,0 0,0 0,0 0,0 0,0 0,0 0,0-1,-1 1,1 0,0 0,0 0,0 0,0 0,0 0,0 0,0 0,0 0,0-1,-1 1,1 0,0 0,0 0,0 0,0 0,0 0,0 0,0 0,-1 0,1 0,0 0,0 0,0 0,0 0,0 0,0 0,-1 0,1 0,0 0,0 0,0 0,0 0,0 0,0 0,0 1,-1-1,1 0,0 0,0 0,0 0,0 0,0 0,0 0,-3-5</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00.797"/>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16 1,'1'0,"-1"1,1-1,0 1,0-1,-1 1,1-1,0 1,-1-1,1 1,-1 0,1-1,-1 1,1 0,-1-1,1 1,-1 0,0 0,1 0,-1-1,0 1,0 0,0 0,1 0,-1 0,0-1,0 1,0 1,2 33,-2-26,4 30,5 84,-2-22,-3-69,0 23,-2 0,-7 72,-8-63,9-50,1-1,0 1,-1 26,-8 106,13-76,-2 98,-5-120,-2 50,6 9,5 90,10-148,-10-43,-1 1,0 0,0 0,0 1,1 13,8 114,-6-59,-6 99,-2-57,-11 14,9-70,3-51,1 0,0 1,0-1,1 1,1-1,0 0,3 12,0 7,0 0,-2 1,-1-1,-4 43,0 6,1 15,4 102,4-148,2 50,-1 21,-2-52,-1 0,-8 90,2-146,-1-3</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02.55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1,'0'2,"0"3,0 3,0 3,0 1,0 1,0 1,0-1,0 1,0 0,0-1,0 1,0-1,0 0,0 1,0-3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07.024"/>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 86,'29'1,"-17"0,0 0,0-1,0-1,-1 0,1 0,0-1,0-1,21-7,-27 6,1 1,-1 0,1 0,-1 0,1 1,0 0,0 0,0 1,0 0,0 0,13 1,87 3,170-5,-266 1,-1 0,0-1,0 0,0 0,0-1,11-5,-24 6,-1 1,1 0,0 0,-1 0,1 0,-1 1,1-1,-1 1,-3 0,1 0,1 0,0 0,0 0,0-1,0 0,0 0,0 0,0 0,0-1,0 0,-8-4,7 1</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09.002"/>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0 29,'1'1,"-1"0,1 0,0-1,-1 1,1 0,0 0,-1-1,1 1,0 0,0-1,0 1,-1-1,1 1,0-1,0 1,0-1,0 0,0 1,0-1,0 0,0 0,0 0,0 0,0 0,0 0,1 0,35 1,-33-1,117-8,-69 2,26-6,-56 7,0 1,42-1,35 4,80 3,-131 3,50 3,-93-9,0 1,0 1,0-1,0 1,0 0,-1 0,1 0,0 1,0-1,-1 1,1 0,6 5,-11-7,-1 1,1-1,-1 1,1-1,0 1,-1-1,1 1,-1-1,1 1,-1-1,1 0,-1 1,1-1,-1 0,1 0,-1 1,0-1,1 0,-1 0,1 0,-1 0,0 0,1 0,-1 0,0 0,1 0,-1 0,-1 0,-21 2,-4-2,14-1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2-24T04:41:16.760"/>
    </inkml:context>
    <inkml:brush xml:id="br0">
      <inkml:brushProperty name="width" value="0.1" units="cm"/>
      <inkml:brushProperty name="height" value="0.2" units="cm"/>
      <inkml:brushProperty name="color" value="#FFE699"/>
      <inkml:brushProperty name="tip" value="rectangle"/>
      <inkml:brushProperty name="rasterOp" value="maskPen"/>
      <inkml:brushProperty name="ignorePressure" value="1"/>
    </inkml:brush>
  </inkml:definitions>
  <inkml:trace contextRef="#ctx0" brushRef="#br0">183 258,'0'-87,"-6"82,-3 13,-10 19,16-22,-38 69,40-147,14-17,-26 221,1-73,13-71,0 0,-1-1,-2-21,0-5,0-151,-13 232,11-33,0 1,1 1,0-1,1 0,-3 18,5-24,1-1,0 1,0-1,0 1,0-1,1 1,-1-1,1 0,-1 0,1 0,0 0,0 0,0 0,0 0,0-1,0 1,0-1,0 1,4 0,-4 0,1-1,0 1,0 0,-1 0,0 1,1-1,-1 0,0 1,0-1,2 5,-3-6,-1 0,0 1,0-1,0 1,-1-1,1 1,0-1,0 0,-1 1,1-1,-1 1,1-1,-1 0,0 0,1 1,-1-1,0 0,0 0,0 0,0 0,0 0,0 0,0 0,0 0,-1 0,1 0,0-1,0 1,-3 1,-39 14,38-15,1 0,-1 0,1 0,-1 1,1 0,0 0,0 0,-5 4,3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E95BFF-B40B-7640-BFA2-070EE50BEBAC}" type="datetimeFigureOut">
              <a:rPr lang="en-US" smtClean="0"/>
              <a:t>3/11/22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D12F4A-5920-194F-9995-4BE745BB230A}" type="slidenum">
              <a:rPr lang="en-US" smtClean="0"/>
              <a:t>‹#›</a:t>
            </a:fld>
            <a:endParaRPr lang="en-US" dirty="0"/>
          </a:p>
        </p:txBody>
      </p:sp>
    </p:spTree>
    <p:extLst>
      <p:ext uri="{BB962C8B-B14F-4D97-AF65-F5344CB8AC3E}">
        <p14:creationId xmlns:p14="http://schemas.microsoft.com/office/powerpoint/2010/main" val="515199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25000" dirty="0"/>
          </a:p>
        </p:txBody>
      </p:sp>
      <p:sp>
        <p:nvSpPr>
          <p:cNvPr id="4" name="Slide Number Placeholder 3"/>
          <p:cNvSpPr>
            <a:spLocks noGrp="1"/>
          </p:cNvSpPr>
          <p:nvPr>
            <p:ph type="sldNum" sz="quarter" idx="10"/>
          </p:nvPr>
        </p:nvSpPr>
        <p:spPr/>
        <p:txBody>
          <a:bodyPr/>
          <a:lstStyle/>
          <a:p>
            <a:fld id="{3B399C5C-43C7-D941-8EDD-7A84A78B8E77}" type="slidenum">
              <a:rPr lang="en-US" smtClean="0"/>
              <a:pPr/>
              <a:t>10</a:t>
            </a:fld>
            <a:endParaRPr lang="en-US" dirty="0"/>
          </a:p>
        </p:txBody>
      </p:sp>
    </p:spTree>
    <p:extLst>
      <p:ext uri="{BB962C8B-B14F-4D97-AF65-F5344CB8AC3E}">
        <p14:creationId xmlns:p14="http://schemas.microsoft.com/office/powerpoint/2010/main" val="82559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11</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3011800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12</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4229457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13</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3755817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14</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848273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15</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3191127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16</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1104657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17</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15734111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18</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2327550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19</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1624900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2</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r>
              <a:rPr lang="en-CA" altLang="en-US" b="1" u="none" dirty="0"/>
              <a:t>Note 1</a:t>
            </a:r>
            <a:r>
              <a:rPr lang="en-CA" altLang="en-US" dirty="0"/>
              <a:t>. The assumption of only two goods is to simplify the graphical presentation to follow; however, we can always think of one good (say, </a:t>
            </a:r>
            <a:r>
              <a:rPr lang="en-CA" altLang="en-US" i="1" dirty="0"/>
              <a:t>X</a:t>
            </a:r>
            <a:r>
              <a:rPr lang="en-CA" altLang="en-US" dirty="0"/>
              <a:t>) as the good under consideration and the other good (say, </a:t>
            </a:r>
            <a:r>
              <a:rPr lang="en-CA" altLang="en-US" i="1" dirty="0"/>
              <a:t>Y</a:t>
            </a:r>
            <a:r>
              <a:rPr lang="en-CA" altLang="en-US" dirty="0"/>
              <a:t>) as encompassing all other goods, and we can thus still consider consumption choices involving many goods in a two-dimensional space. The assumption of divisible goods (e.g., cake) is also for graphical ease as we can draw smooth (continuous) lines/curves without having to worry about discontinuities at fractional values (e.g., 1.6). Neither of these assumptions alters the qualitative results of the analysis of choice.</a:t>
            </a:r>
          </a:p>
          <a:p>
            <a:endParaRPr lang="en-CA" altLang="en-US" b="1" dirty="0"/>
          </a:p>
          <a:p>
            <a:r>
              <a:rPr lang="en-CA" altLang="en-US" b="1" dirty="0"/>
              <a:t>Note 2</a:t>
            </a:r>
            <a:r>
              <a:rPr lang="en-CA" altLang="en-US" dirty="0"/>
              <a:t>. We use the notation </a:t>
            </a:r>
            <a:r>
              <a:rPr lang="en-CA" altLang="en-US" i="1" dirty="0"/>
              <a:t>X</a:t>
            </a:r>
            <a:r>
              <a:rPr lang="en-CA" altLang="en-US" dirty="0"/>
              <a:t> and </a:t>
            </a:r>
            <a:r>
              <a:rPr lang="en-CA" altLang="en-US" i="1" dirty="0"/>
              <a:t>Y</a:t>
            </a:r>
            <a:r>
              <a:rPr lang="en-CA" altLang="en-US" i="0" dirty="0"/>
              <a:t> to denote both goods and quantities. To avoid any confusion, we add the term good whenever we refer to the commodity (e.g., good </a:t>
            </a:r>
            <a:r>
              <a:rPr lang="en-CA" altLang="en-US" i="1" dirty="0"/>
              <a:t>X</a:t>
            </a:r>
            <a:r>
              <a:rPr lang="en-CA" altLang="en-US" i="0" dirty="0"/>
              <a:t>). </a:t>
            </a:r>
            <a:endParaRPr lang="en-CA" altLang="en-US" i="1" dirty="0"/>
          </a:p>
        </p:txBody>
      </p:sp>
    </p:spTree>
    <p:extLst>
      <p:ext uri="{BB962C8B-B14F-4D97-AF65-F5344CB8AC3E}">
        <p14:creationId xmlns:p14="http://schemas.microsoft.com/office/powerpoint/2010/main" val="4081275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a:lstStyle/>
          <a:p>
            <a:endParaRPr lang="en-US" dirty="0"/>
          </a:p>
        </p:txBody>
      </p:sp>
    </p:spTree>
    <p:extLst>
      <p:ext uri="{BB962C8B-B14F-4D97-AF65-F5344CB8AC3E}">
        <p14:creationId xmlns:p14="http://schemas.microsoft.com/office/powerpoint/2010/main" val="896252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21</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1957708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22</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24713763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23</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16937852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24</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2248717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25</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29108851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26</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9169819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27</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20658208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28</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21250918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29</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1278708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C30EA3-FDF1-4470-9A58-8B56AD1E9C4D}"/>
              </a:ext>
            </a:extLst>
          </p:cNvPr>
          <p:cNvSpPr>
            <a:spLocks noGrp="1" noChangeArrowheads="1"/>
          </p:cNvSpPr>
          <p:nvPr>
            <p:ph type="sldNum"/>
          </p:nvPr>
        </p:nvSpPr>
        <p:spPr>
          <a:ln/>
        </p:spPr>
        <p:txBody>
          <a:bodyPr/>
          <a:lstStyle/>
          <a:p>
            <a:fld id="{5777C52C-FA55-4E41-A61F-E63115E0C484}" type="slidenum">
              <a:rPr lang="en-GB" altLang="en-US"/>
              <a:pPr/>
              <a:t>3</a:t>
            </a:fld>
            <a:endParaRPr lang="en-GB" altLang="en-US" dirty="0"/>
          </a:p>
        </p:txBody>
      </p:sp>
      <p:sp>
        <p:nvSpPr>
          <p:cNvPr id="91137" name="Text Box 1">
            <a:extLst>
              <a:ext uri="{FF2B5EF4-FFF2-40B4-BE49-F238E27FC236}">
                <a16:creationId xmlns:a16="http://schemas.microsoft.com/office/drawing/2014/main" id="{4FD68A16-80A1-4231-A5D5-17E693E85EC7}"/>
              </a:ext>
            </a:extLst>
          </p:cNvPr>
          <p:cNvSpPr txBox="1">
            <a:spLocks noChangeArrowheads="1"/>
          </p:cNvSpPr>
          <p:nvPr/>
        </p:nvSpPr>
        <p:spPr bwMode="auto">
          <a:xfrm>
            <a:off x="1144588" y="685800"/>
            <a:ext cx="4572000" cy="3429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91138" name="Rectangle 2">
            <a:extLst>
              <a:ext uri="{FF2B5EF4-FFF2-40B4-BE49-F238E27FC236}">
                <a16:creationId xmlns:a16="http://schemas.microsoft.com/office/drawing/2014/main" id="{191B69CF-C190-4E23-8D8C-A0B43A4A4E65}"/>
              </a:ext>
            </a:extLst>
          </p:cNvPr>
          <p:cNvSpPr txBox="1">
            <a:spLocks noGrp="1" noChangeArrowheads="1"/>
          </p:cNvSpPr>
          <p:nvPr>
            <p:ph type="body"/>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a:lstStyle/>
          <a:p>
            <a:endParaRPr lang="en-US" dirty="0"/>
          </a:p>
        </p:txBody>
      </p:sp>
    </p:spTree>
    <p:extLst>
      <p:ext uri="{BB962C8B-B14F-4D97-AF65-F5344CB8AC3E}">
        <p14:creationId xmlns:p14="http://schemas.microsoft.com/office/powerpoint/2010/main" val="6726000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A6D12F4A-5920-194F-9995-4BE745BB230A}" type="slidenum">
              <a:rPr lang="en-US" smtClean="0"/>
              <a:t>32</a:t>
            </a:fld>
            <a:endParaRPr lang="en-US" dirty="0"/>
          </a:p>
        </p:txBody>
      </p:sp>
    </p:spTree>
    <p:extLst>
      <p:ext uri="{BB962C8B-B14F-4D97-AF65-F5344CB8AC3E}">
        <p14:creationId xmlns:p14="http://schemas.microsoft.com/office/powerpoint/2010/main" val="8313796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33</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4089573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Recall that the utility level is of no significance in our analysis of choice. What is of significance is that quantity combinations of goods </a:t>
            </a:r>
            <a:r>
              <a:rPr lang="en-CA" i="1" dirty="0"/>
              <a:t>X</a:t>
            </a:r>
            <a:r>
              <a:rPr lang="en-CA" dirty="0"/>
              <a:t> and </a:t>
            </a:r>
            <a:r>
              <a:rPr lang="en-CA" i="1" dirty="0"/>
              <a:t>Y</a:t>
            </a:r>
            <a:r>
              <a:rPr lang="en-CA" i="0" dirty="0"/>
              <a:t> that provide a utility level greater (smaller) than 100 are more (less) preferred than those yielding a utility level of 100.</a:t>
            </a:r>
            <a:endParaRPr lang="en-CA" i="1" dirty="0"/>
          </a:p>
        </p:txBody>
      </p:sp>
      <p:sp>
        <p:nvSpPr>
          <p:cNvPr id="4" name="Slide Number Placeholder 3"/>
          <p:cNvSpPr>
            <a:spLocks noGrp="1"/>
          </p:cNvSpPr>
          <p:nvPr>
            <p:ph type="sldNum" sz="quarter" idx="5"/>
          </p:nvPr>
        </p:nvSpPr>
        <p:spPr/>
        <p:txBody>
          <a:bodyPr/>
          <a:lstStyle/>
          <a:p>
            <a:fld id="{A6D12F4A-5920-194F-9995-4BE745BB230A}" type="slidenum">
              <a:rPr lang="en-US" smtClean="0"/>
              <a:t>34</a:t>
            </a:fld>
            <a:endParaRPr lang="en-US" dirty="0"/>
          </a:p>
        </p:txBody>
      </p:sp>
    </p:spTree>
    <p:extLst>
      <p:ext uri="{BB962C8B-B14F-4D97-AF65-F5344CB8AC3E}">
        <p14:creationId xmlns:p14="http://schemas.microsoft.com/office/powerpoint/2010/main" val="40825244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35</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i="1" dirty="0"/>
          </a:p>
        </p:txBody>
      </p:sp>
    </p:spTree>
    <p:extLst>
      <p:ext uri="{BB962C8B-B14F-4D97-AF65-F5344CB8AC3E}">
        <p14:creationId xmlns:p14="http://schemas.microsoft.com/office/powerpoint/2010/main" val="20089768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36</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40881004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i="1" dirty="0"/>
          </a:p>
        </p:txBody>
      </p:sp>
      <p:sp>
        <p:nvSpPr>
          <p:cNvPr id="4" name="Slide Number Placeholder 3"/>
          <p:cNvSpPr>
            <a:spLocks noGrp="1"/>
          </p:cNvSpPr>
          <p:nvPr>
            <p:ph type="sldNum" sz="quarter" idx="5"/>
          </p:nvPr>
        </p:nvSpPr>
        <p:spPr/>
        <p:txBody>
          <a:bodyPr/>
          <a:lstStyle/>
          <a:p>
            <a:fld id="{A6D12F4A-5920-194F-9995-4BE745BB230A}" type="slidenum">
              <a:rPr lang="en-US" smtClean="0"/>
              <a:t>37</a:t>
            </a:fld>
            <a:endParaRPr lang="en-US" dirty="0"/>
          </a:p>
        </p:txBody>
      </p:sp>
    </p:spTree>
    <p:extLst>
      <p:ext uri="{BB962C8B-B14F-4D97-AF65-F5344CB8AC3E}">
        <p14:creationId xmlns:p14="http://schemas.microsoft.com/office/powerpoint/2010/main" val="20303059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a:lstStyle/>
          <a:p>
            <a:endParaRPr lang="en-US" dirty="0"/>
          </a:p>
        </p:txBody>
      </p:sp>
    </p:spTree>
    <p:extLst>
      <p:ext uri="{BB962C8B-B14F-4D97-AF65-F5344CB8AC3E}">
        <p14:creationId xmlns:p14="http://schemas.microsoft.com/office/powerpoint/2010/main" val="3832714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39</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20763709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buNone/>
                </a:pPr>
                <a:r>
                  <a:rPr lang="en-CA" sz="1200" b="1" dirty="0">
                    <a:latin typeface="PT Serif" panose="020A0603040505020204" pitchFamily="18" charset="0"/>
                  </a:rPr>
                  <a:t>Note 1. </a:t>
                </a:r>
                <a:r>
                  <a:rPr lang="en-CA" sz="1200" b="0" i="0" dirty="0">
                    <a:latin typeface="PT Serif" panose="020A0603040505020204" pitchFamily="18" charset="0"/>
                  </a:rPr>
                  <a:t>More</a:t>
                </a:r>
                <a:r>
                  <a:rPr lang="en-CA" sz="1200" b="0" i="0" baseline="0" dirty="0">
                    <a:latin typeface="PT Serif" panose="020A0603040505020204" pitchFamily="18" charset="0"/>
                  </a:rPr>
                  <a:t> formally, </a:t>
                </a:r>
                <a14:m>
                  <m:oMath xmlns:m="http://schemas.openxmlformats.org/officeDocument/2006/math">
                    <m:sSub>
                      <m:sSubPr>
                        <m:ctrlPr>
                          <a:rPr lang="en-CA" sz="1200" b="0" i="1" smtClean="0">
                            <a:latin typeface="Cambria Math" panose="02040503050406030204" pitchFamily="18" charset="0"/>
                          </a:rPr>
                        </m:ctrlPr>
                      </m:sSubPr>
                      <m:e>
                        <m:r>
                          <a:rPr lang="en-CA" sz="1200" b="0" i="1" smtClean="0">
                            <a:latin typeface="Cambria Math" panose="02040503050406030204" pitchFamily="18" charset="0"/>
                          </a:rPr>
                          <m:t>𝑀𝑈</m:t>
                        </m:r>
                      </m:e>
                      <m:sub>
                        <m:r>
                          <a:rPr lang="en-CA" sz="1200" b="0" i="1" smtClean="0">
                            <a:latin typeface="Cambria Math" panose="02040503050406030204" pitchFamily="18" charset="0"/>
                          </a:rPr>
                          <m:t>𝑋</m:t>
                        </m:r>
                      </m:sub>
                    </m:sSub>
                  </m:oMath>
                </a14:m>
                <a:r>
                  <a:rPr lang="en-CA" sz="1200" i="0" dirty="0">
                    <a:latin typeface="PT Serif" panose="020A0603040505020204" pitchFamily="18" charset="0"/>
                  </a:rPr>
                  <a:t> is the change in utility</a:t>
                </a:r>
                <a:r>
                  <a:rPr lang="en-CA" sz="1200" i="0" baseline="0" dirty="0">
                    <a:latin typeface="PT Serif" panose="020A0603040505020204" pitchFamily="18" charset="0"/>
                  </a:rPr>
                  <a:t> from an infinitely small change in </a:t>
                </a:r>
                <a:r>
                  <a:rPr lang="en-CA" sz="1200" i="1" baseline="0" dirty="0">
                    <a:latin typeface="PT Serif" panose="020A0603040505020204" pitchFamily="18" charset="0"/>
                  </a:rPr>
                  <a:t>X</a:t>
                </a:r>
                <a:r>
                  <a:rPr lang="en-CA" sz="1200" i="0" baseline="0" dirty="0">
                    <a:latin typeface="PT Serif" panose="020A0603040505020204" pitchFamily="18" charset="0"/>
                  </a:rPr>
                  <a:t>, holding </a:t>
                </a:r>
                <a:r>
                  <a:rPr lang="en-CA" sz="1200" i="1" baseline="0" dirty="0">
                    <a:latin typeface="PT Serif" panose="020A0603040505020204" pitchFamily="18" charset="0"/>
                  </a:rPr>
                  <a:t>Y</a:t>
                </a:r>
                <a:r>
                  <a:rPr lang="en-CA" sz="1200" i="0" baseline="0" dirty="0">
                    <a:latin typeface="PT Serif" panose="020A0603040505020204" pitchFamily="18" charset="0"/>
                  </a:rPr>
                  <a:t> constant. Similarly, </a:t>
                </a:r>
                <a14:m>
                  <m:oMath xmlns:m="http://schemas.openxmlformats.org/officeDocument/2006/math">
                    <m:sSub>
                      <m:sSubPr>
                        <m:ctrlPr>
                          <a:rPr lang="en-CA" sz="1200" b="0" i="1" smtClean="0">
                            <a:latin typeface="Cambria Math" panose="02040503050406030204" pitchFamily="18" charset="0"/>
                          </a:rPr>
                        </m:ctrlPr>
                      </m:sSubPr>
                      <m:e>
                        <m:r>
                          <a:rPr lang="en-CA" sz="1200" b="0" i="1" smtClean="0">
                            <a:latin typeface="Cambria Math" panose="02040503050406030204" pitchFamily="18" charset="0"/>
                          </a:rPr>
                          <m:t>𝑀𝑈</m:t>
                        </m:r>
                      </m:e>
                      <m:sub>
                        <m:r>
                          <a:rPr lang="en-CA" sz="1200" b="0" i="1" smtClean="0">
                            <a:latin typeface="Cambria Math" panose="02040503050406030204" pitchFamily="18" charset="0"/>
                          </a:rPr>
                          <m:t>𝑌</m:t>
                        </m:r>
                      </m:sub>
                    </m:sSub>
                  </m:oMath>
                </a14:m>
                <a:r>
                  <a:rPr lang="en-CA" sz="1200" i="0" dirty="0">
                    <a:latin typeface="PT Serif" panose="020A0603040505020204" pitchFamily="18" charset="0"/>
                  </a:rPr>
                  <a:t> is the change in utility</a:t>
                </a:r>
                <a:r>
                  <a:rPr lang="en-CA" sz="1200" i="0" baseline="0" dirty="0">
                    <a:latin typeface="PT Serif" panose="020A0603040505020204" pitchFamily="18" charset="0"/>
                  </a:rPr>
                  <a:t> from an infinitely small change in </a:t>
                </a:r>
                <a:r>
                  <a:rPr lang="en-CA" sz="1200" i="1" baseline="0" dirty="0">
                    <a:latin typeface="PT Serif" panose="020A0603040505020204" pitchFamily="18" charset="0"/>
                  </a:rPr>
                  <a:t>Y</a:t>
                </a:r>
                <a:r>
                  <a:rPr lang="en-CA" sz="1200" i="0" baseline="0" dirty="0">
                    <a:latin typeface="PT Serif" panose="020A0603040505020204" pitchFamily="18" charset="0"/>
                  </a:rPr>
                  <a:t>, holding </a:t>
                </a:r>
                <a:r>
                  <a:rPr lang="en-CA" sz="1200" i="1" baseline="0" dirty="0">
                    <a:latin typeface="PT Serif" panose="020A0603040505020204" pitchFamily="18" charset="0"/>
                  </a:rPr>
                  <a:t>X</a:t>
                </a:r>
                <a:r>
                  <a:rPr lang="en-CA" sz="1200" i="0" baseline="0" dirty="0">
                    <a:latin typeface="PT Serif" panose="020A0603040505020204" pitchFamily="18" charset="0"/>
                  </a:rPr>
                  <a:t> constant. If we could use calculus, we would compute marginal utilities as partial derivatives of </a:t>
                </a:r>
                <a:r>
                  <a:rPr lang="en-CA" sz="1200" i="1" baseline="0" dirty="0">
                    <a:latin typeface="PT Serif" panose="020A0603040505020204" pitchFamily="18" charset="0"/>
                  </a:rPr>
                  <a:t>U</a:t>
                </a:r>
                <a:r>
                  <a:rPr lang="en-CA" sz="1200" i="0" baseline="0" dirty="0">
                    <a:latin typeface="PT Serif" panose="020A0603040505020204" pitchFamily="18" charset="0"/>
                  </a:rPr>
                  <a:t> with respect to </a:t>
                </a:r>
                <a:r>
                  <a:rPr lang="en-CA" sz="1200" i="1" baseline="0" dirty="0">
                    <a:latin typeface="PT Serif" panose="020A0603040505020204" pitchFamily="18" charset="0"/>
                  </a:rPr>
                  <a:t>X</a:t>
                </a:r>
                <a:r>
                  <a:rPr lang="en-CA" sz="1200" i="0" baseline="0" dirty="0">
                    <a:latin typeface="PT Serif" panose="020A0603040505020204" pitchFamily="18" charset="0"/>
                  </a:rPr>
                  <a:t> and </a:t>
                </a:r>
                <a:r>
                  <a:rPr lang="en-CA" sz="1200" i="1" baseline="0" dirty="0">
                    <a:latin typeface="PT Serif" panose="020A0603040505020204" pitchFamily="18" charset="0"/>
                  </a:rPr>
                  <a:t>Y</a:t>
                </a:r>
                <a:r>
                  <a:rPr lang="en-CA" sz="1200" dirty="0">
                    <a:latin typeface="PT Serif" panose="020A0603040505020204" pitchFamily="18" charset="0"/>
                  </a:rPr>
                  <a:t>. However, t</a:t>
                </a:r>
                <a:r>
                  <a:rPr lang="en-CA" sz="1200" i="0" baseline="0" dirty="0">
                    <a:latin typeface="PT Serif" panose="020A0603040505020204" pitchFamily="18" charset="0"/>
                  </a:rPr>
                  <a:t>hese partial derivatives are simply limits of utility differences as changes in </a:t>
                </a:r>
                <a:r>
                  <a:rPr lang="en-CA" sz="1200" i="1" baseline="0" dirty="0">
                    <a:latin typeface="PT Serif" panose="020A0603040505020204" pitchFamily="18" charset="0"/>
                  </a:rPr>
                  <a:t>X</a:t>
                </a:r>
                <a:r>
                  <a:rPr lang="en-CA" sz="1200" i="0" baseline="0" dirty="0">
                    <a:latin typeface="PT Serif" panose="020A0603040505020204" pitchFamily="18" charset="0"/>
                  </a:rPr>
                  <a:t> and </a:t>
                </a:r>
                <a:r>
                  <a:rPr lang="en-CA" sz="1200" i="1" baseline="0" dirty="0">
                    <a:latin typeface="PT Serif" panose="020A0603040505020204" pitchFamily="18" charset="0"/>
                  </a:rPr>
                  <a:t>Y</a:t>
                </a:r>
                <a:r>
                  <a:rPr lang="en-CA" sz="1200" i="0" baseline="0" dirty="0">
                    <a:latin typeface="PT Serif" panose="020A0603040505020204" pitchFamily="18" charset="0"/>
                  </a:rPr>
                  <a:t> approach </a:t>
                </a:r>
                <a:r>
                  <a:rPr lang="en-CA" sz="1200" i="0" baseline="0" dirty="0"/>
                  <a:t>zero. For the given utility function, if </a:t>
                </a:r>
                <a:r>
                  <a:rPr lang="en-CA" sz="1200" i="1" baseline="0" dirty="0"/>
                  <a:t>X</a:t>
                </a:r>
                <a:r>
                  <a:rPr lang="en-CA" sz="1200" i="0" baseline="0" dirty="0"/>
                  <a:t> increases from </a:t>
                </a:r>
                <a:r>
                  <a:rPr lang="en-CA" sz="1200" i="1" baseline="0" dirty="0"/>
                  <a:t>X</a:t>
                </a:r>
                <a:r>
                  <a:rPr lang="en-CA" sz="1200" i="0" baseline="0" dirty="0"/>
                  <a:t> to </a:t>
                </a:r>
                <a:r>
                  <a:rPr lang="en-CA" sz="1200" i="1" baseline="0" dirty="0" err="1"/>
                  <a:t>X+h</a:t>
                </a:r>
                <a:r>
                  <a:rPr lang="en-CA" sz="1200" i="0" baseline="0" dirty="0"/>
                  <a:t>, utility increases from </a:t>
                </a:r>
                <a14:m>
                  <m:oMath xmlns:m="http://schemas.openxmlformats.org/officeDocument/2006/math">
                    <m:rad>
                      <m:radPr>
                        <m:degHide m:val="on"/>
                        <m:ctrlPr>
                          <a:rPr lang="en-CA" sz="1200" b="0" i="1" smtClean="0">
                            <a:latin typeface="Cambria Math" panose="02040503050406030204" pitchFamily="18" charset="0"/>
                            <a:ea typeface="Cambria Math" panose="02040503050406030204" pitchFamily="18" charset="0"/>
                          </a:rPr>
                        </m:ctrlPr>
                      </m:radPr>
                      <m:deg/>
                      <m:e>
                        <m:r>
                          <a:rPr lang="en-CA" sz="1200" b="0" i="1" smtClean="0">
                            <a:latin typeface="Cambria Math" panose="02040503050406030204" pitchFamily="18" charset="0"/>
                            <a:ea typeface="Cambria Math" panose="02040503050406030204" pitchFamily="18" charset="0"/>
                          </a:rPr>
                          <m:t>𝑋𝑌</m:t>
                        </m:r>
                      </m:e>
                    </m:rad>
                  </m:oMath>
                </a14:m>
                <a:r>
                  <a:rPr lang="en-CA" sz="1200" i="0" baseline="0" dirty="0"/>
                  <a:t> to </a:t>
                </a:r>
                <a14:m>
                  <m:oMath xmlns:m="http://schemas.openxmlformats.org/officeDocument/2006/math">
                    <m:rad>
                      <m:radPr>
                        <m:degHide m:val="on"/>
                        <m:ctrlPr>
                          <a:rPr lang="en-CA" sz="1200" b="0" i="1" smtClean="0">
                            <a:latin typeface="Cambria Math" panose="02040503050406030204" pitchFamily="18" charset="0"/>
                            <a:ea typeface="Cambria Math" panose="02040503050406030204" pitchFamily="18" charset="0"/>
                          </a:rPr>
                        </m:ctrlPr>
                      </m:radPr>
                      <m:deg/>
                      <m:e>
                        <m:d>
                          <m:dPr>
                            <m:ctrlPr>
                              <a:rPr lang="en-CA" sz="1200" b="0" i="1" smtClean="0">
                                <a:latin typeface="Cambria Math" panose="02040503050406030204" pitchFamily="18" charset="0"/>
                                <a:ea typeface="Cambria Math" panose="02040503050406030204" pitchFamily="18" charset="0"/>
                              </a:rPr>
                            </m:ctrlPr>
                          </m:dPr>
                          <m:e>
                            <m:r>
                              <a:rPr lang="en-CA" sz="1200" b="0" i="1" smtClean="0">
                                <a:latin typeface="Cambria Math" panose="02040503050406030204" pitchFamily="18" charset="0"/>
                                <a:ea typeface="Cambria Math" panose="02040503050406030204" pitchFamily="18" charset="0"/>
                              </a:rPr>
                              <m:t>𝑋</m:t>
                            </m:r>
                            <m:r>
                              <a:rPr lang="en-CA" sz="1200" b="0" i="1" smtClean="0">
                                <a:latin typeface="Cambria Math" panose="02040503050406030204" pitchFamily="18" charset="0"/>
                                <a:ea typeface="Cambria Math" panose="02040503050406030204" pitchFamily="18" charset="0"/>
                              </a:rPr>
                              <m:t>+</m:t>
                            </m:r>
                            <m:r>
                              <a:rPr lang="en-CA" sz="1200" b="0" i="1" smtClean="0">
                                <a:latin typeface="Cambria Math" panose="02040503050406030204" pitchFamily="18" charset="0"/>
                                <a:ea typeface="Cambria Math" panose="02040503050406030204" pitchFamily="18" charset="0"/>
                              </a:rPr>
                              <m:t>h</m:t>
                            </m:r>
                          </m:e>
                        </m:d>
                        <m:r>
                          <a:rPr lang="en-CA" sz="1200" b="0" i="1" smtClean="0">
                            <a:latin typeface="Cambria Math" panose="02040503050406030204" pitchFamily="18" charset="0"/>
                            <a:ea typeface="Cambria Math" panose="02040503050406030204" pitchFamily="18" charset="0"/>
                          </a:rPr>
                          <m:t>𝑌</m:t>
                        </m:r>
                      </m:e>
                    </m:rad>
                  </m:oMath>
                </a14:m>
                <a:r>
                  <a:rPr lang="en-CA" sz="1200" i="0" baseline="0" dirty="0"/>
                  <a:t>: the change in utility (</a:t>
                </a:r>
                <a14:m>
                  <m:oMath xmlns:m="http://schemas.openxmlformats.org/officeDocument/2006/math">
                    <m:r>
                      <a:rPr lang="en-CA" sz="1200" i="1" baseline="0" smtClean="0">
                        <a:latin typeface="Cambria Math" panose="02040503050406030204" pitchFamily="18" charset="0"/>
                        <a:ea typeface="Cambria Math" panose="02040503050406030204" pitchFamily="18" charset="0"/>
                      </a:rPr>
                      <m:t>∆</m:t>
                    </m:r>
                    <m:r>
                      <a:rPr lang="en-CA" sz="1200" b="0" i="1" baseline="0" smtClean="0">
                        <a:latin typeface="Cambria Math" panose="02040503050406030204" pitchFamily="18" charset="0"/>
                        <a:ea typeface="Cambria Math" panose="02040503050406030204" pitchFamily="18" charset="0"/>
                      </a:rPr>
                      <m:t>𝑈</m:t>
                    </m:r>
                  </m:oMath>
                </a14:m>
                <a:r>
                  <a:rPr lang="en-CA" sz="1200" i="0" baseline="0" dirty="0"/>
                  <a:t>) is equal to </a:t>
                </a:r>
                <a14:m>
                  <m:oMath xmlns:m="http://schemas.openxmlformats.org/officeDocument/2006/math">
                    <m:rad>
                      <m:radPr>
                        <m:degHide m:val="on"/>
                        <m:ctrlPr>
                          <a:rPr lang="en-CA" sz="1200" b="0" i="1" smtClean="0">
                            <a:latin typeface="Cambria Math" panose="02040503050406030204" pitchFamily="18" charset="0"/>
                            <a:ea typeface="Cambria Math" panose="02040503050406030204" pitchFamily="18" charset="0"/>
                          </a:rPr>
                        </m:ctrlPr>
                      </m:radPr>
                      <m:deg/>
                      <m:e>
                        <m:d>
                          <m:dPr>
                            <m:ctrlPr>
                              <a:rPr lang="en-CA" sz="1200" b="0" i="1" smtClean="0">
                                <a:latin typeface="Cambria Math" panose="02040503050406030204" pitchFamily="18" charset="0"/>
                                <a:ea typeface="Cambria Math" panose="02040503050406030204" pitchFamily="18" charset="0"/>
                              </a:rPr>
                            </m:ctrlPr>
                          </m:dPr>
                          <m:e>
                            <m:r>
                              <a:rPr lang="en-CA" sz="1200" b="0" i="1" smtClean="0">
                                <a:latin typeface="Cambria Math" panose="02040503050406030204" pitchFamily="18" charset="0"/>
                                <a:ea typeface="Cambria Math" panose="02040503050406030204" pitchFamily="18" charset="0"/>
                              </a:rPr>
                              <m:t>𝑋</m:t>
                            </m:r>
                            <m:r>
                              <a:rPr lang="en-CA" sz="1200" b="0" i="1" smtClean="0">
                                <a:latin typeface="Cambria Math" panose="02040503050406030204" pitchFamily="18" charset="0"/>
                                <a:ea typeface="Cambria Math" panose="02040503050406030204" pitchFamily="18" charset="0"/>
                              </a:rPr>
                              <m:t>+</m:t>
                            </m:r>
                            <m:r>
                              <a:rPr lang="en-CA" sz="1200" b="0" i="1" smtClean="0">
                                <a:latin typeface="Cambria Math" panose="02040503050406030204" pitchFamily="18" charset="0"/>
                                <a:ea typeface="Cambria Math" panose="02040503050406030204" pitchFamily="18" charset="0"/>
                              </a:rPr>
                              <m:t>h</m:t>
                            </m:r>
                          </m:e>
                        </m:d>
                        <m:r>
                          <a:rPr lang="en-CA" sz="1200" b="0" i="1" smtClean="0">
                            <a:latin typeface="Cambria Math" panose="02040503050406030204" pitchFamily="18" charset="0"/>
                            <a:ea typeface="Cambria Math" panose="02040503050406030204" pitchFamily="18" charset="0"/>
                          </a:rPr>
                          <m:t>𝑌</m:t>
                        </m:r>
                      </m:e>
                    </m:rad>
                    <m:r>
                      <a:rPr lang="en-CA" sz="1200" b="0" i="1" smtClean="0">
                        <a:latin typeface="Cambria Math" panose="02040503050406030204" pitchFamily="18" charset="0"/>
                        <a:ea typeface="Cambria Math" panose="02040503050406030204" pitchFamily="18" charset="0"/>
                      </a:rPr>
                      <m:t>−</m:t>
                    </m:r>
                    <m:rad>
                      <m:radPr>
                        <m:degHide m:val="on"/>
                        <m:ctrlPr>
                          <a:rPr lang="en-CA" sz="1200" b="0" i="1" smtClean="0">
                            <a:latin typeface="Cambria Math" panose="02040503050406030204" pitchFamily="18" charset="0"/>
                            <a:ea typeface="Cambria Math" panose="02040503050406030204" pitchFamily="18" charset="0"/>
                          </a:rPr>
                        </m:ctrlPr>
                      </m:radPr>
                      <m:deg/>
                      <m:e>
                        <m:r>
                          <a:rPr lang="en-CA" sz="1200" b="0" i="1" smtClean="0">
                            <a:latin typeface="Cambria Math" panose="02040503050406030204" pitchFamily="18" charset="0"/>
                            <a:ea typeface="Cambria Math" panose="02040503050406030204" pitchFamily="18" charset="0"/>
                          </a:rPr>
                          <m:t>𝑋𝑌</m:t>
                        </m:r>
                      </m:e>
                    </m:rad>
                  </m:oMath>
                </a14:m>
                <a:r>
                  <a:rPr lang="en-CA" sz="1200" i="0" baseline="0" dirty="0"/>
                  <a:t> and the change in </a:t>
                </a:r>
                <a:r>
                  <a:rPr lang="en-CA" sz="1200" i="1" baseline="0" dirty="0"/>
                  <a:t>X</a:t>
                </a:r>
                <a:r>
                  <a:rPr lang="en-CA" sz="1200" i="0" baseline="0" dirty="0"/>
                  <a:t> (</a:t>
                </a:r>
                <a14:m>
                  <m:oMath xmlns:m="http://schemas.openxmlformats.org/officeDocument/2006/math">
                    <m:r>
                      <a:rPr lang="en-CA" sz="1200" i="1" baseline="0" smtClean="0">
                        <a:latin typeface="Cambria Math" panose="02040503050406030204" pitchFamily="18" charset="0"/>
                        <a:ea typeface="Cambria Math" panose="02040503050406030204" pitchFamily="18" charset="0"/>
                      </a:rPr>
                      <m:t>∆</m:t>
                    </m:r>
                    <m:r>
                      <a:rPr lang="en-CA" sz="1200" b="0" i="1" baseline="0" smtClean="0">
                        <a:latin typeface="Cambria Math" panose="02040503050406030204" pitchFamily="18" charset="0"/>
                        <a:ea typeface="Cambria Math" panose="02040503050406030204" pitchFamily="18" charset="0"/>
                      </a:rPr>
                      <m:t>𝑋</m:t>
                    </m:r>
                  </m:oMath>
                </a14:m>
                <a:r>
                  <a:rPr lang="en-CA" sz="1200" i="0" baseline="0" dirty="0"/>
                  <a:t>) is </a:t>
                </a:r>
                <a:r>
                  <a:rPr lang="en-CA" sz="1200" i="1" baseline="0" dirty="0"/>
                  <a:t>h</a:t>
                </a:r>
                <a:r>
                  <a:rPr lang="en-CA" sz="1200" i="0" baseline="0" dirty="0"/>
                  <a:t>.  The corresponding changes if </a:t>
                </a:r>
                <a:r>
                  <a:rPr lang="en-CA" sz="1200" i="1" baseline="0" dirty="0"/>
                  <a:t>Y</a:t>
                </a:r>
                <a:r>
                  <a:rPr lang="en-CA" sz="1200" i="0" baseline="0" dirty="0"/>
                  <a:t> increases by </a:t>
                </a:r>
                <a:r>
                  <a:rPr lang="en-CA" sz="1200" i="1" baseline="0" dirty="0"/>
                  <a:t>h</a:t>
                </a:r>
                <a:r>
                  <a:rPr lang="en-CA" sz="1200" i="0" baseline="0" dirty="0"/>
                  <a:t> are </a:t>
                </a:r>
                <a14:m>
                  <m:oMath xmlns:m="http://schemas.openxmlformats.org/officeDocument/2006/math">
                    <m:r>
                      <a:rPr lang="en-CA" sz="1200" i="1" baseline="0" smtClean="0">
                        <a:latin typeface="Cambria Math" panose="02040503050406030204" pitchFamily="18" charset="0"/>
                        <a:ea typeface="Cambria Math" panose="02040503050406030204" pitchFamily="18" charset="0"/>
                      </a:rPr>
                      <m:t>∆</m:t>
                    </m:r>
                    <m:r>
                      <a:rPr lang="en-CA" sz="1200" b="0" i="1" baseline="0" smtClean="0">
                        <a:latin typeface="Cambria Math" panose="02040503050406030204" pitchFamily="18" charset="0"/>
                        <a:ea typeface="Cambria Math" panose="02040503050406030204" pitchFamily="18" charset="0"/>
                      </a:rPr>
                      <m:t>𝑈</m:t>
                    </m:r>
                    <m:r>
                      <a:rPr lang="en-CA" sz="1200" b="0" i="1" baseline="0" smtClean="0">
                        <a:latin typeface="Cambria Math" panose="02040503050406030204" pitchFamily="18" charset="0"/>
                        <a:ea typeface="Cambria Math" panose="02040503050406030204" pitchFamily="18" charset="0"/>
                      </a:rPr>
                      <m:t>=</m:t>
                    </m:r>
                    <m:rad>
                      <m:radPr>
                        <m:degHide m:val="on"/>
                        <m:ctrlPr>
                          <a:rPr lang="en-CA" sz="1200" b="0" i="1" smtClean="0">
                            <a:latin typeface="Cambria Math" panose="02040503050406030204" pitchFamily="18" charset="0"/>
                            <a:ea typeface="Cambria Math" panose="02040503050406030204" pitchFamily="18" charset="0"/>
                          </a:rPr>
                        </m:ctrlPr>
                      </m:radPr>
                      <m:deg/>
                      <m:e>
                        <m:r>
                          <a:rPr lang="en-CA" sz="1200" b="0" i="1" smtClean="0">
                            <a:latin typeface="Cambria Math" panose="02040503050406030204" pitchFamily="18" charset="0"/>
                            <a:ea typeface="Cambria Math" panose="02040503050406030204" pitchFamily="18" charset="0"/>
                          </a:rPr>
                          <m:t>𝑋</m:t>
                        </m:r>
                        <m:d>
                          <m:dPr>
                            <m:ctrlPr>
                              <a:rPr lang="en-CA" sz="1200" b="0" i="1" smtClean="0">
                                <a:latin typeface="Cambria Math" panose="02040503050406030204" pitchFamily="18" charset="0"/>
                                <a:ea typeface="Cambria Math" panose="02040503050406030204" pitchFamily="18" charset="0"/>
                              </a:rPr>
                            </m:ctrlPr>
                          </m:dPr>
                          <m:e>
                            <m:r>
                              <a:rPr lang="en-CA" sz="1200" b="0" i="1" smtClean="0">
                                <a:latin typeface="Cambria Math" panose="02040503050406030204" pitchFamily="18" charset="0"/>
                                <a:ea typeface="Cambria Math" panose="02040503050406030204" pitchFamily="18" charset="0"/>
                              </a:rPr>
                              <m:t>𝑌</m:t>
                            </m:r>
                            <m:r>
                              <a:rPr lang="en-CA" sz="1200" b="0" i="1" smtClean="0">
                                <a:latin typeface="Cambria Math" panose="02040503050406030204" pitchFamily="18" charset="0"/>
                                <a:ea typeface="Cambria Math" panose="02040503050406030204" pitchFamily="18" charset="0"/>
                              </a:rPr>
                              <m:t>+</m:t>
                            </m:r>
                            <m:r>
                              <a:rPr lang="en-CA" sz="1200" b="0" i="1" smtClean="0">
                                <a:latin typeface="Cambria Math" panose="02040503050406030204" pitchFamily="18" charset="0"/>
                                <a:ea typeface="Cambria Math" panose="02040503050406030204" pitchFamily="18" charset="0"/>
                              </a:rPr>
                              <m:t>h</m:t>
                            </m:r>
                          </m:e>
                        </m:d>
                      </m:e>
                    </m:rad>
                    <m:r>
                      <a:rPr lang="en-CA" sz="1200" b="0" i="1" smtClean="0">
                        <a:latin typeface="Cambria Math" panose="02040503050406030204" pitchFamily="18" charset="0"/>
                        <a:ea typeface="Cambria Math" panose="02040503050406030204" pitchFamily="18" charset="0"/>
                      </a:rPr>
                      <m:t>−</m:t>
                    </m:r>
                    <m:rad>
                      <m:radPr>
                        <m:degHide m:val="on"/>
                        <m:ctrlPr>
                          <a:rPr lang="en-CA" sz="1200" b="0" i="1" smtClean="0">
                            <a:latin typeface="Cambria Math" panose="02040503050406030204" pitchFamily="18" charset="0"/>
                            <a:ea typeface="Cambria Math" panose="02040503050406030204" pitchFamily="18" charset="0"/>
                          </a:rPr>
                        </m:ctrlPr>
                      </m:radPr>
                      <m:deg/>
                      <m:e>
                        <m:r>
                          <a:rPr lang="en-CA" sz="1200" b="0" i="1" smtClean="0">
                            <a:latin typeface="Cambria Math" panose="02040503050406030204" pitchFamily="18" charset="0"/>
                            <a:ea typeface="Cambria Math" panose="02040503050406030204" pitchFamily="18" charset="0"/>
                          </a:rPr>
                          <m:t>𝑋𝑌</m:t>
                        </m:r>
                      </m:e>
                    </m:rad>
                  </m:oMath>
                </a14:m>
                <a:r>
                  <a:rPr lang="en-CA" sz="1200" i="0" baseline="0" dirty="0"/>
                  <a:t> and </a:t>
                </a:r>
                <a14:m>
                  <m:oMath xmlns:m="http://schemas.openxmlformats.org/officeDocument/2006/math">
                    <m:r>
                      <a:rPr lang="en-CA" sz="1200" i="1" baseline="0" smtClean="0">
                        <a:latin typeface="Cambria Math" panose="02040503050406030204" pitchFamily="18" charset="0"/>
                        <a:ea typeface="Cambria Math" panose="02040503050406030204" pitchFamily="18" charset="0"/>
                      </a:rPr>
                      <m:t>∆</m:t>
                    </m:r>
                    <m:r>
                      <a:rPr lang="en-CA" sz="1200" b="0" i="1" baseline="0" smtClean="0">
                        <a:latin typeface="Cambria Math" panose="02040503050406030204" pitchFamily="18" charset="0"/>
                        <a:ea typeface="Cambria Math" panose="02040503050406030204" pitchFamily="18" charset="0"/>
                      </a:rPr>
                      <m:t>𝑌</m:t>
                    </m:r>
                    <m:r>
                      <a:rPr lang="en-CA" sz="1200" b="0" i="1" baseline="0" smtClean="0">
                        <a:latin typeface="Cambria Math" panose="02040503050406030204" pitchFamily="18" charset="0"/>
                        <a:ea typeface="Cambria Math" panose="02040503050406030204" pitchFamily="18" charset="0"/>
                      </a:rPr>
                      <m:t>=</m:t>
                    </m:r>
                    <m:r>
                      <a:rPr lang="en-CA" sz="1200" b="0" i="1" baseline="0" smtClean="0">
                        <a:latin typeface="Cambria Math" panose="02040503050406030204" pitchFamily="18" charset="0"/>
                        <a:ea typeface="Cambria Math" panose="02040503050406030204" pitchFamily="18" charset="0"/>
                      </a:rPr>
                      <m:t>h</m:t>
                    </m:r>
                  </m:oMath>
                </a14:m>
                <a:r>
                  <a:rPr lang="en-CA" sz="1200" i="0" baseline="0" dirty="0"/>
                  <a:t>. </a:t>
                </a:r>
                <a:r>
                  <a:rPr lang="en-CA" sz="1200" dirty="0"/>
                  <a:t>We can then express marginal utilities as limits of the ratios between </a:t>
                </a:r>
                <a14:m>
                  <m:oMath xmlns:m="http://schemas.openxmlformats.org/officeDocument/2006/math">
                    <m:r>
                      <a:rPr lang="en-CA" sz="1200" i="1">
                        <a:latin typeface="Cambria Math" panose="02040503050406030204" pitchFamily="18" charset="0"/>
                        <a:ea typeface="Cambria Math" panose="02040503050406030204" pitchFamily="18" charset="0"/>
                      </a:rPr>
                      <m:t>∆</m:t>
                    </m:r>
                    <m:r>
                      <a:rPr lang="en-CA" sz="1200" i="1">
                        <a:latin typeface="Cambria Math" panose="02040503050406030204" pitchFamily="18" charset="0"/>
                        <a:ea typeface="Cambria Math" panose="02040503050406030204" pitchFamily="18" charset="0"/>
                      </a:rPr>
                      <m:t>𝑈</m:t>
                    </m:r>
                  </m:oMath>
                </a14:m>
                <a:r>
                  <a:rPr lang="en-CA" sz="1200" i="0" baseline="0" dirty="0"/>
                  <a:t> and </a:t>
                </a:r>
                <a14:m>
                  <m:oMath xmlns:m="http://schemas.openxmlformats.org/officeDocument/2006/math">
                    <m:r>
                      <a:rPr lang="en-CA" sz="1200" i="1">
                        <a:latin typeface="Cambria Math" panose="02040503050406030204" pitchFamily="18" charset="0"/>
                        <a:ea typeface="Cambria Math" panose="02040503050406030204" pitchFamily="18" charset="0"/>
                      </a:rPr>
                      <m:t>∆</m:t>
                    </m:r>
                    <m:r>
                      <a:rPr lang="en-CA" sz="1200" i="1">
                        <a:latin typeface="Cambria Math" panose="02040503050406030204" pitchFamily="18" charset="0"/>
                        <a:ea typeface="Cambria Math" panose="02040503050406030204" pitchFamily="18" charset="0"/>
                      </a:rPr>
                      <m:t>𝑋</m:t>
                    </m:r>
                  </m:oMath>
                </a14:m>
                <a:r>
                  <a:rPr lang="en-CA" sz="1200" i="0" baseline="0" dirty="0"/>
                  <a:t> or </a:t>
                </a:r>
                <a14:m>
                  <m:oMath xmlns:m="http://schemas.openxmlformats.org/officeDocument/2006/math">
                    <m:r>
                      <a:rPr lang="en-CA" sz="1200" i="1">
                        <a:latin typeface="Cambria Math" panose="02040503050406030204" pitchFamily="18" charset="0"/>
                        <a:ea typeface="Cambria Math" panose="02040503050406030204" pitchFamily="18" charset="0"/>
                      </a:rPr>
                      <m:t>∆</m:t>
                    </m:r>
                    <m:r>
                      <a:rPr lang="en-CA" sz="1200" b="0" i="1" smtClean="0">
                        <a:latin typeface="Cambria Math" panose="02040503050406030204" pitchFamily="18" charset="0"/>
                        <a:ea typeface="Cambria Math" panose="02040503050406030204" pitchFamily="18" charset="0"/>
                      </a:rPr>
                      <m:t>𝑌</m:t>
                    </m:r>
                  </m:oMath>
                </a14:m>
                <a:r>
                  <a:rPr lang="en-CA" sz="1200" i="0" baseline="0" dirty="0"/>
                  <a:t> as </a:t>
                </a:r>
                <a:r>
                  <a:rPr lang="en-CA" sz="1200" i="1" baseline="0" dirty="0"/>
                  <a:t>h</a:t>
                </a:r>
                <a:r>
                  <a:rPr lang="en-CA" sz="1200" dirty="0"/>
                  <a:t> goes to zero (i.e., </a:t>
                </a:r>
                <a14:m>
                  <m:oMath xmlns:m="http://schemas.openxmlformats.org/officeDocument/2006/math">
                    <m:r>
                      <a:rPr lang="en-CA" sz="1200" i="1">
                        <a:latin typeface="Cambria Math" panose="02040503050406030204" pitchFamily="18" charset="0"/>
                        <a:ea typeface="Cambria Math" panose="02040503050406030204" pitchFamily="18" charset="0"/>
                      </a:rPr>
                      <m:t>∆</m:t>
                    </m:r>
                    <m:r>
                      <a:rPr lang="en-CA" sz="1200" i="1">
                        <a:latin typeface="Cambria Math" panose="02040503050406030204" pitchFamily="18" charset="0"/>
                        <a:ea typeface="Cambria Math" panose="02040503050406030204" pitchFamily="18" charset="0"/>
                      </a:rPr>
                      <m:t>𝑋</m:t>
                    </m:r>
                  </m:oMath>
                </a14:m>
                <a:r>
                  <a:rPr lang="en-CA" sz="1200" i="0" baseline="0" dirty="0"/>
                  <a:t> or </a:t>
                </a:r>
                <a14:m>
                  <m:oMath xmlns:m="http://schemas.openxmlformats.org/officeDocument/2006/math">
                    <m:r>
                      <a:rPr lang="en-CA" sz="1200" i="1">
                        <a:latin typeface="Cambria Math" panose="02040503050406030204" pitchFamily="18" charset="0"/>
                        <a:ea typeface="Cambria Math" panose="02040503050406030204" pitchFamily="18" charset="0"/>
                      </a:rPr>
                      <m:t>∆</m:t>
                    </m:r>
                    <m:r>
                      <a:rPr lang="en-CA" sz="1200" b="0" i="1" smtClean="0">
                        <a:latin typeface="Cambria Math" panose="02040503050406030204" pitchFamily="18" charset="0"/>
                        <a:ea typeface="Cambria Math" panose="02040503050406030204" pitchFamily="18" charset="0"/>
                      </a:rPr>
                      <m:t>𝑌</m:t>
                    </m:r>
                  </m:oMath>
                </a14:m>
                <a:r>
                  <a:rPr lang="en-CA" sz="1200" i="0" baseline="0" dirty="0"/>
                  <a:t> goes</a:t>
                </a:r>
                <a:r>
                  <a:rPr lang="en-CA" sz="1200" i="0" dirty="0"/>
                  <a:t> to zero). </a:t>
                </a:r>
                <a:r>
                  <a:rPr lang="en-CA" sz="1200" dirty="0"/>
                  <a:t>More technically (and for the given utility function),</a:t>
                </a:r>
                <a:endParaRPr lang="en-CA" sz="1200" i="0" baseline="0" dirty="0"/>
              </a:p>
              <a:p>
                <a:pPr marL="0" indent="0" algn="ctr">
                  <a:buNone/>
                </a:pPr>
                <a14:m>
                  <m:oMath xmlns:m="http://schemas.openxmlformats.org/officeDocument/2006/math">
                    <m:sSub>
                      <m:sSubPr>
                        <m:ctrlPr>
                          <a:rPr lang="en-CA" sz="1200" b="0" i="1" smtClean="0">
                            <a:latin typeface="Cambria Math" panose="02040503050406030204" pitchFamily="18" charset="0"/>
                          </a:rPr>
                        </m:ctrlPr>
                      </m:sSubPr>
                      <m:e>
                        <m:r>
                          <a:rPr lang="en-CA" sz="1200" b="0" i="1" smtClean="0">
                            <a:latin typeface="Cambria Math" panose="02040503050406030204" pitchFamily="18" charset="0"/>
                          </a:rPr>
                          <m:t>𝑀𝑈</m:t>
                        </m:r>
                      </m:e>
                      <m:sub>
                        <m:r>
                          <a:rPr lang="en-CA" sz="1200" b="0" i="1" smtClean="0">
                            <a:latin typeface="Cambria Math" panose="02040503050406030204" pitchFamily="18" charset="0"/>
                          </a:rPr>
                          <m:t>𝑋</m:t>
                        </m:r>
                      </m:sub>
                    </m:sSub>
                    <m:r>
                      <a:rPr lang="en-CA" sz="1200" b="0" i="1" smtClean="0">
                        <a:latin typeface="Cambria Math" panose="02040503050406030204" pitchFamily="18" charset="0"/>
                      </a:rPr>
                      <m:t>=</m:t>
                    </m:r>
                    <m:func>
                      <m:funcPr>
                        <m:ctrlPr>
                          <a:rPr lang="pt-BR" sz="1200" b="0" i="1" smtClean="0">
                            <a:latin typeface="Cambria Math" panose="02040503050406030204" pitchFamily="18" charset="0"/>
                          </a:rPr>
                        </m:ctrlPr>
                      </m:funcPr>
                      <m:fName>
                        <m:limLow>
                          <m:limLowPr>
                            <m:ctrlPr>
                              <a:rPr lang="pt-BR" sz="1200" b="0" i="1" smtClean="0">
                                <a:latin typeface="Cambria Math" panose="02040503050406030204" pitchFamily="18" charset="0"/>
                              </a:rPr>
                            </m:ctrlPr>
                          </m:limLowPr>
                          <m:e>
                            <m:r>
                              <m:rPr>
                                <m:sty m:val="p"/>
                              </m:rPr>
                              <a:rPr lang="pt-BR" sz="1200" b="0" i="0" smtClean="0">
                                <a:latin typeface="Cambria Math" panose="02040503050406030204" pitchFamily="18" charset="0"/>
                              </a:rPr>
                              <m:t>lim</m:t>
                            </m:r>
                          </m:e>
                          <m:lim>
                            <m:r>
                              <a:rPr lang="en-CA" sz="1200" b="0" i="1" smtClean="0">
                                <a:latin typeface="Cambria Math" panose="02040503050406030204" pitchFamily="18" charset="0"/>
                              </a:rPr>
                              <m:t>h</m:t>
                            </m:r>
                            <m:r>
                              <a:rPr lang="pt-BR" sz="1200" b="0" i="1" smtClean="0">
                                <a:latin typeface="Cambria Math" panose="02040503050406030204" pitchFamily="18" charset="0"/>
                              </a:rPr>
                              <m:t>→</m:t>
                            </m:r>
                            <m:r>
                              <a:rPr lang="en-CA" sz="1200" b="0" i="1" smtClean="0">
                                <a:latin typeface="Cambria Math" panose="02040503050406030204" pitchFamily="18" charset="0"/>
                              </a:rPr>
                              <m:t>0</m:t>
                            </m:r>
                          </m:lim>
                        </m:limLow>
                      </m:fName>
                      <m:e>
                        <m:f>
                          <m:fPr>
                            <m:ctrlPr>
                              <a:rPr lang="en-CA" sz="1200" b="0" i="1" smtClean="0">
                                <a:latin typeface="Cambria Math" panose="02040503050406030204" pitchFamily="18" charset="0"/>
                              </a:rPr>
                            </m:ctrlPr>
                          </m:fPr>
                          <m:num>
                            <m:d>
                              <m:dPr>
                                <m:begChr m:val="["/>
                                <m:endChr m:val="]"/>
                                <m:ctrlPr>
                                  <a:rPr lang="en-CA" sz="1200" b="0" i="1" smtClean="0">
                                    <a:latin typeface="Cambria Math" panose="02040503050406030204" pitchFamily="18" charset="0"/>
                                  </a:rPr>
                                </m:ctrlPr>
                              </m:dPr>
                              <m:e>
                                <m:rad>
                                  <m:radPr>
                                    <m:degHide m:val="on"/>
                                    <m:ctrlPr>
                                      <a:rPr lang="en-CA" sz="1200" b="0" i="1" smtClean="0">
                                        <a:latin typeface="Cambria Math" panose="02040503050406030204" pitchFamily="18" charset="0"/>
                                        <a:ea typeface="Cambria Math" panose="02040503050406030204" pitchFamily="18" charset="0"/>
                                      </a:rPr>
                                    </m:ctrlPr>
                                  </m:radPr>
                                  <m:deg/>
                                  <m:e>
                                    <m:d>
                                      <m:dPr>
                                        <m:ctrlPr>
                                          <a:rPr lang="en-CA" sz="1200" b="0" i="1" smtClean="0">
                                            <a:latin typeface="Cambria Math" panose="02040503050406030204" pitchFamily="18" charset="0"/>
                                            <a:ea typeface="Cambria Math" panose="02040503050406030204" pitchFamily="18" charset="0"/>
                                          </a:rPr>
                                        </m:ctrlPr>
                                      </m:dPr>
                                      <m:e>
                                        <m:r>
                                          <a:rPr lang="en-CA" sz="1200" b="0" i="1" smtClean="0">
                                            <a:latin typeface="Cambria Math" panose="02040503050406030204" pitchFamily="18" charset="0"/>
                                            <a:ea typeface="Cambria Math" panose="02040503050406030204" pitchFamily="18" charset="0"/>
                                          </a:rPr>
                                          <m:t>𝑋</m:t>
                                        </m:r>
                                        <m:r>
                                          <a:rPr lang="en-CA" sz="1200" b="0" i="1" smtClean="0">
                                            <a:latin typeface="Cambria Math" panose="02040503050406030204" pitchFamily="18" charset="0"/>
                                            <a:ea typeface="Cambria Math" panose="02040503050406030204" pitchFamily="18" charset="0"/>
                                          </a:rPr>
                                          <m:t>+</m:t>
                                        </m:r>
                                        <m:r>
                                          <a:rPr lang="en-CA" sz="1200" b="0" i="1" smtClean="0">
                                            <a:latin typeface="Cambria Math" panose="02040503050406030204" pitchFamily="18" charset="0"/>
                                            <a:ea typeface="Cambria Math" panose="02040503050406030204" pitchFamily="18" charset="0"/>
                                          </a:rPr>
                                          <m:t>h</m:t>
                                        </m:r>
                                      </m:e>
                                    </m:d>
                                    <m:r>
                                      <a:rPr lang="en-CA" sz="1200" b="0" i="1" smtClean="0">
                                        <a:latin typeface="Cambria Math" panose="02040503050406030204" pitchFamily="18" charset="0"/>
                                        <a:ea typeface="Cambria Math" panose="02040503050406030204" pitchFamily="18" charset="0"/>
                                      </a:rPr>
                                      <m:t>𝑌</m:t>
                                    </m:r>
                                  </m:e>
                                </m:rad>
                                <m:r>
                                  <a:rPr lang="en-CA" sz="1200" b="0" i="1" smtClean="0">
                                    <a:latin typeface="Cambria Math" panose="02040503050406030204" pitchFamily="18" charset="0"/>
                                    <a:ea typeface="Cambria Math" panose="02040503050406030204" pitchFamily="18" charset="0"/>
                                  </a:rPr>
                                  <m:t>−</m:t>
                                </m:r>
                                <m:rad>
                                  <m:radPr>
                                    <m:degHide m:val="on"/>
                                    <m:ctrlPr>
                                      <a:rPr lang="en-CA" sz="1200" b="0" i="1" smtClean="0">
                                        <a:latin typeface="Cambria Math" panose="02040503050406030204" pitchFamily="18" charset="0"/>
                                        <a:ea typeface="Cambria Math" panose="02040503050406030204" pitchFamily="18" charset="0"/>
                                      </a:rPr>
                                    </m:ctrlPr>
                                  </m:radPr>
                                  <m:deg/>
                                  <m:e>
                                    <m:r>
                                      <a:rPr lang="en-CA" sz="1200" b="0" i="1" smtClean="0">
                                        <a:latin typeface="Cambria Math" panose="02040503050406030204" pitchFamily="18" charset="0"/>
                                        <a:ea typeface="Cambria Math" panose="02040503050406030204" pitchFamily="18" charset="0"/>
                                      </a:rPr>
                                      <m:t>𝑋𝑌</m:t>
                                    </m:r>
                                  </m:e>
                                </m:rad>
                              </m:e>
                            </m:d>
                          </m:num>
                          <m:den>
                            <m:r>
                              <a:rPr lang="en-CA" sz="1200" b="0" i="1" smtClean="0">
                                <a:latin typeface="Cambria Math" panose="02040503050406030204" pitchFamily="18" charset="0"/>
                              </a:rPr>
                              <m:t>h</m:t>
                            </m:r>
                          </m:den>
                        </m:f>
                      </m:e>
                    </m:func>
                  </m:oMath>
                </a14:m>
                <a:r>
                  <a:rPr lang="en-CA" sz="1200" dirty="0"/>
                  <a:t>     and     </a:t>
                </a:r>
                <a14:m>
                  <m:oMath xmlns:m="http://schemas.openxmlformats.org/officeDocument/2006/math">
                    <m:sSub>
                      <m:sSubPr>
                        <m:ctrlPr>
                          <a:rPr lang="en-CA" sz="1200" b="0" i="1" smtClean="0">
                            <a:latin typeface="Cambria Math" panose="02040503050406030204" pitchFamily="18" charset="0"/>
                          </a:rPr>
                        </m:ctrlPr>
                      </m:sSubPr>
                      <m:e>
                        <m:r>
                          <a:rPr lang="en-CA" sz="1200" b="0" i="1" smtClean="0">
                            <a:latin typeface="Cambria Math" panose="02040503050406030204" pitchFamily="18" charset="0"/>
                          </a:rPr>
                          <m:t>𝑀𝑈</m:t>
                        </m:r>
                      </m:e>
                      <m:sub>
                        <m:r>
                          <a:rPr lang="en-CA" sz="1200" b="0" i="1" smtClean="0">
                            <a:latin typeface="Cambria Math" panose="02040503050406030204" pitchFamily="18" charset="0"/>
                          </a:rPr>
                          <m:t>𝑌</m:t>
                        </m:r>
                      </m:sub>
                    </m:sSub>
                    <m:r>
                      <a:rPr lang="en-CA" sz="1200" b="0" i="1" smtClean="0">
                        <a:latin typeface="Cambria Math" panose="02040503050406030204" pitchFamily="18" charset="0"/>
                      </a:rPr>
                      <m:t>=</m:t>
                    </m:r>
                    <m:func>
                      <m:funcPr>
                        <m:ctrlPr>
                          <a:rPr lang="pt-BR" sz="1200" b="0" i="1" smtClean="0">
                            <a:latin typeface="Cambria Math" panose="02040503050406030204" pitchFamily="18" charset="0"/>
                          </a:rPr>
                        </m:ctrlPr>
                      </m:funcPr>
                      <m:fName>
                        <m:limLow>
                          <m:limLowPr>
                            <m:ctrlPr>
                              <a:rPr lang="pt-BR" sz="1200" b="0" i="1" smtClean="0">
                                <a:latin typeface="Cambria Math" panose="02040503050406030204" pitchFamily="18" charset="0"/>
                              </a:rPr>
                            </m:ctrlPr>
                          </m:limLowPr>
                          <m:e>
                            <m:r>
                              <m:rPr>
                                <m:sty m:val="p"/>
                              </m:rPr>
                              <a:rPr lang="pt-BR" sz="1200" b="0" i="0" smtClean="0">
                                <a:latin typeface="Cambria Math" panose="02040503050406030204" pitchFamily="18" charset="0"/>
                              </a:rPr>
                              <m:t>lim</m:t>
                            </m:r>
                          </m:e>
                          <m:lim>
                            <m:r>
                              <a:rPr lang="en-CA" sz="1200" b="0" i="1" smtClean="0">
                                <a:latin typeface="Cambria Math" panose="02040503050406030204" pitchFamily="18" charset="0"/>
                              </a:rPr>
                              <m:t>h</m:t>
                            </m:r>
                            <m:r>
                              <a:rPr lang="pt-BR" sz="1200" b="0" i="1" smtClean="0">
                                <a:latin typeface="Cambria Math" panose="02040503050406030204" pitchFamily="18" charset="0"/>
                              </a:rPr>
                              <m:t>→</m:t>
                            </m:r>
                            <m:r>
                              <a:rPr lang="en-CA" sz="1200" b="0" i="1" smtClean="0">
                                <a:latin typeface="Cambria Math" panose="02040503050406030204" pitchFamily="18" charset="0"/>
                              </a:rPr>
                              <m:t>0</m:t>
                            </m:r>
                          </m:lim>
                        </m:limLow>
                      </m:fName>
                      <m:e>
                        <m:f>
                          <m:fPr>
                            <m:ctrlPr>
                              <a:rPr lang="en-CA" sz="1200" b="0" i="1" smtClean="0">
                                <a:latin typeface="Cambria Math" panose="02040503050406030204" pitchFamily="18" charset="0"/>
                              </a:rPr>
                            </m:ctrlPr>
                          </m:fPr>
                          <m:num>
                            <m:d>
                              <m:dPr>
                                <m:begChr m:val="["/>
                                <m:endChr m:val="]"/>
                                <m:ctrlPr>
                                  <a:rPr lang="en-CA" sz="1200" b="0" i="1" smtClean="0">
                                    <a:latin typeface="Cambria Math" panose="02040503050406030204" pitchFamily="18" charset="0"/>
                                  </a:rPr>
                                </m:ctrlPr>
                              </m:dPr>
                              <m:e>
                                <m:rad>
                                  <m:radPr>
                                    <m:degHide m:val="on"/>
                                    <m:ctrlPr>
                                      <a:rPr lang="en-CA" sz="1200" b="0" i="1" smtClean="0">
                                        <a:latin typeface="Cambria Math" panose="02040503050406030204" pitchFamily="18" charset="0"/>
                                        <a:ea typeface="Cambria Math" panose="02040503050406030204" pitchFamily="18" charset="0"/>
                                      </a:rPr>
                                    </m:ctrlPr>
                                  </m:radPr>
                                  <m:deg/>
                                  <m:e>
                                    <m:r>
                                      <a:rPr lang="en-CA" sz="1200" b="0" i="1" smtClean="0">
                                        <a:latin typeface="Cambria Math" panose="02040503050406030204" pitchFamily="18" charset="0"/>
                                        <a:ea typeface="Cambria Math" panose="02040503050406030204" pitchFamily="18" charset="0"/>
                                      </a:rPr>
                                      <m:t>𝑋</m:t>
                                    </m:r>
                                    <m:d>
                                      <m:dPr>
                                        <m:ctrlPr>
                                          <a:rPr lang="en-CA" sz="1200" b="0" i="1" smtClean="0">
                                            <a:latin typeface="Cambria Math" panose="02040503050406030204" pitchFamily="18" charset="0"/>
                                            <a:ea typeface="Cambria Math" panose="02040503050406030204" pitchFamily="18" charset="0"/>
                                          </a:rPr>
                                        </m:ctrlPr>
                                      </m:dPr>
                                      <m:e>
                                        <m:r>
                                          <a:rPr lang="en-CA" sz="1200" b="0" i="1" smtClean="0">
                                            <a:latin typeface="Cambria Math" panose="02040503050406030204" pitchFamily="18" charset="0"/>
                                            <a:ea typeface="Cambria Math" panose="02040503050406030204" pitchFamily="18" charset="0"/>
                                          </a:rPr>
                                          <m:t>𝑌</m:t>
                                        </m:r>
                                        <m:r>
                                          <a:rPr lang="en-CA" sz="1200" b="0" i="1" smtClean="0">
                                            <a:latin typeface="Cambria Math" panose="02040503050406030204" pitchFamily="18" charset="0"/>
                                            <a:ea typeface="Cambria Math" panose="02040503050406030204" pitchFamily="18" charset="0"/>
                                          </a:rPr>
                                          <m:t>+</m:t>
                                        </m:r>
                                        <m:r>
                                          <a:rPr lang="en-CA" sz="1200" b="0" i="1" smtClean="0">
                                            <a:latin typeface="Cambria Math" panose="02040503050406030204" pitchFamily="18" charset="0"/>
                                            <a:ea typeface="Cambria Math" panose="02040503050406030204" pitchFamily="18" charset="0"/>
                                          </a:rPr>
                                          <m:t>h</m:t>
                                        </m:r>
                                      </m:e>
                                    </m:d>
                                  </m:e>
                                </m:rad>
                                <m:r>
                                  <a:rPr lang="en-CA" sz="1200" b="0" i="1" smtClean="0">
                                    <a:latin typeface="Cambria Math" panose="02040503050406030204" pitchFamily="18" charset="0"/>
                                    <a:ea typeface="Cambria Math" panose="02040503050406030204" pitchFamily="18" charset="0"/>
                                  </a:rPr>
                                  <m:t>−</m:t>
                                </m:r>
                                <m:rad>
                                  <m:radPr>
                                    <m:degHide m:val="on"/>
                                    <m:ctrlPr>
                                      <a:rPr lang="en-CA" sz="1200" b="0" i="1" smtClean="0">
                                        <a:latin typeface="Cambria Math" panose="02040503050406030204" pitchFamily="18" charset="0"/>
                                        <a:ea typeface="Cambria Math" panose="02040503050406030204" pitchFamily="18" charset="0"/>
                                      </a:rPr>
                                    </m:ctrlPr>
                                  </m:radPr>
                                  <m:deg/>
                                  <m:e>
                                    <m:r>
                                      <a:rPr lang="en-CA" sz="1200" b="0" i="1" smtClean="0">
                                        <a:latin typeface="Cambria Math" panose="02040503050406030204" pitchFamily="18" charset="0"/>
                                        <a:ea typeface="Cambria Math" panose="02040503050406030204" pitchFamily="18" charset="0"/>
                                      </a:rPr>
                                      <m:t>𝑋𝑌</m:t>
                                    </m:r>
                                  </m:e>
                                </m:rad>
                              </m:e>
                            </m:d>
                          </m:num>
                          <m:den>
                            <m:r>
                              <a:rPr lang="en-CA" sz="1200" b="0" i="1" smtClean="0">
                                <a:latin typeface="Cambria Math" panose="02040503050406030204" pitchFamily="18" charset="0"/>
                              </a:rPr>
                              <m:t>h</m:t>
                            </m:r>
                          </m:den>
                        </m:f>
                      </m:e>
                    </m:func>
                  </m:oMath>
                </a14:m>
                <a:endParaRPr lang="en-CA" sz="1200" i="1" dirty="0"/>
              </a:p>
              <a:p>
                <a:pPr marL="0" indent="0">
                  <a:buNone/>
                </a:pPr>
                <a:endParaRPr lang="en-CA" altLang="en-US" sz="1200" b="1" dirty="0"/>
              </a:p>
              <a:p>
                <a:pPr marL="0" indent="0">
                  <a:buNone/>
                </a:pPr>
                <a:r>
                  <a:rPr lang="en-CA" altLang="en-US" sz="1200" b="1" dirty="0"/>
                  <a:t>Note 2</a:t>
                </a:r>
                <a:r>
                  <a:rPr lang="en-CA" altLang="en-US" sz="1200" dirty="0"/>
                  <a:t>. Recall that </a:t>
                </a:r>
                <a:r>
                  <a:rPr lang="en-CA" altLang="en-US" sz="1200" i="1" dirty="0"/>
                  <a:t>MRS</a:t>
                </a:r>
                <a:r>
                  <a:rPr lang="en-CA" altLang="en-US" sz="1200" dirty="0"/>
                  <a:t> is the negative of the slope of an indifference curve. For the given utility function (</a:t>
                </a:r>
                <a14:m>
                  <m:oMath xmlns:m="http://schemas.openxmlformats.org/officeDocument/2006/math">
                    <m:r>
                      <a:rPr lang="en-CA" sz="1200" i="1">
                        <a:latin typeface="Cambria Math" panose="02040503050406030204" pitchFamily="18" charset="0"/>
                        <a:ea typeface="Cambria Math" panose="02040503050406030204" pitchFamily="18" charset="0"/>
                      </a:rPr>
                      <m:t>𝑈</m:t>
                    </m:r>
                    <m:r>
                      <a:rPr lang="en-CA" sz="1200" i="1">
                        <a:latin typeface="Cambria Math" panose="02040503050406030204" pitchFamily="18" charset="0"/>
                        <a:ea typeface="Cambria Math" panose="02040503050406030204" pitchFamily="18" charset="0"/>
                      </a:rPr>
                      <m:t>=</m:t>
                    </m:r>
                    <m:rad>
                      <m:radPr>
                        <m:degHide m:val="on"/>
                        <m:ctrlPr>
                          <a:rPr lang="en-CA" sz="1200" i="1">
                            <a:latin typeface="Cambria Math" panose="02040503050406030204" pitchFamily="18" charset="0"/>
                            <a:ea typeface="Cambria Math" panose="02040503050406030204" pitchFamily="18" charset="0"/>
                          </a:rPr>
                        </m:ctrlPr>
                      </m:radPr>
                      <m:deg/>
                      <m:e>
                        <m:r>
                          <a:rPr lang="en-CA" sz="1200" i="1">
                            <a:latin typeface="Cambria Math" panose="02040503050406030204" pitchFamily="18" charset="0"/>
                            <a:ea typeface="Cambria Math" panose="02040503050406030204" pitchFamily="18" charset="0"/>
                          </a:rPr>
                          <m:t>𝑋𝑌</m:t>
                        </m:r>
                      </m:e>
                    </m:rad>
                  </m:oMath>
                </a14:m>
                <a:r>
                  <a:rPr lang="en-CA" altLang="en-US" sz="1200" dirty="0"/>
                  <a:t>), the equation of the indifference curve for </a:t>
                </a:r>
                <a14:m>
                  <m:oMath xmlns:m="http://schemas.openxmlformats.org/officeDocument/2006/math">
                    <m:acc>
                      <m:accPr>
                        <m:chr m:val="̅"/>
                        <m:ctrlPr>
                          <a:rPr lang="en-CA" altLang="en-US" sz="1200" i="1" smtClean="0">
                            <a:latin typeface="Cambria Math" panose="02040503050406030204" pitchFamily="18" charset="0"/>
                          </a:rPr>
                        </m:ctrlPr>
                      </m:accPr>
                      <m:e>
                        <m:r>
                          <a:rPr lang="en-CA" altLang="en-US" sz="1200" b="0" i="1" smtClean="0">
                            <a:latin typeface="Cambria Math" panose="02040503050406030204" pitchFamily="18" charset="0"/>
                          </a:rPr>
                          <m:t>𝑈</m:t>
                        </m:r>
                      </m:e>
                    </m:acc>
                    <m:r>
                      <a:rPr lang="en-CA" altLang="en-US" sz="1200" b="0" i="1" smtClean="0">
                        <a:latin typeface="Cambria Math" panose="02040503050406030204" pitchFamily="18" charset="0"/>
                      </a:rPr>
                      <m:t>=100</m:t>
                    </m:r>
                  </m:oMath>
                </a14:m>
                <a:r>
                  <a:rPr lang="en-CA" altLang="en-US" sz="1200" dirty="0"/>
                  <a:t> is </a:t>
                </a:r>
                <a14:m>
                  <m:oMath xmlns:m="http://schemas.openxmlformats.org/officeDocument/2006/math">
                    <m:r>
                      <a:rPr lang="en-CA" sz="1200" i="1" dirty="0">
                        <a:latin typeface="Cambria Math" panose="02040503050406030204" pitchFamily="18" charset="0"/>
                      </a:rPr>
                      <m:t>𝑌</m:t>
                    </m:r>
                    <m:r>
                      <a:rPr lang="en-CA" sz="1200" i="1">
                        <a:latin typeface="Cambria Math" panose="02040503050406030204" pitchFamily="18" charset="0"/>
                      </a:rPr>
                      <m:t>=</m:t>
                    </m:r>
                    <m:f>
                      <m:fPr>
                        <m:ctrlPr>
                          <a:rPr lang="en-CA" sz="1200" i="1">
                            <a:latin typeface="Cambria Math" panose="02040503050406030204" pitchFamily="18" charset="0"/>
                          </a:rPr>
                        </m:ctrlPr>
                      </m:fPr>
                      <m:num>
                        <m:r>
                          <a:rPr lang="en-CA" sz="1200" i="1">
                            <a:latin typeface="Cambria Math" panose="02040503050406030204" pitchFamily="18" charset="0"/>
                          </a:rPr>
                          <m:t>10,000</m:t>
                        </m:r>
                      </m:num>
                      <m:den>
                        <m:r>
                          <a:rPr lang="en-CA" sz="1200" i="1">
                            <a:latin typeface="Cambria Math" panose="02040503050406030204" pitchFamily="18" charset="0"/>
                          </a:rPr>
                          <m:t>𝑋</m:t>
                        </m:r>
                      </m:den>
                    </m:f>
                  </m:oMath>
                </a14:m>
                <a:r>
                  <a:rPr lang="en-CA" altLang="en-US" sz="1200" dirty="0"/>
                  <a:t>, and </a:t>
                </a:r>
                <a14:m>
                  <m:oMath xmlns:m="http://schemas.openxmlformats.org/officeDocument/2006/math">
                    <m:sSub>
                      <m:sSubPr>
                        <m:ctrlPr>
                          <a:rPr lang="en-CA" sz="1200" i="1">
                            <a:latin typeface="Cambria Math" panose="02040503050406030204" pitchFamily="18" charset="0"/>
                          </a:rPr>
                        </m:ctrlPr>
                      </m:sSubPr>
                      <m:e>
                        <m:r>
                          <a:rPr lang="en-CA" sz="1200" i="1">
                            <a:latin typeface="Cambria Math" panose="02040503050406030204" pitchFamily="18" charset="0"/>
                          </a:rPr>
                          <m:t>𝑀𝑅𝑆</m:t>
                        </m:r>
                      </m:e>
                      <m:sub>
                        <m:r>
                          <a:rPr lang="en-CA" sz="1200" i="1">
                            <a:latin typeface="Cambria Math" panose="02040503050406030204" pitchFamily="18" charset="0"/>
                          </a:rPr>
                          <m:t>𝑋𝑌</m:t>
                        </m:r>
                      </m:sub>
                    </m:sSub>
                    <m:r>
                      <a:rPr lang="en-CA" altLang="en-US" sz="1200" i="1" smtClean="0">
                        <a:latin typeface="Cambria Math" panose="02040503050406030204" pitchFamily="18" charset="0"/>
                      </a:rPr>
                      <m:t>=</m:t>
                    </m:r>
                    <m:f>
                      <m:fPr>
                        <m:ctrlPr>
                          <a:rPr lang="en-CA" altLang="en-US" sz="1200" i="1" smtClean="0">
                            <a:latin typeface="Cambria Math" panose="02040503050406030204" pitchFamily="18" charset="0"/>
                          </a:rPr>
                        </m:ctrlPr>
                      </m:fPr>
                      <m:num>
                        <m:r>
                          <a:rPr lang="en-CA" sz="1200" i="1">
                            <a:latin typeface="Cambria Math" panose="02040503050406030204" pitchFamily="18" charset="0"/>
                            <a:ea typeface="Cambria Math" panose="02040503050406030204" pitchFamily="18" charset="0"/>
                          </a:rPr>
                          <m:t>∆</m:t>
                        </m:r>
                        <m:r>
                          <a:rPr lang="en-CA" sz="1200" b="0" i="1" smtClean="0">
                            <a:latin typeface="Cambria Math" panose="02040503050406030204" pitchFamily="18" charset="0"/>
                            <a:ea typeface="Cambria Math" panose="02040503050406030204" pitchFamily="18" charset="0"/>
                          </a:rPr>
                          <m:t>𝑌</m:t>
                        </m:r>
                      </m:num>
                      <m:den>
                        <m:r>
                          <a:rPr lang="en-CA" sz="1200" i="1">
                            <a:latin typeface="Cambria Math" panose="02040503050406030204" pitchFamily="18" charset="0"/>
                            <a:ea typeface="Cambria Math" panose="02040503050406030204" pitchFamily="18" charset="0"/>
                          </a:rPr>
                          <m:t>∆</m:t>
                        </m:r>
                        <m:r>
                          <a:rPr lang="en-CA" sz="1200" b="0" i="1" smtClean="0">
                            <a:latin typeface="Cambria Math" panose="02040503050406030204" pitchFamily="18" charset="0"/>
                            <a:ea typeface="Cambria Math" panose="02040503050406030204" pitchFamily="18" charset="0"/>
                          </a:rPr>
                          <m:t>𝑋</m:t>
                        </m:r>
                      </m:den>
                    </m:f>
                  </m:oMath>
                </a14:m>
                <a:r>
                  <a:rPr lang="en-CA" altLang="en-US" sz="1200" dirty="0"/>
                  <a:t> for an infinitely small change in </a:t>
                </a:r>
                <a:r>
                  <a:rPr lang="en-CA" altLang="en-US" sz="1200" i="1" dirty="0"/>
                  <a:t>X</a:t>
                </a:r>
                <a:r>
                  <a:rPr lang="en-CA" altLang="en-US" sz="1200" dirty="0"/>
                  <a:t>, that is</a:t>
                </a:r>
              </a:p>
              <a:p>
                <a:pPr marL="0" indent="0">
                  <a:buNone/>
                </a:pPr>
                <a14:m>
                  <m:oMathPara xmlns:m="http://schemas.openxmlformats.org/officeDocument/2006/math">
                    <m:oMathParaPr>
                      <m:jc m:val="centerGroup"/>
                    </m:oMathParaPr>
                    <m:oMath xmlns:m="http://schemas.openxmlformats.org/officeDocument/2006/math">
                      <m:sSub>
                        <m:sSubPr>
                          <m:ctrlPr>
                            <a:rPr lang="en-CA" sz="1200" b="0" i="1" smtClean="0">
                              <a:latin typeface="Cambria Math" panose="02040503050406030204" pitchFamily="18" charset="0"/>
                            </a:rPr>
                          </m:ctrlPr>
                        </m:sSubPr>
                        <m:e>
                          <m:r>
                            <a:rPr lang="en-CA" sz="1200" i="1">
                              <a:latin typeface="Cambria Math" panose="02040503050406030204" pitchFamily="18" charset="0"/>
                            </a:rPr>
                            <m:t>𝑀𝑅𝑆</m:t>
                          </m:r>
                        </m:e>
                        <m:sub>
                          <m:r>
                            <a:rPr lang="en-CA" sz="1200" b="0" i="1" smtClean="0">
                              <a:latin typeface="Cambria Math" panose="02040503050406030204" pitchFamily="18" charset="0"/>
                            </a:rPr>
                            <m:t>𝑋𝑌</m:t>
                          </m:r>
                        </m:sub>
                      </m:sSub>
                      <m:r>
                        <a:rPr lang="en-CA" sz="1200" b="0" i="1" smtClean="0">
                          <a:latin typeface="Cambria Math" panose="02040503050406030204" pitchFamily="18" charset="0"/>
                        </a:rPr>
                        <m:t>=</m:t>
                      </m:r>
                      <m:func>
                        <m:funcPr>
                          <m:ctrlPr>
                            <a:rPr lang="pt-BR" sz="1200" b="0" i="1" smtClean="0">
                              <a:latin typeface="Cambria Math" panose="02040503050406030204" pitchFamily="18" charset="0"/>
                            </a:rPr>
                          </m:ctrlPr>
                        </m:funcPr>
                        <m:fName>
                          <m:limLow>
                            <m:limLowPr>
                              <m:ctrlPr>
                                <a:rPr lang="pt-BR" sz="1200" b="0" i="1" smtClean="0">
                                  <a:latin typeface="Cambria Math" panose="02040503050406030204" pitchFamily="18" charset="0"/>
                                </a:rPr>
                              </m:ctrlPr>
                            </m:limLowPr>
                            <m:e>
                              <m:r>
                                <m:rPr>
                                  <m:sty m:val="p"/>
                                </m:rPr>
                                <a:rPr lang="pt-BR" sz="1200" b="0" i="0" smtClean="0">
                                  <a:latin typeface="Cambria Math" panose="02040503050406030204" pitchFamily="18" charset="0"/>
                                </a:rPr>
                                <m:t>lim</m:t>
                              </m:r>
                            </m:e>
                            <m:lim>
                              <m:r>
                                <a:rPr lang="en-CA" sz="1200" b="0" i="1" smtClean="0">
                                  <a:latin typeface="Cambria Math" panose="02040503050406030204" pitchFamily="18" charset="0"/>
                                </a:rPr>
                                <m:t>h</m:t>
                              </m:r>
                              <m:r>
                                <a:rPr lang="pt-BR" sz="1200" b="0" i="1" smtClean="0">
                                  <a:latin typeface="Cambria Math" panose="02040503050406030204" pitchFamily="18" charset="0"/>
                                </a:rPr>
                                <m:t>→</m:t>
                              </m:r>
                              <m:r>
                                <a:rPr lang="en-CA" sz="1200" b="0" i="1" smtClean="0">
                                  <a:latin typeface="Cambria Math" panose="02040503050406030204" pitchFamily="18" charset="0"/>
                                </a:rPr>
                                <m:t>0</m:t>
                              </m:r>
                            </m:lim>
                          </m:limLow>
                        </m:fName>
                        <m:e>
                          <m:f>
                            <m:fPr>
                              <m:ctrlPr>
                                <a:rPr lang="en-CA" sz="1200" b="0" i="1" smtClean="0">
                                  <a:latin typeface="Cambria Math" panose="02040503050406030204" pitchFamily="18" charset="0"/>
                                </a:rPr>
                              </m:ctrlPr>
                            </m:fPr>
                            <m:num>
                              <m:d>
                                <m:dPr>
                                  <m:begChr m:val="["/>
                                  <m:endChr m:val="]"/>
                                  <m:ctrlPr>
                                    <a:rPr lang="en-CA" sz="1200" b="0" i="1" smtClean="0">
                                      <a:latin typeface="Cambria Math" panose="02040503050406030204" pitchFamily="18" charset="0"/>
                                    </a:rPr>
                                  </m:ctrlPr>
                                </m:dPr>
                                <m:e>
                                  <m:f>
                                    <m:fPr>
                                      <m:ctrlPr>
                                        <a:rPr lang="en-CA" sz="1200" b="0" i="1" smtClean="0">
                                          <a:latin typeface="Cambria Math" panose="02040503050406030204" pitchFamily="18" charset="0"/>
                                        </a:rPr>
                                      </m:ctrlPr>
                                    </m:fPr>
                                    <m:num>
                                      <m:r>
                                        <a:rPr lang="en-CA" sz="1200" b="0" i="1" smtClean="0">
                                          <a:latin typeface="Cambria Math" panose="02040503050406030204" pitchFamily="18" charset="0"/>
                                        </a:rPr>
                                        <m:t>10,000</m:t>
                                      </m:r>
                                    </m:num>
                                    <m:den>
                                      <m:r>
                                        <a:rPr lang="en-CA" sz="1200" b="0" i="1" smtClean="0">
                                          <a:latin typeface="Cambria Math" panose="02040503050406030204" pitchFamily="18" charset="0"/>
                                        </a:rPr>
                                        <m:t>𝑋</m:t>
                                      </m:r>
                                      <m:r>
                                        <a:rPr lang="en-CA" sz="1200" b="0" i="1" smtClean="0">
                                          <a:latin typeface="Cambria Math" panose="02040503050406030204" pitchFamily="18" charset="0"/>
                                        </a:rPr>
                                        <m:t>+</m:t>
                                      </m:r>
                                      <m:r>
                                        <a:rPr lang="en-CA" sz="1200" b="0" i="1" smtClean="0">
                                          <a:latin typeface="Cambria Math" panose="02040503050406030204" pitchFamily="18" charset="0"/>
                                        </a:rPr>
                                        <m:t>h</m:t>
                                      </m:r>
                                    </m:den>
                                  </m:f>
                                  <m:r>
                                    <a:rPr lang="en-CA" sz="1200" b="0" i="1" smtClean="0">
                                      <a:latin typeface="Cambria Math" panose="02040503050406030204" pitchFamily="18" charset="0"/>
                                      <a:ea typeface="Cambria Math" panose="02040503050406030204" pitchFamily="18" charset="0"/>
                                    </a:rPr>
                                    <m:t>−</m:t>
                                  </m:r>
                                  <m:f>
                                    <m:fPr>
                                      <m:ctrlPr>
                                        <a:rPr lang="en-CA" sz="1200" i="1">
                                          <a:latin typeface="Cambria Math" panose="02040503050406030204" pitchFamily="18" charset="0"/>
                                        </a:rPr>
                                      </m:ctrlPr>
                                    </m:fPr>
                                    <m:num>
                                      <m:r>
                                        <a:rPr lang="en-CA" sz="1200" i="1">
                                          <a:latin typeface="Cambria Math" panose="02040503050406030204" pitchFamily="18" charset="0"/>
                                        </a:rPr>
                                        <m:t>10,000</m:t>
                                      </m:r>
                                    </m:num>
                                    <m:den>
                                      <m:r>
                                        <a:rPr lang="en-CA" sz="1200" i="1">
                                          <a:latin typeface="Cambria Math" panose="02040503050406030204" pitchFamily="18" charset="0"/>
                                        </a:rPr>
                                        <m:t>𝑋</m:t>
                                      </m:r>
                                    </m:den>
                                  </m:f>
                                </m:e>
                              </m:d>
                            </m:num>
                            <m:den>
                              <m:r>
                                <a:rPr lang="en-CA" sz="1200" b="0" i="1" smtClean="0">
                                  <a:latin typeface="Cambria Math" panose="02040503050406030204" pitchFamily="18" charset="0"/>
                                </a:rPr>
                                <m:t>h</m:t>
                              </m:r>
                            </m:den>
                          </m:f>
                          <m:r>
                            <a:rPr lang="en-CA" sz="1200" b="0" i="1" smtClean="0">
                              <a:latin typeface="Cambria Math" panose="02040503050406030204" pitchFamily="18" charset="0"/>
                            </a:rPr>
                            <m:t>=</m:t>
                          </m:r>
                          <m:func>
                            <m:funcPr>
                              <m:ctrlPr>
                                <a:rPr lang="pt-BR" sz="1200" i="1">
                                  <a:latin typeface="Cambria Math" panose="02040503050406030204" pitchFamily="18" charset="0"/>
                                </a:rPr>
                              </m:ctrlPr>
                            </m:funcPr>
                            <m:fName>
                              <m:limLow>
                                <m:limLowPr>
                                  <m:ctrlPr>
                                    <a:rPr lang="pt-BR" sz="1200" i="1">
                                      <a:latin typeface="Cambria Math" panose="02040503050406030204" pitchFamily="18" charset="0"/>
                                    </a:rPr>
                                  </m:ctrlPr>
                                </m:limLowPr>
                                <m:e>
                                  <m:r>
                                    <m:rPr>
                                      <m:sty m:val="p"/>
                                    </m:rPr>
                                    <a:rPr lang="pt-BR" sz="1200">
                                      <a:latin typeface="Cambria Math" panose="02040503050406030204" pitchFamily="18" charset="0"/>
                                    </a:rPr>
                                    <m:t>lim</m:t>
                                  </m:r>
                                </m:e>
                                <m:lim>
                                  <m:r>
                                    <a:rPr lang="en-CA" sz="1200" i="1">
                                      <a:latin typeface="Cambria Math" panose="02040503050406030204" pitchFamily="18" charset="0"/>
                                    </a:rPr>
                                    <m:t>h</m:t>
                                  </m:r>
                                  <m:r>
                                    <a:rPr lang="pt-BR" sz="1200" i="1">
                                      <a:latin typeface="Cambria Math" panose="02040503050406030204" pitchFamily="18" charset="0"/>
                                    </a:rPr>
                                    <m:t>→</m:t>
                                  </m:r>
                                  <m:r>
                                    <a:rPr lang="en-CA" sz="1200" i="1">
                                      <a:latin typeface="Cambria Math" panose="02040503050406030204" pitchFamily="18" charset="0"/>
                                    </a:rPr>
                                    <m:t>0</m:t>
                                  </m:r>
                                </m:lim>
                              </m:limLow>
                            </m:fName>
                            <m:e>
                              <m:f>
                                <m:fPr>
                                  <m:ctrlPr>
                                    <a:rPr lang="en-CA" sz="1200" i="1">
                                      <a:latin typeface="Cambria Math" panose="02040503050406030204" pitchFamily="18" charset="0"/>
                                    </a:rPr>
                                  </m:ctrlPr>
                                </m:fPr>
                                <m:num>
                                  <m:f>
                                    <m:fPr>
                                      <m:ctrlPr>
                                        <a:rPr lang="en-CA" sz="1200" i="1" smtClean="0">
                                          <a:latin typeface="Cambria Math" panose="02040503050406030204" pitchFamily="18" charset="0"/>
                                        </a:rPr>
                                      </m:ctrlPr>
                                    </m:fPr>
                                    <m:num>
                                      <m:r>
                                        <a:rPr lang="en-CA" sz="1200" i="1">
                                          <a:latin typeface="Cambria Math" panose="02040503050406030204" pitchFamily="18" charset="0"/>
                                        </a:rPr>
                                        <m:t>10,000</m:t>
                                      </m:r>
                                      <m:d>
                                        <m:dPr>
                                          <m:ctrlPr>
                                            <a:rPr lang="en-CA" sz="1200" i="1">
                                              <a:latin typeface="Cambria Math" panose="02040503050406030204" pitchFamily="18" charset="0"/>
                                            </a:rPr>
                                          </m:ctrlPr>
                                        </m:dPr>
                                        <m:e>
                                          <m:r>
                                            <a:rPr lang="en-CA" sz="1200" i="1">
                                              <a:latin typeface="Cambria Math" panose="02040503050406030204" pitchFamily="18" charset="0"/>
                                            </a:rPr>
                                            <m:t>𝑋</m:t>
                                          </m:r>
                                          <m:r>
                                            <a:rPr lang="en-CA" sz="1200" i="1">
                                              <a:latin typeface="Cambria Math" panose="02040503050406030204" pitchFamily="18" charset="0"/>
                                            </a:rPr>
                                            <m:t>−</m:t>
                                          </m:r>
                                          <m:r>
                                            <a:rPr lang="en-CA" sz="1200" i="1">
                                              <a:latin typeface="Cambria Math" panose="02040503050406030204" pitchFamily="18" charset="0"/>
                                            </a:rPr>
                                            <m:t>𝑋</m:t>
                                          </m:r>
                                          <m:r>
                                            <a:rPr lang="en-CA" sz="1200" i="1">
                                              <a:latin typeface="Cambria Math" panose="02040503050406030204" pitchFamily="18" charset="0"/>
                                            </a:rPr>
                                            <m:t>+</m:t>
                                          </m:r>
                                          <m:r>
                                            <a:rPr lang="en-CA" sz="1200" i="1">
                                              <a:latin typeface="Cambria Math" panose="02040503050406030204" pitchFamily="18" charset="0"/>
                                            </a:rPr>
                                            <m:t>h</m:t>
                                          </m:r>
                                        </m:e>
                                      </m:d>
                                    </m:num>
                                    <m:den>
                                      <m:r>
                                        <a:rPr lang="en-CA" sz="1200" b="0" i="1" smtClean="0">
                                          <a:latin typeface="Cambria Math" panose="02040503050406030204" pitchFamily="18" charset="0"/>
                                        </a:rPr>
                                        <m:t>𝑋</m:t>
                                      </m:r>
                                      <m:d>
                                        <m:dPr>
                                          <m:ctrlPr>
                                            <a:rPr lang="en-CA" sz="1200" b="0" i="1" smtClean="0">
                                              <a:latin typeface="Cambria Math" panose="02040503050406030204" pitchFamily="18" charset="0"/>
                                            </a:rPr>
                                          </m:ctrlPr>
                                        </m:dPr>
                                        <m:e>
                                          <m:r>
                                            <a:rPr lang="en-CA" sz="1200" b="0" i="1" smtClean="0">
                                              <a:latin typeface="Cambria Math" panose="02040503050406030204" pitchFamily="18" charset="0"/>
                                            </a:rPr>
                                            <m:t>𝑋</m:t>
                                          </m:r>
                                          <m:r>
                                            <a:rPr lang="en-CA" sz="1200" b="0" i="1" smtClean="0">
                                              <a:latin typeface="Cambria Math" panose="02040503050406030204" pitchFamily="18" charset="0"/>
                                            </a:rPr>
                                            <m:t>+</m:t>
                                          </m:r>
                                          <m:r>
                                            <a:rPr lang="en-CA" sz="1200" b="0" i="1" smtClean="0">
                                              <a:latin typeface="Cambria Math" panose="02040503050406030204" pitchFamily="18" charset="0"/>
                                            </a:rPr>
                                            <m:t>h</m:t>
                                          </m:r>
                                        </m:e>
                                      </m:d>
                                    </m:den>
                                  </m:f>
                                </m:num>
                                <m:den>
                                  <m:r>
                                    <a:rPr lang="en-CA" sz="1200" i="1">
                                      <a:latin typeface="Cambria Math" panose="02040503050406030204" pitchFamily="18" charset="0"/>
                                    </a:rPr>
                                    <m:t>h</m:t>
                                  </m:r>
                                </m:den>
                              </m:f>
                              <m:r>
                                <a:rPr lang="en-CA" sz="1200" b="0" i="1" smtClean="0">
                                  <a:latin typeface="Cambria Math" panose="02040503050406030204" pitchFamily="18" charset="0"/>
                                </a:rPr>
                                <m:t>=</m:t>
                              </m:r>
                              <m:limLow>
                                <m:limLowPr>
                                  <m:ctrlPr>
                                    <a:rPr lang="pt-BR" sz="1200" i="1">
                                      <a:latin typeface="Cambria Math" panose="02040503050406030204" pitchFamily="18" charset="0"/>
                                    </a:rPr>
                                  </m:ctrlPr>
                                </m:limLowPr>
                                <m:e>
                                  <m:r>
                                    <m:rPr>
                                      <m:sty m:val="p"/>
                                    </m:rPr>
                                    <a:rPr lang="pt-BR" sz="1200">
                                      <a:latin typeface="Cambria Math" panose="02040503050406030204" pitchFamily="18" charset="0"/>
                                    </a:rPr>
                                    <m:t>lim</m:t>
                                  </m:r>
                                </m:e>
                                <m:lim>
                                  <m:r>
                                    <a:rPr lang="en-CA" sz="1200" i="1">
                                      <a:latin typeface="Cambria Math" panose="02040503050406030204" pitchFamily="18" charset="0"/>
                                    </a:rPr>
                                    <m:t>h</m:t>
                                  </m:r>
                                  <m:r>
                                    <a:rPr lang="pt-BR" sz="1200" i="1">
                                      <a:latin typeface="Cambria Math" panose="02040503050406030204" pitchFamily="18" charset="0"/>
                                    </a:rPr>
                                    <m:t>→</m:t>
                                  </m:r>
                                  <m:r>
                                    <a:rPr lang="en-CA" sz="1200" i="1">
                                      <a:latin typeface="Cambria Math" panose="02040503050406030204" pitchFamily="18" charset="0"/>
                                    </a:rPr>
                                    <m:t>0</m:t>
                                  </m:r>
                                </m:lim>
                              </m:limLow>
                              <m:f>
                                <m:fPr>
                                  <m:ctrlPr>
                                    <a:rPr lang="en-CA" sz="1200" b="0" i="1" smtClean="0">
                                      <a:latin typeface="Cambria Math" panose="02040503050406030204" pitchFamily="18" charset="0"/>
                                    </a:rPr>
                                  </m:ctrlPr>
                                </m:fPr>
                                <m:num>
                                  <m:r>
                                    <a:rPr lang="en-CA" sz="1200" b="0" i="1" smtClean="0">
                                      <a:latin typeface="Cambria Math" panose="02040503050406030204" pitchFamily="18" charset="0"/>
                                    </a:rPr>
                                    <m:t>10,000</m:t>
                                  </m:r>
                                  <m:r>
                                    <a:rPr lang="en-CA" sz="1200" b="0" i="1" smtClean="0">
                                      <a:latin typeface="Cambria Math" panose="02040503050406030204" pitchFamily="18" charset="0"/>
                                    </a:rPr>
                                    <m:t>h</m:t>
                                  </m:r>
                                </m:num>
                                <m:den>
                                  <m:r>
                                    <a:rPr lang="en-CA" sz="1200" i="1">
                                      <a:latin typeface="Cambria Math" panose="02040503050406030204" pitchFamily="18" charset="0"/>
                                    </a:rPr>
                                    <m:t>𝑋</m:t>
                                  </m:r>
                                  <m:d>
                                    <m:dPr>
                                      <m:ctrlPr>
                                        <a:rPr lang="en-CA" sz="1200" i="1">
                                          <a:latin typeface="Cambria Math" panose="02040503050406030204" pitchFamily="18" charset="0"/>
                                        </a:rPr>
                                      </m:ctrlPr>
                                    </m:dPr>
                                    <m:e>
                                      <m:r>
                                        <a:rPr lang="en-CA" sz="1200" i="1">
                                          <a:latin typeface="Cambria Math" panose="02040503050406030204" pitchFamily="18" charset="0"/>
                                        </a:rPr>
                                        <m:t>𝑋</m:t>
                                      </m:r>
                                      <m:r>
                                        <a:rPr lang="en-CA" sz="1200" i="1">
                                          <a:latin typeface="Cambria Math" panose="02040503050406030204" pitchFamily="18" charset="0"/>
                                        </a:rPr>
                                        <m:t>+</m:t>
                                      </m:r>
                                      <m:r>
                                        <a:rPr lang="en-CA" sz="1200" i="1">
                                          <a:latin typeface="Cambria Math" panose="02040503050406030204" pitchFamily="18" charset="0"/>
                                        </a:rPr>
                                        <m:t>h</m:t>
                                      </m:r>
                                    </m:e>
                                  </m:d>
                                  <m:r>
                                    <a:rPr lang="en-CA" sz="1200" b="0" i="1" smtClean="0">
                                      <a:latin typeface="Cambria Math" panose="02040503050406030204" pitchFamily="18" charset="0"/>
                                    </a:rPr>
                                    <m:t>h</m:t>
                                  </m:r>
                                </m:den>
                              </m:f>
                              <m:r>
                                <a:rPr lang="en-CA" sz="1200" b="0" i="1" smtClean="0">
                                  <a:latin typeface="Cambria Math" panose="02040503050406030204" pitchFamily="18" charset="0"/>
                                </a:rPr>
                                <m:t>=</m:t>
                              </m:r>
                              <m:limLow>
                                <m:limLowPr>
                                  <m:ctrlPr>
                                    <a:rPr lang="pt-BR" sz="1200" i="1">
                                      <a:latin typeface="Cambria Math" panose="02040503050406030204" pitchFamily="18" charset="0"/>
                                    </a:rPr>
                                  </m:ctrlPr>
                                </m:limLowPr>
                                <m:e>
                                  <m:r>
                                    <m:rPr>
                                      <m:sty m:val="p"/>
                                    </m:rPr>
                                    <a:rPr lang="pt-BR" sz="1200">
                                      <a:latin typeface="Cambria Math" panose="02040503050406030204" pitchFamily="18" charset="0"/>
                                    </a:rPr>
                                    <m:t>lim</m:t>
                                  </m:r>
                                </m:e>
                                <m:lim>
                                  <m:r>
                                    <a:rPr lang="en-CA" sz="1200" i="1">
                                      <a:latin typeface="Cambria Math" panose="02040503050406030204" pitchFamily="18" charset="0"/>
                                    </a:rPr>
                                    <m:t>h</m:t>
                                  </m:r>
                                  <m:r>
                                    <a:rPr lang="pt-BR" sz="1200" i="1">
                                      <a:latin typeface="Cambria Math" panose="02040503050406030204" pitchFamily="18" charset="0"/>
                                    </a:rPr>
                                    <m:t>→</m:t>
                                  </m:r>
                                  <m:r>
                                    <a:rPr lang="en-CA" sz="1200" i="1">
                                      <a:latin typeface="Cambria Math" panose="02040503050406030204" pitchFamily="18" charset="0"/>
                                    </a:rPr>
                                    <m:t>0</m:t>
                                  </m:r>
                                </m:lim>
                              </m:limLow>
                              <m:f>
                                <m:fPr>
                                  <m:ctrlPr>
                                    <a:rPr lang="en-CA" sz="1200" i="1">
                                      <a:latin typeface="Cambria Math" panose="02040503050406030204" pitchFamily="18" charset="0"/>
                                    </a:rPr>
                                  </m:ctrlPr>
                                </m:fPr>
                                <m:num>
                                  <m:r>
                                    <a:rPr lang="en-CA" sz="1200" i="1">
                                      <a:latin typeface="Cambria Math" panose="02040503050406030204" pitchFamily="18" charset="0"/>
                                    </a:rPr>
                                    <m:t>10,000</m:t>
                                  </m:r>
                                </m:num>
                                <m:den>
                                  <m:r>
                                    <a:rPr lang="en-CA" sz="1200" i="1">
                                      <a:latin typeface="Cambria Math" panose="02040503050406030204" pitchFamily="18" charset="0"/>
                                    </a:rPr>
                                    <m:t>𝑋</m:t>
                                  </m:r>
                                  <m:d>
                                    <m:dPr>
                                      <m:ctrlPr>
                                        <a:rPr lang="en-CA" sz="1200" i="1">
                                          <a:latin typeface="Cambria Math" panose="02040503050406030204" pitchFamily="18" charset="0"/>
                                        </a:rPr>
                                      </m:ctrlPr>
                                    </m:dPr>
                                    <m:e>
                                      <m:r>
                                        <a:rPr lang="en-CA" sz="1200" i="1">
                                          <a:latin typeface="Cambria Math" panose="02040503050406030204" pitchFamily="18" charset="0"/>
                                        </a:rPr>
                                        <m:t>𝑋</m:t>
                                      </m:r>
                                      <m:r>
                                        <a:rPr lang="en-CA" sz="1200" i="1">
                                          <a:latin typeface="Cambria Math" panose="02040503050406030204" pitchFamily="18" charset="0"/>
                                        </a:rPr>
                                        <m:t>+</m:t>
                                      </m:r>
                                      <m:r>
                                        <a:rPr lang="en-CA" sz="1200" i="1">
                                          <a:latin typeface="Cambria Math" panose="02040503050406030204" pitchFamily="18" charset="0"/>
                                        </a:rPr>
                                        <m:t>h</m:t>
                                      </m:r>
                                    </m:e>
                                  </m:d>
                                </m:den>
                              </m:f>
                            </m:e>
                          </m:func>
                        </m:e>
                      </m:func>
                    </m:oMath>
                  </m:oMathPara>
                </a14:m>
                <a:endParaRPr lang="en-CA" altLang="en-US" sz="1200" dirty="0"/>
              </a:p>
              <a:p>
                <a:pPr marL="0" indent="0">
                  <a:buNone/>
                </a:pPr>
                <a:r>
                  <a:rPr lang="en-CA" altLang="en-US" sz="1200" dirty="0"/>
                  <a:t>and</a:t>
                </a:r>
              </a:p>
              <a:p>
                <a:pPr marL="0" indent="0" algn="ctr">
                  <a:buNone/>
                </a:pPr>
                <a14:m>
                  <m:oMathPara xmlns:m="http://schemas.openxmlformats.org/officeDocument/2006/math">
                    <m:oMathParaPr>
                      <m:jc m:val="centerGroup"/>
                    </m:oMathParaPr>
                    <m:oMath xmlns:m="http://schemas.openxmlformats.org/officeDocument/2006/math">
                      <m:limLow>
                        <m:limLowPr>
                          <m:ctrlPr>
                            <a:rPr lang="pt-BR" sz="1200" i="1" smtClean="0">
                              <a:latin typeface="Cambria Math" panose="02040503050406030204" pitchFamily="18" charset="0"/>
                            </a:rPr>
                          </m:ctrlPr>
                        </m:limLowPr>
                        <m:e>
                          <m:r>
                            <m:rPr>
                              <m:sty m:val="p"/>
                            </m:rPr>
                            <a:rPr lang="pt-BR" sz="1200">
                              <a:latin typeface="Cambria Math" panose="02040503050406030204" pitchFamily="18" charset="0"/>
                            </a:rPr>
                            <m:t>lim</m:t>
                          </m:r>
                        </m:e>
                        <m:lim>
                          <m:r>
                            <a:rPr lang="en-CA" sz="1200" i="1">
                              <a:latin typeface="Cambria Math" panose="02040503050406030204" pitchFamily="18" charset="0"/>
                            </a:rPr>
                            <m:t>h</m:t>
                          </m:r>
                          <m:r>
                            <a:rPr lang="pt-BR" sz="1200" i="1">
                              <a:latin typeface="Cambria Math" panose="02040503050406030204" pitchFamily="18" charset="0"/>
                            </a:rPr>
                            <m:t>→</m:t>
                          </m:r>
                          <m:r>
                            <a:rPr lang="en-CA" sz="1200" i="1">
                              <a:latin typeface="Cambria Math" panose="02040503050406030204" pitchFamily="18" charset="0"/>
                            </a:rPr>
                            <m:t>0</m:t>
                          </m:r>
                        </m:lim>
                      </m:limLow>
                      <m:f>
                        <m:fPr>
                          <m:ctrlPr>
                            <a:rPr lang="en-CA" sz="1200" i="1">
                              <a:latin typeface="Cambria Math" panose="02040503050406030204" pitchFamily="18" charset="0"/>
                            </a:rPr>
                          </m:ctrlPr>
                        </m:fPr>
                        <m:num>
                          <m:r>
                            <a:rPr lang="en-CA" sz="1200" i="1">
                              <a:latin typeface="Cambria Math" panose="02040503050406030204" pitchFamily="18" charset="0"/>
                            </a:rPr>
                            <m:t>10,000</m:t>
                          </m:r>
                        </m:num>
                        <m:den>
                          <m:r>
                            <a:rPr lang="en-CA" sz="1200" i="1">
                              <a:latin typeface="Cambria Math" panose="02040503050406030204" pitchFamily="18" charset="0"/>
                            </a:rPr>
                            <m:t>𝑋</m:t>
                          </m:r>
                          <m:d>
                            <m:dPr>
                              <m:ctrlPr>
                                <a:rPr lang="en-CA" sz="1200" i="1">
                                  <a:latin typeface="Cambria Math" panose="02040503050406030204" pitchFamily="18" charset="0"/>
                                </a:rPr>
                              </m:ctrlPr>
                            </m:dPr>
                            <m:e>
                              <m:r>
                                <a:rPr lang="en-CA" sz="1200" i="1">
                                  <a:latin typeface="Cambria Math" panose="02040503050406030204" pitchFamily="18" charset="0"/>
                                </a:rPr>
                                <m:t>𝑋</m:t>
                              </m:r>
                              <m:r>
                                <a:rPr lang="en-CA" sz="1200" i="1">
                                  <a:latin typeface="Cambria Math" panose="02040503050406030204" pitchFamily="18" charset="0"/>
                                </a:rPr>
                                <m:t>+</m:t>
                              </m:r>
                              <m:r>
                                <a:rPr lang="en-CA" sz="1200" i="1">
                                  <a:latin typeface="Cambria Math" panose="02040503050406030204" pitchFamily="18" charset="0"/>
                                </a:rPr>
                                <m:t>h</m:t>
                              </m:r>
                            </m:e>
                          </m:d>
                        </m:den>
                      </m:f>
                      <m:r>
                        <a:rPr lang="en-CA" sz="1200" b="0" i="1" smtClean="0">
                          <a:latin typeface="Cambria Math" panose="02040503050406030204" pitchFamily="18" charset="0"/>
                        </a:rPr>
                        <m:t>=</m:t>
                      </m:r>
                      <m:f>
                        <m:fPr>
                          <m:ctrlPr>
                            <a:rPr lang="en-CA" sz="1200" i="1">
                              <a:latin typeface="Cambria Math" panose="02040503050406030204" pitchFamily="18" charset="0"/>
                            </a:rPr>
                          </m:ctrlPr>
                        </m:fPr>
                        <m:num>
                          <m:r>
                            <a:rPr lang="en-CA" sz="1200" i="1">
                              <a:latin typeface="Cambria Math" panose="02040503050406030204" pitchFamily="18" charset="0"/>
                            </a:rPr>
                            <m:t>10,000</m:t>
                          </m:r>
                        </m:num>
                        <m:den>
                          <m:sSup>
                            <m:sSupPr>
                              <m:ctrlPr>
                                <a:rPr lang="en-CA" sz="1200" i="1" smtClean="0">
                                  <a:latin typeface="Cambria Math" panose="02040503050406030204" pitchFamily="18" charset="0"/>
                                </a:rPr>
                              </m:ctrlPr>
                            </m:sSupPr>
                            <m:e>
                              <m:r>
                                <a:rPr lang="en-CA" sz="1200" b="0" i="1" smtClean="0">
                                  <a:latin typeface="Cambria Math" panose="02040503050406030204" pitchFamily="18" charset="0"/>
                                </a:rPr>
                                <m:t>𝑋</m:t>
                              </m:r>
                            </m:e>
                            <m:sup>
                              <m:r>
                                <a:rPr lang="en-CA" sz="1200" b="0" i="1" smtClean="0">
                                  <a:latin typeface="Cambria Math" panose="02040503050406030204" pitchFamily="18" charset="0"/>
                                </a:rPr>
                                <m:t>2</m:t>
                              </m:r>
                            </m:sup>
                          </m:sSup>
                        </m:den>
                      </m:f>
                    </m:oMath>
                  </m:oMathPara>
                </a14:m>
                <a:endParaRPr lang="en-CA" altLang="en-US" sz="1200" dirty="0"/>
              </a:p>
              <a:p>
                <a:pPr marL="0" indent="0">
                  <a:buNone/>
                </a:pPr>
                <a:r>
                  <a:rPr lang="en-CA" altLang="en-US" sz="1200" dirty="0"/>
                  <a:t>which is the same as </a:t>
                </a:r>
                <a14:m>
                  <m:oMath xmlns:m="http://schemas.openxmlformats.org/officeDocument/2006/math">
                    <m:f>
                      <m:fPr>
                        <m:ctrlPr>
                          <a:rPr lang="en-CA" altLang="en-US" sz="1200" i="1" smtClean="0">
                            <a:latin typeface="Cambria Math" panose="02040503050406030204" pitchFamily="18" charset="0"/>
                          </a:rPr>
                        </m:ctrlPr>
                      </m:fPr>
                      <m:num>
                        <m:sSub>
                          <m:sSubPr>
                            <m:ctrlPr>
                              <a:rPr lang="en-CA" altLang="en-US" sz="1200" i="1" smtClean="0">
                                <a:latin typeface="Cambria Math" panose="02040503050406030204" pitchFamily="18" charset="0"/>
                              </a:rPr>
                            </m:ctrlPr>
                          </m:sSubPr>
                          <m:e>
                            <m:r>
                              <a:rPr lang="en-CA" altLang="en-US" sz="1200" b="0" i="1" smtClean="0">
                                <a:latin typeface="Cambria Math" panose="02040503050406030204" pitchFamily="18" charset="0"/>
                              </a:rPr>
                              <m:t>𝑀𝑈</m:t>
                            </m:r>
                          </m:e>
                          <m:sub>
                            <m:r>
                              <a:rPr lang="en-CA" altLang="en-US" sz="1200" b="0" i="1" smtClean="0">
                                <a:latin typeface="Cambria Math" panose="02040503050406030204" pitchFamily="18" charset="0"/>
                              </a:rPr>
                              <m:t>𝑋</m:t>
                            </m:r>
                          </m:sub>
                        </m:sSub>
                      </m:num>
                      <m:den>
                        <m:sSub>
                          <m:sSubPr>
                            <m:ctrlPr>
                              <a:rPr lang="en-CA" altLang="en-US" sz="1200" i="1">
                                <a:latin typeface="Cambria Math" panose="02040503050406030204" pitchFamily="18" charset="0"/>
                              </a:rPr>
                            </m:ctrlPr>
                          </m:sSubPr>
                          <m:e>
                            <m:r>
                              <a:rPr lang="en-CA" altLang="en-US" sz="1200" i="1">
                                <a:latin typeface="Cambria Math" panose="02040503050406030204" pitchFamily="18" charset="0"/>
                              </a:rPr>
                              <m:t>𝑀𝑈</m:t>
                            </m:r>
                          </m:e>
                          <m:sub>
                            <m:r>
                              <a:rPr lang="en-CA" altLang="en-US" sz="1200" b="0" i="1" smtClean="0">
                                <a:latin typeface="Cambria Math" panose="02040503050406030204" pitchFamily="18" charset="0"/>
                              </a:rPr>
                              <m:t>𝑌</m:t>
                            </m:r>
                          </m:sub>
                        </m:sSub>
                      </m:den>
                    </m:f>
                    <m:r>
                      <a:rPr lang="en-CA" altLang="en-US" sz="1200" b="0" i="1" smtClean="0">
                        <a:latin typeface="Cambria Math" panose="02040503050406030204" pitchFamily="18" charset="0"/>
                      </a:rPr>
                      <m:t>=</m:t>
                    </m:r>
                    <m:f>
                      <m:fPr>
                        <m:ctrlPr>
                          <a:rPr lang="en-CA" altLang="en-US" sz="1200" b="0" i="1" smtClean="0">
                            <a:latin typeface="Cambria Math" panose="02040503050406030204" pitchFamily="18" charset="0"/>
                          </a:rPr>
                        </m:ctrlPr>
                      </m:fPr>
                      <m:num>
                        <m:r>
                          <a:rPr lang="en-CA" altLang="en-US" sz="1200" b="0" i="1" smtClean="0">
                            <a:latin typeface="Cambria Math" panose="02040503050406030204" pitchFamily="18" charset="0"/>
                          </a:rPr>
                          <m:t>𝑌</m:t>
                        </m:r>
                      </m:num>
                      <m:den>
                        <m:r>
                          <a:rPr lang="en-CA" altLang="en-US" sz="1200" b="0" i="1" smtClean="0">
                            <a:latin typeface="Cambria Math" panose="02040503050406030204" pitchFamily="18" charset="0"/>
                          </a:rPr>
                          <m:t>𝑋</m:t>
                        </m:r>
                      </m:den>
                    </m:f>
                  </m:oMath>
                </a14:m>
                <a:r>
                  <a:rPr lang="en-CA" altLang="en-US" sz="1200" dirty="0"/>
                  <a:t> upon substitution of the equation for </a:t>
                </a:r>
                <a14:m>
                  <m:oMath xmlns:m="http://schemas.openxmlformats.org/officeDocument/2006/math">
                    <m:r>
                      <a:rPr lang="en-CA" sz="1200" i="1" dirty="0">
                        <a:latin typeface="Cambria Math" panose="02040503050406030204" pitchFamily="18" charset="0"/>
                      </a:rPr>
                      <m:t>𝑌</m:t>
                    </m:r>
                    <m:r>
                      <a:rPr lang="en-CA" sz="1200" i="1">
                        <a:latin typeface="Cambria Math" panose="02040503050406030204" pitchFamily="18" charset="0"/>
                      </a:rPr>
                      <m:t>=</m:t>
                    </m:r>
                    <m:f>
                      <m:fPr>
                        <m:ctrlPr>
                          <a:rPr lang="en-CA" sz="1200" i="1">
                            <a:latin typeface="Cambria Math" panose="02040503050406030204" pitchFamily="18" charset="0"/>
                          </a:rPr>
                        </m:ctrlPr>
                      </m:fPr>
                      <m:num>
                        <m:r>
                          <a:rPr lang="en-CA" sz="1200" i="1">
                            <a:latin typeface="Cambria Math" panose="02040503050406030204" pitchFamily="18" charset="0"/>
                          </a:rPr>
                          <m:t>10,000</m:t>
                        </m:r>
                      </m:num>
                      <m:den>
                        <m:r>
                          <a:rPr lang="en-CA" sz="1200" i="1">
                            <a:latin typeface="Cambria Math" panose="02040503050406030204" pitchFamily="18" charset="0"/>
                          </a:rPr>
                          <m:t>𝑋</m:t>
                        </m:r>
                      </m:den>
                    </m:f>
                  </m:oMath>
                </a14:m>
                <a:r>
                  <a:rPr lang="en-CA" altLang="en-US" sz="1200" dirty="0"/>
                  <a:t>.</a:t>
                </a:r>
                <a:endParaRPr lang="en-CA" altLang="en-US" sz="1200" i="1" dirty="0"/>
              </a:p>
              <a:p>
                <a:pPr marL="0" indent="0" algn="ctr">
                  <a:buNone/>
                </a:pPr>
                <a:endParaRPr lang="en-CA" sz="1200" i="1" dirty="0"/>
              </a:p>
              <a:p>
                <a:endParaRPr lang="en-CA" i="1" dirty="0"/>
              </a:p>
            </p:txBody>
          </p:sp>
        </mc:Choice>
        <mc:Fallback xmlns="">
          <p:sp>
            <p:nvSpPr>
              <p:cNvPr id="3" name="Notes Placeholder 2"/>
              <p:cNvSpPr>
                <a:spLocks noGrp="1"/>
              </p:cNvSpPr>
              <p:nvPr>
                <p:ph type="body" idx="1"/>
              </p:nvPr>
            </p:nvSpPr>
            <p:spPr/>
            <p:txBody>
              <a:bodyPr/>
              <a:lstStyle/>
              <a:p>
                <a:pPr marL="0" indent="0">
                  <a:buNone/>
                </a:pPr>
                <a:r>
                  <a:rPr lang="en-CA" sz="1200" b="1" dirty="0">
                    <a:latin typeface="PT Serif" panose="020A0603040505020204" pitchFamily="18" charset="0"/>
                  </a:rPr>
                  <a:t>Note 1. </a:t>
                </a:r>
                <a:r>
                  <a:rPr lang="en-CA" sz="1200" b="0" i="0" dirty="0">
                    <a:latin typeface="PT Serif" panose="020A0603040505020204" pitchFamily="18" charset="0"/>
                  </a:rPr>
                  <a:t>More</a:t>
                </a:r>
                <a:r>
                  <a:rPr lang="en-CA" sz="1200" b="0" i="0" baseline="0" dirty="0">
                    <a:latin typeface="PT Serif" panose="020A0603040505020204" pitchFamily="18" charset="0"/>
                  </a:rPr>
                  <a:t> formally, </a:t>
                </a:r>
                <a:r>
                  <a:rPr lang="en-CA" sz="1200" b="0" i="0">
                    <a:latin typeface="Cambria Math" panose="02040503050406030204" pitchFamily="18" charset="0"/>
                  </a:rPr>
                  <a:t>〖𝑀𝑈〗_𝑋</a:t>
                </a:r>
                <a:r>
                  <a:rPr lang="en-CA" sz="1200" i="0" dirty="0">
                    <a:latin typeface="PT Serif" panose="020A0603040505020204" pitchFamily="18" charset="0"/>
                  </a:rPr>
                  <a:t> is the change in utility</a:t>
                </a:r>
                <a:r>
                  <a:rPr lang="en-CA" sz="1200" i="0" baseline="0" dirty="0">
                    <a:latin typeface="PT Serif" panose="020A0603040505020204" pitchFamily="18" charset="0"/>
                  </a:rPr>
                  <a:t> from an infinitely small change in </a:t>
                </a:r>
                <a:r>
                  <a:rPr lang="en-CA" sz="1200" i="1" baseline="0" dirty="0">
                    <a:latin typeface="PT Serif" panose="020A0603040505020204" pitchFamily="18" charset="0"/>
                  </a:rPr>
                  <a:t>X</a:t>
                </a:r>
                <a:r>
                  <a:rPr lang="en-CA" sz="1200" i="0" baseline="0" dirty="0">
                    <a:latin typeface="PT Serif" panose="020A0603040505020204" pitchFamily="18" charset="0"/>
                  </a:rPr>
                  <a:t>, holding </a:t>
                </a:r>
                <a:r>
                  <a:rPr lang="en-CA" sz="1200" i="1" baseline="0" dirty="0">
                    <a:latin typeface="PT Serif" panose="020A0603040505020204" pitchFamily="18" charset="0"/>
                  </a:rPr>
                  <a:t>Y</a:t>
                </a:r>
                <a:r>
                  <a:rPr lang="en-CA" sz="1200" i="0" baseline="0" dirty="0">
                    <a:latin typeface="PT Serif" panose="020A0603040505020204" pitchFamily="18" charset="0"/>
                  </a:rPr>
                  <a:t> constant. Similarly, </a:t>
                </a:r>
                <a:r>
                  <a:rPr lang="en-CA" sz="1200" b="0" i="0">
                    <a:latin typeface="Cambria Math" panose="02040503050406030204" pitchFamily="18" charset="0"/>
                  </a:rPr>
                  <a:t>〖𝑀𝑈〗_𝑌</a:t>
                </a:r>
                <a:r>
                  <a:rPr lang="en-CA" sz="1200" i="0" dirty="0">
                    <a:latin typeface="PT Serif" panose="020A0603040505020204" pitchFamily="18" charset="0"/>
                  </a:rPr>
                  <a:t> is the change in utility</a:t>
                </a:r>
                <a:r>
                  <a:rPr lang="en-CA" sz="1200" i="0" baseline="0" dirty="0">
                    <a:latin typeface="PT Serif" panose="020A0603040505020204" pitchFamily="18" charset="0"/>
                  </a:rPr>
                  <a:t> from an infinitely small change in </a:t>
                </a:r>
                <a:r>
                  <a:rPr lang="en-CA" sz="1200" i="1" baseline="0" dirty="0">
                    <a:latin typeface="PT Serif" panose="020A0603040505020204" pitchFamily="18" charset="0"/>
                  </a:rPr>
                  <a:t>Y</a:t>
                </a:r>
                <a:r>
                  <a:rPr lang="en-CA" sz="1200" i="0" baseline="0" dirty="0">
                    <a:latin typeface="PT Serif" panose="020A0603040505020204" pitchFamily="18" charset="0"/>
                  </a:rPr>
                  <a:t>, holding </a:t>
                </a:r>
                <a:r>
                  <a:rPr lang="en-CA" sz="1200" i="1" baseline="0" dirty="0">
                    <a:latin typeface="PT Serif" panose="020A0603040505020204" pitchFamily="18" charset="0"/>
                  </a:rPr>
                  <a:t>X</a:t>
                </a:r>
                <a:r>
                  <a:rPr lang="en-CA" sz="1200" i="0" baseline="0" dirty="0">
                    <a:latin typeface="PT Serif" panose="020A0603040505020204" pitchFamily="18" charset="0"/>
                  </a:rPr>
                  <a:t> constant. If we could use calculus, we would compute marginal utilities as partial derivatives of </a:t>
                </a:r>
                <a:r>
                  <a:rPr lang="en-CA" sz="1200" i="1" baseline="0" dirty="0">
                    <a:latin typeface="PT Serif" panose="020A0603040505020204" pitchFamily="18" charset="0"/>
                  </a:rPr>
                  <a:t>U</a:t>
                </a:r>
                <a:r>
                  <a:rPr lang="en-CA" sz="1200" i="0" baseline="0" dirty="0">
                    <a:latin typeface="PT Serif" panose="020A0603040505020204" pitchFamily="18" charset="0"/>
                  </a:rPr>
                  <a:t> with respect to </a:t>
                </a:r>
                <a:r>
                  <a:rPr lang="en-CA" sz="1200" i="1" baseline="0" dirty="0">
                    <a:latin typeface="PT Serif" panose="020A0603040505020204" pitchFamily="18" charset="0"/>
                  </a:rPr>
                  <a:t>X</a:t>
                </a:r>
                <a:r>
                  <a:rPr lang="en-CA" sz="1200" i="0" baseline="0" dirty="0">
                    <a:latin typeface="PT Serif" panose="020A0603040505020204" pitchFamily="18" charset="0"/>
                  </a:rPr>
                  <a:t> and </a:t>
                </a:r>
                <a:r>
                  <a:rPr lang="en-CA" sz="1200" i="1" baseline="0" dirty="0">
                    <a:latin typeface="PT Serif" panose="020A0603040505020204" pitchFamily="18" charset="0"/>
                  </a:rPr>
                  <a:t>Y</a:t>
                </a:r>
                <a:r>
                  <a:rPr lang="en-CA" sz="1200" dirty="0">
                    <a:latin typeface="PT Serif" panose="020A0603040505020204" pitchFamily="18" charset="0"/>
                  </a:rPr>
                  <a:t>. However, t</a:t>
                </a:r>
                <a:r>
                  <a:rPr lang="en-CA" sz="1200" i="0" baseline="0" dirty="0">
                    <a:latin typeface="PT Serif" panose="020A0603040505020204" pitchFamily="18" charset="0"/>
                  </a:rPr>
                  <a:t>hese partial derivatives are simply limits of utility differences as changes in </a:t>
                </a:r>
                <a:r>
                  <a:rPr lang="en-CA" sz="1200" i="1" baseline="0" dirty="0">
                    <a:latin typeface="PT Serif" panose="020A0603040505020204" pitchFamily="18" charset="0"/>
                  </a:rPr>
                  <a:t>X</a:t>
                </a:r>
                <a:r>
                  <a:rPr lang="en-CA" sz="1200" i="0" baseline="0" dirty="0">
                    <a:latin typeface="PT Serif" panose="020A0603040505020204" pitchFamily="18" charset="0"/>
                  </a:rPr>
                  <a:t> and </a:t>
                </a:r>
                <a:r>
                  <a:rPr lang="en-CA" sz="1200" i="1" baseline="0" dirty="0">
                    <a:latin typeface="PT Serif" panose="020A0603040505020204" pitchFamily="18" charset="0"/>
                  </a:rPr>
                  <a:t>Y</a:t>
                </a:r>
                <a:r>
                  <a:rPr lang="en-CA" sz="1200" i="0" baseline="0" dirty="0">
                    <a:latin typeface="PT Serif" panose="020A0603040505020204" pitchFamily="18" charset="0"/>
                  </a:rPr>
                  <a:t> approach </a:t>
                </a:r>
                <a:r>
                  <a:rPr lang="en-CA" sz="1200" i="0" baseline="0" dirty="0"/>
                  <a:t>zero. For the given utility function, if </a:t>
                </a:r>
                <a:r>
                  <a:rPr lang="en-CA" sz="1200" i="1" baseline="0" dirty="0"/>
                  <a:t>X</a:t>
                </a:r>
                <a:r>
                  <a:rPr lang="en-CA" sz="1200" i="0" baseline="0" dirty="0"/>
                  <a:t> increases from </a:t>
                </a:r>
                <a:r>
                  <a:rPr lang="en-CA" sz="1200" i="1" baseline="0" dirty="0"/>
                  <a:t>X</a:t>
                </a:r>
                <a:r>
                  <a:rPr lang="en-CA" sz="1200" i="0" baseline="0" dirty="0"/>
                  <a:t> to </a:t>
                </a:r>
                <a:r>
                  <a:rPr lang="en-CA" sz="1200" i="1" baseline="0" dirty="0" err="1"/>
                  <a:t>X+h</a:t>
                </a:r>
                <a:r>
                  <a:rPr lang="en-CA" sz="1200" i="0" baseline="0" dirty="0"/>
                  <a:t>, utility increases from </a:t>
                </a:r>
                <a:r>
                  <a:rPr lang="en-CA" sz="1200" b="0" i="0">
                    <a:latin typeface="Cambria Math" panose="02040503050406030204" pitchFamily="18" charset="0"/>
                    <a:ea typeface="Cambria Math" panose="02040503050406030204" pitchFamily="18" charset="0"/>
                  </a:rPr>
                  <a:t>√𝑋𝑌</a:t>
                </a:r>
                <a:r>
                  <a:rPr lang="en-CA" sz="1200" i="0" baseline="0" dirty="0"/>
                  <a:t> to </a:t>
                </a:r>
                <a:r>
                  <a:rPr lang="en-CA" sz="1200" b="0" i="0">
                    <a:latin typeface="Cambria Math" panose="02040503050406030204" pitchFamily="18" charset="0"/>
                    <a:ea typeface="Cambria Math" panose="02040503050406030204" pitchFamily="18" charset="0"/>
                  </a:rPr>
                  <a:t>√((𝑋+ℎ)𝑌)</a:t>
                </a:r>
                <a:r>
                  <a:rPr lang="en-CA" sz="1200" i="0" baseline="0" dirty="0"/>
                  <a:t>: the change in utility (</a:t>
                </a:r>
                <a:r>
                  <a:rPr lang="en-CA" sz="1200" i="0" baseline="0">
                    <a:latin typeface="Cambria Math" panose="02040503050406030204" pitchFamily="18" charset="0"/>
                    <a:ea typeface="Cambria Math" panose="02040503050406030204" pitchFamily="18" charset="0"/>
                  </a:rPr>
                  <a:t>∆</a:t>
                </a:r>
                <a:r>
                  <a:rPr lang="en-CA" sz="1200" b="0" i="0" baseline="0">
                    <a:latin typeface="Cambria Math" panose="02040503050406030204" pitchFamily="18" charset="0"/>
                    <a:ea typeface="Cambria Math" panose="02040503050406030204" pitchFamily="18" charset="0"/>
                  </a:rPr>
                  <a:t>𝑈</a:t>
                </a:r>
                <a:r>
                  <a:rPr lang="en-CA" sz="1200" i="0" baseline="0" dirty="0"/>
                  <a:t>) is equal to </a:t>
                </a:r>
                <a:r>
                  <a:rPr lang="en-CA" sz="1200" b="0" i="0">
                    <a:latin typeface="Cambria Math" panose="02040503050406030204" pitchFamily="18" charset="0"/>
                    <a:ea typeface="Cambria Math" panose="02040503050406030204" pitchFamily="18" charset="0"/>
                  </a:rPr>
                  <a:t>√((𝑋+ℎ)𝑌)−√𝑋𝑌</a:t>
                </a:r>
                <a:r>
                  <a:rPr lang="en-CA" sz="1200" i="0" baseline="0" dirty="0"/>
                  <a:t> and the change in </a:t>
                </a:r>
                <a:r>
                  <a:rPr lang="en-CA" sz="1200" i="1" baseline="0" dirty="0"/>
                  <a:t>X</a:t>
                </a:r>
                <a:r>
                  <a:rPr lang="en-CA" sz="1200" i="0" baseline="0" dirty="0"/>
                  <a:t> (</a:t>
                </a:r>
                <a:r>
                  <a:rPr lang="en-CA" sz="1200" i="0" baseline="0">
                    <a:latin typeface="Cambria Math" panose="02040503050406030204" pitchFamily="18" charset="0"/>
                    <a:ea typeface="Cambria Math" panose="02040503050406030204" pitchFamily="18" charset="0"/>
                  </a:rPr>
                  <a:t>∆</a:t>
                </a:r>
                <a:r>
                  <a:rPr lang="en-CA" sz="1200" b="0" i="0" baseline="0">
                    <a:latin typeface="Cambria Math" panose="02040503050406030204" pitchFamily="18" charset="0"/>
                    <a:ea typeface="Cambria Math" panose="02040503050406030204" pitchFamily="18" charset="0"/>
                  </a:rPr>
                  <a:t>𝑋</a:t>
                </a:r>
                <a:r>
                  <a:rPr lang="en-CA" sz="1200" i="0" baseline="0" dirty="0"/>
                  <a:t>) is </a:t>
                </a:r>
                <a:r>
                  <a:rPr lang="en-CA" sz="1200" i="1" baseline="0" dirty="0"/>
                  <a:t>h</a:t>
                </a:r>
                <a:r>
                  <a:rPr lang="en-CA" sz="1200" i="0" baseline="0" dirty="0"/>
                  <a:t>.  The corresponding changes if </a:t>
                </a:r>
                <a:r>
                  <a:rPr lang="en-CA" sz="1200" i="1" baseline="0" dirty="0"/>
                  <a:t>Y</a:t>
                </a:r>
                <a:r>
                  <a:rPr lang="en-CA" sz="1200" i="0" baseline="0" dirty="0"/>
                  <a:t> increases by </a:t>
                </a:r>
                <a:r>
                  <a:rPr lang="en-CA" sz="1200" i="1" baseline="0" dirty="0"/>
                  <a:t>h</a:t>
                </a:r>
                <a:r>
                  <a:rPr lang="en-CA" sz="1200" i="0" baseline="0" dirty="0"/>
                  <a:t> are </a:t>
                </a:r>
                <a:r>
                  <a:rPr lang="en-CA" sz="1200" i="0" baseline="0">
                    <a:latin typeface="Cambria Math" panose="02040503050406030204" pitchFamily="18" charset="0"/>
                    <a:ea typeface="Cambria Math" panose="02040503050406030204" pitchFamily="18" charset="0"/>
                  </a:rPr>
                  <a:t>∆</a:t>
                </a:r>
                <a:r>
                  <a:rPr lang="en-CA" sz="1200" b="0" i="0" baseline="0">
                    <a:latin typeface="Cambria Math" panose="02040503050406030204" pitchFamily="18" charset="0"/>
                    <a:ea typeface="Cambria Math" panose="02040503050406030204" pitchFamily="18" charset="0"/>
                  </a:rPr>
                  <a:t>𝑈=</a:t>
                </a:r>
                <a:r>
                  <a:rPr lang="en-CA" sz="1200" b="0" i="0">
                    <a:latin typeface="Cambria Math" panose="02040503050406030204" pitchFamily="18" charset="0"/>
                    <a:ea typeface="Cambria Math" panose="02040503050406030204" pitchFamily="18" charset="0"/>
                  </a:rPr>
                  <a:t>√(𝑋(𝑌+ℎ) )−√𝑋𝑌</a:t>
                </a:r>
                <a:r>
                  <a:rPr lang="en-CA" sz="1200" i="0" baseline="0" dirty="0"/>
                  <a:t> and </a:t>
                </a:r>
                <a:r>
                  <a:rPr lang="en-CA" sz="1200" i="0" baseline="0">
                    <a:latin typeface="Cambria Math" panose="02040503050406030204" pitchFamily="18" charset="0"/>
                    <a:ea typeface="Cambria Math" panose="02040503050406030204" pitchFamily="18" charset="0"/>
                  </a:rPr>
                  <a:t>∆</a:t>
                </a:r>
                <a:r>
                  <a:rPr lang="en-CA" sz="1200" b="0" i="0" baseline="0">
                    <a:latin typeface="Cambria Math" panose="02040503050406030204" pitchFamily="18" charset="0"/>
                    <a:ea typeface="Cambria Math" panose="02040503050406030204" pitchFamily="18" charset="0"/>
                  </a:rPr>
                  <a:t>𝑌=ℎ</a:t>
                </a:r>
                <a:r>
                  <a:rPr lang="en-CA" sz="1200" i="0" baseline="0" dirty="0"/>
                  <a:t>. </a:t>
                </a:r>
                <a:r>
                  <a:rPr lang="en-CA" sz="1200" dirty="0"/>
                  <a:t>We can then express marginal utilities as limits of the ratios between </a:t>
                </a:r>
                <a:r>
                  <a:rPr lang="en-CA" sz="1200" i="0">
                    <a:latin typeface="Cambria Math" panose="02040503050406030204" pitchFamily="18" charset="0"/>
                    <a:ea typeface="Cambria Math" panose="02040503050406030204" pitchFamily="18" charset="0"/>
                  </a:rPr>
                  <a:t>∆𝑈</a:t>
                </a:r>
                <a:r>
                  <a:rPr lang="en-CA" sz="1200" i="0" baseline="0" dirty="0"/>
                  <a:t> and </a:t>
                </a:r>
                <a:r>
                  <a:rPr lang="en-CA" sz="1200" i="0">
                    <a:latin typeface="Cambria Math" panose="02040503050406030204" pitchFamily="18" charset="0"/>
                    <a:ea typeface="Cambria Math" panose="02040503050406030204" pitchFamily="18" charset="0"/>
                  </a:rPr>
                  <a:t>∆𝑋</a:t>
                </a:r>
                <a:r>
                  <a:rPr lang="en-CA" sz="1200" i="0" baseline="0" dirty="0"/>
                  <a:t> or </a:t>
                </a:r>
                <a:r>
                  <a:rPr lang="en-CA" sz="1200" i="0">
                    <a:latin typeface="Cambria Math" panose="02040503050406030204" pitchFamily="18" charset="0"/>
                    <a:ea typeface="Cambria Math" panose="02040503050406030204" pitchFamily="18" charset="0"/>
                  </a:rPr>
                  <a:t>∆</a:t>
                </a:r>
                <a:r>
                  <a:rPr lang="en-CA" sz="1200" b="0" i="0">
                    <a:latin typeface="Cambria Math" panose="02040503050406030204" pitchFamily="18" charset="0"/>
                    <a:ea typeface="Cambria Math" panose="02040503050406030204" pitchFamily="18" charset="0"/>
                  </a:rPr>
                  <a:t>𝑌</a:t>
                </a:r>
                <a:r>
                  <a:rPr lang="en-CA" sz="1200" i="0" baseline="0" dirty="0"/>
                  <a:t> as </a:t>
                </a:r>
                <a:r>
                  <a:rPr lang="en-CA" sz="1200" i="1" baseline="0" dirty="0"/>
                  <a:t>h</a:t>
                </a:r>
                <a:r>
                  <a:rPr lang="en-CA" sz="1200" dirty="0"/>
                  <a:t> goes to zero (i.e., </a:t>
                </a:r>
                <a:r>
                  <a:rPr lang="en-CA" sz="1200" i="0">
                    <a:latin typeface="Cambria Math" panose="02040503050406030204" pitchFamily="18" charset="0"/>
                    <a:ea typeface="Cambria Math" panose="02040503050406030204" pitchFamily="18" charset="0"/>
                  </a:rPr>
                  <a:t>∆𝑋</a:t>
                </a:r>
                <a:r>
                  <a:rPr lang="en-CA" sz="1200" i="0" baseline="0" dirty="0"/>
                  <a:t> or </a:t>
                </a:r>
                <a:r>
                  <a:rPr lang="en-CA" sz="1200" i="0">
                    <a:latin typeface="Cambria Math" panose="02040503050406030204" pitchFamily="18" charset="0"/>
                    <a:ea typeface="Cambria Math" panose="02040503050406030204" pitchFamily="18" charset="0"/>
                  </a:rPr>
                  <a:t>∆</a:t>
                </a:r>
                <a:r>
                  <a:rPr lang="en-CA" sz="1200" b="0" i="0">
                    <a:latin typeface="Cambria Math" panose="02040503050406030204" pitchFamily="18" charset="0"/>
                    <a:ea typeface="Cambria Math" panose="02040503050406030204" pitchFamily="18" charset="0"/>
                  </a:rPr>
                  <a:t>𝑌</a:t>
                </a:r>
                <a:r>
                  <a:rPr lang="en-CA" sz="1200" i="0" baseline="0" dirty="0"/>
                  <a:t> goes</a:t>
                </a:r>
                <a:r>
                  <a:rPr lang="en-CA" sz="1200" i="0" dirty="0"/>
                  <a:t> to zero). </a:t>
                </a:r>
                <a:r>
                  <a:rPr lang="en-CA" sz="1200" dirty="0"/>
                  <a:t>More technically (and for the given utility function),</a:t>
                </a:r>
                <a:endParaRPr lang="en-CA" sz="1200" i="0" baseline="0" dirty="0"/>
              </a:p>
              <a:p>
                <a:pPr marL="0" indent="0" algn="ctr">
                  <a:buNone/>
                </a:pPr>
                <a:r>
                  <a:rPr lang="en-CA" sz="1200" b="0" i="0">
                    <a:latin typeface="Cambria Math" panose="02040503050406030204" pitchFamily="18" charset="0"/>
                  </a:rPr>
                  <a:t>〖𝑀𝑈〗_𝑋=</a:t>
                </a:r>
                <a:r>
                  <a:rPr lang="pt-BR" sz="1200" b="0" i="0">
                    <a:latin typeface="Cambria Math" panose="02040503050406030204" pitchFamily="18" charset="0"/>
                  </a:rPr>
                  <a:t>lim┬(</a:t>
                </a:r>
                <a:r>
                  <a:rPr lang="en-CA" sz="1200" b="0" i="0">
                    <a:latin typeface="Cambria Math" panose="02040503050406030204" pitchFamily="18" charset="0"/>
                  </a:rPr>
                  <a:t>ℎ</a:t>
                </a:r>
                <a:r>
                  <a:rPr lang="pt-BR" sz="1200" b="0" i="0">
                    <a:latin typeface="Cambria Math" panose="02040503050406030204" pitchFamily="18" charset="0"/>
                  </a:rPr>
                  <a:t>→</a:t>
                </a:r>
                <a:r>
                  <a:rPr lang="en-CA" sz="1200" b="0" i="0">
                    <a:latin typeface="Cambria Math" panose="02040503050406030204" pitchFamily="18" charset="0"/>
                  </a:rPr>
                  <a:t>0</a:t>
                </a:r>
                <a:r>
                  <a:rPr lang="pt-BR" sz="1200" b="0" i="0">
                    <a:latin typeface="Cambria Math" panose="02040503050406030204" pitchFamily="18" charset="0"/>
                  </a:rPr>
                  <a:t>)⁡〖</a:t>
                </a:r>
                <a:r>
                  <a:rPr lang="en-CA" sz="1200" b="0" i="0">
                    <a:latin typeface="Cambria Math" panose="02040503050406030204" pitchFamily="18" charset="0"/>
                  </a:rPr>
                  <a:t>[</a:t>
                </a:r>
                <a:r>
                  <a:rPr lang="en-CA" sz="1200" b="0" i="0">
                    <a:latin typeface="Cambria Math" panose="02040503050406030204" pitchFamily="18" charset="0"/>
                    <a:ea typeface="Cambria Math" panose="02040503050406030204" pitchFamily="18" charset="0"/>
                  </a:rPr>
                  <a:t>√((𝑋+ℎ)𝑌)−√𝑋𝑌]/</a:t>
                </a:r>
                <a:r>
                  <a:rPr lang="en-CA" sz="1200" b="0" i="0">
                    <a:latin typeface="Cambria Math" panose="02040503050406030204" pitchFamily="18" charset="0"/>
                  </a:rPr>
                  <a:t>ℎ</a:t>
                </a:r>
                <a:r>
                  <a:rPr lang="pt-BR" sz="1200" b="0" i="0">
                    <a:latin typeface="Cambria Math" panose="02040503050406030204" pitchFamily="18" charset="0"/>
                  </a:rPr>
                  <a:t>〗</a:t>
                </a:r>
                <a:r>
                  <a:rPr lang="en-CA" sz="1200" dirty="0"/>
                  <a:t>     and     </a:t>
                </a:r>
                <a:r>
                  <a:rPr lang="en-CA" sz="1200" b="0" i="0">
                    <a:latin typeface="Cambria Math" panose="02040503050406030204" pitchFamily="18" charset="0"/>
                  </a:rPr>
                  <a:t>〖𝑀𝑈〗_𝑌=</a:t>
                </a:r>
                <a:r>
                  <a:rPr lang="pt-BR" sz="1200" b="0" i="0">
                    <a:latin typeface="Cambria Math" panose="02040503050406030204" pitchFamily="18" charset="0"/>
                  </a:rPr>
                  <a:t>lim┬(</a:t>
                </a:r>
                <a:r>
                  <a:rPr lang="en-CA" sz="1200" b="0" i="0">
                    <a:latin typeface="Cambria Math" panose="02040503050406030204" pitchFamily="18" charset="0"/>
                  </a:rPr>
                  <a:t>ℎ</a:t>
                </a:r>
                <a:r>
                  <a:rPr lang="pt-BR" sz="1200" b="0" i="0">
                    <a:latin typeface="Cambria Math" panose="02040503050406030204" pitchFamily="18" charset="0"/>
                  </a:rPr>
                  <a:t>→</a:t>
                </a:r>
                <a:r>
                  <a:rPr lang="en-CA" sz="1200" b="0" i="0">
                    <a:latin typeface="Cambria Math" panose="02040503050406030204" pitchFamily="18" charset="0"/>
                  </a:rPr>
                  <a:t>0</a:t>
                </a:r>
                <a:r>
                  <a:rPr lang="pt-BR" sz="1200" b="0" i="0">
                    <a:latin typeface="Cambria Math" panose="02040503050406030204" pitchFamily="18" charset="0"/>
                  </a:rPr>
                  <a:t>)⁡〖</a:t>
                </a:r>
                <a:r>
                  <a:rPr lang="en-CA" sz="1200" b="0" i="0">
                    <a:latin typeface="Cambria Math" panose="02040503050406030204" pitchFamily="18" charset="0"/>
                  </a:rPr>
                  <a:t>[</a:t>
                </a:r>
                <a:r>
                  <a:rPr lang="en-CA" sz="1200" b="0" i="0">
                    <a:latin typeface="Cambria Math" panose="02040503050406030204" pitchFamily="18" charset="0"/>
                    <a:ea typeface="Cambria Math" panose="02040503050406030204" pitchFamily="18" charset="0"/>
                  </a:rPr>
                  <a:t>√(𝑋(𝑌+ℎ) )−√𝑋𝑌]/</a:t>
                </a:r>
                <a:r>
                  <a:rPr lang="en-CA" sz="1200" b="0" i="0">
                    <a:latin typeface="Cambria Math" panose="02040503050406030204" pitchFamily="18" charset="0"/>
                  </a:rPr>
                  <a:t>ℎ</a:t>
                </a:r>
                <a:r>
                  <a:rPr lang="pt-BR" sz="1200" b="0" i="0">
                    <a:latin typeface="Cambria Math" panose="02040503050406030204" pitchFamily="18" charset="0"/>
                  </a:rPr>
                  <a:t>〗</a:t>
                </a:r>
                <a:endParaRPr lang="en-CA" sz="1200" i="1" dirty="0"/>
              </a:p>
              <a:p>
                <a:pPr marL="0" indent="0">
                  <a:buNone/>
                </a:pPr>
                <a:endParaRPr lang="en-CA" altLang="en-US" sz="1200" b="1" dirty="0"/>
              </a:p>
              <a:p>
                <a:pPr marL="0" indent="0">
                  <a:buNone/>
                </a:pPr>
                <a:r>
                  <a:rPr lang="en-CA" altLang="en-US" sz="1200" b="1" dirty="0"/>
                  <a:t>Note 2</a:t>
                </a:r>
                <a:r>
                  <a:rPr lang="en-CA" altLang="en-US" sz="1200" dirty="0"/>
                  <a:t>. Recall that </a:t>
                </a:r>
                <a:r>
                  <a:rPr lang="en-CA" altLang="en-US" sz="1200" i="1" dirty="0"/>
                  <a:t>MRS</a:t>
                </a:r>
                <a:r>
                  <a:rPr lang="en-CA" altLang="en-US" sz="1200" dirty="0"/>
                  <a:t> is the negative of the slope of an indifference curve. For the given utility function (</a:t>
                </a:r>
                <a:r>
                  <a:rPr lang="en-CA" sz="1200" i="0">
                    <a:latin typeface="Cambria Math" panose="02040503050406030204" pitchFamily="18" charset="0"/>
                    <a:ea typeface="Cambria Math" panose="02040503050406030204" pitchFamily="18" charset="0"/>
                  </a:rPr>
                  <a:t>𝑈=√𝑋𝑌</a:t>
                </a:r>
                <a:r>
                  <a:rPr lang="en-CA" altLang="en-US" sz="1200" dirty="0"/>
                  <a:t>), the equation of the indifference curve for </a:t>
                </a:r>
                <a:r>
                  <a:rPr lang="en-CA" altLang="en-US" sz="1200" b="0" i="0">
                    <a:latin typeface="Cambria Math" panose="02040503050406030204" pitchFamily="18" charset="0"/>
                  </a:rPr>
                  <a:t>𝑈 ̅=100</a:t>
                </a:r>
                <a:r>
                  <a:rPr lang="en-CA" altLang="en-US" sz="1200" dirty="0"/>
                  <a:t> is </a:t>
                </a:r>
                <a:r>
                  <a:rPr lang="en-CA" sz="1200" i="0" dirty="0">
                    <a:latin typeface="Cambria Math" panose="02040503050406030204" pitchFamily="18" charset="0"/>
                  </a:rPr>
                  <a:t>𝑌</a:t>
                </a:r>
                <a:r>
                  <a:rPr lang="en-CA" sz="1200" i="0">
                    <a:latin typeface="Cambria Math" panose="02040503050406030204" pitchFamily="18" charset="0"/>
                  </a:rPr>
                  <a:t>=10,000/𝑋</a:t>
                </a:r>
                <a:r>
                  <a:rPr lang="en-CA" altLang="en-US" sz="1200" dirty="0"/>
                  <a:t>, and </a:t>
                </a:r>
                <a:r>
                  <a:rPr lang="en-CA" sz="1200" i="0">
                    <a:latin typeface="Cambria Math" panose="02040503050406030204" pitchFamily="18" charset="0"/>
                  </a:rPr>
                  <a:t>〖𝑀𝑅𝑆〗_𝑋𝑌</a:t>
                </a:r>
                <a:r>
                  <a:rPr lang="en-CA" altLang="en-US" sz="1200" i="0">
                    <a:latin typeface="Cambria Math" panose="02040503050406030204" pitchFamily="18" charset="0"/>
                  </a:rPr>
                  <a:t>=</a:t>
                </a:r>
                <a:r>
                  <a:rPr lang="en-CA" sz="1200" i="0">
                    <a:latin typeface="Cambria Math" panose="02040503050406030204" pitchFamily="18" charset="0"/>
                    <a:ea typeface="Cambria Math" panose="02040503050406030204" pitchFamily="18" charset="0"/>
                  </a:rPr>
                  <a:t>∆</a:t>
                </a:r>
                <a:r>
                  <a:rPr lang="en-CA" sz="1200" b="0" i="0">
                    <a:latin typeface="Cambria Math" panose="02040503050406030204" pitchFamily="18" charset="0"/>
                    <a:ea typeface="Cambria Math" panose="02040503050406030204" pitchFamily="18" charset="0"/>
                  </a:rPr>
                  <a:t>𝑌</a:t>
                </a:r>
                <a:r>
                  <a:rPr lang="en-CA" altLang="en-US" sz="1200" b="0" i="0">
                    <a:latin typeface="Cambria Math" panose="02040503050406030204" pitchFamily="18" charset="0"/>
                    <a:ea typeface="Cambria Math" panose="02040503050406030204" pitchFamily="18" charset="0"/>
                  </a:rPr>
                  <a:t>/</a:t>
                </a:r>
                <a:r>
                  <a:rPr lang="en-CA" sz="1200" i="0">
                    <a:latin typeface="Cambria Math" panose="02040503050406030204" pitchFamily="18" charset="0"/>
                    <a:ea typeface="Cambria Math" panose="02040503050406030204" pitchFamily="18" charset="0"/>
                  </a:rPr>
                  <a:t>∆</a:t>
                </a:r>
                <a:r>
                  <a:rPr lang="en-CA" sz="1200" b="0" i="0">
                    <a:latin typeface="Cambria Math" panose="02040503050406030204" pitchFamily="18" charset="0"/>
                    <a:ea typeface="Cambria Math" panose="02040503050406030204" pitchFamily="18" charset="0"/>
                  </a:rPr>
                  <a:t>𝑋</a:t>
                </a:r>
                <a:r>
                  <a:rPr lang="en-CA" altLang="en-US" sz="1200" dirty="0"/>
                  <a:t> for an infinitely small change in </a:t>
                </a:r>
                <a:r>
                  <a:rPr lang="en-CA" altLang="en-US" sz="1200" i="1" dirty="0"/>
                  <a:t>X</a:t>
                </a:r>
                <a:r>
                  <a:rPr lang="en-CA" altLang="en-US" sz="1200" dirty="0"/>
                  <a:t>, that is</a:t>
                </a:r>
              </a:p>
              <a:p>
                <a:pPr marL="0" indent="0">
                  <a:buNone/>
                </a:pPr>
                <a:r>
                  <a:rPr lang="en-CA" sz="1200" b="0" i="0">
                    <a:latin typeface="Cambria Math" panose="02040503050406030204" pitchFamily="18" charset="0"/>
                  </a:rPr>
                  <a:t>〖</a:t>
                </a:r>
                <a:r>
                  <a:rPr lang="en-CA" sz="1200" i="0">
                    <a:latin typeface="Cambria Math" panose="02040503050406030204" pitchFamily="18" charset="0"/>
                  </a:rPr>
                  <a:t>𝑀𝑅𝑆</a:t>
                </a:r>
                <a:r>
                  <a:rPr lang="en-CA" sz="1200" b="0" i="0">
                    <a:latin typeface="Cambria Math" panose="02040503050406030204" pitchFamily="18" charset="0"/>
                  </a:rPr>
                  <a:t>〗_𝑋𝑌=</a:t>
                </a:r>
                <a:r>
                  <a:rPr lang="pt-BR" sz="1200" b="0" i="0">
                    <a:latin typeface="Cambria Math" panose="02040503050406030204" pitchFamily="18" charset="0"/>
                  </a:rPr>
                  <a:t>lim┬(</a:t>
                </a:r>
                <a:r>
                  <a:rPr lang="en-CA" sz="1200" b="0" i="0">
                    <a:latin typeface="Cambria Math" panose="02040503050406030204" pitchFamily="18" charset="0"/>
                  </a:rPr>
                  <a:t>ℎ</a:t>
                </a:r>
                <a:r>
                  <a:rPr lang="pt-BR" sz="1200" b="0" i="0">
                    <a:latin typeface="Cambria Math" panose="02040503050406030204" pitchFamily="18" charset="0"/>
                  </a:rPr>
                  <a:t>→</a:t>
                </a:r>
                <a:r>
                  <a:rPr lang="en-CA" sz="1200" b="0" i="0">
                    <a:latin typeface="Cambria Math" panose="02040503050406030204" pitchFamily="18" charset="0"/>
                  </a:rPr>
                  <a:t>0</a:t>
                </a:r>
                <a:r>
                  <a:rPr lang="pt-BR" sz="1200" b="0" i="0">
                    <a:latin typeface="Cambria Math" panose="02040503050406030204" pitchFamily="18" charset="0"/>
                  </a:rPr>
                  <a:t>)⁡〖</a:t>
                </a:r>
                <a:r>
                  <a:rPr lang="en-CA" sz="1200" b="0" i="0">
                    <a:latin typeface="Cambria Math" panose="02040503050406030204" pitchFamily="18" charset="0"/>
                  </a:rPr>
                  <a:t>[10,000/(𝑋+ℎ)</a:t>
                </a:r>
                <a:r>
                  <a:rPr lang="en-CA" sz="1200" b="0" i="0">
                    <a:latin typeface="Cambria Math" panose="02040503050406030204" pitchFamily="18" charset="0"/>
                    <a:ea typeface="Cambria Math" panose="02040503050406030204" pitchFamily="18" charset="0"/>
                  </a:rPr>
                  <a:t>−</a:t>
                </a:r>
                <a:r>
                  <a:rPr lang="en-CA" sz="1200" i="0">
                    <a:latin typeface="Cambria Math" panose="02040503050406030204" pitchFamily="18" charset="0"/>
                  </a:rPr>
                  <a:t>10,000/𝑋]</a:t>
                </a:r>
                <a:r>
                  <a:rPr lang="en-CA" sz="1200" b="0" i="0">
                    <a:latin typeface="Cambria Math" panose="02040503050406030204" pitchFamily="18" charset="0"/>
                  </a:rPr>
                  <a:t>/ℎ=</a:t>
                </a:r>
                <a:r>
                  <a:rPr lang="pt-BR" sz="1200" i="0">
                    <a:latin typeface="Cambria Math" panose="02040503050406030204" pitchFamily="18" charset="0"/>
                  </a:rPr>
                  <a:t>lim┬(</a:t>
                </a:r>
                <a:r>
                  <a:rPr lang="en-CA" sz="1200" i="0">
                    <a:latin typeface="Cambria Math" panose="02040503050406030204" pitchFamily="18" charset="0"/>
                  </a:rPr>
                  <a:t>ℎ</a:t>
                </a:r>
                <a:r>
                  <a:rPr lang="pt-BR" sz="1200" i="0">
                    <a:latin typeface="Cambria Math" panose="02040503050406030204" pitchFamily="18" charset="0"/>
                  </a:rPr>
                  <a:t>→</a:t>
                </a:r>
                <a:r>
                  <a:rPr lang="en-CA" sz="1200" i="0">
                    <a:latin typeface="Cambria Math" panose="02040503050406030204" pitchFamily="18" charset="0"/>
                  </a:rPr>
                  <a:t>0</a:t>
                </a:r>
                <a:r>
                  <a:rPr lang="pt-BR" sz="1200" i="0">
                    <a:latin typeface="Cambria Math" panose="02040503050406030204" pitchFamily="18" charset="0"/>
                  </a:rPr>
                  <a:t>)⁡〖</a:t>
                </a:r>
                <a:r>
                  <a:rPr lang="en-CA" sz="1200" i="0">
                    <a:latin typeface="Cambria Math" panose="02040503050406030204" pitchFamily="18" charset="0"/>
                  </a:rPr>
                  <a:t>(10,000(𝑋−𝑋+ℎ)/</a:t>
                </a:r>
                <a:r>
                  <a:rPr lang="en-CA" sz="1200" b="0" i="0">
                    <a:latin typeface="Cambria Math" panose="02040503050406030204" pitchFamily="18" charset="0"/>
                  </a:rPr>
                  <a:t>𝑋(𝑋+ℎ) )/</a:t>
                </a:r>
                <a:r>
                  <a:rPr lang="en-CA" sz="1200" i="0">
                    <a:latin typeface="Cambria Math" panose="02040503050406030204" pitchFamily="18" charset="0"/>
                  </a:rPr>
                  <a:t>ℎ</a:t>
                </a:r>
                <a:r>
                  <a:rPr lang="en-CA" sz="1200" b="0" i="0">
                    <a:latin typeface="Cambria Math" panose="02040503050406030204" pitchFamily="18" charset="0"/>
                  </a:rPr>
                  <a:t>=</a:t>
                </a:r>
                <a:r>
                  <a:rPr lang="pt-BR" sz="1200" i="0">
                    <a:latin typeface="Cambria Math" panose="02040503050406030204" pitchFamily="18" charset="0"/>
                  </a:rPr>
                  <a:t>lim┬(</a:t>
                </a:r>
                <a:r>
                  <a:rPr lang="en-CA" sz="1200" i="0">
                    <a:latin typeface="Cambria Math" panose="02040503050406030204" pitchFamily="18" charset="0"/>
                  </a:rPr>
                  <a:t>ℎ</a:t>
                </a:r>
                <a:r>
                  <a:rPr lang="pt-BR" sz="1200" i="0">
                    <a:latin typeface="Cambria Math" panose="02040503050406030204" pitchFamily="18" charset="0"/>
                  </a:rPr>
                  <a:t>→</a:t>
                </a:r>
                <a:r>
                  <a:rPr lang="en-CA" sz="1200" i="0">
                    <a:latin typeface="Cambria Math" panose="02040503050406030204" pitchFamily="18" charset="0"/>
                  </a:rPr>
                  <a:t>0</a:t>
                </a:r>
                <a:r>
                  <a:rPr lang="pt-BR" sz="1200" i="0">
                    <a:latin typeface="Cambria Math" panose="02040503050406030204" pitchFamily="18" charset="0"/>
                  </a:rPr>
                  <a:t>)</a:t>
                </a:r>
                <a:r>
                  <a:rPr lang="en-CA" sz="1200" b="0" i="0">
                    <a:latin typeface="Cambria Math" panose="02040503050406030204" pitchFamily="18" charset="0"/>
                  </a:rPr>
                  <a:t>  10,000ℎ/</a:t>
                </a:r>
                <a:r>
                  <a:rPr lang="en-CA" sz="1200" i="0">
                    <a:latin typeface="Cambria Math" panose="02040503050406030204" pitchFamily="18" charset="0"/>
                  </a:rPr>
                  <a:t>𝑋(𝑋+ℎ)</a:t>
                </a:r>
                <a:r>
                  <a:rPr lang="en-CA" sz="1200" b="0" i="0">
                    <a:latin typeface="Cambria Math" panose="02040503050406030204" pitchFamily="18" charset="0"/>
                  </a:rPr>
                  <a:t>ℎ=</a:t>
                </a:r>
                <a:r>
                  <a:rPr lang="pt-BR" sz="1200" i="0">
                    <a:latin typeface="Cambria Math" panose="02040503050406030204" pitchFamily="18" charset="0"/>
                  </a:rPr>
                  <a:t>lim┬(</a:t>
                </a:r>
                <a:r>
                  <a:rPr lang="en-CA" sz="1200" i="0">
                    <a:latin typeface="Cambria Math" panose="02040503050406030204" pitchFamily="18" charset="0"/>
                  </a:rPr>
                  <a:t>ℎ</a:t>
                </a:r>
                <a:r>
                  <a:rPr lang="pt-BR" sz="1200" i="0">
                    <a:latin typeface="Cambria Math" panose="02040503050406030204" pitchFamily="18" charset="0"/>
                  </a:rPr>
                  <a:t>→</a:t>
                </a:r>
                <a:r>
                  <a:rPr lang="en-CA" sz="1200" i="0">
                    <a:latin typeface="Cambria Math" panose="02040503050406030204" pitchFamily="18" charset="0"/>
                  </a:rPr>
                  <a:t>0</a:t>
                </a:r>
                <a:r>
                  <a:rPr lang="pt-BR" sz="1200" i="0">
                    <a:latin typeface="Cambria Math" panose="02040503050406030204" pitchFamily="18" charset="0"/>
                  </a:rPr>
                  <a:t>)</a:t>
                </a:r>
                <a:r>
                  <a:rPr lang="en-CA" sz="1200" i="0">
                    <a:latin typeface="Cambria Math" panose="02040503050406030204" pitchFamily="18" charset="0"/>
                  </a:rPr>
                  <a:t>  10,000/𝑋(𝑋+ℎ) </a:t>
                </a:r>
                <a:r>
                  <a:rPr lang="pt-BR" sz="1200" i="0">
                    <a:latin typeface="Cambria Math" panose="02040503050406030204" pitchFamily="18" charset="0"/>
                  </a:rPr>
                  <a:t>〗</a:t>
                </a:r>
                <a:r>
                  <a:rPr lang="en-CA" sz="1200" i="0">
                    <a:latin typeface="Cambria Math" panose="02040503050406030204" pitchFamily="18" charset="0"/>
                  </a:rPr>
                  <a:t> </a:t>
                </a:r>
                <a:r>
                  <a:rPr lang="pt-BR" sz="1200" b="0" i="0">
                    <a:latin typeface="Cambria Math" panose="02040503050406030204" pitchFamily="18" charset="0"/>
                  </a:rPr>
                  <a:t>〗</a:t>
                </a:r>
                <a:endParaRPr lang="en-CA" altLang="en-US" sz="1200" dirty="0"/>
              </a:p>
              <a:p>
                <a:pPr marL="0" indent="0">
                  <a:buNone/>
                </a:pPr>
                <a:r>
                  <a:rPr lang="en-CA" altLang="en-US" sz="1200" dirty="0"/>
                  <a:t>and</a:t>
                </a:r>
              </a:p>
              <a:p>
                <a:pPr marL="0" indent="0" algn="ctr">
                  <a:buNone/>
                </a:pPr>
                <a:r>
                  <a:rPr lang="pt-BR" sz="1200" i="0">
                    <a:latin typeface="Cambria Math" panose="02040503050406030204" pitchFamily="18" charset="0"/>
                  </a:rPr>
                  <a:t>lim┬(</a:t>
                </a:r>
                <a:r>
                  <a:rPr lang="en-CA" sz="1200" i="0">
                    <a:latin typeface="Cambria Math" panose="02040503050406030204" pitchFamily="18" charset="0"/>
                  </a:rPr>
                  <a:t>ℎ</a:t>
                </a:r>
                <a:r>
                  <a:rPr lang="pt-BR" sz="1200" i="0">
                    <a:latin typeface="Cambria Math" panose="02040503050406030204" pitchFamily="18" charset="0"/>
                  </a:rPr>
                  <a:t>→</a:t>
                </a:r>
                <a:r>
                  <a:rPr lang="en-CA" sz="1200" i="0">
                    <a:latin typeface="Cambria Math" panose="02040503050406030204" pitchFamily="18" charset="0"/>
                  </a:rPr>
                  <a:t>0</a:t>
                </a:r>
                <a:r>
                  <a:rPr lang="pt-BR" sz="1200" i="0">
                    <a:latin typeface="Cambria Math" panose="02040503050406030204" pitchFamily="18" charset="0"/>
                  </a:rPr>
                  <a:t>)</a:t>
                </a:r>
                <a:r>
                  <a:rPr lang="en-CA" sz="1200" i="0">
                    <a:latin typeface="Cambria Math" panose="02040503050406030204" pitchFamily="18" charset="0"/>
                  </a:rPr>
                  <a:t>  10,000/𝑋(𝑋+ℎ) </a:t>
                </a:r>
                <a:r>
                  <a:rPr lang="en-CA" sz="1200" b="0" i="0">
                    <a:latin typeface="Cambria Math" panose="02040503050406030204" pitchFamily="18" charset="0"/>
                  </a:rPr>
                  <a:t>=</a:t>
                </a:r>
                <a:r>
                  <a:rPr lang="en-CA" sz="1200" i="0">
                    <a:latin typeface="Cambria Math" panose="02040503050406030204" pitchFamily="18" charset="0"/>
                  </a:rPr>
                  <a:t>10,000/</a:t>
                </a:r>
                <a:r>
                  <a:rPr lang="en-CA" sz="1200" b="0" i="0">
                    <a:latin typeface="Cambria Math" panose="02040503050406030204" pitchFamily="18" charset="0"/>
                  </a:rPr>
                  <a:t>𝑋^2 </a:t>
                </a:r>
                <a:endParaRPr lang="en-CA" altLang="en-US" sz="1200" dirty="0"/>
              </a:p>
              <a:p>
                <a:pPr marL="0" indent="0">
                  <a:buNone/>
                </a:pPr>
                <a:r>
                  <a:rPr lang="en-CA" altLang="en-US" sz="1200" dirty="0"/>
                  <a:t>which is the same as </a:t>
                </a:r>
                <a:r>
                  <a:rPr lang="en-CA" altLang="en-US" sz="1200" i="0">
                    <a:latin typeface="Cambria Math" panose="02040503050406030204" pitchFamily="18" charset="0"/>
                  </a:rPr>
                  <a:t>〖</a:t>
                </a:r>
                <a:r>
                  <a:rPr lang="en-CA" altLang="en-US" sz="1200" b="0" i="0">
                    <a:latin typeface="Cambria Math" panose="02040503050406030204" pitchFamily="18" charset="0"/>
                  </a:rPr>
                  <a:t>𝑀𝑈〗_𝑋/〖</a:t>
                </a:r>
                <a:r>
                  <a:rPr lang="en-CA" altLang="en-US" sz="1200" i="0">
                    <a:latin typeface="Cambria Math" panose="02040503050406030204" pitchFamily="18" charset="0"/>
                  </a:rPr>
                  <a:t>𝑀𝑈〗_</a:t>
                </a:r>
                <a:r>
                  <a:rPr lang="en-CA" altLang="en-US" sz="1200" b="0" i="0">
                    <a:latin typeface="Cambria Math" panose="02040503050406030204" pitchFamily="18" charset="0"/>
                  </a:rPr>
                  <a:t>𝑌 =𝑌/𝑋</a:t>
                </a:r>
                <a:r>
                  <a:rPr lang="en-CA" altLang="en-US" sz="1200" dirty="0"/>
                  <a:t> upon substitution of the equation for </a:t>
                </a:r>
                <a:r>
                  <a:rPr lang="en-CA" sz="1200" i="0" dirty="0">
                    <a:latin typeface="Cambria Math" panose="02040503050406030204" pitchFamily="18" charset="0"/>
                  </a:rPr>
                  <a:t>𝑌</a:t>
                </a:r>
                <a:r>
                  <a:rPr lang="en-CA" sz="1200" i="0">
                    <a:latin typeface="Cambria Math" panose="02040503050406030204" pitchFamily="18" charset="0"/>
                  </a:rPr>
                  <a:t>=10,000/𝑋</a:t>
                </a:r>
                <a:r>
                  <a:rPr lang="en-CA" altLang="en-US" sz="1200" dirty="0"/>
                  <a:t>.</a:t>
                </a:r>
                <a:endParaRPr lang="en-CA" altLang="en-US" sz="1200" i="1" dirty="0"/>
              </a:p>
              <a:p>
                <a:pPr marL="0" indent="0" algn="ctr">
                  <a:buNone/>
                </a:pPr>
                <a:endParaRPr lang="en-CA" sz="1200" i="1" dirty="0"/>
              </a:p>
              <a:p>
                <a:pPr/>
                <a:endParaRPr lang="en-CA" i="1" dirty="0"/>
              </a:p>
            </p:txBody>
          </p:sp>
        </mc:Fallback>
      </mc:AlternateContent>
      <p:sp>
        <p:nvSpPr>
          <p:cNvPr id="4" name="Slide Number Placeholder 3"/>
          <p:cNvSpPr>
            <a:spLocks noGrp="1"/>
          </p:cNvSpPr>
          <p:nvPr>
            <p:ph type="sldNum" sz="quarter" idx="5"/>
          </p:nvPr>
        </p:nvSpPr>
        <p:spPr/>
        <p:txBody>
          <a:bodyPr/>
          <a:lstStyle/>
          <a:p>
            <a:fld id="{A6D12F4A-5920-194F-9995-4BE745BB230A}" type="slidenum">
              <a:rPr lang="en-US" smtClean="0"/>
              <a:t>40</a:t>
            </a:fld>
            <a:endParaRPr lang="en-US" dirty="0"/>
          </a:p>
        </p:txBody>
      </p:sp>
    </p:spTree>
    <p:extLst>
      <p:ext uri="{BB962C8B-B14F-4D97-AF65-F5344CB8AC3E}">
        <p14:creationId xmlns:p14="http://schemas.microsoft.com/office/powerpoint/2010/main" val="2707235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4</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r>
              <a:rPr lang="en-CA" altLang="en-US" b="1" u="none" dirty="0"/>
              <a:t>Note 1</a:t>
            </a:r>
            <a:r>
              <a:rPr lang="en-CA" altLang="en-US" dirty="0"/>
              <a:t>. The assumption of only two goods is to simplify the graphical presentation to follow; however, we can always think of one good (say, </a:t>
            </a:r>
            <a:r>
              <a:rPr lang="en-CA" altLang="en-US" i="1" dirty="0"/>
              <a:t>X</a:t>
            </a:r>
            <a:r>
              <a:rPr lang="en-CA" altLang="en-US" dirty="0"/>
              <a:t>) as the good under consideration and the other good (say, </a:t>
            </a:r>
            <a:r>
              <a:rPr lang="en-CA" altLang="en-US" i="1" dirty="0"/>
              <a:t>Y</a:t>
            </a:r>
            <a:r>
              <a:rPr lang="en-CA" altLang="en-US" dirty="0"/>
              <a:t>) as encompassing all other goods, and we can thus still consider consumption choices involving many goods in a two-dimensional space. The assumption of divisible goods (e.g., cake) is also for graphical ease as we can draw smooth (continuous) lines/curves without having to worry about discontinuities at fractional values (e.g., 1.6). Neither of these assumptions alters the qualitative results of the analysis of choice.</a:t>
            </a:r>
          </a:p>
          <a:p>
            <a:endParaRPr lang="en-CA" altLang="en-US" b="1" dirty="0"/>
          </a:p>
          <a:p>
            <a:r>
              <a:rPr lang="en-CA" altLang="en-US" b="1" dirty="0"/>
              <a:t>Note 2</a:t>
            </a:r>
            <a:r>
              <a:rPr lang="en-CA" altLang="en-US" dirty="0"/>
              <a:t>. We use the notation </a:t>
            </a:r>
            <a:r>
              <a:rPr lang="en-CA" altLang="en-US" i="1" dirty="0"/>
              <a:t>X</a:t>
            </a:r>
            <a:r>
              <a:rPr lang="en-CA" altLang="en-US" dirty="0"/>
              <a:t> and </a:t>
            </a:r>
            <a:r>
              <a:rPr lang="en-CA" altLang="en-US" i="1" dirty="0"/>
              <a:t>Y</a:t>
            </a:r>
            <a:r>
              <a:rPr lang="en-CA" altLang="en-US" i="0" dirty="0"/>
              <a:t> to denote both goods and quantities. To avoid any confusion, we add the term good whenever we refer to the commodity (e.g., good </a:t>
            </a:r>
            <a:r>
              <a:rPr lang="en-CA" altLang="en-US" i="1" dirty="0"/>
              <a:t>X</a:t>
            </a:r>
            <a:r>
              <a:rPr lang="en-CA" altLang="en-US" i="0" dirty="0"/>
              <a:t>). </a:t>
            </a:r>
            <a:endParaRPr lang="en-CA" altLang="en-US" i="1"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41</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39314720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42</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30901618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i="1" dirty="0"/>
          </a:p>
        </p:txBody>
      </p:sp>
      <p:sp>
        <p:nvSpPr>
          <p:cNvPr id="4" name="Slide Number Placeholder 3"/>
          <p:cNvSpPr>
            <a:spLocks noGrp="1"/>
          </p:cNvSpPr>
          <p:nvPr>
            <p:ph type="sldNum" sz="quarter" idx="5"/>
          </p:nvPr>
        </p:nvSpPr>
        <p:spPr/>
        <p:txBody>
          <a:bodyPr/>
          <a:lstStyle/>
          <a:p>
            <a:fld id="{A6D12F4A-5920-194F-9995-4BE745BB230A}" type="slidenum">
              <a:rPr lang="en-US" smtClean="0"/>
              <a:t>43</a:t>
            </a:fld>
            <a:endParaRPr lang="en-US" dirty="0"/>
          </a:p>
        </p:txBody>
      </p:sp>
    </p:spTree>
    <p:extLst>
      <p:ext uri="{BB962C8B-B14F-4D97-AF65-F5344CB8AC3E}">
        <p14:creationId xmlns:p14="http://schemas.microsoft.com/office/powerpoint/2010/main" val="36806293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Recall that the utility level is of no significance in our analysis of choice. What is of significance is that quantity combinations of goods </a:t>
            </a:r>
            <a:r>
              <a:rPr lang="en-CA" i="1" dirty="0"/>
              <a:t>X</a:t>
            </a:r>
            <a:r>
              <a:rPr lang="en-CA" dirty="0"/>
              <a:t> and </a:t>
            </a:r>
            <a:r>
              <a:rPr lang="en-CA" i="1" dirty="0"/>
              <a:t>Y</a:t>
            </a:r>
            <a:r>
              <a:rPr lang="en-CA" i="0" dirty="0"/>
              <a:t> that provide a utility level greater (smaller) than 100 are more (less) preferred than those yielding a utility level of 100.</a:t>
            </a:r>
            <a:endParaRPr lang="en-CA" i="1" dirty="0"/>
          </a:p>
        </p:txBody>
      </p:sp>
      <p:sp>
        <p:nvSpPr>
          <p:cNvPr id="4" name="Slide Number Placeholder 3"/>
          <p:cNvSpPr>
            <a:spLocks noGrp="1"/>
          </p:cNvSpPr>
          <p:nvPr>
            <p:ph type="sldNum" sz="quarter" idx="5"/>
          </p:nvPr>
        </p:nvSpPr>
        <p:spPr/>
        <p:txBody>
          <a:bodyPr/>
          <a:lstStyle/>
          <a:p>
            <a:fld id="{A6D12F4A-5920-194F-9995-4BE745BB230A}" type="slidenum">
              <a:rPr lang="en-US" smtClean="0"/>
              <a:t>44</a:t>
            </a:fld>
            <a:endParaRPr lang="en-US" dirty="0"/>
          </a:p>
        </p:txBody>
      </p:sp>
    </p:spTree>
    <p:extLst>
      <p:ext uri="{BB962C8B-B14F-4D97-AF65-F5344CB8AC3E}">
        <p14:creationId xmlns:p14="http://schemas.microsoft.com/office/powerpoint/2010/main" val="17484807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45</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29530573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i="1" dirty="0"/>
          </a:p>
        </p:txBody>
      </p:sp>
      <p:sp>
        <p:nvSpPr>
          <p:cNvPr id="4" name="Slide Number Placeholder 3"/>
          <p:cNvSpPr>
            <a:spLocks noGrp="1"/>
          </p:cNvSpPr>
          <p:nvPr>
            <p:ph type="sldNum" sz="quarter" idx="5"/>
          </p:nvPr>
        </p:nvSpPr>
        <p:spPr/>
        <p:txBody>
          <a:bodyPr/>
          <a:lstStyle/>
          <a:p>
            <a:fld id="{A6D12F4A-5920-194F-9995-4BE745BB230A}" type="slidenum">
              <a:rPr lang="en-US" smtClean="0"/>
              <a:t>46</a:t>
            </a:fld>
            <a:endParaRPr lang="en-US" dirty="0"/>
          </a:p>
        </p:txBody>
      </p:sp>
    </p:spTree>
    <p:extLst>
      <p:ext uri="{BB962C8B-B14F-4D97-AF65-F5344CB8AC3E}">
        <p14:creationId xmlns:p14="http://schemas.microsoft.com/office/powerpoint/2010/main" val="21322993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i="1" dirty="0"/>
          </a:p>
        </p:txBody>
      </p:sp>
      <p:sp>
        <p:nvSpPr>
          <p:cNvPr id="4" name="Slide Number Placeholder 3"/>
          <p:cNvSpPr>
            <a:spLocks noGrp="1"/>
          </p:cNvSpPr>
          <p:nvPr>
            <p:ph type="sldNum" sz="quarter" idx="5"/>
          </p:nvPr>
        </p:nvSpPr>
        <p:spPr/>
        <p:txBody>
          <a:bodyPr/>
          <a:lstStyle/>
          <a:p>
            <a:fld id="{A6D12F4A-5920-194F-9995-4BE745BB230A}" type="slidenum">
              <a:rPr lang="en-US" smtClean="0"/>
              <a:t>47</a:t>
            </a:fld>
            <a:endParaRPr lang="en-US" dirty="0"/>
          </a:p>
        </p:txBody>
      </p:sp>
    </p:spTree>
    <p:extLst>
      <p:ext uri="{BB962C8B-B14F-4D97-AF65-F5344CB8AC3E}">
        <p14:creationId xmlns:p14="http://schemas.microsoft.com/office/powerpoint/2010/main" val="11621840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48</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20357255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5</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i="1" dirty="0"/>
          </a:p>
        </p:txBody>
      </p:sp>
    </p:spTree>
    <p:extLst>
      <p:ext uri="{BB962C8B-B14F-4D97-AF65-F5344CB8AC3E}">
        <p14:creationId xmlns:p14="http://schemas.microsoft.com/office/powerpoint/2010/main" val="2854129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i="1" dirty="0"/>
          </a:p>
        </p:txBody>
      </p:sp>
      <p:sp>
        <p:nvSpPr>
          <p:cNvPr id="4" name="Slide Number Placeholder 3"/>
          <p:cNvSpPr>
            <a:spLocks noGrp="1"/>
          </p:cNvSpPr>
          <p:nvPr>
            <p:ph type="sldNum" sz="quarter" idx="5"/>
          </p:nvPr>
        </p:nvSpPr>
        <p:spPr/>
        <p:txBody>
          <a:bodyPr/>
          <a:lstStyle/>
          <a:p>
            <a:fld id="{A6D12F4A-5920-194F-9995-4BE745BB230A}" type="slidenum">
              <a:rPr lang="en-US" smtClean="0"/>
              <a:t>54</a:t>
            </a:fld>
            <a:endParaRPr lang="en-US" dirty="0"/>
          </a:p>
        </p:txBody>
      </p:sp>
    </p:spTree>
    <p:extLst>
      <p:ext uri="{BB962C8B-B14F-4D97-AF65-F5344CB8AC3E}">
        <p14:creationId xmlns:p14="http://schemas.microsoft.com/office/powerpoint/2010/main" val="11267846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19058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14917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4038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6</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dirty="0"/>
          </a:p>
        </p:txBody>
      </p:sp>
    </p:spTree>
    <p:extLst>
      <p:ext uri="{BB962C8B-B14F-4D97-AF65-F5344CB8AC3E}">
        <p14:creationId xmlns:p14="http://schemas.microsoft.com/office/powerpoint/2010/main" val="423242318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68793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a:lstStyle/>
          <a:p>
            <a:endParaRPr lang="en-US" dirty="0"/>
          </a:p>
        </p:txBody>
      </p:sp>
    </p:spTree>
    <p:extLst>
      <p:ext uri="{BB962C8B-B14F-4D97-AF65-F5344CB8AC3E}">
        <p14:creationId xmlns:p14="http://schemas.microsoft.com/office/powerpoint/2010/main" val="13106596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14201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97883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729344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76866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06709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81744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5341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487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7</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mc:AlternateContent xmlns:mc="http://schemas.openxmlformats.org/markup-compatibility/2006" xmlns:a14="http://schemas.microsoft.com/office/drawing/2010/main">
        <mc:Choice Requires="a14">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r>
                  <a:rPr lang="en-CA" altLang="en-US" sz="1200" dirty="0">
                    <a:latin typeface="+mn-lt"/>
                  </a:rPr>
                  <a:t>The slope</a:t>
                </a:r>
                <a:r>
                  <a:rPr lang="en-CA" altLang="en-US" sz="1200" baseline="0" dirty="0">
                    <a:latin typeface="+mn-lt"/>
                  </a:rPr>
                  <a:t> of a line = </a:t>
                </a:r>
                <a14:m>
                  <m:oMath xmlns:m="http://schemas.openxmlformats.org/officeDocument/2006/math">
                    <m:f>
                      <m:fPr>
                        <m:ctrlPr>
                          <a:rPr lang="en-CA" altLang="en-US" sz="1200" i="1" smtClean="0">
                            <a:latin typeface="Cambria Math" panose="02040503050406030204" pitchFamily="18" charset="0"/>
                          </a:rPr>
                        </m:ctrlPr>
                      </m:fPr>
                      <m:num>
                        <m:r>
                          <a:rPr lang="en-CA" altLang="en-US" sz="1200" i="1" smtClean="0">
                            <a:latin typeface="Cambria Math" panose="02040503050406030204" pitchFamily="18" charset="0"/>
                            <a:ea typeface="Cambria Math" panose="02040503050406030204" pitchFamily="18" charset="0"/>
                          </a:rPr>
                          <m:t>∆</m:t>
                        </m:r>
                        <m:r>
                          <a:rPr lang="en-CA" altLang="en-US" sz="1200" b="0" i="1" smtClean="0">
                            <a:latin typeface="Cambria Math" panose="02040503050406030204" pitchFamily="18" charset="0"/>
                            <a:ea typeface="Cambria Math" panose="02040503050406030204" pitchFamily="18" charset="0"/>
                          </a:rPr>
                          <m:t>𝑌</m:t>
                        </m:r>
                      </m:num>
                      <m:den>
                        <m:r>
                          <a:rPr lang="en-CA" altLang="en-US" sz="1200" i="1" smtClean="0">
                            <a:latin typeface="Cambria Math" panose="02040503050406030204" pitchFamily="18" charset="0"/>
                            <a:ea typeface="Cambria Math" panose="02040503050406030204" pitchFamily="18" charset="0"/>
                          </a:rPr>
                          <m:t>∆</m:t>
                        </m:r>
                        <m:r>
                          <a:rPr lang="en-CA" altLang="en-US" sz="1200" b="0" i="1" smtClean="0">
                            <a:latin typeface="Cambria Math" panose="02040503050406030204" pitchFamily="18" charset="0"/>
                            <a:ea typeface="Cambria Math" panose="02040503050406030204" pitchFamily="18" charset="0"/>
                          </a:rPr>
                          <m:t>𝑋</m:t>
                        </m:r>
                      </m:den>
                    </m:f>
                  </m:oMath>
                </a14:m>
                <a:r>
                  <a:rPr lang="en-CA" altLang="en-US" sz="1200" dirty="0">
                    <a:latin typeface="+mn-lt"/>
                  </a:rPr>
                  <a:t> (change in </a:t>
                </a:r>
                <a:r>
                  <a:rPr lang="en-CA" altLang="en-US" sz="1200" i="1" dirty="0">
                    <a:latin typeface="+mn-lt"/>
                  </a:rPr>
                  <a:t>Y</a:t>
                </a:r>
                <a:r>
                  <a:rPr lang="en-CA" altLang="en-US" sz="1200" i="0" dirty="0">
                    <a:latin typeface="+mn-lt"/>
                  </a:rPr>
                  <a:t> corresponding</a:t>
                </a:r>
                <a:r>
                  <a:rPr lang="en-CA" altLang="en-US" sz="1200" i="0" baseline="0" dirty="0">
                    <a:latin typeface="+mn-lt"/>
                  </a:rPr>
                  <a:t> to a given change in </a:t>
                </a:r>
                <a:r>
                  <a:rPr lang="en-CA" altLang="en-US" sz="1200" i="1" baseline="0" dirty="0">
                    <a:latin typeface="+mn-lt"/>
                  </a:rPr>
                  <a:t>X</a:t>
                </a:r>
                <a:r>
                  <a:rPr lang="en-CA" altLang="en-US" sz="1200" i="0" baseline="0" dirty="0">
                    <a:latin typeface="+mn-lt"/>
                  </a:rPr>
                  <a:t>), and the ratio of the changes is the same for any two points on the line. For example, the horizontal distance between points </a:t>
                </a:r>
                <a:r>
                  <a:rPr lang="en-CA" altLang="en-US" sz="1200" i="1" baseline="0" dirty="0">
                    <a:latin typeface="+mn-lt"/>
                  </a:rPr>
                  <a:t>F</a:t>
                </a:r>
                <a:r>
                  <a:rPr lang="en-CA" altLang="en-US" sz="1200" i="0" baseline="0" dirty="0">
                    <a:latin typeface="+mn-lt"/>
                  </a:rPr>
                  <a:t> and </a:t>
                </a:r>
                <a:r>
                  <a:rPr lang="en-CA" altLang="en-US" sz="1200" i="1" baseline="0" dirty="0">
                    <a:latin typeface="+mn-lt"/>
                  </a:rPr>
                  <a:t>G</a:t>
                </a:r>
                <a:r>
                  <a:rPr lang="en-CA" altLang="en-US" sz="1200" i="0" baseline="0" dirty="0">
                    <a:latin typeface="+mn-lt"/>
                  </a:rPr>
                  <a:t> is 20 (</a:t>
                </a:r>
                <a14:m>
                  <m:oMath xmlns:m="http://schemas.openxmlformats.org/officeDocument/2006/math">
                    <m:r>
                      <a:rPr lang="en-CA" altLang="en-US" sz="1200" i="1" smtClean="0">
                        <a:latin typeface="Cambria Math" panose="02040503050406030204" pitchFamily="18" charset="0"/>
                        <a:ea typeface="Cambria Math" panose="02040503050406030204" pitchFamily="18" charset="0"/>
                      </a:rPr>
                      <m:t>∆</m:t>
                    </m:r>
                    <m:r>
                      <a:rPr lang="en-CA" altLang="en-US" sz="1200" b="0" i="1" smtClean="0">
                        <a:latin typeface="Cambria Math" panose="02040503050406030204" pitchFamily="18" charset="0"/>
                        <a:ea typeface="Cambria Math" panose="02040503050406030204" pitchFamily="18" charset="0"/>
                      </a:rPr>
                      <m:t>𝑋</m:t>
                    </m:r>
                    <m:r>
                      <a:rPr lang="en-CA" altLang="en-US" sz="1200" b="0" i="1" smtClean="0">
                        <a:latin typeface="Cambria Math" panose="02040503050406030204" pitchFamily="18" charset="0"/>
                        <a:ea typeface="Cambria Math" panose="02040503050406030204" pitchFamily="18" charset="0"/>
                      </a:rPr>
                      <m:t>=20</m:t>
                    </m:r>
                  </m:oMath>
                </a14:m>
                <a:r>
                  <a:rPr lang="en-CA" altLang="en-US" sz="1200" i="0" baseline="0" dirty="0">
                    <a:latin typeface="+mn-lt"/>
                  </a:rPr>
                  <a:t>), and the corresponding vertical distance is 10 (</a:t>
                </a:r>
                <a14:m>
                  <m:oMath xmlns:m="http://schemas.openxmlformats.org/officeDocument/2006/math">
                    <m:r>
                      <a:rPr lang="en-CA" altLang="en-US" sz="1200" i="1" smtClean="0">
                        <a:latin typeface="Cambria Math" panose="02040503050406030204" pitchFamily="18" charset="0"/>
                        <a:ea typeface="Cambria Math" panose="02040503050406030204" pitchFamily="18" charset="0"/>
                      </a:rPr>
                      <m:t>∆</m:t>
                    </m:r>
                    <m:r>
                      <a:rPr lang="en-CA" altLang="en-US" sz="1200" b="0" i="1" smtClean="0">
                        <a:latin typeface="Cambria Math" panose="02040503050406030204" pitchFamily="18" charset="0"/>
                        <a:ea typeface="Cambria Math" panose="02040503050406030204" pitchFamily="18" charset="0"/>
                      </a:rPr>
                      <m:t>𝑌</m:t>
                    </m:r>
                    <m:r>
                      <a:rPr lang="en-CA" altLang="en-US" sz="1200" b="0" i="1" smtClean="0">
                        <a:latin typeface="Cambria Math" panose="02040503050406030204" pitchFamily="18" charset="0"/>
                        <a:ea typeface="Cambria Math" panose="02040503050406030204" pitchFamily="18" charset="0"/>
                      </a:rPr>
                      <m:t>=−10</m:t>
                    </m:r>
                  </m:oMath>
                </a14:m>
                <a:r>
                  <a:rPr lang="en-CA" altLang="en-US" sz="1200" i="0" baseline="0" dirty="0">
                    <a:latin typeface="+mn-lt"/>
                  </a:rPr>
                  <a:t>). The slope of the budget line is then equal to </a:t>
                </a:r>
                <a14:m>
                  <m:oMath xmlns:m="http://schemas.openxmlformats.org/officeDocument/2006/math">
                    <m:r>
                      <a:rPr lang="en-CA" altLang="en-US" sz="1200" b="0" i="0" smtClean="0">
                        <a:latin typeface="Cambria Math" panose="02040503050406030204" pitchFamily="18" charset="0"/>
                      </a:rPr>
                      <m:t>−0.5</m:t>
                    </m:r>
                  </m:oMath>
                </a14:m>
                <a:r>
                  <a:rPr lang="en-CA" altLang="en-US" sz="1200" i="0" dirty="0">
                    <a:latin typeface="+mn-lt"/>
                  </a:rPr>
                  <a:t>, where the sign indicates that</a:t>
                </a:r>
                <a:r>
                  <a:rPr lang="en-CA" altLang="en-US" sz="1200" i="0" baseline="0" dirty="0">
                    <a:latin typeface="+mn-lt"/>
                  </a:rPr>
                  <a:t> there is a negative relationship between </a:t>
                </a:r>
                <a14:m>
                  <m:oMath xmlns:m="http://schemas.openxmlformats.org/officeDocument/2006/math">
                    <m:r>
                      <a:rPr lang="en-CA" altLang="en-US" sz="1200" i="1" smtClean="0">
                        <a:latin typeface="Cambria Math" panose="02040503050406030204" pitchFamily="18" charset="0"/>
                      </a:rPr>
                      <m:t>𝑋</m:t>
                    </m:r>
                  </m:oMath>
                </a14:m>
                <a:r>
                  <a:rPr lang="en-CA" altLang="en-US" sz="1200" i="0" dirty="0">
                    <a:latin typeface="+mn-lt"/>
                  </a:rPr>
                  <a:t> and </a:t>
                </a:r>
                <a14:m>
                  <m:oMath xmlns:m="http://schemas.openxmlformats.org/officeDocument/2006/math">
                    <m:r>
                      <a:rPr lang="en-CA" altLang="en-US" sz="1200" i="1" smtClean="0">
                        <a:latin typeface="Cambria Math" panose="02040503050406030204" pitchFamily="18" charset="0"/>
                      </a:rPr>
                      <m:t>𝑌</m:t>
                    </m:r>
                  </m:oMath>
                </a14:m>
                <a:r>
                  <a:rPr lang="en-CA" altLang="en-US" sz="1200" i="0" dirty="0">
                    <a:latin typeface="+mn-lt"/>
                  </a:rPr>
                  <a:t> (if we are on the budget line, our expenditure is equal to our income, so that, when </a:t>
                </a:r>
                <a14:m>
                  <m:oMath xmlns:m="http://schemas.openxmlformats.org/officeDocument/2006/math">
                    <m:r>
                      <a:rPr lang="en-CA" altLang="en-US" sz="1200" i="1" smtClean="0">
                        <a:latin typeface="Cambria Math" panose="02040503050406030204" pitchFamily="18" charset="0"/>
                      </a:rPr>
                      <m:t>𝑋</m:t>
                    </m:r>
                    <m:r>
                      <a:rPr lang="en-CA" altLang="en-US" sz="1200" b="0" i="0" smtClean="0">
                        <a:latin typeface="Cambria Math" panose="02040503050406030204" pitchFamily="18" charset="0"/>
                      </a:rPr>
                      <m:t> </m:t>
                    </m:r>
                  </m:oMath>
                </a14:m>
                <a:r>
                  <a:rPr lang="en-CA" altLang="en-US" sz="1200" i="0" dirty="0">
                    <a:latin typeface="+mn-lt"/>
                  </a:rPr>
                  <a:t>increases, we need to reduce </a:t>
                </a:r>
                <a14:m>
                  <m:oMath xmlns:m="http://schemas.openxmlformats.org/officeDocument/2006/math">
                    <m:r>
                      <a:rPr lang="en-CA" altLang="en-US" sz="1200" i="1" smtClean="0">
                        <a:latin typeface="Cambria Math" panose="02040503050406030204" pitchFamily="18" charset="0"/>
                      </a:rPr>
                      <m:t>𝑌</m:t>
                    </m:r>
                  </m:oMath>
                </a14:m>
                <a:r>
                  <a:rPr lang="en-CA" altLang="en-US" sz="1200" i="0" dirty="0">
                    <a:latin typeface="+mn-lt"/>
                  </a:rPr>
                  <a:t> to be able to afford more</a:t>
                </a:r>
                <a:r>
                  <a:rPr lang="en-CA" altLang="en-US" sz="1200" i="0" baseline="0" dirty="0">
                    <a:latin typeface="+mn-lt"/>
                  </a:rPr>
                  <a:t> </a:t>
                </a:r>
                <a14:m>
                  <m:oMath xmlns:m="http://schemas.openxmlformats.org/officeDocument/2006/math">
                    <m:r>
                      <a:rPr lang="en-CA" altLang="en-US" sz="1200" i="1" smtClean="0">
                        <a:latin typeface="Cambria Math" panose="02040503050406030204" pitchFamily="18" charset="0"/>
                      </a:rPr>
                      <m:t>𝑋</m:t>
                    </m:r>
                  </m:oMath>
                </a14:m>
                <a:r>
                  <a:rPr lang="en-CA" altLang="en-US" sz="1200" i="0" dirty="0">
                    <a:latin typeface="+mn-lt"/>
                  </a:rPr>
                  <a:t>), while the magnitude</a:t>
                </a:r>
                <a:r>
                  <a:rPr lang="en-CA" altLang="en-US" sz="1200" i="0" baseline="0" dirty="0">
                    <a:latin typeface="+mn-lt"/>
                  </a:rPr>
                  <a:t> implies that, for each additional unit of </a:t>
                </a:r>
                <a14:m>
                  <m:oMath xmlns:m="http://schemas.openxmlformats.org/officeDocument/2006/math">
                    <m:r>
                      <a:rPr lang="en-CA" altLang="en-US" sz="1200" i="1" smtClean="0">
                        <a:latin typeface="Cambria Math" panose="02040503050406030204" pitchFamily="18" charset="0"/>
                      </a:rPr>
                      <m:t>𝑋</m:t>
                    </m:r>
                  </m:oMath>
                </a14:m>
                <a:r>
                  <a:rPr lang="en-CA" altLang="en-US" sz="1200" i="0" dirty="0">
                    <a:latin typeface="+mn-lt"/>
                  </a:rPr>
                  <a:t>, we need to give up half of unit of </a:t>
                </a:r>
                <a14:m>
                  <m:oMath xmlns:m="http://schemas.openxmlformats.org/officeDocument/2006/math">
                    <m:r>
                      <a:rPr lang="en-CA" altLang="en-US" sz="1200" i="1" smtClean="0">
                        <a:latin typeface="Cambria Math" panose="02040503050406030204" pitchFamily="18" charset="0"/>
                      </a:rPr>
                      <m:t>𝑌</m:t>
                    </m:r>
                  </m:oMath>
                </a14:m>
                <a:r>
                  <a:rPr lang="en-CA" altLang="en-US" sz="1200" i="0" dirty="0">
                    <a:latin typeface="+mn-lt"/>
                  </a:rPr>
                  <a:t> for total expenditure to remain unchanged. Along the budget line,</a:t>
                </a:r>
                <a:r>
                  <a:rPr lang="en-CA" altLang="en-US" sz="1200" i="0" baseline="0" dirty="0">
                    <a:latin typeface="+mn-lt"/>
                  </a:rPr>
                  <a:t> in fact, total expenditure is equal to 100, so that, to purchase an additional unit of </a:t>
                </a:r>
                <a14:m>
                  <m:oMath xmlns:m="http://schemas.openxmlformats.org/officeDocument/2006/math">
                    <m:r>
                      <a:rPr lang="en-CA" altLang="en-US" sz="1200" i="1" smtClean="0">
                        <a:latin typeface="Cambria Math" panose="02040503050406030204" pitchFamily="18" charset="0"/>
                      </a:rPr>
                      <m:t>𝑋</m:t>
                    </m:r>
                  </m:oMath>
                </a14:m>
                <a:r>
                  <a:rPr lang="en-CA" altLang="en-US" sz="1200" i="0" dirty="0">
                    <a:latin typeface="+mn-lt"/>
                  </a:rPr>
                  <a:t>, we need one dollar;</a:t>
                </a:r>
                <a:r>
                  <a:rPr lang="en-CA" altLang="en-US" sz="1200" i="0" baseline="0" dirty="0">
                    <a:latin typeface="+mn-lt"/>
                  </a:rPr>
                  <a:t> as </a:t>
                </a:r>
                <a14:m>
                  <m:oMath xmlns:m="http://schemas.openxmlformats.org/officeDocument/2006/math">
                    <m:r>
                      <a:rPr lang="en-CA" altLang="en-US" sz="1200" i="1" smtClean="0">
                        <a:latin typeface="Cambria Math" panose="02040503050406030204" pitchFamily="18" charset="0"/>
                      </a:rPr>
                      <m:t>𝑌</m:t>
                    </m:r>
                  </m:oMath>
                </a14:m>
                <a:r>
                  <a:rPr lang="en-CA" altLang="en-US" sz="1200" i="0" dirty="0">
                    <a:latin typeface="+mn-lt"/>
                  </a:rPr>
                  <a:t> costs two dollars, we then need to decrease </a:t>
                </a:r>
                <a14:m>
                  <m:oMath xmlns:m="http://schemas.openxmlformats.org/officeDocument/2006/math">
                    <m:r>
                      <a:rPr lang="en-CA" altLang="en-US" sz="1200" i="1" smtClean="0">
                        <a:latin typeface="Cambria Math" panose="02040503050406030204" pitchFamily="18" charset="0"/>
                      </a:rPr>
                      <m:t>𝑌</m:t>
                    </m:r>
                  </m:oMath>
                </a14:m>
                <a:r>
                  <a:rPr lang="en-CA" altLang="en-US" sz="1200" i="0" dirty="0">
                    <a:latin typeface="+mn-lt"/>
                  </a:rPr>
                  <a:t> by half</a:t>
                </a:r>
                <a:r>
                  <a:rPr lang="en-CA" altLang="en-US" sz="1200" i="0" baseline="0" dirty="0">
                    <a:latin typeface="+mn-lt"/>
                  </a:rPr>
                  <a:t> a unit, that is, the reduction in </a:t>
                </a:r>
                <a14:m>
                  <m:oMath xmlns:m="http://schemas.openxmlformats.org/officeDocument/2006/math">
                    <m:r>
                      <a:rPr lang="en-CA" altLang="en-US" sz="1200" i="1" smtClean="0">
                        <a:latin typeface="Cambria Math" panose="02040503050406030204" pitchFamily="18" charset="0"/>
                      </a:rPr>
                      <m:t>𝑌</m:t>
                    </m:r>
                  </m:oMath>
                </a14:m>
                <a:r>
                  <a:rPr lang="en-CA" altLang="en-US" sz="1200" i="0" baseline="0" dirty="0">
                    <a:latin typeface="+mn-lt"/>
                  </a:rPr>
                  <a:t> is equal to the negative of the ratio between the price of </a:t>
                </a:r>
                <a14:m>
                  <m:oMath xmlns:m="http://schemas.openxmlformats.org/officeDocument/2006/math">
                    <m:r>
                      <a:rPr lang="en-CA" altLang="en-US" sz="1200" b="0" i="1" smtClean="0">
                        <a:latin typeface="Cambria Math" panose="02040503050406030204" pitchFamily="18" charset="0"/>
                      </a:rPr>
                      <m:t>𝑋</m:t>
                    </m:r>
                  </m:oMath>
                </a14:m>
                <a:r>
                  <a:rPr lang="en-CA" altLang="en-US" sz="1200" i="0" dirty="0">
                    <a:latin typeface="+mn-lt"/>
                  </a:rPr>
                  <a:t> and the price of </a:t>
                </a:r>
                <a14:m>
                  <m:oMath xmlns:m="http://schemas.openxmlformats.org/officeDocument/2006/math">
                    <m:r>
                      <a:rPr lang="en-CA" altLang="en-US" sz="1200" i="1" smtClean="0">
                        <a:latin typeface="Cambria Math" panose="02040503050406030204" pitchFamily="18" charset="0"/>
                      </a:rPr>
                      <m:t>𝑌</m:t>
                    </m:r>
                  </m:oMath>
                </a14:m>
                <a:r>
                  <a:rPr lang="en-CA" altLang="en-US" sz="1200" i="0" dirty="0">
                    <a:latin typeface="+mn-lt"/>
                  </a:rPr>
                  <a:t>.</a:t>
                </a:r>
                <a:endParaRPr lang="en-CA" altLang="en-US" sz="1200" i="1" dirty="0">
                  <a:latin typeface="+mn-lt"/>
                </a:endParaRPr>
              </a:p>
            </p:txBody>
          </p:sp>
        </mc:Choice>
        <mc:Fallback xmlns="">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r>
                  <a:rPr lang="en-CA" altLang="en-US" sz="1200" dirty="0">
                    <a:latin typeface="+mn-lt"/>
                  </a:rPr>
                  <a:t>The slope</a:t>
                </a:r>
                <a:r>
                  <a:rPr lang="en-CA" altLang="en-US" sz="1200" baseline="0" dirty="0">
                    <a:latin typeface="+mn-lt"/>
                  </a:rPr>
                  <a:t> of a line = </a:t>
                </a:r>
                <a:r>
                  <a:rPr lang="en-CA" altLang="en-US" sz="1200" i="0">
                    <a:latin typeface="+mn-lt"/>
                    <a:ea typeface="Cambria Math" panose="02040503050406030204" pitchFamily="18" charset="0"/>
                  </a:rPr>
                  <a:t>∆</a:t>
                </a:r>
                <a:r>
                  <a:rPr lang="en-CA" altLang="en-US" sz="1200" b="0" i="0">
                    <a:latin typeface="+mn-lt"/>
                    <a:ea typeface="Cambria Math" panose="02040503050406030204" pitchFamily="18" charset="0"/>
                  </a:rPr>
                  <a:t>𝑌/</a:t>
                </a:r>
                <a:r>
                  <a:rPr lang="en-CA" altLang="en-US" sz="1200" i="0">
                    <a:latin typeface="+mn-lt"/>
                    <a:ea typeface="Cambria Math" panose="02040503050406030204" pitchFamily="18" charset="0"/>
                  </a:rPr>
                  <a:t>∆</a:t>
                </a:r>
                <a:r>
                  <a:rPr lang="en-CA" altLang="en-US" sz="1200" b="0" i="0">
                    <a:latin typeface="+mn-lt"/>
                    <a:ea typeface="Cambria Math" panose="02040503050406030204" pitchFamily="18" charset="0"/>
                  </a:rPr>
                  <a:t>𝑋</a:t>
                </a:r>
                <a:r>
                  <a:rPr lang="en-CA" altLang="en-US" sz="1200" dirty="0">
                    <a:latin typeface="+mn-lt"/>
                  </a:rPr>
                  <a:t> (change in </a:t>
                </a:r>
                <a:r>
                  <a:rPr lang="en-CA" altLang="en-US" sz="1200" i="1" dirty="0">
                    <a:latin typeface="+mn-lt"/>
                  </a:rPr>
                  <a:t>Y</a:t>
                </a:r>
                <a:r>
                  <a:rPr lang="en-CA" altLang="en-US" sz="1200" i="0" dirty="0">
                    <a:latin typeface="+mn-lt"/>
                  </a:rPr>
                  <a:t> corresponding</a:t>
                </a:r>
                <a:r>
                  <a:rPr lang="en-CA" altLang="en-US" sz="1200" i="0" baseline="0" dirty="0">
                    <a:latin typeface="+mn-lt"/>
                  </a:rPr>
                  <a:t> to a given change in </a:t>
                </a:r>
                <a:r>
                  <a:rPr lang="en-CA" altLang="en-US" sz="1200" i="1" baseline="0" dirty="0">
                    <a:latin typeface="+mn-lt"/>
                  </a:rPr>
                  <a:t>X</a:t>
                </a:r>
                <a:r>
                  <a:rPr lang="en-CA" altLang="en-US" sz="1200" i="0" baseline="0" dirty="0">
                    <a:latin typeface="+mn-lt"/>
                  </a:rPr>
                  <a:t>), and the ratio of the changes is the same for any two points on the line. For example, the horizontal distance between points </a:t>
                </a:r>
                <a:r>
                  <a:rPr lang="en-CA" altLang="en-US" sz="1200" i="1" baseline="0" dirty="0">
                    <a:latin typeface="+mn-lt"/>
                  </a:rPr>
                  <a:t>F</a:t>
                </a:r>
                <a:r>
                  <a:rPr lang="en-CA" altLang="en-US" sz="1200" i="0" baseline="0" dirty="0">
                    <a:latin typeface="+mn-lt"/>
                  </a:rPr>
                  <a:t> and </a:t>
                </a:r>
                <a:r>
                  <a:rPr lang="en-CA" altLang="en-US" sz="1200" i="1" baseline="0" dirty="0">
                    <a:latin typeface="+mn-lt"/>
                  </a:rPr>
                  <a:t>G</a:t>
                </a:r>
                <a:r>
                  <a:rPr lang="en-CA" altLang="en-US" sz="1200" i="0" baseline="0" dirty="0">
                    <a:latin typeface="+mn-lt"/>
                  </a:rPr>
                  <a:t> is 20 (</a:t>
                </a:r>
                <a:r>
                  <a:rPr lang="en-CA" altLang="en-US" sz="1200" i="0">
                    <a:latin typeface="Cambria Math" panose="02040503050406030204" pitchFamily="18" charset="0"/>
                    <a:ea typeface="Cambria Math" panose="02040503050406030204" pitchFamily="18" charset="0"/>
                  </a:rPr>
                  <a:t>∆</a:t>
                </a:r>
                <a:r>
                  <a:rPr lang="en-CA" altLang="en-US" sz="1200" b="0" i="0">
                    <a:latin typeface="Cambria Math" panose="02040503050406030204" pitchFamily="18" charset="0"/>
                    <a:ea typeface="Cambria Math" panose="02040503050406030204" pitchFamily="18" charset="0"/>
                  </a:rPr>
                  <a:t>𝑋=20</a:t>
                </a:r>
                <a:r>
                  <a:rPr lang="en-CA" altLang="en-US" sz="1200" i="0" baseline="0" dirty="0">
                    <a:latin typeface="+mn-lt"/>
                  </a:rPr>
                  <a:t>), and the corresponding vertical distance is 10 (</a:t>
                </a:r>
                <a:r>
                  <a:rPr lang="en-CA" altLang="en-US" sz="1200" i="0">
                    <a:latin typeface="Cambria Math" panose="02040503050406030204" pitchFamily="18" charset="0"/>
                    <a:ea typeface="Cambria Math" panose="02040503050406030204" pitchFamily="18" charset="0"/>
                  </a:rPr>
                  <a:t>∆</a:t>
                </a:r>
                <a:r>
                  <a:rPr lang="en-CA" altLang="en-US" sz="1200" b="0" i="0">
                    <a:latin typeface="Cambria Math" panose="02040503050406030204" pitchFamily="18" charset="0"/>
                    <a:ea typeface="Cambria Math" panose="02040503050406030204" pitchFamily="18" charset="0"/>
                  </a:rPr>
                  <a:t>𝑌=−10</a:t>
                </a:r>
                <a:r>
                  <a:rPr lang="en-CA" altLang="en-US" sz="1200" i="0" baseline="0" dirty="0">
                    <a:latin typeface="+mn-lt"/>
                  </a:rPr>
                  <a:t>). The slope of the budget line is then equal to </a:t>
                </a:r>
                <a:r>
                  <a:rPr lang="en-CA" altLang="en-US" sz="1200" b="0" i="0">
                    <a:latin typeface="Cambria Math" panose="02040503050406030204" pitchFamily="18" charset="0"/>
                  </a:rPr>
                  <a:t>−0.5</a:t>
                </a:r>
                <a:r>
                  <a:rPr lang="en-CA" altLang="en-US" sz="1200" i="0" dirty="0">
                    <a:latin typeface="+mn-lt"/>
                  </a:rPr>
                  <a:t>, where the sign indicates that</a:t>
                </a:r>
                <a:r>
                  <a:rPr lang="en-CA" altLang="en-US" sz="1200" i="0" baseline="0" dirty="0">
                    <a:latin typeface="+mn-lt"/>
                  </a:rPr>
                  <a:t> there is a negative relationship between </a:t>
                </a:r>
                <a:r>
                  <a:rPr lang="en-CA" altLang="en-US" sz="1200" i="0">
                    <a:latin typeface="Cambria Math" panose="02040503050406030204" pitchFamily="18" charset="0"/>
                  </a:rPr>
                  <a:t>𝑋</a:t>
                </a:r>
                <a:r>
                  <a:rPr lang="en-CA" altLang="en-US" sz="1200" i="0" dirty="0">
                    <a:latin typeface="+mn-lt"/>
                  </a:rPr>
                  <a:t> and </a:t>
                </a:r>
                <a:r>
                  <a:rPr lang="en-CA" altLang="en-US" sz="1200" i="0">
                    <a:latin typeface="Cambria Math" panose="02040503050406030204" pitchFamily="18" charset="0"/>
                  </a:rPr>
                  <a:t>𝑌</a:t>
                </a:r>
                <a:r>
                  <a:rPr lang="en-CA" altLang="en-US" sz="1200" i="0" dirty="0">
                    <a:latin typeface="+mn-lt"/>
                  </a:rPr>
                  <a:t> (if we are on the budget line, our expenditure is equal to our income, so that, when </a:t>
                </a:r>
                <a:r>
                  <a:rPr lang="en-CA" altLang="en-US" sz="1200" i="0">
                    <a:latin typeface="Cambria Math" panose="02040503050406030204" pitchFamily="18" charset="0"/>
                  </a:rPr>
                  <a:t>𝑋</a:t>
                </a:r>
                <a:r>
                  <a:rPr lang="en-CA" altLang="en-US" sz="1200" b="0" i="0">
                    <a:latin typeface="Cambria Math" panose="02040503050406030204" pitchFamily="18" charset="0"/>
                  </a:rPr>
                  <a:t> </a:t>
                </a:r>
                <a:r>
                  <a:rPr lang="en-CA" altLang="en-US" sz="1200" i="0" dirty="0">
                    <a:latin typeface="+mn-lt"/>
                  </a:rPr>
                  <a:t>increases, we need to reduce </a:t>
                </a:r>
                <a:r>
                  <a:rPr lang="en-CA" altLang="en-US" sz="1200" i="0">
                    <a:latin typeface="Cambria Math" panose="02040503050406030204" pitchFamily="18" charset="0"/>
                  </a:rPr>
                  <a:t>𝑌</a:t>
                </a:r>
                <a:r>
                  <a:rPr lang="en-CA" altLang="en-US" sz="1200" i="0" dirty="0">
                    <a:latin typeface="+mn-lt"/>
                  </a:rPr>
                  <a:t> to be able to afford more</a:t>
                </a:r>
                <a:r>
                  <a:rPr lang="en-CA" altLang="en-US" sz="1200" i="0" baseline="0" dirty="0">
                    <a:latin typeface="+mn-lt"/>
                  </a:rPr>
                  <a:t> </a:t>
                </a:r>
                <a:r>
                  <a:rPr lang="en-CA" altLang="en-US" sz="1200" i="0">
                    <a:latin typeface="Cambria Math" panose="02040503050406030204" pitchFamily="18" charset="0"/>
                  </a:rPr>
                  <a:t>𝑋</a:t>
                </a:r>
                <a:r>
                  <a:rPr lang="en-CA" altLang="en-US" sz="1200" i="0" dirty="0">
                    <a:latin typeface="+mn-lt"/>
                  </a:rPr>
                  <a:t>), while the magnitude</a:t>
                </a:r>
                <a:r>
                  <a:rPr lang="en-CA" altLang="en-US" sz="1200" i="0" baseline="0" dirty="0">
                    <a:latin typeface="+mn-lt"/>
                  </a:rPr>
                  <a:t> implies that, for each additional unit of </a:t>
                </a:r>
                <a:r>
                  <a:rPr lang="en-CA" altLang="en-US" sz="1200" i="0">
                    <a:latin typeface="Cambria Math" panose="02040503050406030204" pitchFamily="18" charset="0"/>
                  </a:rPr>
                  <a:t>𝑋</a:t>
                </a:r>
                <a:r>
                  <a:rPr lang="en-CA" altLang="en-US" sz="1200" i="0" dirty="0">
                    <a:latin typeface="+mn-lt"/>
                  </a:rPr>
                  <a:t>, we need to give up half of unit of </a:t>
                </a:r>
                <a:r>
                  <a:rPr lang="en-CA" altLang="en-US" sz="1200" i="0">
                    <a:latin typeface="Cambria Math" panose="02040503050406030204" pitchFamily="18" charset="0"/>
                  </a:rPr>
                  <a:t>𝑌</a:t>
                </a:r>
                <a:r>
                  <a:rPr lang="en-CA" altLang="en-US" sz="1200" i="0" dirty="0">
                    <a:latin typeface="+mn-lt"/>
                  </a:rPr>
                  <a:t> for total expenditure to remain unchanged. Along the budget line,</a:t>
                </a:r>
                <a:r>
                  <a:rPr lang="en-CA" altLang="en-US" sz="1200" i="0" baseline="0" dirty="0">
                    <a:latin typeface="+mn-lt"/>
                  </a:rPr>
                  <a:t> in fact, total expenditure is equal to 100, so that, to purchase an additional unit of </a:t>
                </a:r>
                <a:r>
                  <a:rPr lang="en-CA" altLang="en-US" sz="1200" i="0">
                    <a:latin typeface="Cambria Math" panose="02040503050406030204" pitchFamily="18" charset="0"/>
                  </a:rPr>
                  <a:t>𝑋</a:t>
                </a:r>
                <a:r>
                  <a:rPr lang="en-CA" altLang="en-US" sz="1200" i="0" dirty="0">
                    <a:latin typeface="+mn-lt"/>
                  </a:rPr>
                  <a:t>, we need one dollar;</a:t>
                </a:r>
                <a:r>
                  <a:rPr lang="en-CA" altLang="en-US" sz="1200" i="0" baseline="0" dirty="0">
                    <a:latin typeface="+mn-lt"/>
                  </a:rPr>
                  <a:t> as </a:t>
                </a:r>
                <a:r>
                  <a:rPr lang="en-CA" altLang="en-US" sz="1200" i="0">
                    <a:latin typeface="Cambria Math" panose="02040503050406030204" pitchFamily="18" charset="0"/>
                  </a:rPr>
                  <a:t>𝑌</a:t>
                </a:r>
                <a:r>
                  <a:rPr lang="en-CA" altLang="en-US" sz="1200" i="0" dirty="0">
                    <a:latin typeface="+mn-lt"/>
                  </a:rPr>
                  <a:t> costs two dollars, we then need to decrease </a:t>
                </a:r>
                <a:r>
                  <a:rPr lang="en-CA" altLang="en-US" sz="1200" i="0">
                    <a:latin typeface="Cambria Math" panose="02040503050406030204" pitchFamily="18" charset="0"/>
                  </a:rPr>
                  <a:t>𝑌</a:t>
                </a:r>
                <a:r>
                  <a:rPr lang="en-CA" altLang="en-US" sz="1200" i="0" dirty="0">
                    <a:latin typeface="+mn-lt"/>
                  </a:rPr>
                  <a:t> by half</a:t>
                </a:r>
                <a:r>
                  <a:rPr lang="en-CA" altLang="en-US" sz="1200" i="0" baseline="0" dirty="0">
                    <a:latin typeface="+mn-lt"/>
                  </a:rPr>
                  <a:t> a unit, that is, the reduction in </a:t>
                </a:r>
                <a:r>
                  <a:rPr lang="en-CA" altLang="en-US" sz="1200" i="0">
                    <a:latin typeface="Cambria Math" panose="02040503050406030204" pitchFamily="18" charset="0"/>
                  </a:rPr>
                  <a:t>𝑌</a:t>
                </a:r>
                <a:r>
                  <a:rPr lang="en-CA" altLang="en-US" sz="1200" i="0" baseline="0" dirty="0">
                    <a:latin typeface="+mn-lt"/>
                  </a:rPr>
                  <a:t> is equal to the negative of the ratio between the price of </a:t>
                </a:r>
                <a:r>
                  <a:rPr lang="en-CA" altLang="en-US" sz="1200" b="0" i="0">
                    <a:latin typeface="Cambria Math" panose="02040503050406030204" pitchFamily="18" charset="0"/>
                  </a:rPr>
                  <a:t>𝑋</a:t>
                </a:r>
                <a:r>
                  <a:rPr lang="en-CA" altLang="en-US" sz="1200" i="0" dirty="0">
                    <a:latin typeface="+mn-lt"/>
                  </a:rPr>
                  <a:t> and the price of </a:t>
                </a:r>
                <a:r>
                  <a:rPr lang="en-CA" altLang="en-US" sz="1200" i="0">
                    <a:latin typeface="Cambria Math" panose="02040503050406030204" pitchFamily="18" charset="0"/>
                  </a:rPr>
                  <a:t>𝑌</a:t>
                </a:r>
                <a:r>
                  <a:rPr lang="en-CA" altLang="en-US" sz="1200" i="0" dirty="0">
                    <a:latin typeface="+mn-lt"/>
                  </a:rPr>
                  <a:t>.</a:t>
                </a:r>
                <a:endParaRPr lang="en-CA" altLang="en-US" sz="1200" i="1" dirty="0">
                  <a:latin typeface="+mn-lt"/>
                </a:endParaRPr>
              </a:p>
            </p:txBody>
          </p:sp>
        </mc:Fallback>
      </mc:AlternateContent>
    </p:spTree>
    <p:extLst>
      <p:ext uri="{BB962C8B-B14F-4D97-AF65-F5344CB8AC3E}">
        <p14:creationId xmlns:p14="http://schemas.microsoft.com/office/powerpoint/2010/main" val="333230670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a:lstStyle/>
          <a:p>
            <a:endParaRPr lang="en-US" dirty="0"/>
          </a:p>
        </p:txBody>
      </p:sp>
    </p:spTree>
    <p:extLst>
      <p:ext uri="{BB962C8B-B14F-4D97-AF65-F5344CB8AC3E}">
        <p14:creationId xmlns:p14="http://schemas.microsoft.com/office/powerpoint/2010/main" val="19841094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6D12F4A-5920-194F-9995-4BE745BB230A}" type="slidenum">
              <a:rPr lang="en-US" smtClean="0"/>
              <a:t>72</a:t>
            </a:fld>
            <a:endParaRPr lang="en-US" dirty="0"/>
          </a:p>
        </p:txBody>
      </p:sp>
    </p:spTree>
    <p:extLst>
      <p:ext uri="{BB962C8B-B14F-4D97-AF65-F5344CB8AC3E}">
        <p14:creationId xmlns:p14="http://schemas.microsoft.com/office/powerpoint/2010/main" val="323407572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6D12F4A-5920-194F-9995-4BE745BB230A}" type="slidenum">
              <a:rPr lang="en-US" smtClean="0"/>
              <a:t>73</a:t>
            </a:fld>
            <a:endParaRPr lang="en-US" dirty="0"/>
          </a:p>
        </p:txBody>
      </p:sp>
    </p:spTree>
    <p:extLst>
      <p:ext uri="{BB962C8B-B14F-4D97-AF65-F5344CB8AC3E}">
        <p14:creationId xmlns:p14="http://schemas.microsoft.com/office/powerpoint/2010/main" val="226083785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p:spPr>
      </p:sp>
      <p:sp>
        <p:nvSpPr>
          <p:cNvPr id="82947" name="Rectangle 3"/>
          <p:cNvSpPr>
            <a:spLocks noGrp="1"/>
          </p:cNvSpPr>
          <p:nvPr>
            <p:ph type="body" idx="1"/>
          </p:nvPr>
        </p:nvSpPr>
        <p:spPr bwMode="auto">
          <a:noFill/>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0087C107-3E4C-4303-9DE6-B1AA8F91FE5B}"/>
              </a:ext>
            </a:extLst>
          </p:cNvPr>
          <p:cNvSpPr>
            <a:spLocks noGrp="1" noChangeArrowheads="1"/>
          </p:cNvSpPr>
          <p:nvPr>
            <p:ph type="sldNum" sz="quarter" idx="5"/>
          </p:nvPr>
        </p:nvSpPr>
        <p:spPr>
          <a:ln/>
        </p:spPr>
        <p:txBody>
          <a:bodyPr/>
          <a:lstStyle/>
          <a:p>
            <a:fld id="{56316118-5C59-4824-9219-2A880647FA11}" type="slidenum">
              <a:rPr lang="en-US" altLang="en-US"/>
              <a:pPr/>
              <a:t>8</a:t>
            </a:fld>
            <a:endParaRPr lang="en-US" altLang="en-US" dirty="0"/>
          </a:p>
        </p:txBody>
      </p:sp>
      <p:sp>
        <p:nvSpPr>
          <p:cNvPr id="624642" name="Rectangle 2">
            <a:extLst>
              <a:ext uri="{FF2B5EF4-FFF2-40B4-BE49-F238E27FC236}">
                <a16:creationId xmlns:a16="http://schemas.microsoft.com/office/drawing/2014/main" id="{B37B289D-CB00-4B8B-9E34-A73A2B4F148F}"/>
              </a:ext>
            </a:extLst>
          </p:cNvPr>
          <p:cNvSpPr>
            <a:spLocks noGrp="1" noRot="1" noChangeAspect="1" noChangeArrowheads="1" noTextEdit="1"/>
          </p:cNvSpPr>
          <p:nvPr>
            <p:ph type="sldImg"/>
          </p:nvPr>
        </p:nvSpPr>
        <p:spPr>
          <a:ln/>
        </p:spPr>
      </p:sp>
      <p:sp>
        <p:nvSpPr>
          <p:cNvPr id="624643" name="Rectangle 3">
            <a:extLst>
              <a:ext uri="{FF2B5EF4-FFF2-40B4-BE49-F238E27FC236}">
                <a16:creationId xmlns:a16="http://schemas.microsoft.com/office/drawing/2014/main" id="{277FAC37-0D41-42FE-A351-C1416A19BAEE}"/>
              </a:ext>
            </a:extLst>
          </p:cNvPr>
          <p:cNvSpPr>
            <a:spLocks noGrp="1" noChangeArrowheads="1"/>
          </p:cNvSpPr>
          <p:nvPr>
            <p:ph type="body" idx="1"/>
          </p:nvPr>
        </p:nvSpPr>
        <p:spPr>
          <a:xfrm>
            <a:off x="914400" y="4343400"/>
            <a:ext cx="5029200" cy="4114800"/>
          </a:xfrm>
        </p:spPr>
        <p:txBody>
          <a:bodyPr/>
          <a:lstStyle/>
          <a:p>
            <a:endParaRPr lang="en-CA" altLang="en-US" i="1" dirty="0"/>
          </a:p>
        </p:txBody>
      </p:sp>
    </p:spTree>
    <p:extLst>
      <p:ext uri="{BB962C8B-B14F-4D97-AF65-F5344CB8AC3E}">
        <p14:creationId xmlns:p14="http://schemas.microsoft.com/office/powerpoint/2010/main" val="3193860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25000" dirty="0"/>
          </a:p>
        </p:txBody>
      </p:sp>
      <p:sp>
        <p:nvSpPr>
          <p:cNvPr id="4" name="Slide Number Placeholder 3"/>
          <p:cNvSpPr>
            <a:spLocks noGrp="1"/>
          </p:cNvSpPr>
          <p:nvPr>
            <p:ph type="sldNum" sz="quarter" idx="10"/>
          </p:nvPr>
        </p:nvSpPr>
        <p:spPr/>
        <p:txBody>
          <a:bodyPr/>
          <a:lstStyle/>
          <a:p>
            <a:fld id="{3B399C5C-43C7-D941-8EDD-7A84A78B8E77}" type="slidenum">
              <a:rPr lang="en-US" smtClean="0"/>
              <a:pPr/>
              <a:t>9</a:t>
            </a:fld>
            <a:endParaRPr lang="en-US" dirty="0"/>
          </a:p>
        </p:txBody>
      </p:sp>
    </p:spTree>
    <p:extLst>
      <p:ext uri="{BB962C8B-B14F-4D97-AF65-F5344CB8AC3E}">
        <p14:creationId xmlns:p14="http://schemas.microsoft.com/office/powerpoint/2010/main" val="1178069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10.tiff"/><Relationship Id="rId5" Type="http://schemas.openxmlformats.org/officeDocument/2006/relationships/image" Target="../media/image9.tiff"/><Relationship Id="rId4" Type="http://schemas.openxmlformats.org/officeDocument/2006/relationships/image" Target="../media/image2.tiff"/></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10.tiff"/><Relationship Id="rId5" Type="http://schemas.openxmlformats.org/officeDocument/2006/relationships/image" Target="../media/image9.tiff"/><Relationship Id="rId4" Type="http://schemas.openxmlformats.org/officeDocument/2006/relationships/image" Target="../media/image2.tif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644B8DC-0FD4-8744-B71D-10821928D7A3}"/>
              </a:ext>
            </a:extLst>
          </p:cNvPr>
          <p:cNvSpPr/>
          <p:nvPr/>
        </p:nvSpPr>
        <p:spPr>
          <a:xfrm>
            <a:off x="0" y="6176963"/>
            <a:ext cx="12192000" cy="681037"/>
          </a:xfrm>
          <a:prstGeom prst="rect">
            <a:avLst/>
          </a:prstGeom>
          <a:solidFill>
            <a:srgbClr val="2F287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84CDA36-3BC2-0947-910B-F4137A987F47}"/>
              </a:ext>
            </a:extLst>
          </p:cNvPr>
          <p:cNvSpPr>
            <a:spLocks noGrp="1"/>
          </p:cNvSpPr>
          <p:nvPr>
            <p:ph type="ctrTitle"/>
          </p:nvPr>
        </p:nvSpPr>
        <p:spPr>
          <a:xfrm>
            <a:off x="819751" y="1717221"/>
            <a:ext cx="6897688" cy="1901824"/>
          </a:xfrm>
        </p:spPr>
        <p:txBody>
          <a:bodyPr anchor="b"/>
          <a:lstStyle>
            <a:lvl1pPr algn="l">
              <a:defRPr sz="60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0DC74B36-DFF2-3342-8B74-945DDAFBCE62}"/>
              </a:ext>
            </a:extLst>
          </p:cNvPr>
          <p:cNvSpPr>
            <a:spLocks noGrp="1"/>
          </p:cNvSpPr>
          <p:nvPr>
            <p:ph type="subTitle" idx="1"/>
          </p:nvPr>
        </p:nvSpPr>
        <p:spPr>
          <a:xfrm>
            <a:off x="803275" y="3845285"/>
            <a:ext cx="3525034" cy="262618"/>
          </a:xfrm>
        </p:spPr>
        <p:txBody>
          <a:bodyPr/>
          <a:lstStyle>
            <a:lvl1pPr marL="0" indent="0" algn="l">
              <a:buNone/>
              <a:defRPr sz="1800">
                <a:solidFill>
                  <a:schemeClr val="bg1"/>
                </a:solidFill>
                <a:latin typeface="PT Sans" panose="020B0503020203020204" pitchFamily="34" charset="77"/>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EA107451-0443-1947-8217-170A21AC0CC7}"/>
              </a:ext>
            </a:extLst>
          </p:cNvPr>
          <p:cNvSpPr/>
          <p:nvPr/>
        </p:nvSpPr>
        <p:spPr>
          <a:xfrm>
            <a:off x="803275" y="868363"/>
            <a:ext cx="360000" cy="360000"/>
          </a:xfrm>
          <a:prstGeom prst="rect">
            <a:avLst/>
          </a:prstGeom>
          <a:solidFill>
            <a:srgbClr val="2F287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Date Placeholder 5">
            <a:extLst>
              <a:ext uri="{FF2B5EF4-FFF2-40B4-BE49-F238E27FC236}">
                <a16:creationId xmlns:a16="http://schemas.microsoft.com/office/drawing/2014/main" id="{0E3336EF-4D56-8B46-AC5B-278E55DBD47C}"/>
              </a:ext>
            </a:extLst>
          </p:cNvPr>
          <p:cNvSpPr>
            <a:spLocks noGrp="1"/>
          </p:cNvSpPr>
          <p:nvPr>
            <p:ph type="dt" sz="half" idx="10"/>
          </p:nvPr>
        </p:nvSpPr>
        <p:spPr>
          <a:xfrm>
            <a:off x="8113854" y="6356349"/>
            <a:ext cx="2743200" cy="365125"/>
          </a:xfrm>
          <a:prstGeom prst="rect">
            <a:avLst/>
          </a:prstGeom>
        </p:spPr>
        <p:txBody>
          <a:bodyPr/>
          <a:lstStyle>
            <a:lvl1pPr>
              <a:defRPr>
                <a:solidFill>
                  <a:schemeClr val="bg1"/>
                </a:solidFill>
              </a:defRPr>
            </a:lvl1pPr>
          </a:lstStyle>
          <a:p>
            <a:fld id="{D01BFCC4-1512-C640-BEC6-76CCC6F5A0FC}" type="datetime4">
              <a:rPr lang="en-CA" smtClean="0"/>
              <a:pPr/>
              <a:t>March 11, 2022</a:t>
            </a:fld>
            <a:endParaRPr lang="en-US" dirty="0"/>
          </a:p>
        </p:txBody>
      </p:sp>
      <p:sp>
        <p:nvSpPr>
          <p:cNvPr id="7" name="Footer Placeholder 6">
            <a:extLst>
              <a:ext uri="{FF2B5EF4-FFF2-40B4-BE49-F238E27FC236}">
                <a16:creationId xmlns:a16="http://schemas.microsoft.com/office/drawing/2014/main" id="{A0F636FF-1341-2048-AB5F-1FBB52C92C01}"/>
              </a:ext>
            </a:extLst>
          </p:cNvPr>
          <p:cNvSpPr>
            <a:spLocks noGrp="1"/>
          </p:cNvSpPr>
          <p:nvPr>
            <p:ph type="ftr" sz="quarter" idx="11"/>
          </p:nvPr>
        </p:nvSpPr>
        <p:spPr>
          <a:xfrm>
            <a:off x="1702610" y="6356349"/>
            <a:ext cx="4114800" cy="365125"/>
          </a:xfrm>
          <a:prstGeom prst="rect">
            <a:avLst/>
          </a:prstGeom>
        </p:spPr>
        <p:txBody>
          <a:bodyPr/>
          <a:lstStyle>
            <a:lvl1pPr algn="l">
              <a:defRPr>
                <a:solidFill>
                  <a:schemeClr val="bg1"/>
                </a:solidFill>
              </a:defRPr>
            </a:lvl1pPr>
          </a:lstStyle>
          <a:p>
            <a:r>
              <a:rPr lang="en-US" dirty="0"/>
              <a:t>ENG2001: Engineering Projects</a:t>
            </a:r>
          </a:p>
        </p:txBody>
      </p:sp>
      <p:sp>
        <p:nvSpPr>
          <p:cNvPr id="8" name="Slide Number Placeholder 7">
            <a:extLst>
              <a:ext uri="{FF2B5EF4-FFF2-40B4-BE49-F238E27FC236}">
                <a16:creationId xmlns:a16="http://schemas.microsoft.com/office/drawing/2014/main" id="{884EE5A4-4AAA-DD4C-B888-87058FFC7DBA}"/>
              </a:ext>
            </a:extLst>
          </p:cNvPr>
          <p:cNvSpPr>
            <a:spLocks noGrp="1"/>
          </p:cNvSpPr>
          <p:nvPr>
            <p:ph type="sldNum" sz="quarter" idx="12"/>
          </p:nvPr>
        </p:nvSpPr>
        <p:spPr/>
        <p:txBody>
          <a:bodyPr/>
          <a:lstStyle/>
          <a:p>
            <a:fld id="{C387FE58-757B-C24E-93F6-740787D7177C}" type="slidenum">
              <a:rPr lang="en-US" smtClean="0"/>
              <a:pPr/>
              <a:t>‹#›</a:t>
            </a:fld>
            <a:endParaRPr lang="en-US" dirty="0"/>
          </a:p>
        </p:txBody>
      </p:sp>
      <p:pic>
        <p:nvPicPr>
          <p:cNvPr id="17" name="Picture 16">
            <a:extLst>
              <a:ext uri="{FF2B5EF4-FFF2-40B4-BE49-F238E27FC236}">
                <a16:creationId xmlns:a16="http://schemas.microsoft.com/office/drawing/2014/main" id="{B5B937FF-7E57-F949-86FD-37C3A469691F}"/>
              </a:ext>
            </a:extLst>
          </p:cNvPr>
          <p:cNvPicPr>
            <a:picLocks noChangeAspect="1"/>
          </p:cNvPicPr>
          <p:nvPr/>
        </p:nvPicPr>
        <p:blipFill>
          <a:blip r:embed="rId3"/>
          <a:stretch>
            <a:fillRect/>
          </a:stretch>
        </p:blipFill>
        <p:spPr>
          <a:xfrm>
            <a:off x="803275" y="6307141"/>
            <a:ext cx="794297" cy="434972"/>
          </a:xfrm>
          <a:prstGeom prst="rect">
            <a:avLst/>
          </a:prstGeom>
        </p:spPr>
      </p:pic>
    </p:spTree>
    <p:extLst>
      <p:ext uri="{BB962C8B-B14F-4D97-AF65-F5344CB8AC3E}">
        <p14:creationId xmlns:p14="http://schemas.microsoft.com/office/powerpoint/2010/main" val="3739369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B9F2F-D907-2542-8F88-01571D0F614F}"/>
              </a:ext>
            </a:extLst>
          </p:cNvPr>
          <p:cNvSpPr>
            <a:spLocks noGrp="1"/>
          </p:cNvSpPr>
          <p:nvPr>
            <p:ph type="title"/>
          </p:nvPr>
        </p:nvSpPr>
        <p:spPr/>
        <p:txBody>
          <a:bodyPr/>
          <a:lstStyle>
            <a:lvl1pPr algn="ctr">
              <a:defRPr/>
            </a:lvl1pPr>
          </a:lstStyle>
          <a:p>
            <a:r>
              <a:rPr lang="en-US"/>
              <a:t>Click to edit Master title style</a:t>
            </a:r>
          </a:p>
        </p:txBody>
      </p:sp>
      <p:sp>
        <p:nvSpPr>
          <p:cNvPr id="5" name="Slide Number Placeholder 4">
            <a:extLst>
              <a:ext uri="{FF2B5EF4-FFF2-40B4-BE49-F238E27FC236}">
                <a16:creationId xmlns:a16="http://schemas.microsoft.com/office/drawing/2014/main" id="{94D40174-E693-964B-B900-78B639E988B5}"/>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3823989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D55EBFB-7508-5D45-8B82-116BA36F6E6E}"/>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1337035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1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B9F2F-D907-2542-8F88-01571D0F614F}"/>
              </a:ext>
            </a:extLst>
          </p:cNvPr>
          <p:cNvSpPr>
            <a:spLocks noGrp="1"/>
          </p:cNvSpPr>
          <p:nvPr>
            <p:ph type="title"/>
          </p:nvPr>
        </p:nvSpPr>
        <p:spPr>
          <a:xfrm>
            <a:off x="3691466" y="1819805"/>
            <a:ext cx="7662333" cy="1325563"/>
          </a:xfrm>
        </p:spPr>
        <p:txBody>
          <a:bodyPr/>
          <a:lstStyle>
            <a:lvl1pPr algn="l">
              <a:defRPr/>
            </a:lvl1pPr>
          </a:lstStyle>
          <a:p>
            <a:r>
              <a:rPr lang="en-US"/>
              <a:t>Click to edit Master title style</a:t>
            </a:r>
          </a:p>
        </p:txBody>
      </p:sp>
      <p:pic>
        <p:nvPicPr>
          <p:cNvPr id="10" name="Picture 9">
            <a:extLst>
              <a:ext uri="{FF2B5EF4-FFF2-40B4-BE49-F238E27FC236}">
                <a16:creationId xmlns:a16="http://schemas.microsoft.com/office/drawing/2014/main" id="{7255502F-5056-BF4E-BD95-9E2AFF2A94EB}"/>
              </a:ext>
            </a:extLst>
          </p:cNvPr>
          <p:cNvPicPr>
            <a:picLocks noChangeAspect="1"/>
          </p:cNvPicPr>
          <p:nvPr/>
        </p:nvPicPr>
        <p:blipFill>
          <a:blip r:embed="rId3"/>
          <a:stretch>
            <a:fillRect/>
          </a:stretch>
        </p:blipFill>
        <p:spPr>
          <a:xfrm>
            <a:off x="8897032" y="5370321"/>
            <a:ext cx="2455180" cy="651066"/>
          </a:xfrm>
          <a:prstGeom prst="rect">
            <a:avLst/>
          </a:prstGeom>
        </p:spPr>
      </p:pic>
      <p:sp>
        <p:nvSpPr>
          <p:cNvPr id="12" name="Text Placeholder 2">
            <a:extLst>
              <a:ext uri="{FF2B5EF4-FFF2-40B4-BE49-F238E27FC236}">
                <a16:creationId xmlns:a16="http://schemas.microsoft.com/office/drawing/2014/main" id="{A34A124B-588B-F74B-AE9A-C9506CF7C2AF}"/>
              </a:ext>
            </a:extLst>
          </p:cNvPr>
          <p:cNvSpPr>
            <a:spLocks noGrp="1"/>
          </p:cNvSpPr>
          <p:nvPr>
            <p:ph type="body" idx="1"/>
          </p:nvPr>
        </p:nvSpPr>
        <p:spPr>
          <a:xfrm>
            <a:off x="3645581" y="3429000"/>
            <a:ext cx="7706631" cy="162869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718616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644B8DC-0FD4-8744-B71D-10821928D7A3}"/>
              </a:ext>
            </a:extLst>
          </p:cNvPr>
          <p:cNvSpPr/>
          <p:nvPr/>
        </p:nvSpPr>
        <p:spPr>
          <a:xfrm>
            <a:off x="0" y="6176963"/>
            <a:ext cx="12192000" cy="681037"/>
          </a:xfrm>
          <a:prstGeom prst="rect">
            <a:avLst/>
          </a:prstGeom>
          <a:solidFill>
            <a:srgbClr val="2F287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84CDA36-3BC2-0947-910B-F4137A987F47}"/>
              </a:ext>
            </a:extLst>
          </p:cNvPr>
          <p:cNvSpPr>
            <a:spLocks noGrp="1"/>
          </p:cNvSpPr>
          <p:nvPr>
            <p:ph type="ctrTitle"/>
          </p:nvPr>
        </p:nvSpPr>
        <p:spPr>
          <a:xfrm>
            <a:off x="819751" y="1717221"/>
            <a:ext cx="6897688" cy="1901824"/>
          </a:xfrm>
        </p:spPr>
        <p:txBody>
          <a:bodyPr anchor="b"/>
          <a:lstStyle>
            <a:lvl1pPr algn="l">
              <a:defRPr sz="60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0DC74B36-DFF2-3342-8B74-945DDAFBCE62}"/>
              </a:ext>
            </a:extLst>
          </p:cNvPr>
          <p:cNvSpPr>
            <a:spLocks noGrp="1"/>
          </p:cNvSpPr>
          <p:nvPr>
            <p:ph type="subTitle" idx="1"/>
          </p:nvPr>
        </p:nvSpPr>
        <p:spPr>
          <a:xfrm>
            <a:off x="803275" y="3845285"/>
            <a:ext cx="3525034" cy="262618"/>
          </a:xfrm>
        </p:spPr>
        <p:txBody>
          <a:bodyPr/>
          <a:lstStyle>
            <a:lvl1pPr marL="0" indent="0" algn="l">
              <a:buNone/>
              <a:defRPr sz="1800">
                <a:solidFill>
                  <a:schemeClr val="bg1"/>
                </a:solidFill>
                <a:latin typeface="PT Sans" panose="020B0503020203020204" pitchFamily="34" charset="77"/>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4" name="Picture 13">
            <a:extLst>
              <a:ext uri="{FF2B5EF4-FFF2-40B4-BE49-F238E27FC236}">
                <a16:creationId xmlns:a16="http://schemas.microsoft.com/office/drawing/2014/main" id="{EA2D38AC-9090-1446-862B-B41C651DB2A7}"/>
              </a:ext>
            </a:extLst>
          </p:cNvPr>
          <p:cNvPicPr>
            <a:picLocks noChangeAspect="1"/>
          </p:cNvPicPr>
          <p:nvPr/>
        </p:nvPicPr>
        <p:blipFill>
          <a:blip r:embed="rId3"/>
          <a:stretch>
            <a:fillRect/>
          </a:stretch>
        </p:blipFill>
        <p:spPr>
          <a:xfrm>
            <a:off x="821112" y="5370323"/>
            <a:ext cx="488704" cy="651066"/>
          </a:xfrm>
          <a:prstGeom prst="rect">
            <a:avLst/>
          </a:prstGeom>
        </p:spPr>
      </p:pic>
      <p:pic>
        <p:nvPicPr>
          <p:cNvPr id="15" name="Picture 14">
            <a:extLst>
              <a:ext uri="{FF2B5EF4-FFF2-40B4-BE49-F238E27FC236}">
                <a16:creationId xmlns:a16="http://schemas.microsoft.com/office/drawing/2014/main" id="{C9B533FC-D1F7-ED4C-96C8-C3234F7B5320}"/>
              </a:ext>
            </a:extLst>
          </p:cNvPr>
          <p:cNvPicPr>
            <a:picLocks noChangeAspect="1"/>
          </p:cNvPicPr>
          <p:nvPr/>
        </p:nvPicPr>
        <p:blipFill rotWithShape="1">
          <a:blip r:embed="rId4"/>
          <a:srcRect l="46660" t="364"/>
          <a:stretch/>
        </p:blipFill>
        <p:spPr>
          <a:xfrm>
            <a:off x="1381334" y="5372653"/>
            <a:ext cx="642552" cy="657275"/>
          </a:xfrm>
          <a:prstGeom prst="rect">
            <a:avLst/>
          </a:prstGeom>
        </p:spPr>
      </p:pic>
      <p:pic>
        <p:nvPicPr>
          <p:cNvPr id="16" name="Picture 15">
            <a:extLst>
              <a:ext uri="{FF2B5EF4-FFF2-40B4-BE49-F238E27FC236}">
                <a16:creationId xmlns:a16="http://schemas.microsoft.com/office/drawing/2014/main" id="{F42AD2BD-FBB1-4049-A00B-34A8A65698C2}"/>
              </a:ext>
            </a:extLst>
          </p:cNvPr>
          <p:cNvPicPr>
            <a:picLocks noChangeAspect="1"/>
          </p:cNvPicPr>
          <p:nvPr/>
        </p:nvPicPr>
        <p:blipFill rotWithShape="1">
          <a:blip r:embed="rId5"/>
          <a:srcRect l="64791" b="1021"/>
          <a:stretch/>
        </p:blipFill>
        <p:spPr>
          <a:xfrm>
            <a:off x="3245616" y="5439370"/>
            <a:ext cx="488745" cy="494837"/>
          </a:xfrm>
          <a:prstGeom prst="rect">
            <a:avLst/>
          </a:prstGeom>
        </p:spPr>
      </p:pic>
      <p:sp>
        <p:nvSpPr>
          <p:cNvPr id="20" name="Rectangle 19">
            <a:extLst>
              <a:ext uri="{FF2B5EF4-FFF2-40B4-BE49-F238E27FC236}">
                <a16:creationId xmlns:a16="http://schemas.microsoft.com/office/drawing/2014/main" id="{EA107451-0443-1947-8217-170A21AC0CC7}"/>
              </a:ext>
            </a:extLst>
          </p:cNvPr>
          <p:cNvSpPr/>
          <p:nvPr/>
        </p:nvSpPr>
        <p:spPr>
          <a:xfrm>
            <a:off x="803275" y="868363"/>
            <a:ext cx="360000" cy="360000"/>
          </a:xfrm>
          <a:prstGeom prst="rect">
            <a:avLst/>
          </a:prstGeom>
          <a:solidFill>
            <a:srgbClr val="2F287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a:extLst>
              <a:ext uri="{FF2B5EF4-FFF2-40B4-BE49-F238E27FC236}">
                <a16:creationId xmlns:a16="http://schemas.microsoft.com/office/drawing/2014/main" id="{AE2CDEAC-D057-F84A-B91C-8AD6D2004369}"/>
              </a:ext>
            </a:extLst>
          </p:cNvPr>
          <p:cNvPicPr>
            <a:picLocks noChangeAspect="1"/>
          </p:cNvPicPr>
          <p:nvPr/>
        </p:nvPicPr>
        <p:blipFill rotWithShape="1">
          <a:blip r:embed="rId6"/>
          <a:srcRect r="35829"/>
          <a:stretch/>
        </p:blipFill>
        <p:spPr>
          <a:xfrm>
            <a:off x="2305443" y="5429891"/>
            <a:ext cx="882058" cy="494837"/>
          </a:xfrm>
          <a:prstGeom prst="rect">
            <a:avLst/>
          </a:prstGeom>
        </p:spPr>
      </p:pic>
      <p:sp>
        <p:nvSpPr>
          <p:cNvPr id="6" name="Date Placeholder 5">
            <a:extLst>
              <a:ext uri="{FF2B5EF4-FFF2-40B4-BE49-F238E27FC236}">
                <a16:creationId xmlns:a16="http://schemas.microsoft.com/office/drawing/2014/main" id="{0E3336EF-4D56-8B46-AC5B-278E55DBD47C}"/>
              </a:ext>
            </a:extLst>
          </p:cNvPr>
          <p:cNvSpPr>
            <a:spLocks noGrp="1"/>
          </p:cNvSpPr>
          <p:nvPr>
            <p:ph type="dt" sz="half" idx="10"/>
          </p:nvPr>
        </p:nvSpPr>
        <p:spPr/>
        <p:txBody>
          <a:bodyPr/>
          <a:lstStyle/>
          <a:p>
            <a:fld id="{D01BFCC4-1512-C640-BEC6-76CCC6F5A0FC}" type="datetime4">
              <a:rPr lang="en-CA" smtClean="0"/>
              <a:pPr/>
              <a:t>March 11, 2022</a:t>
            </a:fld>
            <a:endParaRPr lang="en-US" dirty="0"/>
          </a:p>
        </p:txBody>
      </p:sp>
      <p:sp>
        <p:nvSpPr>
          <p:cNvPr id="7" name="Footer Placeholder 6">
            <a:extLst>
              <a:ext uri="{FF2B5EF4-FFF2-40B4-BE49-F238E27FC236}">
                <a16:creationId xmlns:a16="http://schemas.microsoft.com/office/drawing/2014/main" id="{A0F636FF-1341-2048-AB5F-1FBB52C92C01}"/>
              </a:ext>
            </a:extLst>
          </p:cNvPr>
          <p:cNvSpPr>
            <a:spLocks noGrp="1"/>
          </p:cNvSpPr>
          <p:nvPr>
            <p:ph type="ftr" sz="quarter" idx="11"/>
          </p:nvPr>
        </p:nvSpPr>
        <p:spPr>
          <a:xfrm>
            <a:off x="1702610" y="6356349"/>
            <a:ext cx="4114800" cy="365125"/>
          </a:xfrm>
          <a:prstGeom prst="rect">
            <a:avLst/>
          </a:prstGeom>
        </p:spPr>
        <p:txBody>
          <a:bodyPr/>
          <a:lstStyle/>
          <a:p>
            <a:pPr algn="l"/>
            <a:r>
              <a:rPr lang="en-US" dirty="0"/>
              <a:t>ENG2001: Engineering Projects</a:t>
            </a:r>
          </a:p>
        </p:txBody>
      </p:sp>
      <p:sp>
        <p:nvSpPr>
          <p:cNvPr id="8" name="Slide Number Placeholder 7">
            <a:extLst>
              <a:ext uri="{FF2B5EF4-FFF2-40B4-BE49-F238E27FC236}">
                <a16:creationId xmlns:a16="http://schemas.microsoft.com/office/drawing/2014/main" id="{884EE5A4-4AAA-DD4C-B888-87058FFC7DBA}"/>
              </a:ext>
            </a:extLst>
          </p:cNvPr>
          <p:cNvSpPr>
            <a:spLocks noGrp="1"/>
          </p:cNvSpPr>
          <p:nvPr>
            <p:ph type="sldNum" sz="quarter" idx="12"/>
          </p:nvPr>
        </p:nvSpPr>
        <p:spPr/>
        <p:txBody>
          <a:bodyPr/>
          <a:lstStyle/>
          <a:p>
            <a:fld id="{C387FE58-757B-C24E-93F6-740787D7177C}" type="slidenum">
              <a:rPr lang="en-US" smtClean="0"/>
              <a:pPr/>
              <a:t>‹#›</a:t>
            </a:fld>
            <a:endParaRPr lang="en-US" dirty="0"/>
          </a:p>
        </p:txBody>
      </p:sp>
      <p:pic>
        <p:nvPicPr>
          <p:cNvPr id="17" name="Picture 16">
            <a:extLst>
              <a:ext uri="{FF2B5EF4-FFF2-40B4-BE49-F238E27FC236}">
                <a16:creationId xmlns:a16="http://schemas.microsoft.com/office/drawing/2014/main" id="{B5B937FF-7E57-F949-86FD-37C3A469691F}"/>
              </a:ext>
            </a:extLst>
          </p:cNvPr>
          <p:cNvPicPr>
            <a:picLocks noChangeAspect="1"/>
          </p:cNvPicPr>
          <p:nvPr/>
        </p:nvPicPr>
        <p:blipFill>
          <a:blip r:embed="rId4"/>
          <a:stretch>
            <a:fillRect/>
          </a:stretch>
        </p:blipFill>
        <p:spPr>
          <a:xfrm>
            <a:off x="803275" y="6307141"/>
            <a:ext cx="794297" cy="434972"/>
          </a:xfrm>
          <a:prstGeom prst="rect">
            <a:avLst/>
          </a:prstGeom>
        </p:spPr>
      </p:pic>
    </p:spTree>
    <p:extLst>
      <p:ext uri="{BB962C8B-B14F-4D97-AF65-F5344CB8AC3E}">
        <p14:creationId xmlns:p14="http://schemas.microsoft.com/office/powerpoint/2010/main" val="34287058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54589-8CEF-6946-AAF9-3069546A98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8F799A-D94B-274C-822E-642E7745DC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C2E7F2-86D8-6C43-8492-A4CF2B8BF85E}"/>
              </a:ext>
            </a:extLst>
          </p:cNvPr>
          <p:cNvSpPr>
            <a:spLocks noGrp="1"/>
          </p:cNvSpPr>
          <p:nvPr>
            <p:ph type="dt" sz="half" idx="10"/>
          </p:nvPr>
        </p:nvSpPr>
        <p:spPr/>
        <p:txBody>
          <a:bodyPr/>
          <a:lstStyle/>
          <a:p>
            <a:fld id="{879F7D8B-0BEE-A044-AC68-F36B3A9F13C9}" type="datetime4">
              <a:rPr lang="en-CA" smtClean="0"/>
              <a:t>March 11, 2022</a:t>
            </a:fld>
            <a:endParaRPr lang="en-US" dirty="0"/>
          </a:p>
        </p:txBody>
      </p:sp>
      <p:sp>
        <p:nvSpPr>
          <p:cNvPr id="6" name="Slide Number Placeholder 5">
            <a:extLst>
              <a:ext uri="{FF2B5EF4-FFF2-40B4-BE49-F238E27FC236}">
                <a16:creationId xmlns:a16="http://schemas.microsoft.com/office/drawing/2014/main" id="{5AA4AED2-D93E-7C47-B800-C15246F06005}"/>
              </a:ext>
            </a:extLst>
          </p:cNvPr>
          <p:cNvSpPr>
            <a:spLocks noGrp="1"/>
          </p:cNvSpPr>
          <p:nvPr>
            <p:ph type="sldNum" sz="quarter" idx="12"/>
          </p:nvPr>
        </p:nvSpPr>
        <p:spPr/>
        <p:txBody>
          <a:bodyPr/>
          <a:lstStyle/>
          <a:p>
            <a:fld id="{6250DB80-4488-F349-8929-835326F9663C}" type="slidenum">
              <a:rPr lang="en-US" smtClean="0"/>
              <a:pPr/>
              <a:t>‹#›</a:t>
            </a:fld>
            <a:endParaRPr lang="en-US" dirty="0"/>
          </a:p>
        </p:txBody>
      </p:sp>
    </p:spTree>
    <p:extLst>
      <p:ext uri="{BB962C8B-B14F-4D97-AF65-F5344CB8AC3E}">
        <p14:creationId xmlns:p14="http://schemas.microsoft.com/office/powerpoint/2010/main" val="13678104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F53C4F9-7351-9B43-8FEC-D94F26197D2E}"/>
              </a:ext>
            </a:extLst>
          </p:cNvPr>
          <p:cNvSpPr/>
          <p:nvPr/>
        </p:nvSpPr>
        <p:spPr>
          <a:xfrm>
            <a:off x="0" y="6176963"/>
            <a:ext cx="12192000" cy="681037"/>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A8987E3-D6C5-BC4D-9100-16576CF6441D}"/>
              </a:ext>
            </a:extLst>
          </p:cNvPr>
          <p:cNvSpPr>
            <a:spLocks noGrp="1"/>
          </p:cNvSpPr>
          <p:nvPr>
            <p:ph type="title"/>
          </p:nvPr>
        </p:nvSpPr>
        <p:spPr>
          <a:xfrm>
            <a:off x="6096000" y="1808163"/>
            <a:ext cx="5257800" cy="2159154"/>
          </a:xfrm>
        </p:spPr>
        <p:txBody>
          <a:bodyPr anchor="b">
            <a:normAutofit/>
          </a:bodyPr>
          <a:lstStyle>
            <a:lvl1pPr algn="l">
              <a:defRPr sz="5000">
                <a:solidFill>
                  <a:srgbClr val="2F2873"/>
                </a:solidFill>
              </a:defRPr>
            </a:lvl1pPr>
          </a:lstStyle>
          <a:p>
            <a:r>
              <a:rPr lang="en-US"/>
              <a:t>Click to edit Master title style</a:t>
            </a:r>
          </a:p>
        </p:txBody>
      </p:sp>
      <p:sp>
        <p:nvSpPr>
          <p:cNvPr id="3" name="Text Placeholder 2">
            <a:extLst>
              <a:ext uri="{FF2B5EF4-FFF2-40B4-BE49-F238E27FC236}">
                <a16:creationId xmlns:a16="http://schemas.microsoft.com/office/drawing/2014/main" id="{4444A421-30F3-C64F-A1E9-EDE2F79B859D}"/>
              </a:ext>
            </a:extLst>
          </p:cNvPr>
          <p:cNvSpPr>
            <a:spLocks noGrp="1"/>
          </p:cNvSpPr>
          <p:nvPr>
            <p:ph type="body" idx="1"/>
          </p:nvPr>
        </p:nvSpPr>
        <p:spPr>
          <a:xfrm>
            <a:off x="6096000" y="4411739"/>
            <a:ext cx="5251450" cy="162869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5B5EC04-5D8C-DA4F-BC66-D7926AA8CB36}"/>
              </a:ext>
            </a:extLst>
          </p:cNvPr>
          <p:cNvSpPr>
            <a:spLocks noGrp="1"/>
          </p:cNvSpPr>
          <p:nvPr>
            <p:ph type="dt" sz="half" idx="10"/>
          </p:nvPr>
        </p:nvSpPr>
        <p:spPr/>
        <p:txBody>
          <a:bodyPr/>
          <a:lstStyle/>
          <a:p>
            <a:fld id="{1B24F59F-4FDD-484F-8563-EC133AE777C8}" type="datetime4">
              <a:rPr lang="en-CA" smtClean="0"/>
              <a:t>March 11, 2022</a:t>
            </a:fld>
            <a:endParaRPr lang="en-US" dirty="0"/>
          </a:p>
        </p:txBody>
      </p:sp>
      <p:sp>
        <p:nvSpPr>
          <p:cNvPr id="6" name="Slide Number Placeholder 5">
            <a:extLst>
              <a:ext uri="{FF2B5EF4-FFF2-40B4-BE49-F238E27FC236}">
                <a16:creationId xmlns:a16="http://schemas.microsoft.com/office/drawing/2014/main" id="{F0009234-7E1E-214C-9BB0-299013B9AD3D}"/>
              </a:ext>
            </a:extLst>
          </p:cNvPr>
          <p:cNvSpPr>
            <a:spLocks noGrp="1"/>
          </p:cNvSpPr>
          <p:nvPr>
            <p:ph type="sldNum" sz="quarter" idx="12"/>
          </p:nvPr>
        </p:nvSpPr>
        <p:spPr/>
        <p:txBody>
          <a:bodyPr/>
          <a:lstStyle/>
          <a:p>
            <a:fld id="{6250DB80-4488-F349-8929-835326F9663C}" type="slidenum">
              <a:rPr lang="en-US" smtClean="0"/>
              <a:t>‹#›</a:t>
            </a:fld>
            <a:endParaRPr lang="en-US" dirty="0"/>
          </a:p>
        </p:txBody>
      </p:sp>
      <p:pic>
        <p:nvPicPr>
          <p:cNvPr id="16" name="Picture 15">
            <a:extLst>
              <a:ext uri="{FF2B5EF4-FFF2-40B4-BE49-F238E27FC236}">
                <a16:creationId xmlns:a16="http://schemas.microsoft.com/office/drawing/2014/main" id="{00854CD4-B7D3-3743-9494-DE675D3B6F6F}"/>
              </a:ext>
            </a:extLst>
          </p:cNvPr>
          <p:cNvPicPr>
            <a:picLocks noChangeAspect="1"/>
          </p:cNvPicPr>
          <p:nvPr/>
        </p:nvPicPr>
        <p:blipFill>
          <a:blip r:embed="rId3"/>
          <a:stretch>
            <a:fillRect/>
          </a:stretch>
        </p:blipFill>
        <p:spPr>
          <a:xfrm>
            <a:off x="803275" y="6307141"/>
            <a:ext cx="794297" cy="434972"/>
          </a:xfrm>
          <a:prstGeom prst="rect">
            <a:avLst/>
          </a:prstGeom>
        </p:spPr>
      </p:pic>
      <p:cxnSp>
        <p:nvCxnSpPr>
          <p:cNvPr id="19" name="Straight Connector 18">
            <a:extLst>
              <a:ext uri="{FF2B5EF4-FFF2-40B4-BE49-F238E27FC236}">
                <a16:creationId xmlns:a16="http://schemas.microsoft.com/office/drawing/2014/main" id="{21298A0A-A8D4-4B49-A45D-C4FAEFB04783}"/>
              </a:ext>
            </a:extLst>
          </p:cNvPr>
          <p:cNvCxnSpPr/>
          <p:nvPr/>
        </p:nvCxnSpPr>
        <p:spPr>
          <a:xfrm>
            <a:off x="6096000" y="3967317"/>
            <a:ext cx="5257800" cy="0"/>
          </a:xfrm>
          <a:prstGeom prst="line">
            <a:avLst/>
          </a:prstGeom>
          <a:ln>
            <a:solidFill>
              <a:srgbClr val="2F2873"/>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5682941A-419F-6746-9525-573190E8E755}"/>
              </a:ext>
            </a:extLst>
          </p:cNvPr>
          <p:cNvSpPr/>
          <p:nvPr userDrawn="1"/>
        </p:nvSpPr>
        <p:spPr>
          <a:xfrm rot="5400000">
            <a:off x="8540886" y="3206887"/>
            <a:ext cx="6858000" cy="444228"/>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32033A1B-44EB-5747-A990-C06799F87238}"/>
              </a:ext>
            </a:extLst>
          </p:cNvPr>
          <p:cNvPicPr>
            <a:picLocks noChangeAspect="1"/>
          </p:cNvPicPr>
          <p:nvPr userDrawn="1"/>
        </p:nvPicPr>
        <p:blipFill rotWithShape="1">
          <a:blip r:embed="rId3"/>
          <a:srcRect l="1" r="58336"/>
          <a:stretch/>
        </p:blipFill>
        <p:spPr>
          <a:xfrm>
            <a:off x="11804421" y="810420"/>
            <a:ext cx="330930" cy="434972"/>
          </a:xfrm>
          <a:prstGeom prst="rect">
            <a:avLst/>
          </a:prstGeom>
        </p:spPr>
      </p:pic>
    </p:spTree>
    <p:extLst>
      <p:ext uri="{BB962C8B-B14F-4D97-AF65-F5344CB8AC3E}">
        <p14:creationId xmlns:p14="http://schemas.microsoft.com/office/powerpoint/2010/main" val="4026572286"/>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590BEB-2D54-9646-A63B-F700654161AE}"/>
              </a:ext>
            </a:extLst>
          </p:cNvPr>
          <p:cNvSpPr/>
          <p:nvPr/>
        </p:nvSpPr>
        <p:spPr>
          <a:xfrm>
            <a:off x="0" y="6176963"/>
            <a:ext cx="12192000" cy="681037"/>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BA4185D-90B4-7148-B364-346AB0E76EBB}"/>
              </a:ext>
            </a:extLst>
          </p:cNvPr>
          <p:cNvSpPr>
            <a:spLocks noGrp="1"/>
          </p:cNvSpPr>
          <p:nvPr>
            <p:ph type="title"/>
          </p:nvPr>
        </p:nvSpPr>
        <p:spPr>
          <a:xfrm>
            <a:off x="839788" y="333376"/>
            <a:ext cx="3932237" cy="1366838"/>
          </a:xfrm>
        </p:spPr>
        <p:txBody>
          <a:bodyPr anchor="b"/>
          <a:lstStyle>
            <a:lvl1pPr>
              <a:defRPr sz="3200">
                <a:solidFill>
                  <a:schemeClr val="bg1">
                    <a:lumMod val="95000"/>
                  </a:schemeClr>
                </a:solidFill>
              </a:defRPr>
            </a:lvl1pPr>
          </a:lstStyle>
          <a:p>
            <a:r>
              <a:rPr lang="en-US"/>
              <a:t>Click to edit Master title style</a:t>
            </a:r>
          </a:p>
        </p:txBody>
      </p:sp>
      <p:sp>
        <p:nvSpPr>
          <p:cNvPr id="4" name="Text Placeholder 3">
            <a:extLst>
              <a:ext uri="{FF2B5EF4-FFF2-40B4-BE49-F238E27FC236}">
                <a16:creationId xmlns:a16="http://schemas.microsoft.com/office/drawing/2014/main" id="{1DF08C86-7349-D243-8EF3-6FF0CB59ACAB}"/>
              </a:ext>
            </a:extLst>
          </p:cNvPr>
          <p:cNvSpPr>
            <a:spLocks noGrp="1"/>
          </p:cNvSpPr>
          <p:nvPr>
            <p:ph type="body" sz="half" idx="2"/>
          </p:nvPr>
        </p:nvSpPr>
        <p:spPr>
          <a:xfrm>
            <a:off x="803275" y="1808163"/>
            <a:ext cx="3239336" cy="4213225"/>
          </a:xfrm>
        </p:spPr>
        <p:txBody>
          <a:bodyPr>
            <a:normAutofit/>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AAA7E3-7FF3-8245-9E7B-6D16EE7735D8}"/>
              </a:ext>
            </a:extLst>
          </p:cNvPr>
          <p:cNvSpPr>
            <a:spLocks noGrp="1"/>
          </p:cNvSpPr>
          <p:nvPr>
            <p:ph type="dt" sz="half" idx="10"/>
          </p:nvPr>
        </p:nvSpPr>
        <p:spPr/>
        <p:txBody>
          <a:bodyPr/>
          <a:lstStyle>
            <a:lvl1pPr>
              <a:defRPr>
                <a:solidFill>
                  <a:schemeClr val="bg1"/>
                </a:solidFill>
              </a:defRPr>
            </a:lvl1pPr>
          </a:lstStyle>
          <a:p>
            <a:fld id="{98A2FFD4-E346-D549-B247-BA0ED3282414}" type="datetime4">
              <a:rPr lang="en-CA" smtClean="0"/>
              <a:pPr/>
              <a:t>March 11, 2022</a:t>
            </a:fld>
            <a:endParaRPr lang="en-US" dirty="0"/>
          </a:p>
        </p:txBody>
      </p:sp>
      <p:sp>
        <p:nvSpPr>
          <p:cNvPr id="7" name="Slide Number Placeholder 6">
            <a:extLst>
              <a:ext uri="{FF2B5EF4-FFF2-40B4-BE49-F238E27FC236}">
                <a16:creationId xmlns:a16="http://schemas.microsoft.com/office/drawing/2014/main" id="{37D9F0A2-EE05-684E-AF22-160AB562C318}"/>
              </a:ext>
            </a:extLst>
          </p:cNvPr>
          <p:cNvSpPr>
            <a:spLocks noGrp="1"/>
          </p:cNvSpPr>
          <p:nvPr>
            <p:ph type="sldNum" sz="quarter" idx="12"/>
          </p:nvPr>
        </p:nvSpPr>
        <p:spPr/>
        <p:txBody>
          <a:bodyPr/>
          <a:lstStyle>
            <a:lvl1pPr>
              <a:defRPr>
                <a:solidFill>
                  <a:schemeClr val="bg1"/>
                </a:solidFill>
              </a:defRPr>
            </a:lvl1pPr>
          </a:lstStyle>
          <a:p>
            <a:fld id="{6250DB80-4488-F349-8929-835326F9663C}" type="slidenum">
              <a:rPr lang="en-US" smtClean="0"/>
              <a:pPr/>
              <a:t>‹#›</a:t>
            </a:fld>
            <a:endParaRPr lang="en-US" dirty="0"/>
          </a:p>
        </p:txBody>
      </p:sp>
      <p:pic>
        <p:nvPicPr>
          <p:cNvPr id="10" name="Picture 9">
            <a:extLst>
              <a:ext uri="{FF2B5EF4-FFF2-40B4-BE49-F238E27FC236}">
                <a16:creationId xmlns:a16="http://schemas.microsoft.com/office/drawing/2014/main" id="{11F27C6B-8A11-5041-8DB2-FD08A0E100BA}"/>
              </a:ext>
            </a:extLst>
          </p:cNvPr>
          <p:cNvPicPr>
            <a:picLocks noChangeAspect="1"/>
          </p:cNvPicPr>
          <p:nvPr/>
        </p:nvPicPr>
        <p:blipFill>
          <a:blip r:embed="rId3"/>
          <a:stretch>
            <a:fillRect/>
          </a:stretch>
        </p:blipFill>
        <p:spPr>
          <a:xfrm>
            <a:off x="803275" y="6307141"/>
            <a:ext cx="794297" cy="434972"/>
          </a:xfrm>
          <a:prstGeom prst="rect">
            <a:avLst/>
          </a:prstGeom>
        </p:spPr>
      </p:pic>
      <p:sp>
        <p:nvSpPr>
          <p:cNvPr id="12" name="Picture Placeholder 2">
            <a:extLst>
              <a:ext uri="{FF2B5EF4-FFF2-40B4-BE49-F238E27FC236}">
                <a16:creationId xmlns:a16="http://schemas.microsoft.com/office/drawing/2014/main" id="{AD5A7AC9-49CA-F243-91CA-DE0F675BF765}"/>
              </a:ext>
            </a:extLst>
          </p:cNvPr>
          <p:cNvSpPr>
            <a:spLocks noGrp="1"/>
          </p:cNvSpPr>
          <p:nvPr>
            <p:ph type="pic" idx="1"/>
          </p:nvPr>
        </p:nvSpPr>
        <p:spPr>
          <a:xfrm>
            <a:off x="5817410" y="333377"/>
            <a:ext cx="5537977" cy="56880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3" name="Rectangle 12">
            <a:extLst>
              <a:ext uri="{FF2B5EF4-FFF2-40B4-BE49-F238E27FC236}">
                <a16:creationId xmlns:a16="http://schemas.microsoft.com/office/drawing/2014/main" id="{B200C685-A3DC-E041-94BE-4C63AE735B1C}"/>
              </a:ext>
            </a:extLst>
          </p:cNvPr>
          <p:cNvSpPr/>
          <p:nvPr userDrawn="1"/>
        </p:nvSpPr>
        <p:spPr>
          <a:xfrm rot="5400000">
            <a:off x="8540885" y="3206888"/>
            <a:ext cx="6858001" cy="444228"/>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20163444-3F79-0A46-A186-AE6CEEFCC92F}"/>
              </a:ext>
            </a:extLst>
          </p:cNvPr>
          <p:cNvPicPr>
            <a:picLocks noChangeAspect="1"/>
          </p:cNvPicPr>
          <p:nvPr userDrawn="1"/>
        </p:nvPicPr>
        <p:blipFill rotWithShape="1">
          <a:blip r:embed="rId3"/>
          <a:srcRect l="1" r="58336"/>
          <a:stretch/>
        </p:blipFill>
        <p:spPr>
          <a:xfrm>
            <a:off x="11804421" y="810420"/>
            <a:ext cx="330930" cy="434972"/>
          </a:xfrm>
          <a:prstGeom prst="rect">
            <a:avLst/>
          </a:prstGeom>
        </p:spPr>
      </p:pic>
    </p:spTree>
    <p:extLst>
      <p:ext uri="{BB962C8B-B14F-4D97-AF65-F5344CB8AC3E}">
        <p14:creationId xmlns:p14="http://schemas.microsoft.com/office/powerpoint/2010/main" val="42740431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4590BEB-2D54-9646-A63B-F700654161AE}"/>
              </a:ext>
            </a:extLst>
          </p:cNvPr>
          <p:cNvSpPr/>
          <p:nvPr/>
        </p:nvSpPr>
        <p:spPr>
          <a:xfrm>
            <a:off x="0" y="6176963"/>
            <a:ext cx="12192000" cy="681037"/>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BA4185D-90B4-7148-B364-346AB0E76EBB}"/>
              </a:ext>
            </a:extLst>
          </p:cNvPr>
          <p:cNvSpPr>
            <a:spLocks noGrp="1"/>
          </p:cNvSpPr>
          <p:nvPr>
            <p:ph type="title"/>
          </p:nvPr>
        </p:nvSpPr>
        <p:spPr>
          <a:xfrm>
            <a:off x="5438274" y="333375"/>
            <a:ext cx="5913939" cy="1366838"/>
          </a:xfrm>
        </p:spPr>
        <p:txBody>
          <a:bodyPr anchor="b"/>
          <a:lstStyle>
            <a:lvl1pPr algn="r">
              <a:defRPr sz="32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1DF08C86-7349-D243-8EF3-6FF0CB59ACAB}"/>
              </a:ext>
            </a:extLst>
          </p:cNvPr>
          <p:cNvSpPr>
            <a:spLocks noGrp="1"/>
          </p:cNvSpPr>
          <p:nvPr>
            <p:ph type="body" sz="half" idx="2"/>
          </p:nvPr>
        </p:nvSpPr>
        <p:spPr>
          <a:xfrm>
            <a:off x="5438274" y="1808163"/>
            <a:ext cx="5913939" cy="4213225"/>
          </a:xfrm>
        </p:spPr>
        <p:txBody>
          <a:bodyPr>
            <a:normAutofit/>
          </a:bodyPr>
          <a:lstStyle>
            <a:lvl1pPr marL="0" indent="0">
              <a:buNone/>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AAA7E3-7FF3-8245-9E7B-6D16EE7735D8}"/>
              </a:ext>
            </a:extLst>
          </p:cNvPr>
          <p:cNvSpPr>
            <a:spLocks noGrp="1"/>
          </p:cNvSpPr>
          <p:nvPr>
            <p:ph type="dt" sz="half" idx="10"/>
          </p:nvPr>
        </p:nvSpPr>
        <p:spPr/>
        <p:txBody>
          <a:bodyPr/>
          <a:lstStyle>
            <a:lvl1pPr>
              <a:defRPr>
                <a:solidFill>
                  <a:schemeClr val="bg1"/>
                </a:solidFill>
              </a:defRPr>
            </a:lvl1pPr>
          </a:lstStyle>
          <a:p>
            <a:fld id="{98A2FFD4-E346-D549-B247-BA0ED3282414}" type="datetime4">
              <a:rPr lang="en-CA" smtClean="0"/>
              <a:pPr/>
              <a:t>March 11, 2022</a:t>
            </a:fld>
            <a:endParaRPr lang="en-US" dirty="0"/>
          </a:p>
        </p:txBody>
      </p:sp>
      <p:sp>
        <p:nvSpPr>
          <p:cNvPr id="7" name="Slide Number Placeholder 6">
            <a:extLst>
              <a:ext uri="{FF2B5EF4-FFF2-40B4-BE49-F238E27FC236}">
                <a16:creationId xmlns:a16="http://schemas.microsoft.com/office/drawing/2014/main" id="{37D9F0A2-EE05-684E-AF22-160AB562C318}"/>
              </a:ext>
            </a:extLst>
          </p:cNvPr>
          <p:cNvSpPr>
            <a:spLocks noGrp="1"/>
          </p:cNvSpPr>
          <p:nvPr>
            <p:ph type="sldNum" sz="quarter" idx="12"/>
          </p:nvPr>
        </p:nvSpPr>
        <p:spPr/>
        <p:txBody>
          <a:bodyPr/>
          <a:lstStyle>
            <a:lvl1pPr>
              <a:defRPr>
                <a:solidFill>
                  <a:schemeClr val="bg1"/>
                </a:solidFill>
              </a:defRPr>
            </a:lvl1pPr>
          </a:lstStyle>
          <a:p>
            <a:fld id="{6250DB80-4488-F349-8929-835326F9663C}" type="slidenum">
              <a:rPr lang="en-US" smtClean="0"/>
              <a:pPr/>
              <a:t>‹#›</a:t>
            </a:fld>
            <a:endParaRPr lang="en-US" dirty="0"/>
          </a:p>
        </p:txBody>
      </p:sp>
      <p:pic>
        <p:nvPicPr>
          <p:cNvPr id="10" name="Picture 9">
            <a:extLst>
              <a:ext uri="{FF2B5EF4-FFF2-40B4-BE49-F238E27FC236}">
                <a16:creationId xmlns:a16="http://schemas.microsoft.com/office/drawing/2014/main" id="{11F27C6B-8A11-5041-8DB2-FD08A0E100BA}"/>
              </a:ext>
            </a:extLst>
          </p:cNvPr>
          <p:cNvPicPr>
            <a:picLocks noChangeAspect="1"/>
          </p:cNvPicPr>
          <p:nvPr/>
        </p:nvPicPr>
        <p:blipFill>
          <a:blip r:embed="rId3"/>
          <a:stretch>
            <a:fillRect/>
          </a:stretch>
        </p:blipFill>
        <p:spPr>
          <a:xfrm>
            <a:off x="803275" y="6307141"/>
            <a:ext cx="794297" cy="434972"/>
          </a:xfrm>
          <a:prstGeom prst="rect">
            <a:avLst/>
          </a:prstGeom>
        </p:spPr>
      </p:pic>
      <p:sp>
        <p:nvSpPr>
          <p:cNvPr id="12" name="Picture Placeholder 2">
            <a:extLst>
              <a:ext uri="{FF2B5EF4-FFF2-40B4-BE49-F238E27FC236}">
                <a16:creationId xmlns:a16="http://schemas.microsoft.com/office/drawing/2014/main" id="{AD5A7AC9-49CA-F243-91CA-DE0F675BF765}"/>
              </a:ext>
            </a:extLst>
          </p:cNvPr>
          <p:cNvSpPr>
            <a:spLocks noGrp="1"/>
          </p:cNvSpPr>
          <p:nvPr>
            <p:ph type="pic" idx="1"/>
          </p:nvPr>
        </p:nvSpPr>
        <p:spPr>
          <a:xfrm>
            <a:off x="839787" y="373064"/>
            <a:ext cx="3090529" cy="56483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3" name="Rectangle 12">
            <a:extLst>
              <a:ext uri="{FF2B5EF4-FFF2-40B4-BE49-F238E27FC236}">
                <a16:creationId xmlns:a16="http://schemas.microsoft.com/office/drawing/2014/main" id="{EF1D671A-F523-9644-9DF5-2EBE765DAB91}"/>
              </a:ext>
            </a:extLst>
          </p:cNvPr>
          <p:cNvSpPr/>
          <p:nvPr userDrawn="1"/>
        </p:nvSpPr>
        <p:spPr>
          <a:xfrm rot="5400000">
            <a:off x="8540886" y="3206887"/>
            <a:ext cx="6858000" cy="444228"/>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9BBF1CFE-7838-9A4A-8D4B-44B83732FDF4}"/>
              </a:ext>
            </a:extLst>
          </p:cNvPr>
          <p:cNvPicPr>
            <a:picLocks noChangeAspect="1"/>
          </p:cNvPicPr>
          <p:nvPr userDrawn="1"/>
        </p:nvPicPr>
        <p:blipFill rotWithShape="1">
          <a:blip r:embed="rId3"/>
          <a:srcRect l="1" r="58336"/>
          <a:stretch/>
        </p:blipFill>
        <p:spPr>
          <a:xfrm>
            <a:off x="11804421" y="810420"/>
            <a:ext cx="330930" cy="434972"/>
          </a:xfrm>
          <a:prstGeom prst="rect">
            <a:avLst/>
          </a:prstGeom>
        </p:spPr>
      </p:pic>
    </p:spTree>
    <p:extLst>
      <p:ext uri="{BB962C8B-B14F-4D97-AF65-F5344CB8AC3E}">
        <p14:creationId xmlns:p14="http://schemas.microsoft.com/office/powerpoint/2010/main" val="25048816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2788A-4109-6342-AFEF-D1E04DD06B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F97029-2578-1348-B4CF-3CAACDCDBC3F}"/>
              </a:ext>
            </a:extLst>
          </p:cNvPr>
          <p:cNvSpPr>
            <a:spLocks noGrp="1"/>
          </p:cNvSpPr>
          <p:nvPr>
            <p:ph sz="half" idx="1"/>
          </p:nvPr>
        </p:nvSpPr>
        <p:spPr>
          <a:xfrm>
            <a:off x="838200" y="1825625"/>
            <a:ext cx="5181600" cy="4195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B031C1-AEC4-C14D-AC32-5FE29C85EA87}"/>
              </a:ext>
            </a:extLst>
          </p:cNvPr>
          <p:cNvSpPr>
            <a:spLocks noGrp="1"/>
          </p:cNvSpPr>
          <p:nvPr>
            <p:ph sz="half" idx="2"/>
          </p:nvPr>
        </p:nvSpPr>
        <p:spPr>
          <a:xfrm>
            <a:off x="6172200" y="1825625"/>
            <a:ext cx="5181600" cy="4195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43403F2-C126-424A-A3B8-02F225BEB060}"/>
              </a:ext>
            </a:extLst>
          </p:cNvPr>
          <p:cNvSpPr>
            <a:spLocks noGrp="1"/>
          </p:cNvSpPr>
          <p:nvPr>
            <p:ph type="dt" sz="half" idx="10"/>
          </p:nvPr>
        </p:nvSpPr>
        <p:spPr/>
        <p:txBody>
          <a:bodyPr/>
          <a:lstStyle/>
          <a:p>
            <a:fld id="{8F042C3B-E5A4-3140-A535-BFA296CA898F}" type="datetime4">
              <a:rPr lang="en-CA" smtClean="0"/>
              <a:t>March 11, 2022</a:t>
            </a:fld>
            <a:endParaRPr lang="en-US" dirty="0"/>
          </a:p>
        </p:txBody>
      </p:sp>
      <p:sp>
        <p:nvSpPr>
          <p:cNvPr id="7" name="Slide Number Placeholder 6">
            <a:extLst>
              <a:ext uri="{FF2B5EF4-FFF2-40B4-BE49-F238E27FC236}">
                <a16:creationId xmlns:a16="http://schemas.microsoft.com/office/drawing/2014/main" id="{AC28EEE8-3882-454B-9022-13DF73FCD817}"/>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16829627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36EEB-EE73-2344-9975-0F3B23B2F1B1}"/>
              </a:ext>
            </a:extLst>
          </p:cNvPr>
          <p:cNvSpPr>
            <a:spLocks noGrp="1"/>
          </p:cNvSpPr>
          <p:nvPr>
            <p:ph type="title"/>
          </p:nvPr>
        </p:nvSpPr>
        <p:spPr>
          <a:xfrm>
            <a:off x="839788" y="365125"/>
            <a:ext cx="10515600" cy="1325563"/>
          </a:xfrm>
        </p:spPr>
        <p:txBody>
          <a:bodyPr/>
          <a:lstStyle>
            <a:lvl1pPr algn="l">
              <a:defRPr/>
            </a:lvl1pPr>
          </a:lstStyle>
          <a:p>
            <a:r>
              <a:rPr lang="en-US"/>
              <a:t>Click to edit Master title style</a:t>
            </a:r>
          </a:p>
        </p:txBody>
      </p:sp>
      <p:sp>
        <p:nvSpPr>
          <p:cNvPr id="3" name="Text Placeholder 2">
            <a:extLst>
              <a:ext uri="{FF2B5EF4-FFF2-40B4-BE49-F238E27FC236}">
                <a16:creationId xmlns:a16="http://schemas.microsoft.com/office/drawing/2014/main" id="{C3CFF1F1-39AB-B443-913E-5CF165A5AF50}"/>
              </a:ext>
            </a:extLst>
          </p:cNvPr>
          <p:cNvSpPr>
            <a:spLocks noGrp="1"/>
          </p:cNvSpPr>
          <p:nvPr>
            <p:ph type="body" idx="1"/>
          </p:nvPr>
        </p:nvSpPr>
        <p:spPr>
          <a:xfrm>
            <a:off x="839788" y="1808163"/>
            <a:ext cx="5157787" cy="696912"/>
          </a:xfrm>
        </p:spPr>
        <p:txBody>
          <a:bodyPr anchor="b"/>
          <a:lstStyle>
            <a:lvl1pPr marL="0" indent="0" algn="ctr">
              <a:buNone/>
              <a:defRPr sz="2400" b="1">
                <a:latin typeface="PT Sans" panose="020B0503020203020204"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6003789-652B-774D-B525-47A9BEE80178}"/>
              </a:ext>
            </a:extLst>
          </p:cNvPr>
          <p:cNvSpPr>
            <a:spLocks noGrp="1"/>
          </p:cNvSpPr>
          <p:nvPr>
            <p:ph sz="half" idx="2"/>
          </p:nvPr>
        </p:nvSpPr>
        <p:spPr>
          <a:xfrm>
            <a:off x="839788" y="2505075"/>
            <a:ext cx="5157787" cy="3516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1F7E68-EE48-D24F-A06E-01FDCE8CBA50}"/>
              </a:ext>
            </a:extLst>
          </p:cNvPr>
          <p:cNvSpPr>
            <a:spLocks noGrp="1"/>
          </p:cNvSpPr>
          <p:nvPr>
            <p:ph type="body" sz="quarter" idx="3"/>
          </p:nvPr>
        </p:nvSpPr>
        <p:spPr>
          <a:xfrm>
            <a:off x="6172200" y="1808163"/>
            <a:ext cx="5183188" cy="696912"/>
          </a:xfrm>
        </p:spPr>
        <p:txBody>
          <a:bodyPr anchor="b"/>
          <a:lstStyle>
            <a:lvl1pPr marL="0" indent="0" algn="ctr">
              <a:buNone/>
              <a:defRPr sz="2400" b="1">
                <a:latin typeface="PT Sans" panose="020B0503020203020204"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2E07FB-67D5-3E49-8A5D-3C116277A2CB}"/>
              </a:ext>
            </a:extLst>
          </p:cNvPr>
          <p:cNvSpPr>
            <a:spLocks noGrp="1"/>
          </p:cNvSpPr>
          <p:nvPr>
            <p:ph sz="quarter" idx="4"/>
          </p:nvPr>
        </p:nvSpPr>
        <p:spPr>
          <a:xfrm>
            <a:off x="6172200" y="2505075"/>
            <a:ext cx="5183188" cy="3516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E62F1B8-8BC9-D846-8102-605A917384EE}"/>
              </a:ext>
            </a:extLst>
          </p:cNvPr>
          <p:cNvSpPr>
            <a:spLocks noGrp="1"/>
          </p:cNvSpPr>
          <p:nvPr>
            <p:ph type="dt" sz="half" idx="10"/>
          </p:nvPr>
        </p:nvSpPr>
        <p:spPr/>
        <p:txBody>
          <a:bodyPr/>
          <a:lstStyle/>
          <a:p>
            <a:fld id="{E1D07140-75E1-164D-82E1-AE61B0515D06}" type="datetime4">
              <a:rPr lang="en-CA" smtClean="0"/>
              <a:t>March 11, 2022</a:t>
            </a:fld>
            <a:endParaRPr lang="en-US" dirty="0"/>
          </a:p>
        </p:txBody>
      </p:sp>
      <p:sp>
        <p:nvSpPr>
          <p:cNvPr id="9" name="Slide Number Placeholder 8">
            <a:extLst>
              <a:ext uri="{FF2B5EF4-FFF2-40B4-BE49-F238E27FC236}">
                <a16:creationId xmlns:a16="http://schemas.microsoft.com/office/drawing/2014/main" id="{227E51B4-A987-1844-9494-0ED175BBBA28}"/>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3592737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54589-8CEF-6946-AAF9-3069546A98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8F799A-D94B-274C-822E-642E7745DC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AA4AED2-D93E-7C47-B800-C15246F06005}"/>
              </a:ext>
            </a:extLst>
          </p:cNvPr>
          <p:cNvSpPr>
            <a:spLocks noGrp="1"/>
          </p:cNvSpPr>
          <p:nvPr>
            <p:ph type="sldNum" sz="quarter" idx="12"/>
          </p:nvPr>
        </p:nvSpPr>
        <p:spPr>
          <a:xfrm>
            <a:off x="11754464" y="6375078"/>
            <a:ext cx="437536" cy="365125"/>
          </a:xfrm>
        </p:spPr>
        <p:txBody>
          <a:bodyPr/>
          <a:lstStyle>
            <a:lvl1pPr algn="ctr">
              <a:defRPr/>
            </a:lvl1pPr>
          </a:lstStyle>
          <a:p>
            <a:fld id="{6250DB80-4488-F349-8929-835326F9663C}" type="slidenum">
              <a:rPr lang="en-US" smtClean="0"/>
              <a:pPr/>
              <a:t>‹#›</a:t>
            </a:fld>
            <a:endParaRPr lang="en-US" dirty="0"/>
          </a:p>
        </p:txBody>
      </p:sp>
    </p:spTree>
    <p:extLst>
      <p:ext uri="{BB962C8B-B14F-4D97-AF65-F5344CB8AC3E}">
        <p14:creationId xmlns:p14="http://schemas.microsoft.com/office/powerpoint/2010/main" val="23758948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E37C4EB-BF46-E940-B2D0-067F2BA2BD6B}"/>
              </a:ext>
            </a:extLst>
          </p:cNvPr>
          <p:cNvSpPr/>
          <p:nvPr/>
        </p:nvSpPr>
        <p:spPr>
          <a:xfrm>
            <a:off x="0" y="3901018"/>
            <a:ext cx="12192000" cy="2264832"/>
          </a:xfrm>
          <a:prstGeom prst="rect">
            <a:avLst/>
          </a:prstGeom>
          <a:solidFill>
            <a:srgbClr val="F1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7E2788A-4109-6342-AFEF-D1E04DD06B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F97029-2578-1348-B4CF-3CAACDCDBC3F}"/>
              </a:ext>
            </a:extLst>
          </p:cNvPr>
          <p:cNvSpPr>
            <a:spLocks noGrp="1"/>
          </p:cNvSpPr>
          <p:nvPr>
            <p:ph sz="half" idx="1"/>
          </p:nvPr>
        </p:nvSpPr>
        <p:spPr>
          <a:xfrm>
            <a:off x="838199" y="1825626"/>
            <a:ext cx="10507131" cy="19404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B031C1-AEC4-C14D-AC32-5FE29C85EA87}"/>
              </a:ext>
            </a:extLst>
          </p:cNvPr>
          <p:cNvSpPr>
            <a:spLocks noGrp="1"/>
          </p:cNvSpPr>
          <p:nvPr>
            <p:ph sz="half" idx="2"/>
          </p:nvPr>
        </p:nvSpPr>
        <p:spPr>
          <a:xfrm>
            <a:off x="829732" y="4063472"/>
            <a:ext cx="10515599" cy="19404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43403F2-C126-424A-A3B8-02F225BEB060}"/>
              </a:ext>
            </a:extLst>
          </p:cNvPr>
          <p:cNvSpPr>
            <a:spLocks noGrp="1"/>
          </p:cNvSpPr>
          <p:nvPr>
            <p:ph type="dt" sz="half" idx="10"/>
          </p:nvPr>
        </p:nvSpPr>
        <p:spPr/>
        <p:txBody>
          <a:bodyPr/>
          <a:lstStyle/>
          <a:p>
            <a:fld id="{8F042C3B-E5A4-3140-A535-BFA296CA898F}" type="datetime4">
              <a:rPr lang="en-CA" smtClean="0"/>
              <a:t>March 11, 2022</a:t>
            </a:fld>
            <a:endParaRPr lang="en-US" dirty="0"/>
          </a:p>
        </p:txBody>
      </p:sp>
      <p:sp>
        <p:nvSpPr>
          <p:cNvPr id="7" name="Slide Number Placeholder 6">
            <a:extLst>
              <a:ext uri="{FF2B5EF4-FFF2-40B4-BE49-F238E27FC236}">
                <a16:creationId xmlns:a16="http://schemas.microsoft.com/office/drawing/2014/main" id="{AC28EEE8-3882-454B-9022-13DF73FCD817}"/>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11445800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0E31C-6AB3-0D4C-B58F-FFCF5A91279C}"/>
              </a:ext>
            </a:extLst>
          </p:cNvPr>
          <p:cNvSpPr>
            <a:spLocks noGrp="1"/>
          </p:cNvSpPr>
          <p:nvPr>
            <p:ph type="title"/>
          </p:nvPr>
        </p:nvSpPr>
        <p:spPr>
          <a:xfrm>
            <a:off x="839788" y="457200"/>
            <a:ext cx="3932237" cy="1243013"/>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7B6D65A-57D3-A94C-9ADB-DD6F9BE3E353}"/>
              </a:ext>
            </a:extLst>
          </p:cNvPr>
          <p:cNvSpPr>
            <a:spLocks noGrp="1"/>
          </p:cNvSpPr>
          <p:nvPr>
            <p:ph type="pic" idx="1"/>
          </p:nvPr>
        </p:nvSpPr>
        <p:spPr>
          <a:xfrm>
            <a:off x="5183188" y="457200"/>
            <a:ext cx="6172200" cy="55641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50DBF53E-2D00-D147-942B-5F4D90B4E0F5}"/>
              </a:ext>
            </a:extLst>
          </p:cNvPr>
          <p:cNvSpPr>
            <a:spLocks noGrp="1"/>
          </p:cNvSpPr>
          <p:nvPr>
            <p:ph type="body" sz="half" idx="2"/>
          </p:nvPr>
        </p:nvSpPr>
        <p:spPr>
          <a:xfrm>
            <a:off x="839788" y="1808163"/>
            <a:ext cx="3932237" cy="42132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FA8B17-DE85-EF47-A5FB-4266FD1529EF}"/>
              </a:ext>
            </a:extLst>
          </p:cNvPr>
          <p:cNvSpPr>
            <a:spLocks noGrp="1"/>
          </p:cNvSpPr>
          <p:nvPr>
            <p:ph type="dt" sz="half" idx="10"/>
          </p:nvPr>
        </p:nvSpPr>
        <p:spPr/>
        <p:txBody>
          <a:bodyPr/>
          <a:lstStyle/>
          <a:p>
            <a:fld id="{EC857A75-6E0F-8E4D-A005-26DECFF588F5}" type="datetime4">
              <a:rPr lang="en-CA" smtClean="0"/>
              <a:t>March 11, 2022</a:t>
            </a:fld>
            <a:endParaRPr lang="en-US" dirty="0"/>
          </a:p>
        </p:txBody>
      </p:sp>
      <p:sp>
        <p:nvSpPr>
          <p:cNvPr id="7" name="Slide Number Placeholder 6">
            <a:extLst>
              <a:ext uri="{FF2B5EF4-FFF2-40B4-BE49-F238E27FC236}">
                <a16:creationId xmlns:a16="http://schemas.microsoft.com/office/drawing/2014/main" id="{2E7DA80B-1392-5340-ADBF-3A083BF40D83}"/>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26818126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B9F2F-D907-2542-8F88-01571D0F614F}"/>
              </a:ext>
            </a:extLst>
          </p:cNvPr>
          <p:cNvSpPr>
            <a:spLocks noGrp="1"/>
          </p:cNvSpPr>
          <p:nvPr>
            <p:ph type="title"/>
          </p:nvPr>
        </p:nvSpPr>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CF88D5A1-54A8-0A48-BA50-24FFE2A51204}"/>
              </a:ext>
            </a:extLst>
          </p:cNvPr>
          <p:cNvSpPr>
            <a:spLocks noGrp="1"/>
          </p:cNvSpPr>
          <p:nvPr>
            <p:ph type="dt" sz="half" idx="10"/>
          </p:nvPr>
        </p:nvSpPr>
        <p:spPr/>
        <p:txBody>
          <a:bodyPr/>
          <a:lstStyle/>
          <a:p>
            <a:fld id="{5B1B4687-CB52-2249-933C-368C8AAF6B91}" type="datetime4">
              <a:rPr lang="en-CA" smtClean="0"/>
              <a:t>March 11, 2022</a:t>
            </a:fld>
            <a:endParaRPr lang="en-US" dirty="0"/>
          </a:p>
        </p:txBody>
      </p:sp>
      <p:sp>
        <p:nvSpPr>
          <p:cNvPr id="5" name="Slide Number Placeholder 4">
            <a:extLst>
              <a:ext uri="{FF2B5EF4-FFF2-40B4-BE49-F238E27FC236}">
                <a16:creationId xmlns:a16="http://schemas.microsoft.com/office/drawing/2014/main" id="{94D40174-E693-964B-B900-78B639E988B5}"/>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38389083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E2FEC9-E5EA-FA42-84AD-73DD58056E26}"/>
              </a:ext>
            </a:extLst>
          </p:cNvPr>
          <p:cNvSpPr>
            <a:spLocks noGrp="1"/>
          </p:cNvSpPr>
          <p:nvPr>
            <p:ph type="dt" sz="half" idx="10"/>
          </p:nvPr>
        </p:nvSpPr>
        <p:spPr/>
        <p:txBody>
          <a:bodyPr/>
          <a:lstStyle/>
          <a:p>
            <a:fld id="{C52D62B1-F377-CB40-AB8D-0A107604B071}" type="datetime4">
              <a:rPr lang="en-CA" smtClean="0"/>
              <a:t>March 11, 2022</a:t>
            </a:fld>
            <a:endParaRPr lang="en-US" dirty="0"/>
          </a:p>
        </p:txBody>
      </p:sp>
      <p:sp>
        <p:nvSpPr>
          <p:cNvPr id="4" name="Slide Number Placeholder 3">
            <a:extLst>
              <a:ext uri="{FF2B5EF4-FFF2-40B4-BE49-F238E27FC236}">
                <a16:creationId xmlns:a16="http://schemas.microsoft.com/office/drawing/2014/main" id="{1D55EBFB-7508-5D45-8B82-116BA36F6E6E}"/>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29177334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B9F2F-D907-2542-8F88-01571D0F614F}"/>
              </a:ext>
            </a:extLst>
          </p:cNvPr>
          <p:cNvSpPr>
            <a:spLocks noGrp="1"/>
          </p:cNvSpPr>
          <p:nvPr>
            <p:ph type="title"/>
          </p:nvPr>
        </p:nvSpPr>
        <p:spPr>
          <a:xfrm>
            <a:off x="3691466" y="1819805"/>
            <a:ext cx="7662333" cy="1325563"/>
          </a:xfrm>
        </p:spPr>
        <p:txBody>
          <a:bodyPr/>
          <a:lstStyle>
            <a:lvl1pPr algn="l">
              <a:defRPr/>
            </a:lvl1pPr>
          </a:lstStyle>
          <a:p>
            <a:r>
              <a:rPr lang="en-US"/>
              <a:t>Click to edit Master title style</a:t>
            </a:r>
          </a:p>
        </p:txBody>
      </p:sp>
      <p:pic>
        <p:nvPicPr>
          <p:cNvPr id="10" name="Picture 9">
            <a:extLst>
              <a:ext uri="{FF2B5EF4-FFF2-40B4-BE49-F238E27FC236}">
                <a16:creationId xmlns:a16="http://schemas.microsoft.com/office/drawing/2014/main" id="{7255502F-5056-BF4E-BD95-9E2AFF2A94EB}"/>
              </a:ext>
            </a:extLst>
          </p:cNvPr>
          <p:cNvPicPr>
            <a:picLocks noChangeAspect="1"/>
          </p:cNvPicPr>
          <p:nvPr/>
        </p:nvPicPr>
        <p:blipFill>
          <a:blip r:embed="rId3"/>
          <a:stretch>
            <a:fillRect/>
          </a:stretch>
        </p:blipFill>
        <p:spPr>
          <a:xfrm>
            <a:off x="8897032" y="5370321"/>
            <a:ext cx="2455180" cy="651066"/>
          </a:xfrm>
          <a:prstGeom prst="rect">
            <a:avLst/>
          </a:prstGeom>
        </p:spPr>
      </p:pic>
      <p:sp>
        <p:nvSpPr>
          <p:cNvPr id="12" name="Text Placeholder 2">
            <a:extLst>
              <a:ext uri="{FF2B5EF4-FFF2-40B4-BE49-F238E27FC236}">
                <a16:creationId xmlns:a16="http://schemas.microsoft.com/office/drawing/2014/main" id="{A34A124B-588B-F74B-AE9A-C9506CF7C2AF}"/>
              </a:ext>
            </a:extLst>
          </p:cNvPr>
          <p:cNvSpPr>
            <a:spLocks noGrp="1"/>
          </p:cNvSpPr>
          <p:nvPr>
            <p:ph type="body" idx="1"/>
          </p:nvPr>
        </p:nvSpPr>
        <p:spPr>
          <a:xfrm>
            <a:off x="3645581" y="3429000"/>
            <a:ext cx="7706631" cy="162869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6921780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219200" y="277813"/>
            <a:ext cx="10363200" cy="1143000"/>
          </a:xfrm>
        </p:spPr>
        <p:txBody>
          <a:bodyPr/>
          <a:lstStyle/>
          <a:p>
            <a:r>
              <a:rPr lang="en-CA"/>
              <a:t>Click to edit Master title style</a:t>
            </a:r>
            <a:endParaRPr lang="en-US"/>
          </a:p>
        </p:txBody>
      </p:sp>
      <p:sp>
        <p:nvSpPr>
          <p:cNvPr id="3" name="Text Placeholder 2"/>
          <p:cNvSpPr>
            <a:spLocks noGrp="1"/>
          </p:cNvSpPr>
          <p:nvPr>
            <p:ph type="body" sz="half" idx="1"/>
          </p:nvPr>
        </p:nvSpPr>
        <p:spPr>
          <a:xfrm>
            <a:off x="1219201" y="1600201"/>
            <a:ext cx="5079999" cy="4530725"/>
          </a:xfrm>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Media Placeholder 3"/>
          <p:cNvSpPr>
            <a:spLocks noGrp="1"/>
          </p:cNvSpPr>
          <p:nvPr>
            <p:ph type="media" sz="half" idx="2"/>
          </p:nvPr>
        </p:nvSpPr>
        <p:spPr>
          <a:xfrm>
            <a:off x="6502402" y="1600201"/>
            <a:ext cx="5079999" cy="4530725"/>
          </a:xfrm>
        </p:spPr>
        <p:txBody>
          <a:bodyPr/>
          <a:lstStyle/>
          <a:p>
            <a:pPr lvl="0"/>
            <a:endParaRPr lang="en-US" noProof="0" dirty="0"/>
          </a:p>
        </p:txBody>
      </p:sp>
      <p:sp>
        <p:nvSpPr>
          <p:cNvPr id="5" name="Rectangle 2"/>
          <p:cNvSpPr>
            <a:spLocks noGrp="1" noChangeArrowheads="1"/>
          </p:cNvSpPr>
          <p:nvPr>
            <p:ph type="ftr" sz="quarter" idx="10"/>
          </p:nvPr>
        </p:nvSpPr>
        <p:spPr>
          <a:xfrm>
            <a:off x="1702610" y="6356349"/>
            <a:ext cx="4114800" cy="365125"/>
          </a:xfrm>
          <a:prstGeom prst="rect">
            <a:avLst/>
          </a:prstGeom>
          <a:ln/>
        </p:spPr>
        <p:txBody>
          <a:bodyPr/>
          <a:lstStyle>
            <a:lvl1pPr>
              <a:defRPr/>
            </a:lvl1pPr>
          </a:lstStyle>
          <a:p>
            <a:endParaRPr lang="en-US" dirty="0"/>
          </a:p>
        </p:txBody>
      </p:sp>
      <p:sp>
        <p:nvSpPr>
          <p:cNvPr id="6" name="Rectangle 3"/>
          <p:cNvSpPr>
            <a:spLocks noGrp="1" noChangeArrowheads="1"/>
          </p:cNvSpPr>
          <p:nvPr>
            <p:ph type="sldNum" sz="quarter" idx="11"/>
          </p:nvPr>
        </p:nvSpPr>
        <p:spPr>
          <a:ln/>
        </p:spPr>
        <p:txBody>
          <a:bodyPr/>
          <a:lstStyle>
            <a:lvl1pPr>
              <a:defRPr/>
            </a:lvl1pPr>
          </a:lstStyle>
          <a:p>
            <a:fld id="{71259A1C-CA6B-A041-A556-4A622DB7BC42}" type="slidenum">
              <a:rPr lang="en-US"/>
              <a:pPr/>
              <a:t>‹#›</a:t>
            </a:fld>
            <a:endParaRPr lang="en-US" dirty="0"/>
          </a:p>
        </p:txBody>
      </p:sp>
      <p:sp>
        <p:nvSpPr>
          <p:cNvPr id="7" name="Rectangle 16"/>
          <p:cNvSpPr>
            <a:spLocks noGrp="1" noChangeArrowheads="1"/>
          </p:cNvSpPr>
          <p:nvPr>
            <p:ph type="dt" sz="half" idx="12"/>
          </p:nvPr>
        </p:nvSpPr>
        <p:spPr>
          <a:ln/>
        </p:spPr>
        <p:txBody>
          <a:bodyPr/>
          <a:lstStyle>
            <a:lvl1pPr>
              <a:defRPr/>
            </a:lvl1pPr>
          </a:lstStyle>
          <a:p>
            <a:endParaRPr lang="en-US" dirty="0"/>
          </a:p>
        </p:txBody>
      </p:sp>
    </p:spTree>
    <p:extLst>
      <p:ext uri="{BB962C8B-B14F-4D97-AF65-F5344CB8AC3E}">
        <p14:creationId xmlns:p14="http://schemas.microsoft.com/office/powerpoint/2010/main" val="24624981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11074400" cy="5867400"/>
          </a:xfrm>
        </p:spPr>
        <p:txBody>
          <a:bodyPr/>
          <a:lstStyle>
            <a:lvl1pPr>
              <a:defRPr sz="2800"/>
            </a:lvl1pPr>
            <a:lvl2pPr>
              <a:defRPr sz="2400"/>
            </a:lvl2pPr>
            <a:lvl3pPr>
              <a:defRPr sz="2000"/>
            </a:lvl3pPr>
            <a:lvl4pPr>
              <a:defRPr sz="1800"/>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96736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8000" y="1295400"/>
            <a:ext cx="109728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701729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644B8DC-0FD4-8744-B71D-10821928D7A3}"/>
              </a:ext>
            </a:extLst>
          </p:cNvPr>
          <p:cNvSpPr/>
          <p:nvPr/>
        </p:nvSpPr>
        <p:spPr>
          <a:xfrm>
            <a:off x="0" y="6176963"/>
            <a:ext cx="12192000" cy="681037"/>
          </a:xfrm>
          <a:prstGeom prst="rect">
            <a:avLst/>
          </a:prstGeom>
          <a:solidFill>
            <a:srgbClr val="2F287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84CDA36-3BC2-0947-910B-F4137A987F47}"/>
              </a:ext>
            </a:extLst>
          </p:cNvPr>
          <p:cNvSpPr>
            <a:spLocks noGrp="1"/>
          </p:cNvSpPr>
          <p:nvPr>
            <p:ph type="ctrTitle"/>
          </p:nvPr>
        </p:nvSpPr>
        <p:spPr>
          <a:xfrm>
            <a:off x="819751" y="1717221"/>
            <a:ext cx="6897688" cy="1901824"/>
          </a:xfrm>
        </p:spPr>
        <p:txBody>
          <a:bodyPr anchor="b"/>
          <a:lstStyle>
            <a:lvl1pPr algn="l">
              <a:defRPr sz="60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0DC74B36-DFF2-3342-8B74-945DDAFBCE62}"/>
              </a:ext>
            </a:extLst>
          </p:cNvPr>
          <p:cNvSpPr>
            <a:spLocks noGrp="1"/>
          </p:cNvSpPr>
          <p:nvPr>
            <p:ph type="subTitle" idx="1"/>
          </p:nvPr>
        </p:nvSpPr>
        <p:spPr>
          <a:xfrm>
            <a:off x="803275" y="3845285"/>
            <a:ext cx="3669334" cy="681036"/>
          </a:xfrm>
        </p:spPr>
        <p:txBody>
          <a:bodyPr/>
          <a:lstStyle>
            <a:lvl1pPr marL="0" indent="0" algn="l">
              <a:buNone/>
              <a:defRPr sz="1800">
                <a:solidFill>
                  <a:schemeClr val="bg1"/>
                </a:solidFill>
                <a:latin typeface="PT Sans" panose="020B0503020203020204" pitchFamily="34" charset="77"/>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4" name="Picture 13">
            <a:extLst>
              <a:ext uri="{FF2B5EF4-FFF2-40B4-BE49-F238E27FC236}">
                <a16:creationId xmlns:a16="http://schemas.microsoft.com/office/drawing/2014/main" id="{EA2D38AC-9090-1446-862B-B41C651DB2A7}"/>
              </a:ext>
            </a:extLst>
          </p:cNvPr>
          <p:cNvPicPr>
            <a:picLocks noChangeAspect="1"/>
          </p:cNvPicPr>
          <p:nvPr/>
        </p:nvPicPr>
        <p:blipFill>
          <a:blip r:embed="rId3"/>
          <a:stretch>
            <a:fillRect/>
          </a:stretch>
        </p:blipFill>
        <p:spPr>
          <a:xfrm>
            <a:off x="693431" y="6188841"/>
            <a:ext cx="488704" cy="651066"/>
          </a:xfrm>
          <a:prstGeom prst="rect">
            <a:avLst/>
          </a:prstGeom>
        </p:spPr>
      </p:pic>
      <p:pic>
        <p:nvPicPr>
          <p:cNvPr id="15" name="Picture 14">
            <a:extLst>
              <a:ext uri="{FF2B5EF4-FFF2-40B4-BE49-F238E27FC236}">
                <a16:creationId xmlns:a16="http://schemas.microsoft.com/office/drawing/2014/main" id="{C9B533FC-D1F7-ED4C-96C8-C3234F7B5320}"/>
              </a:ext>
            </a:extLst>
          </p:cNvPr>
          <p:cNvPicPr>
            <a:picLocks noChangeAspect="1"/>
          </p:cNvPicPr>
          <p:nvPr/>
        </p:nvPicPr>
        <p:blipFill rotWithShape="1">
          <a:blip r:embed="rId4"/>
          <a:srcRect l="46660" t="364"/>
          <a:stretch/>
        </p:blipFill>
        <p:spPr>
          <a:xfrm>
            <a:off x="1332173" y="6254236"/>
            <a:ext cx="642552" cy="657275"/>
          </a:xfrm>
          <a:prstGeom prst="rect">
            <a:avLst/>
          </a:prstGeom>
        </p:spPr>
      </p:pic>
      <p:pic>
        <p:nvPicPr>
          <p:cNvPr id="16" name="Picture 15">
            <a:extLst>
              <a:ext uri="{FF2B5EF4-FFF2-40B4-BE49-F238E27FC236}">
                <a16:creationId xmlns:a16="http://schemas.microsoft.com/office/drawing/2014/main" id="{F42AD2BD-FBB1-4049-A00B-34A8A65698C2}"/>
              </a:ext>
            </a:extLst>
          </p:cNvPr>
          <p:cNvPicPr>
            <a:picLocks noChangeAspect="1"/>
          </p:cNvPicPr>
          <p:nvPr/>
        </p:nvPicPr>
        <p:blipFill rotWithShape="1">
          <a:blip r:embed="rId5"/>
          <a:srcRect l="64791" b="1021"/>
          <a:stretch/>
        </p:blipFill>
        <p:spPr>
          <a:xfrm>
            <a:off x="3076772" y="6285048"/>
            <a:ext cx="488745" cy="494837"/>
          </a:xfrm>
          <a:prstGeom prst="rect">
            <a:avLst/>
          </a:prstGeom>
        </p:spPr>
      </p:pic>
      <p:pic>
        <p:nvPicPr>
          <p:cNvPr id="23" name="Picture 22">
            <a:extLst>
              <a:ext uri="{FF2B5EF4-FFF2-40B4-BE49-F238E27FC236}">
                <a16:creationId xmlns:a16="http://schemas.microsoft.com/office/drawing/2014/main" id="{AE2CDEAC-D057-F84A-B91C-8AD6D2004369}"/>
              </a:ext>
            </a:extLst>
          </p:cNvPr>
          <p:cNvPicPr>
            <a:picLocks noChangeAspect="1"/>
          </p:cNvPicPr>
          <p:nvPr/>
        </p:nvPicPr>
        <p:blipFill rotWithShape="1">
          <a:blip r:embed="rId6"/>
          <a:srcRect r="35829"/>
          <a:stretch/>
        </p:blipFill>
        <p:spPr>
          <a:xfrm>
            <a:off x="2124763" y="6254236"/>
            <a:ext cx="882058" cy="494837"/>
          </a:xfrm>
          <a:prstGeom prst="rect">
            <a:avLst/>
          </a:prstGeom>
        </p:spPr>
      </p:pic>
      <p:sp>
        <p:nvSpPr>
          <p:cNvPr id="7" name="Footer Placeholder 6">
            <a:extLst>
              <a:ext uri="{FF2B5EF4-FFF2-40B4-BE49-F238E27FC236}">
                <a16:creationId xmlns:a16="http://schemas.microsoft.com/office/drawing/2014/main" id="{A0F636FF-1341-2048-AB5F-1FBB52C92C01}"/>
              </a:ext>
            </a:extLst>
          </p:cNvPr>
          <p:cNvSpPr>
            <a:spLocks noGrp="1"/>
          </p:cNvSpPr>
          <p:nvPr>
            <p:ph type="ftr" sz="quarter" idx="11"/>
          </p:nvPr>
        </p:nvSpPr>
        <p:spPr>
          <a:xfrm>
            <a:off x="5088977" y="6356350"/>
            <a:ext cx="5493320" cy="365125"/>
          </a:xfrm>
          <a:prstGeom prst="rect">
            <a:avLst/>
          </a:prstGeom>
        </p:spPr>
        <p:txBody>
          <a:bodyPr/>
          <a:lstStyle>
            <a:lvl1pPr>
              <a:defRPr>
                <a:solidFill>
                  <a:schemeClr val="bg1"/>
                </a:solidFill>
              </a:defRPr>
            </a:lvl1pPr>
          </a:lstStyle>
          <a:p>
            <a:r>
              <a:rPr lang="en-US" dirty="0"/>
              <a:t>Economics of Insurance and Decision Making under Risk</a:t>
            </a:r>
          </a:p>
        </p:txBody>
      </p:sp>
      <p:sp>
        <p:nvSpPr>
          <p:cNvPr id="8" name="Slide Number Placeholder 7">
            <a:extLst>
              <a:ext uri="{FF2B5EF4-FFF2-40B4-BE49-F238E27FC236}">
                <a16:creationId xmlns:a16="http://schemas.microsoft.com/office/drawing/2014/main" id="{884EE5A4-4AAA-DD4C-B888-87058FFC7DBA}"/>
              </a:ext>
            </a:extLst>
          </p:cNvPr>
          <p:cNvSpPr>
            <a:spLocks noGrp="1"/>
          </p:cNvSpPr>
          <p:nvPr>
            <p:ph type="sldNum" sz="quarter" idx="12"/>
          </p:nvPr>
        </p:nvSpPr>
        <p:spPr/>
        <p:txBody>
          <a:bodyPr/>
          <a:lstStyle/>
          <a:p>
            <a:fld id="{C387FE58-757B-C24E-93F6-740787D7177C}" type="slidenum">
              <a:rPr lang="en-US" smtClean="0"/>
              <a:pPr/>
              <a:t>‹#›</a:t>
            </a:fld>
            <a:endParaRPr lang="en-US" dirty="0"/>
          </a:p>
        </p:txBody>
      </p:sp>
      <p:sp>
        <p:nvSpPr>
          <p:cNvPr id="18" name="Content Placeholder 3">
            <a:extLst>
              <a:ext uri="{FF2B5EF4-FFF2-40B4-BE49-F238E27FC236}">
                <a16:creationId xmlns:a16="http://schemas.microsoft.com/office/drawing/2014/main" id="{FD0AED68-A620-1D40-A797-1BF8446B9D5F}"/>
              </a:ext>
            </a:extLst>
          </p:cNvPr>
          <p:cNvSpPr>
            <a:spLocks noGrp="1"/>
          </p:cNvSpPr>
          <p:nvPr>
            <p:ph sz="half" idx="2"/>
          </p:nvPr>
        </p:nvSpPr>
        <p:spPr>
          <a:xfrm>
            <a:off x="8457641" y="1777793"/>
            <a:ext cx="3490107" cy="38993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6392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7B5B9C-864A-3049-9641-2643E7A7B4E0}"/>
              </a:ext>
            </a:extLst>
          </p:cNvPr>
          <p:cNvSpPr/>
          <p:nvPr userDrawn="1"/>
        </p:nvSpPr>
        <p:spPr>
          <a:xfrm rot="5400000">
            <a:off x="8540886" y="3206887"/>
            <a:ext cx="6858000" cy="444228"/>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A8987E3-D6C5-BC4D-9100-16576CF6441D}"/>
              </a:ext>
            </a:extLst>
          </p:cNvPr>
          <p:cNvSpPr>
            <a:spLocks noGrp="1"/>
          </p:cNvSpPr>
          <p:nvPr>
            <p:ph type="title"/>
          </p:nvPr>
        </p:nvSpPr>
        <p:spPr>
          <a:xfrm>
            <a:off x="6096000" y="1808163"/>
            <a:ext cx="5257800" cy="2159154"/>
          </a:xfrm>
        </p:spPr>
        <p:txBody>
          <a:bodyPr anchor="b">
            <a:normAutofit/>
          </a:bodyPr>
          <a:lstStyle>
            <a:lvl1pPr algn="l">
              <a:defRPr sz="5000">
                <a:solidFill>
                  <a:srgbClr val="2F2873"/>
                </a:solidFill>
              </a:defRPr>
            </a:lvl1pPr>
          </a:lstStyle>
          <a:p>
            <a:r>
              <a:rPr lang="en-US"/>
              <a:t>Click to edit Master title style</a:t>
            </a:r>
          </a:p>
        </p:txBody>
      </p:sp>
      <p:sp>
        <p:nvSpPr>
          <p:cNvPr id="3" name="Text Placeholder 2">
            <a:extLst>
              <a:ext uri="{FF2B5EF4-FFF2-40B4-BE49-F238E27FC236}">
                <a16:creationId xmlns:a16="http://schemas.microsoft.com/office/drawing/2014/main" id="{4444A421-30F3-C64F-A1E9-EDE2F79B859D}"/>
              </a:ext>
            </a:extLst>
          </p:cNvPr>
          <p:cNvSpPr>
            <a:spLocks noGrp="1"/>
          </p:cNvSpPr>
          <p:nvPr>
            <p:ph type="body" idx="1"/>
          </p:nvPr>
        </p:nvSpPr>
        <p:spPr>
          <a:xfrm>
            <a:off x="6096000" y="4411739"/>
            <a:ext cx="5251450" cy="162869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F0009234-7E1E-214C-9BB0-299013B9AD3D}"/>
              </a:ext>
            </a:extLst>
          </p:cNvPr>
          <p:cNvSpPr>
            <a:spLocks noGrp="1"/>
          </p:cNvSpPr>
          <p:nvPr>
            <p:ph type="sldNum" sz="quarter" idx="12"/>
          </p:nvPr>
        </p:nvSpPr>
        <p:spPr/>
        <p:txBody>
          <a:bodyPr/>
          <a:lstStyle/>
          <a:p>
            <a:fld id="{6250DB80-4488-F349-8929-835326F9663C}" type="slidenum">
              <a:rPr lang="en-US" smtClean="0"/>
              <a:t>‹#›</a:t>
            </a:fld>
            <a:endParaRPr lang="en-US" dirty="0"/>
          </a:p>
        </p:txBody>
      </p:sp>
      <p:cxnSp>
        <p:nvCxnSpPr>
          <p:cNvPr id="19" name="Straight Connector 18">
            <a:extLst>
              <a:ext uri="{FF2B5EF4-FFF2-40B4-BE49-F238E27FC236}">
                <a16:creationId xmlns:a16="http://schemas.microsoft.com/office/drawing/2014/main" id="{21298A0A-A8D4-4B49-A45D-C4FAEFB04783}"/>
              </a:ext>
            </a:extLst>
          </p:cNvPr>
          <p:cNvCxnSpPr/>
          <p:nvPr/>
        </p:nvCxnSpPr>
        <p:spPr>
          <a:xfrm>
            <a:off x="6096000" y="3967317"/>
            <a:ext cx="5257800" cy="0"/>
          </a:xfrm>
          <a:prstGeom prst="line">
            <a:avLst/>
          </a:prstGeom>
          <a:ln>
            <a:solidFill>
              <a:srgbClr val="2F2873"/>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C30C7AD6-C3D8-184E-BD12-D3291D20A1B7}"/>
              </a:ext>
            </a:extLst>
          </p:cNvPr>
          <p:cNvPicPr>
            <a:picLocks noChangeAspect="1"/>
          </p:cNvPicPr>
          <p:nvPr userDrawn="1"/>
        </p:nvPicPr>
        <p:blipFill rotWithShape="1">
          <a:blip r:embed="rId3"/>
          <a:srcRect l="1" r="58336"/>
          <a:stretch/>
        </p:blipFill>
        <p:spPr>
          <a:xfrm>
            <a:off x="11804421" y="810420"/>
            <a:ext cx="330930" cy="434972"/>
          </a:xfrm>
          <a:prstGeom prst="rect">
            <a:avLst/>
          </a:prstGeom>
        </p:spPr>
      </p:pic>
    </p:spTree>
    <p:extLst>
      <p:ext uri="{BB962C8B-B14F-4D97-AF65-F5344CB8AC3E}">
        <p14:creationId xmlns:p14="http://schemas.microsoft.com/office/powerpoint/2010/main" val="1568837067"/>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E2A48B1-0F62-CD47-B93D-E821392928E8}"/>
              </a:ext>
            </a:extLst>
          </p:cNvPr>
          <p:cNvSpPr/>
          <p:nvPr userDrawn="1"/>
        </p:nvSpPr>
        <p:spPr>
          <a:xfrm rot="5400000">
            <a:off x="8540885" y="3206888"/>
            <a:ext cx="6858001" cy="444228"/>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BA4185D-90B4-7148-B364-346AB0E76EBB}"/>
              </a:ext>
            </a:extLst>
          </p:cNvPr>
          <p:cNvSpPr>
            <a:spLocks noGrp="1"/>
          </p:cNvSpPr>
          <p:nvPr>
            <p:ph type="title"/>
          </p:nvPr>
        </p:nvSpPr>
        <p:spPr>
          <a:xfrm>
            <a:off x="839788" y="333376"/>
            <a:ext cx="3932237" cy="1366838"/>
          </a:xfrm>
        </p:spPr>
        <p:txBody>
          <a:bodyPr anchor="b"/>
          <a:lstStyle>
            <a:lvl1pPr>
              <a:defRPr sz="3200">
                <a:solidFill>
                  <a:schemeClr val="bg1">
                    <a:lumMod val="95000"/>
                  </a:schemeClr>
                </a:solidFill>
              </a:defRPr>
            </a:lvl1pPr>
          </a:lstStyle>
          <a:p>
            <a:r>
              <a:rPr lang="en-US"/>
              <a:t>Click to edit Master title style</a:t>
            </a:r>
          </a:p>
        </p:txBody>
      </p:sp>
      <p:sp>
        <p:nvSpPr>
          <p:cNvPr id="4" name="Text Placeholder 3">
            <a:extLst>
              <a:ext uri="{FF2B5EF4-FFF2-40B4-BE49-F238E27FC236}">
                <a16:creationId xmlns:a16="http://schemas.microsoft.com/office/drawing/2014/main" id="{1DF08C86-7349-D243-8EF3-6FF0CB59ACAB}"/>
              </a:ext>
            </a:extLst>
          </p:cNvPr>
          <p:cNvSpPr>
            <a:spLocks noGrp="1"/>
          </p:cNvSpPr>
          <p:nvPr>
            <p:ph type="body" sz="half" idx="2"/>
          </p:nvPr>
        </p:nvSpPr>
        <p:spPr>
          <a:xfrm>
            <a:off x="803275" y="1808163"/>
            <a:ext cx="3239336" cy="4213225"/>
          </a:xfrm>
        </p:spPr>
        <p:txBody>
          <a:bodyPr>
            <a:normAutofit/>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37D9F0A2-EE05-684E-AF22-160AB562C318}"/>
              </a:ext>
            </a:extLst>
          </p:cNvPr>
          <p:cNvSpPr>
            <a:spLocks noGrp="1"/>
          </p:cNvSpPr>
          <p:nvPr>
            <p:ph type="sldNum" sz="quarter" idx="12"/>
          </p:nvPr>
        </p:nvSpPr>
        <p:spPr/>
        <p:txBody>
          <a:bodyPr/>
          <a:lstStyle>
            <a:lvl1pPr>
              <a:defRPr>
                <a:solidFill>
                  <a:schemeClr val="bg1"/>
                </a:solidFill>
              </a:defRPr>
            </a:lvl1pPr>
          </a:lstStyle>
          <a:p>
            <a:fld id="{6250DB80-4488-F349-8929-835326F9663C}" type="slidenum">
              <a:rPr lang="en-US" smtClean="0"/>
              <a:pPr/>
              <a:t>‹#›</a:t>
            </a:fld>
            <a:endParaRPr lang="en-US" dirty="0"/>
          </a:p>
        </p:txBody>
      </p:sp>
      <p:sp>
        <p:nvSpPr>
          <p:cNvPr id="12" name="Picture Placeholder 2">
            <a:extLst>
              <a:ext uri="{FF2B5EF4-FFF2-40B4-BE49-F238E27FC236}">
                <a16:creationId xmlns:a16="http://schemas.microsoft.com/office/drawing/2014/main" id="{AD5A7AC9-49CA-F243-91CA-DE0F675BF765}"/>
              </a:ext>
            </a:extLst>
          </p:cNvPr>
          <p:cNvSpPr>
            <a:spLocks noGrp="1"/>
          </p:cNvSpPr>
          <p:nvPr>
            <p:ph type="pic" idx="1"/>
          </p:nvPr>
        </p:nvSpPr>
        <p:spPr>
          <a:xfrm>
            <a:off x="5817410" y="333377"/>
            <a:ext cx="5537977" cy="56880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8" name="Picture 7">
            <a:extLst>
              <a:ext uri="{FF2B5EF4-FFF2-40B4-BE49-F238E27FC236}">
                <a16:creationId xmlns:a16="http://schemas.microsoft.com/office/drawing/2014/main" id="{842370B4-1858-DB4E-BA93-35B0AFAD2D3F}"/>
              </a:ext>
            </a:extLst>
          </p:cNvPr>
          <p:cNvPicPr>
            <a:picLocks noChangeAspect="1"/>
          </p:cNvPicPr>
          <p:nvPr userDrawn="1"/>
        </p:nvPicPr>
        <p:blipFill rotWithShape="1">
          <a:blip r:embed="rId3"/>
          <a:srcRect l="1" r="58336"/>
          <a:stretch/>
        </p:blipFill>
        <p:spPr>
          <a:xfrm>
            <a:off x="11804421" y="810420"/>
            <a:ext cx="330930" cy="434972"/>
          </a:xfrm>
          <a:prstGeom prst="rect">
            <a:avLst/>
          </a:prstGeom>
        </p:spPr>
      </p:pic>
    </p:spTree>
    <p:extLst>
      <p:ext uri="{BB962C8B-B14F-4D97-AF65-F5344CB8AC3E}">
        <p14:creationId xmlns:p14="http://schemas.microsoft.com/office/powerpoint/2010/main" val="2847486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1_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18BF4D7-A717-A44C-8FE6-62271145E966}"/>
              </a:ext>
            </a:extLst>
          </p:cNvPr>
          <p:cNvSpPr/>
          <p:nvPr userDrawn="1"/>
        </p:nvSpPr>
        <p:spPr>
          <a:xfrm rot="5400000">
            <a:off x="8540886" y="3206887"/>
            <a:ext cx="6858000" cy="444228"/>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BA4185D-90B4-7148-B364-346AB0E76EBB}"/>
              </a:ext>
            </a:extLst>
          </p:cNvPr>
          <p:cNvSpPr>
            <a:spLocks noGrp="1"/>
          </p:cNvSpPr>
          <p:nvPr>
            <p:ph type="title"/>
          </p:nvPr>
        </p:nvSpPr>
        <p:spPr>
          <a:xfrm>
            <a:off x="5438274" y="333375"/>
            <a:ext cx="5913939" cy="1366838"/>
          </a:xfrm>
        </p:spPr>
        <p:txBody>
          <a:bodyPr anchor="b"/>
          <a:lstStyle>
            <a:lvl1pPr algn="r">
              <a:defRPr sz="3200">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1DF08C86-7349-D243-8EF3-6FF0CB59ACAB}"/>
              </a:ext>
            </a:extLst>
          </p:cNvPr>
          <p:cNvSpPr>
            <a:spLocks noGrp="1"/>
          </p:cNvSpPr>
          <p:nvPr>
            <p:ph type="body" sz="half" idx="2"/>
          </p:nvPr>
        </p:nvSpPr>
        <p:spPr>
          <a:xfrm>
            <a:off x="5438274" y="1808163"/>
            <a:ext cx="5913939" cy="4213225"/>
          </a:xfrm>
        </p:spPr>
        <p:txBody>
          <a:bodyPr>
            <a:normAutofit/>
          </a:bodyPr>
          <a:lstStyle>
            <a:lvl1pPr marL="0" indent="0">
              <a:buNone/>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37D9F0A2-EE05-684E-AF22-160AB562C318}"/>
              </a:ext>
            </a:extLst>
          </p:cNvPr>
          <p:cNvSpPr>
            <a:spLocks noGrp="1"/>
          </p:cNvSpPr>
          <p:nvPr>
            <p:ph type="sldNum" sz="quarter" idx="12"/>
          </p:nvPr>
        </p:nvSpPr>
        <p:spPr/>
        <p:txBody>
          <a:bodyPr/>
          <a:lstStyle>
            <a:lvl1pPr>
              <a:defRPr>
                <a:solidFill>
                  <a:schemeClr val="bg1"/>
                </a:solidFill>
              </a:defRPr>
            </a:lvl1pPr>
          </a:lstStyle>
          <a:p>
            <a:fld id="{6250DB80-4488-F349-8929-835326F9663C}" type="slidenum">
              <a:rPr lang="en-US" smtClean="0"/>
              <a:pPr/>
              <a:t>‹#›</a:t>
            </a:fld>
            <a:endParaRPr lang="en-US" dirty="0"/>
          </a:p>
        </p:txBody>
      </p:sp>
      <p:sp>
        <p:nvSpPr>
          <p:cNvPr id="12" name="Picture Placeholder 2">
            <a:extLst>
              <a:ext uri="{FF2B5EF4-FFF2-40B4-BE49-F238E27FC236}">
                <a16:creationId xmlns:a16="http://schemas.microsoft.com/office/drawing/2014/main" id="{AD5A7AC9-49CA-F243-91CA-DE0F675BF765}"/>
              </a:ext>
            </a:extLst>
          </p:cNvPr>
          <p:cNvSpPr>
            <a:spLocks noGrp="1"/>
          </p:cNvSpPr>
          <p:nvPr>
            <p:ph type="pic" idx="1"/>
          </p:nvPr>
        </p:nvSpPr>
        <p:spPr>
          <a:xfrm>
            <a:off x="839787" y="373064"/>
            <a:ext cx="3090529" cy="56483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8" name="Picture 7">
            <a:extLst>
              <a:ext uri="{FF2B5EF4-FFF2-40B4-BE49-F238E27FC236}">
                <a16:creationId xmlns:a16="http://schemas.microsoft.com/office/drawing/2014/main" id="{6F4C9B17-6BA3-5547-AD4D-A20E5D00C9FB}"/>
              </a:ext>
            </a:extLst>
          </p:cNvPr>
          <p:cNvPicPr>
            <a:picLocks noChangeAspect="1"/>
          </p:cNvPicPr>
          <p:nvPr userDrawn="1"/>
        </p:nvPicPr>
        <p:blipFill rotWithShape="1">
          <a:blip r:embed="rId3"/>
          <a:srcRect l="1" r="58336"/>
          <a:stretch/>
        </p:blipFill>
        <p:spPr>
          <a:xfrm>
            <a:off x="11804421" y="810420"/>
            <a:ext cx="330930" cy="434972"/>
          </a:xfrm>
          <a:prstGeom prst="rect">
            <a:avLst/>
          </a:prstGeom>
        </p:spPr>
      </p:pic>
    </p:spTree>
    <p:extLst>
      <p:ext uri="{BB962C8B-B14F-4D97-AF65-F5344CB8AC3E}">
        <p14:creationId xmlns:p14="http://schemas.microsoft.com/office/powerpoint/2010/main" val="2605491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2788A-4109-6342-AFEF-D1E04DD06B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F97029-2578-1348-B4CF-3CAACDCDBC3F}"/>
              </a:ext>
            </a:extLst>
          </p:cNvPr>
          <p:cNvSpPr>
            <a:spLocks noGrp="1"/>
          </p:cNvSpPr>
          <p:nvPr>
            <p:ph sz="half" idx="1"/>
          </p:nvPr>
        </p:nvSpPr>
        <p:spPr>
          <a:xfrm>
            <a:off x="838200" y="1825625"/>
            <a:ext cx="5181600" cy="4195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B031C1-AEC4-C14D-AC32-5FE29C85EA87}"/>
              </a:ext>
            </a:extLst>
          </p:cNvPr>
          <p:cNvSpPr>
            <a:spLocks noGrp="1"/>
          </p:cNvSpPr>
          <p:nvPr>
            <p:ph sz="half" idx="2"/>
          </p:nvPr>
        </p:nvSpPr>
        <p:spPr>
          <a:xfrm>
            <a:off x="6172200" y="1825625"/>
            <a:ext cx="5181600" cy="4195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AC28EEE8-3882-454B-9022-13DF73FCD817}"/>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1534698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36EEB-EE73-2344-9975-0F3B23B2F1B1}"/>
              </a:ext>
            </a:extLst>
          </p:cNvPr>
          <p:cNvSpPr>
            <a:spLocks noGrp="1"/>
          </p:cNvSpPr>
          <p:nvPr>
            <p:ph type="title"/>
          </p:nvPr>
        </p:nvSpPr>
        <p:spPr>
          <a:xfrm>
            <a:off x="839788" y="365125"/>
            <a:ext cx="10515600" cy="1325563"/>
          </a:xfrm>
        </p:spPr>
        <p:txBody>
          <a:bodyPr/>
          <a:lstStyle>
            <a:lvl1pPr algn="l">
              <a:defRPr/>
            </a:lvl1pPr>
          </a:lstStyle>
          <a:p>
            <a:r>
              <a:rPr lang="en-US"/>
              <a:t>Click to edit Master title style</a:t>
            </a:r>
          </a:p>
        </p:txBody>
      </p:sp>
      <p:sp>
        <p:nvSpPr>
          <p:cNvPr id="3" name="Text Placeholder 2">
            <a:extLst>
              <a:ext uri="{FF2B5EF4-FFF2-40B4-BE49-F238E27FC236}">
                <a16:creationId xmlns:a16="http://schemas.microsoft.com/office/drawing/2014/main" id="{C3CFF1F1-39AB-B443-913E-5CF165A5AF50}"/>
              </a:ext>
            </a:extLst>
          </p:cNvPr>
          <p:cNvSpPr>
            <a:spLocks noGrp="1"/>
          </p:cNvSpPr>
          <p:nvPr>
            <p:ph type="body" idx="1"/>
          </p:nvPr>
        </p:nvSpPr>
        <p:spPr>
          <a:xfrm>
            <a:off x="839788" y="1808163"/>
            <a:ext cx="5157787" cy="696912"/>
          </a:xfrm>
        </p:spPr>
        <p:txBody>
          <a:bodyPr anchor="b"/>
          <a:lstStyle>
            <a:lvl1pPr marL="0" indent="0" algn="ctr">
              <a:buNone/>
              <a:defRPr sz="2400" b="1">
                <a:latin typeface="PT Sans" panose="020B0503020203020204"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6003789-652B-774D-B525-47A9BEE80178}"/>
              </a:ext>
            </a:extLst>
          </p:cNvPr>
          <p:cNvSpPr>
            <a:spLocks noGrp="1"/>
          </p:cNvSpPr>
          <p:nvPr>
            <p:ph sz="half" idx="2"/>
          </p:nvPr>
        </p:nvSpPr>
        <p:spPr>
          <a:xfrm>
            <a:off x="839788" y="2505075"/>
            <a:ext cx="5157787" cy="3516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1F7E68-EE48-D24F-A06E-01FDCE8CBA50}"/>
              </a:ext>
            </a:extLst>
          </p:cNvPr>
          <p:cNvSpPr>
            <a:spLocks noGrp="1"/>
          </p:cNvSpPr>
          <p:nvPr>
            <p:ph type="body" sz="quarter" idx="3"/>
          </p:nvPr>
        </p:nvSpPr>
        <p:spPr>
          <a:xfrm>
            <a:off x="6172200" y="1808163"/>
            <a:ext cx="5183188" cy="696912"/>
          </a:xfrm>
        </p:spPr>
        <p:txBody>
          <a:bodyPr anchor="b"/>
          <a:lstStyle>
            <a:lvl1pPr marL="0" indent="0" algn="ctr">
              <a:buNone/>
              <a:defRPr sz="2400" b="1">
                <a:latin typeface="PT Sans" panose="020B0503020203020204" pitchFamily="34"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2E07FB-67D5-3E49-8A5D-3C116277A2CB}"/>
              </a:ext>
            </a:extLst>
          </p:cNvPr>
          <p:cNvSpPr>
            <a:spLocks noGrp="1"/>
          </p:cNvSpPr>
          <p:nvPr>
            <p:ph sz="quarter" idx="4"/>
          </p:nvPr>
        </p:nvSpPr>
        <p:spPr>
          <a:xfrm>
            <a:off x="6172200" y="2505075"/>
            <a:ext cx="5183188" cy="3516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227E51B4-A987-1844-9494-0ED175BBBA28}"/>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187972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2788A-4109-6342-AFEF-D1E04DD06B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F97029-2578-1348-B4CF-3CAACDCDBC3F}"/>
              </a:ext>
            </a:extLst>
          </p:cNvPr>
          <p:cNvSpPr>
            <a:spLocks noGrp="1"/>
          </p:cNvSpPr>
          <p:nvPr>
            <p:ph sz="half" idx="1"/>
          </p:nvPr>
        </p:nvSpPr>
        <p:spPr>
          <a:xfrm>
            <a:off x="838199" y="1825626"/>
            <a:ext cx="10507131" cy="19404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B031C1-AEC4-C14D-AC32-5FE29C85EA87}"/>
              </a:ext>
            </a:extLst>
          </p:cNvPr>
          <p:cNvSpPr>
            <a:spLocks noGrp="1"/>
          </p:cNvSpPr>
          <p:nvPr>
            <p:ph sz="half" idx="2"/>
          </p:nvPr>
        </p:nvSpPr>
        <p:spPr>
          <a:xfrm>
            <a:off x="829732" y="4063472"/>
            <a:ext cx="10515599" cy="19404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AC28EEE8-3882-454B-9022-13DF73FCD817}"/>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985518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0E31C-6AB3-0D4C-B58F-FFCF5A91279C}"/>
              </a:ext>
            </a:extLst>
          </p:cNvPr>
          <p:cNvSpPr>
            <a:spLocks noGrp="1"/>
          </p:cNvSpPr>
          <p:nvPr>
            <p:ph type="title"/>
          </p:nvPr>
        </p:nvSpPr>
        <p:spPr>
          <a:xfrm>
            <a:off x="839788" y="457200"/>
            <a:ext cx="3932237" cy="1243013"/>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7B6D65A-57D3-A94C-9ADB-DD6F9BE3E353}"/>
              </a:ext>
            </a:extLst>
          </p:cNvPr>
          <p:cNvSpPr>
            <a:spLocks noGrp="1"/>
          </p:cNvSpPr>
          <p:nvPr>
            <p:ph type="pic" idx="1"/>
          </p:nvPr>
        </p:nvSpPr>
        <p:spPr>
          <a:xfrm>
            <a:off x="5183188" y="457200"/>
            <a:ext cx="6172200" cy="55641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50DBF53E-2D00-D147-942B-5F4D90B4E0F5}"/>
              </a:ext>
            </a:extLst>
          </p:cNvPr>
          <p:cNvSpPr>
            <a:spLocks noGrp="1"/>
          </p:cNvSpPr>
          <p:nvPr>
            <p:ph type="body" sz="half" idx="2"/>
          </p:nvPr>
        </p:nvSpPr>
        <p:spPr>
          <a:xfrm>
            <a:off x="839788" y="1808163"/>
            <a:ext cx="3932237" cy="42132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2E7DA80B-1392-5340-ADBF-3A083BF40D83}"/>
              </a:ext>
            </a:extLst>
          </p:cNvPr>
          <p:cNvSpPr>
            <a:spLocks noGrp="1"/>
          </p:cNvSpPr>
          <p:nvPr>
            <p:ph type="sldNum" sz="quarter" idx="12"/>
          </p:nvPr>
        </p:nvSpPr>
        <p:spPr/>
        <p:txBody>
          <a:bodyPr/>
          <a:lstStyle/>
          <a:p>
            <a:fld id="{6250DB80-4488-F349-8929-835326F9663C}" type="slidenum">
              <a:rPr lang="en-US" smtClean="0"/>
              <a:t>‹#›</a:t>
            </a:fld>
            <a:endParaRPr lang="en-US" dirty="0"/>
          </a:p>
        </p:txBody>
      </p:sp>
    </p:spTree>
    <p:extLst>
      <p:ext uri="{BB962C8B-B14F-4D97-AF65-F5344CB8AC3E}">
        <p14:creationId xmlns:p14="http://schemas.microsoft.com/office/powerpoint/2010/main" val="4115044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tif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2.tiff"/><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242DE89-743A-EC4C-93E8-1104215C20E6}"/>
              </a:ext>
            </a:extLst>
          </p:cNvPr>
          <p:cNvPicPr>
            <a:picLocks noChangeAspect="1"/>
          </p:cNvPicPr>
          <p:nvPr/>
        </p:nvPicPr>
        <p:blipFill>
          <a:blip r:embed="rId14"/>
          <a:stretch>
            <a:fillRect/>
          </a:stretch>
        </p:blipFill>
        <p:spPr>
          <a:xfrm>
            <a:off x="0" y="0"/>
            <a:ext cx="12192000" cy="6858000"/>
          </a:xfrm>
          <a:prstGeom prst="rect">
            <a:avLst/>
          </a:prstGeom>
        </p:spPr>
      </p:pic>
      <p:sp>
        <p:nvSpPr>
          <p:cNvPr id="20" name="Rectangle 19">
            <a:extLst>
              <a:ext uri="{FF2B5EF4-FFF2-40B4-BE49-F238E27FC236}">
                <a16:creationId xmlns:a16="http://schemas.microsoft.com/office/drawing/2014/main" id="{C38DA7AD-E86E-4047-9AD7-078AB04276E6}"/>
              </a:ext>
            </a:extLst>
          </p:cNvPr>
          <p:cNvSpPr/>
          <p:nvPr/>
        </p:nvSpPr>
        <p:spPr>
          <a:xfrm>
            <a:off x="0" y="0"/>
            <a:ext cx="12192000" cy="6858000"/>
          </a:xfrm>
          <a:prstGeom prst="rect">
            <a:avLst/>
          </a:prstGeom>
          <a:gradFill flip="none" rotWithShape="1">
            <a:gsLst>
              <a:gs pos="48000">
                <a:schemeClr val="bg1"/>
              </a:gs>
              <a:gs pos="68000">
                <a:schemeClr val="bg1">
                  <a:lumMod val="95000"/>
                </a:schemeClr>
              </a:gs>
              <a:gs pos="85000">
                <a:schemeClr val="bg1">
                  <a:alpha val="82730"/>
                </a:schemeClr>
              </a:gs>
              <a:gs pos="100000">
                <a:schemeClr val="bg1"/>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751643BB-F457-5744-AEB8-0A0A07E0852C}"/>
              </a:ext>
            </a:extLst>
          </p:cNvPr>
          <p:cNvSpPr/>
          <p:nvPr/>
        </p:nvSpPr>
        <p:spPr>
          <a:xfrm rot="5400000">
            <a:off x="8540886" y="3206887"/>
            <a:ext cx="6858000" cy="444228"/>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4463D459-703B-4F42-A9E0-9580898BC9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Text Placeholder 2">
            <a:extLst>
              <a:ext uri="{FF2B5EF4-FFF2-40B4-BE49-F238E27FC236}">
                <a16:creationId xmlns:a16="http://schemas.microsoft.com/office/drawing/2014/main" id="{F246CAD6-0CB5-2347-9FD7-CA6CB30E108A}"/>
              </a:ext>
            </a:extLst>
          </p:cNvPr>
          <p:cNvSpPr>
            <a:spLocks noGrp="1"/>
          </p:cNvSpPr>
          <p:nvPr>
            <p:ph type="body" idx="1"/>
          </p:nvPr>
        </p:nvSpPr>
        <p:spPr>
          <a:xfrm>
            <a:off x="838200" y="1825625"/>
            <a:ext cx="10515600" cy="42148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41AFC5A-F513-FF44-ABAC-C1E42174B5B4}"/>
              </a:ext>
            </a:extLst>
          </p:cNvPr>
          <p:cNvSpPr>
            <a:spLocks noGrp="1"/>
          </p:cNvSpPr>
          <p:nvPr>
            <p:ph type="sldNum" sz="quarter" idx="4"/>
          </p:nvPr>
        </p:nvSpPr>
        <p:spPr>
          <a:xfrm>
            <a:off x="11747772" y="6375078"/>
            <a:ext cx="444228" cy="365125"/>
          </a:xfrm>
          <a:prstGeom prst="rect">
            <a:avLst/>
          </a:prstGeom>
        </p:spPr>
        <p:txBody>
          <a:bodyPr vert="horz" lIns="91440" tIns="45720" rIns="91440" bIns="45720" rtlCol="0" anchor="ctr"/>
          <a:lstStyle>
            <a:lvl1pPr algn="ctr">
              <a:defRPr sz="1200" b="0">
                <a:solidFill>
                  <a:schemeClr val="bg1"/>
                </a:solidFill>
                <a:latin typeface="PT Sans" panose="020B0503020203020204" pitchFamily="34" charset="77"/>
              </a:defRPr>
            </a:lvl1pPr>
          </a:lstStyle>
          <a:p>
            <a:fld id="{C387FE58-757B-C24E-93F6-740787D7177C}" type="slidenum">
              <a:rPr lang="en-US" smtClean="0"/>
              <a:pPr/>
              <a:t>‹#›</a:t>
            </a:fld>
            <a:endParaRPr lang="en-US" dirty="0"/>
          </a:p>
        </p:txBody>
      </p:sp>
      <p:pic>
        <p:nvPicPr>
          <p:cNvPr id="11" name="Picture 10">
            <a:extLst>
              <a:ext uri="{FF2B5EF4-FFF2-40B4-BE49-F238E27FC236}">
                <a16:creationId xmlns:a16="http://schemas.microsoft.com/office/drawing/2014/main" id="{7211361B-C389-7B4E-873A-53F6DE1BEB3C}"/>
              </a:ext>
            </a:extLst>
          </p:cNvPr>
          <p:cNvPicPr>
            <a:picLocks noChangeAspect="1"/>
          </p:cNvPicPr>
          <p:nvPr/>
        </p:nvPicPr>
        <p:blipFill rotWithShape="1">
          <a:blip r:embed="rId15"/>
          <a:srcRect l="1" r="58336"/>
          <a:stretch/>
        </p:blipFill>
        <p:spPr>
          <a:xfrm>
            <a:off x="11804421" y="810420"/>
            <a:ext cx="330930" cy="434972"/>
          </a:xfrm>
          <a:prstGeom prst="rect">
            <a:avLst/>
          </a:prstGeom>
        </p:spPr>
      </p:pic>
      <p:sp>
        <p:nvSpPr>
          <p:cNvPr id="24" name="TextBox 23">
            <a:extLst>
              <a:ext uri="{FF2B5EF4-FFF2-40B4-BE49-F238E27FC236}">
                <a16:creationId xmlns:a16="http://schemas.microsoft.com/office/drawing/2014/main" id="{C4437B5D-50CC-104B-B495-9D1444A1FDA6}"/>
              </a:ext>
            </a:extLst>
          </p:cNvPr>
          <p:cNvSpPr txBox="1"/>
          <p:nvPr/>
        </p:nvSpPr>
        <p:spPr>
          <a:xfrm>
            <a:off x="8886825" y="-67151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98216973"/>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Lst>
  <p:hf hdr="0"/>
  <p:txStyles>
    <p:titleStyle>
      <a:lvl1pPr algn="l" defTabSz="914400" rtl="0" eaLnBrk="1" latinLnBrk="0" hangingPunct="1">
        <a:lnSpc>
          <a:spcPct val="90000"/>
        </a:lnSpc>
        <a:spcBef>
          <a:spcPct val="0"/>
        </a:spcBef>
        <a:buNone/>
        <a:defRPr sz="4400" kern="1200">
          <a:solidFill>
            <a:schemeClr val="tx1"/>
          </a:solidFill>
          <a:latin typeface="LANTINGHEI TC DEMIBOLD" panose="03000509000000000000" pitchFamily="66" charset="-120"/>
          <a:ea typeface="LANTINGHEI TC DEMIBOLD" panose="03000509000000000000" pitchFamily="66" charset="-120"/>
          <a:cs typeface="+mj-cs"/>
        </a:defRPr>
      </a:lvl1pPr>
    </p:titleStyle>
    <p:body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884">
          <p15:clr>
            <a:srgbClr val="F26B43"/>
          </p15:clr>
        </p15:guide>
        <p15:guide id="2" pos="506">
          <p15:clr>
            <a:srgbClr val="F26B43"/>
          </p15:clr>
        </p15:guide>
        <p15:guide id="3" pos="7151">
          <p15:clr>
            <a:srgbClr val="F26B43"/>
          </p15:clr>
        </p15:guide>
        <p15:guide id="4" orient="horz" pos="210">
          <p15:clr>
            <a:srgbClr val="F26B43"/>
          </p15:clr>
        </p15:guide>
        <p15:guide id="5" orient="horz" pos="4247">
          <p15:clr>
            <a:srgbClr val="F26B43"/>
          </p15:clr>
        </p15:guide>
        <p15:guide id="6">
          <p15:clr>
            <a:srgbClr val="F26B43"/>
          </p15:clr>
        </p15:guide>
        <p15:guide id="7" orient="horz" pos="1071">
          <p15:clr>
            <a:srgbClr val="F26B43"/>
          </p15:clr>
        </p15:guide>
        <p15:guide id="8" orient="horz" pos="1139">
          <p15:clr>
            <a:srgbClr val="F26B43"/>
          </p15:clr>
        </p15:guide>
        <p15:guide id="9" orient="horz" pos="3974">
          <p15:clr>
            <a:srgbClr val="F26B43"/>
          </p15:clr>
        </p15:guide>
        <p15:guide id="10" orient="horz" pos="379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242DE89-743A-EC4C-93E8-1104215C20E6}"/>
              </a:ext>
            </a:extLst>
          </p:cNvPr>
          <p:cNvPicPr>
            <a:picLocks noChangeAspect="1"/>
          </p:cNvPicPr>
          <p:nvPr/>
        </p:nvPicPr>
        <p:blipFill>
          <a:blip r:embed="rId18"/>
          <a:stretch>
            <a:fillRect/>
          </a:stretch>
        </p:blipFill>
        <p:spPr>
          <a:xfrm>
            <a:off x="0" y="0"/>
            <a:ext cx="12192000" cy="6858000"/>
          </a:xfrm>
          <a:prstGeom prst="rect">
            <a:avLst/>
          </a:prstGeom>
        </p:spPr>
      </p:pic>
      <p:sp>
        <p:nvSpPr>
          <p:cNvPr id="20" name="Rectangle 19">
            <a:extLst>
              <a:ext uri="{FF2B5EF4-FFF2-40B4-BE49-F238E27FC236}">
                <a16:creationId xmlns:a16="http://schemas.microsoft.com/office/drawing/2014/main" id="{C38DA7AD-E86E-4047-9AD7-078AB04276E6}"/>
              </a:ext>
            </a:extLst>
          </p:cNvPr>
          <p:cNvSpPr/>
          <p:nvPr/>
        </p:nvSpPr>
        <p:spPr>
          <a:xfrm>
            <a:off x="0" y="0"/>
            <a:ext cx="12192000" cy="6858000"/>
          </a:xfrm>
          <a:prstGeom prst="rect">
            <a:avLst/>
          </a:prstGeom>
          <a:gradFill flip="none" rotWithShape="1">
            <a:gsLst>
              <a:gs pos="48000">
                <a:schemeClr val="bg1"/>
              </a:gs>
              <a:gs pos="68000">
                <a:schemeClr val="bg1">
                  <a:lumMod val="95000"/>
                </a:schemeClr>
              </a:gs>
              <a:gs pos="85000">
                <a:schemeClr val="bg1">
                  <a:alpha val="82730"/>
                </a:schemeClr>
              </a:gs>
              <a:gs pos="100000">
                <a:schemeClr val="bg1"/>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751643BB-F457-5744-AEB8-0A0A07E0852C}"/>
              </a:ext>
            </a:extLst>
          </p:cNvPr>
          <p:cNvSpPr/>
          <p:nvPr userDrawn="1"/>
        </p:nvSpPr>
        <p:spPr>
          <a:xfrm>
            <a:off x="0" y="6176963"/>
            <a:ext cx="12192000" cy="681037"/>
          </a:xfrm>
          <a:prstGeom prst="rect">
            <a:avLst/>
          </a:prstGeom>
          <a:solidFill>
            <a:srgbClr val="2F2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4463D459-703B-4F42-A9E0-9580898BC9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Text Placeholder 2">
            <a:extLst>
              <a:ext uri="{FF2B5EF4-FFF2-40B4-BE49-F238E27FC236}">
                <a16:creationId xmlns:a16="http://schemas.microsoft.com/office/drawing/2014/main" id="{F246CAD6-0CB5-2347-9FD7-CA6CB30E108A}"/>
              </a:ext>
            </a:extLst>
          </p:cNvPr>
          <p:cNvSpPr>
            <a:spLocks noGrp="1"/>
          </p:cNvSpPr>
          <p:nvPr>
            <p:ph type="body" idx="1"/>
          </p:nvPr>
        </p:nvSpPr>
        <p:spPr>
          <a:xfrm>
            <a:off x="838200" y="1825625"/>
            <a:ext cx="10515600" cy="42148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3459EC-B243-7E40-BC22-2F2E2965F4D3}"/>
              </a:ext>
            </a:extLst>
          </p:cNvPr>
          <p:cNvSpPr>
            <a:spLocks noGrp="1"/>
          </p:cNvSpPr>
          <p:nvPr>
            <p:ph type="dt" sz="half" idx="2"/>
          </p:nvPr>
        </p:nvSpPr>
        <p:spPr>
          <a:xfrm>
            <a:off x="8113854" y="6356349"/>
            <a:ext cx="2743200" cy="365125"/>
          </a:xfrm>
          <a:prstGeom prst="rect">
            <a:avLst/>
          </a:prstGeom>
        </p:spPr>
        <p:txBody>
          <a:bodyPr vert="horz" lIns="91440" tIns="45720" rIns="91440" bIns="45720" rtlCol="0" anchor="ctr"/>
          <a:lstStyle>
            <a:lvl1pPr algn="r">
              <a:defRPr sz="1200" b="1">
                <a:solidFill>
                  <a:schemeClr val="bg1"/>
                </a:solidFill>
                <a:latin typeface="PT Sans" panose="020B0503020203020204" pitchFamily="34" charset="77"/>
              </a:defRPr>
            </a:lvl1pPr>
          </a:lstStyle>
          <a:p>
            <a:fld id="{D01BFCC4-1512-C640-BEC6-76CCC6F5A0FC}" type="datetime4">
              <a:rPr lang="en-CA" smtClean="0"/>
              <a:pPr/>
              <a:t>March 11, 2022</a:t>
            </a:fld>
            <a:endParaRPr lang="en-US" dirty="0"/>
          </a:p>
        </p:txBody>
      </p:sp>
      <p:sp>
        <p:nvSpPr>
          <p:cNvPr id="6" name="Slide Number Placeholder 5">
            <a:extLst>
              <a:ext uri="{FF2B5EF4-FFF2-40B4-BE49-F238E27FC236}">
                <a16:creationId xmlns:a16="http://schemas.microsoft.com/office/drawing/2014/main" id="{E41AFC5A-F513-FF44-ABAC-C1E42174B5B4}"/>
              </a:ext>
            </a:extLst>
          </p:cNvPr>
          <p:cNvSpPr>
            <a:spLocks noGrp="1"/>
          </p:cNvSpPr>
          <p:nvPr>
            <p:ph type="sldNum" sz="quarter" idx="4"/>
          </p:nvPr>
        </p:nvSpPr>
        <p:spPr>
          <a:xfrm>
            <a:off x="10857054" y="6356350"/>
            <a:ext cx="496746" cy="365125"/>
          </a:xfrm>
          <a:prstGeom prst="rect">
            <a:avLst/>
          </a:prstGeom>
        </p:spPr>
        <p:txBody>
          <a:bodyPr vert="horz" lIns="91440" tIns="45720" rIns="91440" bIns="45720" rtlCol="0" anchor="ctr"/>
          <a:lstStyle>
            <a:lvl1pPr algn="r">
              <a:defRPr sz="1200" b="0">
                <a:solidFill>
                  <a:schemeClr val="bg1"/>
                </a:solidFill>
                <a:latin typeface="PT Sans" panose="020B0503020203020204" pitchFamily="34" charset="77"/>
              </a:defRPr>
            </a:lvl1pPr>
          </a:lstStyle>
          <a:p>
            <a:fld id="{C387FE58-757B-C24E-93F6-740787D7177C}" type="slidenum">
              <a:rPr lang="en-US" smtClean="0"/>
              <a:pPr/>
              <a:t>‹#›</a:t>
            </a:fld>
            <a:endParaRPr lang="en-US" dirty="0"/>
          </a:p>
        </p:txBody>
      </p:sp>
      <p:pic>
        <p:nvPicPr>
          <p:cNvPr id="11" name="Picture 10">
            <a:extLst>
              <a:ext uri="{FF2B5EF4-FFF2-40B4-BE49-F238E27FC236}">
                <a16:creationId xmlns:a16="http://schemas.microsoft.com/office/drawing/2014/main" id="{7211361B-C389-7B4E-873A-53F6DE1BEB3C}"/>
              </a:ext>
            </a:extLst>
          </p:cNvPr>
          <p:cNvPicPr>
            <a:picLocks noChangeAspect="1"/>
          </p:cNvPicPr>
          <p:nvPr/>
        </p:nvPicPr>
        <p:blipFill>
          <a:blip r:embed="rId19"/>
          <a:stretch>
            <a:fillRect/>
          </a:stretch>
        </p:blipFill>
        <p:spPr>
          <a:xfrm>
            <a:off x="803275" y="6307141"/>
            <a:ext cx="794297" cy="434972"/>
          </a:xfrm>
          <a:prstGeom prst="rect">
            <a:avLst/>
          </a:prstGeom>
        </p:spPr>
      </p:pic>
      <p:sp>
        <p:nvSpPr>
          <p:cNvPr id="24" name="TextBox 23">
            <a:extLst>
              <a:ext uri="{FF2B5EF4-FFF2-40B4-BE49-F238E27FC236}">
                <a16:creationId xmlns:a16="http://schemas.microsoft.com/office/drawing/2014/main" id="{C4437B5D-50CC-104B-B495-9D1444A1FDA6}"/>
              </a:ext>
            </a:extLst>
          </p:cNvPr>
          <p:cNvSpPr txBox="1"/>
          <p:nvPr/>
        </p:nvSpPr>
        <p:spPr>
          <a:xfrm>
            <a:off x="8886825" y="-67151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02269678"/>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2" r:id="rId14"/>
    <p:sldLayoutId id="2147483724" r:id="rId15"/>
    <p:sldLayoutId id="2147483726" r:id="rId16"/>
  </p:sldLayoutIdLst>
  <p:hf hdr="0"/>
  <p:txStyles>
    <p:titleStyle>
      <a:lvl1pPr algn="l" defTabSz="914400" rtl="0" eaLnBrk="1" latinLnBrk="0" hangingPunct="1">
        <a:lnSpc>
          <a:spcPct val="90000"/>
        </a:lnSpc>
        <a:spcBef>
          <a:spcPct val="0"/>
        </a:spcBef>
        <a:buNone/>
        <a:defRPr sz="4400" kern="1200">
          <a:solidFill>
            <a:schemeClr val="tx1"/>
          </a:solidFill>
          <a:latin typeface="LANTINGHEI TC DEMIBOLD" panose="03000509000000000000" pitchFamily="66" charset="-120"/>
          <a:ea typeface="LANTINGHEI TC DEMIBOLD" panose="03000509000000000000" pitchFamily="66" charset="-120"/>
          <a:cs typeface="+mj-cs"/>
        </a:defRPr>
      </a:lvl1pPr>
    </p:titleStyle>
    <p:body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884">
          <p15:clr>
            <a:srgbClr val="F26B43"/>
          </p15:clr>
        </p15:guide>
        <p15:guide id="2" pos="506">
          <p15:clr>
            <a:srgbClr val="F26B43"/>
          </p15:clr>
        </p15:guide>
        <p15:guide id="3" pos="7151">
          <p15:clr>
            <a:srgbClr val="F26B43"/>
          </p15:clr>
        </p15:guide>
        <p15:guide id="4" orient="horz" pos="210">
          <p15:clr>
            <a:srgbClr val="F26B43"/>
          </p15:clr>
        </p15:guide>
        <p15:guide id="5" orient="horz" pos="4247">
          <p15:clr>
            <a:srgbClr val="F26B43"/>
          </p15:clr>
        </p15:guide>
        <p15:guide id="6">
          <p15:clr>
            <a:srgbClr val="F26B43"/>
          </p15:clr>
        </p15:guide>
        <p15:guide id="7" orient="horz" pos="1071">
          <p15:clr>
            <a:srgbClr val="F26B43"/>
          </p15:clr>
        </p15:guide>
        <p15:guide id="8" orient="horz" pos="1139">
          <p15:clr>
            <a:srgbClr val="F26B43"/>
          </p15:clr>
        </p15:guide>
        <p15:guide id="9" orient="horz" pos="3974">
          <p15:clr>
            <a:srgbClr val="F26B43"/>
          </p15:clr>
        </p15:guide>
        <p15:guide id="10" orient="horz" pos="3793">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nc-sa/4.0/" TargetMode="External"/><Relationship Id="rId7" Type="http://schemas.openxmlformats.org/officeDocument/2006/relationships/hyperlink" Target="https://creativecommons.org/licenses/by-nd/3.0/" TargetMode="External"/><Relationship Id="rId2" Type="http://schemas.openxmlformats.org/officeDocument/2006/relationships/notesSlide" Target="../notesSlides/notesSlide1.xml"/><Relationship Id="rId1" Type="http://schemas.openxmlformats.org/officeDocument/2006/relationships/slideLayout" Target="../slideLayouts/slideLayout28.xml"/><Relationship Id="rId6" Type="http://schemas.openxmlformats.org/officeDocument/2006/relationships/hyperlink" Target="http://justbeingme1.blogspot.com/2015/07/decisions.html" TargetMode="External"/><Relationship Id="rId5" Type="http://schemas.openxmlformats.org/officeDocument/2006/relationships/image" Target="../media/image12.jp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17" Type="http://schemas.openxmlformats.org/officeDocument/2006/relationships/image" Target="../media/image157.png"/><Relationship Id="rId21" Type="http://schemas.openxmlformats.org/officeDocument/2006/relationships/customXml" Target="../ink/ink97.xml"/><Relationship Id="rId63" Type="http://schemas.openxmlformats.org/officeDocument/2006/relationships/customXml" Target="../ink/ink121.xml"/><Relationship Id="rId159" Type="http://schemas.openxmlformats.org/officeDocument/2006/relationships/customXml" Target="../ink/ink171.xml"/><Relationship Id="rId170" Type="http://schemas.openxmlformats.org/officeDocument/2006/relationships/customXml" Target="../ink/ink178.xml"/><Relationship Id="rId191" Type="http://schemas.openxmlformats.org/officeDocument/2006/relationships/image" Target="../media/image190.png"/><Relationship Id="rId205" Type="http://schemas.openxmlformats.org/officeDocument/2006/relationships/image" Target="../media/image197.png"/><Relationship Id="rId226" Type="http://schemas.openxmlformats.org/officeDocument/2006/relationships/customXml" Target="../ink/ink210.xml"/><Relationship Id="rId247" Type="http://schemas.openxmlformats.org/officeDocument/2006/relationships/customXml" Target="../ink/ink225.xml"/><Relationship Id="rId107" Type="http://schemas.openxmlformats.org/officeDocument/2006/relationships/customXml" Target="../ink/ink143.xml"/><Relationship Id="rId11" Type="http://schemas.openxmlformats.org/officeDocument/2006/relationships/image" Target="../media/image109.png"/><Relationship Id="rId32" Type="http://schemas.openxmlformats.org/officeDocument/2006/relationships/image" Target="../media/image119.png"/><Relationship Id="rId53" Type="http://schemas.openxmlformats.org/officeDocument/2006/relationships/customXml" Target="../ink/ink113.xml"/><Relationship Id="rId74" Type="http://schemas.openxmlformats.org/officeDocument/2006/relationships/image" Target="../media/image136.png"/><Relationship Id="rId128" Type="http://schemas.openxmlformats.org/officeDocument/2006/relationships/customXml" Target="../ink/ink154.xml"/><Relationship Id="rId149" Type="http://schemas.openxmlformats.org/officeDocument/2006/relationships/customXml" Target="../ink/ink166.xml"/><Relationship Id="rId5" Type="http://schemas.openxmlformats.org/officeDocument/2006/relationships/slide" Target="slide14.xml"/><Relationship Id="rId95" Type="http://schemas.openxmlformats.org/officeDocument/2006/relationships/customXml" Target="../ink/ink137.xml"/><Relationship Id="rId160" Type="http://schemas.openxmlformats.org/officeDocument/2006/relationships/image" Target="../media/image177.png"/><Relationship Id="rId181" Type="http://schemas.openxmlformats.org/officeDocument/2006/relationships/image" Target="../media/image185.png"/><Relationship Id="rId216" Type="http://schemas.openxmlformats.org/officeDocument/2006/relationships/image" Target="../media/image202.png"/><Relationship Id="rId237" Type="http://schemas.openxmlformats.org/officeDocument/2006/relationships/image" Target="../media/image208.png"/><Relationship Id="rId258" Type="http://schemas.openxmlformats.org/officeDocument/2006/relationships/customXml" Target="../ink/ink232.xml"/><Relationship Id="rId22" Type="http://schemas.openxmlformats.org/officeDocument/2006/relationships/image" Target="../media/image114.png"/><Relationship Id="rId43" Type="http://schemas.openxmlformats.org/officeDocument/2006/relationships/customXml" Target="../ink/ink108.xml"/><Relationship Id="rId64" Type="http://schemas.openxmlformats.org/officeDocument/2006/relationships/image" Target="../media/image131.png"/><Relationship Id="rId118" Type="http://schemas.openxmlformats.org/officeDocument/2006/relationships/customXml" Target="../ink/ink149.xml"/><Relationship Id="rId139" Type="http://schemas.openxmlformats.org/officeDocument/2006/relationships/customXml" Target="../ink/ink161.xml"/><Relationship Id="rId85" Type="http://schemas.openxmlformats.org/officeDocument/2006/relationships/customXml" Target="../ink/ink132.xml"/><Relationship Id="rId150" Type="http://schemas.openxmlformats.org/officeDocument/2006/relationships/image" Target="../media/image172.png"/><Relationship Id="rId171" Type="http://schemas.openxmlformats.org/officeDocument/2006/relationships/customXml" Target="../ink/ink179.xml"/><Relationship Id="rId192" Type="http://schemas.openxmlformats.org/officeDocument/2006/relationships/customXml" Target="../ink/ink190.xml"/><Relationship Id="rId206" Type="http://schemas.openxmlformats.org/officeDocument/2006/relationships/customXml" Target="../ink/ink197.xml"/><Relationship Id="rId227" Type="http://schemas.openxmlformats.org/officeDocument/2006/relationships/customXml" Target="../ink/ink211.xml"/><Relationship Id="rId248" Type="http://schemas.openxmlformats.org/officeDocument/2006/relationships/customXml" Target="../ink/ink226.xml"/><Relationship Id="rId12" Type="http://schemas.openxmlformats.org/officeDocument/2006/relationships/image" Target="../media/image69.png"/><Relationship Id="rId33" Type="http://schemas.openxmlformats.org/officeDocument/2006/relationships/customXml" Target="../ink/ink103.xml"/><Relationship Id="rId108" Type="http://schemas.openxmlformats.org/officeDocument/2006/relationships/image" Target="../media/image153.png"/><Relationship Id="rId129" Type="http://schemas.openxmlformats.org/officeDocument/2006/relationships/image" Target="../media/image163.png"/><Relationship Id="rId54" Type="http://schemas.openxmlformats.org/officeDocument/2006/relationships/customXml" Target="../ink/ink114.xml"/><Relationship Id="rId75" Type="http://schemas.openxmlformats.org/officeDocument/2006/relationships/customXml" Target="../ink/ink127.xml"/><Relationship Id="rId96" Type="http://schemas.openxmlformats.org/officeDocument/2006/relationships/image" Target="../media/image147.png"/><Relationship Id="rId140" Type="http://schemas.openxmlformats.org/officeDocument/2006/relationships/image" Target="../media/image167.png"/><Relationship Id="rId161" Type="http://schemas.openxmlformats.org/officeDocument/2006/relationships/customXml" Target="../ink/ink172.xml"/><Relationship Id="rId182" Type="http://schemas.openxmlformats.org/officeDocument/2006/relationships/customXml" Target="../ink/ink185.xml"/><Relationship Id="rId217" Type="http://schemas.openxmlformats.org/officeDocument/2006/relationships/customXml" Target="../ink/ink203.xml"/><Relationship Id="rId6" Type="http://schemas.openxmlformats.org/officeDocument/2006/relationships/slide" Target="slide15.xml"/><Relationship Id="rId238" Type="http://schemas.openxmlformats.org/officeDocument/2006/relationships/customXml" Target="../ink/ink218.xml"/><Relationship Id="rId259" Type="http://schemas.openxmlformats.org/officeDocument/2006/relationships/customXml" Target="../ink/ink233.xml"/><Relationship Id="rId23" Type="http://schemas.openxmlformats.org/officeDocument/2006/relationships/customXml" Target="../ink/ink98.xml"/><Relationship Id="rId119" Type="http://schemas.openxmlformats.org/officeDocument/2006/relationships/image" Target="../media/image158.png"/><Relationship Id="rId44" Type="http://schemas.openxmlformats.org/officeDocument/2006/relationships/image" Target="../media/image125.png"/><Relationship Id="rId65" Type="http://schemas.openxmlformats.org/officeDocument/2006/relationships/customXml" Target="../ink/ink122.xml"/><Relationship Id="rId86" Type="http://schemas.openxmlformats.org/officeDocument/2006/relationships/image" Target="../media/image142.png"/><Relationship Id="rId130" Type="http://schemas.openxmlformats.org/officeDocument/2006/relationships/customXml" Target="../ink/ink155.xml"/><Relationship Id="rId151" Type="http://schemas.openxmlformats.org/officeDocument/2006/relationships/customXml" Target="../ink/ink167.xml"/><Relationship Id="rId172" Type="http://schemas.openxmlformats.org/officeDocument/2006/relationships/customXml" Target="../ink/ink180.xml"/><Relationship Id="rId193" Type="http://schemas.openxmlformats.org/officeDocument/2006/relationships/image" Target="../media/image191.png"/><Relationship Id="rId207" Type="http://schemas.openxmlformats.org/officeDocument/2006/relationships/image" Target="../media/image198.png"/><Relationship Id="rId228" Type="http://schemas.openxmlformats.org/officeDocument/2006/relationships/image" Target="../media/image205.png"/><Relationship Id="rId249" Type="http://schemas.openxmlformats.org/officeDocument/2006/relationships/customXml" Target="../ink/ink227.xml"/><Relationship Id="rId13" Type="http://schemas.openxmlformats.org/officeDocument/2006/relationships/customXml" Target="../ink/ink93.xml"/><Relationship Id="rId109" Type="http://schemas.openxmlformats.org/officeDocument/2006/relationships/customXml" Target="../ink/ink144.xml"/><Relationship Id="rId260" Type="http://schemas.openxmlformats.org/officeDocument/2006/relationships/customXml" Target="../ink/ink234.xml"/><Relationship Id="rId34" Type="http://schemas.openxmlformats.org/officeDocument/2006/relationships/image" Target="../media/image120.png"/><Relationship Id="rId55" Type="http://schemas.openxmlformats.org/officeDocument/2006/relationships/customXml" Target="../ink/ink115.xml"/><Relationship Id="rId76" Type="http://schemas.openxmlformats.org/officeDocument/2006/relationships/image" Target="../media/image137.png"/><Relationship Id="rId97" Type="http://schemas.openxmlformats.org/officeDocument/2006/relationships/customXml" Target="../ink/ink138.xml"/><Relationship Id="rId120" Type="http://schemas.openxmlformats.org/officeDocument/2006/relationships/customXml" Target="../ink/ink150.xml"/><Relationship Id="rId141" Type="http://schemas.openxmlformats.org/officeDocument/2006/relationships/customXml" Target="../ink/ink162.xml"/><Relationship Id="rId7" Type="http://schemas.openxmlformats.org/officeDocument/2006/relationships/slide" Target="slide16.xml"/><Relationship Id="rId162" Type="http://schemas.openxmlformats.org/officeDocument/2006/relationships/customXml" Target="../ink/ink173.xml"/><Relationship Id="rId183" Type="http://schemas.openxmlformats.org/officeDocument/2006/relationships/image" Target="../media/image186.png"/><Relationship Id="rId218" Type="http://schemas.openxmlformats.org/officeDocument/2006/relationships/customXml" Target="../ink/ink204.xml"/><Relationship Id="rId239" Type="http://schemas.openxmlformats.org/officeDocument/2006/relationships/customXml" Target="../ink/ink219.xml"/><Relationship Id="rId250" Type="http://schemas.openxmlformats.org/officeDocument/2006/relationships/customXml" Target="../ink/ink228.xml"/><Relationship Id="rId24" Type="http://schemas.openxmlformats.org/officeDocument/2006/relationships/image" Target="../media/image115.png"/><Relationship Id="rId45" Type="http://schemas.openxmlformats.org/officeDocument/2006/relationships/customXml" Target="../ink/ink109.xml"/><Relationship Id="rId66" Type="http://schemas.openxmlformats.org/officeDocument/2006/relationships/image" Target="../media/image132.png"/><Relationship Id="rId87" Type="http://schemas.openxmlformats.org/officeDocument/2006/relationships/customXml" Target="../ink/ink133.xml"/><Relationship Id="rId110" Type="http://schemas.openxmlformats.org/officeDocument/2006/relationships/image" Target="../media/image154.png"/><Relationship Id="rId131" Type="http://schemas.openxmlformats.org/officeDocument/2006/relationships/customXml" Target="../ink/ink156.xml"/><Relationship Id="rId152" Type="http://schemas.openxmlformats.org/officeDocument/2006/relationships/image" Target="../media/image173.png"/><Relationship Id="rId173" Type="http://schemas.openxmlformats.org/officeDocument/2006/relationships/image" Target="../media/image181.png"/><Relationship Id="rId194" Type="http://schemas.openxmlformats.org/officeDocument/2006/relationships/customXml" Target="../ink/ink191.xml"/><Relationship Id="rId208" Type="http://schemas.openxmlformats.org/officeDocument/2006/relationships/customXml" Target="../ink/ink198.xml"/><Relationship Id="rId229" Type="http://schemas.openxmlformats.org/officeDocument/2006/relationships/customXml" Target="../ink/ink212.xml"/><Relationship Id="rId240" Type="http://schemas.openxmlformats.org/officeDocument/2006/relationships/customXml" Target="../ink/ink220.xml"/><Relationship Id="rId261" Type="http://schemas.openxmlformats.org/officeDocument/2006/relationships/image" Target="../media/image215.png"/><Relationship Id="rId14" Type="http://schemas.openxmlformats.org/officeDocument/2006/relationships/image" Target="../media/image110.png"/><Relationship Id="rId35" Type="http://schemas.openxmlformats.org/officeDocument/2006/relationships/customXml" Target="../ink/ink104.xml"/><Relationship Id="rId56" Type="http://schemas.openxmlformats.org/officeDocument/2006/relationships/customXml" Target="../ink/ink116.xml"/><Relationship Id="rId77" Type="http://schemas.openxmlformats.org/officeDocument/2006/relationships/customXml" Target="../ink/ink128.xml"/><Relationship Id="rId100" Type="http://schemas.openxmlformats.org/officeDocument/2006/relationships/image" Target="../media/image149.png"/><Relationship Id="rId8" Type="http://schemas.openxmlformats.org/officeDocument/2006/relationships/slide" Target="slide17.xml"/><Relationship Id="rId98" Type="http://schemas.openxmlformats.org/officeDocument/2006/relationships/image" Target="../media/image148.png"/><Relationship Id="rId121" Type="http://schemas.openxmlformats.org/officeDocument/2006/relationships/image" Target="../media/image159.png"/><Relationship Id="rId142" Type="http://schemas.openxmlformats.org/officeDocument/2006/relationships/image" Target="../media/image168.png"/><Relationship Id="rId163" Type="http://schemas.openxmlformats.org/officeDocument/2006/relationships/image" Target="../media/image178.png"/><Relationship Id="rId184" Type="http://schemas.openxmlformats.org/officeDocument/2006/relationships/customXml" Target="../ink/ink186.xml"/><Relationship Id="rId219" Type="http://schemas.openxmlformats.org/officeDocument/2006/relationships/image" Target="../media/image203.png"/><Relationship Id="rId230" Type="http://schemas.openxmlformats.org/officeDocument/2006/relationships/image" Target="../media/image206.png"/><Relationship Id="rId251" Type="http://schemas.openxmlformats.org/officeDocument/2006/relationships/image" Target="../media/image211.png"/><Relationship Id="rId25" Type="http://schemas.openxmlformats.org/officeDocument/2006/relationships/customXml" Target="../ink/ink99.xml"/><Relationship Id="rId46" Type="http://schemas.openxmlformats.org/officeDocument/2006/relationships/image" Target="../media/image126.png"/><Relationship Id="rId67" Type="http://schemas.openxmlformats.org/officeDocument/2006/relationships/customXml" Target="../ink/ink123.xml"/><Relationship Id="rId88" Type="http://schemas.openxmlformats.org/officeDocument/2006/relationships/image" Target="../media/image143.png"/><Relationship Id="rId111" Type="http://schemas.openxmlformats.org/officeDocument/2006/relationships/customXml" Target="../ink/ink145.xml"/><Relationship Id="rId132" Type="http://schemas.openxmlformats.org/officeDocument/2006/relationships/image" Target="../media/image164.png"/><Relationship Id="rId153" Type="http://schemas.openxmlformats.org/officeDocument/2006/relationships/customXml" Target="../ink/ink168.xml"/><Relationship Id="rId174" Type="http://schemas.openxmlformats.org/officeDocument/2006/relationships/customXml" Target="../ink/ink181.xml"/><Relationship Id="rId195" Type="http://schemas.openxmlformats.org/officeDocument/2006/relationships/image" Target="../media/image192.png"/><Relationship Id="rId209" Type="http://schemas.openxmlformats.org/officeDocument/2006/relationships/image" Target="../media/image199.png"/><Relationship Id="rId220" Type="http://schemas.openxmlformats.org/officeDocument/2006/relationships/customXml" Target="../ink/ink205.xml"/><Relationship Id="rId241" Type="http://schemas.openxmlformats.org/officeDocument/2006/relationships/customXml" Target="../ink/ink221.xml"/><Relationship Id="rId15" Type="http://schemas.openxmlformats.org/officeDocument/2006/relationships/customXml" Target="../ink/ink94.xml"/><Relationship Id="rId36" Type="http://schemas.openxmlformats.org/officeDocument/2006/relationships/image" Target="../media/image121.png"/><Relationship Id="rId57" Type="http://schemas.openxmlformats.org/officeDocument/2006/relationships/customXml" Target="../ink/ink117.xml"/><Relationship Id="rId262" Type="http://schemas.openxmlformats.org/officeDocument/2006/relationships/image" Target="../media/image31.png"/><Relationship Id="rId78" Type="http://schemas.openxmlformats.org/officeDocument/2006/relationships/image" Target="../media/image138.png"/><Relationship Id="rId99" Type="http://schemas.openxmlformats.org/officeDocument/2006/relationships/customXml" Target="../ink/ink139.xml"/><Relationship Id="rId101" Type="http://schemas.openxmlformats.org/officeDocument/2006/relationships/customXml" Target="../ink/ink140.xml"/><Relationship Id="rId122" Type="http://schemas.openxmlformats.org/officeDocument/2006/relationships/customXml" Target="../ink/ink151.xml"/><Relationship Id="rId143" Type="http://schemas.openxmlformats.org/officeDocument/2006/relationships/customXml" Target="../ink/ink163.xml"/><Relationship Id="rId164" Type="http://schemas.openxmlformats.org/officeDocument/2006/relationships/customXml" Target="../ink/ink174.xml"/><Relationship Id="rId185" Type="http://schemas.openxmlformats.org/officeDocument/2006/relationships/image" Target="../media/image187.png"/><Relationship Id="rId9" Type="http://schemas.openxmlformats.org/officeDocument/2006/relationships/slide" Target="slide18.xml"/><Relationship Id="rId210" Type="http://schemas.openxmlformats.org/officeDocument/2006/relationships/customXml" Target="../ink/ink199.xml"/><Relationship Id="rId26" Type="http://schemas.openxmlformats.org/officeDocument/2006/relationships/image" Target="../media/image116.png"/><Relationship Id="rId231" Type="http://schemas.openxmlformats.org/officeDocument/2006/relationships/customXml" Target="../ink/ink213.xml"/><Relationship Id="rId252" Type="http://schemas.openxmlformats.org/officeDocument/2006/relationships/customXml" Target="../ink/ink229.xml"/><Relationship Id="rId47" Type="http://schemas.openxmlformats.org/officeDocument/2006/relationships/customXml" Target="../ink/ink110.xml"/><Relationship Id="rId68" Type="http://schemas.openxmlformats.org/officeDocument/2006/relationships/image" Target="../media/image133.png"/><Relationship Id="rId89" Type="http://schemas.openxmlformats.org/officeDocument/2006/relationships/customXml" Target="../ink/ink134.xml"/><Relationship Id="rId112" Type="http://schemas.openxmlformats.org/officeDocument/2006/relationships/customXml" Target="../ink/ink146.xml"/><Relationship Id="rId133" Type="http://schemas.openxmlformats.org/officeDocument/2006/relationships/customXml" Target="../ink/ink157.xml"/><Relationship Id="rId154" Type="http://schemas.openxmlformats.org/officeDocument/2006/relationships/image" Target="../media/image174.png"/><Relationship Id="rId175" Type="http://schemas.openxmlformats.org/officeDocument/2006/relationships/image" Target="../media/image182.png"/><Relationship Id="rId196" Type="http://schemas.openxmlformats.org/officeDocument/2006/relationships/customXml" Target="../ink/ink192.xml"/><Relationship Id="rId200" Type="http://schemas.openxmlformats.org/officeDocument/2006/relationships/customXml" Target="../ink/ink194.xml"/><Relationship Id="rId16" Type="http://schemas.openxmlformats.org/officeDocument/2006/relationships/image" Target="../media/image111.png"/><Relationship Id="rId221" Type="http://schemas.openxmlformats.org/officeDocument/2006/relationships/image" Target="../media/image204.png"/><Relationship Id="rId242" Type="http://schemas.openxmlformats.org/officeDocument/2006/relationships/customXml" Target="../ink/ink222.xml"/><Relationship Id="rId37" Type="http://schemas.openxmlformats.org/officeDocument/2006/relationships/customXml" Target="../ink/ink105.xml"/><Relationship Id="rId58" Type="http://schemas.openxmlformats.org/officeDocument/2006/relationships/customXml" Target="../ink/ink118.xml"/><Relationship Id="rId79" Type="http://schemas.openxmlformats.org/officeDocument/2006/relationships/customXml" Target="../ink/ink129.xml"/><Relationship Id="rId102" Type="http://schemas.openxmlformats.org/officeDocument/2006/relationships/image" Target="../media/image150.png"/><Relationship Id="rId123" Type="http://schemas.openxmlformats.org/officeDocument/2006/relationships/image" Target="../media/image160.png"/><Relationship Id="rId144" Type="http://schemas.openxmlformats.org/officeDocument/2006/relationships/image" Target="../media/image169.png"/><Relationship Id="rId90" Type="http://schemas.openxmlformats.org/officeDocument/2006/relationships/image" Target="../media/image144.png"/><Relationship Id="rId165" Type="http://schemas.openxmlformats.org/officeDocument/2006/relationships/image" Target="../media/image179.png"/><Relationship Id="rId186" Type="http://schemas.openxmlformats.org/officeDocument/2006/relationships/customXml" Target="../ink/ink187.xml"/><Relationship Id="rId211" Type="http://schemas.openxmlformats.org/officeDocument/2006/relationships/image" Target="../media/image200.png"/><Relationship Id="rId232" Type="http://schemas.openxmlformats.org/officeDocument/2006/relationships/image" Target="../media/image207.png"/><Relationship Id="rId253" Type="http://schemas.openxmlformats.org/officeDocument/2006/relationships/image" Target="../media/image212.png"/><Relationship Id="rId27" Type="http://schemas.openxmlformats.org/officeDocument/2006/relationships/customXml" Target="../ink/ink100.xml"/><Relationship Id="rId48" Type="http://schemas.openxmlformats.org/officeDocument/2006/relationships/image" Target="../media/image127.png"/><Relationship Id="rId69" Type="http://schemas.openxmlformats.org/officeDocument/2006/relationships/customXml" Target="../ink/ink124.xml"/><Relationship Id="rId113" Type="http://schemas.openxmlformats.org/officeDocument/2006/relationships/image" Target="../media/image155.png"/><Relationship Id="rId134" Type="http://schemas.openxmlformats.org/officeDocument/2006/relationships/image" Target="../media/image165.png"/><Relationship Id="rId80" Type="http://schemas.openxmlformats.org/officeDocument/2006/relationships/image" Target="../media/image139.png"/><Relationship Id="rId155" Type="http://schemas.openxmlformats.org/officeDocument/2006/relationships/customXml" Target="../ink/ink169.xml"/><Relationship Id="rId176" Type="http://schemas.openxmlformats.org/officeDocument/2006/relationships/customXml" Target="../ink/ink182.xml"/><Relationship Id="rId197" Type="http://schemas.openxmlformats.org/officeDocument/2006/relationships/image" Target="../media/image193.png"/><Relationship Id="rId201" Type="http://schemas.openxmlformats.org/officeDocument/2006/relationships/image" Target="../media/image195.png"/><Relationship Id="rId222" Type="http://schemas.openxmlformats.org/officeDocument/2006/relationships/customXml" Target="../ink/ink206.xml"/><Relationship Id="rId243" Type="http://schemas.openxmlformats.org/officeDocument/2006/relationships/image" Target="../media/image209.png"/><Relationship Id="rId17" Type="http://schemas.openxmlformats.org/officeDocument/2006/relationships/customXml" Target="../ink/ink95.xml"/><Relationship Id="rId38" Type="http://schemas.openxmlformats.org/officeDocument/2006/relationships/image" Target="../media/image122.png"/><Relationship Id="rId59" Type="http://schemas.openxmlformats.org/officeDocument/2006/relationships/customXml" Target="../ink/ink119.xml"/><Relationship Id="rId103" Type="http://schemas.openxmlformats.org/officeDocument/2006/relationships/customXml" Target="../ink/ink141.xml"/><Relationship Id="rId124" Type="http://schemas.openxmlformats.org/officeDocument/2006/relationships/customXml" Target="../ink/ink152.xml"/><Relationship Id="rId70" Type="http://schemas.openxmlformats.org/officeDocument/2006/relationships/image" Target="../media/image134.png"/><Relationship Id="rId91" Type="http://schemas.openxmlformats.org/officeDocument/2006/relationships/customXml" Target="../ink/ink135.xml"/><Relationship Id="rId145" Type="http://schemas.openxmlformats.org/officeDocument/2006/relationships/customXml" Target="../ink/ink164.xml"/><Relationship Id="rId166" Type="http://schemas.openxmlformats.org/officeDocument/2006/relationships/customXml" Target="../ink/ink175.xml"/><Relationship Id="rId187" Type="http://schemas.openxmlformats.org/officeDocument/2006/relationships/image" Target="../media/image188.png"/><Relationship Id="rId1" Type="http://schemas.openxmlformats.org/officeDocument/2006/relationships/slideLayout" Target="../slideLayouts/slideLayout18.xml"/><Relationship Id="rId212" Type="http://schemas.openxmlformats.org/officeDocument/2006/relationships/customXml" Target="../ink/ink200.xml"/><Relationship Id="rId233" Type="http://schemas.openxmlformats.org/officeDocument/2006/relationships/customXml" Target="../ink/ink214.xml"/><Relationship Id="rId254" Type="http://schemas.openxmlformats.org/officeDocument/2006/relationships/customXml" Target="../ink/ink230.xml"/><Relationship Id="rId28" Type="http://schemas.openxmlformats.org/officeDocument/2006/relationships/image" Target="../media/image117.png"/><Relationship Id="rId49" Type="http://schemas.openxmlformats.org/officeDocument/2006/relationships/customXml" Target="../ink/ink111.xml"/><Relationship Id="rId114" Type="http://schemas.openxmlformats.org/officeDocument/2006/relationships/customXml" Target="../ink/ink147.xml"/><Relationship Id="rId60" Type="http://schemas.openxmlformats.org/officeDocument/2006/relationships/image" Target="../media/image129.png"/><Relationship Id="rId81" Type="http://schemas.openxmlformats.org/officeDocument/2006/relationships/customXml" Target="../ink/ink130.xml"/><Relationship Id="rId135" Type="http://schemas.openxmlformats.org/officeDocument/2006/relationships/customXml" Target="../ink/ink158.xml"/><Relationship Id="rId156" Type="http://schemas.openxmlformats.org/officeDocument/2006/relationships/image" Target="../media/image175.png"/><Relationship Id="rId177" Type="http://schemas.openxmlformats.org/officeDocument/2006/relationships/image" Target="../media/image183.png"/><Relationship Id="rId198" Type="http://schemas.openxmlformats.org/officeDocument/2006/relationships/customXml" Target="../ink/ink193.xml"/><Relationship Id="rId202" Type="http://schemas.openxmlformats.org/officeDocument/2006/relationships/customXml" Target="../ink/ink195.xml"/><Relationship Id="rId223" Type="http://schemas.openxmlformats.org/officeDocument/2006/relationships/customXml" Target="../ink/ink207.xml"/><Relationship Id="rId244" Type="http://schemas.openxmlformats.org/officeDocument/2006/relationships/customXml" Target="../ink/ink223.xml"/><Relationship Id="rId18" Type="http://schemas.openxmlformats.org/officeDocument/2006/relationships/image" Target="../media/image112.png"/><Relationship Id="rId39" Type="http://schemas.openxmlformats.org/officeDocument/2006/relationships/customXml" Target="../ink/ink106.xml"/><Relationship Id="rId50" Type="http://schemas.openxmlformats.org/officeDocument/2006/relationships/image" Target="../media/image128.png"/><Relationship Id="rId104" Type="http://schemas.openxmlformats.org/officeDocument/2006/relationships/image" Target="../media/image151.png"/><Relationship Id="rId125" Type="http://schemas.openxmlformats.org/officeDocument/2006/relationships/image" Target="../media/image161.png"/><Relationship Id="rId146" Type="http://schemas.openxmlformats.org/officeDocument/2006/relationships/image" Target="../media/image170.png"/><Relationship Id="rId167" Type="http://schemas.openxmlformats.org/officeDocument/2006/relationships/image" Target="../media/image180.png"/><Relationship Id="rId188" Type="http://schemas.openxmlformats.org/officeDocument/2006/relationships/customXml" Target="../ink/ink188.xml"/><Relationship Id="rId71" Type="http://schemas.openxmlformats.org/officeDocument/2006/relationships/customXml" Target="../ink/ink125.xml"/><Relationship Id="rId92" Type="http://schemas.openxmlformats.org/officeDocument/2006/relationships/image" Target="../media/image145.png"/><Relationship Id="rId213" Type="http://schemas.openxmlformats.org/officeDocument/2006/relationships/customXml" Target="../ink/ink201.xml"/><Relationship Id="rId234" Type="http://schemas.openxmlformats.org/officeDocument/2006/relationships/customXml" Target="../ink/ink215.xml"/><Relationship Id="rId2" Type="http://schemas.openxmlformats.org/officeDocument/2006/relationships/notesSlide" Target="../notesSlides/notesSlide11.xml"/><Relationship Id="rId29" Type="http://schemas.openxmlformats.org/officeDocument/2006/relationships/customXml" Target="../ink/ink101.xml"/><Relationship Id="rId255" Type="http://schemas.openxmlformats.org/officeDocument/2006/relationships/image" Target="../media/image213.png"/><Relationship Id="rId40" Type="http://schemas.openxmlformats.org/officeDocument/2006/relationships/image" Target="../media/image123.png"/><Relationship Id="rId115" Type="http://schemas.openxmlformats.org/officeDocument/2006/relationships/image" Target="../media/image156.png"/><Relationship Id="rId136" Type="http://schemas.openxmlformats.org/officeDocument/2006/relationships/customXml" Target="../ink/ink159.xml"/><Relationship Id="rId157" Type="http://schemas.openxmlformats.org/officeDocument/2006/relationships/customXml" Target="../ink/ink170.xml"/><Relationship Id="rId178" Type="http://schemas.openxmlformats.org/officeDocument/2006/relationships/customXml" Target="../ink/ink183.xml"/><Relationship Id="rId61" Type="http://schemas.openxmlformats.org/officeDocument/2006/relationships/customXml" Target="../ink/ink120.xml"/><Relationship Id="rId82" Type="http://schemas.openxmlformats.org/officeDocument/2006/relationships/image" Target="../media/image140.png"/><Relationship Id="rId199" Type="http://schemas.openxmlformats.org/officeDocument/2006/relationships/image" Target="../media/image194.png"/><Relationship Id="rId203" Type="http://schemas.openxmlformats.org/officeDocument/2006/relationships/image" Target="../media/image196.png"/><Relationship Id="rId19" Type="http://schemas.openxmlformats.org/officeDocument/2006/relationships/customXml" Target="../ink/ink96.xml"/><Relationship Id="rId224" Type="http://schemas.openxmlformats.org/officeDocument/2006/relationships/customXml" Target="../ink/ink208.xml"/><Relationship Id="rId245" Type="http://schemas.openxmlformats.org/officeDocument/2006/relationships/image" Target="../media/image210.png"/><Relationship Id="rId30" Type="http://schemas.openxmlformats.org/officeDocument/2006/relationships/image" Target="../media/image118.png"/><Relationship Id="rId105" Type="http://schemas.openxmlformats.org/officeDocument/2006/relationships/customXml" Target="../ink/ink142.xml"/><Relationship Id="rId126" Type="http://schemas.openxmlformats.org/officeDocument/2006/relationships/customXml" Target="../ink/ink153.xml"/><Relationship Id="rId147" Type="http://schemas.openxmlformats.org/officeDocument/2006/relationships/customXml" Target="../ink/ink165.xml"/><Relationship Id="rId168" Type="http://schemas.openxmlformats.org/officeDocument/2006/relationships/customXml" Target="../ink/ink176.xml"/><Relationship Id="rId51" Type="http://schemas.openxmlformats.org/officeDocument/2006/relationships/customXml" Target="../ink/ink112.xml"/><Relationship Id="rId72" Type="http://schemas.openxmlformats.org/officeDocument/2006/relationships/image" Target="../media/image135.png"/><Relationship Id="rId93" Type="http://schemas.openxmlformats.org/officeDocument/2006/relationships/customXml" Target="../ink/ink136.xml"/><Relationship Id="rId189" Type="http://schemas.openxmlformats.org/officeDocument/2006/relationships/image" Target="../media/image189.png"/><Relationship Id="rId3" Type="http://schemas.openxmlformats.org/officeDocument/2006/relationships/slide" Target="slide12.xml"/><Relationship Id="rId214" Type="http://schemas.openxmlformats.org/officeDocument/2006/relationships/image" Target="../media/image201.png"/><Relationship Id="rId235" Type="http://schemas.openxmlformats.org/officeDocument/2006/relationships/customXml" Target="../ink/ink216.xml"/><Relationship Id="rId256" Type="http://schemas.openxmlformats.org/officeDocument/2006/relationships/customXml" Target="../ink/ink231.xml"/><Relationship Id="rId116" Type="http://schemas.openxmlformats.org/officeDocument/2006/relationships/customXml" Target="../ink/ink148.xml"/><Relationship Id="rId137" Type="http://schemas.openxmlformats.org/officeDocument/2006/relationships/customXml" Target="../ink/ink160.xml"/><Relationship Id="rId158" Type="http://schemas.openxmlformats.org/officeDocument/2006/relationships/image" Target="../media/image176.png"/><Relationship Id="rId20" Type="http://schemas.openxmlformats.org/officeDocument/2006/relationships/image" Target="../media/image113.png"/><Relationship Id="rId41" Type="http://schemas.openxmlformats.org/officeDocument/2006/relationships/customXml" Target="../ink/ink107.xml"/><Relationship Id="rId62" Type="http://schemas.openxmlformats.org/officeDocument/2006/relationships/image" Target="../media/image130.png"/><Relationship Id="rId83" Type="http://schemas.openxmlformats.org/officeDocument/2006/relationships/customXml" Target="../ink/ink131.xml"/><Relationship Id="rId179" Type="http://schemas.openxmlformats.org/officeDocument/2006/relationships/image" Target="../media/image184.png"/><Relationship Id="rId190" Type="http://schemas.openxmlformats.org/officeDocument/2006/relationships/customXml" Target="../ink/ink189.xml"/><Relationship Id="rId204" Type="http://schemas.openxmlformats.org/officeDocument/2006/relationships/customXml" Target="../ink/ink196.xml"/><Relationship Id="rId225" Type="http://schemas.openxmlformats.org/officeDocument/2006/relationships/customXml" Target="../ink/ink209.xml"/><Relationship Id="rId246" Type="http://schemas.openxmlformats.org/officeDocument/2006/relationships/customXml" Target="../ink/ink224.xml"/><Relationship Id="rId106" Type="http://schemas.openxmlformats.org/officeDocument/2006/relationships/image" Target="../media/image152.png"/><Relationship Id="rId127" Type="http://schemas.openxmlformats.org/officeDocument/2006/relationships/image" Target="../media/image162.png"/><Relationship Id="rId10" Type="http://schemas.openxmlformats.org/officeDocument/2006/relationships/slide" Target="slide19.xml"/><Relationship Id="rId31" Type="http://schemas.openxmlformats.org/officeDocument/2006/relationships/customXml" Target="../ink/ink102.xml"/><Relationship Id="rId52" Type="http://schemas.openxmlformats.org/officeDocument/2006/relationships/image" Target="../media/image90.png"/><Relationship Id="rId73" Type="http://schemas.openxmlformats.org/officeDocument/2006/relationships/customXml" Target="../ink/ink126.xml"/><Relationship Id="rId94" Type="http://schemas.openxmlformats.org/officeDocument/2006/relationships/image" Target="../media/image146.png"/><Relationship Id="rId148" Type="http://schemas.openxmlformats.org/officeDocument/2006/relationships/image" Target="../media/image171.png"/><Relationship Id="rId169" Type="http://schemas.openxmlformats.org/officeDocument/2006/relationships/customXml" Target="../ink/ink177.xml"/><Relationship Id="rId4" Type="http://schemas.openxmlformats.org/officeDocument/2006/relationships/slide" Target="slide13.xml"/><Relationship Id="rId180" Type="http://schemas.openxmlformats.org/officeDocument/2006/relationships/customXml" Target="../ink/ink184.xml"/><Relationship Id="rId215" Type="http://schemas.openxmlformats.org/officeDocument/2006/relationships/customXml" Target="../ink/ink202.xml"/><Relationship Id="rId236" Type="http://schemas.openxmlformats.org/officeDocument/2006/relationships/customXml" Target="../ink/ink217.xml"/><Relationship Id="rId257" Type="http://schemas.openxmlformats.org/officeDocument/2006/relationships/image" Target="../media/image214.png"/><Relationship Id="rId42" Type="http://schemas.openxmlformats.org/officeDocument/2006/relationships/image" Target="../media/image124.png"/><Relationship Id="rId84" Type="http://schemas.openxmlformats.org/officeDocument/2006/relationships/image" Target="../media/image141.png"/><Relationship Id="rId138" Type="http://schemas.openxmlformats.org/officeDocument/2006/relationships/image" Target="../media/image166.png"/></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70.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69.png"/><Relationship Id="rId5" Type="http://schemas.openxmlformats.org/officeDocument/2006/relationships/image" Target="../media/image109.png"/><Relationship Id="rId4" Type="http://schemas.openxmlformats.org/officeDocument/2006/relationships/image" Target="../media/image67.png"/></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223.pn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222.png"/><Relationship Id="rId5" Type="http://schemas.openxmlformats.org/officeDocument/2006/relationships/image" Target="../media/image221.png"/><Relationship Id="rId4" Type="http://schemas.openxmlformats.org/officeDocument/2006/relationships/image" Target="../media/image219.png"/></Relationships>
</file>

<file path=ppt/slides/_rels/slide14.xml.rels><?xml version="1.0" encoding="UTF-8" standalone="yes"?>
<Relationships xmlns="http://schemas.openxmlformats.org/package/2006/relationships"><Relationship Id="rId117" Type="http://schemas.openxmlformats.org/officeDocument/2006/relationships/image" Target="../media/image277.png"/><Relationship Id="rId21" Type="http://schemas.openxmlformats.org/officeDocument/2006/relationships/image" Target="../media/image233.png"/><Relationship Id="rId42" Type="http://schemas.openxmlformats.org/officeDocument/2006/relationships/customXml" Target="../ink/ink253.xml"/><Relationship Id="rId63" Type="http://schemas.openxmlformats.org/officeDocument/2006/relationships/image" Target="../media/image251.png"/><Relationship Id="rId84" Type="http://schemas.openxmlformats.org/officeDocument/2006/relationships/customXml" Target="../ink/ink277.xml"/><Relationship Id="rId138" Type="http://schemas.openxmlformats.org/officeDocument/2006/relationships/image" Target="../media/image286.png"/><Relationship Id="rId159" Type="http://schemas.openxmlformats.org/officeDocument/2006/relationships/image" Target="../media/image296.png"/><Relationship Id="rId170" Type="http://schemas.openxmlformats.org/officeDocument/2006/relationships/customXml" Target="../ink/ink325.xml"/><Relationship Id="rId191" Type="http://schemas.openxmlformats.org/officeDocument/2006/relationships/image" Target="../media/image312.png"/><Relationship Id="rId205" Type="http://schemas.openxmlformats.org/officeDocument/2006/relationships/customXml" Target="../ink/ink343.xml"/><Relationship Id="rId247" Type="http://schemas.openxmlformats.org/officeDocument/2006/relationships/customXml" Target="../ink/ink368.xml"/><Relationship Id="rId107" Type="http://schemas.openxmlformats.org/officeDocument/2006/relationships/image" Target="../media/image272.png"/><Relationship Id="rId11" Type="http://schemas.openxmlformats.org/officeDocument/2006/relationships/image" Target="../media/image228.png"/><Relationship Id="rId32" Type="http://schemas.openxmlformats.org/officeDocument/2006/relationships/customXml" Target="../ink/ink248.xml"/><Relationship Id="rId53" Type="http://schemas.openxmlformats.org/officeDocument/2006/relationships/image" Target="../media/image246.png"/><Relationship Id="rId74" Type="http://schemas.openxmlformats.org/officeDocument/2006/relationships/customXml" Target="../ink/ink272.xml"/><Relationship Id="rId128" Type="http://schemas.openxmlformats.org/officeDocument/2006/relationships/customXml" Target="../ink/ink301.xml"/><Relationship Id="rId149" Type="http://schemas.openxmlformats.org/officeDocument/2006/relationships/customXml" Target="../ink/ink312.xml"/><Relationship Id="rId5" Type="http://schemas.openxmlformats.org/officeDocument/2006/relationships/image" Target="../media/image225.png"/><Relationship Id="rId95" Type="http://schemas.openxmlformats.org/officeDocument/2006/relationships/image" Target="../media/image267.png"/><Relationship Id="rId160" Type="http://schemas.openxmlformats.org/officeDocument/2006/relationships/customXml" Target="../ink/ink318.xml"/><Relationship Id="rId181" Type="http://schemas.openxmlformats.org/officeDocument/2006/relationships/image" Target="../media/image306.png"/><Relationship Id="rId216" Type="http://schemas.openxmlformats.org/officeDocument/2006/relationships/customXml" Target="../ink/ink350.xml"/><Relationship Id="rId237" Type="http://schemas.openxmlformats.org/officeDocument/2006/relationships/customXml" Target="../ink/ink360.xml"/><Relationship Id="rId258" Type="http://schemas.openxmlformats.org/officeDocument/2006/relationships/customXml" Target="../ink/ink375.xml"/><Relationship Id="rId22" Type="http://schemas.openxmlformats.org/officeDocument/2006/relationships/customXml" Target="../ink/ink243.xml"/><Relationship Id="rId43" Type="http://schemas.openxmlformats.org/officeDocument/2006/relationships/image" Target="../media/image244.png"/><Relationship Id="rId64" Type="http://schemas.openxmlformats.org/officeDocument/2006/relationships/customXml" Target="../ink/ink267.xml"/><Relationship Id="rId118" Type="http://schemas.openxmlformats.org/officeDocument/2006/relationships/customXml" Target="../ink/ink295.xml"/><Relationship Id="rId139" Type="http://schemas.openxmlformats.org/officeDocument/2006/relationships/customXml" Target="../ink/ink307.xml"/><Relationship Id="rId85" Type="http://schemas.openxmlformats.org/officeDocument/2006/relationships/image" Target="../media/image262.png"/><Relationship Id="rId150" Type="http://schemas.openxmlformats.org/officeDocument/2006/relationships/image" Target="../media/image292.png"/><Relationship Id="rId171" Type="http://schemas.openxmlformats.org/officeDocument/2006/relationships/image" Target="../media/image301.png"/><Relationship Id="rId192" Type="http://schemas.openxmlformats.org/officeDocument/2006/relationships/customXml" Target="../ink/ink336.xml"/><Relationship Id="rId206" Type="http://schemas.openxmlformats.org/officeDocument/2006/relationships/image" Target="../media/image319.png"/><Relationship Id="rId248" Type="http://schemas.openxmlformats.org/officeDocument/2006/relationships/customXml" Target="../ink/ink369.xml"/><Relationship Id="rId12" Type="http://schemas.openxmlformats.org/officeDocument/2006/relationships/customXml" Target="../ink/ink238.xml"/><Relationship Id="rId33" Type="http://schemas.openxmlformats.org/officeDocument/2006/relationships/image" Target="../media/image239.png"/><Relationship Id="rId108" Type="http://schemas.openxmlformats.org/officeDocument/2006/relationships/customXml" Target="../ink/ink290.xml"/><Relationship Id="rId129" Type="http://schemas.openxmlformats.org/officeDocument/2006/relationships/customXml" Target="../ink/ink302.xml"/><Relationship Id="rId54" Type="http://schemas.openxmlformats.org/officeDocument/2006/relationships/customXml" Target="../ink/ink262.xml"/><Relationship Id="rId75" Type="http://schemas.openxmlformats.org/officeDocument/2006/relationships/image" Target="../media/image257.png"/><Relationship Id="rId96" Type="http://schemas.openxmlformats.org/officeDocument/2006/relationships/customXml" Target="../ink/ink283.xml"/><Relationship Id="rId140" Type="http://schemas.openxmlformats.org/officeDocument/2006/relationships/image" Target="../media/image287.png"/><Relationship Id="rId161" Type="http://schemas.openxmlformats.org/officeDocument/2006/relationships/customXml" Target="../ink/ink319.xml"/><Relationship Id="rId182" Type="http://schemas.openxmlformats.org/officeDocument/2006/relationships/customXml" Target="../ink/ink331.xml"/><Relationship Id="rId217" Type="http://schemas.openxmlformats.org/officeDocument/2006/relationships/customXml" Target="../ink/ink351.xml"/><Relationship Id="rId6" Type="http://schemas.openxmlformats.org/officeDocument/2006/relationships/customXml" Target="../ink/ink235.xml"/><Relationship Id="rId238" Type="http://schemas.openxmlformats.org/officeDocument/2006/relationships/customXml" Target="../ink/ink361.xml"/><Relationship Id="rId259" Type="http://schemas.openxmlformats.org/officeDocument/2006/relationships/image" Target="../media/image326.png"/><Relationship Id="rId23" Type="http://schemas.openxmlformats.org/officeDocument/2006/relationships/image" Target="../media/image234.png"/><Relationship Id="rId119" Type="http://schemas.openxmlformats.org/officeDocument/2006/relationships/image" Target="../media/image278.png"/><Relationship Id="rId44" Type="http://schemas.openxmlformats.org/officeDocument/2006/relationships/customXml" Target="../ink/ink254.xml"/><Relationship Id="rId65" Type="http://schemas.openxmlformats.org/officeDocument/2006/relationships/image" Target="../media/image252.png"/><Relationship Id="rId86" Type="http://schemas.openxmlformats.org/officeDocument/2006/relationships/customXml" Target="../ink/ink278.xml"/><Relationship Id="rId130" Type="http://schemas.openxmlformats.org/officeDocument/2006/relationships/image" Target="../media/image216.png"/><Relationship Id="rId151" Type="http://schemas.openxmlformats.org/officeDocument/2006/relationships/customXml" Target="../ink/ink313.xml"/><Relationship Id="rId172" Type="http://schemas.openxmlformats.org/officeDocument/2006/relationships/customXml" Target="../ink/ink326.xml"/><Relationship Id="rId193" Type="http://schemas.openxmlformats.org/officeDocument/2006/relationships/image" Target="../media/image313.png"/><Relationship Id="rId207" Type="http://schemas.openxmlformats.org/officeDocument/2006/relationships/customXml" Target="../ink/ink344.xml"/><Relationship Id="rId249" Type="http://schemas.openxmlformats.org/officeDocument/2006/relationships/customXml" Target="../ink/ink370.xml"/><Relationship Id="rId13" Type="http://schemas.openxmlformats.org/officeDocument/2006/relationships/image" Target="../media/image229.png"/><Relationship Id="rId109" Type="http://schemas.openxmlformats.org/officeDocument/2006/relationships/image" Target="../media/image273.png"/><Relationship Id="rId260" Type="http://schemas.openxmlformats.org/officeDocument/2006/relationships/customXml" Target="../ink/ink376.xml"/><Relationship Id="rId34" Type="http://schemas.openxmlformats.org/officeDocument/2006/relationships/customXml" Target="../ink/ink249.xml"/><Relationship Id="rId55" Type="http://schemas.openxmlformats.org/officeDocument/2006/relationships/image" Target="../media/image247.png"/><Relationship Id="rId76" Type="http://schemas.openxmlformats.org/officeDocument/2006/relationships/customXml" Target="../ink/ink273.xml"/><Relationship Id="rId97" Type="http://schemas.openxmlformats.org/officeDocument/2006/relationships/customXml" Target="../ink/ink284.xml"/><Relationship Id="rId120" Type="http://schemas.openxmlformats.org/officeDocument/2006/relationships/customXml" Target="../ink/ink296.xml"/><Relationship Id="rId141" Type="http://schemas.openxmlformats.org/officeDocument/2006/relationships/customXml" Target="../ink/ink308.xml"/><Relationship Id="rId7" Type="http://schemas.openxmlformats.org/officeDocument/2006/relationships/image" Target="../media/image226.png"/><Relationship Id="rId162" Type="http://schemas.openxmlformats.org/officeDocument/2006/relationships/customXml" Target="../ink/ink320.xml"/><Relationship Id="rId183" Type="http://schemas.openxmlformats.org/officeDocument/2006/relationships/image" Target="../media/image307.png"/><Relationship Id="rId218" Type="http://schemas.openxmlformats.org/officeDocument/2006/relationships/customXml" Target="../ink/ink352.xml"/><Relationship Id="rId239" Type="http://schemas.openxmlformats.org/officeDocument/2006/relationships/customXml" Target="../ink/ink362.xml"/><Relationship Id="rId250" Type="http://schemas.openxmlformats.org/officeDocument/2006/relationships/image" Target="../media/image211.png"/><Relationship Id="rId24" Type="http://schemas.openxmlformats.org/officeDocument/2006/relationships/customXml" Target="../ink/ink244.xml"/><Relationship Id="rId45" Type="http://schemas.openxmlformats.org/officeDocument/2006/relationships/image" Target="../media/image245.png"/><Relationship Id="rId66" Type="http://schemas.openxmlformats.org/officeDocument/2006/relationships/customXml" Target="../ink/ink268.xml"/><Relationship Id="rId87" Type="http://schemas.openxmlformats.org/officeDocument/2006/relationships/image" Target="../media/image263.png"/><Relationship Id="rId110" Type="http://schemas.openxmlformats.org/officeDocument/2006/relationships/customXml" Target="../ink/ink291.xml"/><Relationship Id="rId131" Type="http://schemas.openxmlformats.org/officeDocument/2006/relationships/customXml" Target="../ink/ink303.xml"/><Relationship Id="rId152" Type="http://schemas.openxmlformats.org/officeDocument/2006/relationships/image" Target="../media/image293.png"/><Relationship Id="rId173" Type="http://schemas.openxmlformats.org/officeDocument/2006/relationships/image" Target="../media/image302.png"/><Relationship Id="rId194" Type="http://schemas.openxmlformats.org/officeDocument/2006/relationships/customXml" Target="../ink/ink337.xml"/><Relationship Id="rId208" Type="http://schemas.openxmlformats.org/officeDocument/2006/relationships/image" Target="../media/image320.png"/><Relationship Id="rId240" Type="http://schemas.openxmlformats.org/officeDocument/2006/relationships/customXml" Target="../ink/ink363.xml"/><Relationship Id="rId261" Type="http://schemas.openxmlformats.org/officeDocument/2006/relationships/image" Target="../media/image327.png"/><Relationship Id="rId14" Type="http://schemas.openxmlformats.org/officeDocument/2006/relationships/customXml" Target="../ink/ink239.xml"/><Relationship Id="rId35" Type="http://schemas.openxmlformats.org/officeDocument/2006/relationships/image" Target="../media/image240.png"/><Relationship Id="rId56" Type="http://schemas.openxmlformats.org/officeDocument/2006/relationships/customXml" Target="../ink/ink263.xml"/><Relationship Id="rId77" Type="http://schemas.openxmlformats.org/officeDocument/2006/relationships/image" Target="../media/image258.png"/><Relationship Id="rId100" Type="http://schemas.openxmlformats.org/officeDocument/2006/relationships/image" Target="../media/image269.png"/><Relationship Id="rId8" Type="http://schemas.openxmlformats.org/officeDocument/2006/relationships/customXml" Target="../ink/ink236.xml"/><Relationship Id="rId98" Type="http://schemas.openxmlformats.org/officeDocument/2006/relationships/image" Target="../media/image268.png"/><Relationship Id="rId121" Type="http://schemas.openxmlformats.org/officeDocument/2006/relationships/image" Target="../media/image279.png"/><Relationship Id="rId142" Type="http://schemas.openxmlformats.org/officeDocument/2006/relationships/image" Target="../media/image288.png"/><Relationship Id="rId163" Type="http://schemas.openxmlformats.org/officeDocument/2006/relationships/customXml" Target="../ink/ink321.xml"/><Relationship Id="rId184" Type="http://schemas.openxmlformats.org/officeDocument/2006/relationships/customXml" Target="../ink/ink332.xml"/><Relationship Id="rId219" Type="http://schemas.openxmlformats.org/officeDocument/2006/relationships/customXml" Target="../ink/ink353.xml"/><Relationship Id="rId251" Type="http://schemas.openxmlformats.org/officeDocument/2006/relationships/customXml" Target="../ink/ink371.xml"/><Relationship Id="rId25" Type="http://schemas.openxmlformats.org/officeDocument/2006/relationships/image" Target="../media/image235.png"/><Relationship Id="rId46" Type="http://schemas.openxmlformats.org/officeDocument/2006/relationships/customXml" Target="../ink/ink255.xml"/><Relationship Id="rId67" Type="http://schemas.openxmlformats.org/officeDocument/2006/relationships/image" Target="../media/image253.png"/><Relationship Id="rId88" Type="http://schemas.openxmlformats.org/officeDocument/2006/relationships/customXml" Target="../ink/ink279.xml"/><Relationship Id="rId111" Type="http://schemas.openxmlformats.org/officeDocument/2006/relationships/image" Target="../media/image274.png"/><Relationship Id="rId132" Type="http://schemas.openxmlformats.org/officeDocument/2006/relationships/image" Target="../media/image283.png"/><Relationship Id="rId153" Type="http://schemas.openxmlformats.org/officeDocument/2006/relationships/customXml" Target="../ink/ink314.xml"/><Relationship Id="rId174" Type="http://schemas.openxmlformats.org/officeDocument/2006/relationships/customXml" Target="../ink/ink327.xml"/><Relationship Id="rId195" Type="http://schemas.openxmlformats.org/officeDocument/2006/relationships/image" Target="../media/image314.png"/><Relationship Id="rId209" Type="http://schemas.openxmlformats.org/officeDocument/2006/relationships/customXml" Target="../ink/ink345.xml"/><Relationship Id="rId220" Type="http://schemas.openxmlformats.org/officeDocument/2006/relationships/image" Target="../media/image323.png"/><Relationship Id="rId241" Type="http://schemas.openxmlformats.org/officeDocument/2006/relationships/customXml" Target="../ink/ink364.xml"/><Relationship Id="rId15" Type="http://schemas.openxmlformats.org/officeDocument/2006/relationships/image" Target="../media/image230.png"/><Relationship Id="rId36" Type="http://schemas.openxmlformats.org/officeDocument/2006/relationships/customXml" Target="../ink/ink250.xml"/><Relationship Id="rId57" Type="http://schemas.openxmlformats.org/officeDocument/2006/relationships/image" Target="../media/image248.png"/><Relationship Id="rId262" Type="http://schemas.openxmlformats.org/officeDocument/2006/relationships/image" Target="../media/image217.png"/><Relationship Id="rId78" Type="http://schemas.openxmlformats.org/officeDocument/2006/relationships/customXml" Target="../ink/ink274.xml"/><Relationship Id="rId99" Type="http://schemas.openxmlformats.org/officeDocument/2006/relationships/customXml" Target="../ink/ink285.xml"/><Relationship Id="rId101" Type="http://schemas.openxmlformats.org/officeDocument/2006/relationships/customXml" Target="../ink/ink286.xml"/><Relationship Id="rId122" Type="http://schemas.openxmlformats.org/officeDocument/2006/relationships/customXml" Target="../ink/ink297.xml"/><Relationship Id="rId143" Type="http://schemas.openxmlformats.org/officeDocument/2006/relationships/customXml" Target="../ink/ink309.xml"/><Relationship Id="rId164" Type="http://schemas.openxmlformats.org/officeDocument/2006/relationships/customXml" Target="../ink/ink322.xml"/><Relationship Id="rId185" Type="http://schemas.openxmlformats.org/officeDocument/2006/relationships/image" Target="../media/image308.png"/><Relationship Id="rId9" Type="http://schemas.openxmlformats.org/officeDocument/2006/relationships/image" Target="../media/image227.png"/><Relationship Id="rId210" Type="http://schemas.openxmlformats.org/officeDocument/2006/relationships/customXml" Target="../ink/ink346.xml"/><Relationship Id="rId26" Type="http://schemas.openxmlformats.org/officeDocument/2006/relationships/customXml" Target="../ink/ink245.xml"/><Relationship Id="rId231" Type="http://schemas.openxmlformats.org/officeDocument/2006/relationships/image" Target="../media/image207.png"/><Relationship Id="rId252" Type="http://schemas.openxmlformats.org/officeDocument/2006/relationships/image" Target="../media/image212.png"/><Relationship Id="rId47" Type="http://schemas.openxmlformats.org/officeDocument/2006/relationships/customXml" Target="../ink/ink256.xml"/><Relationship Id="rId68" Type="http://schemas.openxmlformats.org/officeDocument/2006/relationships/customXml" Target="../ink/ink269.xml"/><Relationship Id="rId89" Type="http://schemas.openxmlformats.org/officeDocument/2006/relationships/image" Target="../media/image264.png"/><Relationship Id="rId112" Type="http://schemas.openxmlformats.org/officeDocument/2006/relationships/customXml" Target="../ink/ink292.xml"/><Relationship Id="rId133" Type="http://schemas.openxmlformats.org/officeDocument/2006/relationships/customXml" Target="../ink/ink304.xml"/><Relationship Id="rId154" Type="http://schemas.openxmlformats.org/officeDocument/2006/relationships/customXml" Target="../ink/ink315.xml"/><Relationship Id="rId175" Type="http://schemas.openxmlformats.org/officeDocument/2006/relationships/image" Target="../media/image303.png"/><Relationship Id="rId196" Type="http://schemas.openxmlformats.org/officeDocument/2006/relationships/customXml" Target="../ink/ink338.xml"/><Relationship Id="rId200" Type="http://schemas.openxmlformats.org/officeDocument/2006/relationships/customXml" Target="../ink/ink340.xml"/><Relationship Id="rId16" Type="http://schemas.openxmlformats.org/officeDocument/2006/relationships/customXml" Target="../ink/ink240.xml"/><Relationship Id="rId221" Type="http://schemas.openxmlformats.org/officeDocument/2006/relationships/customXml" Target="../ink/ink354.xml"/><Relationship Id="rId242" Type="http://schemas.openxmlformats.org/officeDocument/2006/relationships/image" Target="../media/image209.png"/><Relationship Id="rId37" Type="http://schemas.openxmlformats.org/officeDocument/2006/relationships/image" Target="../media/image241.png"/><Relationship Id="rId58" Type="http://schemas.openxmlformats.org/officeDocument/2006/relationships/customXml" Target="../ink/ink264.xml"/><Relationship Id="rId79" Type="http://schemas.openxmlformats.org/officeDocument/2006/relationships/image" Target="../media/image259.png"/><Relationship Id="rId102" Type="http://schemas.openxmlformats.org/officeDocument/2006/relationships/image" Target="../media/image270.png"/><Relationship Id="rId123" Type="http://schemas.openxmlformats.org/officeDocument/2006/relationships/customXml" Target="../ink/ink298.xml"/><Relationship Id="rId144" Type="http://schemas.openxmlformats.org/officeDocument/2006/relationships/image" Target="../media/image289.png"/><Relationship Id="rId90" Type="http://schemas.openxmlformats.org/officeDocument/2006/relationships/customXml" Target="../ink/ink280.xml"/><Relationship Id="rId165" Type="http://schemas.openxmlformats.org/officeDocument/2006/relationships/image" Target="../media/image297.png"/><Relationship Id="rId186" Type="http://schemas.openxmlformats.org/officeDocument/2006/relationships/customXml" Target="../ink/ink333.xml"/><Relationship Id="rId211" Type="http://schemas.openxmlformats.org/officeDocument/2006/relationships/image" Target="../media/image321.png"/><Relationship Id="rId232" Type="http://schemas.openxmlformats.org/officeDocument/2006/relationships/customXml" Target="../ink/ink357.xml"/><Relationship Id="rId253" Type="http://schemas.openxmlformats.org/officeDocument/2006/relationships/customXml" Target="../ink/ink372.xml"/><Relationship Id="rId27" Type="http://schemas.openxmlformats.org/officeDocument/2006/relationships/image" Target="../media/image236.png"/><Relationship Id="rId48" Type="http://schemas.openxmlformats.org/officeDocument/2006/relationships/customXml" Target="../ink/ink257.xml"/><Relationship Id="rId69" Type="http://schemas.openxmlformats.org/officeDocument/2006/relationships/image" Target="../media/image254.png"/><Relationship Id="rId113" Type="http://schemas.openxmlformats.org/officeDocument/2006/relationships/image" Target="../media/image275.png"/><Relationship Id="rId134" Type="http://schemas.openxmlformats.org/officeDocument/2006/relationships/image" Target="../media/image284.png"/><Relationship Id="rId80" Type="http://schemas.openxmlformats.org/officeDocument/2006/relationships/customXml" Target="../ink/ink275.xml"/><Relationship Id="rId155" Type="http://schemas.openxmlformats.org/officeDocument/2006/relationships/image" Target="../media/image294.png"/><Relationship Id="rId176" Type="http://schemas.openxmlformats.org/officeDocument/2006/relationships/customXml" Target="../ink/ink328.xml"/><Relationship Id="rId197" Type="http://schemas.openxmlformats.org/officeDocument/2006/relationships/image" Target="../media/image315.png"/><Relationship Id="rId201" Type="http://schemas.openxmlformats.org/officeDocument/2006/relationships/image" Target="../media/image317.png"/><Relationship Id="rId222" Type="http://schemas.openxmlformats.org/officeDocument/2006/relationships/image" Target="../media/image324.png"/><Relationship Id="rId243" Type="http://schemas.openxmlformats.org/officeDocument/2006/relationships/customXml" Target="../ink/ink365.xml"/><Relationship Id="rId17" Type="http://schemas.openxmlformats.org/officeDocument/2006/relationships/image" Target="../media/image231.png"/><Relationship Id="rId38" Type="http://schemas.openxmlformats.org/officeDocument/2006/relationships/customXml" Target="../ink/ink251.xml"/><Relationship Id="rId59" Type="http://schemas.openxmlformats.org/officeDocument/2006/relationships/image" Target="../media/image249.png"/><Relationship Id="rId103" Type="http://schemas.openxmlformats.org/officeDocument/2006/relationships/customXml" Target="../ink/ink287.xml"/><Relationship Id="rId124" Type="http://schemas.openxmlformats.org/officeDocument/2006/relationships/image" Target="../media/image280.png"/><Relationship Id="rId70" Type="http://schemas.openxmlformats.org/officeDocument/2006/relationships/customXml" Target="../ink/ink270.xml"/><Relationship Id="rId91" Type="http://schemas.openxmlformats.org/officeDocument/2006/relationships/image" Target="../media/image265.png"/><Relationship Id="rId145" Type="http://schemas.openxmlformats.org/officeDocument/2006/relationships/customXml" Target="../ink/ink310.xml"/><Relationship Id="rId166" Type="http://schemas.openxmlformats.org/officeDocument/2006/relationships/customXml" Target="../ink/ink323.xml"/><Relationship Id="rId187" Type="http://schemas.openxmlformats.org/officeDocument/2006/relationships/image" Target="../media/image309.png"/><Relationship Id="rId1" Type="http://schemas.openxmlformats.org/officeDocument/2006/relationships/slideLayout" Target="../slideLayouts/slideLayout18.xml"/><Relationship Id="rId212" Type="http://schemas.openxmlformats.org/officeDocument/2006/relationships/customXml" Target="../ink/ink347.xml"/><Relationship Id="rId233" Type="http://schemas.openxmlformats.org/officeDocument/2006/relationships/customXml" Target="../ink/ink358.xml"/><Relationship Id="rId254" Type="http://schemas.openxmlformats.org/officeDocument/2006/relationships/image" Target="../media/image213.png"/><Relationship Id="rId28" Type="http://schemas.openxmlformats.org/officeDocument/2006/relationships/customXml" Target="../ink/ink246.xml"/><Relationship Id="rId49" Type="http://schemas.openxmlformats.org/officeDocument/2006/relationships/customXml" Target="../ink/ink258.xml"/><Relationship Id="rId114" Type="http://schemas.openxmlformats.org/officeDocument/2006/relationships/customXml" Target="../ink/ink293.xml"/><Relationship Id="rId60" Type="http://schemas.openxmlformats.org/officeDocument/2006/relationships/customXml" Target="../ink/ink265.xml"/><Relationship Id="rId81" Type="http://schemas.openxmlformats.org/officeDocument/2006/relationships/image" Target="../media/image260.png"/><Relationship Id="rId135" Type="http://schemas.openxmlformats.org/officeDocument/2006/relationships/customXml" Target="../ink/ink305.xml"/><Relationship Id="rId156" Type="http://schemas.openxmlformats.org/officeDocument/2006/relationships/customXml" Target="../ink/ink316.xml"/><Relationship Id="rId177" Type="http://schemas.openxmlformats.org/officeDocument/2006/relationships/image" Target="../media/image304.png"/><Relationship Id="rId198" Type="http://schemas.openxmlformats.org/officeDocument/2006/relationships/customXml" Target="../ink/ink339.xml"/><Relationship Id="rId202" Type="http://schemas.openxmlformats.org/officeDocument/2006/relationships/customXml" Target="../ink/ink341.xml"/><Relationship Id="rId223" Type="http://schemas.openxmlformats.org/officeDocument/2006/relationships/customXml" Target="../ink/ink355.xml"/><Relationship Id="rId244" Type="http://schemas.openxmlformats.org/officeDocument/2006/relationships/image" Target="../media/image210.png"/><Relationship Id="rId18" Type="http://schemas.openxmlformats.org/officeDocument/2006/relationships/customXml" Target="../ink/ink241.xml"/><Relationship Id="rId39" Type="http://schemas.openxmlformats.org/officeDocument/2006/relationships/image" Target="../media/image242.png"/><Relationship Id="rId50" Type="http://schemas.openxmlformats.org/officeDocument/2006/relationships/customXml" Target="../ink/ink259.xml"/><Relationship Id="rId104" Type="http://schemas.openxmlformats.org/officeDocument/2006/relationships/customXml" Target="../ink/ink288.xml"/><Relationship Id="rId125" Type="http://schemas.openxmlformats.org/officeDocument/2006/relationships/customXml" Target="../ink/ink299.xml"/><Relationship Id="rId146" Type="http://schemas.openxmlformats.org/officeDocument/2006/relationships/image" Target="../media/image290.png"/><Relationship Id="rId167" Type="http://schemas.openxmlformats.org/officeDocument/2006/relationships/image" Target="../media/image298.png"/><Relationship Id="rId188" Type="http://schemas.openxmlformats.org/officeDocument/2006/relationships/customXml" Target="../ink/ink334.xml"/><Relationship Id="rId71" Type="http://schemas.openxmlformats.org/officeDocument/2006/relationships/image" Target="../media/image255.png"/><Relationship Id="rId92" Type="http://schemas.openxmlformats.org/officeDocument/2006/relationships/customXml" Target="../ink/ink281.xml"/><Relationship Id="rId213" Type="http://schemas.openxmlformats.org/officeDocument/2006/relationships/image" Target="../media/image322.png"/><Relationship Id="rId234" Type="http://schemas.openxmlformats.org/officeDocument/2006/relationships/customXml" Target="../ink/ink359.xml"/><Relationship Id="rId2" Type="http://schemas.openxmlformats.org/officeDocument/2006/relationships/notesSlide" Target="../notesSlides/notesSlide14.xml"/><Relationship Id="rId29" Type="http://schemas.openxmlformats.org/officeDocument/2006/relationships/image" Target="../media/image237.png"/><Relationship Id="rId255" Type="http://schemas.openxmlformats.org/officeDocument/2006/relationships/customXml" Target="../ink/ink373.xml"/><Relationship Id="rId40" Type="http://schemas.openxmlformats.org/officeDocument/2006/relationships/customXml" Target="../ink/ink252.xml"/><Relationship Id="rId115" Type="http://schemas.openxmlformats.org/officeDocument/2006/relationships/image" Target="../media/image276.png"/><Relationship Id="rId136" Type="http://schemas.openxmlformats.org/officeDocument/2006/relationships/image" Target="../media/image285.png"/><Relationship Id="rId157" Type="http://schemas.openxmlformats.org/officeDocument/2006/relationships/image" Target="../media/image295.png"/><Relationship Id="rId178" Type="http://schemas.openxmlformats.org/officeDocument/2006/relationships/customXml" Target="../ink/ink329.xml"/><Relationship Id="rId61" Type="http://schemas.openxmlformats.org/officeDocument/2006/relationships/image" Target="../media/image250.png"/><Relationship Id="rId82" Type="http://schemas.openxmlformats.org/officeDocument/2006/relationships/customXml" Target="../ink/ink276.xml"/><Relationship Id="rId199" Type="http://schemas.openxmlformats.org/officeDocument/2006/relationships/image" Target="../media/image316.png"/><Relationship Id="rId203" Type="http://schemas.openxmlformats.org/officeDocument/2006/relationships/image" Target="../media/image318.png"/><Relationship Id="rId19" Type="http://schemas.openxmlformats.org/officeDocument/2006/relationships/image" Target="../media/image232.png"/><Relationship Id="rId224" Type="http://schemas.openxmlformats.org/officeDocument/2006/relationships/image" Target="../media/image325.png"/><Relationship Id="rId245" Type="http://schemas.openxmlformats.org/officeDocument/2006/relationships/customXml" Target="../ink/ink366.xml"/><Relationship Id="rId30" Type="http://schemas.openxmlformats.org/officeDocument/2006/relationships/customXml" Target="../ink/ink247.xml"/><Relationship Id="rId105" Type="http://schemas.openxmlformats.org/officeDocument/2006/relationships/image" Target="../media/image271.png"/><Relationship Id="rId126" Type="http://schemas.openxmlformats.org/officeDocument/2006/relationships/image" Target="../media/image281.png"/><Relationship Id="rId147" Type="http://schemas.openxmlformats.org/officeDocument/2006/relationships/customXml" Target="../ink/ink311.xml"/><Relationship Id="rId168" Type="http://schemas.openxmlformats.org/officeDocument/2006/relationships/customXml" Target="../ink/ink324.xml"/><Relationship Id="rId51" Type="http://schemas.openxmlformats.org/officeDocument/2006/relationships/customXml" Target="../ink/ink260.xml"/><Relationship Id="rId72" Type="http://schemas.openxmlformats.org/officeDocument/2006/relationships/customXml" Target="../ink/ink271.xml"/><Relationship Id="rId93" Type="http://schemas.openxmlformats.org/officeDocument/2006/relationships/image" Target="../media/image266.png"/><Relationship Id="rId189" Type="http://schemas.openxmlformats.org/officeDocument/2006/relationships/image" Target="../media/image311.png"/><Relationship Id="rId3" Type="http://schemas.openxmlformats.org/officeDocument/2006/relationships/slide" Target="slide11.xml"/><Relationship Id="rId214" Type="http://schemas.openxmlformats.org/officeDocument/2006/relationships/customXml" Target="../ink/ink348.xml"/><Relationship Id="rId256" Type="http://schemas.openxmlformats.org/officeDocument/2006/relationships/image" Target="../media/image214.png"/><Relationship Id="rId116" Type="http://schemas.openxmlformats.org/officeDocument/2006/relationships/customXml" Target="../ink/ink294.xml"/><Relationship Id="rId137" Type="http://schemas.openxmlformats.org/officeDocument/2006/relationships/customXml" Target="../ink/ink306.xml"/><Relationship Id="rId158" Type="http://schemas.openxmlformats.org/officeDocument/2006/relationships/customXml" Target="../ink/ink317.xml"/><Relationship Id="rId20" Type="http://schemas.openxmlformats.org/officeDocument/2006/relationships/customXml" Target="../ink/ink242.xml"/><Relationship Id="rId41" Type="http://schemas.openxmlformats.org/officeDocument/2006/relationships/image" Target="../media/image243.png"/><Relationship Id="rId62" Type="http://schemas.openxmlformats.org/officeDocument/2006/relationships/customXml" Target="../ink/ink266.xml"/><Relationship Id="rId83" Type="http://schemas.openxmlformats.org/officeDocument/2006/relationships/image" Target="../media/image261.png"/><Relationship Id="rId179" Type="http://schemas.openxmlformats.org/officeDocument/2006/relationships/image" Target="../media/image305.png"/><Relationship Id="rId190" Type="http://schemas.openxmlformats.org/officeDocument/2006/relationships/customXml" Target="../ink/ink335.xml"/><Relationship Id="rId204" Type="http://schemas.openxmlformats.org/officeDocument/2006/relationships/customXml" Target="../ink/ink342.xml"/><Relationship Id="rId225" Type="http://schemas.openxmlformats.org/officeDocument/2006/relationships/customXml" Target="../ink/ink356.xml"/><Relationship Id="rId246" Type="http://schemas.openxmlformats.org/officeDocument/2006/relationships/customXml" Target="../ink/ink367.xml"/><Relationship Id="rId106" Type="http://schemas.openxmlformats.org/officeDocument/2006/relationships/customXml" Target="../ink/ink289.xml"/><Relationship Id="rId127" Type="http://schemas.openxmlformats.org/officeDocument/2006/relationships/customXml" Target="../ink/ink300.xml"/><Relationship Id="rId10" Type="http://schemas.openxmlformats.org/officeDocument/2006/relationships/customXml" Target="../ink/ink237.xml"/><Relationship Id="rId31" Type="http://schemas.openxmlformats.org/officeDocument/2006/relationships/image" Target="../media/image238.png"/><Relationship Id="rId52" Type="http://schemas.openxmlformats.org/officeDocument/2006/relationships/customXml" Target="../ink/ink261.xml"/><Relationship Id="rId73" Type="http://schemas.openxmlformats.org/officeDocument/2006/relationships/image" Target="../media/image256.png"/><Relationship Id="rId94" Type="http://schemas.openxmlformats.org/officeDocument/2006/relationships/customXml" Target="../ink/ink282.xml"/><Relationship Id="rId148" Type="http://schemas.openxmlformats.org/officeDocument/2006/relationships/image" Target="../media/image291.png"/><Relationship Id="rId169" Type="http://schemas.openxmlformats.org/officeDocument/2006/relationships/image" Target="../media/image299.png"/><Relationship Id="rId4" Type="http://schemas.openxmlformats.org/officeDocument/2006/relationships/image" Target="../media/image108.png"/><Relationship Id="rId180" Type="http://schemas.openxmlformats.org/officeDocument/2006/relationships/customXml" Target="../ink/ink330.xml"/><Relationship Id="rId215" Type="http://schemas.openxmlformats.org/officeDocument/2006/relationships/customXml" Target="../ink/ink349.xml"/><Relationship Id="rId236" Type="http://schemas.openxmlformats.org/officeDocument/2006/relationships/image" Target="../media/image208.png"/><Relationship Id="rId257" Type="http://schemas.openxmlformats.org/officeDocument/2006/relationships/customXml" Target="../ink/ink374.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224.pn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223.png"/><Relationship Id="rId5" Type="http://schemas.openxmlformats.org/officeDocument/2006/relationships/image" Target="../media/image221.png"/><Relationship Id="rId4" Type="http://schemas.openxmlformats.org/officeDocument/2006/relationships/image" Target="../media/image218.png"/></Relationships>
</file>

<file path=ppt/slides/_rels/slide16.xml.rels><?xml version="1.0" encoding="UTF-8" standalone="yes"?>
<Relationships xmlns="http://schemas.openxmlformats.org/package/2006/relationships"><Relationship Id="rId117" Type="http://schemas.openxmlformats.org/officeDocument/2006/relationships/image" Target="../media/image277.png"/><Relationship Id="rId21" Type="http://schemas.openxmlformats.org/officeDocument/2006/relationships/image" Target="../media/image233.png"/><Relationship Id="rId42" Type="http://schemas.openxmlformats.org/officeDocument/2006/relationships/customXml" Target="../ink/ink395.xml"/><Relationship Id="rId63" Type="http://schemas.openxmlformats.org/officeDocument/2006/relationships/image" Target="../media/image251.png"/><Relationship Id="rId84" Type="http://schemas.openxmlformats.org/officeDocument/2006/relationships/customXml" Target="../ink/ink419.xml"/><Relationship Id="rId138" Type="http://schemas.openxmlformats.org/officeDocument/2006/relationships/image" Target="../media/image286.png"/><Relationship Id="rId159" Type="http://schemas.openxmlformats.org/officeDocument/2006/relationships/image" Target="../media/image296.png"/><Relationship Id="rId170" Type="http://schemas.openxmlformats.org/officeDocument/2006/relationships/customXml" Target="../ink/ink467.xml"/><Relationship Id="rId191" Type="http://schemas.openxmlformats.org/officeDocument/2006/relationships/image" Target="../media/image312.png"/><Relationship Id="rId205" Type="http://schemas.openxmlformats.org/officeDocument/2006/relationships/customXml" Target="../ink/ink485.xml"/><Relationship Id="rId247" Type="http://schemas.openxmlformats.org/officeDocument/2006/relationships/customXml" Target="../ink/ink510.xml"/><Relationship Id="rId107" Type="http://schemas.openxmlformats.org/officeDocument/2006/relationships/image" Target="../media/image272.png"/><Relationship Id="rId11" Type="http://schemas.openxmlformats.org/officeDocument/2006/relationships/image" Target="../media/image228.png"/><Relationship Id="rId32" Type="http://schemas.openxmlformats.org/officeDocument/2006/relationships/customXml" Target="../ink/ink390.xml"/><Relationship Id="rId53" Type="http://schemas.openxmlformats.org/officeDocument/2006/relationships/image" Target="../media/image246.png"/><Relationship Id="rId74" Type="http://schemas.openxmlformats.org/officeDocument/2006/relationships/customXml" Target="../ink/ink414.xml"/><Relationship Id="rId128" Type="http://schemas.openxmlformats.org/officeDocument/2006/relationships/customXml" Target="../ink/ink443.xml"/><Relationship Id="rId149" Type="http://schemas.openxmlformats.org/officeDocument/2006/relationships/customXml" Target="../ink/ink454.xml"/><Relationship Id="rId5" Type="http://schemas.openxmlformats.org/officeDocument/2006/relationships/image" Target="../media/image223.png"/><Relationship Id="rId95" Type="http://schemas.openxmlformats.org/officeDocument/2006/relationships/image" Target="../media/image267.png"/><Relationship Id="rId160" Type="http://schemas.openxmlformats.org/officeDocument/2006/relationships/customXml" Target="../ink/ink460.xml"/><Relationship Id="rId181" Type="http://schemas.openxmlformats.org/officeDocument/2006/relationships/image" Target="../media/image306.png"/><Relationship Id="rId216" Type="http://schemas.openxmlformats.org/officeDocument/2006/relationships/customXml" Target="../ink/ink492.xml"/><Relationship Id="rId237" Type="http://schemas.openxmlformats.org/officeDocument/2006/relationships/customXml" Target="../ink/ink502.xml"/><Relationship Id="rId258" Type="http://schemas.openxmlformats.org/officeDocument/2006/relationships/customXml" Target="../ink/ink517.xml"/><Relationship Id="rId22" Type="http://schemas.openxmlformats.org/officeDocument/2006/relationships/customXml" Target="../ink/ink385.xml"/><Relationship Id="rId43" Type="http://schemas.openxmlformats.org/officeDocument/2006/relationships/image" Target="../media/image244.png"/><Relationship Id="rId64" Type="http://schemas.openxmlformats.org/officeDocument/2006/relationships/customXml" Target="../ink/ink409.xml"/><Relationship Id="rId118" Type="http://schemas.openxmlformats.org/officeDocument/2006/relationships/customXml" Target="../ink/ink437.xml"/><Relationship Id="rId139" Type="http://schemas.openxmlformats.org/officeDocument/2006/relationships/customXml" Target="../ink/ink449.xml"/><Relationship Id="rId85" Type="http://schemas.openxmlformats.org/officeDocument/2006/relationships/image" Target="../media/image262.png"/><Relationship Id="rId150" Type="http://schemas.openxmlformats.org/officeDocument/2006/relationships/image" Target="../media/image292.png"/><Relationship Id="rId171" Type="http://schemas.openxmlformats.org/officeDocument/2006/relationships/image" Target="../media/image301.png"/><Relationship Id="rId192" Type="http://schemas.openxmlformats.org/officeDocument/2006/relationships/customXml" Target="../ink/ink478.xml"/><Relationship Id="rId206" Type="http://schemas.openxmlformats.org/officeDocument/2006/relationships/image" Target="../media/image319.png"/><Relationship Id="rId248" Type="http://schemas.openxmlformats.org/officeDocument/2006/relationships/customXml" Target="../ink/ink511.xml"/><Relationship Id="rId12" Type="http://schemas.openxmlformats.org/officeDocument/2006/relationships/customXml" Target="../ink/ink380.xml"/><Relationship Id="rId33" Type="http://schemas.openxmlformats.org/officeDocument/2006/relationships/image" Target="../media/image239.png"/><Relationship Id="rId108" Type="http://schemas.openxmlformats.org/officeDocument/2006/relationships/customXml" Target="../ink/ink432.xml"/><Relationship Id="rId129" Type="http://schemas.openxmlformats.org/officeDocument/2006/relationships/customXml" Target="../ink/ink444.xml"/><Relationship Id="rId54" Type="http://schemas.openxmlformats.org/officeDocument/2006/relationships/customXml" Target="../ink/ink404.xml"/><Relationship Id="rId75" Type="http://schemas.openxmlformats.org/officeDocument/2006/relationships/image" Target="../media/image257.png"/><Relationship Id="rId96" Type="http://schemas.openxmlformats.org/officeDocument/2006/relationships/customXml" Target="../ink/ink425.xml"/><Relationship Id="rId140" Type="http://schemas.openxmlformats.org/officeDocument/2006/relationships/image" Target="../media/image287.png"/><Relationship Id="rId161" Type="http://schemas.openxmlformats.org/officeDocument/2006/relationships/customXml" Target="../ink/ink461.xml"/><Relationship Id="rId182" Type="http://schemas.openxmlformats.org/officeDocument/2006/relationships/customXml" Target="../ink/ink473.xml"/><Relationship Id="rId217" Type="http://schemas.openxmlformats.org/officeDocument/2006/relationships/customXml" Target="../ink/ink493.xml"/><Relationship Id="rId6" Type="http://schemas.openxmlformats.org/officeDocument/2006/relationships/customXml" Target="../ink/ink377.xml"/><Relationship Id="rId238" Type="http://schemas.openxmlformats.org/officeDocument/2006/relationships/customXml" Target="../ink/ink503.xml"/><Relationship Id="rId259" Type="http://schemas.openxmlformats.org/officeDocument/2006/relationships/image" Target="../media/image326.png"/><Relationship Id="rId23" Type="http://schemas.openxmlformats.org/officeDocument/2006/relationships/image" Target="../media/image234.png"/><Relationship Id="rId119" Type="http://schemas.openxmlformats.org/officeDocument/2006/relationships/image" Target="../media/image278.png"/><Relationship Id="rId44" Type="http://schemas.openxmlformats.org/officeDocument/2006/relationships/customXml" Target="../ink/ink396.xml"/><Relationship Id="rId65" Type="http://schemas.openxmlformats.org/officeDocument/2006/relationships/image" Target="../media/image252.png"/><Relationship Id="rId86" Type="http://schemas.openxmlformats.org/officeDocument/2006/relationships/customXml" Target="../ink/ink420.xml"/><Relationship Id="rId130" Type="http://schemas.openxmlformats.org/officeDocument/2006/relationships/image" Target="../media/image2820.png"/><Relationship Id="rId151" Type="http://schemas.openxmlformats.org/officeDocument/2006/relationships/customXml" Target="../ink/ink455.xml"/><Relationship Id="rId172" Type="http://schemas.openxmlformats.org/officeDocument/2006/relationships/customXml" Target="../ink/ink468.xml"/><Relationship Id="rId193" Type="http://schemas.openxmlformats.org/officeDocument/2006/relationships/image" Target="../media/image313.png"/><Relationship Id="rId207" Type="http://schemas.openxmlformats.org/officeDocument/2006/relationships/customXml" Target="../ink/ink486.xml"/><Relationship Id="rId249" Type="http://schemas.openxmlformats.org/officeDocument/2006/relationships/customXml" Target="../ink/ink512.xml"/><Relationship Id="rId13" Type="http://schemas.openxmlformats.org/officeDocument/2006/relationships/image" Target="../media/image229.png"/><Relationship Id="rId109" Type="http://schemas.openxmlformats.org/officeDocument/2006/relationships/image" Target="../media/image273.png"/><Relationship Id="rId260" Type="http://schemas.openxmlformats.org/officeDocument/2006/relationships/customXml" Target="../ink/ink518.xml"/><Relationship Id="rId34" Type="http://schemas.openxmlformats.org/officeDocument/2006/relationships/customXml" Target="../ink/ink391.xml"/><Relationship Id="rId55" Type="http://schemas.openxmlformats.org/officeDocument/2006/relationships/image" Target="../media/image247.png"/><Relationship Id="rId76" Type="http://schemas.openxmlformats.org/officeDocument/2006/relationships/customXml" Target="../ink/ink415.xml"/><Relationship Id="rId97" Type="http://schemas.openxmlformats.org/officeDocument/2006/relationships/customXml" Target="../ink/ink426.xml"/><Relationship Id="rId120" Type="http://schemas.openxmlformats.org/officeDocument/2006/relationships/customXml" Target="../ink/ink438.xml"/><Relationship Id="rId141" Type="http://schemas.openxmlformats.org/officeDocument/2006/relationships/customXml" Target="../ink/ink450.xml"/><Relationship Id="rId7" Type="http://schemas.openxmlformats.org/officeDocument/2006/relationships/image" Target="../media/image226.png"/><Relationship Id="rId162" Type="http://schemas.openxmlformats.org/officeDocument/2006/relationships/customXml" Target="../ink/ink462.xml"/><Relationship Id="rId183" Type="http://schemas.openxmlformats.org/officeDocument/2006/relationships/image" Target="../media/image307.png"/><Relationship Id="rId218" Type="http://schemas.openxmlformats.org/officeDocument/2006/relationships/customXml" Target="../ink/ink494.xml"/><Relationship Id="rId239" Type="http://schemas.openxmlformats.org/officeDocument/2006/relationships/customXml" Target="../ink/ink504.xml"/><Relationship Id="rId250" Type="http://schemas.openxmlformats.org/officeDocument/2006/relationships/image" Target="../media/image211.png"/><Relationship Id="rId24" Type="http://schemas.openxmlformats.org/officeDocument/2006/relationships/customXml" Target="../ink/ink386.xml"/><Relationship Id="rId45" Type="http://schemas.openxmlformats.org/officeDocument/2006/relationships/image" Target="../media/image245.png"/><Relationship Id="rId66" Type="http://schemas.openxmlformats.org/officeDocument/2006/relationships/customXml" Target="../ink/ink410.xml"/><Relationship Id="rId87" Type="http://schemas.openxmlformats.org/officeDocument/2006/relationships/image" Target="../media/image263.png"/><Relationship Id="rId110" Type="http://schemas.openxmlformats.org/officeDocument/2006/relationships/customXml" Target="../ink/ink433.xml"/><Relationship Id="rId131" Type="http://schemas.openxmlformats.org/officeDocument/2006/relationships/customXml" Target="../ink/ink445.xml"/><Relationship Id="rId152" Type="http://schemas.openxmlformats.org/officeDocument/2006/relationships/image" Target="../media/image293.png"/><Relationship Id="rId173" Type="http://schemas.openxmlformats.org/officeDocument/2006/relationships/image" Target="../media/image302.png"/><Relationship Id="rId194" Type="http://schemas.openxmlformats.org/officeDocument/2006/relationships/customXml" Target="../ink/ink479.xml"/><Relationship Id="rId208" Type="http://schemas.openxmlformats.org/officeDocument/2006/relationships/image" Target="../media/image320.png"/><Relationship Id="rId240" Type="http://schemas.openxmlformats.org/officeDocument/2006/relationships/customXml" Target="../ink/ink505.xml"/><Relationship Id="rId261" Type="http://schemas.openxmlformats.org/officeDocument/2006/relationships/image" Target="../media/image327.png"/><Relationship Id="rId14" Type="http://schemas.openxmlformats.org/officeDocument/2006/relationships/customXml" Target="../ink/ink381.xml"/><Relationship Id="rId35" Type="http://schemas.openxmlformats.org/officeDocument/2006/relationships/image" Target="../media/image240.png"/><Relationship Id="rId56" Type="http://schemas.openxmlformats.org/officeDocument/2006/relationships/customXml" Target="../ink/ink405.xml"/><Relationship Id="rId77" Type="http://schemas.openxmlformats.org/officeDocument/2006/relationships/image" Target="../media/image258.png"/><Relationship Id="rId100" Type="http://schemas.openxmlformats.org/officeDocument/2006/relationships/image" Target="../media/image269.png"/><Relationship Id="rId8" Type="http://schemas.openxmlformats.org/officeDocument/2006/relationships/customXml" Target="../ink/ink378.xml"/><Relationship Id="rId98" Type="http://schemas.openxmlformats.org/officeDocument/2006/relationships/image" Target="../media/image268.png"/><Relationship Id="rId121" Type="http://schemas.openxmlformats.org/officeDocument/2006/relationships/image" Target="../media/image279.png"/><Relationship Id="rId142" Type="http://schemas.openxmlformats.org/officeDocument/2006/relationships/image" Target="../media/image288.png"/><Relationship Id="rId163" Type="http://schemas.openxmlformats.org/officeDocument/2006/relationships/customXml" Target="../ink/ink463.xml"/><Relationship Id="rId184" Type="http://schemas.openxmlformats.org/officeDocument/2006/relationships/customXml" Target="../ink/ink474.xml"/><Relationship Id="rId219" Type="http://schemas.openxmlformats.org/officeDocument/2006/relationships/customXml" Target="../ink/ink495.xml"/><Relationship Id="rId251" Type="http://schemas.openxmlformats.org/officeDocument/2006/relationships/customXml" Target="../ink/ink513.xml"/><Relationship Id="rId25" Type="http://schemas.openxmlformats.org/officeDocument/2006/relationships/image" Target="../media/image235.png"/><Relationship Id="rId46" Type="http://schemas.openxmlformats.org/officeDocument/2006/relationships/customXml" Target="../ink/ink397.xml"/><Relationship Id="rId67" Type="http://schemas.openxmlformats.org/officeDocument/2006/relationships/image" Target="../media/image253.png"/><Relationship Id="rId88" Type="http://schemas.openxmlformats.org/officeDocument/2006/relationships/customXml" Target="../ink/ink421.xml"/><Relationship Id="rId111" Type="http://schemas.openxmlformats.org/officeDocument/2006/relationships/image" Target="../media/image274.png"/><Relationship Id="rId132" Type="http://schemas.openxmlformats.org/officeDocument/2006/relationships/image" Target="../media/image283.png"/><Relationship Id="rId153" Type="http://schemas.openxmlformats.org/officeDocument/2006/relationships/customXml" Target="../ink/ink456.xml"/><Relationship Id="rId174" Type="http://schemas.openxmlformats.org/officeDocument/2006/relationships/customXml" Target="../ink/ink469.xml"/><Relationship Id="rId195" Type="http://schemas.openxmlformats.org/officeDocument/2006/relationships/image" Target="../media/image314.png"/><Relationship Id="rId209" Type="http://schemas.openxmlformats.org/officeDocument/2006/relationships/customXml" Target="../ink/ink487.xml"/><Relationship Id="rId220" Type="http://schemas.openxmlformats.org/officeDocument/2006/relationships/image" Target="../media/image323.png"/><Relationship Id="rId241" Type="http://schemas.openxmlformats.org/officeDocument/2006/relationships/customXml" Target="../ink/ink506.xml"/><Relationship Id="rId15" Type="http://schemas.openxmlformats.org/officeDocument/2006/relationships/image" Target="../media/image230.png"/><Relationship Id="rId36" Type="http://schemas.openxmlformats.org/officeDocument/2006/relationships/customXml" Target="../ink/ink392.xml"/><Relationship Id="rId57" Type="http://schemas.openxmlformats.org/officeDocument/2006/relationships/image" Target="../media/image248.png"/><Relationship Id="rId262" Type="http://schemas.openxmlformats.org/officeDocument/2006/relationships/image" Target="../media/image300.png"/><Relationship Id="rId78" Type="http://schemas.openxmlformats.org/officeDocument/2006/relationships/customXml" Target="../ink/ink416.xml"/><Relationship Id="rId99" Type="http://schemas.openxmlformats.org/officeDocument/2006/relationships/customXml" Target="../ink/ink427.xml"/><Relationship Id="rId101" Type="http://schemas.openxmlformats.org/officeDocument/2006/relationships/customXml" Target="../ink/ink428.xml"/><Relationship Id="rId122" Type="http://schemas.openxmlformats.org/officeDocument/2006/relationships/customXml" Target="../ink/ink439.xml"/><Relationship Id="rId143" Type="http://schemas.openxmlformats.org/officeDocument/2006/relationships/customXml" Target="../ink/ink451.xml"/><Relationship Id="rId164" Type="http://schemas.openxmlformats.org/officeDocument/2006/relationships/customXml" Target="../ink/ink464.xml"/><Relationship Id="rId185" Type="http://schemas.openxmlformats.org/officeDocument/2006/relationships/image" Target="../media/image308.png"/><Relationship Id="rId9" Type="http://schemas.openxmlformats.org/officeDocument/2006/relationships/image" Target="../media/image227.png"/><Relationship Id="rId210" Type="http://schemas.openxmlformats.org/officeDocument/2006/relationships/customXml" Target="../ink/ink488.xml"/><Relationship Id="rId26" Type="http://schemas.openxmlformats.org/officeDocument/2006/relationships/customXml" Target="../ink/ink387.xml"/><Relationship Id="rId231" Type="http://schemas.openxmlformats.org/officeDocument/2006/relationships/image" Target="../media/image207.png"/><Relationship Id="rId252" Type="http://schemas.openxmlformats.org/officeDocument/2006/relationships/image" Target="../media/image212.png"/><Relationship Id="rId47" Type="http://schemas.openxmlformats.org/officeDocument/2006/relationships/customXml" Target="../ink/ink398.xml"/><Relationship Id="rId68" Type="http://schemas.openxmlformats.org/officeDocument/2006/relationships/customXml" Target="../ink/ink411.xml"/><Relationship Id="rId89" Type="http://schemas.openxmlformats.org/officeDocument/2006/relationships/image" Target="../media/image264.png"/><Relationship Id="rId112" Type="http://schemas.openxmlformats.org/officeDocument/2006/relationships/customXml" Target="../ink/ink434.xml"/><Relationship Id="rId133" Type="http://schemas.openxmlformats.org/officeDocument/2006/relationships/customXml" Target="../ink/ink446.xml"/><Relationship Id="rId154" Type="http://schemas.openxmlformats.org/officeDocument/2006/relationships/customXml" Target="../ink/ink457.xml"/><Relationship Id="rId175" Type="http://schemas.openxmlformats.org/officeDocument/2006/relationships/image" Target="../media/image303.png"/><Relationship Id="rId196" Type="http://schemas.openxmlformats.org/officeDocument/2006/relationships/customXml" Target="../ink/ink480.xml"/><Relationship Id="rId200" Type="http://schemas.openxmlformats.org/officeDocument/2006/relationships/customXml" Target="../ink/ink482.xml"/><Relationship Id="rId16" Type="http://schemas.openxmlformats.org/officeDocument/2006/relationships/customXml" Target="../ink/ink382.xml"/><Relationship Id="rId221" Type="http://schemas.openxmlformats.org/officeDocument/2006/relationships/customXml" Target="../ink/ink496.xml"/><Relationship Id="rId242" Type="http://schemas.openxmlformats.org/officeDocument/2006/relationships/image" Target="../media/image209.png"/><Relationship Id="rId37" Type="http://schemas.openxmlformats.org/officeDocument/2006/relationships/image" Target="../media/image241.png"/><Relationship Id="rId58" Type="http://schemas.openxmlformats.org/officeDocument/2006/relationships/customXml" Target="../ink/ink406.xml"/><Relationship Id="rId79" Type="http://schemas.openxmlformats.org/officeDocument/2006/relationships/image" Target="../media/image259.png"/><Relationship Id="rId102" Type="http://schemas.openxmlformats.org/officeDocument/2006/relationships/image" Target="../media/image270.png"/><Relationship Id="rId123" Type="http://schemas.openxmlformats.org/officeDocument/2006/relationships/customXml" Target="../ink/ink440.xml"/><Relationship Id="rId144" Type="http://schemas.openxmlformats.org/officeDocument/2006/relationships/image" Target="../media/image289.png"/><Relationship Id="rId90" Type="http://schemas.openxmlformats.org/officeDocument/2006/relationships/customXml" Target="../ink/ink422.xml"/><Relationship Id="rId165" Type="http://schemas.openxmlformats.org/officeDocument/2006/relationships/image" Target="../media/image297.png"/><Relationship Id="rId186" Type="http://schemas.openxmlformats.org/officeDocument/2006/relationships/customXml" Target="../ink/ink475.xml"/><Relationship Id="rId211" Type="http://schemas.openxmlformats.org/officeDocument/2006/relationships/image" Target="../media/image321.png"/><Relationship Id="rId232" Type="http://schemas.openxmlformats.org/officeDocument/2006/relationships/customXml" Target="../ink/ink499.xml"/><Relationship Id="rId253" Type="http://schemas.openxmlformats.org/officeDocument/2006/relationships/customXml" Target="../ink/ink514.xml"/><Relationship Id="rId27" Type="http://schemas.openxmlformats.org/officeDocument/2006/relationships/image" Target="../media/image236.png"/><Relationship Id="rId48" Type="http://schemas.openxmlformats.org/officeDocument/2006/relationships/customXml" Target="../ink/ink399.xml"/><Relationship Id="rId69" Type="http://schemas.openxmlformats.org/officeDocument/2006/relationships/image" Target="../media/image254.png"/><Relationship Id="rId113" Type="http://schemas.openxmlformats.org/officeDocument/2006/relationships/image" Target="../media/image275.png"/><Relationship Id="rId134" Type="http://schemas.openxmlformats.org/officeDocument/2006/relationships/image" Target="../media/image284.png"/><Relationship Id="rId80" Type="http://schemas.openxmlformats.org/officeDocument/2006/relationships/customXml" Target="../ink/ink417.xml"/><Relationship Id="rId155" Type="http://schemas.openxmlformats.org/officeDocument/2006/relationships/image" Target="../media/image294.png"/><Relationship Id="rId176" Type="http://schemas.openxmlformats.org/officeDocument/2006/relationships/customXml" Target="../ink/ink470.xml"/><Relationship Id="rId197" Type="http://schemas.openxmlformats.org/officeDocument/2006/relationships/image" Target="../media/image315.png"/><Relationship Id="rId201" Type="http://schemas.openxmlformats.org/officeDocument/2006/relationships/image" Target="../media/image317.png"/><Relationship Id="rId222" Type="http://schemas.openxmlformats.org/officeDocument/2006/relationships/image" Target="../media/image324.png"/><Relationship Id="rId243" Type="http://schemas.openxmlformats.org/officeDocument/2006/relationships/customXml" Target="../ink/ink507.xml"/><Relationship Id="rId17" Type="http://schemas.openxmlformats.org/officeDocument/2006/relationships/image" Target="../media/image231.png"/><Relationship Id="rId38" Type="http://schemas.openxmlformats.org/officeDocument/2006/relationships/customXml" Target="../ink/ink393.xml"/><Relationship Id="rId59" Type="http://schemas.openxmlformats.org/officeDocument/2006/relationships/image" Target="../media/image249.png"/><Relationship Id="rId103" Type="http://schemas.openxmlformats.org/officeDocument/2006/relationships/customXml" Target="../ink/ink429.xml"/><Relationship Id="rId124" Type="http://schemas.openxmlformats.org/officeDocument/2006/relationships/image" Target="../media/image280.png"/><Relationship Id="rId70" Type="http://schemas.openxmlformats.org/officeDocument/2006/relationships/customXml" Target="../ink/ink412.xml"/><Relationship Id="rId91" Type="http://schemas.openxmlformats.org/officeDocument/2006/relationships/image" Target="../media/image265.png"/><Relationship Id="rId145" Type="http://schemas.openxmlformats.org/officeDocument/2006/relationships/customXml" Target="../ink/ink452.xml"/><Relationship Id="rId166" Type="http://schemas.openxmlformats.org/officeDocument/2006/relationships/customXml" Target="../ink/ink465.xml"/><Relationship Id="rId187" Type="http://schemas.openxmlformats.org/officeDocument/2006/relationships/image" Target="../media/image309.png"/><Relationship Id="rId1" Type="http://schemas.openxmlformats.org/officeDocument/2006/relationships/slideLayout" Target="../slideLayouts/slideLayout18.xml"/><Relationship Id="rId212" Type="http://schemas.openxmlformats.org/officeDocument/2006/relationships/customXml" Target="../ink/ink489.xml"/><Relationship Id="rId233" Type="http://schemas.openxmlformats.org/officeDocument/2006/relationships/customXml" Target="../ink/ink500.xml"/><Relationship Id="rId254" Type="http://schemas.openxmlformats.org/officeDocument/2006/relationships/image" Target="../media/image213.png"/><Relationship Id="rId28" Type="http://schemas.openxmlformats.org/officeDocument/2006/relationships/customXml" Target="../ink/ink388.xml"/><Relationship Id="rId49" Type="http://schemas.openxmlformats.org/officeDocument/2006/relationships/customXml" Target="../ink/ink400.xml"/><Relationship Id="rId114" Type="http://schemas.openxmlformats.org/officeDocument/2006/relationships/customXml" Target="../ink/ink435.xml"/><Relationship Id="rId60" Type="http://schemas.openxmlformats.org/officeDocument/2006/relationships/customXml" Target="../ink/ink407.xml"/><Relationship Id="rId81" Type="http://schemas.openxmlformats.org/officeDocument/2006/relationships/image" Target="../media/image260.png"/><Relationship Id="rId135" Type="http://schemas.openxmlformats.org/officeDocument/2006/relationships/customXml" Target="../ink/ink447.xml"/><Relationship Id="rId156" Type="http://schemas.openxmlformats.org/officeDocument/2006/relationships/customXml" Target="../ink/ink458.xml"/><Relationship Id="rId177" Type="http://schemas.openxmlformats.org/officeDocument/2006/relationships/image" Target="../media/image304.png"/><Relationship Id="rId198" Type="http://schemas.openxmlformats.org/officeDocument/2006/relationships/customXml" Target="../ink/ink481.xml"/><Relationship Id="rId202" Type="http://schemas.openxmlformats.org/officeDocument/2006/relationships/customXml" Target="../ink/ink483.xml"/><Relationship Id="rId223" Type="http://schemas.openxmlformats.org/officeDocument/2006/relationships/customXml" Target="../ink/ink497.xml"/><Relationship Id="rId244" Type="http://schemas.openxmlformats.org/officeDocument/2006/relationships/image" Target="../media/image210.png"/><Relationship Id="rId18" Type="http://schemas.openxmlformats.org/officeDocument/2006/relationships/customXml" Target="../ink/ink383.xml"/><Relationship Id="rId39" Type="http://schemas.openxmlformats.org/officeDocument/2006/relationships/image" Target="../media/image242.png"/><Relationship Id="rId50" Type="http://schemas.openxmlformats.org/officeDocument/2006/relationships/customXml" Target="../ink/ink401.xml"/><Relationship Id="rId104" Type="http://schemas.openxmlformats.org/officeDocument/2006/relationships/customXml" Target="../ink/ink430.xml"/><Relationship Id="rId125" Type="http://schemas.openxmlformats.org/officeDocument/2006/relationships/customXml" Target="../ink/ink441.xml"/><Relationship Id="rId146" Type="http://schemas.openxmlformats.org/officeDocument/2006/relationships/image" Target="../media/image290.png"/><Relationship Id="rId167" Type="http://schemas.openxmlformats.org/officeDocument/2006/relationships/image" Target="../media/image298.png"/><Relationship Id="rId188" Type="http://schemas.openxmlformats.org/officeDocument/2006/relationships/customXml" Target="../ink/ink476.xml"/><Relationship Id="rId71" Type="http://schemas.openxmlformats.org/officeDocument/2006/relationships/image" Target="../media/image255.png"/><Relationship Id="rId92" Type="http://schemas.openxmlformats.org/officeDocument/2006/relationships/customXml" Target="../ink/ink423.xml"/><Relationship Id="rId213" Type="http://schemas.openxmlformats.org/officeDocument/2006/relationships/image" Target="../media/image322.png"/><Relationship Id="rId234" Type="http://schemas.openxmlformats.org/officeDocument/2006/relationships/customXml" Target="../ink/ink501.xml"/><Relationship Id="rId2" Type="http://schemas.openxmlformats.org/officeDocument/2006/relationships/notesSlide" Target="../notesSlides/notesSlide16.xml"/><Relationship Id="rId29" Type="http://schemas.openxmlformats.org/officeDocument/2006/relationships/image" Target="../media/image237.png"/><Relationship Id="rId255" Type="http://schemas.openxmlformats.org/officeDocument/2006/relationships/customXml" Target="../ink/ink515.xml"/><Relationship Id="rId40" Type="http://schemas.openxmlformats.org/officeDocument/2006/relationships/customXml" Target="../ink/ink394.xml"/><Relationship Id="rId115" Type="http://schemas.openxmlformats.org/officeDocument/2006/relationships/image" Target="../media/image276.png"/><Relationship Id="rId136" Type="http://schemas.openxmlformats.org/officeDocument/2006/relationships/image" Target="../media/image285.png"/><Relationship Id="rId157" Type="http://schemas.openxmlformats.org/officeDocument/2006/relationships/image" Target="../media/image295.png"/><Relationship Id="rId178" Type="http://schemas.openxmlformats.org/officeDocument/2006/relationships/customXml" Target="../ink/ink471.xml"/><Relationship Id="rId61" Type="http://schemas.openxmlformats.org/officeDocument/2006/relationships/image" Target="../media/image250.png"/><Relationship Id="rId82" Type="http://schemas.openxmlformats.org/officeDocument/2006/relationships/customXml" Target="../ink/ink418.xml"/><Relationship Id="rId199" Type="http://schemas.openxmlformats.org/officeDocument/2006/relationships/image" Target="../media/image316.png"/><Relationship Id="rId203" Type="http://schemas.openxmlformats.org/officeDocument/2006/relationships/image" Target="../media/image318.png"/><Relationship Id="rId19" Type="http://schemas.openxmlformats.org/officeDocument/2006/relationships/image" Target="../media/image232.png"/><Relationship Id="rId224" Type="http://schemas.openxmlformats.org/officeDocument/2006/relationships/image" Target="../media/image325.png"/><Relationship Id="rId245" Type="http://schemas.openxmlformats.org/officeDocument/2006/relationships/customXml" Target="../ink/ink508.xml"/><Relationship Id="rId30" Type="http://schemas.openxmlformats.org/officeDocument/2006/relationships/customXml" Target="../ink/ink389.xml"/><Relationship Id="rId105" Type="http://schemas.openxmlformats.org/officeDocument/2006/relationships/image" Target="../media/image271.png"/><Relationship Id="rId126" Type="http://schemas.openxmlformats.org/officeDocument/2006/relationships/image" Target="../media/image281.png"/><Relationship Id="rId147" Type="http://schemas.openxmlformats.org/officeDocument/2006/relationships/customXml" Target="../ink/ink453.xml"/><Relationship Id="rId168" Type="http://schemas.openxmlformats.org/officeDocument/2006/relationships/customXml" Target="../ink/ink466.xml"/><Relationship Id="rId51" Type="http://schemas.openxmlformats.org/officeDocument/2006/relationships/customXml" Target="../ink/ink402.xml"/><Relationship Id="rId72" Type="http://schemas.openxmlformats.org/officeDocument/2006/relationships/customXml" Target="../ink/ink413.xml"/><Relationship Id="rId93" Type="http://schemas.openxmlformats.org/officeDocument/2006/relationships/image" Target="../media/image266.png"/><Relationship Id="rId189" Type="http://schemas.openxmlformats.org/officeDocument/2006/relationships/image" Target="../media/image311.png"/><Relationship Id="rId3" Type="http://schemas.openxmlformats.org/officeDocument/2006/relationships/slide" Target="slide11.xml"/><Relationship Id="rId214" Type="http://schemas.openxmlformats.org/officeDocument/2006/relationships/customXml" Target="../ink/ink490.xml"/><Relationship Id="rId256" Type="http://schemas.openxmlformats.org/officeDocument/2006/relationships/image" Target="../media/image214.png"/><Relationship Id="rId116" Type="http://schemas.openxmlformats.org/officeDocument/2006/relationships/customXml" Target="../ink/ink436.xml"/><Relationship Id="rId137" Type="http://schemas.openxmlformats.org/officeDocument/2006/relationships/customXml" Target="../ink/ink448.xml"/><Relationship Id="rId158" Type="http://schemas.openxmlformats.org/officeDocument/2006/relationships/customXml" Target="../ink/ink459.xml"/><Relationship Id="rId20" Type="http://schemas.openxmlformats.org/officeDocument/2006/relationships/customXml" Target="../ink/ink384.xml"/><Relationship Id="rId41" Type="http://schemas.openxmlformats.org/officeDocument/2006/relationships/image" Target="../media/image243.png"/><Relationship Id="rId62" Type="http://schemas.openxmlformats.org/officeDocument/2006/relationships/customXml" Target="../ink/ink408.xml"/><Relationship Id="rId83" Type="http://schemas.openxmlformats.org/officeDocument/2006/relationships/image" Target="../media/image261.png"/><Relationship Id="rId179" Type="http://schemas.openxmlformats.org/officeDocument/2006/relationships/image" Target="../media/image305.png"/><Relationship Id="rId190" Type="http://schemas.openxmlformats.org/officeDocument/2006/relationships/customXml" Target="../ink/ink477.xml"/><Relationship Id="rId204" Type="http://schemas.openxmlformats.org/officeDocument/2006/relationships/customXml" Target="../ink/ink484.xml"/><Relationship Id="rId225" Type="http://schemas.openxmlformats.org/officeDocument/2006/relationships/customXml" Target="../ink/ink498.xml"/><Relationship Id="rId246" Type="http://schemas.openxmlformats.org/officeDocument/2006/relationships/customXml" Target="../ink/ink509.xml"/><Relationship Id="rId106" Type="http://schemas.openxmlformats.org/officeDocument/2006/relationships/customXml" Target="../ink/ink431.xml"/><Relationship Id="rId127" Type="http://schemas.openxmlformats.org/officeDocument/2006/relationships/customXml" Target="../ink/ink442.xml"/><Relationship Id="rId10" Type="http://schemas.openxmlformats.org/officeDocument/2006/relationships/customXml" Target="../ink/ink379.xml"/><Relationship Id="rId31" Type="http://schemas.openxmlformats.org/officeDocument/2006/relationships/image" Target="../media/image238.png"/><Relationship Id="rId52" Type="http://schemas.openxmlformats.org/officeDocument/2006/relationships/customXml" Target="../ink/ink403.xml"/><Relationship Id="rId73" Type="http://schemas.openxmlformats.org/officeDocument/2006/relationships/image" Target="../media/image256.png"/><Relationship Id="rId94" Type="http://schemas.openxmlformats.org/officeDocument/2006/relationships/customXml" Target="../ink/ink424.xml"/><Relationship Id="rId148" Type="http://schemas.openxmlformats.org/officeDocument/2006/relationships/image" Target="../media/image291.png"/><Relationship Id="rId169" Type="http://schemas.openxmlformats.org/officeDocument/2006/relationships/image" Target="../media/image299.png"/><Relationship Id="rId4" Type="http://schemas.openxmlformats.org/officeDocument/2006/relationships/image" Target="../media/image282.png"/><Relationship Id="rId180" Type="http://schemas.openxmlformats.org/officeDocument/2006/relationships/customXml" Target="../ink/ink472.xml"/><Relationship Id="rId215" Type="http://schemas.openxmlformats.org/officeDocument/2006/relationships/customXml" Target="../ink/ink491.xml"/><Relationship Id="rId236" Type="http://schemas.openxmlformats.org/officeDocument/2006/relationships/image" Target="../media/image208.png"/><Relationship Id="rId257" Type="http://schemas.openxmlformats.org/officeDocument/2006/relationships/customXml" Target="../ink/ink516.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329.pn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223.png"/><Relationship Id="rId5" Type="http://schemas.openxmlformats.org/officeDocument/2006/relationships/image" Target="../media/image221.png"/><Relationship Id="rId4" Type="http://schemas.openxmlformats.org/officeDocument/2006/relationships/image" Target="../media/image328.png"/></Relationships>
</file>

<file path=ppt/slides/_rels/slide18.xml.rels><?xml version="1.0" encoding="UTF-8" standalone="yes"?>
<Relationships xmlns="http://schemas.openxmlformats.org/package/2006/relationships"><Relationship Id="rId117" Type="http://schemas.openxmlformats.org/officeDocument/2006/relationships/customXml" Target="../ink/ink579.xml"/><Relationship Id="rId21" Type="http://schemas.openxmlformats.org/officeDocument/2006/relationships/customXml" Target="../ink/ink527.xml"/><Relationship Id="rId42" Type="http://schemas.openxmlformats.org/officeDocument/2006/relationships/image" Target="../media/image244.png"/><Relationship Id="rId63" Type="http://schemas.openxmlformats.org/officeDocument/2006/relationships/customXml" Target="../ink/ink551.xml"/><Relationship Id="rId84" Type="http://schemas.openxmlformats.org/officeDocument/2006/relationships/image" Target="../media/image262.png"/><Relationship Id="rId138" Type="http://schemas.openxmlformats.org/officeDocument/2006/relationships/customXml" Target="../ink/ink591.xml"/><Relationship Id="rId159" Type="http://schemas.openxmlformats.org/officeDocument/2006/relationships/customXml" Target="../ink/ink602.xml"/><Relationship Id="rId170" Type="http://schemas.openxmlformats.org/officeDocument/2006/relationships/image" Target="../media/image301.png"/><Relationship Id="rId191" Type="http://schemas.openxmlformats.org/officeDocument/2006/relationships/customXml" Target="../ink/ink620.xml"/><Relationship Id="rId205" Type="http://schemas.openxmlformats.org/officeDocument/2006/relationships/image" Target="../media/image319.png"/><Relationship Id="rId247" Type="http://schemas.openxmlformats.org/officeDocument/2006/relationships/customXml" Target="../ink/ink652.xml"/><Relationship Id="rId107" Type="http://schemas.openxmlformats.org/officeDocument/2006/relationships/customXml" Target="../ink/ink574.xml"/><Relationship Id="rId11" Type="http://schemas.openxmlformats.org/officeDocument/2006/relationships/customXml" Target="../ink/ink522.xml"/><Relationship Id="rId32" Type="http://schemas.openxmlformats.org/officeDocument/2006/relationships/image" Target="../media/image239.png"/><Relationship Id="rId53" Type="http://schemas.openxmlformats.org/officeDocument/2006/relationships/customXml" Target="../ink/ink546.xml"/><Relationship Id="rId74" Type="http://schemas.openxmlformats.org/officeDocument/2006/relationships/image" Target="../media/image257.png"/><Relationship Id="rId128" Type="http://schemas.openxmlformats.org/officeDocument/2006/relationships/customXml" Target="../ink/ink586.xml"/><Relationship Id="rId149" Type="http://schemas.openxmlformats.org/officeDocument/2006/relationships/image" Target="../media/image292.png"/><Relationship Id="rId5" Type="http://schemas.openxmlformats.org/officeDocument/2006/relationships/customXml" Target="../ink/ink519.xml"/><Relationship Id="rId95" Type="http://schemas.openxmlformats.org/officeDocument/2006/relationships/customXml" Target="../ink/ink567.xml"/><Relationship Id="rId160" Type="http://schemas.openxmlformats.org/officeDocument/2006/relationships/customXml" Target="../ink/ink603.xml"/><Relationship Id="rId181" Type="http://schemas.openxmlformats.org/officeDocument/2006/relationships/customXml" Target="../ink/ink615.xml"/><Relationship Id="rId216" Type="http://schemas.openxmlformats.org/officeDocument/2006/relationships/customXml" Target="../ink/ink635.xml"/><Relationship Id="rId237" Type="http://schemas.openxmlformats.org/officeDocument/2006/relationships/customXml" Target="../ink/ink644.xml"/><Relationship Id="rId258" Type="http://schemas.openxmlformats.org/officeDocument/2006/relationships/customXml" Target="../ink/ink659.xml"/><Relationship Id="rId22" Type="http://schemas.openxmlformats.org/officeDocument/2006/relationships/image" Target="../media/image234.png"/><Relationship Id="rId43" Type="http://schemas.openxmlformats.org/officeDocument/2006/relationships/customXml" Target="../ink/ink538.xml"/><Relationship Id="rId64" Type="http://schemas.openxmlformats.org/officeDocument/2006/relationships/image" Target="../media/image252.png"/><Relationship Id="rId118" Type="http://schemas.openxmlformats.org/officeDocument/2006/relationships/image" Target="../media/image278.png"/><Relationship Id="rId139" Type="http://schemas.openxmlformats.org/officeDocument/2006/relationships/image" Target="../media/image287.png"/><Relationship Id="rId85" Type="http://schemas.openxmlformats.org/officeDocument/2006/relationships/customXml" Target="../ink/ink562.xml"/><Relationship Id="rId150" Type="http://schemas.openxmlformats.org/officeDocument/2006/relationships/customXml" Target="../ink/ink597.xml"/><Relationship Id="rId171" Type="http://schemas.openxmlformats.org/officeDocument/2006/relationships/customXml" Target="../ink/ink610.xml"/><Relationship Id="rId192" Type="http://schemas.openxmlformats.org/officeDocument/2006/relationships/image" Target="../media/image313.png"/><Relationship Id="rId206" Type="http://schemas.openxmlformats.org/officeDocument/2006/relationships/customXml" Target="../ink/ink628.xml"/><Relationship Id="rId248" Type="http://schemas.openxmlformats.org/officeDocument/2006/relationships/customXml" Target="../ink/ink653.xml"/><Relationship Id="rId12" Type="http://schemas.openxmlformats.org/officeDocument/2006/relationships/image" Target="../media/image229.png"/><Relationship Id="rId33" Type="http://schemas.openxmlformats.org/officeDocument/2006/relationships/customXml" Target="../ink/ink533.xml"/><Relationship Id="rId108" Type="http://schemas.openxmlformats.org/officeDocument/2006/relationships/image" Target="../media/image273.png"/><Relationship Id="rId129" Type="http://schemas.openxmlformats.org/officeDocument/2006/relationships/image" Target="../media/image2820.png"/><Relationship Id="rId54" Type="http://schemas.openxmlformats.org/officeDocument/2006/relationships/image" Target="../media/image247.png"/><Relationship Id="rId75" Type="http://schemas.openxmlformats.org/officeDocument/2006/relationships/customXml" Target="../ink/ink557.xml"/><Relationship Id="rId96" Type="http://schemas.openxmlformats.org/officeDocument/2006/relationships/customXml" Target="../ink/ink568.xml"/><Relationship Id="rId140" Type="http://schemas.openxmlformats.org/officeDocument/2006/relationships/customXml" Target="../ink/ink592.xml"/><Relationship Id="rId161" Type="http://schemas.openxmlformats.org/officeDocument/2006/relationships/customXml" Target="../ink/ink604.xml"/><Relationship Id="rId182" Type="http://schemas.openxmlformats.org/officeDocument/2006/relationships/image" Target="../media/image307.png"/><Relationship Id="rId217" Type="http://schemas.openxmlformats.org/officeDocument/2006/relationships/customXml" Target="../ink/ink636.xml"/><Relationship Id="rId6" Type="http://schemas.openxmlformats.org/officeDocument/2006/relationships/image" Target="../media/image226.png"/><Relationship Id="rId238" Type="http://schemas.openxmlformats.org/officeDocument/2006/relationships/customXml" Target="../ink/ink645.xml"/><Relationship Id="rId259" Type="http://schemas.openxmlformats.org/officeDocument/2006/relationships/image" Target="../media/image326.png"/><Relationship Id="rId23" Type="http://schemas.openxmlformats.org/officeDocument/2006/relationships/customXml" Target="../ink/ink528.xml"/><Relationship Id="rId119" Type="http://schemas.openxmlformats.org/officeDocument/2006/relationships/customXml" Target="../ink/ink580.xml"/><Relationship Id="rId44" Type="http://schemas.openxmlformats.org/officeDocument/2006/relationships/image" Target="../media/image245.png"/><Relationship Id="rId65" Type="http://schemas.openxmlformats.org/officeDocument/2006/relationships/customXml" Target="../ink/ink552.xml"/><Relationship Id="rId86" Type="http://schemas.openxmlformats.org/officeDocument/2006/relationships/image" Target="../media/image263.png"/><Relationship Id="rId130" Type="http://schemas.openxmlformats.org/officeDocument/2006/relationships/customXml" Target="../ink/ink587.xml"/><Relationship Id="rId151" Type="http://schemas.openxmlformats.org/officeDocument/2006/relationships/image" Target="../media/image293.png"/><Relationship Id="rId172" Type="http://schemas.openxmlformats.org/officeDocument/2006/relationships/image" Target="../media/image302.png"/><Relationship Id="rId193" Type="http://schemas.openxmlformats.org/officeDocument/2006/relationships/customXml" Target="../ink/ink621.xml"/><Relationship Id="rId207" Type="http://schemas.openxmlformats.org/officeDocument/2006/relationships/image" Target="../media/image320.png"/><Relationship Id="rId249" Type="http://schemas.openxmlformats.org/officeDocument/2006/relationships/customXml" Target="../ink/ink654.xml"/><Relationship Id="rId13" Type="http://schemas.openxmlformats.org/officeDocument/2006/relationships/customXml" Target="../ink/ink523.xml"/><Relationship Id="rId109" Type="http://schemas.openxmlformats.org/officeDocument/2006/relationships/customXml" Target="../ink/ink575.xml"/><Relationship Id="rId260" Type="http://schemas.openxmlformats.org/officeDocument/2006/relationships/customXml" Target="../ink/ink660.xml"/><Relationship Id="rId34" Type="http://schemas.openxmlformats.org/officeDocument/2006/relationships/image" Target="../media/image240.png"/><Relationship Id="rId55" Type="http://schemas.openxmlformats.org/officeDocument/2006/relationships/customXml" Target="../ink/ink547.xml"/><Relationship Id="rId76" Type="http://schemas.openxmlformats.org/officeDocument/2006/relationships/image" Target="../media/image258.png"/><Relationship Id="rId97" Type="http://schemas.openxmlformats.org/officeDocument/2006/relationships/image" Target="../media/image268.png"/><Relationship Id="rId120" Type="http://schemas.openxmlformats.org/officeDocument/2006/relationships/image" Target="../media/image279.png"/><Relationship Id="rId141" Type="http://schemas.openxmlformats.org/officeDocument/2006/relationships/image" Target="../media/image288.png"/><Relationship Id="rId7" Type="http://schemas.openxmlformats.org/officeDocument/2006/relationships/customXml" Target="../ink/ink520.xml"/><Relationship Id="rId162" Type="http://schemas.openxmlformats.org/officeDocument/2006/relationships/customXml" Target="../ink/ink605.xml"/><Relationship Id="rId183" Type="http://schemas.openxmlformats.org/officeDocument/2006/relationships/customXml" Target="../ink/ink616.xml"/><Relationship Id="rId218" Type="http://schemas.openxmlformats.org/officeDocument/2006/relationships/customXml" Target="../ink/ink637.xml"/><Relationship Id="rId239" Type="http://schemas.openxmlformats.org/officeDocument/2006/relationships/customXml" Target="../ink/ink646.xml"/><Relationship Id="rId250" Type="http://schemas.openxmlformats.org/officeDocument/2006/relationships/image" Target="../media/image211.png"/><Relationship Id="rId24" Type="http://schemas.openxmlformats.org/officeDocument/2006/relationships/image" Target="../media/image235.png"/><Relationship Id="rId45" Type="http://schemas.openxmlformats.org/officeDocument/2006/relationships/customXml" Target="../ink/ink539.xml"/><Relationship Id="rId66" Type="http://schemas.openxmlformats.org/officeDocument/2006/relationships/image" Target="../media/image253.png"/><Relationship Id="rId87" Type="http://schemas.openxmlformats.org/officeDocument/2006/relationships/customXml" Target="../ink/ink563.xml"/><Relationship Id="rId110" Type="http://schemas.openxmlformats.org/officeDocument/2006/relationships/image" Target="../media/image274.png"/><Relationship Id="rId131" Type="http://schemas.openxmlformats.org/officeDocument/2006/relationships/image" Target="../media/image283.png"/><Relationship Id="rId152" Type="http://schemas.openxmlformats.org/officeDocument/2006/relationships/customXml" Target="../ink/ink598.xml"/><Relationship Id="rId173" Type="http://schemas.openxmlformats.org/officeDocument/2006/relationships/customXml" Target="../ink/ink611.xml"/><Relationship Id="rId194" Type="http://schemas.openxmlformats.org/officeDocument/2006/relationships/image" Target="../media/image314.png"/><Relationship Id="rId208" Type="http://schemas.openxmlformats.org/officeDocument/2006/relationships/customXml" Target="../ink/ink629.xml"/><Relationship Id="rId240" Type="http://schemas.openxmlformats.org/officeDocument/2006/relationships/customXml" Target="../ink/ink647.xml"/><Relationship Id="rId261" Type="http://schemas.openxmlformats.org/officeDocument/2006/relationships/image" Target="../media/image327.png"/><Relationship Id="rId14" Type="http://schemas.openxmlformats.org/officeDocument/2006/relationships/image" Target="../media/image230.png"/><Relationship Id="rId35" Type="http://schemas.openxmlformats.org/officeDocument/2006/relationships/customXml" Target="../ink/ink534.xml"/><Relationship Id="rId56" Type="http://schemas.openxmlformats.org/officeDocument/2006/relationships/image" Target="../media/image248.png"/><Relationship Id="rId77" Type="http://schemas.openxmlformats.org/officeDocument/2006/relationships/customXml" Target="../ink/ink558.xml"/><Relationship Id="rId100" Type="http://schemas.openxmlformats.org/officeDocument/2006/relationships/customXml" Target="../ink/ink570.xml"/><Relationship Id="rId8" Type="http://schemas.openxmlformats.org/officeDocument/2006/relationships/image" Target="../media/image227.png"/><Relationship Id="rId98" Type="http://schemas.openxmlformats.org/officeDocument/2006/relationships/customXml" Target="../ink/ink569.xml"/><Relationship Id="rId121" Type="http://schemas.openxmlformats.org/officeDocument/2006/relationships/customXml" Target="../ink/ink581.xml"/><Relationship Id="rId142" Type="http://schemas.openxmlformats.org/officeDocument/2006/relationships/customXml" Target="../ink/ink593.xml"/><Relationship Id="rId163" Type="http://schemas.openxmlformats.org/officeDocument/2006/relationships/customXml" Target="../ink/ink606.xml"/><Relationship Id="rId184" Type="http://schemas.openxmlformats.org/officeDocument/2006/relationships/image" Target="../media/image308.png"/><Relationship Id="rId219" Type="http://schemas.openxmlformats.org/officeDocument/2006/relationships/image" Target="../media/image323.png"/><Relationship Id="rId251" Type="http://schemas.openxmlformats.org/officeDocument/2006/relationships/customXml" Target="../ink/ink655.xml"/><Relationship Id="rId25" Type="http://schemas.openxmlformats.org/officeDocument/2006/relationships/customXml" Target="../ink/ink529.xml"/><Relationship Id="rId46" Type="http://schemas.openxmlformats.org/officeDocument/2006/relationships/customXml" Target="../ink/ink540.xml"/><Relationship Id="rId67" Type="http://schemas.openxmlformats.org/officeDocument/2006/relationships/customXml" Target="../ink/ink553.xml"/><Relationship Id="rId88" Type="http://schemas.openxmlformats.org/officeDocument/2006/relationships/image" Target="../media/image264.png"/><Relationship Id="rId111" Type="http://schemas.openxmlformats.org/officeDocument/2006/relationships/customXml" Target="../ink/ink576.xml"/><Relationship Id="rId132" Type="http://schemas.openxmlformats.org/officeDocument/2006/relationships/customXml" Target="../ink/ink588.xml"/><Relationship Id="rId153" Type="http://schemas.openxmlformats.org/officeDocument/2006/relationships/customXml" Target="../ink/ink599.xml"/><Relationship Id="rId174" Type="http://schemas.openxmlformats.org/officeDocument/2006/relationships/image" Target="../media/image303.png"/><Relationship Id="rId195" Type="http://schemas.openxmlformats.org/officeDocument/2006/relationships/customXml" Target="../ink/ink622.xml"/><Relationship Id="rId209" Type="http://schemas.openxmlformats.org/officeDocument/2006/relationships/customXml" Target="../ink/ink630.xml"/><Relationship Id="rId220" Type="http://schemas.openxmlformats.org/officeDocument/2006/relationships/customXml" Target="../ink/ink638.xml"/><Relationship Id="rId241" Type="http://schemas.openxmlformats.org/officeDocument/2006/relationships/customXml" Target="../ink/ink648.xml"/><Relationship Id="rId15" Type="http://schemas.openxmlformats.org/officeDocument/2006/relationships/customXml" Target="../ink/ink524.xml"/><Relationship Id="rId36" Type="http://schemas.openxmlformats.org/officeDocument/2006/relationships/image" Target="../media/image241.png"/><Relationship Id="rId57" Type="http://schemas.openxmlformats.org/officeDocument/2006/relationships/customXml" Target="../ink/ink548.xml"/><Relationship Id="rId262" Type="http://schemas.openxmlformats.org/officeDocument/2006/relationships/image" Target="../media/image330.png"/><Relationship Id="rId78" Type="http://schemas.openxmlformats.org/officeDocument/2006/relationships/image" Target="../media/image259.png"/><Relationship Id="rId99" Type="http://schemas.openxmlformats.org/officeDocument/2006/relationships/image" Target="../media/image269.png"/><Relationship Id="rId101" Type="http://schemas.openxmlformats.org/officeDocument/2006/relationships/image" Target="../media/image270.png"/><Relationship Id="rId122" Type="http://schemas.openxmlformats.org/officeDocument/2006/relationships/customXml" Target="../ink/ink582.xml"/><Relationship Id="rId143" Type="http://schemas.openxmlformats.org/officeDocument/2006/relationships/image" Target="../media/image289.png"/><Relationship Id="rId164" Type="http://schemas.openxmlformats.org/officeDocument/2006/relationships/image" Target="../media/image297.png"/><Relationship Id="rId185" Type="http://schemas.openxmlformats.org/officeDocument/2006/relationships/customXml" Target="../ink/ink617.xml"/><Relationship Id="rId9" Type="http://schemas.openxmlformats.org/officeDocument/2006/relationships/customXml" Target="../ink/ink521.xml"/><Relationship Id="rId210" Type="http://schemas.openxmlformats.org/officeDocument/2006/relationships/image" Target="../media/image321.png"/><Relationship Id="rId26" Type="http://schemas.openxmlformats.org/officeDocument/2006/relationships/image" Target="../media/image236.png"/><Relationship Id="rId231" Type="http://schemas.openxmlformats.org/officeDocument/2006/relationships/image" Target="../media/image207.png"/><Relationship Id="rId252" Type="http://schemas.openxmlformats.org/officeDocument/2006/relationships/image" Target="../media/image212.png"/><Relationship Id="rId47" Type="http://schemas.openxmlformats.org/officeDocument/2006/relationships/customXml" Target="../ink/ink541.xml"/><Relationship Id="rId68" Type="http://schemas.openxmlformats.org/officeDocument/2006/relationships/image" Target="../media/image254.png"/><Relationship Id="rId89" Type="http://schemas.openxmlformats.org/officeDocument/2006/relationships/customXml" Target="../ink/ink564.xml"/><Relationship Id="rId112" Type="http://schemas.openxmlformats.org/officeDocument/2006/relationships/image" Target="../media/image275.png"/><Relationship Id="rId133" Type="http://schemas.openxmlformats.org/officeDocument/2006/relationships/image" Target="../media/image284.png"/><Relationship Id="rId154" Type="http://schemas.openxmlformats.org/officeDocument/2006/relationships/image" Target="../media/image294.png"/><Relationship Id="rId175" Type="http://schemas.openxmlformats.org/officeDocument/2006/relationships/customXml" Target="../ink/ink612.xml"/><Relationship Id="rId196" Type="http://schemas.openxmlformats.org/officeDocument/2006/relationships/image" Target="../media/image315.png"/><Relationship Id="rId200" Type="http://schemas.openxmlformats.org/officeDocument/2006/relationships/image" Target="../media/image317.png"/><Relationship Id="rId16" Type="http://schemas.openxmlformats.org/officeDocument/2006/relationships/image" Target="../media/image231.png"/><Relationship Id="rId221" Type="http://schemas.openxmlformats.org/officeDocument/2006/relationships/image" Target="../media/image324.png"/><Relationship Id="rId242" Type="http://schemas.openxmlformats.org/officeDocument/2006/relationships/image" Target="../media/image209.png"/><Relationship Id="rId263" Type="http://schemas.openxmlformats.org/officeDocument/2006/relationships/image" Target="../media/image331.png"/><Relationship Id="rId37" Type="http://schemas.openxmlformats.org/officeDocument/2006/relationships/customXml" Target="../ink/ink535.xml"/><Relationship Id="rId58" Type="http://schemas.openxmlformats.org/officeDocument/2006/relationships/image" Target="../media/image249.png"/><Relationship Id="rId79" Type="http://schemas.openxmlformats.org/officeDocument/2006/relationships/customXml" Target="../ink/ink559.xml"/><Relationship Id="rId102" Type="http://schemas.openxmlformats.org/officeDocument/2006/relationships/customXml" Target="../ink/ink571.xml"/><Relationship Id="rId123" Type="http://schemas.openxmlformats.org/officeDocument/2006/relationships/image" Target="../media/image280.png"/><Relationship Id="rId144" Type="http://schemas.openxmlformats.org/officeDocument/2006/relationships/customXml" Target="../ink/ink594.xml"/><Relationship Id="rId90" Type="http://schemas.openxmlformats.org/officeDocument/2006/relationships/image" Target="../media/image265.png"/><Relationship Id="rId165" Type="http://schemas.openxmlformats.org/officeDocument/2006/relationships/customXml" Target="../ink/ink607.xml"/><Relationship Id="rId186" Type="http://schemas.openxmlformats.org/officeDocument/2006/relationships/image" Target="../media/image309.png"/><Relationship Id="rId211" Type="http://schemas.openxmlformats.org/officeDocument/2006/relationships/customXml" Target="../ink/ink631.xml"/><Relationship Id="rId232" Type="http://schemas.openxmlformats.org/officeDocument/2006/relationships/customXml" Target="../ink/ink641.xml"/><Relationship Id="rId253" Type="http://schemas.openxmlformats.org/officeDocument/2006/relationships/customXml" Target="../ink/ink656.xml"/><Relationship Id="rId27" Type="http://schemas.openxmlformats.org/officeDocument/2006/relationships/customXml" Target="../ink/ink530.xml"/><Relationship Id="rId48" Type="http://schemas.openxmlformats.org/officeDocument/2006/relationships/customXml" Target="../ink/ink542.xml"/><Relationship Id="rId69" Type="http://schemas.openxmlformats.org/officeDocument/2006/relationships/customXml" Target="../ink/ink554.xml"/><Relationship Id="rId113" Type="http://schemas.openxmlformats.org/officeDocument/2006/relationships/customXml" Target="../ink/ink577.xml"/><Relationship Id="rId134" Type="http://schemas.openxmlformats.org/officeDocument/2006/relationships/customXml" Target="../ink/ink589.xml"/><Relationship Id="rId80" Type="http://schemas.openxmlformats.org/officeDocument/2006/relationships/image" Target="../media/image260.png"/><Relationship Id="rId155" Type="http://schemas.openxmlformats.org/officeDocument/2006/relationships/customXml" Target="../ink/ink600.xml"/><Relationship Id="rId176" Type="http://schemas.openxmlformats.org/officeDocument/2006/relationships/image" Target="../media/image304.png"/><Relationship Id="rId197" Type="http://schemas.openxmlformats.org/officeDocument/2006/relationships/customXml" Target="../ink/ink623.xml"/><Relationship Id="rId201" Type="http://schemas.openxmlformats.org/officeDocument/2006/relationships/customXml" Target="../ink/ink625.xml"/><Relationship Id="rId222" Type="http://schemas.openxmlformats.org/officeDocument/2006/relationships/customXml" Target="../ink/ink639.xml"/><Relationship Id="rId243" Type="http://schemas.openxmlformats.org/officeDocument/2006/relationships/customXml" Target="../ink/ink649.xml"/><Relationship Id="rId17" Type="http://schemas.openxmlformats.org/officeDocument/2006/relationships/customXml" Target="../ink/ink525.xml"/><Relationship Id="rId38" Type="http://schemas.openxmlformats.org/officeDocument/2006/relationships/image" Target="../media/image242.png"/><Relationship Id="rId59" Type="http://schemas.openxmlformats.org/officeDocument/2006/relationships/customXml" Target="../ink/ink549.xml"/><Relationship Id="rId103" Type="http://schemas.openxmlformats.org/officeDocument/2006/relationships/customXml" Target="../ink/ink572.xml"/><Relationship Id="rId124" Type="http://schemas.openxmlformats.org/officeDocument/2006/relationships/customXml" Target="../ink/ink583.xml"/><Relationship Id="rId70" Type="http://schemas.openxmlformats.org/officeDocument/2006/relationships/image" Target="../media/image255.png"/><Relationship Id="rId91" Type="http://schemas.openxmlformats.org/officeDocument/2006/relationships/customXml" Target="../ink/ink565.xml"/><Relationship Id="rId145" Type="http://schemas.openxmlformats.org/officeDocument/2006/relationships/image" Target="../media/image290.png"/><Relationship Id="rId166" Type="http://schemas.openxmlformats.org/officeDocument/2006/relationships/image" Target="../media/image298.png"/><Relationship Id="rId187" Type="http://schemas.openxmlformats.org/officeDocument/2006/relationships/customXml" Target="../ink/ink618.xml"/><Relationship Id="rId1" Type="http://schemas.openxmlformats.org/officeDocument/2006/relationships/slideLayout" Target="../slideLayouts/slideLayout18.xml"/><Relationship Id="rId212" Type="http://schemas.openxmlformats.org/officeDocument/2006/relationships/image" Target="../media/image322.png"/><Relationship Id="rId233" Type="http://schemas.openxmlformats.org/officeDocument/2006/relationships/customXml" Target="../ink/ink642.xml"/><Relationship Id="rId254" Type="http://schemas.openxmlformats.org/officeDocument/2006/relationships/image" Target="../media/image213.png"/><Relationship Id="rId28" Type="http://schemas.openxmlformats.org/officeDocument/2006/relationships/image" Target="../media/image237.png"/><Relationship Id="rId49" Type="http://schemas.openxmlformats.org/officeDocument/2006/relationships/customXml" Target="../ink/ink543.xml"/><Relationship Id="rId114" Type="http://schemas.openxmlformats.org/officeDocument/2006/relationships/image" Target="../media/image276.png"/><Relationship Id="rId60" Type="http://schemas.openxmlformats.org/officeDocument/2006/relationships/image" Target="../media/image250.png"/><Relationship Id="rId81" Type="http://schemas.openxmlformats.org/officeDocument/2006/relationships/customXml" Target="../ink/ink560.xml"/><Relationship Id="rId135" Type="http://schemas.openxmlformats.org/officeDocument/2006/relationships/image" Target="../media/image285.png"/><Relationship Id="rId156" Type="http://schemas.openxmlformats.org/officeDocument/2006/relationships/image" Target="../media/image295.png"/><Relationship Id="rId177" Type="http://schemas.openxmlformats.org/officeDocument/2006/relationships/customXml" Target="../ink/ink613.xml"/><Relationship Id="rId198" Type="http://schemas.openxmlformats.org/officeDocument/2006/relationships/image" Target="../media/image316.png"/><Relationship Id="rId202" Type="http://schemas.openxmlformats.org/officeDocument/2006/relationships/image" Target="../media/image318.png"/><Relationship Id="rId223" Type="http://schemas.openxmlformats.org/officeDocument/2006/relationships/image" Target="../media/image325.png"/><Relationship Id="rId244" Type="http://schemas.openxmlformats.org/officeDocument/2006/relationships/image" Target="../media/image210.png"/><Relationship Id="rId18" Type="http://schemas.openxmlformats.org/officeDocument/2006/relationships/image" Target="../media/image232.png"/><Relationship Id="rId39" Type="http://schemas.openxmlformats.org/officeDocument/2006/relationships/customXml" Target="../ink/ink536.xml"/><Relationship Id="rId50" Type="http://schemas.openxmlformats.org/officeDocument/2006/relationships/customXml" Target="../ink/ink544.xml"/><Relationship Id="rId104" Type="http://schemas.openxmlformats.org/officeDocument/2006/relationships/image" Target="../media/image271.png"/><Relationship Id="rId125" Type="http://schemas.openxmlformats.org/officeDocument/2006/relationships/image" Target="../media/image281.png"/><Relationship Id="rId146" Type="http://schemas.openxmlformats.org/officeDocument/2006/relationships/customXml" Target="../ink/ink595.xml"/><Relationship Id="rId167" Type="http://schemas.openxmlformats.org/officeDocument/2006/relationships/customXml" Target="../ink/ink608.xml"/><Relationship Id="rId188" Type="http://schemas.openxmlformats.org/officeDocument/2006/relationships/image" Target="../media/image311.png"/><Relationship Id="rId71" Type="http://schemas.openxmlformats.org/officeDocument/2006/relationships/customXml" Target="../ink/ink555.xml"/><Relationship Id="rId92" Type="http://schemas.openxmlformats.org/officeDocument/2006/relationships/image" Target="../media/image266.png"/><Relationship Id="rId213" Type="http://schemas.openxmlformats.org/officeDocument/2006/relationships/customXml" Target="../ink/ink632.xml"/><Relationship Id="rId234" Type="http://schemas.openxmlformats.org/officeDocument/2006/relationships/customXml" Target="../ink/ink643.xml"/><Relationship Id="rId2" Type="http://schemas.openxmlformats.org/officeDocument/2006/relationships/notesSlide" Target="../notesSlides/notesSlide18.xml"/><Relationship Id="rId29" Type="http://schemas.openxmlformats.org/officeDocument/2006/relationships/customXml" Target="../ink/ink531.xml"/><Relationship Id="rId255" Type="http://schemas.openxmlformats.org/officeDocument/2006/relationships/customXml" Target="../ink/ink657.xml"/><Relationship Id="rId40" Type="http://schemas.openxmlformats.org/officeDocument/2006/relationships/image" Target="../media/image243.png"/><Relationship Id="rId115" Type="http://schemas.openxmlformats.org/officeDocument/2006/relationships/customXml" Target="../ink/ink578.xml"/><Relationship Id="rId136" Type="http://schemas.openxmlformats.org/officeDocument/2006/relationships/customXml" Target="../ink/ink590.xml"/><Relationship Id="rId157" Type="http://schemas.openxmlformats.org/officeDocument/2006/relationships/customXml" Target="../ink/ink601.xml"/><Relationship Id="rId178" Type="http://schemas.openxmlformats.org/officeDocument/2006/relationships/image" Target="../media/image305.png"/><Relationship Id="rId61" Type="http://schemas.openxmlformats.org/officeDocument/2006/relationships/customXml" Target="../ink/ink550.xml"/><Relationship Id="rId82" Type="http://schemas.openxmlformats.org/officeDocument/2006/relationships/image" Target="../media/image261.png"/><Relationship Id="rId199" Type="http://schemas.openxmlformats.org/officeDocument/2006/relationships/customXml" Target="../ink/ink624.xml"/><Relationship Id="rId203" Type="http://schemas.openxmlformats.org/officeDocument/2006/relationships/customXml" Target="../ink/ink626.xml"/><Relationship Id="rId19" Type="http://schemas.openxmlformats.org/officeDocument/2006/relationships/customXml" Target="../ink/ink526.xml"/><Relationship Id="rId224" Type="http://schemas.openxmlformats.org/officeDocument/2006/relationships/customXml" Target="../ink/ink640.xml"/><Relationship Id="rId245" Type="http://schemas.openxmlformats.org/officeDocument/2006/relationships/customXml" Target="../ink/ink650.xml"/><Relationship Id="rId30" Type="http://schemas.openxmlformats.org/officeDocument/2006/relationships/image" Target="../media/image238.png"/><Relationship Id="rId105" Type="http://schemas.openxmlformats.org/officeDocument/2006/relationships/customXml" Target="../ink/ink573.xml"/><Relationship Id="rId126" Type="http://schemas.openxmlformats.org/officeDocument/2006/relationships/customXml" Target="../ink/ink584.xml"/><Relationship Id="rId147" Type="http://schemas.openxmlformats.org/officeDocument/2006/relationships/image" Target="../media/image291.png"/><Relationship Id="rId168" Type="http://schemas.openxmlformats.org/officeDocument/2006/relationships/image" Target="../media/image299.png"/><Relationship Id="rId51" Type="http://schemas.openxmlformats.org/officeDocument/2006/relationships/customXml" Target="../ink/ink545.xml"/><Relationship Id="rId72" Type="http://schemas.openxmlformats.org/officeDocument/2006/relationships/image" Target="../media/image256.png"/><Relationship Id="rId93" Type="http://schemas.openxmlformats.org/officeDocument/2006/relationships/customXml" Target="../ink/ink566.xml"/><Relationship Id="rId189" Type="http://schemas.openxmlformats.org/officeDocument/2006/relationships/customXml" Target="../ink/ink619.xml"/><Relationship Id="rId3" Type="http://schemas.openxmlformats.org/officeDocument/2006/relationships/slide" Target="slide11.xml"/><Relationship Id="rId214" Type="http://schemas.openxmlformats.org/officeDocument/2006/relationships/customXml" Target="../ink/ink633.xml"/><Relationship Id="rId256" Type="http://schemas.openxmlformats.org/officeDocument/2006/relationships/image" Target="../media/image214.png"/><Relationship Id="rId116" Type="http://schemas.openxmlformats.org/officeDocument/2006/relationships/image" Target="../media/image277.png"/><Relationship Id="rId137" Type="http://schemas.openxmlformats.org/officeDocument/2006/relationships/image" Target="../media/image286.png"/><Relationship Id="rId158" Type="http://schemas.openxmlformats.org/officeDocument/2006/relationships/image" Target="../media/image296.png"/><Relationship Id="rId20" Type="http://schemas.openxmlformats.org/officeDocument/2006/relationships/image" Target="../media/image233.png"/><Relationship Id="rId41" Type="http://schemas.openxmlformats.org/officeDocument/2006/relationships/customXml" Target="../ink/ink537.xml"/><Relationship Id="rId62" Type="http://schemas.openxmlformats.org/officeDocument/2006/relationships/image" Target="../media/image251.png"/><Relationship Id="rId83" Type="http://schemas.openxmlformats.org/officeDocument/2006/relationships/customXml" Target="../ink/ink561.xml"/><Relationship Id="rId179" Type="http://schemas.openxmlformats.org/officeDocument/2006/relationships/customXml" Target="../ink/ink614.xml"/><Relationship Id="rId190" Type="http://schemas.openxmlformats.org/officeDocument/2006/relationships/image" Target="../media/image312.png"/><Relationship Id="rId204" Type="http://schemas.openxmlformats.org/officeDocument/2006/relationships/customXml" Target="../ink/ink627.xml"/><Relationship Id="rId246" Type="http://schemas.openxmlformats.org/officeDocument/2006/relationships/customXml" Target="../ink/ink651.xml"/><Relationship Id="rId106" Type="http://schemas.openxmlformats.org/officeDocument/2006/relationships/image" Target="../media/image272.png"/><Relationship Id="rId127" Type="http://schemas.openxmlformats.org/officeDocument/2006/relationships/customXml" Target="../ink/ink585.xml"/><Relationship Id="rId10" Type="http://schemas.openxmlformats.org/officeDocument/2006/relationships/image" Target="../media/image228.png"/><Relationship Id="rId31" Type="http://schemas.openxmlformats.org/officeDocument/2006/relationships/customXml" Target="../ink/ink532.xml"/><Relationship Id="rId52" Type="http://schemas.openxmlformats.org/officeDocument/2006/relationships/image" Target="../media/image246.png"/><Relationship Id="rId73" Type="http://schemas.openxmlformats.org/officeDocument/2006/relationships/customXml" Target="../ink/ink556.xml"/><Relationship Id="rId94" Type="http://schemas.openxmlformats.org/officeDocument/2006/relationships/image" Target="../media/image267.png"/><Relationship Id="rId148" Type="http://schemas.openxmlformats.org/officeDocument/2006/relationships/customXml" Target="../ink/ink596.xml"/><Relationship Id="rId169" Type="http://schemas.openxmlformats.org/officeDocument/2006/relationships/customXml" Target="../ink/ink609.xml"/><Relationship Id="rId4" Type="http://schemas.openxmlformats.org/officeDocument/2006/relationships/image" Target="../media/image223.png"/><Relationship Id="rId180" Type="http://schemas.openxmlformats.org/officeDocument/2006/relationships/image" Target="../media/image306.png"/><Relationship Id="rId215" Type="http://schemas.openxmlformats.org/officeDocument/2006/relationships/customXml" Target="../ink/ink634.xml"/><Relationship Id="rId236" Type="http://schemas.openxmlformats.org/officeDocument/2006/relationships/image" Target="../media/image208.png"/><Relationship Id="rId257" Type="http://schemas.openxmlformats.org/officeDocument/2006/relationships/customXml" Target="../ink/ink658.xml"/></Relationships>
</file>

<file path=ppt/slides/_rels/slide19.xml.rels><?xml version="1.0" encoding="UTF-8" standalone="yes"?>
<Relationships xmlns="http://schemas.openxmlformats.org/package/2006/relationships"><Relationship Id="rId8" Type="http://schemas.openxmlformats.org/officeDocument/2006/relationships/image" Target="../media/image333.png"/><Relationship Id="rId3" Type="http://schemas.openxmlformats.org/officeDocument/2006/relationships/slide" Target="slide11.xml"/><Relationship Id="rId7" Type="http://schemas.openxmlformats.org/officeDocument/2006/relationships/image" Target="../media/image223.pn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221.png"/><Relationship Id="rId4" Type="http://schemas.openxmlformats.org/officeDocument/2006/relationships/image" Target="../media/image332.png"/><Relationship Id="rId9" Type="http://schemas.openxmlformats.org/officeDocument/2006/relationships/image" Target="../media/image33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7.xml"/><Relationship Id="rId5" Type="http://schemas.openxmlformats.org/officeDocument/2006/relationships/hyperlink" Target="https://creativecommons.org/licenses/by-nc/3.0/" TargetMode="External"/><Relationship Id="rId4" Type="http://schemas.openxmlformats.org/officeDocument/2006/relationships/hyperlink" Target="https://www.freepngimg.com/png/85229-text-photography-question-interrogation-communication-stock"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customXml" Target="../ink/ink664.xml"/><Relationship Id="rId3" Type="http://schemas.openxmlformats.org/officeDocument/2006/relationships/customXml" Target="../ink/ink661.xml"/><Relationship Id="rId7" Type="http://schemas.openxmlformats.org/officeDocument/2006/relationships/customXml" Target="../ink/ink663.xml"/><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customXml" Target="../ink/ink662.xml"/><Relationship Id="rId5" Type="http://schemas.openxmlformats.org/officeDocument/2006/relationships/image" Target="../media/image2911.png"/><Relationship Id="rId9" Type="http://schemas.openxmlformats.org/officeDocument/2006/relationships/customXml" Target="../ink/ink665.xml"/></Relationships>
</file>

<file path=ppt/slides/_rels/slide23.xml.rels><?xml version="1.0" encoding="UTF-8" standalone="yes"?>
<Relationships xmlns="http://schemas.openxmlformats.org/package/2006/relationships"><Relationship Id="rId8" Type="http://schemas.openxmlformats.org/officeDocument/2006/relationships/customXml" Target="../ink/ink669.xml"/><Relationship Id="rId3" Type="http://schemas.openxmlformats.org/officeDocument/2006/relationships/image" Target="../media/image336.png"/><Relationship Id="rId7" Type="http://schemas.openxmlformats.org/officeDocument/2006/relationships/customXml" Target="../ink/ink668.xml"/><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customXml" Target="../ink/ink667.xml"/><Relationship Id="rId5" Type="http://schemas.openxmlformats.org/officeDocument/2006/relationships/image" Target="../media/image2911.png"/><Relationship Id="rId4" Type="http://schemas.openxmlformats.org/officeDocument/2006/relationships/customXml" Target="../ink/ink666.xml"/><Relationship Id="rId9" Type="http://schemas.openxmlformats.org/officeDocument/2006/relationships/customXml" Target="../ink/ink670.xml"/></Relationships>
</file>

<file path=ppt/slides/_rels/slide24.xml.rels><?xml version="1.0" encoding="UTF-8" standalone="yes"?>
<Relationships xmlns="http://schemas.openxmlformats.org/package/2006/relationships"><Relationship Id="rId13" Type="http://schemas.openxmlformats.org/officeDocument/2006/relationships/customXml" Target="../ink/ink671.xml"/><Relationship Id="rId21" Type="http://schemas.openxmlformats.org/officeDocument/2006/relationships/customXml" Target="../ink/ink672.xml"/><Relationship Id="rId63" Type="http://schemas.openxmlformats.org/officeDocument/2006/relationships/customXml" Target="../ink/ink675.xml"/><Relationship Id="rId89" Type="http://schemas.openxmlformats.org/officeDocument/2006/relationships/customXml" Target="../ink/ink680.xml"/><Relationship Id="rId104" Type="http://schemas.openxmlformats.org/officeDocument/2006/relationships/image" Target="../media/image3470.png"/><Relationship Id="rId7" Type="http://schemas.openxmlformats.org/officeDocument/2006/relationships/image" Target="../media/image339.png"/><Relationship Id="rId12" Type="http://schemas.openxmlformats.org/officeDocument/2006/relationships/image" Target="../media/image343.png"/><Relationship Id="rId59" Type="http://schemas.openxmlformats.org/officeDocument/2006/relationships/image" Target="../media/image980.png"/><Relationship Id="rId67" Type="http://schemas.openxmlformats.org/officeDocument/2006/relationships/customXml" Target="../ink/ink678.xml"/><Relationship Id="rId92" Type="http://schemas.openxmlformats.org/officeDocument/2006/relationships/customXml" Target="../ink/ink683.xml"/><Relationship Id="rId2" Type="http://schemas.openxmlformats.org/officeDocument/2006/relationships/notesSlide" Target="../notesSlides/notesSlide24.xml"/><Relationship Id="rId20" Type="http://schemas.openxmlformats.org/officeDocument/2006/relationships/image" Target="../media/image2210.png"/><Relationship Id="rId62" Type="http://schemas.openxmlformats.org/officeDocument/2006/relationships/customXml" Target="../ink/ink674.xml"/><Relationship Id="rId70" Type="http://schemas.openxmlformats.org/officeDocument/2006/relationships/customXml" Target="../ink/ink679.xml"/><Relationship Id="rId88" Type="http://schemas.openxmlformats.org/officeDocument/2006/relationships/image" Target="../media/image3461.png"/><Relationship Id="rId91" Type="http://schemas.openxmlformats.org/officeDocument/2006/relationships/customXml" Target="../ink/ink682.xml"/><Relationship Id="rId107" Type="http://schemas.openxmlformats.org/officeDocument/2006/relationships/customXml" Target="../ink/ink689.xml"/><Relationship Id="rId1" Type="http://schemas.openxmlformats.org/officeDocument/2006/relationships/slideLayout" Target="../slideLayouts/slideLayout14.xml"/><Relationship Id="rId6" Type="http://schemas.openxmlformats.org/officeDocument/2006/relationships/image" Target="../media/image338.png"/><Relationship Id="rId11" Type="http://schemas.openxmlformats.org/officeDocument/2006/relationships/slide" Target="slide25.xml"/><Relationship Id="rId66" Type="http://schemas.openxmlformats.org/officeDocument/2006/relationships/customXml" Target="../ink/ink677.xml"/><Relationship Id="rId5" Type="http://schemas.openxmlformats.org/officeDocument/2006/relationships/image" Target="../media/image337.png"/><Relationship Id="rId61" Type="http://schemas.openxmlformats.org/officeDocument/2006/relationships/image" Target="../media/image335.png"/><Relationship Id="rId90" Type="http://schemas.openxmlformats.org/officeDocument/2006/relationships/customXml" Target="../ink/ink681.xml"/><Relationship Id="rId95" Type="http://schemas.openxmlformats.org/officeDocument/2006/relationships/customXml" Target="../ink/ink686.xml"/><Relationship Id="rId106" Type="http://schemas.openxmlformats.org/officeDocument/2006/relationships/customXml" Target="../ink/ink688.xml"/><Relationship Id="rId10" Type="http://schemas.openxmlformats.org/officeDocument/2006/relationships/image" Target="../media/image342.png"/><Relationship Id="rId60" Type="http://schemas.openxmlformats.org/officeDocument/2006/relationships/customXml" Target="../ink/ink673.xml"/><Relationship Id="rId65" Type="http://schemas.openxmlformats.org/officeDocument/2006/relationships/customXml" Target="../ink/ink676.xml"/><Relationship Id="rId94" Type="http://schemas.openxmlformats.org/officeDocument/2006/relationships/customXml" Target="../ink/ink685.xml"/><Relationship Id="rId4" Type="http://schemas.openxmlformats.org/officeDocument/2006/relationships/image" Target="../media/image540.png"/><Relationship Id="rId9" Type="http://schemas.openxmlformats.org/officeDocument/2006/relationships/image" Target="../media/image341.png"/><Relationship Id="rId64" Type="http://schemas.openxmlformats.org/officeDocument/2006/relationships/image" Target="../media/image2911.png"/><Relationship Id="rId69" Type="http://schemas.openxmlformats.org/officeDocument/2006/relationships/image" Target="../media/image3001.png"/><Relationship Id="rId105" Type="http://schemas.openxmlformats.org/officeDocument/2006/relationships/customXml" Target="../ink/ink687.xml"/><Relationship Id="rId8" Type="http://schemas.openxmlformats.org/officeDocument/2006/relationships/image" Target="../media/image340.png"/><Relationship Id="rId72" Type="http://schemas.openxmlformats.org/officeDocument/2006/relationships/image" Target="../media/image3420.png"/><Relationship Id="rId93" Type="http://schemas.openxmlformats.org/officeDocument/2006/relationships/customXml" Target="../ink/ink684.xml"/><Relationship Id="rId3" Type="http://schemas.openxmlformats.org/officeDocument/2006/relationships/image" Target="../media/image530.png"/></Relationships>
</file>

<file path=ppt/slides/_rels/slide25.xml.rels><?xml version="1.0" encoding="UTF-8" standalone="yes"?>
<Relationships xmlns="http://schemas.openxmlformats.org/package/2006/relationships"><Relationship Id="rId13" Type="http://schemas.openxmlformats.org/officeDocument/2006/relationships/image" Target="../media/image344.png"/><Relationship Id="rId18" Type="http://schemas.openxmlformats.org/officeDocument/2006/relationships/image" Target="../media/image349.png"/><Relationship Id="rId26" Type="http://schemas.openxmlformats.org/officeDocument/2006/relationships/customXml" Target="../ink/ink693.xml"/><Relationship Id="rId3" Type="http://schemas.openxmlformats.org/officeDocument/2006/relationships/slide" Target="slide24.xml"/><Relationship Id="rId21" Type="http://schemas.openxmlformats.org/officeDocument/2006/relationships/customXml" Target="../ink/ink690.xml"/><Relationship Id="rId12" Type="http://schemas.openxmlformats.org/officeDocument/2006/relationships/image" Target="../media/image361.png"/><Relationship Id="rId17" Type="http://schemas.openxmlformats.org/officeDocument/2006/relationships/image" Target="../media/image348.png"/><Relationship Id="rId25" Type="http://schemas.openxmlformats.org/officeDocument/2006/relationships/customXml" Target="../ink/ink692.xml"/><Relationship Id="rId2" Type="http://schemas.openxmlformats.org/officeDocument/2006/relationships/notesSlide" Target="../notesSlides/notesSlide25.xml"/><Relationship Id="rId16" Type="http://schemas.openxmlformats.org/officeDocument/2006/relationships/image" Target="../media/image347.png"/><Relationship Id="rId20" Type="http://schemas.openxmlformats.org/officeDocument/2006/relationships/image" Target="../media/image351.png"/><Relationship Id="rId29" Type="http://schemas.openxmlformats.org/officeDocument/2006/relationships/customXml" Target="../ink/ink695.xml"/><Relationship Id="rId1" Type="http://schemas.openxmlformats.org/officeDocument/2006/relationships/slideLayout" Target="../slideLayouts/slideLayout14.xml"/><Relationship Id="rId24" Type="http://schemas.openxmlformats.org/officeDocument/2006/relationships/image" Target="../media/image352.png"/><Relationship Id="rId15" Type="http://schemas.openxmlformats.org/officeDocument/2006/relationships/image" Target="../media/image346.png"/><Relationship Id="rId23" Type="http://schemas.openxmlformats.org/officeDocument/2006/relationships/customXml" Target="../ink/ink691.xml"/><Relationship Id="rId28" Type="http://schemas.openxmlformats.org/officeDocument/2006/relationships/image" Target="../media/image353.png"/><Relationship Id="rId19" Type="http://schemas.openxmlformats.org/officeDocument/2006/relationships/image" Target="../media/image350.png"/><Relationship Id="rId14" Type="http://schemas.openxmlformats.org/officeDocument/2006/relationships/image" Target="../media/image345.png"/><Relationship Id="rId22" Type="http://schemas.openxmlformats.org/officeDocument/2006/relationships/image" Target="../media/image335.png"/><Relationship Id="rId27" Type="http://schemas.openxmlformats.org/officeDocument/2006/relationships/customXml" Target="../ink/ink694.xml"/><Relationship Id="rId30" Type="http://schemas.openxmlformats.org/officeDocument/2006/relationships/image" Target="../media/image354.png"/></Relationships>
</file>

<file path=ppt/slides/_rels/slide26.xml.rels><?xml version="1.0" encoding="UTF-8" standalone="yes"?>
<Relationships xmlns="http://schemas.openxmlformats.org/package/2006/relationships"><Relationship Id="rId8" Type="http://schemas.openxmlformats.org/officeDocument/2006/relationships/image" Target="../media/image365.png"/><Relationship Id="rId13" Type="http://schemas.openxmlformats.org/officeDocument/2006/relationships/image" Target="../media/image370.png"/><Relationship Id="rId18" Type="http://schemas.openxmlformats.org/officeDocument/2006/relationships/customXml" Target="../ink/ink699.xml"/><Relationship Id="rId26" Type="http://schemas.openxmlformats.org/officeDocument/2006/relationships/customXml" Target="../ink/ink704.xml"/><Relationship Id="rId3" Type="http://schemas.openxmlformats.org/officeDocument/2006/relationships/image" Target="../media/image530.png"/><Relationship Id="rId21" Type="http://schemas.openxmlformats.org/officeDocument/2006/relationships/image" Target="../media/image3545.png"/><Relationship Id="rId7" Type="http://schemas.openxmlformats.org/officeDocument/2006/relationships/image" Target="../media/image364.png"/><Relationship Id="rId12" Type="http://schemas.openxmlformats.org/officeDocument/2006/relationships/image" Target="../media/image369.png"/><Relationship Id="rId17" Type="http://schemas.openxmlformats.org/officeDocument/2006/relationships/customXml" Target="../ink/ink698.xml"/><Relationship Id="rId25" Type="http://schemas.openxmlformats.org/officeDocument/2006/relationships/customXml" Target="../ink/ink703.xml"/><Relationship Id="rId2" Type="http://schemas.openxmlformats.org/officeDocument/2006/relationships/notesSlide" Target="../notesSlides/notesSlide26.xml"/><Relationship Id="rId16" Type="http://schemas.openxmlformats.org/officeDocument/2006/relationships/customXml" Target="../ink/ink697.xml"/><Relationship Id="rId20" Type="http://schemas.openxmlformats.org/officeDocument/2006/relationships/customXml" Target="../ink/ink700.xml"/><Relationship Id="rId29" Type="http://schemas.openxmlformats.org/officeDocument/2006/relationships/customXml" Target="../ink/ink706.xml"/><Relationship Id="rId1" Type="http://schemas.openxmlformats.org/officeDocument/2006/relationships/slideLayout" Target="../slideLayouts/slideLayout14.xml"/><Relationship Id="rId6" Type="http://schemas.openxmlformats.org/officeDocument/2006/relationships/image" Target="../media/image363.png"/><Relationship Id="rId11" Type="http://schemas.openxmlformats.org/officeDocument/2006/relationships/image" Target="../media/image368.png"/><Relationship Id="rId24" Type="http://schemas.openxmlformats.org/officeDocument/2006/relationships/image" Target="../media/image3430.png"/><Relationship Id="rId32" Type="http://schemas.openxmlformats.org/officeDocument/2006/relationships/image" Target="../media/image3570.png"/><Relationship Id="rId5" Type="http://schemas.openxmlformats.org/officeDocument/2006/relationships/image" Target="../media/image362.png"/><Relationship Id="rId15" Type="http://schemas.openxmlformats.org/officeDocument/2006/relationships/image" Target="../media/image2911.png"/><Relationship Id="rId23" Type="http://schemas.openxmlformats.org/officeDocument/2006/relationships/customXml" Target="../ink/ink702.xml"/><Relationship Id="rId28" Type="http://schemas.openxmlformats.org/officeDocument/2006/relationships/image" Target="../media/image3551.png"/><Relationship Id="rId10" Type="http://schemas.openxmlformats.org/officeDocument/2006/relationships/image" Target="../media/image367.png"/><Relationship Id="rId19" Type="http://schemas.openxmlformats.org/officeDocument/2006/relationships/image" Target="../media/image3530.png"/><Relationship Id="rId31" Type="http://schemas.openxmlformats.org/officeDocument/2006/relationships/customXml" Target="../ink/ink707.xml"/><Relationship Id="rId4" Type="http://schemas.openxmlformats.org/officeDocument/2006/relationships/image" Target="../media/image540.png"/><Relationship Id="rId9" Type="http://schemas.openxmlformats.org/officeDocument/2006/relationships/image" Target="../media/image366.png"/><Relationship Id="rId14" Type="http://schemas.openxmlformats.org/officeDocument/2006/relationships/customXml" Target="../ink/ink696.xml"/><Relationship Id="rId22" Type="http://schemas.openxmlformats.org/officeDocument/2006/relationships/customXml" Target="../ink/ink701.xml"/><Relationship Id="rId27" Type="http://schemas.openxmlformats.org/officeDocument/2006/relationships/customXml" Target="../ink/ink705.xml"/><Relationship Id="rId30" Type="http://schemas.openxmlformats.org/officeDocument/2006/relationships/image" Target="../media/image3561.png"/></Relationships>
</file>

<file path=ppt/slides/_rels/slide27.xml.rels><?xml version="1.0" encoding="UTF-8" standalone="yes"?>
<Relationships xmlns="http://schemas.openxmlformats.org/package/2006/relationships"><Relationship Id="rId8" Type="http://schemas.openxmlformats.org/officeDocument/2006/relationships/image" Target="../media/image374.png"/><Relationship Id="rId3" Type="http://schemas.openxmlformats.org/officeDocument/2006/relationships/image" Target="../media/image530.png"/><Relationship Id="rId7" Type="http://schemas.openxmlformats.org/officeDocument/2006/relationships/image" Target="../media/image373.png"/><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image" Target="../media/image372.png"/><Relationship Id="rId5" Type="http://schemas.openxmlformats.org/officeDocument/2006/relationships/image" Target="../media/image371.png"/><Relationship Id="rId4" Type="http://schemas.openxmlformats.org/officeDocument/2006/relationships/image" Target="../media/image540.png"/><Relationship Id="rId9" Type="http://schemas.openxmlformats.org/officeDocument/2006/relationships/image" Target="../media/image375.png"/></Relationships>
</file>

<file path=ppt/slides/_rels/slide28.xml.rels><?xml version="1.0" encoding="UTF-8" standalone="yes"?>
<Relationships xmlns="http://schemas.openxmlformats.org/package/2006/relationships"><Relationship Id="rId3" Type="http://schemas.openxmlformats.org/officeDocument/2006/relationships/image" Target="../media/image750.png"/><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image" Target="../media/image780.png"/><Relationship Id="rId5" Type="http://schemas.openxmlformats.org/officeDocument/2006/relationships/image" Target="../media/image770.png"/><Relationship Id="rId4" Type="http://schemas.openxmlformats.org/officeDocument/2006/relationships/image" Target="../media/image760.png"/></Relationships>
</file>

<file path=ppt/slides/_rels/slide29.xml.rels><?xml version="1.0" encoding="UTF-8" standalone="yes"?>
<Relationships xmlns="http://schemas.openxmlformats.org/package/2006/relationships"><Relationship Id="rId3" Type="http://schemas.openxmlformats.org/officeDocument/2006/relationships/image" Target="../media/image750.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780.png"/><Relationship Id="rId5" Type="http://schemas.openxmlformats.org/officeDocument/2006/relationships/image" Target="../media/image770.png"/><Relationship Id="rId4" Type="http://schemas.openxmlformats.org/officeDocument/2006/relationships/image" Target="../media/image760.pn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hyperlink" Target="https://creativecommons.org/licenses/by-nc-sa/3.0/" TargetMode="External"/><Relationship Id="rId4" Type="http://schemas.openxmlformats.org/officeDocument/2006/relationships/hyperlink" Target="https://www.flickr.com/photos/95205711@N02/21822552801"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hyperlink" Target="https://creativecommons.org/licenses/by-nc/3.0/" TargetMode="External"/><Relationship Id="rId4" Type="http://schemas.openxmlformats.org/officeDocument/2006/relationships/hyperlink" Target="https://www.freepngimg.com/png/85229-text-photography-question-interrogation-communication-stock"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76.png"/><Relationship Id="rId5" Type="http://schemas.openxmlformats.org/officeDocument/2006/relationships/image" Target="../media/image555.png"/></Relationships>
</file>

<file path=ppt/slides/_rels/slide33.xml.rels><?xml version="1.0" encoding="UTF-8" standalone="yes"?>
<Relationships xmlns="http://schemas.openxmlformats.org/package/2006/relationships"><Relationship Id="rId3" Type="http://schemas.openxmlformats.org/officeDocument/2006/relationships/image" Target="../media/image3460.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840.png"/><Relationship Id="rId5" Type="http://schemas.openxmlformats.org/officeDocument/2006/relationships/image" Target="../media/image3471.png"/><Relationship Id="rId4" Type="http://schemas.openxmlformats.org/officeDocument/2006/relationships/image" Target="../media/image820.png"/></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380.png"/><Relationship Id="rId13" Type="http://schemas.openxmlformats.org/officeDocument/2006/relationships/image" Target="../media/image382.png"/><Relationship Id="rId3" Type="http://schemas.openxmlformats.org/officeDocument/2006/relationships/image" Target="../media/image530.png"/><Relationship Id="rId7" Type="http://schemas.openxmlformats.org/officeDocument/2006/relationships/image" Target="../media/image379.png"/><Relationship Id="rId12" Type="http://schemas.openxmlformats.org/officeDocument/2006/relationships/image" Target="../media/image1030.png"/><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image" Target="../media/image378.png"/><Relationship Id="rId11" Type="http://schemas.openxmlformats.org/officeDocument/2006/relationships/image" Target="../media/image401.png"/><Relationship Id="rId5" Type="http://schemas.openxmlformats.org/officeDocument/2006/relationships/image" Target="../media/image377.png"/><Relationship Id="rId10" Type="http://schemas.openxmlformats.org/officeDocument/2006/relationships/image" Target="../media/image390.png"/><Relationship Id="rId4" Type="http://schemas.openxmlformats.org/officeDocument/2006/relationships/image" Target="../media/image3300.png"/><Relationship Id="rId9" Type="http://schemas.openxmlformats.org/officeDocument/2006/relationships/image" Target="../media/image381.png"/></Relationships>
</file>

<file path=ppt/slides/_rels/slide37.xml.rels><?xml version="1.0" encoding="UTF-8" standalone="yes"?>
<Relationships xmlns="http://schemas.openxmlformats.org/package/2006/relationships"><Relationship Id="rId3" Type="http://schemas.openxmlformats.org/officeDocument/2006/relationships/image" Target="../media/image348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510.png"/><Relationship Id="rId4" Type="http://schemas.openxmlformats.org/officeDocument/2006/relationships/image" Target="../media/image3491.png"/></Relationships>
</file>

<file path=ppt/slides/_rels/slide38.xml.rels><?xml version="1.0" encoding="UTF-8" standalone="yes"?>
<Relationships xmlns="http://schemas.openxmlformats.org/package/2006/relationships"><Relationship Id="rId8" Type="http://schemas.openxmlformats.org/officeDocument/2006/relationships/control" Target="../activeX/activeX8.xml"/><Relationship Id="rId13" Type="http://schemas.openxmlformats.org/officeDocument/2006/relationships/image" Target="../media/image15.png"/><Relationship Id="rId18" Type="http://schemas.openxmlformats.org/officeDocument/2006/relationships/image" Target="../media/image16.wmf"/><Relationship Id="rId3" Type="http://schemas.openxmlformats.org/officeDocument/2006/relationships/control" Target="../activeX/activeX3.xml"/><Relationship Id="rId7" Type="http://schemas.openxmlformats.org/officeDocument/2006/relationships/control" Target="../activeX/activeX7.xml"/><Relationship Id="rId12" Type="http://schemas.openxmlformats.org/officeDocument/2006/relationships/image" Target="../media/image383.png"/><Relationship Id="rId17" Type="http://schemas.openxmlformats.org/officeDocument/2006/relationships/hyperlink" Target="https://creativecommons.org/licenses/by-nc/3.0/" TargetMode="External"/><Relationship Id="rId2" Type="http://schemas.openxmlformats.org/officeDocument/2006/relationships/control" Target="../activeX/activeX2.xml"/><Relationship Id="rId16" Type="http://schemas.openxmlformats.org/officeDocument/2006/relationships/image" Target="../media/image3531.png"/><Relationship Id="rId1" Type="http://schemas.openxmlformats.org/officeDocument/2006/relationships/control" Target="../activeX/activeX1.xml"/><Relationship Id="rId6" Type="http://schemas.openxmlformats.org/officeDocument/2006/relationships/control" Target="../activeX/activeX6.xml"/><Relationship Id="rId5" Type="http://schemas.openxmlformats.org/officeDocument/2006/relationships/control" Target="../activeX/activeX5.xml"/><Relationship Id="rId10" Type="http://schemas.openxmlformats.org/officeDocument/2006/relationships/notesSlide" Target="../notesSlides/notesSlide37.xml"/><Relationship Id="rId4" Type="http://schemas.openxmlformats.org/officeDocument/2006/relationships/control" Target="../activeX/activeX4.xml"/><Relationship Id="rId9" Type="http://schemas.openxmlformats.org/officeDocument/2006/relationships/slideLayout" Target="../slideLayouts/slideLayout5.xml"/><Relationship Id="rId14" Type="http://schemas.openxmlformats.org/officeDocument/2006/relationships/hyperlink" Target="https://www.freepngimg.com/png/85229-text-photography-question-interrogation-communication-stock"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image" Target="../media/image1100.png"/><Relationship Id="rId7" Type="http://schemas.openxmlformats.org/officeDocument/2006/relationships/slide" Target="slide41.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120.png"/><Relationship Id="rId5" Type="http://schemas.openxmlformats.org/officeDocument/2006/relationships/image" Target="../media/image3544.png"/><Relationship Id="rId10" Type="http://schemas.openxmlformats.org/officeDocument/2006/relationships/image" Target="../media/image386.png"/><Relationship Id="rId4" Type="http://schemas.openxmlformats.org/officeDocument/2006/relationships/image" Target="../media/image30.png"/><Relationship Id="rId9" Type="http://schemas.openxmlformats.org/officeDocument/2006/relationships/image" Target="../media/image385.png"/></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image" Target="../media/image3550.png"/></Relationships>
</file>

<file path=ppt/slides/_rels/slide4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image" Target="../media/image3560.png"/></Relationships>
</file>

<file path=ppt/slides/_rels/slide43.xml.rels><?xml version="1.0" encoding="UTF-8" standalone="yes"?>
<Relationships xmlns="http://schemas.openxmlformats.org/package/2006/relationships"><Relationship Id="rId8" Type="http://schemas.openxmlformats.org/officeDocument/2006/relationships/image" Target="../media/image387.png"/><Relationship Id="rId3" Type="http://schemas.openxmlformats.org/officeDocument/2006/relationships/image" Target="../media/image1100.png"/><Relationship Id="rId7" Type="http://schemas.openxmlformats.org/officeDocument/2006/relationships/image" Target="../media/image3591.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3580.png"/><Relationship Id="rId5" Type="http://schemas.openxmlformats.org/officeDocument/2006/relationships/image" Target="../media/image3571.png"/><Relationship Id="rId10" Type="http://schemas.openxmlformats.org/officeDocument/2006/relationships/image" Target="../media/image386.png"/><Relationship Id="rId4" Type="http://schemas.openxmlformats.org/officeDocument/2006/relationships/image" Target="../media/image30.png"/><Relationship Id="rId9" Type="http://schemas.openxmlformats.org/officeDocument/2006/relationships/image" Target="../media/image388.png"/></Relationships>
</file>

<file path=ppt/slides/_rels/slide44.xml.rels><?xml version="1.0" encoding="UTF-8" standalone="yes"?>
<Relationships xmlns="http://schemas.openxmlformats.org/package/2006/relationships"><Relationship Id="rId13" Type="http://schemas.openxmlformats.org/officeDocument/2006/relationships/customXml" Target="../ink/ink709.xml"/><Relationship Id="rId18" Type="http://schemas.openxmlformats.org/officeDocument/2006/relationships/image" Target="../media/image3700.png"/><Relationship Id="rId26" Type="http://schemas.openxmlformats.org/officeDocument/2006/relationships/customXml" Target="../ink/ink718.xml"/><Relationship Id="rId39" Type="http://schemas.openxmlformats.org/officeDocument/2006/relationships/customXml" Target="../ink/ink728.xml"/><Relationship Id="rId21" Type="http://schemas.openxmlformats.org/officeDocument/2006/relationships/customXml" Target="../ink/ink714.xml"/><Relationship Id="rId34" Type="http://schemas.openxmlformats.org/officeDocument/2006/relationships/image" Target="../media/image3732.png"/><Relationship Id="rId42" Type="http://schemas.openxmlformats.org/officeDocument/2006/relationships/customXml" Target="../ink/ink731.xml"/><Relationship Id="rId7" Type="http://schemas.openxmlformats.org/officeDocument/2006/relationships/image" Target="../media/image389.png"/><Relationship Id="rId2" Type="http://schemas.openxmlformats.org/officeDocument/2006/relationships/notesSlide" Target="../notesSlides/notesSlide43.xml"/><Relationship Id="rId16" Type="http://schemas.openxmlformats.org/officeDocument/2006/relationships/image" Target="../media/image3690.png"/><Relationship Id="rId29" Type="http://schemas.openxmlformats.org/officeDocument/2006/relationships/customXml" Target="../ink/ink721.xml"/><Relationship Id="rId1" Type="http://schemas.openxmlformats.org/officeDocument/2006/relationships/slideLayout" Target="../slideLayouts/slideLayout2.xml"/><Relationship Id="rId6" Type="http://schemas.openxmlformats.org/officeDocument/2006/relationships/image" Target="../media/image3630.png"/><Relationship Id="rId11" Type="http://schemas.openxmlformats.org/officeDocument/2006/relationships/customXml" Target="../ink/ink708.xml"/><Relationship Id="rId24" Type="http://schemas.openxmlformats.org/officeDocument/2006/relationships/customXml" Target="../ink/ink716.xml"/><Relationship Id="rId32" Type="http://schemas.openxmlformats.org/officeDocument/2006/relationships/customXml" Target="../ink/ink723.xml"/><Relationship Id="rId37" Type="http://schemas.openxmlformats.org/officeDocument/2006/relationships/image" Target="../media/image3742.png"/><Relationship Id="rId40" Type="http://schemas.openxmlformats.org/officeDocument/2006/relationships/customXml" Target="../ink/ink729.xml"/><Relationship Id="rId45" Type="http://schemas.openxmlformats.org/officeDocument/2006/relationships/customXml" Target="../ink/ink734.xml"/><Relationship Id="rId5" Type="http://schemas.openxmlformats.org/officeDocument/2006/relationships/image" Target="../media/image3620.png"/><Relationship Id="rId15" Type="http://schemas.openxmlformats.org/officeDocument/2006/relationships/customXml" Target="../ink/ink710.xml"/><Relationship Id="rId23" Type="http://schemas.openxmlformats.org/officeDocument/2006/relationships/customXml" Target="../ink/ink715.xml"/><Relationship Id="rId28" Type="http://schemas.openxmlformats.org/officeDocument/2006/relationships/customXml" Target="../ink/ink720.xml"/><Relationship Id="rId36" Type="http://schemas.openxmlformats.org/officeDocument/2006/relationships/customXml" Target="../ink/ink726.xml"/><Relationship Id="rId10" Type="http://schemas.openxmlformats.org/officeDocument/2006/relationships/image" Target="../media/image3670.png"/><Relationship Id="rId19" Type="http://schemas.openxmlformats.org/officeDocument/2006/relationships/customXml" Target="../ink/ink712.xml"/><Relationship Id="rId31" Type="http://schemas.openxmlformats.org/officeDocument/2006/relationships/image" Target="../media/image3720.png"/><Relationship Id="rId44" Type="http://schemas.openxmlformats.org/officeDocument/2006/relationships/customXml" Target="../ink/ink733.xml"/><Relationship Id="rId4" Type="http://schemas.openxmlformats.org/officeDocument/2006/relationships/image" Target="../media/image3610.png"/><Relationship Id="rId9" Type="http://schemas.openxmlformats.org/officeDocument/2006/relationships/image" Target="../media/image3660.png"/><Relationship Id="rId14" Type="http://schemas.openxmlformats.org/officeDocument/2006/relationships/image" Target="../media/image3680.png"/><Relationship Id="rId22" Type="http://schemas.openxmlformats.org/officeDocument/2006/relationships/image" Target="../media/image3710.png"/><Relationship Id="rId27" Type="http://schemas.openxmlformats.org/officeDocument/2006/relationships/customXml" Target="../ink/ink719.xml"/><Relationship Id="rId30" Type="http://schemas.openxmlformats.org/officeDocument/2006/relationships/customXml" Target="../ink/ink722.xml"/><Relationship Id="rId35" Type="http://schemas.openxmlformats.org/officeDocument/2006/relationships/customXml" Target="../ink/ink725.xml"/><Relationship Id="rId43" Type="http://schemas.openxmlformats.org/officeDocument/2006/relationships/customXml" Target="../ink/ink732.xml"/><Relationship Id="rId8" Type="http://schemas.openxmlformats.org/officeDocument/2006/relationships/image" Target="../media/image391.png"/><Relationship Id="rId3" Type="http://schemas.openxmlformats.org/officeDocument/2006/relationships/image" Target="../media/image3600.png"/><Relationship Id="rId12" Type="http://schemas.openxmlformats.org/officeDocument/2006/relationships/image" Target="../media/image3650.png"/><Relationship Id="rId17" Type="http://schemas.openxmlformats.org/officeDocument/2006/relationships/customXml" Target="../ink/ink711.xml"/><Relationship Id="rId25" Type="http://schemas.openxmlformats.org/officeDocument/2006/relationships/customXml" Target="../ink/ink717.xml"/><Relationship Id="rId33" Type="http://schemas.openxmlformats.org/officeDocument/2006/relationships/customXml" Target="../ink/ink724.xml"/><Relationship Id="rId38" Type="http://schemas.openxmlformats.org/officeDocument/2006/relationships/customXml" Target="../ink/ink727.xml"/><Relationship Id="rId46" Type="http://schemas.openxmlformats.org/officeDocument/2006/relationships/image" Target="../media/image3752.png"/><Relationship Id="rId20" Type="http://schemas.openxmlformats.org/officeDocument/2006/relationships/customXml" Target="../ink/ink713.xml"/><Relationship Id="rId41" Type="http://schemas.openxmlformats.org/officeDocument/2006/relationships/customXml" Target="../ink/ink730.xml"/></Relationships>
</file>

<file path=ppt/slides/_rels/slide45.xml.rels><?xml version="1.0" encoding="UTF-8" standalone="yes"?>
<Relationships xmlns="http://schemas.openxmlformats.org/package/2006/relationships"><Relationship Id="rId26" Type="http://schemas.openxmlformats.org/officeDocument/2006/relationships/image" Target="../media/image1850.png"/><Relationship Id="rId3" Type="http://schemas.openxmlformats.org/officeDocument/2006/relationships/customXml" Target="../ink/ink735.xml"/><Relationship Id="rId2" Type="http://schemas.openxmlformats.org/officeDocument/2006/relationships/notesSlide" Target="../notesSlides/notesSlide44.xml"/><Relationship Id="rId1" Type="http://schemas.openxmlformats.org/officeDocument/2006/relationships/slideLayout" Target="../slideLayouts/slideLayout14.xml"/><Relationship Id="rId5" Type="http://schemas.openxmlformats.org/officeDocument/2006/relationships/customXml" Target="../ink/ink736.xml"/><Relationship Id="rId4" Type="http://schemas.openxmlformats.org/officeDocument/2006/relationships/image" Target="../media/image2210.png"/></Relationships>
</file>

<file path=ppt/slides/_rels/slide46.xml.rels><?xml version="1.0" encoding="UTF-8" standalone="yes"?>
<Relationships xmlns="http://schemas.openxmlformats.org/package/2006/relationships"><Relationship Id="rId8" Type="http://schemas.openxmlformats.org/officeDocument/2006/relationships/image" Target="../media/image3711.png"/><Relationship Id="rId13" Type="http://schemas.openxmlformats.org/officeDocument/2006/relationships/image" Target="../media/image3761.png"/><Relationship Id="rId3" Type="http://schemas.openxmlformats.org/officeDocument/2006/relationships/image" Target="../media/image392.png"/><Relationship Id="rId7" Type="http://schemas.openxmlformats.org/officeDocument/2006/relationships/image" Target="../media/image3701.png"/><Relationship Id="rId12" Type="http://schemas.openxmlformats.org/officeDocument/2006/relationships/image" Target="../media/image3751.png"/><Relationship Id="rId17" Type="http://schemas.openxmlformats.org/officeDocument/2006/relationships/image" Target="../media/image415.png"/><Relationship Id="rId2" Type="http://schemas.openxmlformats.org/officeDocument/2006/relationships/notesSlide" Target="../notesSlides/notesSlide45.xml"/><Relationship Id="rId16" Type="http://schemas.openxmlformats.org/officeDocument/2006/relationships/image" Target="../media/image3790.png"/><Relationship Id="rId1" Type="http://schemas.openxmlformats.org/officeDocument/2006/relationships/slideLayout" Target="../slideLayouts/slideLayout2.xml"/><Relationship Id="rId6" Type="http://schemas.openxmlformats.org/officeDocument/2006/relationships/image" Target="../media/image3692.png"/><Relationship Id="rId11" Type="http://schemas.openxmlformats.org/officeDocument/2006/relationships/image" Target="../media/image3741.png"/><Relationship Id="rId5" Type="http://schemas.openxmlformats.org/officeDocument/2006/relationships/image" Target="../media/image3682.png"/><Relationship Id="rId15" Type="http://schemas.openxmlformats.org/officeDocument/2006/relationships/image" Target="../media/image3780.png"/><Relationship Id="rId10" Type="http://schemas.openxmlformats.org/officeDocument/2006/relationships/image" Target="../media/image3731.png"/><Relationship Id="rId4" Type="http://schemas.openxmlformats.org/officeDocument/2006/relationships/image" Target="../media/image3541.png"/><Relationship Id="rId9" Type="http://schemas.openxmlformats.org/officeDocument/2006/relationships/image" Target="../media/image3721.png"/><Relationship Id="rId14" Type="http://schemas.openxmlformats.org/officeDocument/2006/relationships/image" Target="../media/image3771.png"/></Relationships>
</file>

<file path=ppt/slides/_rels/slide47.xml.rels><?xml version="1.0" encoding="UTF-8" standalone="yes"?>
<Relationships xmlns="http://schemas.openxmlformats.org/package/2006/relationships"><Relationship Id="rId8" Type="http://schemas.openxmlformats.org/officeDocument/2006/relationships/image" Target="../media/image3802.png"/><Relationship Id="rId13" Type="http://schemas.openxmlformats.org/officeDocument/2006/relationships/image" Target="../media/image3761.png"/><Relationship Id="rId3" Type="http://schemas.openxmlformats.org/officeDocument/2006/relationships/image" Target="../media/image393.png"/><Relationship Id="rId7" Type="http://schemas.openxmlformats.org/officeDocument/2006/relationships/image" Target="../media/image3701.png"/><Relationship Id="rId12" Type="http://schemas.openxmlformats.org/officeDocument/2006/relationships/image" Target="../media/image3751.png"/><Relationship Id="rId17" Type="http://schemas.openxmlformats.org/officeDocument/2006/relationships/image" Target="../media/image415.png"/><Relationship Id="rId2" Type="http://schemas.openxmlformats.org/officeDocument/2006/relationships/notesSlide" Target="../notesSlides/notesSlide46.xml"/><Relationship Id="rId16" Type="http://schemas.openxmlformats.org/officeDocument/2006/relationships/image" Target="../media/image3790.png"/><Relationship Id="rId1" Type="http://schemas.openxmlformats.org/officeDocument/2006/relationships/slideLayout" Target="../slideLayouts/slideLayout2.xml"/><Relationship Id="rId6" Type="http://schemas.openxmlformats.org/officeDocument/2006/relationships/image" Target="../media/image3692.png"/><Relationship Id="rId11" Type="http://schemas.openxmlformats.org/officeDocument/2006/relationships/image" Target="../media/image3741.png"/><Relationship Id="rId5" Type="http://schemas.openxmlformats.org/officeDocument/2006/relationships/image" Target="../media/image3682.png"/><Relationship Id="rId15" Type="http://schemas.openxmlformats.org/officeDocument/2006/relationships/image" Target="../media/image3780.png"/><Relationship Id="rId10" Type="http://schemas.openxmlformats.org/officeDocument/2006/relationships/image" Target="../media/image3731.png"/><Relationship Id="rId4" Type="http://schemas.openxmlformats.org/officeDocument/2006/relationships/image" Target="../media/image3541.png"/><Relationship Id="rId9" Type="http://schemas.openxmlformats.org/officeDocument/2006/relationships/image" Target="../media/image3721.png"/><Relationship Id="rId14" Type="http://schemas.openxmlformats.org/officeDocument/2006/relationships/image" Target="../media/image3771.png"/></Relationships>
</file>

<file path=ppt/slides/_rels/slide48.xml.rels><?xml version="1.0" encoding="UTF-8" standalone="yes"?>
<Relationships xmlns="http://schemas.openxmlformats.org/package/2006/relationships"><Relationship Id="rId38" Type="http://schemas.openxmlformats.org/officeDocument/2006/relationships/image" Target="../media/image434.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3681.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3691.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8" Type="http://schemas.openxmlformats.org/officeDocument/2006/relationships/image" Target="../media/image3831.png"/><Relationship Id="rId13" Type="http://schemas.openxmlformats.org/officeDocument/2006/relationships/image" Target="../media/image3790.png"/><Relationship Id="rId18" Type="http://schemas.openxmlformats.org/officeDocument/2006/relationships/image" Target="../media/image3910.png"/><Relationship Id="rId3" Type="http://schemas.openxmlformats.org/officeDocument/2006/relationships/slide" Target="slide53.xml"/><Relationship Id="rId7" Type="http://schemas.openxmlformats.org/officeDocument/2006/relationships/image" Target="../media/image3820.png"/><Relationship Id="rId12" Type="http://schemas.openxmlformats.org/officeDocument/2006/relationships/image" Target="../media/image3771.png"/><Relationship Id="rId17" Type="http://schemas.openxmlformats.org/officeDocument/2006/relationships/image" Target="../media/image3890.png"/><Relationship Id="rId2" Type="http://schemas.openxmlformats.org/officeDocument/2006/relationships/notesSlide" Target="../notesSlides/notesSlide50.xml"/><Relationship Id="rId16" Type="http://schemas.openxmlformats.org/officeDocument/2006/relationships/image" Target="../media/image3880.png"/><Relationship Id="rId1" Type="http://schemas.openxmlformats.org/officeDocument/2006/relationships/slideLayout" Target="../slideLayouts/slideLayout14.xml"/><Relationship Id="rId6" Type="http://schemas.openxmlformats.org/officeDocument/2006/relationships/image" Target="../media/image3801.png"/><Relationship Id="rId11" Type="http://schemas.openxmlformats.org/officeDocument/2006/relationships/image" Target="../media/image3761.png"/><Relationship Id="rId5" Type="http://schemas.openxmlformats.org/officeDocument/2006/relationships/image" Target="../media/image3540.png"/><Relationship Id="rId15" Type="http://schemas.openxmlformats.org/officeDocument/2006/relationships/image" Target="../media/image3870.png"/><Relationship Id="rId10" Type="http://schemas.openxmlformats.org/officeDocument/2006/relationships/image" Target="../media/image3850.png"/><Relationship Id="rId31" Type="http://schemas.openxmlformats.org/officeDocument/2006/relationships/image" Target="../media/image395.png"/><Relationship Id="rId4" Type="http://schemas.openxmlformats.org/officeDocument/2006/relationships/image" Target="../media/image394.png"/><Relationship Id="rId9" Type="http://schemas.openxmlformats.org/officeDocument/2006/relationships/image" Target="../media/image384.png"/><Relationship Id="rId14" Type="http://schemas.openxmlformats.org/officeDocument/2006/relationships/image" Target="../media/image3860.png"/><Relationship Id="rId30" Type="http://schemas.openxmlformats.org/officeDocument/2006/relationships/image" Target="../media/image415.png"/></Relationships>
</file>

<file path=ppt/slides/_rels/slide52.xml.rels><?xml version="1.0" encoding="UTF-8" standalone="yes"?>
<Relationships xmlns="http://schemas.openxmlformats.org/package/2006/relationships"><Relationship Id="rId8" Type="http://schemas.openxmlformats.org/officeDocument/2006/relationships/image" Target="../media/image384.png"/><Relationship Id="rId13" Type="http://schemas.openxmlformats.org/officeDocument/2006/relationships/image" Target="../media/image3860.png"/><Relationship Id="rId3" Type="http://schemas.openxmlformats.org/officeDocument/2006/relationships/image" Target="../media/image396.png"/><Relationship Id="rId7" Type="http://schemas.openxmlformats.org/officeDocument/2006/relationships/image" Target="../media/image3831.png"/><Relationship Id="rId12" Type="http://schemas.openxmlformats.org/officeDocument/2006/relationships/image" Target="../media/image3790.png"/><Relationship Id="rId17" Type="http://schemas.openxmlformats.org/officeDocument/2006/relationships/image" Target="../media/image3910.png"/><Relationship Id="rId2" Type="http://schemas.openxmlformats.org/officeDocument/2006/relationships/notesSlide" Target="../notesSlides/notesSlide51.xml"/><Relationship Id="rId16" Type="http://schemas.openxmlformats.org/officeDocument/2006/relationships/image" Target="../media/image3890.png"/><Relationship Id="rId1" Type="http://schemas.openxmlformats.org/officeDocument/2006/relationships/slideLayout" Target="../slideLayouts/slideLayout14.xml"/><Relationship Id="rId6" Type="http://schemas.openxmlformats.org/officeDocument/2006/relationships/image" Target="../media/image3820.png"/><Relationship Id="rId11" Type="http://schemas.openxmlformats.org/officeDocument/2006/relationships/image" Target="../media/image3771.png"/><Relationship Id="rId5" Type="http://schemas.openxmlformats.org/officeDocument/2006/relationships/image" Target="../media/image3801.png"/><Relationship Id="rId15" Type="http://schemas.openxmlformats.org/officeDocument/2006/relationships/image" Target="../media/image3880.png"/><Relationship Id="rId23" Type="http://schemas.openxmlformats.org/officeDocument/2006/relationships/image" Target="../media/image397.png"/><Relationship Id="rId10" Type="http://schemas.openxmlformats.org/officeDocument/2006/relationships/image" Target="../media/image3761.png"/><Relationship Id="rId4" Type="http://schemas.openxmlformats.org/officeDocument/2006/relationships/image" Target="../media/image3542.png"/><Relationship Id="rId9" Type="http://schemas.openxmlformats.org/officeDocument/2006/relationships/image" Target="../media/image3850.png"/><Relationship Id="rId14" Type="http://schemas.openxmlformats.org/officeDocument/2006/relationships/image" Target="../media/image3870.png"/><Relationship Id="rId22" Type="http://schemas.openxmlformats.org/officeDocument/2006/relationships/image" Target="../media/image415.png"/></Relationships>
</file>

<file path=ppt/slides/_rels/slide53.xml.rels><?xml version="1.0" encoding="UTF-8" standalone="yes"?>
<Relationships xmlns="http://schemas.openxmlformats.org/package/2006/relationships"><Relationship Id="rId26" Type="http://schemas.openxmlformats.org/officeDocument/2006/relationships/image" Target="../media/image18500.png"/><Relationship Id="rId3" Type="http://schemas.openxmlformats.org/officeDocument/2006/relationships/slide" Target="slide51.xml"/><Relationship Id="rId2" Type="http://schemas.openxmlformats.org/officeDocument/2006/relationships/notesSlide" Target="../notesSlides/notesSlide52.xml"/><Relationship Id="rId1" Type="http://schemas.openxmlformats.org/officeDocument/2006/relationships/slideLayout" Target="../slideLayouts/slideLayout14.xml"/><Relationship Id="rId6" Type="http://schemas.openxmlformats.org/officeDocument/2006/relationships/customXml" Target="../ink/ink738.xml"/><Relationship Id="rId5" Type="http://schemas.openxmlformats.org/officeDocument/2006/relationships/image" Target="../media/image22100.png"/><Relationship Id="rId4" Type="http://schemas.openxmlformats.org/officeDocument/2006/relationships/customXml" Target="../ink/ink737.xml"/></Relationships>
</file>

<file path=ppt/slides/_rels/slide54.xml.rels><?xml version="1.0" encoding="UTF-8" standalone="yes"?>
<Relationships xmlns="http://schemas.openxmlformats.org/package/2006/relationships"><Relationship Id="rId8" Type="http://schemas.openxmlformats.org/officeDocument/2006/relationships/image" Target="../media/image3950.png"/><Relationship Id="rId13" Type="http://schemas.openxmlformats.org/officeDocument/2006/relationships/image" Target="../media/image3970.png"/><Relationship Id="rId3" Type="http://schemas.openxmlformats.org/officeDocument/2006/relationships/image" Target="../media/image398.png"/><Relationship Id="rId7" Type="http://schemas.openxmlformats.org/officeDocument/2006/relationships/image" Target="../media/image3940.png"/><Relationship Id="rId12" Type="http://schemas.openxmlformats.org/officeDocument/2006/relationships/image" Target="../media/image3960.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3930.png"/><Relationship Id="rId11" Type="http://schemas.openxmlformats.org/officeDocument/2006/relationships/image" Target="../media/image3751.png"/><Relationship Id="rId5" Type="http://schemas.openxmlformats.org/officeDocument/2006/relationships/image" Target="../media/image3920.png"/><Relationship Id="rId15" Type="http://schemas.openxmlformats.org/officeDocument/2006/relationships/image" Target="../media/image3790.png"/><Relationship Id="rId10" Type="http://schemas.openxmlformats.org/officeDocument/2006/relationships/image" Target="../media/image3741.png"/><Relationship Id="rId4" Type="http://schemas.openxmlformats.org/officeDocument/2006/relationships/image" Target="../media/image3541.png"/><Relationship Id="rId9" Type="http://schemas.openxmlformats.org/officeDocument/2006/relationships/image" Target="../media/image3731.png"/><Relationship Id="rId14" Type="http://schemas.openxmlformats.org/officeDocument/2006/relationships/image" Target="../media/image3980.png"/><Relationship Id="rId30" Type="http://schemas.openxmlformats.org/officeDocument/2006/relationships/image" Target="../media/image415.png"/></Relationships>
</file>

<file path=ppt/slides/_rels/slide55.xml.rels><?xml version="1.0" encoding="UTF-8" standalone="yes"?>
<Relationships xmlns="http://schemas.openxmlformats.org/package/2006/relationships"><Relationship Id="rId8" Type="http://schemas.openxmlformats.org/officeDocument/2006/relationships/image" Target="../media/image3730.png"/><Relationship Id="rId13" Type="http://schemas.openxmlformats.org/officeDocument/2006/relationships/image" Target="../media/image3980.png"/><Relationship Id="rId18" Type="http://schemas.openxmlformats.org/officeDocument/2006/relationships/image" Target="../media/image415.png"/><Relationship Id="rId3" Type="http://schemas.openxmlformats.org/officeDocument/2006/relationships/image" Target="../media/image399.png"/><Relationship Id="rId7" Type="http://schemas.openxmlformats.org/officeDocument/2006/relationships/image" Target="../media/image3990.png"/><Relationship Id="rId12" Type="http://schemas.openxmlformats.org/officeDocument/2006/relationships/image" Target="../media/image3970.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3930.png"/><Relationship Id="rId11" Type="http://schemas.openxmlformats.org/officeDocument/2006/relationships/image" Target="../media/image3960.png"/><Relationship Id="rId5" Type="http://schemas.openxmlformats.org/officeDocument/2006/relationships/image" Target="../media/image3682.png"/><Relationship Id="rId15" Type="http://schemas.openxmlformats.org/officeDocument/2006/relationships/image" Target="../media/image400.png"/><Relationship Id="rId10" Type="http://schemas.openxmlformats.org/officeDocument/2006/relationships/image" Target="../media/image3751.png"/><Relationship Id="rId4" Type="http://schemas.openxmlformats.org/officeDocument/2006/relationships/image" Target="../media/image3543.png"/><Relationship Id="rId9" Type="http://schemas.openxmlformats.org/officeDocument/2006/relationships/image" Target="../media/image3741.png"/><Relationship Id="rId14" Type="http://schemas.openxmlformats.org/officeDocument/2006/relationships/image" Target="../media/image3790.png"/></Relationships>
</file>

<file path=ppt/slides/_rels/slide56.xml.rels><?xml version="1.0" encoding="UTF-8" standalone="yes"?>
<Relationships xmlns="http://schemas.openxmlformats.org/package/2006/relationships"><Relationship Id="rId26" Type="http://schemas.openxmlformats.org/officeDocument/2006/relationships/image" Target="../media/image395.png"/><Relationship Id="rId51" Type="http://schemas.openxmlformats.org/officeDocument/2006/relationships/image" Target="../media/image492.png"/><Relationship Id="rId39" Type="http://schemas.openxmlformats.org/officeDocument/2006/relationships/image" Target="../media/image468.png"/><Relationship Id="rId21" Type="http://schemas.openxmlformats.org/officeDocument/2006/relationships/image" Target="../media/image451.png"/><Relationship Id="rId55" Type="http://schemas.openxmlformats.org/officeDocument/2006/relationships/image" Target="../media/image404.png"/><Relationship Id="rId42" Type="http://schemas.openxmlformats.org/officeDocument/2006/relationships/image" Target="../media/image471.png"/><Relationship Id="rId25" Type="http://schemas.openxmlformats.org/officeDocument/2006/relationships/image" Target="../media/image3750.png"/><Relationship Id="rId38" Type="http://schemas.openxmlformats.org/officeDocument/2006/relationships/image" Target="../media/image467.png"/><Relationship Id="rId2" Type="http://schemas.openxmlformats.org/officeDocument/2006/relationships/notesSlide" Target="../notesSlides/notesSlide55.xml"/><Relationship Id="rId20" Type="http://schemas.openxmlformats.org/officeDocument/2006/relationships/image" Target="../media/image450.png"/><Relationship Id="rId54" Type="http://schemas.openxmlformats.org/officeDocument/2006/relationships/image" Target="../media/image403.png"/><Relationship Id="rId41" Type="http://schemas.openxmlformats.org/officeDocument/2006/relationships/image" Target="../media/image470.png"/><Relationship Id="rId1" Type="http://schemas.openxmlformats.org/officeDocument/2006/relationships/slideLayout" Target="../slideLayouts/slideLayout2.xml"/><Relationship Id="rId24" Type="http://schemas.openxmlformats.org/officeDocument/2006/relationships/image" Target="../media/image3740.png"/><Relationship Id="rId32" Type="http://schemas.openxmlformats.org/officeDocument/2006/relationships/image" Target="../media/image461.png"/><Relationship Id="rId53" Type="http://schemas.openxmlformats.org/officeDocument/2006/relationships/image" Target="../media/image4021.png"/><Relationship Id="rId23" Type="http://schemas.openxmlformats.org/officeDocument/2006/relationships/image" Target="../media/image453.png"/><Relationship Id="rId28" Type="http://schemas.openxmlformats.org/officeDocument/2006/relationships/image" Target="../media/image457.png"/><Relationship Id="rId36" Type="http://schemas.openxmlformats.org/officeDocument/2006/relationships/image" Target="../media/image465.png"/><Relationship Id="rId52" Type="http://schemas.openxmlformats.org/officeDocument/2006/relationships/image" Target="../media/image493.png"/><Relationship Id="rId31" Type="http://schemas.openxmlformats.org/officeDocument/2006/relationships/image" Target="../media/image460.png"/><Relationship Id="rId22" Type="http://schemas.openxmlformats.org/officeDocument/2006/relationships/image" Target="../media/image452.png"/><Relationship Id="rId27" Type="http://schemas.openxmlformats.org/officeDocument/2006/relationships/image" Target="../media/image402.png"/><Relationship Id="rId56" Type="http://schemas.openxmlformats.org/officeDocument/2006/relationships/image" Target="../media/image405.png"/></Relationships>
</file>

<file path=ppt/slides/_rels/slide57.xml.rels><?xml version="1.0" encoding="UTF-8" standalone="yes"?>
<Relationships xmlns="http://schemas.openxmlformats.org/package/2006/relationships"><Relationship Id="rId3" Type="http://schemas.openxmlformats.org/officeDocument/2006/relationships/image" Target="../media/image3760.pn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3770.png"/><Relationship Id="rId4" Type="http://schemas.openxmlformats.org/officeDocument/2006/relationships/customXml" Target="../ink/ink739.xml"/></Relationships>
</file>

<file path=ppt/slides/_rels/slide58.xml.rels><?xml version="1.0" encoding="UTF-8" standalone="yes"?>
<Relationships xmlns="http://schemas.openxmlformats.org/package/2006/relationships"><Relationship Id="rId8" Type="http://schemas.openxmlformats.org/officeDocument/2006/relationships/image" Target="../media/image483.png"/><Relationship Id="rId13" Type="http://schemas.openxmlformats.org/officeDocument/2006/relationships/image" Target="../media/image487.png"/><Relationship Id="rId34" Type="http://schemas.openxmlformats.org/officeDocument/2006/relationships/image" Target="../media/image510.png"/><Relationship Id="rId7" Type="http://schemas.openxmlformats.org/officeDocument/2006/relationships/image" Target="../media/image482.png"/><Relationship Id="rId33" Type="http://schemas.openxmlformats.org/officeDocument/2006/relationships/image" Target="../media/image3800.png"/><Relationship Id="rId2" Type="http://schemas.openxmlformats.org/officeDocument/2006/relationships/notesSlide" Target="../notesSlides/notesSlide57.xml"/><Relationship Id="rId16" Type="http://schemas.openxmlformats.org/officeDocument/2006/relationships/image" Target="../media/image490.png"/><Relationship Id="rId29" Type="http://schemas.openxmlformats.org/officeDocument/2006/relationships/image" Target="../media/image407.png"/><Relationship Id="rId1" Type="http://schemas.openxmlformats.org/officeDocument/2006/relationships/slideLayout" Target="../slideLayouts/slideLayout2.xml"/><Relationship Id="rId6" Type="http://schemas.openxmlformats.org/officeDocument/2006/relationships/image" Target="../media/image452.png"/><Relationship Id="rId11" Type="http://schemas.openxmlformats.org/officeDocument/2006/relationships/image" Target="../media/image485.png"/><Relationship Id="rId32" Type="http://schemas.openxmlformats.org/officeDocument/2006/relationships/image" Target="../media/image508.png"/><Relationship Id="rId5" Type="http://schemas.openxmlformats.org/officeDocument/2006/relationships/image" Target="../media/image481.png"/><Relationship Id="rId15" Type="http://schemas.openxmlformats.org/officeDocument/2006/relationships/image" Target="../media/image489.png"/><Relationship Id="rId23" Type="http://schemas.openxmlformats.org/officeDocument/2006/relationships/image" Target="../media/image498.png"/><Relationship Id="rId28" Type="http://schemas.openxmlformats.org/officeDocument/2006/relationships/image" Target="../media/image406.png"/><Relationship Id="rId31" Type="http://schemas.openxmlformats.org/officeDocument/2006/relationships/image" Target="../media/image507.png"/><Relationship Id="rId22" Type="http://schemas.openxmlformats.org/officeDocument/2006/relationships/image" Target="../media/image497.png"/><Relationship Id="rId14" Type="http://schemas.openxmlformats.org/officeDocument/2006/relationships/image" Target="../media/image488.png"/><Relationship Id="rId27" Type="http://schemas.openxmlformats.org/officeDocument/2006/relationships/image" Target="../media/image503.png"/><Relationship Id="rId30" Type="http://schemas.openxmlformats.org/officeDocument/2006/relationships/image" Target="../media/image506.png"/><Relationship Id="rId35" Type="http://schemas.openxmlformats.org/officeDocument/2006/relationships/image" Target="../media/image511.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6" Type="http://schemas.openxmlformats.org/officeDocument/2006/relationships/customXml" Target="../ink/ink9.xml"/><Relationship Id="rId21" Type="http://schemas.openxmlformats.org/officeDocument/2006/relationships/image" Target="../media/image36.png"/><Relationship Id="rId42" Type="http://schemas.openxmlformats.org/officeDocument/2006/relationships/customXml" Target="../ink/ink17.xml"/><Relationship Id="rId47" Type="http://schemas.openxmlformats.org/officeDocument/2006/relationships/image" Target="../media/image49.png"/><Relationship Id="rId63" Type="http://schemas.openxmlformats.org/officeDocument/2006/relationships/customXml" Target="../ink/ink29.xml"/><Relationship Id="rId68" Type="http://schemas.openxmlformats.org/officeDocument/2006/relationships/image" Target="../media/image58.png"/><Relationship Id="rId84" Type="http://schemas.openxmlformats.org/officeDocument/2006/relationships/customXml" Target="../ink/ink41.xml"/><Relationship Id="rId89" Type="http://schemas.openxmlformats.org/officeDocument/2006/relationships/customXml" Target="../ink/ink44.xml"/><Relationship Id="rId16" Type="http://schemas.openxmlformats.org/officeDocument/2006/relationships/customXml" Target="../ink/ink4.xml"/><Relationship Id="rId11" Type="http://schemas.openxmlformats.org/officeDocument/2006/relationships/image" Target="../media/image20.png"/><Relationship Id="rId32" Type="http://schemas.openxmlformats.org/officeDocument/2006/relationships/customXml" Target="../ink/ink12.xml"/><Relationship Id="rId37" Type="http://schemas.openxmlformats.org/officeDocument/2006/relationships/image" Target="../media/image44.png"/><Relationship Id="rId53" Type="http://schemas.openxmlformats.org/officeDocument/2006/relationships/image" Target="../media/image52.png"/><Relationship Id="rId58" Type="http://schemas.openxmlformats.org/officeDocument/2006/relationships/image" Target="../media/image53.png"/><Relationship Id="rId74" Type="http://schemas.openxmlformats.org/officeDocument/2006/relationships/customXml" Target="../ink/ink36.xml"/><Relationship Id="rId79" Type="http://schemas.openxmlformats.org/officeDocument/2006/relationships/image" Target="../media/image62.png"/><Relationship Id="rId5" Type="http://schemas.openxmlformats.org/officeDocument/2006/relationships/image" Target="../media/image17.png"/><Relationship Id="rId14" Type="http://schemas.openxmlformats.org/officeDocument/2006/relationships/customXml" Target="../ink/ink3.xml"/><Relationship Id="rId22" Type="http://schemas.openxmlformats.org/officeDocument/2006/relationships/customXml" Target="../ink/ink7.xml"/><Relationship Id="rId27" Type="http://schemas.openxmlformats.org/officeDocument/2006/relationships/image" Target="../media/image39.png"/><Relationship Id="rId30" Type="http://schemas.openxmlformats.org/officeDocument/2006/relationships/customXml" Target="../ink/ink11.xml"/><Relationship Id="rId35" Type="http://schemas.openxmlformats.org/officeDocument/2006/relationships/image" Target="../media/image43.png"/><Relationship Id="rId43" Type="http://schemas.openxmlformats.org/officeDocument/2006/relationships/image" Target="../media/image47.png"/><Relationship Id="rId48" Type="http://schemas.openxmlformats.org/officeDocument/2006/relationships/customXml" Target="../ink/ink20.xml"/><Relationship Id="rId56" Type="http://schemas.openxmlformats.org/officeDocument/2006/relationships/customXml" Target="../ink/ink25.xml"/><Relationship Id="rId64" Type="http://schemas.openxmlformats.org/officeDocument/2006/relationships/image" Target="../media/image56.png"/><Relationship Id="rId69" Type="http://schemas.openxmlformats.org/officeDocument/2006/relationships/customXml" Target="../ink/ink32.xml"/><Relationship Id="rId77" Type="http://schemas.openxmlformats.org/officeDocument/2006/relationships/image" Target="../media/image61.png"/><Relationship Id="rId8" Type="http://schemas.openxmlformats.org/officeDocument/2006/relationships/image" Target="../media/image1511.png"/><Relationship Id="rId51" Type="http://schemas.openxmlformats.org/officeDocument/2006/relationships/image" Target="../media/image51.png"/><Relationship Id="rId72" Type="http://schemas.openxmlformats.org/officeDocument/2006/relationships/customXml" Target="../ink/ink34.xml"/><Relationship Id="rId80" Type="http://schemas.openxmlformats.org/officeDocument/2006/relationships/customXml" Target="../ink/ink39.xml"/><Relationship Id="rId85" Type="http://schemas.openxmlformats.org/officeDocument/2006/relationships/image" Target="../media/image65.png"/><Relationship Id="rId3" Type="http://schemas.openxmlformats.org/officeDocument/2006/relationships/image" Target="../media/image1512.png"/><Relationship Id="rId12" Type="http://schemas.openxmlformats.org/officeDocument/2006/relationships/customXml" Target="../ink/ink2.xml"/><Relationship Id="rId17" Type="http://schemas.openxmlformats.org/officeDocument/2006/relationships/image" Target="../media/image34.png"/><Relationship Id="rId25" Type="http://schemas.openxmlformats.org/officeDocument/2006/relationships/image" Target="../media/image38.png"/><Relationship Id="rId33" Type="http://schemas.openxmlformats.org/officeDocument/2006/relationships/image" Target="../media/image42.png"/><Relationship Id="rId38" Type="http://schemas.openxmlformats.org/officeDocument/2006/relationships/customXml" Target="../ink/ink15.xml"/><Relationship Id="rId46" Type="http://schemas.openxmlformats.org/officeDocument/2006/relationships/customXml" Target="../ink/ink19.xml"/><Relationship Id="rId59" Type="http://schemas.openxmlformats.org/officeDocument/2006/relationships/customXml" Target="../ink/ink27.xml"/><Relationship Id="rId67" Type="http://schemas.openxmlformats.org/officeDocument/2006/relationships/customXml" Target="../ink/ink31.xml"/><Relationship Id="rId20" Type="http://schemas.openxmlformats.org/officeDocument/2006/relationships/customXml" Target="../ink/ink6.xml"/><Relationship Id="rId41" Type="http://schemas.openxmlformats.org/officeDocument/2006/relationships/image" Target="../media/image46.png"/><Relationship Id="rId54" Type="http://schemas.openxmlformats.org/officeDocument/2006/relationships/customXml" Target="../ink/ink23.xml"/><Relationship Id="rId62" Type="http://schemas.openxmlformats.org/officeDocument/2006/relationships/image" Target="../media/image55.png"/><Relationship Id="rId70" Type="http://schemas.openxmlformats.org/officeDocument/2006/relationships/image" Target="../media/image59.png"/><Relationship Id="rId75" Type="http://schemas.openxmlformats.org/officeDocument/2006/relationships/image" Target="../media/image60.png"/><Relationship Id="rId83" Type="http://schemas.openxmlformats.org/officeDocument/2006/relationships/image" Target="../media/image64.png"/><Relationship Id="rId88" Type="http://schemas.openxmlformats.org/officeDocument/2006/relationships/customXml" Target="../ink/ink43.xml"/><Relationship Id="rId1" Type="http://schemas.openxmlformats.org/officeDocument/2006/relationships/slideLayout" Target="../slideLayouts/slideLayout18.xml"/><Relationship Id="rId6" Type="http://schemas.openxmlformats.org/officeDocument/2006/relationships/image" Target="../media/image18.png"/><Relationship Id="rId15" Type="http://schemas.openxmlformats.org/officeDocument/2006/relationships/image" Target="../media/image33.png"/><Relationship Id="rId23" Type="http://schemas.openxmlformats.org/officeDocument/2006/relationships/image" Target="../media/image37.png"/><Relationship Id="rId28" Type="http://schemas.openxmlformats.org/officeDocument/2006/relationships/customXml" Target="../ink/ink10.xml"/><Relationship Id="rId36" Type="http://schemas.openxmlformats.org/officeDocument/2006/relationships/customXml" Target="../ink/ink14.xml"/><Relationship Id="rId49" Type="http://schemas.openxmlformats.org/officeDocument/2006/relationships/image" Target="../media/image50.png"/><Relationship Id="rId57" Type="http://schemas.openxmlformats.org/officeDocument/2006/relationships/customXml" Target="../ink/ink26.xml"/><Relationship Id="rId10" Type="http://schemas.openxmlformats.org/officeDocument/2006/relationships/customXml" Target="../ink/ink1.xml"/><Relationship Id="rId31" Type="http://schemas.openxmlformats.org/officeDocument/2006/relationships/image" Target="../media/image41.png"/><Relationship Id="rId44" Type="http://schemas.openxmlformats.org/officeDocument/2006/relationships/customXml" Target="../ink/ink18.xml"/><Relationship Id="rId52" Type="http://schemas.openxmlformats.org/officeDocument/2006/relationships/customXml" Target="../ink/ink22.xml"/><Relationship Id="rId60" Type="http://schemas.openxmlformats.org/officeDocument/2006/relationships/image" Target="../media/image54.png"/><Relationship Id="rId65" Type="http://schemas.openxmlformats.org/officeDocument/2006/relationships/customXml" Target="../ink/ink30.xml"/><Relationship Id="rId73" Type="http://schemas.openxmlformats.org/officeDocument/2006/relationships/customXml" Target="../ink/ink35.xml"/><Relationship Id="rId78" Type="http://schemas.openxmlformats.org/officeDocument/2006/relationships/customXml" Target="../ink/ink38.xml"/><Relationship Id="rId81" Type="http://schemas.openxmlformats.org/officeDocument/2006/relationships/image" Target="../media/image63.png"/><Relationship Id="rId86" Type="http://schemas.openxmlformats.org/officeDocument/2006/relationships/customXml" Target="../ink/ink42.xml"/><Relationship Id="rId4" Type="http://schemas.openxmlformats.org/officeDocument/2006/relationships/image" Target="../media/image16.png"/><Relationship Id="rId9" Type="http://schemas.openxmlformats.org/officeDocument/2006/relationships/image" Target="../media/image30.png"/><Relationship Id="rId13" Type="http://schemas.openxmlformats.org/officeDocument/2006/relationships/image" Target="../media/image32.png"/><Relationship Id="rId18" Type="http://schemas.openxmlformats.org/officeDocument/2006/relationships/customXml" Target="../ink/ink5.xml"/><Relationship Id="rId39" Type="http://schemas.openxmlformats.org/officeDocument/2006/relationships/image" Target="../media/image45.png"/><Relationship Id="rId34" Type="http://schemas.openxmlformats.org/officeDocument/2006/relationships/customXml" Target="../ink/ink13.xml"/><Relationship Id="rId50" Type="http://schemas.openxmlformats.org/officeDocument/2006/relationships/customXml" Target="../ink/ink21.xml"/><Relationship Id="rId55" Type="http://schemas.openxmlformats.org/officeDocument/2006/relationships/customXml" Target="../ink/ink24.xml"/><Relationship Id="rId76" Type="http://schemas.openxmlformats.org/officeDocument/2006/relationships/customXml" Target="../ink/ink37.xml"/><Relationship Id="rId7" Type="http://schemas.openxmlformats.org/officeDocument/2006/relationships/image" Target="../media/image19.png"/><Relationship Id="rId71" Type="http://schemas.openxmlformats.org/officeDocument/2006/relationships/customXml" Target="../ink/ink33.xml"/><Relationship Id="rId2" Type="http://schemas.openxmlformats.org/officeDocument/2006/relationships/notesSlide" Target="../notesSlides/notesSlide6.xml"/><Relationship Id="rId29" Type="http://schemas.openxmlformats.org/officeDocument/2006/relationships/image" Target="../media/image40.png"/><Relationship Id="rId24" Type="http://schemas.openxmlformats.org/officeDocument/2006/relationships/customXml" Target="../ink/ink8.xml"/><Relationship Id="rId40" Type="http://schemas.openxmlformats.org/officeDocument/2006/relationships/customXml" Target="../ink/ink16.xml"/><Relationship Id="rId45" Type="http://schemas.openxmlformats.org/officeDocument/2006/relationships/image" Target="../media/image48.png"/><Relationship Id="rId66" Type="http://schemas.openxmlformats.org/officeDocument/2006/relationships/image" Target="../media/image57.png"/><Relationship Id="rId87" Type="http://schemas.openxmlformats.org/officeDocument/2006/relationships/image" Target="../media/image66.png"/><Relationship Id="rId61" Type="http://schemas.openxmlformats.org/officeDocument/2006/relationships/customXml" Target="../ink/ink28.xml"/><Relationship Id="rId82" Type="http://schemas.openxmlformats.org/officeDocument/2006/relationships/customXml" Target="../ink/ink40.xml"/><Relationship Id="rId19" Type="http://schemas.openxmlformats.org/officeDocument/2006/relationships/image" Target="../media/image35.png"/></Relationships>
</file>

<file path=ppt/slides/_rels/slide60.xml.rels><?xml version="1.0" encoding="UTF-8" standalone="yes"?>
<Relationships xmlns="http://schemas.openxmlformats.org/package/2006/relationships"><Relationship Id="rId8" Type="http://schemas.openxmlformats.org/officeDocument/2006/relationships/image" Target="../media/image4050.png"/><Relationship Id="rId26" Type="http://schemas.openxmlformats.org/officeDocument/2006/relationships/image" Target="../media/image409.png"/><Relationship Id="rId3" Type="http://schemas.openxmlformats.org/officeDocument/2006/relationships/image" Target="../media/image408.png"/><Relationship Id="rId7" Type="http://schemas.openxmlformats.org/officeDocument/2006/relationships/image" Target="../media/image4040.png"/><Relationship Id="rId25" Type="http://schemas.openxmlformats.org/officeDocument/2006/relationships/image" Target="../media/image4080.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4030.png"/><Relationship Id="rId24" Type="http://schemas.openxmlformats.org/officeDocument/2006/relationships/image" Target="../media/image4070.png"/><Relationship Id="rId5" Type="http://schemas.openxmlformats.org/officeDocument/2006/relationships/image" Target="../media/image4020.png"/><Relationship Id="rId23" Type="http://schemas.openxmlformats.org/officeDocument/2006/relationships/image" Target="../media/image4061.png"/><Relationship Id="rId4" Type="http://schemas.openxmlformats.org/officeDocument/2006/relationships/image" Target="../media/image3830.png"/><Relationship Id="rId22" Type="http://schemas.openxmlformats.org/officeDocument/2006/relationships/image" Target="../media/image415.png"/><Relationship Id="rId27" Type="http://schemas.openxmlformats.org/officeDocument/2006/relationships/image" Target="../media/image410.png"/></Relationships>
</file>

<file path=ppt/slides/_rels/slide61.xml.rels><?xml version="1.0" encoding="UTF-8" standalone="yes"?>
<Relationships xmlns="http://schemas.openxmlformats.org/package/2006/relationships"><Relationship Id="rId8" Type="http://schemas.openxmlformats.org/officeDocument/2006/relationships/image" Target="../media/image414.png"/><Relationship Id="rId26" Type="http://schemas.openxmlformats.org/officeDocument/2006/relationships/image" Target="../media/image419.png"/><Relationship Id="rId3" Type="http://schemas.openxmlformats.org/officeDocument/2006/relationships/image" Target="../media/image411.png"/><Relationship Id="rId7" Type="http://schemas.openxmlformats.org/officeDocument/2006/relationships/image" Target="../media/image413.png"/><Relationship Id="rId25" Type="http://schemas.openxmlformats.org/officeDocument/2006/relationships/image" Target="../media/image418.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412.png"/><Relationship Id="rId24" Type="http://schemas.openxmlformats.org/officeDocument/2006/relationships/image" Target="../media/image417.png"/><Relationship Id="rId5" Type="http://schemas.openxmlformats.org/officeDocument/2006/relationships/image" Target="../media/image4110.png"/><Relationship Id="rId23" Type="http://schemas.openxmlformats.org/officeDocument/2006/relationships/image" Target="../media/image416.png"/><Relationship Id="rId4" Type="http://schemas.openxmlformats.org/officeDocument/2006/relationships/image" Target="../media/image4060.png"/><Relationship Id="rId22" Type="http://schemas.openxmlformats.org/officeDocument/2006/relationships/image" Target="../media/image415.png"/><Relationship Id="rId27" Type="http://schemas.openxmlformats.org/officeDocument/2006/relationships/image" Target="../media/image420.png"/></Relationships>
</file>

<file path=ppt/slides/_rels/slide62.xml.rels><?xml version="1.0" encoding="UTF-8" standalone="yes"?>
<Relationships xmlns="http://schemas.openxmlformats.org/package/2006/relationships"><Relationship Id="rId8" Type="http://schemas.openxmlformats.org/officeDocument/2006/relationships/image" Target="../media/image424.png"/><Relationship Id="rId13" Type="http://schemas.openxmlformats.org/officeDocument/2006/relationships/image" Target="../media/image429.png"/><Relationship Id="rId18" Type="http://schemas.openxmlformats.org/officeDocument/2006/relationships/image" Target="../media/image435.png"/><Relationship Id="rId26" Type="http://schemas.openxmlformats.org/officeDocument/2006/relationships/image" Target="../media/image443.png"/><Relationship Id="rId3" Type="http://schemas.openxmlformats.org/officeDocument/2006/relationships/image" Target="../media/image15.png"/><Relationship Id="rId21" Type="http://schemas.openxmlformats.org/officeDocument/2006/relationships/image" Target="../media/image438.png"/><Relationship Id="rId7" Type="http://schemas.openxmlformats.org/officeDocument/2006/relationships/image" Target="../media/image423.png"/><Relationship Id="rId12" Type="http://schemas.openxmlformats.org/officeDocument/2006/relationships/image" Target="../media/image428.png"/><Relationship Id="rId17" Type="http://schemas.openxmlformats.org/officeDocument/2006/relationships/image" Target="../media/image433.png"/><Relationship Id="rId25" Type="http://schemas.openxmlformats.org/officeDocument/2006/relationships/image" Target="../media/image442.png"/><Relationship Id="rId2" Type="http://schemas.openxmlformats.org/officeDocument/2006/relationships/notesSlide" Target="../notesSlides/notesSlide61.xml"/><Relationship Id="rId16" Type="http://schemas.openxmlformats.org/officeDocument/2006/relationships/image" Target="../media/image432.png"/><Relationship Id="rId20" Type="http://schemas.openxmlformats.org/officeDocument/2006/relationships/image" Target="../media/image437.png"/><Relationship Id="rId29" Type="http://schemas.openxmlformats.org/officeDocument/2006/relationships/image" Target="../media/image446.png"/><Relationship Id="rId1" Type="http://schemas.openxmlformats.org/officeDocument/2006/relationships/slideLayout" Target="../slideLayouts/slideLayout5.xml"/><Relationship Id="rId6" Type="http://schemas.openxmlformats.org/officeDocument/2006/relationships/image" Target="../media/image422.png"/><Relationship Id="rId11" Type="http://schemas.openxmlformats.org/officeDocument/2006/relationships/image" Target="../media/image427.png"/><Relationship Id="rId24" Type="http://schemas.openxmlformats.org/officeDocument/2006/relationships/image" Target="../media/image441.png"/><Relationship Id="rId32" Type="http://schemas.openxmlformats.org/officeDocument/2006/relationships/hyperlink" Target="https://creativecommons.org/licenses/by-nc/3.0/" TargetMode="External"/><Relationship Id="rId5" Type="http://schemas.openxmlformats.org/officeDocument/2006/relationships/image" Target="../media/image421.png"/><Relationship Id="rId15" Type="http://schemas.openxmlformats.org/officeDocument/2006/relationships/image" Target="../media/image431.png"/><Relationship Id="rId23" Type="http://schemas.openxmlformats.org/officeDocument/2006/relationships/image" Target="../media/image440.png"/><Relationship Id="rId28" Type="http://schemas.openxmlformats.org/officeDocument/2006/relationships/image" Target="../media/image445.png"/><Relationship Id="rId10" Type="http://schemas.openxmlformats.org/officeDocument/2006/relationships/image" Target="../media/image426.png"/><Relationship Id="rId19" Type="http://schemas.openxmlformats.org/officeDocument/2006/relationships/image" Target="../media/image436.png"/><Relationship Id="rId31" Type="http://schemas.openxmlformats.org/officeDocument/2006/relationships/image" Target="../media/image448.png"/><Relationship Id="rId4" Type="http://schemas.openxmlformats.org/officeDocument/2006/relationships/hyperlink" Target="https://www.freepngimg.com/png/85229-text-photography-question-interrogation-communication-stock" TargetMode="External"/><Relationship Id="rId9" Type="http://schemas.openxmlformats.org/officeDocument/2006/relationships/image" Target="../media/image425.png"/><Relationship Id="rId14" Type="http://schemas.openxmlformats.org/officeDocument/2006/relationships/image" Target="../media/image430.png"/><Relationship Id="rId22" Type="http://schemas.openxmlformats.org/officeDocument/2006/relationships/image" Target="../media/image439.png"/><Relationship Id="rId27" Type="http://schemas.openxmlformats.org/officeDocument/2006/relationships/image" Target="../media/image444.png"/><Relationship Id="rId30" Type="http://schemas.openxmlformats.org/officeDocument/2006/relationships/image" Target="../media/image447.png"/></Relationships>
</file>

<file path=ppt/slides/_rels/slide63.xml.rels><?xml version="1.0" encoding="UTF-8" standalone="yes"?>
<Relationships xmlns="http://schemas.openxmlformats.org/package/2006/relationships"><Relationship Id="rId26" Type="http://schemas.openxmlformats.org/officeDocument/2006/relationships/image" Target="../media/image18500.png"/><Relationship Id="rId3" Type="http://schemas.openxmlformats.org/officeDocument/2006/relationships/customXml" Target="../ink/ink740.xml"/><Relationship Id="rId2" Type="http://schemas.openxmlformats.org/officeDocument/2006/relationships/notesSlide" Target="../notesSlides/notesSlide62.xml"/><Relationship Id="rId1" Type="http://schemas.openxmlformats.org/officeDocument/2006/relationships/slideLayout" Target="../slideLayouts/slideLayout14.xml"/><Relationship Id="rId6" Type="http://schemas.openxmlformats.org/officeDocument/2006/relationships/customXml" Target="../ink/ink741.xml"/><Relationship Id="rId5" Type="http://schemas.openxmlformats.org/officeDocument/2006/relationships/image" Target="../media/image22100.png"/></Relationships>
</file>

<file path=ppt/slides/_rels/slide64.xml.rels><?xml version="1.0" encoding="UTF-8" standalone="yes"?>
<Relationships xmlns="http://schemas.openxmlformats.org/package/2006/relationships"><Relationship Id="rId8" Type="http://schemas.openxmlformats.org/officeDocument/2006/relationships/image" Target="../media/image476.png"/><Relationship Id="rId13" Type="http://schemas.openxmlformats.org/officeDocument/2006/relationships/image" Target="../media/image484.png"/><Relationship Id="rId18" Type="http://schemas.openxmlformats.org/officeDocument/2006/relationships/image" Target="../media/image496.png"/><Relationship Id="rId26" Type="http://schemas.openxmlformats.org/officeDocument/2006/relationships/image" Target="../media/image4251.png"/><Relationship Id="rId3" Type="http://schemas.openxmlformats.org/officeDocument/2006/relationships/image" Target="../media/image4220.png"/><Relationship Id="rId21" Type="http://schemas.openxmlformats.org/officeDocument/2006/relationships/image" Target="../media/image4241.png"/><Relationship Id="rId7" Type="http://schemas.openxmlformats.org/officeDocument/2006/relationships/image" Target="../media/image475.png"/><Relationship Id="rId12" Type="http://schemas.openxmlformats.org/officeDocument/2006/relationships/image" Target="../media/image480.png"/><Relationship Id="rId17" Type="http://schemas.openxmlformats.org/officeDocument/2006/relationships/image" Target="../media/image495.png"/><Relationship Id="rId25" Type="http://schemas.openxmlformats.org/officeDocument/2006/relationships/image" Target="../media/image512.png"/><Relationship Id="rId2" Type="http://schemas.openxmlformats.org/officeDocument/2006/relationships/notesSlide" Target="../notesSlides/notesSlide63.xml"/><Relationship Id="rId16" Type="http://schemas.openxmlformats.org/officeDocument/2006/relationships/image" Target="../media/image494.png"/><Relationship Id="rId20" Type="http://schemas.openxmlformats.org/officeDocument/2006/relationships/image" Target="../media/image501.png"/><Relationship Id="rId29" Type="http://schemas.openxmlformats.org/officeDocument/2006/relationships/image" Target="../media/image516.png"/><Relationship Id="rId1" Type="http://schemas.openxmlformats.org/officeDocument/2006/relationships/slideLayout" Target="../slideLayouts/slideLayout14.xml"/><Relationship Id="rId6" Type="http://schemas.openxmlformats.org/officeDocument/2006/relationships/image" Target="../media/image474.png"/><Relationship Id="rId11" Type="http://schemas.openxmlformats.org/officeDocument/2006/relationships/image" Target="../media/image479.png"/><Relationship Id="rId24" Type="http://schemas.openxmlformats.org/officeDocument/2006/relationships/image" Target="../media/image509.png"/><Relationship Id="rId32" Type="http://schemas.openxmlformats.org/officeDocument/2006/relationships/image" Target="../media/image454.png"/><Relationship Id="rId5" Type="http://schemas.openxmlformats.org/officeDocument/2006/relationships/image" Target="../media/image473.png"/><Relationship Id="rId15" Type="http://schemas.openxmlformats.org/officeDocument/2006/relationships/image" Target="../media/image491.png"/><Relationship Id="rId23" Type="http://schemas.openxmlformats.org/officeDocument/2006/relationships/image" Target="../media/image505.png"/><Relationship Id="rId28" Type="http://schemas.openxmlformats.org/officeDocument/2006/relationships/image" Target="../media/image515.png"/><Relationship Id="rId10" Type="http://schemas.openxmlformats.org/officeDocument/2006/relationships/image" Target="../media/image478.png"/><Relationship Id="rId19" Type="http://schemas.openxmlformats.org/officeDocument/2006/relationships/image" Target="../media/image499.png"/><Relationship Id="rId31" Type="http://schemas.openxmlformats.org/officeDocument/2006/relationships/image" Target="../media/image449.png"/><Relationship Id="rId4" Type="http://schemas.openxmlformats.org/officeDocument/2006/relationships/image" Target="../media/image472.png"/><Relationship Id="rId9" Type="http://schemas.openxmlformats.org/officeDocument/2006/relationships/image" Target="../media/image477.png"/><Relationship Id="rId14" Type="http://schemas.openxmlformats.org/officeDocument/2006/relationships/image" Target="../media/image4230.png"/><Relationship Id="rId22" Type="http://schemas.openxmlformats.org/officeDocument/2006/relationships/image" Target="../media/image504.png"/><Relationship Id="rId27" Type="http://schemas.openxmlformats.org/officeDocument/2006/relationships/image" Target="../media/image514.png"/><Relationship Id="rId30" Type="http://schemas.openxmlformats.org/officeDocument/2006/relationships/image" Target="../media/image51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520.png"/><Relationship Id="rId2" Type="http://schemas.openxmlformats.org/officeDocument/2006/relationships/notesSlide" Target="../notesSlides/notesSlide65.xml"/><Relationship Id="rId1" Type="http://schemas.openxmlformats.org/officeDocument/2006/relationships/slideLayout" Target="../slideLayouts/slideLayout14.xml"/><Relationship Id="rId5" Type="http://schemas.openxmlformats.org/officeDocument/2006/relationships/image" Target="../media/image22100.png"/><Relationship Id="rId4" Type="http://schemas.openxmlformats.org/officeDocument/2006/relationships/customXml" Target="../ink/ink742.xml"/></Relationships>
</file>

<file path=ppt/slides/_rels/slide67.xml.rels><?xml version="1.0" encoding="UTF-8" standalone="yes"?>
<Relationships xmlns="http://schemas.openxmlformats.org/package/2006/relationships"><Relationship Id="rId8" Type="http://schemas.openxmlformats.org/officeDocument/2006/relationships/image" Target="../media/image462.png"/><Relationship Id="rId3" Type="http://schemas.openxmlformats.org/officeDocument/2006/relationships/image" Target="../media/image455.png"/><Relationship Id="rId7" Type="http://schemas.openxmlformats.org/officeDocument/2006/relationships/image" Target="../media/image459.png"/><Relationship Id="rId2" Type="http://schemas.openxmlformats.org/officeDocument/2006/relationships/notesSlide" Target="../notesSlides/notesSlide66.xml"/><Relationship Id="rId1" Type="http://schemas.openxmlformats.org/officeDocument/2006/relationships/slideLayout" Target="../slideLayouts/slideLayout14.xml"/><Relationship Id="rId6" Type="http://schemas.openxmlformats.org/officeDocument/2006/relationships/image" Target="../media/image431.png"/><Relationship Id="rId5" Type="http://schemas.openxmlformats.org/officeDocument/2006/relationships/image" Target="../media/image458.png"/><Relationship Id="rId4" Type="http://schemas.openxmlformats.org/officeDocument/2006/relationships/image" Target="../media/image456.png"/></Relationships>
</file>

<file path=ppt/slides/_rels/slide68.xml.rels><?xml version="1.0" encoding="UTF-8" standalone="yes"?>
<Relationships xmlns="http://schemas.openxmlformats.org/package/2006/relationships"><Relationship Id="rId13" Type="http://schemas.openxmlformats.org/officeDocument/2006/relationships/image" Target="../media/image526.png"/><Relationship Id="rId18" Type="http://schemas.openxmlformats.org/officeDocument/2006/relationships/image" Target="../media/image536.png"/><Relationship Id="rId3" Type="http://schemas.openxmlformats.org/officeDocument/2006/relationships/image" Target="../media/image463.png"/><Relationship Id="rId7" Type="http://schemas.openxmlformats.org/officeDocument/2006/relationships/image" Target="../media/image529.png"/><Relationship Id="rId12" Type="http://schemas.openxmlformats.org/officeDocument/2006/relationships/image" Target="../media/image518.png"/><Relationship Id="rId17" Type="http://schemas.openxmlformats.org/officeDocument/2006/relationships/image" Target="../media/image3600.png"/><Relationship Id="rId2" Type="http://schemas.openxmlformats.org/officeDocument/2006/relationships/notesSlide" Target="../notesSlides/notesSlide67.xml"/><Relationship Id="rId16" Type="http://schemas.openxmlformats.org/officeDocument/2006/relationships/image" Target="../media/image4220.png"/><Relationship Id="rId1" Type="http://schemas.openxmlformats.org/officeDocument/2006/relationships/slideLayout" Target="../slideLayouts/slideLayout2.xml"/><Relationship Id="rId6" Type="http://schemas.openxmlformats.org/officeDocument/2006/relationships/image" Target="../media/image528.png"/><Relationship Id="rId11" Type="http://schemas.openxmlformats.org/officeDocument/2006/relationships/image" Target="../media/image535.png"/><Relationship Id="rId5" Type="http://schemas.openxmlformats.org/officeDocument/2006/relationships/image" Target="../media/image527.png"/><Relationship Id="rId15" Type="http://schemas.openxmlformats.org/officeDocument/2006/relationships/image" Target="../media/image532.png"/><Relationship Id="rId10" Type="http://schemas.openxmlformats.org/officeDocument/2006/relationships/image" Target="../media/image4250.png"/><Relationship Id="rId4" Type="http://schemas.openxmlformats.org/officeDocument/2006/relationships/image" Target="../media/image4240.png"/><Relationship Id="rId9" Type="http://schemas.openxmlformats.org/officeDocument/2006/relationships/image" Target="../media/image533.png"/><Relationship Id="rId14" Type="http://schemas.openxmlformats.org/officeDocument/2006/relationships/image" Target="../media/image531.png"/></Relationships>
</file>

<file path=ppt/slides/_rels/slide69.xml.rels><?xml version="1.0" encoding="UTF-8" standalone="yes"?>
<Relationships xmlns="http://schemas.openxmlformats.org/package/2006/relationships"><Relationship Id="rId13" Type="http://schemas.openxmlformats.org/officeDocument/2006/relationships/image" Target="../media/image5360.png"/><Relationship Id="rId18" Type="http://schemas.openxmlformats.org/officeDocument/2006/relationships/image" Target="../media/image3600.png"/><Relationship Id="rId3" Type="http://schemas.openxmlformats.org/officeDocument/2006/relationships/image" Target="../media/image464.png"/><Relationship Id="rId7" Type="http://schemas.openxmlformats.org/officeDocument/2006/relationships/image" Target="../media/image529.png"/><Relationship Id="rId12" Type="http://schemas.openxmlformats.org/officeDocument/2006/relationships/image" Target="../media/image535.png"/><Relationship Id="rId17" Type="http://schemas.openxmlformats.org/officeDocument/2006/relationships/image" Target="../media/image4220.png"/><Relationship Id="rId2" Type="http://schemas.openxmlformats.org/officeDocument/2006/relationships/notesSlide" Target="../notesSlides/notesSlide68.xml"/><Relationship Id="rId16" Type="http://schemas.openxmlformats.org/officeDocument/2006/relationships/image" Target="../media/image532.png"/><Relationship Id="rId1" Type="http://schemas.openxmlformats.org/officeDocument/2006/relationships/slideLayout" Target="../slideLayouts/slideLayout2.xml"/><Relationship Id="rId6" Type="http://schemas.openxmlformats.org/officeDocument/2006/relationships/image" Target="../media/image528.png"/><Relationship Id="rId11" Type="http://schemas.openxmlformats.org/officeDocument/2006/relationships/image" Target="../media/image5340.png"/><Relationship Id="rId5" Type="http://schemas.openxmlformats.org/officeDocument/2006/relationships/image" Target="../media/image527.png"/><Relationship Id="rId15" Type="http://schemas.openxmlformats.org/officeDocument/2006/relationships/image" Target="../media/image538.png"/><Relationship Id="rId10" Type="http://schemas.openxmlformats.org/officeDocument/2006/relationships/image" Target="../media/image533.png"/><Relationship Id="rId4" Type="http://schemas.openxmlformats.org/officeDocument/2006/relationships/image" Target="../media/image4240.png"/><Relationship Id="rId14" Type="http://schemas.openxmlformats.org/officeDocument/2006/relationships/image" Target="../media/image526.png"/></Relationships>
</file>

<file path=ppt/slides/_rels/slide7.xml.rels><?xml version="1.0" encoding="UTF-8" standalone="yes"?>
<Relationships xmlns="http://schemas.openxmlformats.org/package/2006/relationships"><Relationship Id="rId26" Type="http://schemas.openxmlformats.org/officeDocument/2006/relationships/image" Target="../media/image73.png"/><Relationship Id="rId21" Type="http://schemas.openxmlformats.org/officeDocument/2006/relationships/customXml" Target="../ink/ink48.xml"/><Relationship Id="rId42" Type="http://schemas.openxmlformats.org/officeDocument/2006/relationships/image" Target="../media/image81.png"/><Relationship Id="rId47" Type="http://schemas.openxmlformats.org/officeDocument/2006/relationships/customXml" Target="../ink/ink61.xml"/><Relationship Id="rId63" Type="http://schemas.openxmlformats.org/officeDocument/2006/relationships/customXml" Target="../ink/ink70.xml"/><Relationship Id="rId68" Type="http://schemas.openxmlformats.org/officeDocument/2006/relationships/customXml" Target="../ink/ink73.xml"/><Relationship Id="rId84" Type="http://schemas.openxmlformats.org/officeDocument/2006/relationships/image" Target="../media/image99.png"/><Relationship Id="rId89" Type="http://schemas.openxmlformats.org/officeDocument/2006/relationships/customXml" Target="../ink/ink85.xml"/><Relationship Id="rId16" Type="http://schemas.openxmlformats.org/officeDocument/2006/relationships/image" Target="../media/image16.png"/><Relationship Id="rId11" Type="http://schemas.openxmlformats.org/officeDocument/2006/relationships/image" Target="../media/image26.png"/><Relationship Id="rId32" Type="http://schemas.openxmlformats.org/officeDocument/2006/relationships/image" Target="../media/image76.png"/><Relationship Id="rId37" Type="http://schemas.openxmlformats.org/officeDocument/2006/relationships/customXml" Target="../ink/ink56.xml"/><Relationship Id="rId53" Type="http://schemas.openxmlformats.org/officeDocument/2006/relationships/customXml" Target="../ink/ink64.xml"/><Relationship Id="rId58" Type="http://schemas.openxmlformats.org/officeDocument/2006/relationships/image" Target="../media/image89.png"/><Relationship Id="rId74" Type="http://schemas.openxmlformats.org/officeDocument/2006/relationships/customXml" Target="../ink/ink76.xml"/><Relationship Id="rId79" Type="http://schemas.openxmlformats.org/officeDocument/2006/relationships/customXml" Target="../ink/ink79.xml"/><Relationship Id="rId102" Type="http://schemas.openxmlformats.org/officeDocument/2006/relationships/image" Target="../media/image107.png"/><Relationship Id="rId5" Type="http://schemas.openxmlformats.org/officeDocument/2006/relationships/image" Target="../media/image21.png"/><Relationship Id="rId90" Type="http://schemas.openxmlformats.org/officeDocument/2006/relationships/image" Target="../media/image102.png"/><Relationship Id="rId95" Type="http://schemas.openxmlformats.org/officeDocument/2006/relationships/customXml" Target="../ink/ink88.xml"/><Relationship Id="rId22" Type="http://schemas.openxmlformats.org/officeDocument/2006/relationships/image" Target="../media/image71.png"/><Relationship Id="rId27" Type="http://schemas.openxmlformats.org/officeDocument/2006/relationships/customXml" Target="../ink/ink51.xml"/><Relationship Id="rId43" Type="http://schemas.openxmlformats.org/officeDocument/2006/relationships/customXml" Target="../ink/ink59.xml"/><Relationship Id="rId48" Type="http://schemas.openxmlformats.org/officeDocument/2006/relationships/image" Target="../media/image84.png"/><Relationship Id="rId64" Type="http://schemas.openxmlformats.org/officeDocument/2006/relationships/customXml" Target="../ink/ink71.xml"/><Relationship Id="rId69" Type="http://schemas.openxmlformats.org/officeDocument/2006/relationships/image" Target="../media/image93.png"/><Relationship Id="rId80" Type="http://schemas.openxmlformats.org/officeDocument/2006/relationships/customXml" Target="../ink/ink80.xml"/><Relationship Id="rId85" Type="http://schemas.openxmlformats.org/officeDocument/2006/relationships/customXml" Target="../ink/ink83.xml"/><Relationship Id="rId12" Type="http://schemas.openxmlformats.org/officeDocument/2006/relationships/image" Target="../media/image27.png"/><Relationship Id="rId17" Type="http://schemas.openxmlformats.org/officeDocument/2006/relationships/image" Target="../media/image68.png"/><Relationship Id="rId25" Type="http://schemas.openxmlformats.org/officeDocument/2006/relationships/customXml" Target="../ink/ink50.xml"/><Relationship Id="rId33" Type="http://schemas.openxmlformats.org/officeDocument/2006/relationships/customXml" Target="../ink/ink54.xml"/><Relationship Id="rId38" Type="http://schemas.openxmlformats.org/officeDocument/2006/relationships/image" Target="../media/image79.png"/><Relationship Id="rId46" Type="http://schemas.openxmlformats.org/officeDocument/2006/relationships/image" Target="../media/image83.png"/><Relationship Id="rId59" Type="http://schemas.openxmlformats.org/officeDocument/2006/relationships/customXml" Target="../ink/ink67.xml"/><Relationship Id="rId67" Type="http://schemas.openxmlformats.org/officeDocument/2006/relationships/image" Target="../media/image92.png"/><Relationship Id="rId20" Type="http://schemas.openxmlformats.org/officeDocument/2006/relationships/image" Target="../media/image20.png"/><Relationship Id="rId41" Type="http://schemas.openxmlformats.org/officeDocument/2006/relationships/customXml" Target="../ink/ink58.xml"/><Relationship Id="rId54" Type="http://schemas.openxmlformats.org/officeDocument/2006/relationships/image" Target="../media/image87.png"/><Relationship Id="rId62" Type="http://schemas.openxmlformats.org/officeDocument/2006/relationships/customXml" Target="../ink/ink69.xml"/><Relationship Id="rId70" Type="http://schemas.openxmlformats.org/officeDocument/2006/relationships/customXml" Target="../ink/ink74.xml"/><Relationship Id="rId75" Type="http://schemas.openxmlformats.org/officeDocument/2006/relationships/image" Target="../media/image96.png"/><Relationship Id="rId83" Type="http://schemas.openxmlformats.org/officeDocument/2006/relationships/customXml" Target="../ink/ink82.xml"/><Relationship Id="rId88" Type="http://schemas.openxmlformats.org/officeDocument/2006/relationships/image" Target="../media/image101.png"/><Relationship Id="rId91" Type="http://schemas.openxmlformats.org/officeDocument/2006/relationships/customXml" Target="../ink/ink86.xml"/><Relationship Id="rId96" Type="http://schemas.openxmlformats.org/officeDocument/2006/relationships/image" Target="../media/image105.png"/><Relationship Id="rId1" Type="http://schemas.openxmlformats.org/officeDocument/2006/relationships/slideLayout" Target="../slideLayouts/slideLayout18.xml"/><Relationship Id="rId6" Type="http://schemas.openxmlformats.org/officeDocument/2006/relationships/image" Target="../media/image22.png"/><Relationship Id="rId15" Type="http://schemas.openxmlformats.org/officeDocument/2006/relationships/image" Target="../media/image1512.png"/><Relationship Id="rId23" Type="http://schemas.openxmlformats.org/officeDocument/2006/relationships/customXml" Target="../ink/ink49.xml"/><Relationship Id="rId28" Type="http://schemas.openxmlformats.org/officeDocument/2006/relationships/image" Target="../media/image74.png"/><Relationship Id="rId36" Type="http://schemas.openxmlformats.org/officeDocument/2006/relationships/image" Target="../media/image78.png"/><Relationship Id="rId49" Type="http://schemas.openxmlformats.org/officeDocument/2006/relationships/customXml" Target="../ink/ink62.xml"/><Relationship Id="rId57" Type="http://schemas.openxmlformats.org/officeDocument/2006/relationships/customXml" Target="../ink/ink66.xml"/><Relationship Id="rId10" Type="http://schemas.openxmlformats.org/officeDocument/2006/relationships/image" Target="../media/image25.png"/><Relationship Id="rId31" Type="http://schemas.openxmlformats.org/officeDocument/2006/relationships/customXml" Target="../ink/ink53.xml"/><Relationship Id="rId44" Type="http://schemas.openxmlformats.org/officeDocument/2006/relationships/image" Target="../media/image82.png"/><Relationship Id="rId52" Type="http://schemas.openxmlformats.org/officeDocument/2006/relationships/image" Target="../media/image86.png"/><Relationship Id="rId60" Type="http://schemas.openxmlformats.org/officeDocument/2006/relationships/image" Target="../media/image90.png"/><Relationship Id="rId65" Type="http://schemas.openxmlformats.org/officeDocument/2006/relationships/image" Target="../media/image91.png"/><Relationship Id="rId73" Type="http://schemas.openxmlformats.org/officeDocument/2006/relationships/image" Target="../media/image95.png"/><Relationship Id="rId78" Type="http://schemas.openxmlformats.org/officeDocument/2006/relationships/customXml" Target="../ink/ink78.xml"/><Relationship Id="rId81" Type="http://schemas.openxmlformats.org/officeDocument/2006/relationships/customXml" Target="../ink/ink81.xml"/><Relationship Id="rId86" Type="http://schemas.openxmlformats.org/officeDocument/2006/relationships/image" Target="../media/image100.png"/><Relationship Id="rId94" Type="http://schemas.openxmlformats.org/officeDocument/2006/relationships/image" Target="../media/image104.png"/><Relationship Id="rId99" Type="http://schemas.openxmlformats.org/officeDocument/2006/relationships/customXml" Target="../ink/ink91.xml"/><Relationship Id="rId101" Type="http://schemas.openxmlformats.org/officeDocument/2006/relationships/customXml" Target="../ink/ink92.xml"/><Relationship Id="rId4" Type="http://schemas.openxmlformats.org/officeDocument/2006/relationships/image" Target="../media/image1510.png"/><Relationship Id="rId9" Type="http://schemas.openxmlformats.org/officeDocument/2006/relationships/image" Target="../media/image24.png"/><Relationship Id="rId13" Type="http://schemas.openxmlformats.org/officeDocument/2006/relationships/customXml" Target="../ink/ink46.xml"/><Relationship Id="rId18" Type="http://schemas.openxmlformats.org/officeDocument/2006/relationships/image" Target="../media/image69.png"/><Relationship Id="rId39" Type="http://schemas.openxmlformats.org/officeDocument/2006/relationships/customXml" Target="../ink/ink57.xml"/><Relationship Id="rId34" Type="http://schemas.openxmlformats.org/officeDocument/2006/relationships/image" Target="../media/image77.png"/><Relationship Id="rId50" Type="http://schemas.openxmlformats.org/officeDocument/2006/relationships/image" Target="../media/image85.png"/><Relationship Id="rId55" Type="http://schemas.openxmlformats.org/officeDocument/2006/relationships/customXml" Target="../ink/ink65.xml"/><Relationship Id="rId76" Type="http://schemas.openxmlformats.org/officeDocument/2006/relationships/customXml" Target="../ink/ink77.xml"/><Relationship Id="rId97" Type="http://schemas.openxmlformats.org/officeDocument/2006/relationships/customXml" Target="../ink/ink89.xml"/><Relationship Id="rId7" Type="http://schemas.openxmlformats.org/officeDocument/2006/relationships/slide" Target="slide8.xml"/><Relationship Id="rId71" Type="http://schemas.openxmlformats.org/officeDocument/2006/relationships/image" Target="../media/image94.png"/><Relationship Id="rId92" Type="http://schemas.openxmlformats.org/officeDocument/2006/relationships/image" Target="../media/image103.png"/><Relationship Id="rId2" Type="http://schemas.openxmlformats.org/officeDocument/2006/relationships/notesSlide" Target="../notesSlides/notesSlide7.xml"/><Relationship Id="rId29" Type="http://schemas.openxmlformats.org/officeDocument/2006/relationships/customXml" Target="../ink/ink52.xml"/><Relationship Id="rId24" Type="http://schemas.openxmlformats.org/officeDocument/2006/relationships/image" Target="../media/image72.png"/><Relationship Id="rId40" Type="http://schemas.openxmlformats.org/officeDocument/2006/relationships/image" Target="../media/image80.png"/><Relationship Id="rId45" Type="http://schemas.openxmlformats.org/officeDocument/2006/relationships/customXml" Target="../ink/ink60.xml"/><Relationship Id="rId66" Type="http://schemas.openxmlformats.org/officeDocument/2006/relationships/customXml" Target="../ink/ink72.xml"/><Relationship Id="rId87" Type="http://schemas.openxmlformats.org/officeDocument/2006/relationships/customXml" Target="../ink/ink84.xml"/><Relationship Id="rId61" Type="http://schemas.openxmlformats.org/officeDocument/2006/relationships/customXml" Target="../ink/ink68.xml"/><Relationship Id="rId82" Type="http://schemas.openxmlformats.org/officeDocument/2006/relationships/image" Target="../media/image98.png"/><Relationship Id="rId19" Type="http://schemas.openxmlformats.org/officeDocument/2006/relationships/customXml" Target="../ink/ink47.xml"/><Relationship Id="rId14" Type="http://schemas.openxmlformats.org/officeDocument/2006/relationships/image" Target="../media/image220.png"/><Relationship Id="rId30" Type="http://schemas.openxmlformats.org/officeDocument/2006/relationships/image" Target="../media/image75.png"/><Relationship Id="rId35" Type="http://schemas.openxmlformats.org/officeDocument/2006/relationships/customXml" Target="../ink/ink55.xml"/><Relationship Id="rId56" Type="http://schemas.openxmlformats.org/officeDocument/2006/relationships/image" Target="../media/image88.png"/><Relationship Id="rId77" Type="http://schemas.openxmlformats.org/officeDocument/2006/relationships/image" Target="../media/image97.png"/><Relationship Id="rId100" Type="http://schemas.openxmlformats.org/officeDocument/2006/relationships/image" Target="../media/image106.png"/><Relationship Id="rId8" Type="http://schemas.openxmlformats.org/officeDocument/2006/relationships/image" Target="../media/image23.png"/><Relationship Id="rId51" Type="http://schemas.openxmlformats.org/officeDocument/2006/relationships/customXml" Target="../ink/ink63.xml"/><Relationship Id="rId72" Type="http://schemas.openxmlformats.org/officeDocument/2006/relationships/customXml" Target="../ink/ink75.xml"/><Relationship Id="rId93" Type="http://schemas.openxmlformats.org/officeDocument/2006/relationships/customXml" Target="../ink/ink87.xml"/><Relationship Id="rId98" Type="http://schemas.openxmlformats.org/officeDocument/2006/relationships/customXml" Target="../ink/ink90.xml"/><Relationship Id="rId3" Type="http://schemas.openxmlformats.org/officeDocument/2006/relationships/customXml" Target="../ink/ink45.xml"/></Relationships>
</file>

<file path=ppt/slides/_rels/slide70.xml.rels><?xml version="1.0" encoding="UTF-8" standalone="yes"?>
<Relationships xmlns="http://schemas.openxmlformats.org/package/2006/relationships"><Relationship Id="rId8" Type="http://schemas.openxmlformats.org/officeDocument/2006/relationships/image" Target="../media/image541.png"/><Relationship Id="rId13" Type="http://schemas.openxmlformats.org/officeDocument/2006/relationships/image" Target="../media/image542.png"/><Relationship Id="rId18" Type="http://schemas.openxmlformats.org/officeDocument/2006/relationships/image" Target="../media/image546.png"/><Relationship Id="rId3" Type="http://schemas.openxmlformats.org/officeDocument/2006/relationships/image" Target="../media/image5380.png"/><Relationship Id="rId21" Type="http://schemas.openxmlformats.org/officeDocument/2006/relationships/image" Target="../media/image5340.png"/><Relationship Id="rId7" Type="http://schemas.openxmlformats.org/officeDocument/2006/relationships/image" Target="../media/image5390.png"/><Relationship Id="rId17" Type="http://schemas.openxmlformats.org/officeDocument/2006/relationships/image" Target="../media/image545.png"/><Relationship Id="rId25" Type="http://schemas.openxmlformats.org/officeDocument/2006/relationships/image" Target="../media/image4620.png"/><Relationship Id="rId2" Type="http://schemas.openxmlformats.org/officeDocument/2006/relationships/notesSlide" Target="../notesSlides/notesSlide69.xml"/><Relationship Id="rId16" Type="http://schemas.openxmlformats.org/officeDocument/2006/relationships/image" Target="../media/image544.png"/><Relationship Id="rId20" Type="http://schemas.openxmlformats.org/officeDocument/2006/relationships/image" Target="../media/image548.png"/><Relationship Id="rId1" Type="http://schemas.openxmlformats.org/officeDocument/2006/relationships/slideLayout" Target="../slideLayouts/slideLayout2.xml"/><Relationship Id="rId6" Type="http://schemas.openxmlformats.org/officeDocument/2006/relationships/image" Target="../media/image539.png"/><Relationship Id="rId24" Type="http://schemas.openxmlformats.org/officeDocument/2006/relationships/image" Target="../media/image469.png"/><Relationship Id="rId5" Type="http://schemas.openxmlformats.org/officeDocument/2006/relationships/image" Target="../media/image466.png"/><Relationship Id="rId15" Type="http://schemas.openxmlformats.org/officeDocument/2006/relationships/image" Target="../media/image533.png"/><Relationship Id="rId23" Type="http://schemas.openxmlformats.org/officeDocument/2006/relationships/image" Target="../media/image5360.png"/><Relationship Id="rId10" Type="http://schemas.openxmlformats.org/officeDocument/2006/relationships/image" Target="../media/image529.png"/><Relationship Id="rId19" Type="http://schemas.openxmlformats.org/officeDocument/2006/relationships/image" Target="../media/image547.png"/><Relationship Id="rId4" Type="http://schemas.openxmlformats.org/officeDocument/2006/relationships/image" Target="../media/image4220.png"/><Relationship Id="rId9" Type="http://schemas.openxmlformats.org/officeDocument/2006/relationships/image" Target="../media/image528.png"/><Relationship Id="rId14" Type="http://schemas.openxmlformats.org/officeDocument/2006/relationships/image" Target="../media/image543.png"/><Relationship Id="rId22" Type="http://schemas.openxmlformats.org/officeDocument/2006/relationships/image" Target="../media/image535.png"/></Relationships>
</file>

<file path=ppt/slides/_rels/slide71.xml.rels><?xml version="1.0" encoding="UTF-8" standalone="yes"?>
<Relationships xmlns="http://schemas.openxmlformats.org/package/2006/relationships"><Relationship Id="rId3" Type="http://schemas.openxmlformats.org/officeDocument/2006/relationships/image" Target="../media/image486.png"/><Relationship Id="rId2" Type="http://schemas.openxmlformats.org/officeDocument/2006/relationships/notesSlide" Target="../notesSlides/notesSlide70.xml"/><Relationship Id="rId1" Type="http://schemas.openxmlformats.org/officeDocument/2006/relationships/slideLayout" Target="../slideLayouts/slideLayout5.xml"/><Relationship Id="rId6" Type="http://schemas.openxmlformats.org/officeDocument/2006/relationships/hyperlink" Target="https://creativecommons.org/licenses/by-nc/3.0/" TargetMode="External"/><Relationship Id="rId5" Type="http://schemas.openxmlformats.org/officeDocument/2006/relationships/hyperlink" Target="https://www.freepngimg.com/png/85229-text-photography-question-interrogation-communication-stock" TargetMode="External"/><Relationship Id="rId4" Type="http://schemas.openxmlformats.org/officeDocument/2006/relationships/image" Target="../media/image15.png"/></Relationships>
</file>

<file path=ppt/slides/_rels/slide72.xml.rels><?xml version="1.0" encoding="UTF-8" standalone="yes"?>
<Relationships xmlns="http://schemas.openxmlformats.org/package/2006/relationships"><Relationship Id="rId3" Type="http://schemas.openxmlformats.org/officeDocument/2006/relationships/image" Target="../media/image355.png"/><Relationship Id="rId2" Type="http://schemas.openxmlformats.org/officeDocument/2006/relationships/notesSlide" Target="../notesSlides/notesSlide71.xml"/><Relationship Id="rId1" Type="http://schemas.openxmlformats.org/officeDocument/2006/relationships/slideLayout" Target="../slideLayouts/slideLayout17.xml"/><Relationship Id="rId5" Type="http://schemas.openxmlformats.org/officeDocument/2006/relationships/hyperlink" Target="https://creativecommons.org/licenses/by-nc-sa/3.0/" TargetMode="External"/><Relationship Id="rId4" Type="http://schemas.openxmlformats.org/officeDocument/2006/relationships/hyperlink" Target="http://www.yetierasmus.eu/2016/07/12/needs-analyses-conclusions/"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356.jpeg"/><Relationship Id="rId2" Type="http://schemas.openxmlformats.org/officeDocument/2006/relationships/notesSlide" Target="../notesSlides/notesSlide72.xml"/><Relationship Id="rId1" Type="http://schemas.openxmlformats.org/officeDocument/2006/relationships/slideLayout" Target="../slideLayouts/slideLayout16.xml"/><Relationship Id="rId5" Type="http://schemas.openxmlformats.org/officeDocument/2006/relationships/hyperlink" Target="https://creativecommons.org/licenses/by/3.0/" TargetMode="External"/><Relationship Id="rId4" Type="http://schemas.openxmlformats.org/officeDocument/2006/relationships/hyperlink" Target="http://myedmondsnews.com/2018/04/live-in-edmonds-what-do-you-call-yourself/question-mark-1019820_1280/"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357.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hyperlink" Target="https://vls.ecampusontario.ca/"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9" name="Text Box 4">
            <a:extLst>
              <a:ext uri="{FF2B5EF4-FFF2-40B4-BE49-F238E27FC236}">
                <a16:creationId xmlns:a16="http://schemas.microsoft.com/office/drawing/2014/main" id="{BEE923D3-4702-734C-A9F9-D8CAFF1601C2}"/>
              </a:ext>
            </a:extLst>
          </p:cNvPr>
          <p:cNvSpPr txBox="1">
            <a:spLocks noChangeArrowheads="1"/>
          </p:cNvSpPr>
          <p:nvPr/>
        </p:nvSpPr>
        <p:spPr bwMode="auto">
          <a:xfrm>
            <a:off x="828000" y="333376"/>
            <a:ext cx="3932237" cy="13668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b">
            <a:normAutofit/>
          </a:bodyPr>
          <a:lstStyle>
            <a:lvl1pPr>
              <a:defRPr sz="2800">
                <a:solidFill>
                  <a:schemeClr val="tx1"/>
                </a:solidFill>
                <a:latin typeface="Arial" panose="020B0604020202020204" pitchFamily="34" charset="0"/>
                <a:ea typeface="MS PGothic" panose="020B0600070205080204" pitchFamily="34" charset="-128"/>
              </a:defRPr>
            </a:lvl1pPr>
            <a:lvl2pPr marL="37931725" indent="-37474525">
              <a:defRPr sz="2800">
                <a:solidFill>
                  <a:schemeClr val="tx1"/>
                </a:solidFill>
                <a:latin typeface="Arial" panose="020B0604020202020204" pitchFamily="34" charset="0"/>
                <a:ea typeface="MS PGothic" panose="020B0600070205080204" pitchFamily="34" charset="-128"/>
              </a:defRPr>
            </a:lvl2pPr>
            <a:lvl3pPr>
              <a:defRPr sz="2800">
                <a:solidFill>
                  <a:schemeClr val="tx1"/>
                </a:solidFill>
                <a:latin typeface="Arial" panose="020B0604020202020204" pitchFamily="34" charset="0"/>
                <a:ea typeface="MS PGothic" panose="020B0600070205080204" pitchFamily="34" charset="-128"/>
              </a:defRPr>
            </a:lvl3pPr>
            <a:lvl4pPr>
              <a:defRPr sz="2800">
                <a:solidFill>
                  <a:schemeClr val="tx1"/>
                </a:solidFill>
                <a:latin typeface="Arial" panose="020B0604020202020204" pitchFamily="34" charset="0"/>
                <a:ea typeface="MS PGothic" panose="020B0600070205080204" pitchFamily="34" charset="-128"/>
              </a:defRPr>
            </a:lvl4pPr>
            <a:lvl5pPr>
              <a:defRPr sz="28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8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8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8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800">
                <a:solidFill>
                  <a:schemeClr val="tx1"/>
                </a:solidFill>
                <a:latin typeface="Arial" panose="020B0604020202020204" pitchFamily="34" charset="0"/>
                <a:ea typeface="MS PGothic" panose="020B0600070205080204" pitchFamily="34" charset="-128"/>
              </a:defRPr>
            </a:lvl9pPr>
          </a:lstStyle>
          <a:p>
            <a:pPr>
              <a:lnSpc>
                <a:spcPct val="90000"/>
              </a:lnSpc>
              <a:spcBef>
                <a:spcPct val="0"/>
              </a:spcBef>
              <a:spcAft>
                <a:spcPts val="600"/>
              </a:spcAft>
            </a:pPr>
            <a:r>
              <a:rPr lang="en-US" altLang="en-US" sz="3200" kern="1200" dirty="0">
                <a:solidFill>
                  <a:schemeClr val="bg1">
                    <a:lumMod val="95000"/>
                  </a:schemeClr>
                </a:solidFill>
                <a:latin typeface="LANTINGHEI TC DEMIBOLD" panose="03000509000000000000" pitchFamily="66" charset="-120"/>
                <a:ea typeface="LANTINGHEI TC DEMIBOLD" panose="03000509000000000000" pitchFamily="66" charset="-120"/>
                <a:cs typeface="+mj-cs"/>
              </a:rPr>
              <a:t>Module 2:</a:t>
            </a:r>
          </a:p>
        </p:txBody>
      </p:sp>
      <p:sp>
        <p:nvSpPr>
          <p:cNvPr id="54280" name="Rectangle 53">
            <a:extLst>
              <a:ext uri="{FF2B5EF4-FFF2-40B4-BE49-F238E27FC236}">
                <a16:creationId xmlns:a16="http://schemas.microsoft.com/office/drawing/2014/main" id="{86BBC3F7-17EA-DC49-ADAC-CD99D4A6C3B0}"/>
              </a:ext>
            </a:extLst>
          </p:cNvPr>
          <p:cNvSpPr>
            <a:spLocks noChangeArrowheads="1"/>
          </p:cNvSpPr>
          <p:nvPr/>
        </p:nvSpPr>
        <p:spPr bwMode="auto">
          <a:xfrm>
            <a:off x="803275" y="1808163"/>
            <a:ext cx="3239336" cy="42132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a:defRPr sz="2800">
                <a:solidFill>
                  <a:schemeClr val="tx1"/>
                </a:solidFill>
                <a:latin typeface="Arial" panose="020B0604020202020204" pitchFamily="34" charset="0"/>
                <a:ea typeface="MS PGothic" panose="020B0600070205080204" pitchFamily="34" charset="-128"/>
              </a:defRPr>
            </a:lvl1pPr>
            <a:lvl2pPr marL="37931725" indent="-37474525">
              <a:defRPr sz="2800">
                <a:solidFill>
                  <a:schemeClr val="tx1"/>
                </a:solidFill>
                <a:latin typeface="Arial" panose="020B0604020202020204" pitchFamily="34" charset="0"/>
                <a:ea typeface="MS PGothic" panose="020B0600070205080204" pitchFamily="34" charset="-128"/>
              </a:defRPr>
            </a:lvl2pPr>
            <a:lvl3pPr>
              <a:defRPr sz="2800">
                <a:solidFill>
                  <a:schemeClr val="tx1"/>
                </a:solidFill>
                <a:latin typeface="Arial" panose="020B0604020202020204" pitchFamily="34" charset="0"/>
                <a:ea typeface="MS PGothic" panose="020B0600070205080204" pitchFamily="34" charset="-128"/>
              </a:defRPr>
            </a:lvl3pPr>
            <a:lvl4pPr>
              <a:defRPr sz="2800">
                <a:solidFill>
                  <a:schemeClr val="tx1"/>
                </a:solidFill>
                <a:latin typeface="Arial" panose="020B0604020202020204" pitchFamily="34" charset="0"/>
                <a:ea typeface="MS PGothic" panose="020B0600070205080204" pitchFamily="34" charset="-128"/>
              </a:defRPr>
            </a:lvl4pPr>
            <a:lvl5pPr>
              <a:defRPr sz="28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8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8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8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800">
                <a:solidFill>
                  <a:schemeClr val="tx1"/>
                </a:solidFill>
                <a:latin typeface="Arial" panose="020B0604020202020204" pitchFamily="34" charset="0"/>
                <a:ea typeface="MS PGothic" panose="020B0600070205080204" pitchFamily="34" charset="-128"/>
              </a:defRPr>
            </a:lvl9pPr>
          </a:lstStyle>
          <a:p>
            <a:pPr>
              <a:lnSpc>
                <a:spcPct val="90000"/>
              </a:lnSpc>
              <a:spcBef>
                <a:spcPts val="1000"/>
              </a:spcBef>
            </a:pPr>
            <a:r>
              <a:rPr lang="en-US" altLang="en-US" sz="2000" b="1" dirty="0">
                <a:solidFill>
                  <a:schemeClr val="bg1"/>
                </a:solidFill>
                <a:latin typeface="PT Serif" panose="020A0603040505020204" pitchFamily="18" charset="77"/>
                <a:ea typeface="+mn-ea"/>
              </a:rPr>
              <a:t> </a:t>
            </a:r>
            <a:endParaRPr lang="en-US" altLang="en-US" sz="2000" b="1" kern="1200" dirty="0">
              <a:solidFill>
                <a:schemeClr val="bg1"/>
              </a:solidFill>
              <a:latin typeface="PT Serif" panose="020A0603040505020204" pitchFamily="18" charset="77"/>
              <a:ea typeface="+mn-ea"/>
              <a:cs typeface="+mn-cs"/>
            </a:endParaRPr>
          </a:p>
        </p:txBody>
      </p:sp>
      <p:sp>
        <p:nvSpPr>
          <p:cNvPr id="16" name="Title 15">
            <a:extLst>
              <a:ext uri="{FF2B5EF4-FFF2-40B4-BE49-F238E27FC236}">
                <a16:creationId xmlns:a16="http://schemas.microsoft.com/office/drawing/2014/main" id="{C83ACCAD-59AC-B944-BA87-DEDCA41B842C}"/>
              </a:ext>
            </a:extLst>
          </p:cNvPr>
          <p:cNvSpPr>
            <a:spLocks noGrp="1"/>
          </p:cNvSpPr>
          <p:nvPr>
            <p:ph type="ctrTitle"/>
          </p:nvPr>
        </p:nvSpPr>
        <p:spPr>
          <a:xfrm>
            <a:off x="828000" y="1717221"/>
            <a:ext cx="6897688" cy="1901824"/>
          </a:xfrm>
        </p:spPr>
        <p:txBody>
          <a:bodyPr>
            <a:normAutofit/>
          </a:bodyPr>
          <a:lstStyle/>
          <a:p>
            <a:r>
              <a:rPr lang="en-US" altLang="en-US" sz="5400" dirty="0">
                <a:solidFill>
                  <a:schemeClr val="bg1">
                    <a:lumMod val="95000"/>
                  </a:schemeClr>
                </a:solidFill>
              </a:rPr>
              <a:t>Utility Theory</a:t>
            </a:r>
            <a:endParaRPr lang="en-US" sz="5400" dirty="0"/>
          </a:p>
        </p:txBody>
      </p:sp>
      <p:sp>
        <p:nvSpPr>
          <p:cNvPr id="17" name="Subtitle 16">
            <a:extLst>
              <a:ext uri="{FF2B5EF4-FFF2-40B4-BE49-F238E27FC236}">
                <a16:creationId xmlns:a16="http://schemas.microsoft.com/office/drawing/2014/main" id="{6B6A02E3-8122-AF47-AFD0-AFC804655F2E}"/>
              </a:ext>
            </a:extLst>
          </p:cNvPr>
          <p:cNvSpPr>
            <a:spLocks noGrp="1"/>
          </p:cNvSpPr>
          <p:nvPr>
            <p:ph type="subTitle" idx="1"/>
          </p:nvPr>
        </p:nvSpPr>
        <p:spPr>
          <a:xfrm>
            <a:off x="828000" y="3845284"/>
            <a:ext cx="3525034" cy="1504481"/>
          </a:xfrm>
        </p:spPr>
        <p:txBody>
          <a:bodyPr>
            <a:normAutofit fontScale="40000" lnSpcReduction="20000"/>
          </a:bodyPr>
          <a:lstStyle/>
          <a:p>
            <a:pPr>
              <a:spcAft>
                <a:spcPts val="600"/>
              </a:spcAft>
            </a:pPr>
            <a:r>
              <a:rPr lang="en-US" sz="8000" dirty="0"/>
              <a:t>Ida Ferrara</a:t>
            </a:r>
          </a:p>
          <a:p>
            <a:pPr>
              <a:spcAft>
                <a:spcPts val="600"/>
              </a:spcAft>
            </a:pPr>
            <a:r>
              <a:rPr lang="en-US" sz="5600" dirty="0"/>
              <a:t>Department of Economics</a:t>
            </a:r>
          </a:p>
          <a:p>
            <a:pPr>
              <a:spcAft>
                <a:spcPts val="600"/>
              </a:spcAft>
            </a:pPr>
            <a:r>
              <a:rPr lang="en-US" sz="5600" dirty="0"/>
              <a:t>York University</a:t>
            </a:r>
          </a:p>
          <a:p>
            <a:endParaRPr lang="en-US" b="1" dirty="0"/>
          </a:p>
        </p:txBody>
      </p:sp>
      <p:sp>
        <p:nvSpPr>
          <p:cNvPr id="79" name="Footer Placeholder 4">
            <a:extLst>
              <a:ext uri="{FF2B5EF4-FFF2-40B4-BE49-F238E27FC236}">
                <a16:creationId xmlns:a16="http://schemas.microsoft.com/office/drawing/2014/main" id="{1D647744-B5D2-4F1A-9D83-7896A195A7DD}"/>
              </a:ext>
            </a:extLst>
          </p:cNvPr>
          <p:cNvSpPr>
            <a:spLocks noGrp="1"/>
          </p:cNvSpPr>
          <p:nvPr>
            <p:ph type="ftr" sz="quarter" idx="11"/>
          </p:nvPr>
        </p:nvSpPr>
        <p:spPr>
          <a:prstGeom prst="rect">
            <a:avLst/>
          </a:prstGeom>
        </p:spPr>
        <p:txBody>
          <a:bodyPr/>
          <a:lstStyle/>
          <a:p>
            <a:r>
              <a:rPr lang="en-US" dirty="0">
                <a:solidFill>
                  <a:schemeClr val="bg1"/>
                </a:solidFill>
              </a:rPr>
              <a:t>Economics of Insurance and Decision Making under Risk</a:t>
            </a:r>
          </a:p>
        </p:txBody>
      </p:sp>
      <p:sp>
        <p:nvSpPr>
          <p:cNvPr id="81" name="Slide Number Placeholder 5">
            <a:extLst>
              <a:ext uri="{FF2B5EF4-FFF2-40B4-BE49-F238E27FC236}">
                <a16:creationId xmlns:a16="http://schemas.microsoft.com/office/drawing/2014/main" id="{A0C43643-540D-4A79-9672-EA55A35A6BF4}"/>
              </a:ext>
            </a:extLst>
          </p:cNvPr>
          <p:cNvSpPr>
            <a:spLocks noGrp="1"/>
          </p:cNvSpPr>
          <p:nvPr>
            <p:ph type="sldNum" sz="quarter" idx="12"/>
          </p:nvPr>
        </p:nvSpPr>
        <p:spPr/>
        <p:txBody>
          <a:bodyPr/>
          <a:lstStyle/>
          <a:p>
            <a:pPr>
              <a:spcAft>
                <a:spcPts val="600"/>
              </a:spcAft>
            </a:pPr>
            <a:fld id="{6250DB80-4488-F349-8929-835326F9663C}" type="slidenum">
              <a:rPr lang="en-US" smtClean="0"/>
              <a:pPr>
                <a:spcAft>
                  <a:spcPts val="600"/>
                </a:spcAft>
              </a:pPr>
              <a:t>1</a:t>
            </a:fld>
            <a:endParaRPr lang="en-US" dirty="0"/>
          </a:p>
        </p:txBody>
      </p:sp>
      <p:sp>
        <p:nvSpPr>
          <p:cNvPr id="18" name="Content Placeholder 17">
            <a:extLst>
              <a:ext uri="{FF2B5EF4-FFF2-40B4-BE49-F238E27FC236}">
                <a16:creationId xmlns:a16="http://schemas.microsoft.com/office/drawing/2014/main" id="{D43B953C-BBA9-1C41-AF25-7394112B0C04}"/>
              </a:ext>
            </a:extLst>
          </p:cNvPr>
          <p:cNvSpPr>
            <a:spLocks noGrp="1"/>
          </p:cNvSpPr>
          <p:nvPr>
            <p:ph sz="half" idx="2"/>
          </p:nvPr>
        </p:nvSpPr>
        <p:spPr>
          <a:xfrm>
            <a:off x="8377234" y="1808163"/>
            <a:ext cx="3594069" cy="4370759"/>
          </a:xfrm>
        </p:spPr>
        <p:txBody>
          <a:bodyPr>
            <a:normAutofit fontScale="85000" lnSpcReduction="20000"/>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lnSpc>
                <a:spcPct val="120000"/>
              </a:lnSpc>
              <a:buNone/>
            </a:pPr>
            <a:endParaRPr lang="en-US" dirty="0">
              <a:latin typeface="PT Sans" panose="020B0503020203020204" pitchFamily="34" charset="77"/>
            </a:endParaRPr>
          </a:p>
          <a:p>
            <a:pPr marL="0" indent="0">
              <a:lnSpc>
                <a:spcPct val="120000"/>
              </a:lnSpc>
              <a:buNone/>
            </a:pPr>
            <a:endParaRPr lang="en-CA" sz="1900" dirty="0">
              <a:latin typeface="PT Sans" panose="020B0503020203020204" pitchFamily="34" charset="77"/>
            </a:endParaRPr>
          </a:p>
          <a:p>
            <a:pPr marL="0" indent="0">
              <a:lnSpc>
                <a:spcPct val="120000"/>
              </a:lnSpc>
              <a:buNone/>
            </a:pPr>
            <a:endParaRPr lang="en-CA" sz="1900" dirty="0">
              <a:latin typeface="PT Sans" panose="020B0503020203020204" pitchFamily="34" charset="77"/>
            </a:endParaRPr>
          </a:p>
          <a:p>
            <a:pPr marL="0" indent="0">
              <a:lnSpc>
                <a:spcPct val="120000"/>
              </a:lnSpc>
              <a:buNone/>
            </a:pPr>
            <a:r>
              <a:rPr lang="en-CA" sz="1900" dirty="0">
                <a:latin typeface="PT Sans" panose="020B0503020203020204" pitchFamily="34" charset="77"/>
              </a:rPr>
              <a:t>These slides, authored by Ida Ferrara, are available under a </a:t>
            </a:r>
            <a:r>
              <a:rPr lang="en-CA" sz="1900" dirty="0">
                <a:latin typeface="PT Sans" panose="020B0503020203020204" pitchFamily="34" charset="77"/>
                <a:hlinkClick r:id="rId3"/>
              </a:rPr>
              <a:t>CC BY-NC-SA 4.0 International license</a:t>
            </a:r>
            <a:r>
              <a:rPr lang="en-CA" sz="1900" dirty="0">
                <a:latin typeface="PT Sans" panose="020B0503020203020204" pitchFamily="34" charset="77"/>
              </a:rPr>
              <a:t>, </a:t>
            </a:r>
            <a:r>
              <a:rPr lang="en-US" sz="1900" dirty="0">
                <a:latin typeface="PT Sans" panose="020B0503020203020204" pitchFamily="34" charset="77"/>
              </a:rPr>
              <a:t>except where otherwise noted.</a:t>
            </a:r>
            <a:endParaRPr lang="en-CA" sz="1900" dirty="0">
              <a:latin typeface="PT Sans" panose="020B0503020203020204" pitchFamily="34" charset="77"/>
            </a:endParaRPr>
          </a:p>
          <a:p>
            <a:pPr marL="0" indent="0">
              <a:buNone/>
            </a:pPr>
            <a:endParaRPr lang="en-US" dirty="0"/>
          </a:p>
        </p:txBody>
      </p:sp>
      <p:pic>
        <p:nvPicPr>
          <p:cNvPr id="24" name="image2.png" descr="CC BY-NC-SA">
            <a:extLst>
              <a:ext uri="{FF2B5EF4-FFF2-40B4-BE49-F238E27FC236}">
                <a16:creationId xmlns:a16="http://schemas.microsoft.com/office/drawing/2014/main" id="{E1A57BAA-9CD2-F945-89DF-423287B4CA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7641" y="4465337"/>
            <a:ext cx="1317332" cy="468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picture containing text&#10;&#10;Description automatically generated">
            <a:extLst>
              <a:ext uri="{FF2B5EF4-FFF2-40B4-BE49-F238E27FC236}">
                <a16:creationId xmlns:a16="http://schemas.microsoft.com/office/drawing/2014/main" id="{03DC2CCE-1930-F749-9D14-A02BC1AEDA2F}"/>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8377234" y="1750227"/>
            <a:ext cx="3593385" cy="2304000"/>
          </a:xfrm>
          <a:prstGeom prst="rect">
            <a:avLst/>
          </a:prstGeom>
        </p:spPr>
      </p:pic>
      <p:sp>
        <p:nvSpPr>
          <p:cNvPr id="13" name="TextBox 12">
            <a:extLst>
              <a:ext uri="{FF2B5EF4-FFF2-40B4-BE49-F238E27FC236}">
                <a16:creationId xmlns:a16="http://schemas.microsoft.com/office/drawing/2014/main" id="{48AC9A4C-2C08-C440-B997-ADB11EE4A779}"/>
              </a:ext>
            </a:extLst>
          </p:cNvPr>
          <p:cNvSpPr txBox="1"/>
          <p:nvPr/>
        </p:nvSpPr>
        <p:spPr>
          <a:xfrm>
            <a:off x="9050332" y="3823395"/>
            <a:ext cx="2920287" cy="230832"/>
          </a:xfrm>
          <a:prstGeom prst="rect">
            <a:avLst/>
          </a:prstGeom>
          <a:noFill/>
        </p:spPr>
        <p:txBody>
          <a:bodyPr wrap="square" rtlCol="0">
            <a:spAutoFit/>
          </a:bodyPr>
          <a:lstStyle/>
          <a:p>
            <a:r>
              <a:rPr lang="en-CA" sz="900" dirty="0">
                <a:solidFill>
                  <a:schemeClr val="bg1"/>
                </a:solidFill>
                <a:hlinkClick r:id="rId6" tooltip="http://justbeingme1.blogspot.com/2015/07/decisions.html">
                  <a:extLst>
                    <a:ext uri="{A12FA001-AC4F-418D-AE19-62706E023703}">
                      <ahyp:hlinkClr xmlns:ahyp="http://schemas.microsoft.com/office/drawing/2018/hyperlinkcolor" val="tx"/>
                    </a:ext>
                  </a:extLst>
                </a:hlinkClick>
              </a:rPr>
              <a:t>This Photo</a:t>
            </a:r>
            <a:r>
              <a:rPr lang="en-CA" sz="900" dirty="0">
                <a:solidFill>
                  <a:schemeClr val="bg1"/>
                </a:solidFill>
              </a:rPr>
              <a:t> by Unknown Author is licensed under </a:t>
            </a:r>
            <a:r>
              <a:rPr lang="en-CA" sz="900" dirty="0">
                <a:solidFill>
                  <a:schemeClr val="bg1"/>
                </a:solidFill>
                <a:hlinkClick r:id="rId7" tooltip="https://creativecommons.org/licenses/by-nd/3.0/">
                  <a:extLst>
                    <a:ext uri="{A12FA001-AC4F-418D-AE19-62706E023703}">
                      <ahyp:hlinkClr xmlns:ahyp="http://schemas.microsoft.com/office/drawing/2018/hyperlinkcolor" val="tx"/>
                    </a:ext>
                  </a:extLst>
                </a:hlinkClick>
              </a:rPr>
              <a:t>CC BY-ND</a:t>
            </a:r>
            <a:endParaRPr lang="en-CA" sz="9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solidFill>
                  <a:srgbClr val="2F2873"/>
                </a:solidFill>
              </a:rPr>
              <a:t>Changes in the Budget Line</a:t>
            </a:r>
          </a:p>
        </p:txBody>
      </p:sp>
      <mc:AlternateContent xmlns:mc="http://schemas.openxmlformats.org/markup-compatibility/2006" xmlns:a14="http://schemas.microsoft.com/office/drawing/2010/main">
        <mc:Choice Requires="a14">
          <p:sp>
            <p:nvSpPr>
              <p:cNvPr id="4" name="Rectangle 5">
                <a:extLst>
                  <a:ext uri="{FF2B5EF4-FFF2-40B4-BE49-F238E27FC236}">
                    <a16:creationId xmlns:a16="http://schemas.microsoft.com/office/drawing/2014/main" id="{8B25CD19-DC74-4500-A19C-50237539F4AE}"/>
                  </a:ext>
                </a:extLst>
              </p:cNvPr>
              <p:cNvSpPr txBox="1">
                <a:spLocks noChangeArrowheads="1"/>
              </p:cNvSpPr>
              <p:nvPr/>
            </p:nvSpPr>
            <p:spPr>
              <a:xfrm>
                <a:off x="838200" y="1825625"/>
                <a:ext cx="10515600" cy="4214813"/>
              </a:xfrm>
              <a:prstGeom prst="rect">
                <a:avLst/>
              </a:prstGeom>
            </p:spPr>
            <p:txBody>
              <a:bodyPr>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C1: An increase (decrease) in </a:t>
                </a:r>
                <a:r>
                  <a:rPr lang="en-US" altLang="en-US" i="1" dirty="0"/>
                  <a:t>I</a:t>
                </a:r>
                <a:r>
                  <a:rPr lang="en-US" altLang="en-US" dirty="0"/>
                  <a:t> increases (decreases) the two intercepts but does not affect the slope</a:t>
                </a:r>
              </a:p>
              <a:p>
                <a:r>
                  <a:rPr lang="en-US" altLang="en-US" dirty="0"/>
                  <a:t>C2: An increase (decrease) in </a:t>
                </a:r>
                <a14:m>
                  <m:oMath xmlns:m="http://schemas.openxmlformats.org/officeDocument/2006/math">
                    <m:sSub>
                      <m:sSubPr>
                        <m:ctrlPr>
                          <a:rPr lang="en-CA" altLang="en-US" i="1" smtClean="0">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oMath>
                </a14:m>
                <a:r>
                  <a:rPr lang="en-US" altLang="en-US" dirty="0"/>
                  <a:t> increases (decreases) the slope and decreases (increases) the horizontal intercept</a:t>
                </a:r>
              </a:p>
              <a:p>
                <a:r>
                  <a:rPr lang="en-US" altLang="en-US" dirty="0"/>
                  <a:t>C3: An increase (decrease) in </a:t>
                </a:r>
                <a14:m>
                  <m:oMath xmlns:m="http://schemas.openxmlformats.org/officeDocument/2006/math">
                    <m:sSub>
                      <m:sSubPr>
                        <m:ctrlPr>
                          <a:rPr lang="en-CA" altLang="en-US" i="1" smtClean="0">
                            <a:latin typeface="Cambria Math" panose="02040503050406030204" pitchFamily="18" charset="0"/>
                          </a:rPr>
                        </m:ctrlPr>
                      </m:sSubPr>
                      <m:e>
                        <m:r>
                          <a:rPr lang="en-CA" altLang="en-US" i="1">
                            <a:latin typeface="Cambria Math" panose="02040503050406030204" pitchFamily="18" charset="0"/>
                          </a:rPr>
                          <m:t>𝑝</m:t>
                        </m:r>
                      </m:e>
                      <m:sub>
                        <m:r>
                          <a:rPr lang="en-CA" altLang="en-US" b="0" i="1" smtClean="0">
                            <a:latin typeface="Cambria Math" panose="02040503050406030204" pitchFamily="18" charset="0"/>
                          </a:rPr>
                          <m:t>𝑌</m:t>
                        </m:r>
                      </m:sub>
                    </m:sSub>
                  </m:oMath>
                </a14:m>
                <a:r>
                  <a:rPr lang="en-US" altLang="en-US" dirty="0"/>
                  <a:t> decreases (increases) the slope and decreases (increases) the vertical intercept</a:t>
                </a:r>
              </a:p>
              <a:p>
                <a:r>
                  <a:rPr lang="en-US" altLang="en-US" dirty="0"/>
                  <a:t>C4: If </a:t>
                </a:r>
                <a14:m>
                  <m:oMath xmlns:m="http://schemas.openxmlformats.org/officeDocument/2006/math">
                    <m:sSub>
                      <m:sSubPr>
                        <m:ctrlPr>
                          <a:rPr lang="en-CA" altLang="en-US" i="1" smtClean="0">
                            <a:latin typeface="Cambria Math" panose="02040503050406030204" pitchFamily="18" charset="0"/>
                          </a:rPr>
                        </m:ctrlPr>
                      </m:sSubPr>
                      <m:e>
                        <m:r>
                          <a:rPr lang="en-CA" altLang="en-US" i="1">
                            <a:latin typeface="Cambria Math" panose="02040503050406030204" pitchFamily="18" charset="0"/>
                          </a:rPr>
                          <m:t>𝑝</m:t>
                        </m:r>
                      </m:e>
                      <m:sub>
                        <m:r>
                          <a:rPr lang="en-CA" altLang="en-US" b="0" i="1" smtClean="0">
                            <a:latin typeface="Cambria Math" panose="02040503050406030204" pitchFamily="18" charset="0"/>
                          </a:rPr>
                          <m:t>𝑋</m:t>
                        </m:r>
                      </m:sub>
                    </m:sSub>
                  </m:oMath>
                </a14:m>
                <a:r>
                  <a:rPr lang="en-US" altLang="en-US" dirty="0"/>
                  <a:t> and </a:t>
                </a:r>
                <a14:m>
                  <m:oMath xmlns:m="http://schemas.openxmlformats.org/officeDocument/2006/math">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b="0" i="1" smtClean="0">
                            <a:latin typeface="Cambria Math" panose="02040503050406030204" pitchFamily="18" charset="0"/>
                          </a:rPr>
                          <m:t>𝑌</m:t>
                        </m:r>
                      </m:sub>
                    </m:sSub>
                  </m:oMath>
                </a14:m>
                <a:r>
                  <a:rPr lang="en-US" altLang="en-US" dirty="0"/>
                  <a:t> increase (decrease) by the same percentage, the slope remains unchanged, but the two intercepts decrease (increase)</a:t>
                </a:r>
              </a:p>
              <a:p>
                <a:r>
                  <a:rPr lang="en-US" altLang="en-US" dirty="0"/>
                  <a:t>C5: If </a:t>
                </a:r>
                <a14:m>
                  <m:oMath xmlns:m="http://schemas.openxmlformats.org/officeDocument/2006/math">
                    <m:sSub>
                      <m:sSubPr>
                        <m:ctrlPr>
                          <a:rPr lang="en-CA" altLang="en-US" i="1" smtClean="0">
                            <a:latin typeface="Cambria Math" panose="02040503050406030204" pitchFamily="18" charset="0"/>
                          </a:rPr>
                        </m:ctrlPr>
                      </m:sSubPr>
                      <m:e>
                        <m:r>
                          <a:rPr lang="en-CA" altLang="en-US" i="1">
                            <a:latin typeface="Cambria Math" panose="02040503050406030204" pitchFamily="18" charset="0"/>
                          </a:rPr>
                          <m:t>𝑝</m:t>
                        </m:r>
                      </m:e>
                      <m:sub>
                        <m:r>
                          <a:rPr lang="en-CA" altLang="en-US" b="0" i="1" smtClean="0">
                            <a:latin typeface="Cambria Math" panose="02040503050406030204" pitchFamily="18" charset="0"/>
                          </a:rPr>
                          <m:t>𝑋</m:t>
                        </m:r>
                      </m:sub>
                    </m:sSub>
                  </m:oMath>
                </a14:m>
                <a:r>
                  <a:rPr lang="en-US" altLang="en-US" dirty="0"/>
                  <a:t>, </a:t>
                </a:r>
                <a14:m>
                  <m:oMath xmlns:m="http://schemas.openxmlformats.org/officeDocument/2006/math">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b="0" i="1" smtClean="0">
                            <a:latin typeface="Cambria Math" panose="02040503050406030204" pitchFamily="18" charset="0"/>
                          </a:rPr>
                          <m:t>𝑌</m:t>
                        </m:r>
                      </m:sub>
                    </m:sSub>
                  </m:oMath>
                </a14:m>
                <a:r>
                  <a:rPr lang="en-US" altLang="en-US" dirty="0"/>
                  <a:t>, and </a:t>
                </a:r>
                <a:r>
                  <a:rPr lang="en-US" altLang="en-US" i="1" dirty="0"/>
                  <a:t>I </a:t>
                </a:r>
                <a:r>
                  <a:rPr lang="en-US" altLang="en-US" dirty="0"/>
                  <a:t>increase (decrease) by the same percentage, the budget line remains the same – no change in the budget constraint</a:t>
                </a:r>
              </a:p>
              <a:p>
                <a:endParaRPr lang="en-US" altLang="en-US" dirty="0"/>
              </a:p>
              <a:p>
                <a:endParaRPr lang="en-US" altLang="en-US" dirty="0"/>
              </a:p>
            </p:txBody>
          </p:sp>
        </mc:Choice>
        <mc:Fallback xmlns="">
          <p:sp>
            <p:nvSpPr>
              <p:cNvPr id="4" name="Rectangle 5">
                <a:extLst>
                  <a:ext uri="{FF2B5EF4-FFF2-40B4-BE49-F238E27FC236}">
                    <a16:creationId xmlns:a16="http://schemas.microsoft.com/office/drawing/2014/main" id="{8B25CD19-DC74-4500-A19C-50237539F4AE}"/>
                  </a:ext>
                </a:extLst>
              </p:cNvPr>
              <p:cNvSpPr txBox="1">
                <a:spLocks noRot="1" noChangeAspect="1" noMove="1" noResize="1" noEditPoints="1" noAdjustHandles="1" noChangeArrowheads="1" noChangeShapeType="1" noTextEdit="1"/>
              </p:cNvSpPr>
              <p:nvPr/>
            </p:nvSpPr>
            <p:spPr>
              <a:xfrm>
                <a:off x="838200" y="1825625"/>
                <a:ext cx="10515600" cy="4214813"/>
              </a:xfrm>
              <a:prstGeom prst="rect">
                <a:avLst/>
              </a:prstGeom>
              <a:blipFill>
                <a:blip r:embed="rId3"/>
                <a:stretch>
                  <a:fillRect l="-812" t="-2023" r="-1449"/>
                </a:stretch>
              </a:blipFill>
            </p:spPr>
            <p:txBody>
              <a:bodyPr/>
              <a:lstStyle/>
              <a:p>
                <a:r>
                  <a:rPr lang="en-CA">
                    <a:noFill/>
                  </a:rPr>
                  <a:t> </a:t>
                </a:r>
              </a:p>
            </p:txBody>
          </p:sp>
        </mc:Fallback>
      </mc:AlternateContent>
      <p:sp>
        <p:nvSpPr>
          <p:cNvPr id="5" name="Slide Number Placeholder 3">
            <a:extLst>
              <a:ext uri="{FF2B5EF4-FFF2-40B4-BE49-F238E27FC236}">
                <a16:creationId xmlns:a16="http://schemas.microsoft.com/office/drawing/2014/main" id="{B21FEA59-BBED-4EAF-AB82-1CB84E47062F}"/>
              </a:ext>
            </a:extLst>
          </p:cNvPr>
          <p:cNvSpPr>
            <a:spLocks noGrp="1"/>
          </p:cNvSpPr>
          <p:nvPr>
            <p:ph type="sldNum" sz="quarter" idx="12"/>
          </p:nvPr>
        </p:nvSpPr>
        <p:spPr>
          <a:xfrm>
            <a:off x="11754464" y="6375078"/>
            <a:ext cx="437536" cy="365125"/>
          </a:xfrm>
        </p:spPr>
        <p:txBody>
          <a:bodyPr/>
          <a:lstStyle/>
          <a:p>
            <a:fld id="{6250DB80-4488-F349-8929-835326F9663C}" type="slidenum">
              <a:rPr lang="en-US" smtClean="0"/>
              <a:pPr/>
              <a:t>10</a:t>
            </a:fld>
            <a:endParaRPr lang="en-US" dirty="0"/>
          </a:p>
        </p:txBody>
      </p:sp>
    </p:spTree>
    <p:extLst>
      <p:ext uri="{BB962C8B-B14F-4D97-AF65-F5344CB8AC3E}">
        <p14:creationId xmlns:p14="http://schemas.microsoft.com/office/powerpoint/2010/main" val="3178347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Changes in the Budget Constraint</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11</a:t>
            </a:fld>
            <a:endParaRPr lang="en-US" dirty="0"/>
          </a:p>
        </p:txBody>
      </p:sp>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512000"/>
            <a:ext cx="4320000" cy="4500000"/>
          </a:xfrm>
          <a:ln w="12700">
            <a:solidFill>
              <a:srgbClr val="2F2873"/>
            </a:solidFill>
          </a:ln>
        </p:spPr>
        <p:txBody>
          <a:bodyPr>
            <a:normAutofit/>
          </a:bodyPr>
          <a:lstStyle/>
          <a:p>
            <a:pPr marL="0" indent="0">
              <a:buNone/>
            </a:pPr>
            <a:r>
              <a:rPr lang="en-CA" sz="1600" b="1" dirty="0"/>
              <a:t>INITIAL VALUES</a:t>
            </a:r>
            <a:r>
              <a:rPr lang="en-CA" sz="1600" dirty="0"/>
              <a:t>:</a:t>
            </a:r>
            <a:r>
              <a:rPr lang="en-CA" sz="1600" b="1" dirty="0"/>
              <a:t> </a:t>
            </a:r>
            <a:r>
              <a:rPr lang="en-CA" sz="1600" b="1" i="1" dirty="0"/>
              <a:t>I</a:t>
            </a:r>
            <a:r>
              <a:rPr lang="en-CA" sz="1600" b="1" dirty="0"/>
              <a:t> = 80</a:t>
            </a:r>
            <a:r>
              <a:rPr lang="en-CA" sz="1600" dirty="0"/>
              <a:t>,</a:t>
            </a:r>
            <a:r>
              <a:rPr lang="en-CA" sz="1600" b="1" dirty="0"/>
              <a:t> </a:t>
            </a:r>
            <a:r>
              <a:rPr lang="en-CA" sz="1600" b="1" i="1" dirty="0"/>
              <a:t>p</a:t>
            </a:r>
            <a:r>
              <a:rPr lang="en-CA" sz="1600" b="1" i="1" baseline="-25000" dirty="0"/>
              <a:t>X</a:t>
            </a:r>
            <a:r>
              <a:rPr lang="en-CA" sz="1600" b="1" i="1" dirty="0"/>
              <a:t> </a:t>
            </a:r>
            <a:r>
              <a:rPr lang="en-CA" sz="1600" b="1" dirty="0"/>
              <a:t>= 1</a:t>
            </a:r>
            <a:r>
              <a:rPr lang="en-CA" sz="1600" dirty="0"/>
              <a:t>,</a:t>
            </a:r>
            <a:r>
              <a:rPr lang="en-CA" sz="1600" b="1" dirty="0"/>
              <a:t> </a:t>
            </a:r>
            <a:r>
              <a:rPr lang="en-CA" sz="1600" b="1" i="1" dirty="0"/>
              <a:t>p</a:t>
            </a:r>
            <a:r>
              <a:rPr lang="en-CA" sz="1600" b="1" i="1" baseline="-25000" dirty="0"/>
              <a:t>Y</a:t>
            </a:r>
            <a:r>
              <a:rPr lang="en-CA" sz="1600" b="1" i="1" dirty="0"/>
              <a:t> </a:t>
            </a:r>
            <a:r>
              <a:rPr lang="en-CA" sz="1600" b="1" dirty="0"/>
              <a:t>= 1</a:t>
            </a:r>
          </a:p>
          <a:p>
            <a:pPr marL="0" indent="0">
              <a:buNone/>
            </a:pPr>
            <a:endParaRPr lang="en-CA" sz="1600" dirty="0"/>
          </a:p>
          <a:p>
            <a:pPr marL="0" indent="0">
              <a:buNone/>
            </a:pPr>
            <a:r>
              <a:rPr lang="en-CA" sz="1600" dirty="0"/>
              <a:t>Click on each change to see impact on budget line and on set of affordable bundles (the change in the set is shaded in grey)!</a:t>
            </a:r>
          </a:p>
          <a:p>
            <a:r>
              <a:rPr lang="en-CA" sz="1600" dirty="0">
                <a:hlinkClick r:id="rId3" action="ppaction://hlinksldjump"/>
              </a:rPr>
              <a:t>C1.a: </a:t>
            </a:r>
            <a:r>
              <a:rPr lang="en-CA" sz="1600" b="1" i="1" dirty="0">
                <a:hlinkClick r:id="rId3" action="ppaction://hlinksldjump"/>
              </a:rPr>
              <a:t>I</a:t>
            </a:r>
            <a:r>
              <a:rPr lang="en-CA" sz="1600" b="1" dirty="0">
                <a:hlinkClick r:id="rId3" action="ppaction://hlinksldjump"/>
              </a:rPr>
              <a:t> = 60</a:t>
            </a:r>
            <a:r>
              <a:rPr lang="en-CA" sz="1600" dirty="0"/>
              <a:t>;</a:t>
            </a:r>
            <a:r>
              <a:rPr lang="en-CA" sz="1600" b="1" dirty="0"/>
              <a:t> </a:t>
            </a:r>
            <a:r>
              <a:rPr lang="en-CA" sz="1600" dirty="0">
                <a:hlinkClick r:id="rId4" action="ppaction://hlinksldjump"/>
              </a:rPr>
              <a:t>C1.b: </a:t>
            </a:r>
            <a:r>
              <a:rPr lang="en-CA" sz="1600" b="1" i="1" dirty="0">
                <a:hlinkClick r:id="rId4" action="ppaction://hlinksldjump"/>
              </a:rPr>
              <a:t>I</a:t>
            </a:r>
            <a:r>
              <a:rPr lang="en-CA" sz="1600" b="1" dirty="0">
                <a:hlinkClick r:id="rId4" action="ppaction://hlinksldjump"/>
              </a:rPr>
              <a:t> = 100</a:t>
            </a:r>
            <a:endParaRPr lang="en-CA" sz="1600" dirty="0"/>
          </a:p>
          <a:p>
            <a:r>
              <a:rPr lang="en-CA" sz="1600" dirty="0">
                <a:hlinkClick r:id="rId5" action="ppaction://hlinksldjump"/>
              </a:rPr>
              <a:t>C2.a: </a:t>
            </a:r>
            <a:r>
              <a:rPr lang="en-CA" sz="1600" b="1" i="1" dirty="0">
                <a:hlinkClick r:id="rId5" action="ppaction://hlinksldjump"/>
              </a:rPr>
              <a:t>p</a:t>
            </a:r>
            <a:r>
              <a:rPr lang="en-CA" sz="1600" b="1" i="1" baseline="-25000" dirty="0">
                <a:hlinkClick r:id="rId5" action="ppaction://hlinksldjump"/>
              </a:rPr>
              <a:t>X</a:t>
            </a:r>
            <a:r>
              <a:rPr lang="en-CA" sz="1600" b="1" i="1" dirty="0">
                <a:hlinkClick r:id="rId5" action="ppaction://hlinksldjump"/>
              </a:rPr>
              <a:t> </a:t>
            </a:r>
            <a:r>
              <a:rPr lang="en-CA" sz="1600" b="1" dirty="0">
                <a:hlinkClick r:id="rId5" action="ppaction://hlinksldjump"/>
              </a:rPr>
              <a:t>= 0.5</a:t>
            </a:r>
            <a:r>
              <a:rPr lang="en-CA" sz="1600" dirty="0"/>
              <a:t>;</a:t>
            </a:r>
            <a:r>
              <a:rPr lang="en-CA" sz="1600" b="1" dirty="0"/>
              <a:t> </a:t>
            </a:r>
            <a:r>
              <a:rPr lang="en-CA" sz="1600" dirty="0">
                <a:hlinkClick r:id="rId6" action="ppaction://hlinksldjump"/>
              </a:rPr>
              <a:t>C2.b: </a:t>
            </a:r>
            <a:r>
              <a:rPr lang="en-CA" sz="1600" b="1" i="1" dirty="0">
                <a:hlinkClick r:id="rId6" action="ppaction://hlinksldjump"/>
              </a:rPr>
              <a:t>p</a:t>
            </a:r>
            <a:r>
              <a:rPr lang="en-CA" sz="1600" b="1" i="1" baseline="-25000" dirty="0">
                <a:hlinkClick r:id="rId6" action="ppaction://hlinksldjump"/>
              </a:rPr>
              <a:t>X</a:t>
            </a:r>
            <a:r>
              <a:rPr lang="en-CA" sz="1600" b="1" i="1" dirty="0">
                <a:hlinkClick r:id="rId6" action="ppaction://hlinksldjump"/>
              </a:rPr>
              <a:t> </a:t>
            </a:r>
            <a:r>
              <a:rPr lang="en-CA" sz="1600" b="1" dirty="0">
                <a:hlinkClick r:id="rId6" action="ppaction://hlinksldjump"/>
              </a:rPr>
              <a:t>= 2</a:t>
            </a:r>
            <a:endParaRPr lang="en-CA" sz="1600" b="1" dirty="0"/>
          </a:p>
          <a:p>
            <a:r>
              <a:rPr lang="en-CA" sz="1600" dirty="0">
                <a:hlinkClick r:id="rId7" action="ppaction://hlinksldjump"/>
              </a:rPr>
              <a:t>C3.a: </a:t>
            </a:r>
            <a:r>
              <a:rPr lang="en-CA" sz="1600" b="1" i="1" dirty="0">
                <a:hlinkClick r:id="rId7" action="ppaction://hlinksldjump"/>
              </a:rPr>
              <a:t>p</a:t>
            </a:r>
            <a:r>
              <a:rPr lang="en-CA" sz="1600" b="1" i="1" baseline="-25000" dirty="0">
                <a:hlinkClick r:id="rId7" action="ppaction://hlinksldjump"/>
              </a:rPr>
              <a:t>Y</a:t>
            </a:r>
            <a:r>
              <a:rPr lang="en-CA" sz="1600" b="1" i="1" dirty="0">
                <a:hlinkClick r:id="rId7" action="ppaction://hlinksldjump"/>
              </a:rPr>
              <a:t> </a:t>
            </a:r>
            <a:r>
              <a:rPr lang="en-CA" sz="1600" b="1" dirty="0">
                <a:hlinkClick r:id="rId7" action="ppaction://hlinksldjump"/>
              </a:rPr>
              <a:t>= 0.8</a:t>
            </a:r>
            <a:r>
              <a:rPr lang="en-CA" sz="1600" dirty="0"/>
              <a:t>;</a:t>
            </a:r>
            <a:r>
              <a:rPr lang="en-CA" sz="1600" b="1" dirty="0"/>
              <a:t> </a:t>
            </a:r>
            <a:r>
              <a:rPr lang="en-CA" sz="1600" dirty="0">
                <a:hlinkClick r:id="rId8" action="ppaction://hlinksldjump"/>
              </a:rPr>
              <a:t>C3.b: </a:t>
            </a:r>
            <a:r>
              <a:rPr lang="en-CA" sz="1600" b="1" i="1" dirty="0">
                <a:hlinkClick r:id="rId8" action="ppaction://hlinksldjump"/>
              </a:rPr>
              <a:t>p</a:t>
            </a:r>
            <a:r>
              <a:rPr lang="en-CA" sz="1600" b="1" i="1" baseline="-25000" dirty="0">
                <a:hlinkClick r:id="rId8" action="ppaction://hlinksldjump"/>
              </a:rPr>
              <a:t>Y</a:t>
            </a:r>
            <a:r>
              <a:rPr lang="en-CA" sz="1600" b="1" i="1" dirty="0">
                <a:hlinkClick r:id="rId8" action="ppaction://hlinksldjump"/>
              </a:rPr>
              <a:t> </a:t>
            </a:r>
            <a:r>
              <a:rPr lang="en-CA" sz="1600" b="1" dirty="0">
                <a:hlinkClick r:id="rId8" action="ppaction://hlinksldjump"/>
              </a:rPr>
              <a:t>= 2</a:t>
            </a:r>
            <a:r>
              <a:rPr lang="en-CA" sz="1600" b="1" dirty="0"/>
              <a:t> </a:t>
            </a:r>
          </a:p>
          <a:p>
            <a:r>
              <a:rPr lang="en-CA" sz="1600" dirty="0">
                <a:hlinkClick r:id="rId9" action="ppaction://hlinksldjump"/>
              </a:rPr>
              <a:t>C4.a: </a:t>
            </a:r>
            <a:r>
              <a:rPr lang="en-CA" sz="1600" b="1" i="1" dirty="0">
                <a:hlinkClick r:id="rId9" action="ppaction://hlinksldjump"/>
              </a:rPr>
              <a:t>p</a:t>
            </a:r>
            <a:r>
              <a:rPr lang="en-CA" sz="1600" b="1" i="1" baseline="-25000" dirty="0">
                <a:hlinkClick r:id="rId9" action="ppaction://hlinksldjump"/>
              </a:rPr>
              <a:t>X</a:t>
            </a:r>
            <a:r>
              <a:rPr lang="en-CA" sz="1600" b="1" i="1" dirty="0">
                <a:hlinkClick r:id="rId9" action="ppaction://hlinksldjump"/>
              </a:rPr>
              <a:t> </a:t>
            </a:r>
            <a:r>
              <a:rPr lang="en-CA" sz="1600" b="1" dirty="0">
                <a:hlinkClick r:id="rId9" action="ppaction://hlinksldjump"/>
              </a:rPr>
              <a:t>= </a:t>
            </a:r>
            <a:r>
              <a:rPr lang="en-CA" sz="1600" b="1" i="1" dirty="0">
                <a:hlinkClick r:id="rId9" action="ppaction://hlinksldjump"/>
              </a:rPr>
              <a:t>p</a:t>
            </a:r>
            <a:r>
              <a:rPr lang="en-CA" sz="1600" b="1" i="1" baseline="-25000" dirty="0">
                <a:hlinkClick r:id="rId9" action="ppaction://hlinksldjump"/>
              </a:rPr>
              <a:t>Y</a:t>
            </a:r>
            <a:r>
              <a:rPr lang="en-CA" sz="1600" b="1" i="1" dirty="0">
                <a:hlinkClick r:id="rId9" action="ppaction://hlinksldjump"/>
              </a:rPr>
              <a:t> = </a:t>
            </a:r>
            <a:r>
              <a:rPr lang="en-CA" sz="1600" b="1" dirty="0">
                <a:hlinkClick r:id="rId9" action="ppaction://hlinksldjump"/>
              </a:rPr>
              <a:t>0.8</a:t>
            </a:r>
            <a:r>
              <a:rPr lang="en-CA" sz="1600" dirty="0"/>
              <a:t>;</a:t>
            </a:r>
            <a:r>
              <a:rPr lang="en-CA" sz="1600" b="1" dirty="0"/>
              <a:t> </a:t>
            </a:r>
            <a:r>
              <a:rPr lang="en-CA" sz="1600" dirty="0">
                <a:hlinkClick r:id="rId10" action="ppaction://hlinksldjump"/>
              </a:rPr>
              <a:t>C4.b: </a:t>
            </a:r>
            <a:r>
              <a:rPr lang="en-CA" sz="1600" b="1" i="1" dirty="0">
                <a:hlinkClick r:id="rId10" action="ppaction://hlinksldjump"/>
              </a:rPr>
              <a:t>p</a:t>
            </a:r>
            <a:r>
              <a:rPr lang="en-CA" sz="1600" b="1" i="1" baseline="-25000" dirty="0">
                <a:hlinkClick r:id="rId10" action="ppaction://hlinksldjump"/>
              </a:rPr>
              <a:t>X</a:t>
            </a:r>
            <a:r>
              <a:rPr lang="en-CA" sz="1600" b="1" i="1" dirty="0">
                <a:hlinkClick r:id="rId10" action="ppaction://hlinksldjump"/>
              </a:rPr>
              <a:t> </a:t>
            </a:r>
            <a:r>
              <a:rPr lang="en-CA" sz="1600" b="1" dirty="0">
                <a:hlinkClick r:id="rId10" action="ppaction://hlinksldjump"/>
              </a:rPr>
              <a:t>= </a:t>
            </a:r>
            <a:r>
              <a:rPr lang="en-CA" sz="1600" b="1" i="1" dirty="0">
                <a:hlinkClick r:id="rId10" action="ppaction://hlinksldjump"/>
              </a:rPr>
              <a:t>p</a:t>
            </a:r>
            <a:r>
              <a:rPr lang="en-CA" sz="1600" b="1" i="1" baseline="-25000" dirty="0">
                <a:hlinkClick r:id="rId10" action="ppaction://hlinksldjump"/>
              </a:rPr>
              <a:t>Y </a:t>
            </a:r>
            <a:r>
              <a:rPr lang="en-CA" sz="1600" b="1" dirty="0">
                <a:hlinkClick r:id="rId10" action="ppaction://hlinksldjump"/>
              </a:rPr>
              <a:t> = 2</a:t>
            </a:r>
            <a:endParaRPr lang="en-CA" sz="1600" b="1" dirty="0"/>
          </a:p>
          <a:p>
            <a:r>
              <a:rPr lang="en-CA" sz="1600" dirty="0"/>
              <a:t>C5: </a:t>
            </a:r>
            <a:r>
              <a:rPr lang="en-CA" sz="1600" b="1" i="1" dirty="0"/>
              <a:t>p</a:t>
            </a:r>
            <a:r>
              <a:rPr lang="en-CA" sz="1600" b="1" i="1" baseline="-25000" dirty="0"/>
              <a:t>X </a:t>
            </a:r>
            <a:r>
              <a:rPr lang="en-CA" sz="1600" b="1" dirty="0"/>
              <a:t>= </a:t>
            </a:r>
            <a:r>
              <a:rPr lang="en-CA" sz="1600" b="1" i="1" dirty="0"/>
              <a:t>p</a:t>
            </a:r>
            <a:r>
              <a:rPr lang="en-CA" sz="1600" b="1" i="1" baseline="-25000" dirty="0"/>
              <a:t>Y</a:t>
            </a:r>
            <a:r>
              <a:rPr lang="en-CA" sz="1600" b="1" i="1" dirty="0"/>
              <a:t> = </a:t>
            </a:r>
            <a:r>
              <a:rPr lang="en-CA" sz="1600" b="1" dirty="0"/>
              <a:t>0.5</a:t>
            </a:r>
            <a:r>
              <a:rPr lang="en-CA" sz="1600" dirty="0"/>
              <a:t> and </a:t>
            </a:r>
            <a:r>
              <a:rPr lang="en-CA" sz="1600" b="1" i="1" dirty="0"/>
              <a:t>I</a:t>
            </a:r>
            <a:r>
              <a:rPr lang="en-CA" sz="1600" b="1" dirty="0"/>
              <a:t> = 40</a:t>
            </a:r>
            <a:r>
              <a:rPr lang="en-CA" sz="1600" dirty="0"/>
              <a:t> (prices and income fall by 50% </a:t>
            </a:r>
            <a:r>
              <a:rPr lang="en-US" sz="1600" dirty="0">
                <a:latin typeface="PT Serif" panose="020A0603040505020204" pitchFamily="18" charset="0"/>
              </a:rPr>
              <a:t>–</a:t>
            </a:r>
            <a:r>
              <a:rPr lang="en-CA" sz="1600" dirty="0"/>
              <a:t> no change)</a:t>
            </a:r>
          </a:p>
        </p:txBody>
      </p:sp>
      <p:cxnSp>
        <p:nvCxnSpPr>
          <p:cNvPr id="7" name="Straight Connector 6">
            <a:extLst>
              <a:ext uri="{FF2B5EF4-FFF2-40B4-BE49-F238E27FC236}">
                <a16:creationId xmlns:a16="http://schemas.microsoft.com/office/drawing/2014/main" id="{6F22397A-5A7E-484E-B419-C2FE1D9F3B83}"/>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36DA7616-F787-4C13-878E-C8A250CDF624}"/>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C3993CE5-E81B-44B5-9503-B8B90C44134A}"/>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9" name="TextBox 8">
                <a:extLst>
                  <a:ext uri="{FF2B5EF4-FFF2-40B4-BE49-F238E27FC236}">
                    <a16:creationId xmlns:a16="http://schemas.microsoft.com/office/drawing/2014/main" id="{C3993CE5-E81B-44B5-9503-B8B90C44134A}"/>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11"/>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31938C2-E099-450F-A1A3-E9467EBEDFE9}"/>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0" name="TextBox 9">
                <a:extLst>
                  <a:ext uri="{FF2B5EF4-FFF2-40B4-BE49-F238E27FC236}">
                    <a16:creationId xmlns:a16="http://schemas.microsoft.com/office/drawing/2014/main" id="{731938C2-E099-450F-A1A3-E9467EBEDFE9}"/>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12"/>
                <a:stretch>
                  <a:fillRect r="-12766"/>
                </a:stretch>
              </a:blipFill>
            </p:spPr>
            <p:txBody>
              <a:bodyPr/>
              <a:lstStyle/>
              <a:p>
                <a:r>
                  <a:rPr lang="en-CA">
                    <a:noFill/>
                  </a:rPr>
                  <a:t> </a:t>
                </a:r>
              </a:p>
            </p:txBody>
          </p:sp>
        </mc:Fallback>
      </mc:AlternateContent>
      <p:cxnSp>
        <p:nvCxnSpPr>
          <p:cNvPr id="11" name="Straight Connector 10">
            <a:extLst>
              <a:ext uri="{FF2B5EF4-FFF2-40B4-BE49-F238E27FC236}">
                <a16:creationId xmlns:a16="http://schemas.microsoft.com/office/drawing/2014/main" id="{5C000BD8-6161-4D49-98EB-5850FF95A2D5}"/>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757CF70-C9D8-4656-9CE7-A4FB2DF4F367}"/>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C01BBA8-ACE8-4AB5-9A91-412F95CE69CE}"/>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3222391-7D48-46C1-A5BB-7D086E2714F1}"/>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ADE4AE2-5A40-43C6-88B9-781A8FBF6E8F}"/>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422EBA5-8421-4D28-9EE9-E6D0A05F4FEE}"/>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18" name="TextBox 17">
            <a:extLst>
              <a:ext uri="{FF2B5EF4-FFF2-40B4-BE49-F238E27FC236}">
                <a16:creationId xmlns:a16="http://schemas.microsoft.com/office/drawing/2014/main" id="{035489A1-3D37-4CA8-B9BC-0AE63434BE6F}"/>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19" name="TextBox 18">
            <a:extLst>
              <a:ext uri="{FF2B5EF4-FFF2-40B4-BE49-F238E27FC236}">
                <a16:creationId xmlns:a16="http://schemas.microsoft.com/office/drawing/2014/main" id="{2EA64574-1B56-419B-8C63-E93323590CD9}"/>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20" name="TextBox 19">
            <a:extLst>
              <a:ext uri="{FF2B5EF4-FFF2-40B4-BE49-F238E27FC236}">
                <a16:creationId xmlns:a16="http://schemas.microsoft.com/office/drawing/2014/main" id="{47C2D434-C1D4-4158-8321-4538BABED5CE}"/>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21" name="TextBox 20">
            <a:extLst>
              <a:ext uri="{FF2B5EF4-FFF2-40B4-BE49-F238E27FC236}">
                <a16:creationId xmlns:a16="http://schemas.microsoft.com/office/drawing/2014/main" id="{EE422A0E-FC33-4E50-B75F-B5D1969F28D6}"/>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22" name="Straight Connector 21">
            <a:extLst>
              <a:ext uri="{FF2B5EF4-FFF2-40B4-BE49-F238E27FC236}">
                <a16:creationId xmlns:a16="http://schemas.microsoft.com/office/drawing/2014/main" id="{D06CF89C-41D2-4AA0-B5C7-B858AE3EFFF9}"/>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D09F03D-6959-40D2-BD54-FDE4041E116B}"/>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3218A3B-AFC9-4021-B02C-7450D2437884}"/>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09D199A-95B3-4A49-8FC4-A788C7D84EE9}"/>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980E472-A39E-4D34-9C18-E172C99F2EA6}"/>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576C9BC-DB36-4045-B9AF-6D127E0AD1B7}"/>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8" name="TextBox 27">
            <a:extLst>
              <a:ext uri="{FF2B5EF4-FFF2-40B4-BE49-F238E27FC236}">
                <a16:creationId xmlns:a16="http://schemas.microsoft.com/office/drawing/2014/main" id="{D613F96A-F7D9-4577-8F10-6777EDF139A6}"/>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9" name="TextBox 28">
            <a:extLst>
              <a:ext uri="{FF2B5EF4-FFF2-40B4-BE49-F238E27FC236}">
                <a16:creationId xmlns:a16="http://schemas.microsoft.com/office/drawing/2014/main" id="{7A2C3A67-E5F1-4FA1-BF04-4FE3F5339F16}"/>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0" name="TextBox 29">
            <a:extLst>
              <a:ext uri="{FF2B5EF4-FFF2-40B4-BE49-F238E27FC236}">
                <a16:creationId xmlns:a16="http://schemas.microsoft.com/office/drawing/2014/main" id="{ECBCB5F8-F87B-4CA3-B70A-C32DDDA0C737}"/>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1" name="TextBox 30">
            <a:extLst>
              <a:ext uri="{FF2B5EF4-FFF2-40B4-BE49-F238E27FC236}">
                <a16:creationId xmlns:a16="http://schemas.microsoft.com/office/drawing/2014/main" id="{B7BF2C7B-4881-40C1-A746-64AD1D4B0D26}"/>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32" name="TextBox 31">
            <a:extLst>
              <a:ext uri="{FF2B5EF4-FFF2-40B4-BE49-F238E27FC236}">
                <a16:creationId xmlns:a16="http://schemas.microsoft.com/office/drawing/2014/main" id="{8748680A-845B-4ECD-B4C8-E7E9BEC8055E}"/>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33" name="TextBox 32">
            <a:extLst>
              <a:ext uri="{FF2B5EF4-FFF2-40B4-BE49-F238E27FC236}">
                <a16:creationId xmlns:a16="http://schemas.microsoft.com/office/drawing/2014/main" id="{35A385C3-73AB-4EB3-9D72-A1FB085782EB}"/>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34" name="Straight Connector 33">
            <a:extLst>
              <a:ext uri="{FF2B5EF4-FFF2-40B4-BE49-F238E27FC236}">
                <a16:creationId xmlns:a16="http://schemas.microsoft.com/office/drawing/2014/main" id="{A297CBA3-7222-447C-A528-ABA81C97AF84}"/>
              </a:ext>
            </a:extLst>
          </p:cNvPr>
          <p:cNvCxnSpPr>
            <a:cxnSpLocks/>
          </p:cNvCxnSpPr>
          <p:nvPr/>
        </p:nvCxnSpPr>
        <p:spPr>
          <a:xfrm>
            <a:off x="1289685" y="2735082"/>
            <a:ext cx="2752133" cy="27670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13">
            <p14:nvContentPartPr>
              <p14:cNvPr id="2" name="Ink 1">
                <a:extLst>
                  <a:ext uri="{FF2B5EF4-FFF2-40B4-BE49-F238E27FC236}">
                    <a16:creationId xmlns:a16="http://schemas.microsoft.com/office/drawing/2014/main" id="{366508FA-338E-4990-8F3E-D7EDB1880CF2}"/>
                  </a:ext>
                </a:extLst>
              </p14:cNvPr>
              <p14:cNvContentPartPr/>
              <p14:nvPr/>
            </p14:nvContentPartPr>
            <p14:xfrm>
              <a:off x="1466655" y="3395415"/>
              <a:ext cx="119160" cy="504720"/>
            </p14:xfrm>
          </p:contentPart>
        </mc:Choice>
        <mc:Fallback xmlns="">
          <p:pic>
            <p:nvPicPr>
              <p:cNvPr id="2" name="Ink 1">
                <a:extLst>
                  <a:ext uri="{FF2B5EF4-FFF2-40B4-BE49-F238E27FC236}">
                    <a16:creationId xmlns:a16="http://schemas.microsoft.com/office/drawing/2014/main" id="{366508FA-338E-4990-8F3E-D7EDB1880CF2}"/>
                  </a:ext>
                </a:extLst>
              </p:cNvPr>
              <p:cNvPicPr/>
              <p:nvPr/>
            </p:nvPicPr>
            <p:blipFill>
              <a:blip r:embed="rId14"/>
              <a:stretch>
                <a:fillRect/>
              </a:stretch>
            </p:blipFill>
            <p:spPr>
              <a:xfrm>
                <a:off x="1376655" y="3215415"/>
                <a:ext cx="298800" cy="8643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4" name="Ink 3">
                <a:extLst>
                  <a:ext uri="{FF2B5EF4-FFF2-40B4-BE49-F238E27FC236}">
                    <a16:creationId xmlns:a16="http://schemas.microsoft.com/office/drawing/2014/main" id="{FFCF2A67-8801-40F8-ADD5-928BB123FFFC}"/>
                  </a:ext>
                </a:extLst>
              </p14:cNvPr>
              <p14:cNvContentPartPr/>
              <p14:nvPr/>
            </p14:nvContentPartPr>
            <p14:xfrm>
              <a:off x="1303215" y="2938215"/>
              <a:ext cx="54000" cy="1251360"/>
            </p14:xfrm>
          </p:contentPart>
        </mc:Choice>
        <mc:Fallback xmlns="">
          <p:pic>
            <p:nvPicPr>
              <p:cNvPr id="4" name="Ink 3">
                <a:extLst>
                  <a:ext uri="{FF2B5EF4-FFF2-40B4-BE49-F238E27FC236}">
                    <a16:creationId xmlns:a16="http://schemas.microsoft.com/office/drawing/2014/main" id="{FFCF2A67-8801-40F8-ADD5-928BB123FFFC}"/>
                  </a:ext>
                </a:extLst>
              </p:cNvPr>
              <p:cNvPicPr/>
              <p:nvPr/>
            </p:nvPicPr>
            <p:blipFill>
              <a:blip r:embed="rId16"/>
              <a:stretch>
                <a:fillRect/>
              </a:stretch>
            </p:blipFill>
            <p:spPr>
              <a:xfrm>
                <a:off x="1285575" y="2902215"/>
                <a:ext cx="89640" cy="1323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5" name="Ink 4">
                <a:extLst>
                  <a:ext uri="{FF2B5EF4-FFF2-40B4-BE49-F238E27FC236}">
                    <a16:creationId xmlns:a16="http://schemas.microsoft.com/office/drawing/2014/main" id="{D2F19062-E2FE-43C3-BDE2-C1376F462562}"/>
                  </a:ext>
                </a:extLst>
              </p14:cNvPr>
              <p14:cNvContentPartPr/>
              <p14:nvPr/>
            </p14:nvContentPartPr>
            <p14:xfrm>
              <a:off x="1303935" y="4052415"/>
              <a:ext cx="21960" cy="1302840"/>
            </p14:xfrm>
          </p:contentPart>
        </mc:Choice>
        <mc:Fallback xmlns="">
          <p:pic>
            <p:nvPicPr>
              <p:cNvPr id="5" name="Ink 4">
                <a:extLst>
                  <a:ext uri="{FF2B5EF4-FFF2-40B4-BE49-F238E27FC236}">
                    <a16:creationId xmlns:a16="http://schemas.microsoft.com/office/drawing/2014/main" id="{D2F19062-E2FE-43C3-BDE2-C1376F462562}"/>
                  </a:ext>
                </a:extLst>
              </p:cNvPr>
              <p:cNvPicPr/>
              <p:nvPr/>
            </p:nvPicPr>
            <p:blipFill>
              <a:blip r:embed="rId18"/>
              <a:stretch>
                <a:fillRect/>
              </a:stretch>
            </p:blipFill>
            <p:spPr>
              <a:xfrm>
                <a:off x="1285935" y="4016775"/>
                <a:ext cx="57600" cy="13744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6" name="Ink 5">
                <a:extLst>
                  <a:ext uri="{FF2B5EF4-FFF2-40B4-BE49-F238E27FC236}">
                    <a16:creationId xmlns:a16="http://schemas.microsoft.com/office/drawing/2014/main" id="{F25FF112-8209-4B76-A50B-273D073C9E37}"/>
                  </a:ext>
                </a:extLst>
              </p14:cNvPr>
              <p14:cNvContentPartPr/>
              <p14:nvPr/>
            </p14:nvContentPartPr>
            <p14:xfrm>
              <a:off x="1319055" y="5357415"/>
              <a:ext cx="360" cy="66600"/>
            </p14:xfrm>
          </p:contentPart>
        </mc:Choice>
        <mc:Fallback xmlns="">
          <p:pic>
            <p:nvPicPr>
              <p:cNvPr id="6" name="Ink 5">
                <a:extLst>
                  <a:ext uri="{FF2B5EF4-FFF2-40B4-BE49-F238E27FC236}">
                    <a16:creationId xmlns:a16="http://schemas.microsoft.com/office/drawing/2014/main" id="{F25FF112-8209-4B76-A50B-273D073C9E37}"/>
                  </a:ext>
                </a:extLst>
              </p:cNvPr>
              <p:cNvPicPr/>
              <p:nvPr/>
            </p:nvPicPr>
            <p:blipFill>
              <a:blip r:embed="rId20"/>
              <a:stretch>
                <a:fillRect/>
              </a:stretch>
            </p:blipFill>
            <p:spPr>
              <a:xfrm>
                <a:off x="1301055" y="5321775"/>
                <a:ext cx="360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5" name="Ink 34">
                <a:extLst>
                  <a:ext uri="{FF2B5EF4-FFF2-40B4-BE49-F238E27FC236}">
                    <a16:creationId xmlns:a16="http://schemas.microsoft.com/office/drawing/2014/main" id="{78099EE9-CF8D-4905-A4D7-6136084A7F65}"/>
                  </a:ext>
                </a:extLst>
              </p14:cNvPr>
              <p14:cNvContentPartPr/>
              <p14:nvPr/>
            </p14:nvContentPartPr>
            <p14:xfrm>
              <a:off x="1314015" y="5421855"/>
              <a:ext cx="258480" cy="32400"/>
            </p14:xfrm>
          </p:contentPart>
        </mc:Choice>
        <mc:Fallback xmlns="">
          <p:pic>
            <p:nvPicPr>
              <p:cNvPr id="35" name="Ink 34">
                <a:extLst>
                  <a:ext uri="{FF2B5EF4-FFF2-40B4-BE49-F238E27FC236}">
                    <a16:creationId xmlns:a16="http://schemas.microsoft.com/office/drawing/2014/main" id="{78099EE9-CF8D-4905-A4D7-6136084A7F65}"/>
                  </a:ext>
                </a:extLst>
              </p:cNvPr>
              <p:cNvPicPr/>
              <p:nvPr/>
            </p:nvPicPr>
            <p:blipFill>
              <a:blip r:embed="rId22"/>
              <a:stretch>
                <a:fillRect/>
              </a:stretch>
            </p:blipFill>
            <p:spPr>
              <a:xfrm>
                <a:off x="1296375" y="5385855"/>
                <a:ext cx="2941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6" name="Ink 35">
                <a:extLst>
                  <a:ext uri="{FF2B5EF4-FFF2-40B4-BE49-F238E27FC236}">
                    <a16:creationId xmlns:a16="http://schemas.microsoft.com/office/drawing/2014/main" id="{9FB40DDD-8C53-4704-85F9-8D52E49E654A}"/>
                  </a:ext>
                </a:extLst>
              </p14:cNvPr>
              <p14:cNvContentPartPr/>
              <p14:nvPr/>
            </p14:nvContentPartPr>
            <p14:xfrm>
              <a:off x="1366575" y="5428335"/>
              <a:ext cx="330120" cy="15480"/>
            </p14:xfrm>
          </p:contentPart>
        </mc:Choice>
        <mc:Fallback xmlns="">
          <p:pic>
            <p:nvPicPr>
              <p:cNvPr id="36" name="Ink 35">
                <a:extLst>
                  <a:ext uri="{FF2B5EF4-FFF2-40B4-BE49-F238E27FC236}">
                    <a16:creationId xmlns:a16="http://schemas.microsoft.com/office/drawing/2014/main" id="{9FB40DDD-8C53-4704-85F9-8D52E49E654A}"/>
                  </a:ext>
                </a:extLst>
              </p:cNvPr>
              <p:cNvPicPr/>
              <p:nvPr/>
            </p:nvPicPr>
            <p:blipFill>
              <a:blip r:embed="rId24"/>
              <a:stretch>
                <a:fillRect/>
              </a:stretch>
            </p:blipFill>
            <p:spPr>
              <a:xfrm>
                <a:off x="1348575" y="5392695"/>
                <a:ext cx="3657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8" name="Ink 37">
                <a:extLst>
                  <a:ext uri="{FF2B5EF4-FFF2-40B4-BE49-F238E27FC236}">
                    <a16:creationId xmlns:a16="http://schemas.microsoft.com/office/drawing/2014/main" id="{37049DE2-CC62-44A9-9CCC-86F6228CFBF4}"/>
                  </a:ext>
                </a:extLst>
              </p14:cNvPr>
              <p14:cNvContentPartPr/>
              <p14:nvPr/>
            </p14:nvContentPartPr>
            <p14:xfrm>
              <a:off x="1334175" y="5303055"/>
              <a:ext cx="66240" cy="110520"/>
            </p14:xfrm>
          </p:contentPart>
        </mc:Choice>
        <mc:Fallback xmlns="">
          <p:pic>
            <p:nvPicPr>
              <p:cNvPr id="38" name="Ink 37">
                <a:extLst>
                  <a:ext uri="{FF2B5EF4-FFF2-40B4-BE49-F238E27FC236}">
                    <a16:creationId xmlns:a16="http://schemas.microsoft.com/office/drawing/2014/main" id="{37049DE2-CC62-44A9-9CCC-86F6228CFBF4}"/>
                  </a:ext>
                </a:extLst>
              </p:cNvPr>
              <p:cNvPicPr/>
              <p:nvPr/>
            </p:nvPicPr>
            <p:blipFill>
              <a:blip r:embed="rId26"/>
              <a:stretch>
                <a:fillRect/>
              </a:stretch>
            </p:blipFill>
            <p:spPr>
              <a:xfrm>
                <a:off x="1316175" y="5267055"/>
                <a:ext cx="10188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9" name="Ink 38">
                <a:extLst>
                  <a:ext uri="{FF2B5EF4-FFF2-40B4-BE49-F238E27FC236}">
                    <a16:creationId xmlns:a16="http://schemas.microsoft.com/office/drawing/2014/main" id="{7577B1B2-D159-4D39-AFE2-0128FE17C6DE}"/>
                  </a:ext>
                </a:extLst>
              </p14:cNvPr>
              <p14:cNvContentPartPr/>
              <p14:nvPr/>
            </p14:nvContentPartPr>
            <p14:xfrm>
              <a:off x="1476015" y="5422215"/>
              <a:ext cx="383760" cy="28080"/>
            </p14:xfrm>
          </p:contentPart>
        </mc:Choice>
        <mc:Fallback xmlns="">
          <p:pic>
            <p:nvPicPr>
              <p:cNvPr id="39" name="Ink 38">
                <a:extLst>
                  <a:ext uri="{FF2B5EF4-FFF2-40B4-BE49-F238E27FC236}">
                    <a16:creationId xmlns:a16="http://schemas.microsoft.com/office/drawing/2014/main" id="{7577B1B2-D159-4D39-AFE2-0128FE17C6DE}"/>
                  </a:ext>
                </a:extLst>
              </p:cNvPr>
              <p:cNvPicPr/>
              <p:nvPr/>
            </p:nvPicPr>
            <p:blipFill>
              <a:blip r:embed="rId28"/>
              <a:stretch>
                <a:fillRect/>
              </a:stretch>
            </p:blipFill>
            <p:spPr>
              <a:xfrm>
                <a:off x="1458375" y="5386575"/>
                <a:ext cx="4194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0" name="Ink 39">
                <a:extLst>
                  <a:ext uri="{FF2B5EF4-FFF2-40B4-BE49-F238E27FC236}">
                    <a16:creationId xmlns:a16="http://schemas.microsoft.com/office/drawing/2014/main" id="{46ABEFAE-546F-4BC1-A281-7F21D4217A58}"/>
                  </a:ext>
                </a:extLst>
              </p14:cNvPr>
              <p14:cNvContentPartPr/>
              <p14:nvPr/>
            </p14:nvContentPartPr>
            <p14:xfrm>
              <a:off x="1680855" y="5451015"/>
              <a:ext cx="721800" cy="7560"/>
            </p14:xfrm>
          </p:contentPart>
        </mc:Choice>
        <mc:Fallback xmlns="">
          <p:pic>
            <p:nvPicPr>
              <p:cNvPr id="40" name="Ink 39">
                <a:extLst>
                  <a:ext uri="{FF2B5EF4-FFF2-40B4-BE49-F238E27FC236}">
                    <a16:creationId xmlns:a16="http://schemas.microsoft.com/office/drawing/2014/main" id="{46ABEFAE-546F-4BC1-A281-7F21D4217A58}"/>
                  </a:ext>
                </a:extLst>
              </p:cNvPr>
              <p:cNvPicPr/>
              <p:nvPr/>
            </p:nvPicPr>
            <p:blipFill>
              <a:blip r:embed="rId30"/>
              <a:stretch>
                <a:fillRect/>
              </a:stretch>
            </p:blipFill>
            <p:spPr>
              <a:xfrm>
                <a:off x="1662855" y="5415015"/>
                <a:ext cx="7574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1" name="Ink 40">
                <a:extLst>
                  <a:ext uri="{FF2B5EF4-FFF2-40B4-BE49-F238E27FC236}">
                    <a16:creationId xmlns:a16="http://schemas.microsoft.com/office/drawing/2014/main" id="{6F7A9A61-5FD2-4819-B74F-015C3BD6181A}"/>
                  </a:ext>
                </a:extLst>
              </p14:cNvPr>
              <p14:cNvContentPartPr/>
              <p14:nvPr/>
            </p14:nvContentPartPr>
            <p14:xfrm>
              <a:off x="2390415" y="5418255"/>
              <a:ext cx="477000" cy="30240"/>
            </p14:xfrm>
          </p:contentPart>
        </mc:Choice>
        <mc:Fallback xmlns="">
          <p:pic>
            <p:nvPicPr>
              <p:cNvPr id="41" name="Ink 40">
                <a:extLst>
                  <a:ext uri="{FF2B5EF4-FFF2-40B4-BE49-F238E27FC236}">
                    <a16:creationId xmlns:a16="http://schemas.microsoft.com/office/drawing/2014/main" id="{6F7A9A61-5FD2-4819-B74F-015C3BD6181A}"/>
                  </a:ext>
                </a:extLst>
              </p:cNvPr>
              <p:cNvPicPr/>
              <p:nvPr/>
            </p:nvPicPr>
            <p:blipFill>
              <a:blip r:embed="rId32"/>
              <a:stretch>
                <a:fillRect/>
              </a:stretch>
            </p:blipFill>
            <p:spPr>
              <a:xfrm>
                <a:off x="2372775" y="5382615"/>
                <a:ext cx="5126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2" name="Ink 41">
                <a:extLst>
                  <a:ext uri="{FF2B5EF4-FFF2-40B4-BE49-F238E27FC236}">
                    <a16:creationId xmlns:a16="http://schemas.microsoft.com/office/drawing/2014/main" id="{C7439B67-CF09-4CB8-A7AA-15AB8E5792A5}"/>
                  </a:ext>
                </a:extLst>
              </p14:cNvPr>
              <p14:cNvContentPartPr/>
              <p14:nvPr/>
            </p14:nvContentPartPr>
            <p14:xfrm>
              <a:off x="2361975" y="5417535"/>
              <a:ext cx="483840" cy="45000"/>
            </p14:xfrm>
          </p:contentPart>
        </mc:Choice>
        <mc:Fallback xmlns="">
          <p:pic>
            <p:nvPicPr>
              <p:cNvPr id="42" name="Ink 41">
                <a:extLst>
                  <a:ext uri="{FF2B5EF4-FFF2-40B4-BE49-F238E27FC236}">
                    <a16:creationId xmlns:a16="http://schemas.microsoft.com/office/drawing/2014/main" id="{C7439B67-CF09-4CB8-A7AA-15AB8E5792A5}"/>
                  </a:ext>
                </a:extLst>
              </p:cNvPr>
              <p:cNvPicPr/>
              <p:nvPr/>
            </p:nvPicPr>
            <p:blipFill>
              <a:blip r:embed="rId34"/>
              <a:stretch>
                <a:fillRect/>
              </a:stretch>
            </p:blipFill>
            <p:spPr>
              <a:xfrm>
                <a:off x="2343975" y="5381895"/>
                <a:ext cx="5194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3" name="Ink 42">
                <a:extLst>
                  <a:ext uri="{FF2B5EF4-FFF2-40B4-BE49-F238E27FC236}">
                    <a16:creationId xmlns:a16="http://schemas.microsoft.com/office/drawing/2014/main" id="{8173A7D3-37CC-4F71-884B-1BED4B687CF4}"/>
                  </a:ext>
                </a:extLst>
              </p14:cNvPr>
              <p14:cNvContentPartPr/>
              <p14:nvPr/>
            </p14:nvContentPartPr>
            <p14:xfrm>
              <a:off x="2514255" y="5405295"/>
              <a:ext cx="500040" cy="66960"/>
            </p14:xfrm>
          </p:contentPart>
        </mc:Choice>
        <mc:Fallback xmlns="">
          <p:pic>
            <p:nvPicPr>
              <p:cNvPr id="43" name="Ink 42">
                <a:extLst>
                  <a:ext uri="{FF2B5EF4-FFF2-40B4-BE49-F238E27FC236}">
                    <a16:creationId xmlns:a16="http://schemas.microsoft.com/office/drawing/2014/main" id="{8173A7D3-37CC-4F71-884B-1BED4B687CF4}"/>
                  </a:ext>
                </a:extLst>
              </p:cNvPr>
              <p:cNvPicPr/>
              <p:nvPr/>
            </p:nvPicPr>
            <p:blipFill>
              <a:blip r:embed="rId36"/>
              <a:stretch>
                <a:fillRect/>
              </a:stretch>
            </p:blipFill>
            <p:spPr>
              <a:xfrm>
                <a:off x="2496615" y="5369295"/>
                <a:ext cx="5356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4" name="Ink 43">
                <a:extLst>
                  <a:ext uri="{FF2B5EF4-FFF2-40B4-BE49-F238E27FC236}">
                    <a16:creationId xmlns:a16="http://schemas.microsoft.com/office/drawing/2014/main" id="{B0049D8E-D908-400F-A01F-40FF483D46C0}"/>
                  </a:ext>
                </a:extLst>
              </p14:cNvPr>
              <p14:cNvContentPartPr/>
              <p14:nvPr/>
            </p14:nvContentPartPr>
            <p14:xfrm>
              <a:off x="2495175" y="5403135"/>
              <a:ext cx="431280" cy="35640"/>
            </p14:xfrm>
          </p:contentPart>
        </mc:Choice>
        <mc:Fallback xmlns="">
          <p:pic>
            <p:nvPicPr>
              <p:cNvPr id="44" name="Ink 43">
                <a:extLst>
                  <a:ext uri="{FF2B5EF4-FFF2-40B4-BE49-F238E27FC236}">
                    <a16:creationId xmlns:a16="http://schemas.microsoft.com/office/drawing/2014/main" id="{B0049D8E-D908-400F-A01F-40FF483D46C0}"/>
                  </a:ext>
                </a:extLst>
              </p:cNvPr>
              <p:cNvPicPr/>
              <p:nvPr/>
            </p:nvPicPr>
            <p:blipFill>
              <a:blip r:embed="rId38"/>
              <a:stretch>
                <a:fillRect/>
              </a:stretch>
            </p:blipFill>
            <p:spPr>
              <a:xfrm>
                <a:off x="2477535" y="5367495"/>
                <a:ext cx="4669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5" name="Ink 44">
                <a:extLst>
                  <a:ext uri="{FF2B5EF4-FFF2-40B4-BE49-F238E27FC236}">
                    <a16:creationId xmlns:a16="http://schemas.microsoft.com/office/drawing/2014/main" id="{78F8DF05-CC88-4313-AD59-10ABBEA08B42}"/>
                  </a:ext>
                </a:extLst>
              </p14:cNvPr>
              <p14:cNvContentPartPr/>
              <p14:nvPr/>
            </p14:nvContentPartPr>
            <p14:xfrm>
              <a:off x="2680935" y="5426895"/>
              <a:ext cx="507240" cy="31680"/>
            </p14:xfrm>
          </p:contentPart>
        </mc:Choice>
        <mc:Fallback xmlns="">
          <p:pic>
            <p:nvPicPr>
              <p:cNvPr id="45" name="Ink 44">
                <a:extLst>
                  <a:ext uri="{FF2B5EF4-FFF2-40B4-BE49-F238E27FC236}">
                    <a16:creationId xmlns:a16="http://schemas.microsoft.com/office/drawing/2014/main" id="{78F8DF05-CC88-4313-AD59-10ABBEA08B42}"/>
                  </a:ext>
                </a:extLst>
              </p:cNvPr>
              <p:cNvPicPr/>
              <p:nvPr/>
            </p:nvPicPr>
            <p:blipFill>
              <a:blip r:embed="rId40"/>
              <a:stretch>
                <a:fillRect/>
              </a:stretch>
            </p:blipFill>
            <p:spPr>
              <a:xfrm>
                <a:off x="2663295" y="5391255"/>
                <a:ext cx="5428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6" name="Ink 45">
                <a:extLst>
                  <a:ext uri="{FF2B5EF4-FFF2-40B4-BE49-F238E27FC236}">
                    <a16:creationId xmlns:a16="http://schemas.microsoft.com/office/drawing/2014/main" id="{464239DE-9C66-4260-9F1E-16B87B1BEF38}"/>
                  </a:ext>
                </a:extLst>
              </p14:cNvPr>
              <p14:cNvContentPartPr/>
              <p14:nvPr/>
            </p14:nvContentPartPr>
            <p14:xfrm>
              <a:off x="2976135" y="5422215"/>
              <a:ext cx="464760" cy="26280"/>
            </p14:xfrm>
          </p:contentPart>
        </mc:Choice>
        <mc:Fallback xmlns="">
          <p:pic>
            <p:nvPicPr>
              <p:cNvPr id="46" name="Ink 45">
                <a:extLst>
                  <a:ext uri="{FF2B5EF4-FFF2-40B4-BE49-F238E27FC236}">
                    <a16:creationId xmlns:a16="http://schemas.microsoft.com/office/drawing/2014/main" id="{464239DE-9C66-4260-9F1E-16B87B1BEF38}"/>
                  </a:ext>
                </a:extLst>
              </p:cNvPr>
              <p:cNvPicPr/>
              <p:nvPr/>
            </p:nvPicPr>
            <p:blipFill>
              <a:blip r:embed="rId42"/>
              <a:stretch>
                <a:fillRect/>
              </a:stretch>
            </p:blipFill>
            <p:spPr>
              <a:xfrm>
                <a:off x="2958495" y="5386575"/>
                <a:ext cx="5004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7" name="Ink 46">
                <a:extLst>
                  <a:ext uri="{FF2B5EF4-FFF2-40B4-BE49-F238E27FC236}">
                    <a16:creationId xmlns:a16="http://schemas.microsoft.com/office/drawing/2014/main" id="{E69B80E7-C212-4986-891C-31F19C04F4E6}"/>
                  </a:ext>
                </a:extLst>
              </p14:cNvPr>
              <p14:cNvContentPartPr/>
              <p14:nvPr/>
            </p14:nvContentPartPr>
            <p14:xfrm>
              <a:off x="3080895" y="5406015"/>
              <a:ext cx="305640" cy="28440"/>
            </p14:xfrm>
          </p:contentPart>
        </mc:Choice>
        <mc:Fallback xmlns="">
          <p:pic>
            <p:nvPicPr>
              <p:cNvPr id="47" name="Ink 46">
                <a:extLst>
                  <a:ext uri="{FF2B5EF4-FFF2-40B4-BE49-F238E27FC236}">
                    <a16:creationId xmlns:a16="http://schemas.microsoft.com/office/drawing/2014/main" id="{E69B80E7-C212-4986-891C-31F19C04F4E6}"/>
                  </a:ext>
                </a:extLst>
              </p:cNvPr>
              <p:cNvPicPr/>
              <p:nvPr/>
            </p:nvPicPr>
            <p:blipFill>
              <a:blip r:embed="rId44"/>
              <a:stretch>
                <a:fillRect/>
              </a:stretch>
            </p:blipFill>
            <p:spPr>
              <a:xfrm>
                <a:off x="3063255" y="5370375"/>
                <a:ext cx="3412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8" name="Ink 47">
                <a:extLst>
                  <a:ext uri="{FF2B5EF4-FFF2-40B4-BE49-F238E27FC236}">
                    <a16:creationId xmlns:a16="http://schemas.microsoft.com/office/drawing/2014/main" id="{E58BCAC9-AD84-4196-B518-02B612A26ECD}"/>
                  </a:ext>
                </a:extLst>
              </p14:cNvPr>
              <p14:cNvContentPartPr/>
              <p14:nvPr/>
            </p14:nvContentPartPr>
            <p14:xfrm>
              <a:off x="3014295" y="5422215"/>
              <a:ext cx="588240" cy="40320"/>
            </p14:xfrm>
          </p:contentPart>
        </mc:Choice>
        <mc:Fallback xmlns="">
          <p:pic>
            <p:nvPicPr>
              <p:cNvPr id="48" name="Ink 47">
                <a:extLst>
                  <a:ext uri="{FF2B5EF4-FFF2-40B4-BE49-F238E27FC236}">
                    <a16:creationId xmlns:a16="http://schemas.microsoft.com/office/drawing/2014/main" id="{E58BCAC9-AD84-4196-B518-02B612A26ECD}"/>
                  </a:ext>
                </a:extLst>
              </p:cNvPr>
              <p:cNvPicPr/>
              <p:nvPr/>
            </p:nvPicPr>
            <p:blipFill>
              <a:blip r:embed="rId46"/>
              <a:stretch>
                <a:fillRect/>
              </a:stretch>
            </p:blipFill>
            <p:spPr>
              <a:xfrm>
                <a:off x="2996655" y="5386215"/>
                <a:ext cx="6238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9" name="Ink 48">
                <a:extLst>
                  <a:ext uri="{FF2B5EF4-FFF2-40B4-BE49-F238E27FC236}">
                    <a16:creationId xmlns:a16="http://schemas.microsoft.com/office/drawing/2014/main" id="{D5D6C425-75EF-43E9-B747-63AFE5631292}"/>
                  </a:ext>
                </a:extLst>
              </p14:cNvPr>
              <p14:cNvContentPartPr/>
              <p14:nvPr/>
            </p14:nvContentPartPr>
            <p14:xfrm>
              <a:off x="3390495" y="5426895"/>
              <a:ext cx="464760" cy="35640"/>
            </p14:xfrm>
          </p:contentPart>
        </mc:Choice>
        <mc:Fallback xmlns="">
          <p:pic>
            <p:nvPicPr>
              <p:cNvPr id="49" name="Ink 48">
                <a:extLst>
                  <a:ext uri="{FF2B5EF4-FFF2-40B4-BE49-F238E27FC236}">
                    <a16:creationId xmlns:a16="http://schemas.microsoft.com/office/drawing/2014/main" id="{D5D6C425-75EF-43E9-B747-63AFE5631292}"/>
                  </a:ext>
                </a:extLst>
              </p:cNvPr>
              <p:cNvPicPr/>
              <p:nvPr/>
            </p:nvPicPr>
            <p:blipFill>
              <a:blip r:embed="rId48"/>
              <a:stretch>
                <a:fillRect/>
              </a:stretch>
            </p:blipFill>
            <p:spPr>
              <a:xfrm>
                <a:off x="3372855" y="5391255"/>
                <a:ext cx="5004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1" name="Ink 50">
                <a:extLst>
                  <a:ext uri="{FF2B5EF4-FFF2-40B4-BE49-F238E27FC236}">
                    <a16:creationId xmlns:a16="http://schemas.microsoft.com/office/drawing/2014/main" id="{B5CA7801-AEEA-4943-9AC2-35CBCAE69DA6}"/>
                  </a:ext>
                </a:extLst>
              </p14:cNvPr>
              <p14:cNvContentPartPr/>
              <p14:nvPr/>
            </p14:nvContentPartPr>
            <p14:xfrm>
              <a:off x="3738255" y="5434095"/>
              <a:ext cx="152640" cy="10080"/>
            </p14:xfrm>
          </p:contentPart>
        </mc:Choice>
        <mc:Fallback xmlns="">
          <p:pic>
            <p:nvPicPr>
              <p:cNvPr id="51" name="Ink 50">
                <a:extLst>
                  <a:ext uri="{FF2B5EF4-FFF2-40B4-BE49-F238E27FC236}">
                    <a16:creationId xmlns:a16="http://schemas.microsoft.com/office/drawing/2014/main" id="{B5CA7801-AEEA-4943-9AC2-35CBCAE69DA6}"/>
                  </a:ext>
                </a:extLst>
              </p:cNvPr>
              <p:cNvPicPr/>
              <p:nvPr/>
            </p:nvPicPr>
            <p:blipFill>
              <a:blip r:embed="rId50"/>
              <a:stretch>
                <a:fillRect/>
              </a:stretch>
            </p:blipFill>
            <p:spPr>
              <a:xfrm>
                <a:off x="3720255" y="5398455"/>
                <a:ext cx="1882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3" name="Ink 52">
                <a:extLst>
                  <a:ext uri="{FF2B5EF4-FFF2-40B4-BE49-F238E27FC236}">
                    <a16:creationId xmlns:a16="http://schemas.microsoft.com/office/drawing/2014/main" id="{9FFC7AA9-8B2E-4866-B053-838B84B48F51}"/>
                  </a:ext>
                </a:extLst>
              </p14:cNvPr>
              <p14:cNvContentPartPr/>
              <p14:nvPr/>
            </p14:nvContentPartPr>
            <p14:xfrm>
              <a:off x="3876495" y="5452815"/>
              <a:ext cx="360" cy="360"/>
            </p14:xfrm>
          </p:contentPart>
        </mc:Choice>
        <mc:Fallback xmlns="">
          <p:pic>
            <p:nvPicPr>
              <p:cNvPr id="53" name="Ink 52">
                <a:extLst>
                  <a:ext uri="{FF2B5EF4-FFF2-40B4-BE49-F238E27FC236}">
                    <a16:creationId xmlns:a16="http://schemas.microsoft.com/office/drawing/2014/main" id="{9FFC7AA9-8B2E-4866-B053-838B84B48F51}"/>
                  </a:ext>
                </a:extLst>
              </p:cNvPr>
              <p:cNvPicPr/>
              <p:nvPr/>
            </p:nvPicPr>
            <p:blipFill>
              <a:blip r:embed="rId52"/>
              <a:stretch>
                <a:fillRect/>
              </a:stretch>
            </p:blipFill>
            <p:spPr>
              <a:xfrm>
                <a:off x="3858495" y="54168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4" name="Ink 53">
                <a:extLst>
                  <a:ext uri="{FF2B5EF4-FFF2-40B4-BE49-F238E27FC236}">
                    <a16:creationId xmlns:a16="http://schemas.microsoft.com/office/drawing/2014/main" id="{86B776AC-FA91-449F-9F73-0C83E977E716}"/>
                  </a:ext>
                </a:extLst>
              </p14:cNvPr>
              <p14:cNvContentPartPr/>
              <p14:nvPr/>
            </p14:nvContentPartPr>
            <p14:xfrm>
              <a:off x="3900255" y="5452815"/>
              <a:ext cx="360" cy="360"/>
            </p14:xfrm>
          </p:contentPart>
        </mc:Choice>
        <mc:Fallback xmlns="">
          <p:pic>
            <p:nvPicPr>
              <p:cNvPr id="54" name="Ink 53">
                <a:extLst>
                  <a:ext uri="{FF2B5EF4-FFF2-40B4-BE49-F238E27FC236}">
                    <a16:creationId xmlns:a16="http://schemas.microsoft.com/office/drawing/2014/main" id="{86B776AC-FA91-449F-9F73-0C83E977E716}"/>
                  </a:ext>
                </a:extLst>
              </p:cNvPr>
              <p:cNvPicPr/>
              <p:nvPr/>
            </p:nvPicPr>
            <p:blipFill>
              <a:blip r:embed="rId52"/>
              <a:stretch>
                <a:fillRect/>
              </a:stretch>
            </p:blipFill>
            <p:spPr>
              <a:xfrm>
                <a:off x="3882255" y="54168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55" name="Ink 54">
                <a:extLst>
                  <a:ext uri="{FF2B5EF4-FFF2-40B4-BE49-F238E27FC236}">
                    <a16:creationId xmlns:a16="http://schemas.microsoft.com/office/drawing/2014/main" id="{8334F18C-296B-444D-BF38-7F72E0944427}"/>
                  </a:ext>
                </a:extLst>
              </p14:cNvPr>
              <p14:cNvContentPartPr/>
              <p14:nvPr/>
            </p14:nvContentPartPr>
            <p14:xfrm>
              <a:off x="3928695" y="5466855"/>
              <a:ext cx="360" cy="360"/>
            </p14:xfrm>
          </p:contentPart>
        </mc:Choice>
        <mc:Fallback xmlns="">
          <p:pic>
            <p:nvPicPr>
              <p:cNvPr id="55" name="Ink 54">
                <a:extLst>
                  <a:ext uri="{FF2B5EF4-FFF2-40B4-BE49-F238E27FC236}">
                    <a16:creationId xmlns:a16="http://schemas.microsoft.com/office/drawing/2014/main" id="{8334F18C-296B-444D-BF38-7F72E0944427}"/>
                  </a:ext>
                </a:extLst>
              </p:cNvPr>
              <p:cNvPicPr/>
              <p:nvPr/>
            </p:nvPicPr>
            <p:blipFill>
              <a:blip r:embed="rId52"/>
              <a:stretch>
                <a:fillRect/>
              </a:stretch>
            </p:blipFill>
            <p:spPr>
              <a:xfrm>
                <a:off x="3911055" y="54312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23616" name="Ink 623615">
                <a:extLst>
                  <a:ext uri="{FF2B5EF4-FFF2-40B4-BE49-F238E27FC236}">
                    <a16:creationId xmlns:a16="http://schemas.microsoft.com/office/drawing/2014/main" id="{E57D0C04-3157-453B-A966-2964A981E0EF}"/>
                  </a:ext>
                </a:extLst>
              </p14:cNvPr>
              <p14:cNvContentPartPr/>
              <p14:nvPr/>
            </p14:nvContentPartPr>
            <p14:xfrm>
              <a:off x="1333095" y="2833455"/>
              <a:ext cx="360" cy="360"/>
            </p14:xfrm>
          </p:contentPart>
        </mc:Choice>
        <mc:Fallback xmlns="">
          <p:pic>
            <p:nvPicPr>
              <p:cNvPr id="623616" name="Ink 623615">
                <a:extLst>
                  <a:ext uri="{FF2B5EF4-FFF2-40B4-BE49-F238E27FC236}">
                    <a16:creationId xmlns:a16="http://schemas.microsoft.com/office/drawing/2014/main" id="{E57D0C04-3157-453B-A966-2964A981E0EF}"/>
                  </a:ext>
                </a:extLst>
              </p:cNvPr>
              <p:cNvPicPr/>
              <p:nvPr/>
            </p:nvPicPr>
            <p:blipFill>
              <a:blip r:embed="rId52"/>
              <a:stretch>
                <a:fillRect/>
              </a:stretch>
            </p:blipFill>
            <p:spPr>
              <a:xfrm>
                <a:off x="1315455" y="279745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623619" name="Ink 623618">
                <a:extLst>
                  <a:ext uri="{FF2B5EF4-FFF2-40B4-BE49-F238E27FC236}">
                    <a16:creationId xmlns:a16="http://schemas.microsoft.com/office/drawing/2014/main" id="{8B240FE3-3D31-46D3-A8FD-7B9457FC0822}"/>
                  </a:ext>
                </a:extLst>
              </p14:cNvPr>
              <p14:cNvContentPartPr/>
              <p14:nvPr/>
            </p14:nvContentPartPr>
            <p14:xfrm>
              <a:off x="1319055" y="2938215"/>
              <a:ext cx="360" cy="360"/>
            </p14:xfrm>
          </p:contentPart>
        </mc:Choice>
        <mc:Fallback xmlns="">
          <p:pic>
            <p:nvPicPr>
              <p:cNvPr id="623619" name="Ink 623618">
                <a:extLst>
                  <a:ext uri="{FF2B5EF4-FFF2-40B4-BE49-F238E27FC236}">
                    <a16:creationId xmlns:a16="http://schemas.microsoft.com/office/drawing/2014/main" id="{8B240FE3-3D31-46D3-A8FD-7B9457FC0822}"/>
                  </a:ext>
                </a:extLst>
              </p:cNvPr>
              <p:cNvPicPr/>
              <p:nvPr/>
            </p:nvPicPr>
            <p:blipFill>
              <a:blip r:embed="rId52"/>
              <a:stretch>
                <a:fillRect/>
              </a:stretch>
            </p:blipFill>
            <p:spPr>
              <a:xfrm>
                <a:off x="1301055" y="29022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23621" name="Ink 623620">
                <a:extLst>
                  <a:ext uri="{FF2B5EF4-FFF2-40B4-BE49-F238E27FC236}">
                    <a16:creationId xmlns:a16="http://schemas.microsoft.com/office/drawing/2014/main" id="{0935CA6F-2D1B-41EB-847B-571B7A6F058D}"/>
                  </a:ext>
                </a:extLst>
              </p14:cNvPr>
              <p14:cNvContentPartPr/>
              <p14:nvPr/>
            </p14:nvContentPartPr>
            <p14:xfrm>
              <a:off x="1319055" y="2885655"/>
              <a:ext cx="360" cy="360"/>
            </p14:xfrm>
          </p:contentPart>
        </mc:Choice>
        <mc:Fallback xmlns="">
          <p:pic>
            <p:nvPicPr>
              <p:cNvPr id="623621" name="Ink 623620">
                <a:extLst>
                  <a:ext uri="{FF2B5EF4-FFF2-40B4-BE49-F238E27FC236}">
                    <a16:creationId xmlns:a16="http://schemas.microsoft.com/office/drawing/2014/main" id="{0935CA6F-2D1B-41EB-847B-571B7A6F058D}"/>
                  </a:ext>
                </a:extLst>
              </p:cNvPr>
              <p:cNvPicPr/>
              <p:nvPr/>
            </p:nvPicPr>
            <p:blipFill>
              <a:blip r:embed="rId52"/>
              <a:stretch>
                <a:fillRect/>
              </a:stretch>
            </p:blipFill>
            <p:spPr>
              <a:xfrm>
                <a:off x="1301055" y="28500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623622" name="Ink 623621">
                <a:extLst>
                  <a:ext uri="{FF2B5EF4-FFF2-40B4-BE49-F238E27FC236}">
                    <a16:creationId xmlns:a16="http://schemas.microsoft.com/office/drawing/2014/main" id="{ACA8E077-7165-4FED-B650-03F0165074EE}"/>
                  </a:ext>
                </a:extLst>
              </p14:cNvPr>
              <p14:cNvContentPartPr/>
              <p14:nvPr/>
            </p14:nvContentPartPr>
            <p14:xfrm>
              <a:off x="1319055" y="2852535"/>
              <a:ext cx="360" cy="360"/>
            </p14:xfrm>
          </p:contentPart>
        </mc:Choice>
        <mc:Fallback xmlns="">
          <p:pic>
            <p:nvPicPr>
              <p:cNvPr id="623622" name="Ink 623621">
                <a:extLst>
                  <a:ext uri="{FF2B5EF4-FFF2-40B4-BE49-F238E27FC236}">
                    <a16:creationId xmlns:a16="http://schemas.microsoft.com/office/drawing/2014/main" id="{ACA8E077-7165-4FED-B650-03F0165074EE}"/>
                  </a:ext>
                </a:extLst>
              </p:cNvPr>
              <p:cNvPicPr/>
              <p:nvPr/>
            </p:nvPicPr>
            <p:blipFill>
              <a:blip r:embed="rId52"/>
              <a:stretch>
                <a:fillRect/>
              </a:stretch>
            </p:blipFill>
            <p:spPr>
              <a:xfrm>
                <a:off x="1301055" y="281653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70" name="Ink 69">
                <a:extLst>
                  <a:ext uri="{FF2B5EF4-FFF2-40B4-BE49-F238E27FC236}">
                    <a16:creationId xmlns:a16="http://schemas.microsoft.com/office/drawing/2014/main" id="{79870EDE-78A8-4988-880F-3205BAF38DDC}"/>
                  </a:ext>
                </a:extLst>
              </p14:cNvPr>
              <p14:cNvContentPartPr/>
              <p14:nvPr/>
            </p14:nvContentPartPr>
            <p14:xfrm>
              <a:off x="1393215" y="2899695"/>
              <a:ext cx="24840" cy="39960"/>
            </p14:xfrm>
          </p:contentPart>
        </mc:Choice>
        <mc:Fallback xmlns="">
          <p:pic>
            <p:nvPicPr>
              <p:cNvPr id="70" name="Ink 69">
                <a:extLst>
                  <a:ext uri="{FF2B5EF4-FFF2-40B4-BE49-F238E27FC236}">
                    <a16:creationId xmlns:a16="http://schemas.microsoft.com/office/drawing/2014/main" id="{79870EDE-78A8-4988-880F-3205BAF38DDC}"/>
                  </a:ext>
                </a:extLst>
              </p:cNvPr>
              <p:cNvPicPr/>
              <p:nvPr/>
            </p:nvPicPr>
            <p:blipFill>
              <a:blip r:embed="rId60"/>
              <a:stretch>
                <a:fillRect/>
              </a:stretch>
            </p:blipFill>
            <p:spPr>
              <a:xfrm>
                <a:off x="1375215" y="2864055"/>
                <a:ext cx="604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9" name="Ink 68">
                <a:extLst>
                  <a:ext uri="{FF2B5EF4-FFF2-40B4-BE49-F238E27FC236}">
                    <a16:creationId xmlns:a16="http://schemas.microsoft.com/office/drawing/2014/main" id="{55ABEAE0-E11C-40DD-9512-26AD164565E7}"/>
                  </a:ext>
                </a:extLst>
              </p14:cNvPr>
              <p14:cNvContentPartPr/>
              <p14:nvPr/>
            </p14:nvContentPartPr>
            <p14:xfrm>
              <a:off x="1383135" y="2885655"/>
              <a:ext cx="7920" cy="10800"/>
            </p14:xfrm>
          </p:contentPart>
        </mc:Choice>
        <mc:Fallback xmlns="">
          <p:pic>
            <p:nvPicPr>
              <p:cNvPr id="69" name="Ink 68">
                <a:extLst>
                  <a:ext uri="{FF2B5EF4-FFF2-40B4-BE49-F238E27FC236}">
                    <a16:creationId xmlns:a16="http://schemas.microsoft.com/office/drawing/2014/main" id="{55ABEAE0-E11C-40DD-9512-26AD164565E7}"/>
                  </a:ext>
                </a:extLst>
              </p:cNvPr>
              <p:cNvPicPr/>
              <p:nvPr/>
            </p:nvPicPr>
            <p:blipFill>
              <a:blip r:embed="rId62"/>
              <a:stretch>
                <a:fillRect/>
              </a:stretch>
            </p:blipFill>
            <p:spPr>
              <a:xfrm>
                <a:off x="1365135" y="2850015"/>
                <a:ext cx="435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8" name="Ink 67">
                <a:extLst>
                  <a:ext uri="{FF2B5EF4-FFF2-40B4-BE49-F238E27FC236}">
                    <a16:creationId xmlns:a16="http://schemas.microsoft.com/office/drawing/2014/main" id="{BF5575D6-BCA8-46FE-9F9A-6559F5F33FEF}"/>
                  </a:ext>
                </a:extLst>
              </p14:cNvPr>
              <p14:cNvContentPartPr/>
              <p14:nvPr/>
            </p14:nvContentPartPr>
            <p14:xfrm>
              <a:off x="1379175" y="2880615"/>
              <a:ext cx="2160" cy="2880"/>
            </p14:xfrm>
          </p:contentPart>
        </mc:Choice>
        <mc:Fallback xmlns="">
          <p:pic>
            <p:nvPicPr>
              <p:cNvPr id="68" name="Ink 67">
                <a:extLst>
                  <a:ext uri="{FF2B5EF4-FFF2-40B4-BE49-F238E27FC236}">
                    <a16:creationId xmlns:a16="http://schemas.microsoft.com/office/drawing/2014/main" id="{BF5575D6-BCA8-46FE-9F9A-6559F5F33FEF}"/>
                  </a:ext>
                </a:extLst>
              </p:cNvPr>
              <p:cNvPicPr/>
              <p:nvPr/>
            </p:nvPicPr>
            <p:blipFill>
              <a:blip r:embed="rId64"/>
              <a:stretch>
                <a:fillRect/>
              </a:stretch>
            </p:blipFill>
            <p:spPr>
              <a:xfrm>
                <a:off x="1361535" y="2844975"/>
                <a:ext cx="378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7" name="Ink 66">
                <a:extLst>
                  <a:ext uri="{FF2B5EF4-FFF2-40B4-BE49-F238E27FC236}">
                    <a16:creationId xmlns:a16="http://schemas.microsoft.com/office/drawing/2014/main" id="{EABBE1BA-8C1B-4FE4-8492-A063A2D35A57}"/>
                  </a:ext>
                </a:extLst>
              </p14:cNvPr>
              <p14:cNvContentPartPr/>
              <p14:nvPr/>
            </p14:nvContentPartPr>
            <p14:xfrm>
              <a:off x="1369095" y="2866935"/>
              <a:ext cx="2520" cy="3240"/>
            </p14:xfrm>
          </p:contentPart>
        </mc:Choice>
        <mc:Fallback xmlns="">
          <p:pic>
            <p:nvPicPr>
              <p:cNvPr id="67" name="Ink 66">
                <a:extLst>
                  <a:ext uri="{FF2B5EF4-FFF2-40B4-BE49-F238E27FC236}">
                    <a16:creationId xmlns:a16="http://schemas.microsoft.com/office/drawing/2014/main" id="{EABBE1BA-8C1B-4FE4-8492-A063A2D35A57}"/>
                  </a:ext>
                </a:extLst>
              </p:cNvPr>
              <p:cNvPicPr/>
              <p:nvPr/>
            </p:nvPicPr>
            <p:blipFill>
              <a:blip r:embed="rId66"/>
              <a:stretch>
                <a:fillRect/>
              </a:stretch>
            </p:blipFill>
            <p:spPr>
              <a:xfrm>
                <a:off x="1351455" y="2830935"/>
                <a:ext cx="381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97" name="Ink 96">
                <a:extLst>
                  <a:ext uri="{FF2B5EF4-FFF2-40B4-BE49-F238E27FC236}">
                    <a16:creationId xmlns:a16="http://schemas.microsoft.com/office/drawing/2014/main" id="{E6A6A7F9-40A0-4DEC-BD7B-1A92FAE70EAC}"/>
                  </a:ext>
                </a:extLst>
              </p14:cNvPr>
              <p14:cNvContentPartPr/>
              <p14:nvPr/>
            </p14:nvContentPartPr>
            <p14:xfrm>
              <a:off x="1335255" y="2819055"/>
              <a:ext cx="32040" cy="44640"/>
            </p14:xfrm>
          </p:contentPart>
        </mc:Choice>
        <mc:Fallback xmlns="">
          <p:pic>
            <p:nvPicPr>
              <p:cNvPr id="97" name="Ink 96">
                <a:extLst>
                  <a:ext uri="{FF2B5EF4-FFF2-40B4-BE49-F238E27FC236}">
                    <a16:creationId xmlns:a16="http://schemas.microsoft.com/office/drawing/2014/main" id="{E6A6A7F9-40A0-4DEC-BD7B-1A92FAE70EAC}"/>
                  </a:ext>
                </a:extLst>
              </p:cNvPr>
              <p:cNvPicPr/>
              <p:nvPr/>
            </p:nvPicPr>
            <p:blipFill>
              <a:blip r:embed="rId68"/>
              <a:stretch>
                <a:fillRect/>
              </a:stretch>
            </p:blipFill>
            <p:spPr>
              <a:xfrm>
                <a:off x="1317615" y="2783055"/>
                <a:ext cx="676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23626" name="Ink 623625">
                <a:extLst>
                  <a:ext uri="{FF2B5EF4-FFF2-40B4-BE49-F238E27FC236}">
                    <a16:creationId xmlns:a16="http://schemas.microsoft.com/office/drawing/2014/main" id="{C6225FE0-3BF8-41F3-A9F4-CBA62051A49B}"/>
                  </a:ext>
                </a:extLst>
              </p14:cNvPr>
              <p14:cNvContentPartPr/>
              <p14:nvPr/>
            </p14:nvContentPartPr>
            <p14:xfrm>
              <a:off x="1338495" y="2900055"/>
              <a:ext cx="30240" cy="51480"/>
            </p14:xfrm>
          </p:contentPart>
        </mc:Choice>
        <mc:Fallback xmlns="">
          <p:pic>
            <p:nvPicPr>
              <p:cNvPr id="623626" name="Ink 623625">
                <a:extLst>
                  <a:ext uri="{FF2B5EF4-FFF2-40B4-BE49-F238E27FC236}">
                    <a16:creationId xmlns:a16="http://schemas.microsoft.com/office/drawing/2014/main" id="{C6225FE0-3BF8-41F3-A9F4-CBA62051A49B}"/>
                  </a:ext>
                </a:extLst>
              </p:cNvPr>
              <p:cNvPicPr/>
              <p:nvPr/>
            </p:nvPicPr>
            <p:blipFill>
              <a:blip r:embed="rId70"/>
              <a:stretch>
                <a:fillRect/>
              </a:stretch>
            </p:blipFill>
            <p:spPr>
              <a:xfrm>
                <a:off x="1320855" y="2864055"/>
                <a:ext cx="658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5" name="Ink 64">
                <a:extLst>
                  <a:ext uri="{FF2B5EF4-FFF2-40B4-BE49-F238E27FC236}">
                    <a16:creationId xmlns:a16="http://schemas.microsoft.com/office/drawing/2014/main" id="{EC0E8F87-5C53-4D78-98EF-E0466CBAF257}"/>
                  </a:ext>
                </a:extLst>
              </p14:cNvPr>
              <p14:cNvContentPartPr/>
              <p14:nvPr/>
            </p14:nvContentPartPr>
            <p14:xfrm>
              <a:off x="1401495" y="2900055"/>
              <a:ext cx="37440" cy="57600"/>
            </p14:xfrm>
          </p:contentPart>
        </mc:Choice>
        <mc:Fallback xmlns="">
          <p:pic>
            <p:nvPicPr>
              <p:cNvPr id="65" name="Ink 64">
                <a:extLst>
                  <a:ext uri="{FF2B5EF4-FFF2-40B4-BE49-F238E27FC236}">
                    <a16:creationId xmlns:a16="http://schemas.microsoft.com/office/drawing/2014/main" id="{EC0E8F87-5C53-4D78-98EF-E0466CBAF257}"/>
                  </a:ext>
                </a:extLst>
              </p:cNvPr>
              <p:cNvPicPr/>
              <p:nvPr/>
            </p:nvPicPr>
            <p:blipFill>
              <a:blip r:embed="rId72"/>
              <a:stretch>
                <a:fillRect/>
              </a:stretch>
            </p:blipFill>
            <p:spPr>
              <a:xfrm>
                <a:off x="1383855" y="2864055"/>
                <a:ext cx="730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4" name="Ink 63">
                <a:extLst>
                  <a:ext uri="{FF2B5EF4-FFF2-40B4-BE49-F238E27FC236}">
                    <a16:creationId xmlns:a16="http://schemas.microsoft.com/office/drawing/2014/main" id="{51E5B4E9-EFB3-44A4-8CD4-BA32B28AA718}"/>
                  </a:ext>
                </a:extLst>
              </p14:cNvPr>
              <p14:cNvContentPartPr/>
              <p14:nvPr/>
            </p14:nvContentPartPr>
            <p14:xfrm>
              <a:off x="1432455" y="2914815"/>
              <a:ext cx="6120" cy="10080"/>
            </p14:xfrm>
          </p:contentPart>
        </mc:Choice>
        <mc:Fallback xmlns="">
          <p:pic>
            <p:nvPicPr>
              <p:cNvPr id="64" name="Ink 63">
                <a:extLst>
                  <a:ext uri="{FF2B5EF4-FFF2-40B4-BE49-F238E27FC236}">
                    <a16:creationId xmlns:a16="http://schemas.microsoft.com/office/drawing/2014/main" id="{51E5B4E9-EFB3-44A4-8CD4-BA32B28AA718}"/>
                  </a:ext>
                </a:extLst>
              </p:cNvPr>
              <p:cNvPicPr/>
              <p:nvPr/>
            </p:nvPicPr>
            <p:blipFill>
              <a:blip r:embed="rId74"/>
              <a:stretch>
                <a:fillRect/>
              </a:stretch>
            </p:blipFill>
            <p:spPr>
              <a:xfrm>
                <a:off x="1414815" y="2878815"/>
                <a:ext cx="417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23679" name="Ink 623678">
                <a:extLst>
                  <a:ext uri="{FF2B5EF4-FFF2-40B4-BE49-F238E27FC236}">
                    <a16:creationId xmlns:a16="http://schemas.microsoft.com/office/drawing/2014/main" id="{3DF30342-A74B-4B2F-A195-9D97F5C5E03A}"/>
                  </a:ext>
                </a:extLst>
              </p14:cNvPr>
              <p14:cNvContentPartPr/>
              <p14:nvPr/>
            </p14:nvContentPartPr>
            <p14:xfrm>
              <a:off x="1424175" y="2914455"/>
              <a:ext cx="40680" cy="57960"/>
            </p14:xfrm>
          </p:contentPart>
        </mc:Choice>
        <mc:Fallback xmlns="">
          <p:pic>
            <p:nvPicPr>
              <p:cNvPr id="623679" name="Ink 623678">
                <a:extLst>
                  <a:ext uri="{FF2B5EF4-FFF2-40B4-BE49-F238E27FC236}">
                    <a16:creationId xmlns:a16="http://schemas.microsoft.com/office/drawing/2014/main" id="{3DF30342-A74B-4B2F-A195-9D97F5C5E03A}"/>
                  </a:ext>
                </a:extLst>
              </p:cNvPr>
              <p:cNvPicPr/>
              <p:nvPr/>
            </p:nvPicPr>
            <p:blipFill>
              <a:blip r:embed="rId76"/>
              <a:stretch>
                <a:fillRect/>
              </a:stretch>
            </p:blipFill>
            <p:spPr>
              <a:xfrm>
                <a:off x="1406175" y="2878815"/>
                <a:ext cx="763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23678" name="Ink 623677">
                <a:extLst>
                  <a:ext uri="{FF2B5EF4-FFF2-40B4-BE49-F238E27FC236}">
                    <a16:creationId xmlns:a16="http://schemas.microsoft.com/office/drawing/2014/main" id="{B13DB7ED-0134-4282-9584-835EAC97EBB4}"/>
                  </a:ext>
                </a:extLst>
              </p14:cNvPr>
              <p14:cNvContentPartPr/>
              <p14:nvPr/>
            </p14:nvContentPartPr>
            <p14:xfrm>
              <a:off x="1417695" y="2904735"/>
              <a:ext cx="6840" cy="9720"/>
            </p14:xfrm>
          </p:contentPart>
        </mc:Choice>
        <mc:Fallback xmlns="">
          <p:pic>
            <p:nvPicPr>
              <p:cNvPr id="623678" name="Ink 623677">
                <a:extLst>
                  <a:ext uri="{FF2B5EF4-FFF2-40B4-BE49-F238E27FC236}">
                    <a16:creationId xmlns:a16="http://schemas.microsoft.com/office/drawing/2014/main" id="{B13DB7ED-0134-4282-9584-835EAC97EBB4}"/>
                  </a:ext>
                </a:extLst>
              </p:cNvPr>
              <p:cNvPicPr/>
              <p:nvPr/>
            </p:nvPicPr>
            <p:blipFill>
              <a:blip r:embed="rId78"/>
              <a:stretch>
                <a:fillRect/>
              </a:stretch>
            </p:blipFill>
            <p:spPr>
              <a:xfrm>
                <a:off x="1399695" y="2869095"/>
                <a:ext cx="424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623653" name="Ink 623652">
                <a:extLst>
                  <a:ext uri="{FF2B5EF4-FFF2-40B4-BE49-F238E27FC236}">
                    <a16:creationId xmlns:a16="http://schemas.microsoft.com/office/drawing/2014/main" id="{02BCA538-7FD0-44D5-8418-907FD846FDF2}"/>
                  </a:ext>
                </a:extLst>
              </p14:cNvPr>
              <p14:cNvContentPartPr/>
              <p14:nvPr/>
            </p14:nvContentPartPr>
            <p14:xfrm>
              <a:off x="1521375" y="3042975"/>
              <a:ext cx="47160" cy="78480"/>
            </p14:xfrm>
          </p:contentPart>
        </mc:Choice>
        <mc:Fallback xmlns="">
          <p:pic>
            <p:nvPicPr>
              <p:cNvPr id="623653" name="Ink 623652">
                <a:extLst>
                  <a:ext uri="{FF2B5EF4-FFF2-40B4-BE49-F238E27FC236}">
                    <a16:creationId xmlns:a16="http://schemas.microsoft.com/office/drawing/2014/main" id="{02BCA538-7FD0-44D5-8418-907FD846FDF2}"/>
                  </a:ext>
                </a:extLst>
              </p:cNvPr>
              <p:cNvPicPr/>
              <p:nvPr/>
            </p:nvPicPr>
            <p:blipFill>
              <a:blip r:embed="rId80"/>
              <a:stretch>
                <a:fillRect/>
              </a:stretch>
            </p:blipFill>
            <p:spPr>
              <a:xfrm>
                <a:off x="1503375" y="3007335"/>
                <a:ext cx="8280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23677" name="Ink 623676">
                <a:extLst>
                  <a:ext uri="{FF2B5EF4-FFF2-40B4-BE49-F238E27FC236}">
                    <a16:creationId xmlns:a16="http://schemas.microsoft.com/office/drawing/2014/main" id="{EE29A6A6-B7BF-4304-A465-9B8A7000A7F1}"/>
                  </a:ext>
                </a:extLst>
              </p14:cNvPr>
              <p14:cNvContentPartPr/>
              <p14:nvPr/>
            </p14:nvContentPartPr>
            <p14:xfrm>
              <a:off x="1396455" y="2899695"/>
              <a:ext cx="123480" cy="141480"/>
            </p14:xfrm>
          </p:contentPart>
        </mc:Choice>
        <mc:Fallback xmlns="">
          <p:pic>
            <p:nvPicPr>
              <p:cNvPr id="623677" name="Ink 623676">
                <a:extLst>
                  <a:ext uri="{FF2B5EF4-FFF2-40B4-BE49-F238E27FC236}">
                    <a16:creationId xmlns:a16="http://schemas.microsoft.com/office/drawing/2014/main" id="{EE29A6A6-B7BF-4304-A465-9B8A7000A7F1}"/>
                  </a:ext>
                </a:extLst>
              </p:cNvPr>
              <p:cNvPicPr/>
              <p:nvPr/>
            </p:nvPicPr>
            <p:blipFill>
              <a:blip r:embed="rId82"/>
              <a:stretch>
                <a:fillRect/>
              </a:stretch>
            </p:blipFill>
            <p:spPr>
              <a:xfrm>
                <a:off x="1378455" y="2864055"/>
                <a:ext cx="1591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23676" name="Ink 623675">
                <a:extLst>
                  <a:ext uri="{FF2B5EF4-FFF2-40B4-BE49-F238E27FC236}">
                    <a16:creationId xmlns:a16="http://schemas.microsoft.com/office/drawing/2014/main" id="{2178F2B0-66CB-491D-89CA-EB74483BFE1B}"/>
                  </a:ext>
                </a:extLst>
              </p14:cNvPr>
              <p14:cNvContentPartPr/>
              <p14:nvPr/>
            </p14:nvContentPartPr>
            <p14:xfrm>
              <a:off x="1384935" y="2885655"/>
              <a:ext cx="6120" cy="7200"/>
            </p14:xfrm>
          </p:contentPart>
        </mc:Choice>
        <mc:Fallback xmlns="">
          <p:pic>
            <p:nvPicPr>
              <p:cNvPr id="623676" name="Ink 623675">
                <a:extLst>
                  <a:ext uri="{FF2B5EF4-FFF2-40B4-BE49-F238E27FC236}">
                    <a16:creationId xmlns:a16="http://schemas.microsoft.com/office/drawing/2014/main" id="{2178F2B0-66CB-491D-89CA-EB74483BFE1B}"/>
                  </a:ext>
                </a:extLst>
              </p:cNvPr>
              <p:cNvPicPr/>
              <p:nvPr/>
            </p:nvPicPr>
            <p:blipFill>
              <a:blip r:embed="rId84"/>
              <a:stretch>
                <a:fillRect/>
              </a:stretch>
            </p:blipFill>
            <p:spPr>
              <a:xfrm>
                <a:off x="1366935" y="2850015"/>
                <a:ext cx="417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23675" name="Ink 623674">
                <a:extLst>
                  <a:ext uri="{FF2B5EF4-FFF2-40B4-BE49-F238E27FC236}">
                    <a16:creationId xmlns:a16="http://schemas.microsoft.com/office/drawing/2014/main" id="{43C24ABF-E071-4F6D-8A33-8DF0C4503060}"/>
                  </a:ext>
                </a:extLst>
              </p14:cNvPr>
              <p14:cNvContentPartPr/>
              <p14:nvPr/>
            </p14:nvContentPartPr>
            <p14:xfrm>
              <a:off x="1380615" y="2880615"/>
              <a:ext cx="720" cy="720"/>
            </p14:xfrm>
          </p:contentPart>
        </mc:Choice>
        <mc:Fallback xmlns="">
          <p:pic>
            <p:nvPicPr>
              <p:cNvPr id="623675" name="Ink 623674">
                <a:extLst>
                  <a:ext uri="{FF2B5EF4-FFF2-40B4-BE49-F238E27FC236}">
                    <a16:creationId xmlns:a16="http://schemas.microsoft.com/office/drawing/2014/main" id="{43C24ABF-E071-4F6D-8A33-8DF0C4503060}"/>
                  </a:ext>
                </a:extLst>
              </p:cNvPr>
              <p:cNvPicPr/>
              <p:nvPr/>
            </p:nvPicPr>
            <p:blipFill>
              <a:blip r:embed="rId86"/>
              <a:stretch>
                <a:fillRect/>
              </a:stretch>
            </p:blipFill>
            <p:spPr>
              <a:xfrm>
                <a:off x="1362975" y="2844975"/>
                <a:ext cx="363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23674" name="Ink 623673">
                <a:extLst>
                  <a:ext uri="{FF2B5EF4-FFF2-40B4-BE49-F238E27FC236}">
                    <a16:creationId xmlns:a16="http://schemas.microsoft.com/office/drawing/2014/main" id="{1D3A79C4-93F3-41A1-AA3E-696F01D44DA2}"/>
                  </a:ext>
                </a:extLst>
              </p14:cNvPr>
              <p14:cNvContentPartPr/>
              <p14:nvPr/>
            </p14:nvContentPartPr>
            <p14:xfrm>
              <a:off x="1369455" y="2866575"/>
              <a:ext cx="2520" cy="3240"/>
            </p14:xfrm>
          </p:contentPart>
        </mc:Choice>
        <mc:Fallback xmlns="">
          <p:pic>
            <p:nvPicPr>
              <p:cNvPr id="623674" name="Ink 623673">
                <a:extLst>
                  <a:ext uri="{FF2B5EF4-FFF2-40B4-BE49-F238E27FC236}">
                    <a16:creationId xmlns:a16="http://schemas.microsoft.com/office/drawing/2014/main" id="{1D3A79C4-93F3-41A1-AA3E-696F01D44DA2}"/>
                  </a:ext>
                </a:extLst>
              </p:cNvPr>
              <p:cNvPicPr/>
              <p:nvPr/>
            </p:nvPicPr>
            <p:blipFill>
              <a:blip r:embed="rId88"/>
              <a:stretch>
                <a:fillRect/>
              </a:stretch>
            </p:blipFill>
            <p:spPr>
              <a:xfrm>
                <a:off x="1351455" y="2830935"/>
                <a:ext cx="381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23673" name="Ink 623672">
                <a:extLst>
                  <a:ext uri="{FF2B5EF4-FFF2-40B4-BE49-F238E27FC236}">
                    <a16:creationId xmlns:a16="http://schemas.microsoft.com/office/drawing/2014/main" id="{26D3655F-5885-4CB6-93F0-006746D4E048}"/>
                  </a:ext>
                </a:extLst>
              </p14:cNvPr>
              <p14:cNvContentPartPr/>
              <p14:nvPr/>
            </p14:nvContentPartPr>
            <p14:xfrm>
              <a:off x="1347495" y="2842815"/>
              <a:ext cx="19800" cy="20520"/>
            </p14:xfrm>
          </p:contentPart>
        </mc:Choice>
        <mc:Fallback xmlns="">
          <p:pic>
            <p:nvPicPr>
              <p:cNvPr id="623673" name="Ink 623672">
                <a:extLst>
                  <a:ext uri="{FF2B5EF4-FFF2-40B4-BE49-F238E27FC236}">
                    <a16:creationId xmlns:a16="http://schemas.microsoft.com/office/drawing/2014/main" id="{26D3655F-5885-4CB6-93F0-006746D4E048}"/>
                  </a:ext>
                </a:extLst>
              </p:cNvPr>
              <p:cNvPicPr/>
              <p:nvPr/>
            </p:nvPicPr>
            <p:blipFill>
              <a:blip r:embed="rId90"/>
              <a:stretch>
                <a:fillRect/>
              </a:stretch>
            </p:blipFill>
            <p:spPr>
              <a:xfrm>
                <a:off x="1329495" y="2807175"/>
                <a:ext cx="554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23651" name="Ink 623650">
                <a:extLst>
                  <a:ext uri="{FF2B5EF4-FFF2-40B4-BE49-F238E27FC236}">
                    <a16:creationId xmlns:a16="http://schemas.microsoft.com/office/drawing/2014/main" id="{4602E337-F0AC-4AC3-8713-2A68D595642B}"/>
                  </a:ext>
                </a:extLst>
              </p14:cNvPr>
              <p14:cNvContentPartPr/>
              <p14:nvPr/>
            </p14:nvContentPartPr>
            <p14:xfrm>
              <a:off x="1510575" y="3018135"/>
              <a:ext cx="3960" cy="1800"/>
            </p14:xfrm>
          </p:contentPart>
        </mc:Choice>
        <mc:Fallback xmlns="">
          <p:pic>
            <p:nvPicPr>
              <p:cNvPr id="623651" name="Ink 623650">
                <a:extLst>
                  <a:ext uri="{FF2B5EF4-FFF2-40B4-BE49-F238E27FC236}">
                    <a16:creationId xmlns:a16="http://schemas.microsoft.com/office/drawing/2014/main" id="{4602E337-F0AC-4AC3-8713-2A68D595642B}"/>
                  </a:ext>
                </a:extLst>
              </p:cNvPr>
              <p:cNvPicPr/>
              <p:nvPr/>
            </p:nvPicPr>
            <p:blipFill>
              <a:blip r:embed="rId92"/>
              <a:stretch>
                <a:fillRect/>
              </a:stretch>
            </p:blipFill>
            <p:spPr>
              <a:xfrm>
                <a:off x="1492575" y="2982135"/>
                <a:ext cx="396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23650" name="Ink 623649">
                <a:extLst>
                  <a:ext uri="{FF2B5EF4-FFF2-40B4-BE49-F238E27FC236}">
                    <a16:creationId xmlns:a16="http://schemas.microsoft.com/office/drawing/2014/main" id="{E5C74B56-759E-47C4-874E-16233CC61B44}"/>
                  </a:ext>
                </a:extLst>
              </p14:cNvPr>
              <p14:cNvContentPartPr/>
              <p14:nvPr/>
            </p14:nvContentPartPr>
            <p14:xfrm>
              <a:off x="1506975" y="3009855"/>
              <a:ext cx="7560" cy="7560"/>
            </p14:xfrm>
          </p:contentPart>
        </mc:Choice>
        <mc:Fallback xmlns="">
          <p:pic>
            <p:nvPicPr>
              <p:cNvPr id="623650" name="Ink 623649">
                <a:extLst>
                  <a:ext uri="{FF2B5EF4-FFF2-40B4-BE49-F238E27FC236}">
                    <a16:creationId xmlns:a16="http://schemas.microsoft.com/office/drawing/2014/main" id="{E5C74B56-759E-47C4-874E-16233CC61B44}"/>
                  </a:ext>
                </a:extLst>
              </p:cNvPr>
              <p:cNvPicPr/>
              <p:nvPr/>
            </p:nvPicPr>
            <p:blipFill>
              <a:blip r:embed="rId94"/>
              <a:stretch>
                <a:fillRect/>
              </a:stretch>
            </p:blipFill>
            <p:spPr>
              <a:xfrm>
                <a:off x="1489335" y="2973855"/>
                <a:ext cx="432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3649" name="Ink 623648">
                <a:extLst>
                  <a:ext uri="{FF2B5EF4-FFF2-40B4-BE49-F238E27FC236}">
                    <a16:creationId xmlns:a16="http://schemas.microsoft.com/office/drawing/2014/main" id="{48220764-67A5-4F0A-9E78-D7B2BBC7348C}"/>
                  </a:ext>
                </a:extLst>
              </p14:cNvPr>
              <p14:cNvContentPartPr/>
              <p14:nvPr/>
            </p14:nvContentPartPr>
            <p14:xfrm>
              <a:off x="1477095" y="2976375"/>
              <a:ext cx="23400" cy="26640"/>
            </p14:xfrm>
          </p:contentPart>
        </mc:Choice>
        <mc:Fallback xmlns="">
          <p:pic>
            <p:nvPicPr>
              <p:cNvPr id="623649" name="Ink 623648">
                <a:extLst>
                  <a:ext uri="{FF2B5EF4-FFF2-40B4-BE49-F238E27FC236}">
                    <a16:creationId xmlns:a16="http://schemas.microsoft.com/office/drawing/2014/main" id="{48220764-67A5-4F0A-9E78-D7B2BBC7348C}"/>
                  </a:ext>
                </a:extLst>
              </p:cNvPr>
              <p:cNvPicPr/>
              <p:nvPr/>
            </p:nvPicPr>
            <p:blipFill>
              <a:blip r:embed="rId96"/>
              <a:stretch>
                <a:fillRect/>
              </a:stretch>
            </p:blipFill>
            <p:spPr>
              <a:xfrm>
                <a:off x="1459095" y="2940375"/>
                <a:ext cx="590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23648" name="Ink 623647">
                <a:extLst>
                  <a:ext uri="{FF2B5EF4-FFF2-40B4-BE49-F238E27FC236}">
                    <a16:creationId xmlns:a16="http://schemas.microsoft.com/office/drawing/2014/main" id="{53529A20-B251-4FDA-99CA-AFC59ACCB316}"/>
                  </a:ext>
                </a:extLst>
              </p14:cNvPr>
              <p14:cNvContentPartPr/>
              <p14:nvPr/>
            </p14:nvContentPartPr>
            <p14:xfrm>
              <a:off x="1463775" y="2961975"/>
              <a:ext cx="13320" cy="14400"/>
            </p14:xfrm>
          </p:contentPart>
        </mc:Choice>
        <mc:Fallback xmlns="">
          <p:pic>
            <p:nvPicPr>
              <p:cNvPr id="623648" name="Ink 623647">
                <a:extLst>
                  <a:ext uri="{FF2B5EF4-FFF2-40B4-BE49-F238E27FC236}">
                    <a16:creationId xmlns:a16="http://schemas.microsoft.com/office/drawing/2014/main" id="{53529A20-B251-4FDA-99CA-AFC59ACCB316}"/>
                  </a:ext>
                </a:extLst>
              </p:cNvPr>
              <p:cNvPicPr/>
              <p:nvPr/>
            </p:nvPicPr>
            <p:blipFill>
              <a:blip r:embed="rId98"/>
              <a:stretch>
                <a:fillRect/>
              </a:stretch>
            </p:blipFill>
            <p:spPr>
              <a:xfrm>
                <a:off x="1445775" y="2925975"/>
                <a:ext cx="489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23672" name="Ink 623671">
                <a:extLst>
                  <a:ext uri="{FF2B5EF4-FFF2-40B4-BE49-F238E27FC236}">
                    <a16:creationId xmlns:a16="http://schemas.microsoft.com/office/drawing/2014/main" id="{97279BC8-1517-49E8-9FFF-F7E7393BE872}"/>
                  </a:ext>
                </a:extLst>
              </p14:cNvPr>
              <p14:cNvContentPartPr/>
              <p14:nvPr/>
            </p14:nvContentPartPr>
            <p14:xfrm>
              <a:off x="1427415" y="2914455"/>
              <a:ext cx="35280" cy="46080"/>
            </p14:xfrm>
          </p:contentPart>
        </mc:Choice>
        <mc:Fallback xmlns="">
          <p:pic>
            <p:nvPicPr>
              <p:cNvPr id="623672" name="Ink 623671">
                <a:extLst>
                  <a:ext uri="{FF2B5EF4-FFF2-40B4-BE49-F238E27FC236}">
                    <a16:creationId xmlns:a16="http://schemas.microsoft.com/office/drawing/2014/main" id="{97279BC8-1517-49E8-9FFF-F7E7393BE872}"/>
                  </a:ext>
                </a:extLst>
              </p:cNvPr>
              <p:cNvPicPr/>
              <p:nvPr/>
            </p:nvPicPr>
            <p:blipFill>
              <a:blip r:embed="rId100"/>
              <a:stretch>
                <a:fillRect/>
              </a:stretch>
            </p:blipFill>
            <p:spPr>
              <a:xfrm>
                <a:off x="1409415" y="2878815"/>
                <a:ext cx="709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23671" name="Ink 623670">
                <a:extLst>
                  <a:ext uri="{FF2B5EF4-FFF2-40B4-BE49-F238E27FC236}">
                    <a16:creationId xmlns:a16="http://schemas.microsoft.com/office/drawing/2014/main" id="{8FAC02BA-AC18-4034-9A98-73E5A064F189}"/>
                  </a:ext>
                </a:extLst>
              </p14:cNvPr>
              <p14:cNvContentPartPr/>
              <p14:nvPr/>
            </p14:nvContentPartPr>
            <p14:xfrm>
              <a:off x="1419495" y="2904735"/>
              <a:ext cx="5040" cy="5040"/>
            </p14:xfrm>
          </p:contentPart>
        </mc:Choice>
        <mc:Fallback xmlns="">
          <p:pic>
            <p:nvPicPr>
              <p:cNvPr id="623671" name="Ink 623670">
                <a:extLst>
                  <a:ext uri="{FF2B5EF4-FFF2-40B4-BE49-F238E27FC236}">
                    <a16:creationId xmlns:a16="http://schemas.microsoft.com/office/drawing/2014/main" id="{8FAC02BA-AC18-4034-9A98-73E5A064F189}"/>
                  </a:ext>
                </a:extLst>
              </p:cNvPr>
              <p:cNvPicPr/>
              <p:nvPr/>
            </p:nvPicPr>
            <p:blipFill>
              <a:blip r:embed="rId102"/>
              <a:stretch>
                <a:fillRect/>
              </a:stretch>
            </p:blipFill>
            <p:spPr>
              <a:xfrm>
                <a:off x="1401495" y="2869095"/>
                <a:ext cx="406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3670" name="Ink 623669">
                <a:extLst>
                  <a:ext uri="{FF2B5EF4-FFF2-40B4-BE49-F238E27FC236}">
                    <a16:creationId xmlns:a16="http://schemas.microsoft.com/office/drawing/2014/main" id="{C0C28953-6296-4C96-93F5-673B115D0722}"/>
                  </a:ext>
                </a:extLst>
              </p14:cNvPr>
              <p14:cNvContentPartPr/>
              <p14:nvPr/>
            </p14:nvContentPartPr>
            <p14:xfrm>
              <a:off x="1409415" y="2900055"/>
              <a:ext cx="720" cy="360"/>
            </p14:xfrm>
          </p:contentPart>
        </mc:Choice>
        <mc:Fallback xmlns="">
          <p:pic>
            <p:nvPicPr>
              <p:cNvPr id="623670" name="Ink 623669">
                <a:extLst>
                  <a:ext uri="{FF2B5EF4-FFF2-40B4-BE49-F238E27FC236}">
                    <a16:creationId xmlns:a16="http://schemas.microsoft.com/office/drawing/2014/main" id="{C0C28953-6296-4C96-93F5-673B115D0722}"/>
                  </a:ext>
                </a:extLst>
              </p:cNvPr>
              <p:cNvPicPr/>
              <p:nvPr/>
            </p:nvPicPr>
            <p:blipFill>
              <a:blip r:embed="rId104"/>
              <a:stretch>
                <a:fillRect/>
              </a:stretch>
            </p:blipFill>
            <p:spPr>
              <a:xfrm>
                <a:off x="1391415" y="2864055"/>
                <a:ext cx="36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23646" name="Ink 623645">
                <a:extLst>
                  <a:ext uri="{FF2B5EF4-FFF2-40B4-BE49-F238E27FC236}">
                    <a16:creationId xmlns:a16="http://schemas.microsoft.com/office/drawing/2014/main" id="{39CD9B60-4619-4031-AEA4-C9292F271264}"/>
                  </a:ext>
                </a:extLst>
              </p14:cNvPr>
              <p14:cNvContentPartPr/>
              <p14:nvPr/>
            </p14:nvContentPartPr>
            <p14:xfrm>
              <a:off x="1560255" y="3076095"/>
              <a:ext cx="195840" cy="315720"/>
            </p14:xfrm>
          </p:contentPart>
        </mc:Choice>
        <mc:Fallback xmlns="">
          <p:pic>
            <p:nvPicPr>
              <p:cNvPr id="623646" name="Ink 623645">
                <a:extLst>
                  <a:ext uri="{FF2B5EF4-FFF2-40B4-BE49-F238E27FC236}">
                    <a16:creationId xmlns:a16="http://schemas.microsoft.com/office/drawing/2014/main" id="{39CD9B60-4619-4031-AEA4-C9292F271264}"/>
                  </a:ext>
                </a:extLst>
              </p:cNvPr>
              <p:cNvPicPr/>
              <p:nvPr/>
            </p:nvPicPr>
            <p:blipFill>
              <a:blip r:embed="rId106"/>
              <a:stretch>
                <a:fillRect/>
              </a:stretch>
            </p:blipFill>
            <p:spPr>
              <a:xfrm>
                <a:off x="1542255" y="3040455"/>
                <a:ext cx="231480" cy="3873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23645" name="Ink 623644">
                <a:extLst>
                  <a:ext uri="{FF2B5EF4-FFF2-40B4-BE49-F238E27FC236}">
                    <a16:creationId xmlns:a16="http://schemas.microsoft.com/office/drawing/2014/main" id="{71B121A5-C804-43C7-A23E-2C54BB0B48A6}"/>
                  </a:ext>
                </a:extLst>
              </p14:cNvPr>
              <p14:cNvContentPartPr/>
              <p14:nvPr/>
            </p14:nvContentPartPr>
            <p14:xfrm>
              <a:off x="1549095" y="3061695"/>
              <a:ext cx="8280" cy="10800"/>
            </p14:xfrm>
          </p:contentPart>
        </mc:Choice>
        <mc:Fallback xmlns="">
          <p:pic>
            <p:nvPicPr>
              <p:cNvPr id="623645" name="Ink 623644">
                <a:extLst>
                  <a:ext uri="{FF2B5EF4-FFF2-40B4-BE49-F238E27FC236}">
                    <a16:creationId xmlns:a16="http://schemas.microsoft.com/office/drawing/2014/main" id="{71B121A5-C804-43C7-A23E-2C54BB0B48A6}"/>
                  </a:ext>
                </a:extLst>
              </p:cNvPr>
              <p:cNvPicPr/>
              <p:nvPr/>
            </p:nvPicPr>
            <p:blipFill>
              <a:blip r:embed="rId108"/>
              <a:stretch>
                <a:fillRect/>
              </a:stretch>
            </p:blipFill>
            <p:spPr>
              <a:xfrm>
                <a:off x="1531455" y="3026055"/>
                <a:ext cx="439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23644" name="Ink 623643">
                <a:extLst>
                  <a:ext uri="{FF2B5EF4-FFF2-40B4-BE49-F238E27FC236}">
                    <a16:creationId xmlns:a16="http://schemas.microsoft.com/office/drawing/2014/main" id="{D4F1D6C6-3311-4435-AA49-E69DEEBDEBE3}"/>
                  </a:ext>
                </a:extLst>
              </p14:cNvPr>
              <p14:cNvContentPartPr/>
              <p14:nvPr/>
            </p14:nvContentPartPr>
            <p14:xfrm>
              <a:off x="1541895" y="3052335"/>
              <a:ext cx="1440" cy="1800"/>
            </p14:xfrm>
          </p:contentPart>
        </mc:Choice>
        <mc:Fallback xmlns="">
          <p:pic>
            <p:nvPicPr>
              <p:cNvPr id="623644" name="Ink 623643">
                <a:extLst>
                  <a:ext uri="{FF2B5EF4-FFF2-40B4-BE49-F238E27FC236}">
                    <a16:creationId xmlns:a16="http://schemas.microsoft.com/office/drawing/2014/main" id="{D4F1D6C6-3311-4435-AA49-E69DEEBDEBE3}"/>
                  </a:ext>
                </a:extLst>
              </p:cNvPr>
              <p:cNvPicPr/>
              <p:nvPr/>
            </p:nvPicPr>
            <p:blipFill>
              <a:blip r:embed="rId110"/>
              <a:stretch>
                <a:fillRect/>
              </a:stretch>
            </p:blipFill>
            <p:spPr>
              <a:xfrm>
                <a:off x="1524255" y="3016695"/>
                <a:ext cx="370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23643" name="Ink 623642">
                <a:extLst>
                  <a:ext uri="{FF2B5EF4-FFF2-40B4-BE49-F238E27FC236}">
                    <a16:creationId xmlns:a16="http://schemas.microsoft.com/office/drawing/2014/main" id="{DD51F554-61F2-4649-9BEB-4B87959D0534}"/>
                  </a:ext>
                </a:extLst>
              </p14:cNvPr>
              <p14:cNvContentPartPr/>
              <p14:nvPr/>
            </p14:nvContentPartPr>
            <p14:xfrm>
              <a:off x="1514175" y="3023895"/>
              <a:ext cx="720" cy="360"/>
            </p14:xfrm>
          </p:contentPart>
        </mc:Choice>
        <mc:Fallback xmlns="">
          <p:pic>
            <p:nvPicPr>
              <p:cNvPr id="623643" name="Ink 623642">
                <a:extLst>
                  <a:ext uri="{FF2B5EF4-FFF2-40B4-BE49-F238E27FC236}">
                    <a16:creationId xmlns:a16="http://schemas.microsoft.com/office/drawing/2014/main" id="{DD51F554-61F2-4649-9BEB-4B87959D0534}"/>
                  </a:ext>
                </a:extLst>
              </p:cNvPr>
              <p:cNvPicPr/>
              <p:nvPr/>
            </p:nvPicPr>
            <p:blipFill>
              <a:blip r:embed="rId104"/>
              <a:stretch>
                <a:fillRect/>
              </a:stretch>
            </p:blipFill>
            <p:spPr>
              <a:xfrm>
                <a:off x="1496175" y="2987895"/>
                <a:ext cx="36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623639" name="Ink 623638">
                <a:extLst>
                  <a:ext uri="{FF2B5EF4-FFF2-40B4-BE49-F238E27FC236}">
                    <a16:creationId xmlns:a16="http://schemas.microsoft.com/office/drawing/2014/main" id="{C4B3BCC3-8895-48CA-A9EC-E3313D4DE9B7}"/>
                  </a:ext>
                </a:extLst>
              </p14:cNvPr>
              <p14:cNvContentPartPr/>
              <p14:nvPr/>
            </p14:nvContentPartPr>
            <p14:xfrm>
              <a:off x="1347495" y="2923815"/>
              <a:ext cx="272880" cy="270000"/>
            </p14:xfrm>
          </p:contentPart>
        </mc:Choice>
        <mc:Fallback xmlns="">
          <p:pic>
            <p:nvPicPr>
              <p:cNvPr id="623639" name="Ink 623638">
                <a:extLst>
                  <a:ext uri="{FF2B5EF4-FFF2-40B4-BE49-F238E27FC236}">
                    <a16:creationId xmlns:a16="http://schemas.microsoft.com/office/drawing/2014/main" id="{C4B3BCC3-8895-48CA-A9EC-E3313D4DE9B7}"/>
                  </a:ext>
                </a:extLst>
              </p:cNvPr>
              <p:cNvPicPr/>
              <p:nvPr/>
            </p:nvPicPr>
            <p:blipFill>
              <a:blip r:embed="rId113"/>
              <a:stretch>
                <a:fillRect/>
              </a:stretch>
            </p:blipFill>
            <p:spPr>
              <a:xfrm>
                <a:off x="1329495" y="2888175"/>
                <a:ext cx="308520" cy="3416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623642" name="Ink 623641">
                <a:extLst>
                  <a:ext uri="{FF2B5EF4-FFF2-40B4-BE49-F238E27FC236}">
                    <a16:creationId xmlns:a16="http://schemas.microsoft.com/office/drawing/2014/main" id="{C36477E8-30CD-447B-9C3D-A027E0089F1E}"/>
                  </a:ext>
                </a:extLst>
              </p14:cNvPr>
              <p14:cNvContentPartPr/>
              <p14:nvPr/>
            </p14:nvContentPartPr>
            <p14:xfrm>
              <a:off x="1701015" y="3194895"/>
              <a:ext cx="305280" cy="348840"/>
            </p14:xfrm>
          </p:contentPart>
        </mc:Choice>
        <mc:Fallback xmlns="">
          <p:pic>
            <p:nvPicPr>
              <p:cNvPr id="623642" name="Ink 623641">
                <a:extLst>
                  <a:ext uri="{FF2B5EF4-FFF2-40B4-BE49-F238E27FC236}">
                    <a16:creationId xmlns:a16="http://schemas.microsoft.com/office/drawing/2014/main" id="{C36477E8-30CD-447B-9C3D-A027E0089F1E}"/>
                  </a:ext>
                </a:extLst>
              </p:cNvPr>
              <p:cNvPicPr/>
              <p:nvPr/>
            </p:nvPicPr>
            <p:blipFill>
              <a:blip r:embed="rId115"/>
              <a:stretch>
                <a:fillRect/>
              </a:stretch>
            </p:blipFill>
            <p:spPr>
              <a:xfrm>
                <a:off x="1683375" y="3159255"/>
                <a:ext cx="340920" cy="42048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623662" name="Ink 623661">
                <a:extLst>
                  <a:ext uri="{FF2B5EF4-FFF2-40B4-BE49-F238E27FC236}">
                    <a16:creationId xmlns:a16="http://schemas.microsoft.com/office/drawing/2014/main" id="{6F4C316E-A35D-4AD3-AD1B-838D2A356F8C}"/>
                  </a:ext>
                </a:extLst>
              </p14:cNvPr>
              <p14:cNvContentPartPr/>
              <p14:nvPr/>
            </p14:nvContentPartPr>
            <p14:xfrm>
              <a:off x="2259015" y="3752175"/>
              <a:ext cx="17640" cy="16200"/>
            </p14:xfrm>
          </p:contentPart>
        </mc:Choice>
        <mc:Fallback xmlns="">
          <p:pic>
            <p:nvPicPr>
              <p:cNvPr id="623662" name="Ink 623661">
                <a:extLst>
                  <a:ext uri="{FF2B5EF4-FFF2-40B4-BE49-F238E27FC236}">
                    <a16:creationId xmlns:a16="http://schemas.microsoft.com/office/drawing/2014/main" id="{6F4C316E-A35D-4AD3-AD1B-838D2A356F8C}"/>
                  </a:ext>
                </a:extLst>
              </p:cNvPr>
              <p:cNvPicPr/>
              <p:nvPr/>
            </p:nvPicPr>
            <p:blipFill>
              <a:blip r:embed="rId117"/>
              <a:stretch>
                <a:fillRect/>
              </a:stretch>
            </p:blipFill>
            <p:spPr>
              <a:xfrm>
                <a:off x="2241375" y="3716535"/>
                <a:ext cx="532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623661" name="Ink 623660">
                <a:extLst>
                  <a:ext uri="{FF2B5EF4-FFF2-40B4-BE49-F238E27FC236}">
                    <a16:creationId xmlns:a16="http://schemas.microsoft.com/office/drawing/2014/main" id="{5FE6E0EA-4D5C-426F-B12C-074F5B1DBB71}"/>
                  </a:ext>
                </a:extLst>
              </p14:cNvPr>
              <p14:cNvContentPartPr/>
              <p14:nvPr/>
            </p14:nvContentPartPr>
            <p14:xfrm>
              <a:off x="2228775" y="3723735"/>
              <a:ext cx="14400" cy="14400"/>
            </p14:xfrm>
          </p:contentPart>
        </mc:Choice>
        <mc:Fallback xmlns="">
          <p:pic>
            <p:nvPicPr>
              <p:cNvPr id="623661" name="Ink 623660">
                <a:extLst>
                  <a:ext uri="{FF2B5EF4-FFF2-40B4-BE49-F238E27FC236}">
                    <a16:creationId xmlns:a16="http://schemas.microsoft.com/office/drawing/2014/main" id="{5FE6E0EA-4D5C-426F-B12C-074F5B1DBB71}"/>
                  </a:ext>
                </a:extLst>
              </p:cNvPr>
              <p:cNvPicPr/>
              <p:nvPr/>
            </p:nvPicPr>
            <p:blipFill>
              <a:blip r:embed="rId119"/>
              <a:stretch>
                <a:fillRect/>
              </a:stretch>
            </p:blipFill>
            <p:spPr>
              <a:xfrm>
                <a:off x="2211135" y="3688095"/>
                <a:ext cx="500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623660" name="Ink 623659">
                <a:extLst>
                  <a:ext uri="{FF2B5EF4-FFF2-40B4-BE49-F238E27FC236}">
                    <a16:creationId xmlns:a16="http://schemas.microsoft.com/office/drawing/2014/main" id="{F24AD46E-600D-4F83-B4C1-A6CAA6970B9E}"/>
                  </a:ext>
                </a:extLst>
              </p14:cNvPr>
              <p14:cNvContentPartPr/>
              <p14:nvPr/>
            </p14:nvContentPartPr>
            <p14:xfrm>
              <a:off x="2196375" y="3690615"/>
              <a:ext cx="13680" cy="13680"/>
            </p14:xfrm>
          </p:contentPart>
        </mc:Choice>
        <mc:Fallback xmlns="">
          <p:pic>
            <p:nvPicPr>
              <p:cNvPr id="623660" name="Ink 623659">
                <a:extLst>
                  <a:ext uri="{FF2B5EF4-FFF2-40B4-BE49-F238E27FC236}">
                    <a16:creationId xmlns:a16="http://schemas.microsoft.com/office/drawing/2014/main" id="{F24AD46E-600D-4F83-B4C1-A6CAA6970B9E}"/>
                  </a:ext>
                </a:extLst>
              </p:cNvPr>
              <p:cNvPicPr/>
              <p:nvPr/>
            </p:nvPicPr>
            <p:blipFill>
              <a:blip r:embed="rId121"/>
              <a:stretch>
                <a:fillRect/>
              </a:stretch>
            </p:blipFill>
            <p:spPr>
              <a:xfrm>
                <a:off x="2178735" y="3654615"/>
                <a:ext cx="49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623659" name="Ink 623658">
                <a:extLst>
                  <a:ext uri="{FF2B5EF4-FFF2-40B4-BE49-F238E27FC236}">
                    <a16:creationId xmlns:a16="http://schemas.microsoft.com/office/drawing/2014/main" id="{0E84965D-E0C2-4B34-9F18-FA36E5ECB2DC}"/>
                  </a:ext>
                </a:extLst>
              </p14:cNvPr>
              <p14:cNvContentPartPr/>
              <p14:nvPr/>
            </p14:nvContentPartPr>
            <p14:xfrm>
              <a:off x="2158935" y="3647415"/>
              <a:ext cx="13320" cy="15120"/>
            </p14:xfrm>
          </p:contentPart>
        </mc:Choice>
        <mc:Fallback xmlns="">
          <p:pic>
            <p:nvPicPr>
              <p:cNvPr id="623659" name="Ink 623658">
                <a:extLst>
                  <a:ext uri="{FF2B5EF4-FFF2-40B4-BE49-F238E27FC236}">
                    <a16:creationId xmlns:a16="http://schemas.microsoft.com/office/drawing/2014/main" id="{0E84965D-E0C2-4B34-9F18-FA36E5ECB2DC}"/>
                  </a:ext>
                </a:extLst>
              </p:cNvPr>
              <p:cNvPicPr/>
              <p:nvPr/>
            </p:nvPicPr>
            <p:blipFill>
              <a:blip r:embed="rId123"/>
              <a:stretch>
                <a:fillRect/>
              </a:stretch>
            </p:blipFill>
            <p:spPr>
              <a:xfrm>
                <a:off x="2140935" y="3611775"/>
                <a:ext cx="489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623658" name="Ink 623657">
                <a:extLst>
                  <a:ext uri="{FF2B5EF4-FFF2-40B4-BE49-F238E27FC236}">
                    <a16:creationId xmlns:a16="http://schemas.microsoft.com/office/drawing/2014/main" id="{949C864B-1154-4B83-8971-61C5258B11D5}"/>
                  </a:ext>
                </a:extLst>
              </p14:cNvPr>
              <p14:cNvContentPartPr/>
              <p14:nvPr/>
            </p14:nvContentPartPr>
            <p14:xfrm>
              <a:off x="1883535" y="3371295"/>
              <a:ext cx="12240" cy="10800"/>
            </p14:xfrm>
          </p:contentPart>
        </mc:Choice>
        <mc:Fallback xmlns="">
          <p:pic>
            <p:nvPicPr>
              <p:cNvPr id="623658" name="Ink 623657">
                <a:extLst>
                  <a:ext uri="{FF2B5EF4-FFF2-40B4-BE49-F238E27FC236}">
                    <a16:creationId xmlns:a16="http://schemas.microsoft.com/office/drawing/2014/main" id="{949C864B-1154-4B83-8971-61C5258B11D5}"/>
                  </a:ext>
                </a:extLst>
              </p:cNvPr>
              <p:cNvPicPr/>
              <p:nvPr/>
            </p:nvPicPr>
            <p:blipFill>
              <a:blip r:embed="rId125"/>
              <a:stretch>
                <a:fillRect/>
              </a:stretch>
            </p:blipFill>
            <p:spPr>
              <a:xfrm>
                <a:off x="1865895" y="3335655"/>
                <a:ext cx="478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623657" name="Ink 623656">
                <a:extLst>
                  <a:ext uri="{FF2B5EF4-FFF2-40B4-BE49-F238E27FC236}">
                    <a16:creationId xmlns:a16="http://schemas.microsoft.com/office/drawing/2014/main" id="{33A1FD99-C6CF-4985-89C1-78BD4F895003}"/>
                  </a:ext>
                </a:extLst>
              </p14:cNvPr>
              <p14:cNvContentPartPr/>
              <p14:nvPr/>
            </p14:nvContentPartPr>
            <p14:xfrm>
              <a:off x="1866975" y="3356895"/>
              <a:ext cx="14760" cy="12600"/>
            </p14:xfrm>
          </p:contentPart>
        </mc:Choice>
        <mc:Fallback xmlns="">
          <p:pic>
            <p:nvPicPr>
              <p:cNvPr id="623657" name="Ink 623656">
                <a:extLst>
                  <a:ext uri="{FF2B5EF4-FFF2-40B4-BE49-F238E27FC236}">
                    <a16:creationId xmlns:a16="http://schemas.microsoft.com/office/drawing/2014/main" id="{33A1FD99-C6CF-4985-89C1-78BD4F895003}"/>
                  </a:ext>
                </a:extLst>
              </p:cNvPr>
              <p:cNvPicPr/>
              <p:nvPr/>
            </p:nvPicPr>
            <p:blipFill>
              <a:blip r:embed="rId127"/>
              <a:stretch>
                <a:fillRect/>
              </a:stretch>
            </p:blipFill>
            <p:spPr>
              <a:xfrm>
                <a:off x="1848975" y="3321255"/>
                <a:ext cx="504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623656" name="Ink 623655">
                <a:extLst>
                  <a:ext uri="{FF2B5EF4-FFF2-40B4-BE49-F238E27FC236}">
                    <a16:creationId xmlns:a16="http://schemas.microsoft.com/office/drawing/2014/main" id="{BA204C36-B6DA-4EA4-A1C7-F7899DFC8255}"/>
                  </a:ext>
                </a:extLst>
              </p14:cNvPr>
              <p14:cNvContentPartPr/>
              <p14:nvPr/>
            </p14:nvContentPartPr>
            <p14:xfrm>
              <a:off x="1766535" y="3290655"/>
              <a:ext cx="91080" cy="59760"/>
            </p14:xfrm>
          </p:contentPart>
        </mc:Choice>
        <mc:Fallback xmlns="">
          <p:pic>
            <p:nvPicPr>
              <p:cNvPr id="623656" name="Ink 623655">
                <a:extLst>
                  <a:ext uri="{FF2B5EF4-FFF2-40B4-BE49-F238E27FC236}">
                    <a16:creationId xmlns:a16="http://schemas.microsoft.com/office/drawing/2014/main" id="{BA204C36-B6DA-4EA4-A1C7-F7899DFC8255}"/>
                  </a:ext>
                </a:extLst>
              </p:cNvPr>
              <p:cNvPicPr/>
              <p:nvPr/>
            </p:nvPicPr>
            <p:blipFill>
              <a:blip r:embed="rId129"/>
              <a:stretch>
                <a:fillRect/>
              </a:stretch>
            </p:blipFill>
            <p:spPr>
              <a:xfrm>
                <a:off x="1748895" y="3254655"/>
                <a:ext cx="12672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92" name="Ink 91">
                <a:extLst>
                  <a:ext uri="{FF2B5EF4-FFF2-40B4-BE49-F238E27FC236}">
                    <a16:creationId xmlns:a16="http://schemas.microsoft.com/office/drawing/2014/main" id="{5D9ACEF5-1647-4F36-92E8-4D93C305192F}"/>
                  </a:ext>
                </a:extLst>
              </p14:cNvPr>
              <p14:cNvContentPartPr/>
              <p14:nvPr/>
            </p14:nvContentPartPr>
            <p14:xfrm>
              <a:off x="1514175" y="3000135"/>
              <a:ext cx="360" cy="360"/>
            </p14:xfrm>
          </p:contentPart>
        </mc:Choice>
        <mc:Fallback xmlns="">
          <p:pic>
            <p:nvPicPr>
              <p:cNvPr id="92" name="Ink 91">
                <a:extLst>
                  <a:ext uri="{FF2B5EF4-FFF2-40B4-BE49-F238E27FC236}">
                    <a16:creationId xmlns:a16="http://schemas.microsoft.com/office/drawing/2014/main" id="{5D9ACEF5-1647-4F36-92E8-4D93C305192F}"/>
                  </a:ext>
                </a:extLst>
              </p:cNvPr>
              <p:cNvPicPr/>
              <p:nvPr/>
            </p:nvPicPr>
            <p:blipFill>
              <a:blip r:embed="rId52"/>
              <a:stretch>
                <a:fillRect/>
              </a:stretch>
            </p:blipFill>
            <p:spPr>
              <a:xfrm>
                <a:off x="1496175" y="296413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93" name="Ink 92">
                <a:extLst>
                  <a:ext uri="{FF2B5EF4-FFF2-40B4-BE49-F238E27FC236}">
                    <a16:creationId xmlns:a16="http://schemas.microsoft.com/office/drawing/2014/main" id="{C676AF82-82D0-42F5-BDFC-94DE75083FB5}"/>
                  </a:ext>
                </a:extLst>
              </p14:cNvPr>
              <p14:cNvContentPartPr/>
              <p14:nvPr/>
            </p14:nvContentPartPr>
            <p14:xfrm>
              <a:off x="1514175" y="3000135"/>
              <a:ext cx="2160" cy="360"/>
            </p14:xfrm>
          </p:contentPart>
        </mc:Choice>
        <mc:Fallback xmlns="">
          <p:pic>
            <p:nvPicPr>
              <p:cNvPr id="93" name="Ink 92">
                <a:extLst>
                  <a:ext uri="{FF2B5EF4-FFF2-40B4-BE49-F238E27FC236}">
                    <a16:creationId xmlns:a16="http://schemas.microsoft.com/office/drawing/2014/main" id="{C676AF82-82D0-42F5-BDFC-94DE75083FB5}"/>
                  </a:ext>
                </a:extLst>
              </p:cNvPr>
              <p:cNvPicPr/>
              <p:nvPr/>
            </p:nvPicPr>
            <p:blipFill>
              <a:blip r:embed="rId132"/>
              <a:stretch>
                <a:fillRect/>
              </a:stretch>
            </p:blipFill>
            <p:spPr>
              <a:xfrm>
                <a:off x="1496175" y="2964135"/>
                <a:ext cx="378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94" name="Ink 93">
                <a:extLst>
                  <a:ext uri="{FF2B5EF4-FFF2-40B4-BE49-F238E27FC236}">
                    <a16:creationId xmlns:a16="http://schemas.microsoft.com/office/drawing/2014/main" id="{88CA36E1-CD4B-4A1F-B475-9DACECB7A6D0}"/>
                  </a:ext>
                </a:extLst>
              </p14:cNvPr>
              <p14:cNvContentPartPr/>
              <p14:nvPr/>
            </p14:nvContentPartPr>
            <p14:xfrm>
              <a:off x="1537935" y="3033255"/>
              <a:ext cx="3240" cy="6120"/>
            </p14:xfrm>
          </p:contentPart>
        </mc:Choice>
        <mc:Fallback xmlns="">
          <p:pic>
            <p:nvPicPr>
              <p:cNvPr id="94" name="Ink 93">
                <a:extLst>
                  <a:ext uri="{FF2B5EF4-FFF2-40B4-BE49-F238E27FC236}">
                    <a16:creationId xmlns:a16="http://schemas.microsoft.com/office/drawing/2014/main" id="{88CA36E1-CD4B-4A1F-B475-9DACECB7A6D0}"/>
                  </a:ext>
                </a:extLst>
              </p:cNvPr>
              <p:cNvPicPr/>
              <p:nvPr/>
            </p:nvPicPr>
            <p:blipFill>
              <a:blip r:embed="rId134"/>
              <a:stretch>
                <a:fillRect/>
              </a:stretch>
            </p:blipFill>
            <p:spPr>
              <a:xfrm>
                <a:off x="1520295" y="2997615"/>
                <a:ext cx="388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5" name="Ink 94">
                <a:extLst>
                  <a:ext uri="{FF2B5EF4-FFF2-40B4-BE49-F238E27FC236}">
                    <a16:creationId xmlns:a16="http://schemas.microsoft.com/office/drawing/2014/main" id="{3795B0DF-DC8A-47D2-837D-5E3357EF4FE8}"/>
                  </a:ext>
                </a:extLst>
              </p14:cNvPr>
              <p14:cNvContentPartPr/>
              <p14:nvPr/>
            </p14:nvContentPartPr>
            <p14:xfrm>
              <a:off x="1528575" y="3014175"/>
              <a:ext cx="360" cy="360"/>
            </p14:xfrm>
          </p:contentPart>
        </mc:Choice>
        <mc:Fallback xmlns="">
          <p:pic>
            <p:nvPicPr>
              <p:cNvPr id="95" name="Ink 94">
                <a:extLst>
                  <a:ext uri="{FF2B5EF4-FFF2-40B4-BE49-F238E27FC236}">
                    <a16:creationId xmlns:a16="http://schemas.microsoft.com/office/drawing/2014/main" id="{3795B0DF-DC8A-47D2-837D-5E3357EF4FE8}"/>
                  </a:ext>
                </a:extLst>
              </p:cNvPr>
              <p:cNvPicPr/>
              <p:nvPr/>
            </p:nvPicPr>
            <p:blipFill>
              <a:blip r:embed="rId52"/>
              <a:stretch>
                <a:fillRect/>
              </a:stretch>
            </p:blipFill>
            <p:spPr>
              <a:xfrm>
                <a:off x="1510575" y="297853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98" name="Ink 97">
                <a:extLst>
                  <a:ext uri="{FF2B5EF4-FFF2-40B4-BE49-F238E27FC236}">
                    <a16:creationId xmlns:a16="http://schemas.microsoft.com/office/drawing/2014/main" id="{BC5C178C-5668-4395-B10F-1051BD241197}"/>
                  </a:ext>
                </a:extLst>
              </p14:cNvPr>
              <p14:cNvContentPartPr/>
              <p14:nvPr/>
            </p14:nvContentPartPr>
            <p14:xfrm>
              <a:off x="1302248" y="2788159"/>
              <a:ext cx="360" cy="360"/>
            </p14:xfrm>
          </p:contentPart>
        </mc:Choice>
        <mc:Fallback xmlns="">
          <p:pic>
            <p:nvPicPr>
              <p:cNvPr id="98" name="Ink 97">
                <a:extLst>
                  <a:ext uri="{FF2B5EF4-FFF2-40B4-BE49-F238E27FC236}">
                    <a16:creationId xmlns:a16="http://schemas.microsoft.com/office/drawing/2014/main" id="{BC5C178C-5668-4395-B10F-1051BD241197}"/>
                  </a:ext>
                </a:extLst>
              </p:cNvPr>
              <p:cNvPicPr/>
              <p:nvPr/>
            </p:nvPicPr>
            <p:blipFill>
              <a:blip r:embed="rId52"/>
              <a:stretch>
                <a:fillRect/>
              </a:stretch>
            </p:blipFill>
            <p:spPr>
              <a:xfrm>
                <a:off x="1284608" y="2752519"/>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03" name="Ink 102">
                <a:extLst>
                  <a:ext uri="{FF2B5EF4-FFF2-40B4-BE49-F238E27FC236}">
                    <a16:creationId xmlns:a16="http://schemas.microsoft.com/office/drawing/2014/main" id="{F5CF6AFA-19FB-4C65-8CD6-1B7A1B69BBDA}"/>
                  </a:ext>
                </a:extLst>
              </p14:cNvPr>
              <p14:cNvContentPartPr/>
              <p14:nvPr/>
            </p14:nvContentPartPr>
            <p14:xfrm>
              <a:off x="1355168" y="2854399"/>
              <a:ext cx="930960" cy="930960"/>
            </p14:xfrm>
          </p:contentPart>
        </mc:Choice>
        <mc:Fallback xmlns="">
          <p:pic>
            <p:nvPicPr>
              <p:cNvPr id="103" name="Ink 102">
                <a:extLst>
                  <a:ext uri="{FF2B5EF4-FFF2-40B4-BE49-F238E27FC236}">
                    <a16:creationId xmlns:a16="http://schemas.microsoft.com/office/drawing/2014/main" id="{F5CF6AFA-19FB-4C65-8CD6-1B7A1B69BBDA}"/>
                  </a:ext>
                </a:extLst>
              </p:cNvPr>
              <p:cNvPicPr/>
              <p:nvPr/>
            </p:nvPicPr>
            <p:blipFill>
              <a:blip r:embed="rId138"/>
              <a:stretch>
                <a:fillRect/>
              </a:stretch>
            </p:blipFill>
            <p:spPr>
              <a:xfrm>
                <a:off x="1337528" y="2818399"/>
                <a:ext cx="966600" cy="10026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06" name="Ink 105">
                <a:extLst>
                  <a:ext uri="{FF2B5EF4-FFF2-40B4-BE49-F238E27FC236}">
                    <a16:creationId xmlns:a16="http://schemas.microsoft.com/office/drawing/2014/main" id="{21542DA7-672E-406C-A79B-E48D62A6499D}"/>
                  </a:ext>
                </a:extLst>
              </p14:cNvPr>
              <p14:cNvContentPartPr/>
              <p14:nvPr/>
            </p14:nvContentPartPr>
            <p14:xfrm>
              <a:off x="1310730" y="3301380"/>
              <a:ext cx="26280" cy="228600"/>
            </p14:xfrm>
          </p:contentPart>
        </mc:Choice>
        <mc:Fallback xmlns="">
          <p:pic>
            <p:nvPicPr>
              <p:cNvPr id="106" name="Ink 105">
                <a:extLst>
                  <a:ext uri="{FF2B5EF4-FFF2-40B4-BE49-F238E27FC236}">
                    <a16:creationId xmlns:a16="http://schemas.microsoft.com/office/drawing/2014/main" id="{21542DA7-672E-406C-A79B-E48D62A6499D}"/>
                  </a:ext>
                </a:extLst>
              </p:cNvPr>
              <p:cNvPicPr/>
              <p:nvPr/>
            </p:nvPicPr>
            <p:blipFill>
              <a:blip r:embed="rId140"/>
              <a:stretch>
                <a:fillRect/>
              </a:stretch>
            </p:blipFill>
            <p:spPr>
              <a:xfrm>
                <a:off x="1293090" y="3265740"/>
                <a:ext cx="6192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07" name="Ink 106">
                <a:extLst>
                  <a:ext uri="{FF2B5EF4-FFF2-40B4-BE49-F238E27FC236}">
                    <a16:creationId xmlns:a16="http://schemas.microsoft.com/office/drawing/2014/main" id="{1DC562D9-8B47-48C6-8AAD-6CE1640323E5}"/>
                  </a:ext>
                </a:extLst>
              </p14:cNvPr>
              <p14:cNvContentPartPr/>
              <p14:nvPr/>
            </p14:nvContentPartPr>
            <p14:xfrm>
              <a:off x="2283810" y="3792154"/>
              <a:ext cx="248400" cy="231480"/>
            </p14:xfrm>
          </p:contentPart>
        </mc:Choice>
        <mc:Fallback xmlns="">
          <p:pic>
            <p:nvPicPr>
              <p:cNvPr id="107" name="Ink 106">
                <a:extLst>
                  <a:ext uri="{FF2B5EF4-FFF2-40B4-BE49-F238E27FC236}">
                    <a16:creationId xmlns:a16="http://schemas.microsoft.com/office/drawing/2014/main" id="{1DC562D9-8B47-48C6-8AAD-6CE1640323E5}"/>
                  </a:ext>
                </a:extLst>
              </p:cNvPr>
              <p:cNvPicPr/>
              <p:nvPr/>
            </p:nvPicPr>
            <p:blipFill>
              <a:blip r:embed="rId142"/>
              <a:stretch>
                <a:fillRect/>
              </a:stretch>
            </p:blipFill>
            <p:spPr>
              <a:xfrm>
                <a:off x="2266170" y="3756514"/>
                <a:ext cx="28404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09" name="Ink 108">
                <a:extLst>
                  <a:ext uri="{FF2B5EF4-FFF2-40B4-BE49-F238E27FC236}">
                    <a16:creationId xmlns:a16="http://schemas.microsoft.com/office/drawing/2014/main" id="{53C49344-1774-4039-BCDB-DDA1ED3E3522}"/>
                  </a:ext>
                </a:extLst>
              </p14:cNvPr>
              <p14:cNvContentPartPr/>
              <p14:nvPr/>
            </p14:nvContentPartPr>
            <p14:xfrm>
              <a:off x="2461290" y="3977194"/>
              <a:ext cx="280080" cy="261000"/>
            </p14:xfrm>
          </p:contentPart>
        </mc:Choice>
        <mc:Fallback xmlns="">
          <p:pic>
            <p:nvPicPr>
              <p:cNvPr id="109" name="Ink 108">
                <a:extLst>
                  <a:ext uri="{FF2B5EF4-FFF2-40B4-BE49-F238E27FC236}">
                    <a16:creationId xmlns:a16="http://schemas.microsoft.com/office/drawing/2014/main" id="{53C49344-1774-4039-BCDB-DDA1ED3E3522}"/>
                  </a:ext>
                </a:extLst>
              </p:cNvPr>
              <p:cNvPicPr/>
              <p:nvPr/>
            </p:nvPicPr>
            <p:blipFill>
              <a:blip r:embed="rId144"/>
              <a:stretch>
                <a:fillRect/>
              </a:stretch>
            </p:blipFill>
            <p:spPr>
              <a:xfrm>
                <a:off x="2443650" y="3941554"/>
                <a:ext cx="315720" cy="3326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10" name="Ink 109">
                <a:extLst>
                  <a:ext uri="{FF2B5EF4-FFF2-40B4-BE49-F238E27FC236}">
                    <a16:creationId xmlns:a16="http://schemas.microsoft.com/office/drawing/2014/main" id="{F6A38D76-D9EE-490D-A1BB-056CEF1CF837}"/>
                  </a:ext>
                </a:extLst>
              </p14:cNvPr>
              <p14:cNvContentPartPr/>
              <p14:nvPr/>
            </p14:nvContentPartPr>
            <p14:xfrm>
              <a:off x="2718330" y="4229914"/>
              <a:ext cx="285840" cy="266400"/>
            </p14:xfrm>
          </p:contentPart>
        </mc:Choice>
        <mc:Fallback xmlns="">
          <p:pic>
            <p:nvPicPr>
              <p:cNvPr id="110" name="Ink 109">
                <a:extLst>
                  <a:ext uri="{FF2B5EF4-FFF2-40B4-BE49-F238E27FC236}">
                    <a16:creationId xmlns:a16="http://schemas.microsoft.com/office/drawing/2014/main" id="{F6A38D76-D9EE-490D-A1BB-056CEF1CF837}"/>
                  </a:ext>
                </a:extLst>
              </p:cNvPr>
              <p:cNvPicPr/>
              <p:nvPr/>
            </p:nvPicPr>
            <p:blipFill>
              <a:blip r:embed="rId146"/>
              <a:stretch>
                <a:fillRect/>
              </a:stretch>
            </p:blipFill>
            <p:spPr>
              <a:xfrm>
                <a:off x="2700690" y="4194274"/>
                <a:ext cx="32148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1" name="Ink 110">
                <a:extLst>
                  <a:ext uri="{FF2B5EF4-FFF2-40B4-BE49-F238E27FC236}">
                    <a16:creationId xmlns:a16="http://schemas.microsoft.com/office/drawing/2014/main" id="{82B9E268-6284-4103-B4A5-472A29571D9F}"/>
                  </a:ext>
                </a:extLst>
              </p14:cNvPr>
              <p14:cNvContentPartPr/>
              <p14:nvPr/>
            </p14:nvContentPartPr>
            <p14:xfrm>
              <a:off x="2923170" y="4437274"/>
              <a:ext cx="148680" cy="138960"/>
            </p14:xfrm>
          </p:contentPart>
        </mc:Choice>
        <mc:Fallback xmlns="">
          <p:pic>
            <p:nvPicPr>
              <p:cNvPr id="111" name="Ink 110">
                <a:extLst>
                  <a:ext uri="{FF2B5EF4-FFF2-40B4-BE49-F238E27FC236}">
                    <a16:creationId xmlns:a16="http://schemas.microsoft.com/office/drawing/2014/main" id="{82B9E268-6284-4103-B4A5-472A29571D9F}"/>
                  </a:ext>
                </a:extLst>
              </p:cNvPr>
              <p:cNvPicPr/>
              <p:nvPr/>
            </p:nvPicPr>
            <p:blipFill>
              <a:blip r:embed="rId148"/>
              <a:stretch>
                <a:fillRect/>
              </a:stretch>
            </p:blipFill>
            <p:spPr>
              <a:xfrm>
                <a:off x="2905530" y="4401274"/>
                <a:ext cx="1843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12" name="Ink 111">
                <a:extLst>
                  <a:ext uri="{FF2B5EF4-FFF2-40B4-BE49-F238E27FC236}">
                    <a16:creationId xmlns:a16="http://schemas.microsoft.com/office/drawing/2014/main" id="{96FE26A6-EC15-408D-A6EE-1FD713DB7DCB}"/>
                  </a:ext>
                </a:extLst>
              </p14:cNvPr>
              <p14:cNvContentPartPr/>
              <p14:nvPr/>
            </p14:nvContentPartPr>
            <p14:xfrm>
              <a:off x="3376410" y="4889708"/>
              <a:ext cx="167760" cy="156240"/>
            </p14:xfrm>
          </p:contentPart>
        </mc:Choice>
        <mc:Fallback xmlns="">
          <p:pic>
            <p:nvPicPr>
              <p:cNvPr id="112" name="Ink 111">
                <a:extLst>
                  <a:ext uri="{FF2B5EF4-FFF2-40B4-BE49-F238E27FC236}">
                    <a16:creationId xmlns:a16="http://schemas.microsoft.com/office/drawing/2014/main" id="{96FE26A6-EC15-408D-A6EE-1FD713DB7DCB}"/>
                  </a:ext>
                </a:extLst>
              </p:cNvPr>
              <p:cNvPicPr/>
              <p:nvPr/>
            </p:nvPicPr>
            <p:blipFill>
              <a:blip r:embed="rId150"/>
              <a:stretch>
                <a:fillRect/>
              </a:stretch>
            </p:blipFill>
            <p:spPr>
              <a:xfrm>
                <a:off x="3358410" y="4853708"/>
                <a:ext cx="20340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13" name="Ink 112">
                <a:extLst>
                  <a:ext uri="{FF2B5EF4-FFF2-40B4-BE49-F238E27FC236}">
                    <a16:creationId xmlns:a16="http://schemas.microsoft.com/office/drawing/2014/main" id="{1201F572-C4E9-4BE2-A1E1-AF676A235B1D}"/>
                  </a:ext>
                </a:extLst>
              </p14:cNvPr>
              <p14:cNvContentPartPr/>
              <p14:nvPr/>
            </p14:nvContentPartPr>
            <p14:xfrm>
              <a:off x="3169410" y="4957388"/>
              <a:ext cx="217800" cy="193320"/>
            </p14:xfrm>
          </p:contentPart>
        </mc:Choice>
        <mc:Fallback xmlns="">
          <p:pic>
            <p:nvPicPr>
              <p:cNvPr id="113" name="Ink 112">
                <a:extLst>
                  <a:ext uri="{FF2B5EF4-FFF2-40B4-BE49-F238E27FC236}">
                    <a16:creationId xmlns:a16="http://schemas.microsoft.com/office/drawing/2014/main" id="{1201F572-C4E9-4BE2-A1E1-AF676A235B1D}"/>
                  </a:ext>
                </a:extLst>
              </p:cNvPr>
              <p:cNvPicPr/>
              <p:nvPr/>
            </p:nvPicPr>
            <p:blipFill>
              <a:blip r:embed="rId152"/>
              <a:stretch>
                <a:fillRect/>
              </a:stretch>
            </p:blipFill>
            <p:spPr>
              <a:xfrm>
                <a:off x="3151410" y="4921748"/>
                <a:ext cx="25344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4" name="Ink 113">
                <a:extLst>
                  <a:ext uri="{FF2B5EF4-FFF2-40B4-BE49-F238E27FC236}">
                    <a16:creationId xmlns:a16="http://schemas.microsoft.com/office/drawing/2014/main" id="{C8604C88-5243-431A-9A4A-7FE5A175DD84}"/>
                  </a:ext>
                </a:extLst>
              </p14:cNvPr>
              <p14:cNvContentPartPr/>
              <p14:nvPr/>
            </p14:nvContentPartPr>
            <p14:xfrm>
              <a:off x="3513570" y="5034428"/>
              <a:ext cx="237240" cy="221400"/>
            </p14:xfrm>
          </p:contentPart>
        </mc:Choice>
        <mc:Fallback xmlns="">
          <p:pic>
            <p:nvPicPr>
              <p:cNvPr id="114" name="Ink 113">
                <a:extLst>
                  <a:ext uri="{FF2B5EF4-FFF2-40B4-BE49-F238E27FC236}">
                    <a16:creationId xmlns:a16="http://schemas.microsoft.com/office/drawing/2014/main" id="{C8604C88-5243-431A-9A4A-7FE5A175DD84}"/>
                  </a:ext>
                </a:extLst>
              </p:cNvPr>
              <p:cNvPicPr/>
              <p:nvPr/>
            </p:nvPicPr>
            <p:blipFill>
              <a:blip r:embed="rId154"/>
              <a:stretch>
                <a:fillRect/>
              </a:stretch>
            </p:blipFill>
            <p:spPr>
              <a:xfrm>
                <a:off x="3495930" y="4998428"/>
                <a:ext cx="27288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15" name="Ink 114">
                <a:extLst>
                  <a:ext uri="{FF2B5EF4-FFF2-40B4-BE49-F238E27FC236}">
                    <a16:creationId xmlns:a16="http://schemas.microsoft.com/office/drawing/2014/main" id="{85E38EA9-DCF9-4BB1-9927-57E3545BEF98}"/>
                  </a:ext>
                </a:extLst>
              </p14:cNvPr>
              <p14:cNvContentPartPr/>
              <p14:nvPr/>
            </p14:nvContentPartPr>
            <p14:xfrm>
              <a:off x="3711930" y="5239268"/>
              <a:ext cx="158040" cy="147240"/>
            </p14:xfrm>
          </p:contentPart>
        </mc:Choice>
        <mc:Fallback xmlns="">
          <p:pic>
            <p:nvPicPr>
              <p:cNvPr id="115" name="Ink 114">
                <a:extLst>
                  <a:ext uri="{FF2B5EF4-FFF2-40B4-BE49-F238E27FC236}">
                    <a16:creationId xmlns:a16="http://schemas.microsoft.com/office/drawing/2014/main" id="{85E38EA9-DCF9-4BB1-9927-57E3545BEF98}"/>
                  </a:ext>
                </a:extLst>
              </p:cNvPr>
              <p:cNvPicPr/>
              <p:nvPr/>
            </p:nvPicPr>
            <p:blipFill>
              <a:blip r:embed="rId156"/>
              <a:stretch>
                <a:fillRect/>
              </a:stretch>
            </p:blipFill>
            <p:spPr>
              <a:xfrm>
                <a:off x="3693930" y="5203628"/>
                <a:ext cx="19368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16" name="Ink 115">
                <a:extLst>
                  <a:ext uri="{FF2B5EF4-FFF2-40B4-BE49-F238E27FC236}">
                    <a16:creationId xmlns:a16="http://schemas.microsoft.com/office/drawing/2014/main" id="{3ED1A3D0-D34F-44FC-8160-6360874C05BF}"/>
                  </a:ext>
                </a:extLst>
              </p14:cNvPr>
              <p14:cNvContentPartPr/>
              <p14:nvPr/>
            </p14:nvContentPartPr>
            <p14:xfrm>
              <a:off x="3873210" y="5389748"/>
              <a:ext cx="43560" cy="40680"/>
            </p14:xfrm>
          </p:contentPart>
        </mc:Choice>
        <mc:Fallback xmlns="">
          <p:pic>
            <p:nvPicPr>
              <p:cNvPr id="116" name="Ink 115">
                <a:extLst>
                  <a:ext uri="{FF2B5EF4-FFF2-40B4-BE49-F238E27FC236}">
                    <a16:creationId xmlns:a16="http://schemas.microsoft.com/office/drawing/2014/main" id="{3ED1A3D0-D34F-44FC-8160-6360874C05BF}"/>
                  </a:ext>
                </a:extLst>
              </p:cNvPr>
              <p:cNvPicPr/>
              <p:nvPr/>
            </p:nvPicPr>
            <p:blipFill>
              <a:blip r:embed="rId158"/>
              <a:stretch>
                <a:fillRect/>
              </a:stretch>
            </p:blipFill>
            <p:spPr>
              <a:xfrm>
                <a:off x="3855570" y="5354108"/>
                <a:ext cx="792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17" name="Ink 116">
                <a:extLst>
                  <a:ext uri="{FF2B5EF4-FFF2-40B4-BE49-F238E27FC236}">
                    <a16:creationId xmlns:a16="http://schemas.microsoft.com/office/drawing/2014/main" id="{2D3FE890-AEF0-424A-BF34-1A17307BEE16}"/>
                  </a:ext>
                </a:extLst>
              </p14:cNvPr>
              <p14:cNvContentPartPr/>
              <p14:nvPr/>
            </p14:nvContentPartPr>
            <p14:xfrm>
              <a:off x="3920370" y="5434028"/>
              <a:ext cx="12600" cy="11880"/>
            </p14:xfrm>
          </p:contentPart>
        </mc:Choice>
        <mc:Fallback xmlns="">
          <p:pic>
            <p:nvPicPr>
              <p:cNvPr id="117" name="Ink 116">
                <a:extLst>
                  <a:ext uri="{FF2B5EF4-FFF2-40B4-BE49-F238E27FC236}">
                    <a16:creationId xmlns:a16="http://schemas.microsoft.com/office/drawing/2014/main" id="{2D3FE890-AEF0-424A-BF34-1A17307BEE16}"/>
                  </a:ext>
                </a:extLst>
              </p:cNvPr>
              <p:cNvPicPr/>
              <p:nvPr/>
            </p:nvPicPr>
            <p:blipFill>
              <a:blip r:embed="rId160"/>
              <a:stretch>
                <a:fillRect/>
              </a:stretch>
            </p:blipFill>
            <p:spPr>
              <a:xfrm>
                <a:off x="3902730" y="5398028"/>
                <a:ext cx="482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24" name="Ink 123">
                <a:extLst>
                  <a:ext uri="{FF2B5EF4-FFF2-40B4-BE49-F238E27FC236}">
                    <a16:creationId xmlns:a16="http://schemas.microsoft.com/office/drawing/2014/main" id="{2B534FAE-BCB3-4ABC-8D73-FE6479840044}"/>
                  </a:ext>
                </a:extLst>
              </p14:cNvPr>
              <p14:cNvContentPartPr/>
              <p14:nvPr/>
            </p14:nvContentPartPr>
            <p14:xfrm>
              <a:off x="3961050" y="5471828"/>
              <a:ext cx="360" cy="360"/>
            </p14:xfrm>
          </p:contentPart>
        </mc:Choice>
        <mc:Fallback xmlns="">
          <p:pic>
            <p:nvPicPr>
              <p:cNvPr id="124" name="Ink 123">
                <a:extLst>
                  <a:ext uri="{FF2B5EF4-FFF2-40B4-BE49-F238E27FC236}">
                    <a16:creationId xmlns:a16="http://schemas.microsoft.com/office/drawing/2014/main" id="{2B534FAE-BCB3-4ABC-8D73-FE6479840044}"/>
                  </a:ext>
                </a:extLst>
              </p:cNvPr>
              <p:cNvPicPr/>
              <p:nvPr/>
            </p:nvPicPr>
            <p:blipFill>
              <a:blip r:embed="rId52"/>
              <a:stretch>
                <a:fillRect/>
              </a:stretch>
            </p:blipFill>
            <p:spPr>
              <a:xfrm>
                <a:off x="3943410" y="543582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623710" name="Ink 623709">
                <a:extLst>
                  <a:ext uri="{FF2B5EF4-FFF2-40B4-BE49-F238E27FC236}">
                    <a16:creationId xmlns:a16="http://schemas.microsoft.com/office/drawing/2014/main" id="{4434DDA8-D190-4185-A3C0-D364541D4ECA}"/>
                  </a:ext>
                </a:extLst>
              </p14:cNvPr>
              <p14:cNvContentPartPr/>
              <p14:nvPr/>
            </p14:nvContentPartPr>
            <p14:xfrm>
              <a:off x="3512130" y="5457428"/>
              <a:ext cx="443160" cy="12600"/>
            </p14:xfrm>
          </p:contentPart>
        </mc:Choice>
        <mc:Fallback xmlns="">
          <p:pic>
            <p:nvPicPr>
              <p:cNvPr id="623710" name="Ink 623709">
                <a:extLst>
                  <a:ext uri="{FF2B5EF4-FFF2-40B4-BE49-F238E27FC236}">
                    <a16:creationId xmlns:a16="http://schemas.microsoft.com/office/drawing/2014/main" id="{4434DDA8-D190-4185-A3C0-D364541D4ECA}"/>
                  </a:ext>
                </a:extLst>
              </p:cNvPr>
              <p:cNvPicPr/>
              <p:nvPr/>
            </p:nvPicPr>
            <p:blipFill>
              <a:blip r:embed="rId163"/>
              <a:stretch>
                <a:fillRect/>
              </a:stretch>
            </p:blipFill>
            <p:spPr>
              <a:xfrm>
                <a:off x="3494130" y="5421788"/>
                <a:ext cx="4788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623688" name="Ink 623687">
                <a:extLst>
                  <a:ext uri="{FF2B5EF4-FFF2-40B4-BE49-F238E27FC236}">
                    <a16:creationId xmlns:a16="http://schemas.microsoft.com/office/drawing/2014/main" id="{BD110EDB-D688-4889-B5EB-D9BA9BCE77C5}"/>
                  </a:ext>
                </a:extLst>
              </p14:cNvPr>
              <p14:cNvContentPartPr/>
              <p14:nvPr/>
            </p14:nvContentPartPr>
            <p14:xfrm>
              <a:off x="1667850" y="5236028"/>
              <a:ext cx="465840" cy="23400"/>
            </p14:xfrm>
          </p:contentPart>
        </mc:Choice>
        <mc:Fallback xmlns="">
          <p:pic>
            <p:nvPicPr>
              <p:cNvPr id="623688" name="Ink 623687">
                <a:extLst>
                  <a:ext uri="{FF2B5EF4-FFF2-40B4-BE49-F238E27FC236}">
                    <a16:creationId xmlns:a16="http://schemas.microsoft.com/office/drawing/2014/main" id="{BD110EDB-D688-4889-B5EB-D9BA9BCE77C5}"/>
                  </a:ext>
                </a:extLst>
              </p:cNvPr>
              <p:cNvPicPr/>
              <p:nvPr/>
            </p:nvPicPr>
            <p:blipFill>
              <a:blip r:embed="rId165"/>
              <a:stretch>
                <a:fillRect/>
              </a:stretch>
            </p:blipFill>
            <p:spPr>
              <a:xfrm>
                <a:off x="1650210" y="5200388"/>
                <a:ext cx="5014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623689" name="Ink 623688">
                <a:extLst>
                  <a:ext uri="{FF2B5EF4-FFF2-40B4-BE49-F238E27FC236}">
                    <a16:creationId xmlns:a16="http://schemas.microsoft.com/office/drawing/2014/main" id="{B49D46D2-B6E1-4232-9FA1-BF041A53B474}"/>
                  </a:ext>
                </a:extLst>
              </p14:cNvPr>
              <p14:cNvContentPartPr/>
              <p14:nvPr/>
            </p14:nvContentPartPr>
            <p14:xfrm>
              <a:off x="1307490" y="5205068"/>
              <a:ext cx="2415600" cy="231120"/>
            </p14:xfrm>
          </p:contentPart>
        </mc:Choice>
        <mc:Fallback xmlns="">
          <p:pic>
            <p:nvPicPr>
              <p:cNvPr id="623689" name="Ink 623688">
                <a:extLst>
                  <a:ext uri="{FF2B5EF4-FFF2-40B4-BE49-F238E27FC236}">
                    <a16:creationId xmlns:a16="http://schemas.microsoft.com/office/drawing/2014/main" id="{B49D46D2-B6E1-4232-9FA1-BF041A53B474}"/>
                  </a:ext>
                </a:extLst>
              </p:cNvPr>
              <p:cNvPicPr/>
              <p:nvPr/>
            </p:nvPicPr>
            <p:blipFill>
              <a:blip r:embed="rId167"/>
              <a:stretch>
                <a:fillRect/>
              </a:stretch>
            </p:blipFill>
            <p:spPr>
              <a:xfrm>
                <a:off x="1289850" y="5169428"/>
                <a:ext cx="245124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623698" name="Ink 623697">
                <a:extLst>
                  <a:ext uri="{FF2B5EF4-FFF2-40B4-BE49-F238E27FC236}">
                    <a16:creationId xmlns:a16="http://schemas.microsoft.com/office/drawing/2014/main" id="{A831BC3B-C3F5-4C08-A777-0D4E6AA3BCA1}"/>
                  </a:ext>
                </a:extLst>
              </p14:cNvPr>
              <p14:cNvContentPartPr/>
              <p14:nvPr/>
            </p14:nvContentPartPr>
            <p14:xfrm>
              <a:off x="3938370" y="5450588"/>
              <a:ext cx="360" cy="360"/>
            </p14:xfrm>
          </p:contentPart>
        </mc:Choice>
        <mc:Fallback xmlns="">
          <p:pic>
            <p:nvPicPr>
              <p:cNvPr id="623698" name="Ink 623697">
                <a:extLst>
                  <a:ext uri="{FF2B5EF4-FFF2-40B4-BE49-F238E27FC236}">
                    <a16:creationId xmlns:a16="http://schemas.microsoft.com/office/drawing/2014/main" id="{A831BC3B-C3F5-4C08-A777-0D4E6AA3BCA1}"/>
                  </a:ext>
                </a:extLst>
              </p:cNvPr>
              <p:cNvPicPr/>
              <p:nvPr/>
            </p:nvPicPr>
            <p:blipFill>
              <a:blip r:embed="rId52"/>
              <a:stretch>
                <a:fillRect/>
              </a:stretch>
            </p:blipFill>
            <p:spPr>
              <a:xfrm>
                <a:off x="3920370" y="541458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623699" name="Ink 623698">
                <a:extLst>
                  <a:ext uri="{FF2B5EF4-FFF2-40B4-BE49-F238E27FC236}">
                    <a16:creationId xmlns:a16="http://schemas.microsoft.com/office/drawing/2014/main" id="{C60A76B2-F499-4DDF-9DF3-26245758BCB4}"/>
                  </a:ext>
                </a:extLst>
              </p14:cNvPr>
              <p14:cNvContentPartPr/>
              <p14:nvPr/>
            </p14:nvContentPartPr>
            <p14:xfrm>
              <a:off x="3952770" y="5455268"/>
              <a:ext cx="360" cy="360"/>
            </p14:xfrm>
          </p:contentPart>
        </mc:Choice>
        <mc:Fallback xmlns="">
          <p:pic>
            <p:nvPicPr>
              <p:cNvPr id="623699" name="Ink 623698">
                <a:extLst>
                  <a:ext uri="{FF2B5EF4-FFF2-40B4-BE49-F238E27FC236}">
                    <a16:creationId xmlns:a16="http://schemas.microsoft.com/office/drawing/2014/main" id="{C60A76B2-F499-4DDF-9DF3-26245758BCB4}"/>
                  </a:ext>
                </a:extLst>
              </p:cNvPr>
              <p:cNvPicPr/>
              <p:nvPr/>
            </p:nvPicPr>
            <p:blipFill>
              <a:blip r:embed="rId52"/>
              <a:stretch>
                <a:fillRect/>
              </a:stretch>
            </p:blipFill>
            <p:spPr>
              <a:xfrm>
                <a:off x="3934770" y="541926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623701" name="Ink 623700">
                <a:extLst>
                  <a:ext uri="{FF2B5EF4-FFF2-40B4-BE49-F238E27FC236}">
                    <a16:creationId xmlns:a16="http://schemas.microsoft.com/office/drawing/2014/main" id="{73C4D945-7552-4A3D-B50D-B3DD5F40A63E}"/>
                  </a:ext>
                </a:extLst>
              </p14:cNvPr>
              <p14:cNvContentPartPr/>
              <p14:nvPr/>
            </p14:nvContentPartPr>
            <p14:xfrm>
              <a:off x="3933690" y="5440868"/>
              <a:ext cx="360" cy="360"/>
            </p14:xfrm>
          </p:contentPart>
        </mc:Choice>
        <mc:Fallback xmlns="">
          <p:pic>
            <p:nvPicPr>
              <p:cNvPr id="623701" name="Ink 623700">
                <a:extLst>
                  <a:ext uri="{FF2B5EF4-FFF2-40B4-BE49-F238E27FC236}">
                    <a16:creationId xmlns:a16="http://schemas.microsoft.com/office/drawing/2014/main" id="{73C4D945-7552-4A3D-B50D-B3DD5F40A63E}"/>
                  </a:ext>
                </a:extLst>
              </p:cNvPr>
              <p:cNvPicPr/>
              <p:nvPr/>
            </p:nvPicPr>
            <p:blipFill>
              <a:blip r:embed="rId52"/>
              <a:stretch>
                <a:fillRect/>
              </a:stretch>
            </p:blipFill>
            <p:spPr>
              <a:xfrm>
                <a:off x="3915690" y="540522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623702" name="Ink 623701">
                <a:extLst>
                  <a:ext uri="{FF2B5EF4-FFF2-40B4-BE49-F238E27FC236}">
                    <a16:creationId xmlns:a16="http://schemas.microsoft.com/office/drawing/2014/main" id="{5E531E7E-AEC7-4040-950D-AC8FABD151E3}"/>
                  </a:ext>
                </a:extLst>
              </p14:cNvPr>
              <p14:cNvContentPartPr/>
              <p14:nvPr/>
            </p14:nvContentPartPr>
            <p14:xfrm>
              <a:off x="3947730" y="5450588"/>
              <a:ext cx="360" cy="360"/>
            </p14:xfrm>
          </p:contentPart>
        </mc:Choice>
        <mc:Fallback xmlns="">
          <p:pic>
            <p:nvPicPr>
              <p:cNvPr id="623702" name="Ink 623701">
                <a:extLst>
                  <a:ext uri="{FF2B5EF4-FFF2-40B4-BE49-F238E27FC236}">
                    <a16:creationId xmlns:a16="http://schemas.microsoft.com/office/drawing/2014/main" id="{5E531E7E-AEC7-4040-950D-AC8FABD151E3}"/>
                  </a:ext>
                </a:extLst>
              </p:cNvPr>
              <p:cNvPicPr/>
              <p:nvPr/>
            </p:nvPicPr>
            <p:blipFill>
              <a:blip r:embed="rId52"/>
              <a:stretch>
                <a:fillRect/>
              </a:stretch>
            </p:blipFill>
            <p:spPr>
              <a:xfrm>
                <a:off x="3930090" y="541458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623760" name="Ink 623759">
                <a:extLst>
                  <a:ext uri="{FF2B5EF4-FFF2-40B4-BE49-F238E27FC236}">
                    <a16:creationId xmlns:a16="http://schemas.microsoft.com/office/drawing/2014/main" id="{40D86D5C-4635-45AF-947F-98DC0A1C94ED}"/>
                  </a:ext>
                </a:extLst>
              </p14:cNvPr>
              <p14:cNvContentPartPr/>
              <p14:nvPr/>
            </p14:nvContentPartPr>
            <p14:xfrm>
              <a:off x="1453290" y="5117588"/>
              <a:ext cx="1980720" cy="196920"/>
            </p14:xfrm>
          </p:contentPart>
        </mc:Choice>
        <mc:Fallback xmlns="">
          <p:pic>
            <p:nvPicPr>
              <p:cNvPr id="623760" name="Ink 623759">
                <a:extLst>
                  <a:ext uri="{FF2B5EF4-FFF2-40B4-BE49-F238E27FC236}">
                    <a16:creationId xmlns:a16="http://schemas.microsoft.com/office/drawing/2014/main" id="{40D86D5C-4635-45AF-947F-98DC0A1C94ED}"/>
                  </a:ext>
                </a:extLst>
              </p:cNvPr>
              <p:cNvPicPr/>
              <p:nvPr/>
            </p:nvPicPr>
            <p:blipFill>
              <a:blip r:embed="rId173"/>
              <a:stretch>
                <a:fillRect/>
              </a:stretch>
            </p:blipFill>
            <p:spPr>
              <a:xfrm>
                <a:off x="1363290" y="4937588"/>
                <a:ext cx="2160360" cy="5565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623762" name="Ink 623761">
                <a:extLst>
                  <a:ext uri="{FF2B5EF4-FFF2-40B4-BE49-F238E27FC236}">
                    <a16:creationId xmlns:a16="http://schemas.microsoft.com/office/drawing/2014/main" id="{ADA35DAB-13C5-496E-BE3F-F76FD5C7447F}"/>
                  </a:ext>
                </a:extLst>
              </p14:cNvPr>
              <p14:cNvContentPartPr/>
              <p14:nvPr/>
            </p14:nvContentPartPr>
            <p14:xfrm>
              <a:off x="3362010" y="5236028"/>
              <a:ext cx="307440" cy="109800"/>
            </p14:xfrm>
          </p:contentPart>
        </mc:Choice>
        <mc:Fallback xmlns="">
          <p:pic>
            <p:nvPicPr>
              <p:cNvPr id="623762" name="Ink 623761">
                <a:extLst>
                  <a:ext uri="{FF2B5EF4-FFF2-40B4-BE49-F238E27FC236}">
                    <a16:creationId xmlns:a16="http://schemas.microsoft.com/office/drawing/2014/main" id="{ADA35DAB-13C5-496E-BE3F-F76FD5C7447F}"/>
                  </a:ext>
                </a:extLst>
              </p:cNvPr>
              <p:cNvPicPr/>
              <p:nvPr/>
            </p:nvPicPr>
            <p:blipFill>
              <a:blip r:embed="rId175"/>
              <a:stretch>
                <a:fillRect/>
              </a:stretch>
            </p:blipFill>
            <p:spPr>
              <a:xfrm>
                <a:off x="3308370" y="5128388"/>
                <a:ext cx="41508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623763" name="Ink 623762">
                <a:extLst>
                  <a:ext uri="{FF2B5EF4-FFF2-40B4-BE49-F238E27FC236}">
                    <a16:creationId xmlns:a16="http://schemas.microsoft.com/office/drawing/2014/main" id="{4BE55B72-BE21-4ABB-B404-BD38E3FC72E1}"/>
                  </a:ext>
                </a:extLst>
              </p14:cNvPr>
              <p14:cNvContentPartPr/>
              <p14:nvPr/>
            </p14:nvContentPartPr>
            <p14:xfrm>
              <a:off x="2957370" y="4662548"/>
              <a:ext cx="810000" cy="719280"/>
            </p14:xfrm>
          </p:contentPart>
        </mc:Choice>
        <mc:Fallback xmlns="">
          <p:pic>
            <p:nvPicPr>
              <p:cNvPr id="623763" name="Ink 623762">
                <a:extLst>
                  <a:ext uri="{FF2B5EF4-FFF2-40B4-BE49-F238E27FC236}">
                    <a16:creationId xmlns:a16="http://schemas.microsoft.com/office/drawing/2014/main" id="{4BE55B72-BE21-4ABB-B404-BD38E3FC72E1}"/>
                  </a:ext>
                </a:extLst>
              </p:cNvPr>
              <p:cNvPicPr/>
              <p:nvPr/>
            </p:nvPicPr>
            <p:blipFill>
              <a:blip r:embed="rId177"/>
              <a:stretch>
                <a:fillRect/>
              </a:stretch>
            </p:blipFill>
            <p:spPr>
              <a:xfrm>
                <a:off x="2903370" y="4554908"/>
                <a:ext cx="917640" cy="9349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623764" name="Ink 623763">
                <a:extLst>
                  <a:ext uri="{FF2B5EF4-FFF2-40B4-BE49-F238E27FC236}">
                    <a16:creationId xmlns:a16="http://schemas.microsoft.com/office/drawing/2014/main" id="{B15B17F6-8169-429D-B2B3-851B7D36FA40}"/>
                  </a:ext>
                </a:extLst>
              </p14:cNvPr>
              <p14:cNvContentPartPr/>
              <p14:nvPr/>
            </p14:nvContentPartPr>
            <p14:xfrm>
              <a:off x="2776290" y="4412348"/>
              <a:ext cx="303840" cy="334800"/>
            </p14:xfrm>
          </p:contentPart>
        </mc:Choice>
        <mc:Fallback xmlns="">
          <p:pic>
            <p:nvPicPr>
              <p:cNvPr id="623764" name="Ink 623763">
                <a:extLst>
                  <a:ext uri="{FF2B5EF4-FFF2-40B4-BE49-F238E27FC236}">
                    <a16:creationId xmlns:a16="http://schemas.microsoft.com/office/drawing/2014/main" id="{B15B17F6-8169-429D-B2B3-851B7D36FA40}"/>
                  </a:ext>
                </a:extLst>
              </p:cNvPr>
              <p:cNvPicPr/>
              <p:nvPr/>
            </p:nvPicPr>
            <p:blipFill>
              <a:blip r:embed="rId179"/>
              <a:stretch>
                <a:fillRect/>
              </a:stretch>
            </p:blipFill>
            <p:spPr>
              <a:xfrm>
                <a:off x="2722290" y="4304348"/>
                <a:ext cx="411480" cy="5504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623765" name="Ink 623764">
                <a:extLst>
                  <a:ext uri="{FF2B5EF4-FFF2-40B4-BE49-F238E27FC236}">
                    <a16:creationId xmlns:a16="http://schemas.microsoft.com/office/drawing/2014/main" id="{11E5694A-DE21-4E6C-960C-6B2736412EFC}"/>
                  </a:ext>
                </a:extLst>
              </p14:cNvPr>
              <p14:cNvContentPartPr/>
              <p14:nvPr/>
            </p14:nvContentPartPr>
            <p14:xfrm>
              <a:off x="3028650" y="4638428"/>
              <a:ext cx="154440" cy="210600"/>
            </p14:xfrm>
          </p:contentPart>
        </mc:Choice>
        <mc:Fallback xmlns="">
          <p:pic>
            <p:nvPicPr>
              <p:cNvPr id="623765" name="Ink 623764">
                <a:extLst>
                  <a:ext uri="{FF2B5EF4-FFF2-40B4-BE49-F238E27FC236}">
                    <a16:creationId xmlns:a16="http://schemas.microsoft.com/office/drawing/2014/main" id="{11E5694A-DE21-4E6C-960C-6B2736412EFC}"/>
                  </a:ext>
                </a:extLst>
              </p:cNvPr>
              <p:cNvPicPr/>
              <p:nvPr/>
            </p:nvPicPr>
            <p:blipFill>
              <a:blip r:embed="rId181"/>
              <a:stretch>
                <a:fillRect/>
              </a:stretch>
            </p:blipFill>
            <p:spPr>
              <a:xfrm>
                <a:off x="2975010" y="4530428"/>
                <a:ext cx="262080" cy="42624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623766" name="Ink 623765">
                <a:extLst>
                  <a:ext uri="{FF2B5EF4-FFF2-40B4-BE49-F238E27FC236}">
                    <a16:creationId xmlns:a16="http://schemas.microsoft.com/office/drawing/2014/main" id="{ADF01E44-65D2-446E-BB27-56BA9F615BFB}"/>
                  </a:ext>
                </a:extLst>
              </p14:cNvPr>
              <p14:cNvContentPartPr/>
              <p14:nvPr/>
            </p14:nvContentPartPr>
            <p14:xfrm>
              <a:off x="3069330" y="4685948"/>
              <a:ext cx="204480" cy="248400"/>
            </p14:xfrm>
          </p:contentPart>
        </mc:Choice>
        <mc:Fallback xmlns="">
          <p:pic>
            <p:nvPicPr>
              <p:cNvPr id="623766" name="Ink 623765">
                <a:extLst>
                  <a:ext uri="{FF2B5EF4-FFF2-40B4-BE49-F238E27FC236}">
                    <a16:creationId xmlns:a16="http://schemas.microsoft.com/office/drawing/2014/main" id="{ADF01E44-65D2-446E-BB27-56BA9F615BFB}"/>
                  </a:ext>
                </a:extLst>
              </p:cNvPr>
              <p:cNvPicPr/>
              <p:nvPr/>
            </p:nvPicPr>
            <p:blipFill>
              <a:blip r:embed="rId183"/>
              <a:stretch>
                <a:fillRect/>
              </a:stretch>
            </p:blipFill>
            <p:spPr>
              <a:xfrm>
                <a:off x="3015330" y="4578308"/>
                <a:ext cx="312120" cy="4640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623767" name="Ink 623766">
                <a:extLst>
                  <a:ext uri="{FF2B5EF4-FFF2-40B4-BE49-F238E27FC236}">
                    <a16:creationId xmlns:a16="http://schemas.microsoft.com/office/drawing/2014/main" id="{E8649230-7768-4C74-B144-7EBD1569A37A}"/>
                  </a:ext>
                </a:extLst>
              </p14:cNvPr>
              <p14:cNvContentPartPr/>
              <p14:nvPr/>
            </p14:nvContentPartPr>
            <p14:xfrm>
              <a:off x="3138090" y="4750388"/>
              <a:ext cx="223560" cy="315360"/>
            </p14:xfrm>
          </p:contentPart>
        </mc:Choice>
        <mc:Fallback xmlns="">
          <p:pic>
            <p:nvPicPr>
              <p:cNvPr id="623767" name="Ink 623766">
                <a:extLst>
                  <a:ext uri="{FF2B5EF4-FFF2-40B4-BE49-F238E27FC236}">
                    <a16:creationId xmlns:a16="http://schemas.microsoft.com/office/drawing/2014/main" id="{E8649230-7768-4C74-B144-7EBD1569A37A}"/>
                  </a:ext>
                </a:extLst>
              </p:cNvPr>
              <p:cNvPicPr/>
              <p:nvPr/>
            </p:nvPicPr>
            <p:blipFill>
              <a:blip r:embed="rId185"/>
              <a:stretch>
                <a:fillRect/>
              </a:stretch>
            </p:blipFill>
            <p:spPr>
              <a:xfrm>
                <a:off x="3084450" y="4642388"/>
                <a:ext cx="331200" cy="5310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623768" name="Ink 623767">
                <a:extLst>
                  <a:ext uri="{FF2B5EF4-FFF2-40B4-BE49-F238E27FC236}">
                    <a16:creationId xmlns:a16="http://schemas.microsoft.com/office/drawing/2014/main" id="{4BA3327D-C732-479E-80E3-BB29425106C6}"/>
                  </a:ext>
                </a:extLst>
              </p14:cNvPr>
              <p14:cNvContentPartPr/>
              <p14:nvPr/>
            </p14:nvContentPartPr>
            <p14:xfrm>
              <a:off x="3147810" y="4802588"/>
              <a:ext cx="243720" cy="266760"/>
            </p14:xfrm>
          </p:contentPart>
        </mc:Choice>
        <mc:Fallback xmlns="">
          <p:pic>
            <p:nvPicPr>
              <p:cNvPr id="623768" name="Ink 623767">
                <a:extLst>
                  <a:ext uri="{FF2B5EF4-FFF2-40B4-BE49-F238E27FC236}">
                    <a16:creationId xmlns:a16="http://schemas.microsoft.com/office/drawing/2014/main" id="{4BA3327D-C732-479E-80E3-BB29425106C6}"/>
                  </a:ext>
                </a:extLst>
              </p:cNvPr>
              <p:cNvPicPr/>
              <p:nvPr/>
            </p:nvPicPr>
            <p:blipFill>
              <a:blip r:embed="rId187"/>
              <a:stretch>
                <a:fillRect/>
              </a:stretch>
            </p:blipFill>
            <p:spPr>
              <a:xfrm>
                <a:off x="3093810" y="4694948"/>
                <a:ext cx="351360" cy="4824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623769" name="Ink 623768">
                <a:extLst>
                  <a:ext uri="{FF2B5EF4-FFF2-40B4-BE49-F238E27FC236}">
                    <a16:creationId xmlns:a16="http://schemas.microsoft.com/office/drawing/2014/main" id="{B27EFA0D-B0B5-4CDA-8D51-24F63F84EEC3}"/>
                  </a:ext>
                </a:extLst>
              </p14:cNvPr>
              <p14:cNvContentPartPr/>
              <p14:nvPr/>
            </p14:nvContentPartPr>
            <p14:xfrm>
              <a:off x="3045210" y="4762268"/>
              <a:ext cx="111960" cy="78120"/>
            </p14:xfrm>
          </p:contentPart>
        </mc:Choice>
        <mc:Fallback xmlns="">
          <p:pic>
            <p:nvPicPr>
              <p:cNvPr id="623769" name="Ink 623768">
                <a:extLst>
                  <a:ext uri="{FF2B5EF4-FFF2-40B4-BE49-F238E27FC236}">
                    <a16:creationId xmlns:a16="http://schemas.microsoft.com/office/drawing/2014/main" id="{B27EFA0D-B0B5-4CDA-8D51-24F63F84EEC3}"/>
                  </a:ext>
                </a:extLst>
              </p:cNvPr>
              <p:cNvPicPr/>
              <p:nvPr/>
            </p:nvPicPr>
            <p:blipFill>
              <a:blip r:embed="rId189"/>
              <a:stretch>
                <a:fillRect/>
              </a:stretch>
            </p:blipFill>
            <p:spPr>
              <a:xfrm>
                <a:off x="2991570" y="4654268"/>
                <a:ext cx="21960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623772" name="Ink 623771">
                <a:extLst>
                  <a:ext uri="{FF2B5EF4-FFF2-40B4-BE49-F238E27FC236}">
                    <a16:creationId xmlns:a16="http://schemas.microsoft.com/office/drawing/2014/main" id="{BD06CFD4-B611-4884-9E83-D5A18AC53DD4}"/>
                  </a:ext>
                </a:extLst>
              </p14:cNvPr>
              <p14:cNvContentPartPr/>
              <p14:nvPr/>
            </p14:nvContentPartPr>
            <p14:xfrm>
              <a:off x="3255090" y="4893308"/>
              <a:ext cx="104040" cy="122400"/>
            </p14:xfrm>
          </p:contentPart>
        </mc:Choice>
        <mc:Fallback xmlns="">
          <p:pic>
            <p:nvPicPr>
              <p:cNvPr id="623772" name="Ink 623771">
                <a:extLst>
                  <a:ext uri="{FF2B5EF4-FFF2-40B4-BE49-F238E27FC236}">
                    <a16:creationId xmlns:a16="http://schemas.microsoft.com/office/drawing/2014/main" id="{BD06CFD4-B611-4884-9E83-D5A18AC53DD4}"/>
                  </a:ext>
                </a:extLst>
              </p:cNvPr>
              <p:cNvPicPr/>
              <p:nvPr/>
            </p:nvPicPr>
            <p:blipFill>
              <a:blip r:embed="rId191"/>
              <a:stretch>
                <a:fillRect/>
              </a:stretch>
            </p:blipFill>
            <p:spPr>
              <a:xfrm>
                <a:off x="3201090" y="4785308"/>
                <a:ext cx="21168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623773" name="Ink 623772">
                <a:extLst>
                  <a:ext uri="{FF2B5EF4-FFF2-40B4-BE49-F238E27FC236}">
                    <a16:creationId xmlns:a16="http://schemas.microsoft.com/office/drawing/2014/main" id="{AF5B7610-8658-4801-B570-38D815459161}"/>
                  </a:ext>
                </a:extLst>
              </p14:cNvPr>
              <p14:cNvContentPartPr/>
              <p14:nvPr/>
            </p14:nvContentPartPr>
            <p14:xfrm>
              <a:off x="3266970" y="4895468"/>
              <a:ext cx="70920" cy="86760"/>
            </p14:xfrm>
          </p:contentPart>
        </mc:Choice>
        <mc:Fallback xmlns="">
          <p:pic>
            <p:nvPicPr>
              <p:cNvPr id="623773" name="Ink 623772">
                <a:extLst>
                  <a:ext uri="{FF2B5EF4-FFF2-40B4-BE49-F238E27FC236}">
                    <a16:creationId xmlns:a16="http://schemas.microsoft.com/office/drawing/2014/main" id="{AF5B7610-8658-4801-B570-38D815459161}"/>
                  </a:ext>
                </a:extLst>
              </p:cNvPr>
              <p:cNvPicPr/>
              <p:nvPr/>
            </p:nvPicPr>
            <p:blipFill>
              <a:blip r:embed="rId193"/>
              <a:stretch>
                <a:fillRect/>
              </a:stretch>
            </p:blipFill>
            <p:spPr>
              <a:xfrm>
                <a:off x="3212970" y="4787828"/>
                <a:ext cx="178560"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623778" name="Ink 623777">
                <a:extLst>
                  <a:ext uri="{FF2B5EF4-FFF2-40B4-BE49-F238E27FC236}">
                    <a16:creationId xmlns:a16="http://schemas.microsoft.com/office/drawing/2014/main" id="{7D5AA26B-DAC6-4532-87F6-CAB642F32B4D}"/>
                  </a:ext>
                </a:extLst>
              </p14:cNvPr>
              <p14:cNvContentPartPr/>
              <p14:nvPr/>
            </p14:nvContentPartPr>
            <p14:xfrm>
              <a:off x="3257970" y="4771628"/>
              <a:ext cx="114840" cy="107280"/>
            </p14:xfrm>
          </p:contentPart>
        </mc:Choice>
        <mc:Fallback xmlns="">
          <p:pic>
            <p:nvPicPr>
              <p:cNvPr id="623778" name="Ink 623777">
                <a:extLst>
                  <a:ext uri="{FF2B5EF4-FFF2-40B4-BE49-F238E27FC236}">
                    <a16:creationId xmlns:a16="http://schemas.microsoft.com/office/drawing/2014/main" id="{7D5AA26B-DAC6-4532-87F6-CAB642F32B4D}"/>
                  </a:ext>
                </a:extLst>
              </p:cNvPr>
              <p:cNvPicPr/>
              <p:nvPr/>
            </p:nvPicPr>
            <p:blipFill>
              <a:blip r:embed="rId195"/>
              <a:stretch>
                <a:fillRect/>
              </a:stretch>
            </p:blipFill>
            <p:spPr>
              <a:xfrm>
                <a:off x="3240330" y="4735988"/>
                <a:ext cx="15048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623779" name="Ink 623778">
                <a:extLst>
                  <a:ext uri="{FF2B5EF4-FFF2-40B4-BE49-F238E27FC236}">
                    <a16:creationId xmlns:a16="http://schemas.microsoft.com/office/drawing/2014/main" id="{1EC7B4A3-905D-447C-AD6E-63B066CB8B98}"/>
                  </a:ext>
                </a:extLst>
              </p14:cNvPr>
              <p14:cNvContentPartPr/>
              <p14:nvPr/>
            </p14:nvContentPartPr>
            <p14:xfrm>
              <a:off x="1978170" y="4489388"/>
              <a:ext cx="1293840" cy="663120"/>
            </p14:xfrm>
          </p:contentPart>
        </mc:Choice>
        <mc:Fallback xmlns="">
          <p:pic>
            <p:nvPicPr>
              <p:cNvPr id="623779" name="Ink 623778">
                <a:extLst>
                  <a:ext uri="{FF2B5EF4-FFF2-40B4-BE49-F238E27FC236}">
                    <a16:creationId xmlns:a16="http://schemas.microsoft.com/office/drawing/2014/main" id="{1EC7B4A3-905D-447C-AD6E-63B066CB8B98}"/>
                  </a:ext>
                </a:extLst>
              </p:cNvPr>
              <p:cNvPicPr/>
              <p:nvPr/>
            </p:nvPicPr>
            <p:blipFill>
              <a:blip r:embed="rId197"/>
              <a:stretch>
                <a:fillRect/>
              </a:stretch>
            </p:blipFill>
            <p:spPr>
              <a:xfrm>
                <a:off x="1888170" y="4309388"/>
                <a:ext cx="1473480" cy="10227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623780" name="Ink 623779">
                <a:extLst>
                  <a:ext uri="{FF2B5EF4-FFF2-40B4-BE49-F238E27FC236}">
                    <a16:creationId xmlns:a16="http://schemas.microsoft.com/office/drawing/2014/main" id="{743A12CA-1E67-43B8-9101-EE9A46EEA466}"/>
                  </a:ext>
                </a:extLst>
              </p14:cNvPr>
              <p14:cNvContentPartPr/>
              <p14:nvPr/>
            </p14:nvContentPartPr>
            <p14:xfrm>
              <a:off x="1395330" y="4629788"/>
              <a:ext cx="105840" cy="411480"/>
            </p14:xfrm>
          </p:contentPart>
        </mc:Choice>
        <mc:Fallback xmlns="">
          <p:pic>
            <p:nvPicPr>
              <p:cNvPr id="623780" name="Ink 623779">
                <a:extLst>
                  <a:ext uri="{FF2B5EF4-FFF2-40B4-BE49-F238E27FC236}">
                    <a16:creationId xmlns:a16="http://schemas.microsoft.com/office/drawing/2014/main" id="{743A12CA-1E67-43B8-9101-EE9A46EEA466}"/>
                  </a:ext>
                </a:extLst>
              </p:cNvPr>
              <p:cNvPicPr/>
              <p:nvPr/>
            </p:nvPicPr>
            <p:blipFill>
              <a:blip r:embed="rId199"/>
              <a:stretch>
                <a:fillRect/>
              </a:stretch>
            </p:blipFill>
            <p:spPr>
              <a:xfrm>
                <a:off x="1305330" y="4450148"/>
                <a:ext cx="285480" cy="77112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623781" name="Ink 623780">
                <a:extLst>
                  <a:ext uri="{FF2B5EF4-FFF2-40B4-BE49-F238E27FC236}">
                    <a16:creationId xmlns:a16="http://schemas.microsoft.com/office/drawing/2014/main" id="{F4C0B9D1-25C3-4146-B0AD-B469A61719CD}"/>
                  </a:ext>
                </a:extLst>
              </p14:cNvPr>
              <p14:cNvContentPartPr/>
              <p14:nvPr/>
            </p14:nvContentPartPr>
            <p14:xfrm>
              <a:off x="1605570" y="4789808"/>
              <a:ext cx="297720" cy="308520"/>
            </p14:xfrm>
          </p:contentPart>
        </mc:Choice>
        <mc:Fallback xmlns="">
          <p:pic>
            <p:nvPicPr>
              <p:cNvPr id="623781" name="Ink 623780">
                <a:extLst>
                  <a:ext uri="{FF2B5EF4-FFF2-40B4-BE49-F238E27FC236}">
                    <a16:creationId xmlns:a16="http://schemas.microsoft.com/office/drawing/2014/main" id="{F4C0B9D1-25C3-4146-B0AD-B469A61719CD}"/>
                  </a:ext>
                </a:extLst>
              </p:cNvPr>
              <p:cNvPicPr/>
              <p:nvPr/>
            </p:nvPicPr>
            <p:blipFill>
              <a:blip r:embed="rId201"/>
              <a:stretch>
                <a:fillRect/>
              </a:stretch>
            </p:blipFill>
            <p:spPr>
              <a:xfrm>
                <a:off x="1515930" y="4610168"/>
                <a:ext cx="477360" cy="66816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623782" name="Ink 623781">
                <a:extLst>
                  <a:ext uri="{FF2B5EF4-FFF2-40B4-BE49-F238E27FC236}">
                    <a16:creationId xmlns:a16="http://schemas.microsoft.com/office/drawing/2014/main" id="{56831990-B7BD-4115-BEC0-F7F26373B3CC}"/>
                  </a:ext>
                </a:extLst>
              </p14:cNvPr>
              <p14:cNvContentPartPr/>
              <p14:nvPr/>
            </p14:nvContentPartPr>
            <p14:xfrm>
              <a:off x="1404330" y="4006088"/>
              <a:ext cx="947160" cy="722520"/>
            </p14:xfrm>
          </p:contentPart>
        </mc:Choice>
        <mc:Fallback xmlns="">
          <p:pic>
            <p:nvPicPr>
              <p:cNvPr id="623782" name="Ink 623781">
                <a:extLst>
                  <a:ext uri="{FF2B5EF4-FFF2-40B4-BE49-F238E27FC236}">
                    <a16:creationId xmlns:a16="http://schemas.microsoft.com/office/drawing/2014/main" id="{56831990-B7BD-4115-BEC0-F7F26373B3CC}"/>
                  </a:ext>
                </a:extLst>
              </p:cNvPr>
              <p:cNvPicPr/>
              <p:nvPr/>
            </p:nvPicPr>
            <p:blipFill>
              <a:blip r:embed="rId203"/>
              <a:stretch>
                <a:fillRect/>
              </a:stretch>
            </p:blipFill>
            <p:spPr>
              <a:xfrm>
                <a:off x="1314330" y="3826088"/>
                <a:ext cx="1126800" cy="10821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623783" name="Ink 623782">
                <a:extLst>
                  <a:ext uri="{FF2B5EF4-FFF2-40B4-BE49-F238E27FC236}">
                    <a16:creationId xmlns:a16="http://schemas.microsoft.com/office/drawing/2014/main" id="{C609A5AB-DB75-4067-A1B3-515011220649}"/>
                  </a:ext>
                </a:extLst>
              </p14:cNvPr>
              <p14:cNvContentPartPr/>
              <p14:nvPr/>
            </p14:nvContentPartPr>
            <p14:xfrm>
              <a:off x="1764330" y="3742388"/>
              <a:ext cx="1062360" cy="938880"/>
            </p14:xfrm>
          </p:contentPart>
        </mc:Choice>
        <mc:Fallback xmlns="">
          <p:pic>
            <p:nvPicPr>
              <p:cNvPr id="623783" name="Ink 623782">
                <a:extLst>
                  <a:ext uri="{FF2B5EF4-FFF2-40B4-BE49-F238E27FC236}">
                    <a16:creationId xmlns:a16="http://schemas.microsoft.com/office/drawing/2014/main" id="{C609A5AB-DB75-4067-A1B3-515011220649}"/>
                  </a:ext>
                </a:extLst>
              </p:cNvPr>
              <p:cNvPicPr/>
              <p:nvPr/>
            </p:nvPicPr>
            <p:blipFill>
              <a:blip r:embed="rId205"/>
              <a:stretch>
                <a:fillRect/>
              </a:stretch>
            </p:blipFill>
            <p:spPr>
              <a:xfrm>
                <a:off x="1674330" y="3562748"/>
                <a:ext cx="1242000" cy="12985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623784" name="Ink 623783">
                <a:extLst>
                  <a:ext uri="{FF2B5EF4-FFF2-40B4-BE49-F238E27FC236}">
                    <a16:creationId xmlns:a16="http://schemas.microsoft.com/office/drawing/2014/main" id="{46C7359B-A56D-46A6-8C35-50AC804ED45E}"/>
                  </a:ext>
                </a:extLst>
              </p14:cNvPr>
              <p14:cNvContentPartPr/>
              <p14:nvPr/>
            </p14:nvContentPartPr>
            <p14:xfrm>
              <a:off x="1667850" y="3487418"/>
              <a:ext cx="199080" cy="482400"/>
            </p14:xfrm>
          </p:contentPart>
        </mc:Choice>
        <mc:Fallback xmlns="">
          <p:pic>
            <p:nvPicPr>
              <p:cNvPr id="623784" name="Ink 623783">
                <a:extLst>
                  <a:ext uri="{FF2B5EF4-FFF2-40B4-BE49-F238E27FC236}">
                    <a16:creationId xmlns:a16="http://schemas.microsoft.com/office/drawing/2014/main" id="{46C7359B-A56D-46A6-8C35-50AC804ED45E}"/>
                  </a:ext>
                </a:extLst>
              </p:cNvPr>
              <p:cNvPicPr/>
              <p:nvPr/>
            </p:nvPicPr>
            <p:blipFill>
              <a:blip r:embed="rId207"/>
              <a:stretch>
                <a:fillRect/>
              </a:stretch>
            </p:blipFill>
            <p:spPr>
              <a:xfrm>
                <a:off x="1578210" y="3307418"/>
                <a:ext cx="378720" cy="8420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623787" name="Ink 623786">
                <a:extLst>
                  <a:ext uri="{FF2B5EF4-FFF2-40B4-BE49-F238E27FC236}">
                    <a16:creationId xmlns:a16="http://schemas.microsoft.com/office/drawing/2014/main" id="{3E2037A6-E154-4228-B910-6F3D9012613E}"/>
                  </a:ext>
                </a:extLst>
              </p14:cNvPr>
              <p14:cNvContentPartPr/>
              <p14:nvPr/>
            </p14:nvContentPartPr>
            <p14:xfrm>
              <a:off x="1657050" y="3428648"/>
              <a:ext cx="18000" cy="41760"/>
            </p14:xfrm>
          </p:contentPart>
        </mc:Choice>
        <mc:Fallback xmlns="">
          <p:pic>
            <p:nvPicPr>
              <p:cNvPr id="623787" name="Ink 623786">
                <a:extLst>
                  <a:ext uri="{FF2B5EF4-FFF2-40B4-BE49-F238E27FC236}">
                    <a16:creationId xmlns:a16="http://schemas.microsoft.com/office/drawing/2014/main" id="{3E2037A6-E154-4228-B910-6F3D9012613E}"/>
                  </a:ext>
                </a:extLst>
              </p:cNvPr>
              <p:cNvPicPr/>
              <p:nvPr/>
            </p:nvPicPr>
            <p:blipFill>
              <a:blip r:embed="rId209"/>
              <a:stretch>
                <a:fillRect/>
              </a:stretch>
            </p:blipFill>
            <p:spPr>
              <a:xfrm>
                <a:off x="1567410" y="3249008"/>
                <a:ext cx="197640" cy="4014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623789" name="Ink 623788">
                <a:extLst>
                  <a:ext uri="{FF2B5EF4-FFF2-40B4-BE49-F238E27FC236}">
                    <a16:creationId xmlns:a16="http://schemas.microsoft.com/office/drawing/2014/main" id="{363F7936-3E6D-4EA2-97C8-0A44132997F4}"/>
                  </a:ext>
                </a:extLst>
              </p14:cNvPr>
              <p14:cNvContentPartPr/>
              <p14:nvPr/>
            </p14:nvContentPartPr>
            <p14:xfrm>
              <a:off x="1692690" y="3652568"/>
              <a:ext cx="360" cy="360"/>
            </p14:xfrm>
          </p:contentPart>
        </mc:Choice>
        <mc:Fallback xmlns="">
          <p:pic>
            <p:nvPicPr>
              <p:cNvPr id="623789" name="Ink 623788">
                <a:extLst>
                  <a:ext uri="{FF2B5EF4-FFF2-40B4-BE49-F238E27FC236}">
                    <a16:creationId xmlns:a16="http://schemas.microsoft.com/office/drawing/2014/main" id="{363F7936-3E6D-4EA2-97C8-0A44132997F4}"/>
                  </a:ext>
                </a:extLst>
              </p:cNvPr>
              <p:cNvPicPr/>
              <p:nvPr/>
            </p:nvPicPr>
            <p:blipFill>
              <a:blip r:embed="rId211"/>
              <a:stretch>
                <a:fillRect/>
              </a:stretch>
            </p:blipFill>
            <p:spPr>
              <a:xfrm>
                <a:off x="1603050" y="347292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623790" name="Ink 623789">
                <a:extLst>
                  <a:ext uri="{FF2B5EF4-FFF2-40B4-BE49-F238E27FC236}">
                    <a16:creationId xmlns:a16="http://schemas.microsoft.com/office/drawing/2014/main" id="{94461F27-06D9-4DBA-8A9C-853DBEB78A6C}"/>
                  </a:ext>
                </a:extLst>
              </p14:cNvPr>
              <p14:cNvContentPartPr/>
              <p14:nvPr/>
            </p14:nvContentPartPr>
            <p14:xfrm>
              <a:off x="1730850" y="3640688"/>
              <a:ext cx="360" cy="360"/>
            </p14:xfrm>
          </p:contentPart>
        </mc:Choice>
        <mc:Fallback xmlns="">
          <p:pic>
            <p:nvPicPr>
              <p:cNvPr id="623790" name="Ink 623789">
                <a:extLst>
                  <a:ext uri="{FF2B5EF4-FFF2-40B4-BE49-F238E27FC236}">
                    <a16:creationId xmlns:a16="http://schemas.microsoft.com/office/drawing/2014/main" id="{94461F27-06D9-4DBA-8A9C-853DBEB78A6C}"/>
                  </a:ext>
                </a:extLst>
              </p:cNvPr>
              <p:cNvPicPr/>
              <p:nvPr/>
            </p:nvPicPr>
            <p:blipFill>
              <a:blip r:embed="rId211"/>
              <a:stretch>
                <a:fillRect/>
              </a:stretch>
            </p:blipFill>
            <p:spPr>
              <a:xfrm>
                <a:off x="1641210" y="346068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623791" name="Ink 623790">
                <a:extLst>
                  <a:ext uri="{FF2B5EF4-FFF2-40B4-BE49-F238E27FC236}">
                    <a16:creationId xmlns:a16="http://schemas.microsoft.com/office/drawing/2014/main" id="{1CAAA5DF-667D-4A2D-8C8F-85DE204942D0}"/>
                  </a:ext>
                </a:extLst>
              </p14:cNvPr>
              <p14:cNvContentPartPr/>
              <p14:nvPr/>
            </p14:nvContentPartPr>
            <p14:xfrm>
              <a:off x="1790610" y="3631328"/>
              <a:ext cx="1440" cy="360"/>
            </p14:xfrm>
          </p:contentPart>
        </mc:Choice>
        <mc:Fallback xmlns="">
          <p:pic>
            <p:nvPicPr>
              <p:cNvPr id="623791" name="Ink 623790">
                <a:extLst>
                  <a:ext uri="{FF2B5EF4-FFF2-40B4-BE49-F238E27FC236}">
                    <a16:creationId xmlns:a16="http://schemas.microsoft.com/office/drawing/2014/main" id="{1CAAA5DF-667D-4A2D-8C8F-85DE204942D0}"/>
                  </a:ext>
                </a:extLst>
              </p:cNvPr>
              <p:cNvPicPr/>
              <p:nvPr/>
            </p:nvPicPr>
            <p:blipFill>
              <a:blip r:embed="rId214"/>
              <a:stretch>
                <a:fillRect/>
              </a:stretch>
            </p:blipFill>
            <p:spPr>
              <a:xfrm>
                <a:off x="1700610" y="3451328"/>
                <a:ext cx="18108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623792" name="Ink 623791">
                <a:extLst>
                  <a:ext uri="{FF2B5EF4-FFF2-40B4-BE49-F238E27FC236}">
                    <a16:creationId xmlns:a16="http://schemas.microsoft.com/office/drawing/2014/main" id="{CD388D50-6D62-4632-AB14-74C16B7A8106}"/>
                  </a:ext>
                </a:extLst>
              </p14:cNvPr>
              <p14:cNvContentPartPr/>
              <p14:nvPr/>
            </p14:nvContentPartPr>
            <p14:xfrm>
              <a:off x="1816530" y="3611168"/>
              <a:ext cx="1800" cy="1440"/>
            </p14:xfrm>
          </p:contentPart>
        </mc:Choice>
        <mc:Fallback xmlns="">
          <p:pic>
            <p:nvPicPr>
              <p:cNvPr id="623792" name="Ink 623791">
                <a:extLst>
                  <a:ext uri="{FF2B5EF4-FFF2-40B4-BE49-F238E27FC236}">
                    <a16:creationId xmlns:a16="http://schemas.microsoft.com/office/drawing/2014/main" id="{CD388D50-6D62-4632-AB14-74C16B7A8106}"/>
                  </a:ext>
                </a:extLst>
              </p:cNvPr>
              <p:cNvPicPr/>
              <p:nvPr/>
            </p:nvPicPr>
            <p:blipFill>
              <a:blip r:embed="rId216"/>
              <a:stretch>
                <a:fillRect/>
              </a:stretch>
            </p:blipFill>
            <p:spPr>
              <a:xfrm>
                <a:off x="1726890" y="3431528"/>
                <a:ext cx="181440" cy="36108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623793" name="Ink 623792">
                <a:extLst>
                  <a:ext uri="{FF2B5EF4-FFF2-40B4-BE49-F238E27FC236}">
                    <a16:creationId xmlns:a16="http://schemas.microsoft.com/office/drawing/2014/main" id="{DC298FD7-A122-41F0-8786-4DA39BC4289C}"/>
                  </a:ext>
                </a:extLst>
              </p14:cNvPr>
              <p14:cNvContentPartPr/>
              <p14:nvPr/>
            </p14:nvContentPartPr>
            <p14:xfrm>
              <a:off x="1823730" y="3607208"/>
              <a:ext cx="360" cy="360"/>
            </p14:xfrm>
          </p:contentPart>
        </mc:Choice>
        <mc:Fallback xmlns="">
          <p:pic>
            <p:nvPicPr>
              <p:cNvPr id="623793" name="Ink 623792">
                <a:extLst>
                  <a:ext uri="{FF2B5EF4-FFF2-40B4-BE49-F238E27FC236}">
                    <a16:creationId xmlns:a16="http://schemas.microsoft.com/office/drawing/2014/main" id="{DC298FD7-A122-41F0-8786-4DA39BC4289C}"/>
                  </a:ext>
                </a:extLst>
              </p:cNvPr>
              <p:cNvPicPr/>
              <p:nvPr/>
            </p:nvPicPr>
            <p:blipFill>
              <a:blip r:embed="rId211"/>
              <a:stretch>
                <a:fillRect/>
              </a:stretch>
            </p:blipFill>
            <p:spPr>
              <a:xfrm>
                <a:off x="1734090" y="342756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623794" name="Ink 623793">
                <a:extLst>
                  <a:ext uri="{FF2B5EF4-FFF2-40B4-BE49-F238E27FC236}">
                    <a16:creationId xmlns:a16="http://schemas.microsoft.com/office/drawing/2014/main" id="{2D485383-1649-4AB5-A918-683E67127110}"/>
                  </a:ext>
                </a:extLst>
              </p14:cNvPr>
              <p14:cNvContentPartPr/>
              <p14:nvPr/>
            </p14:nvContentPartPr>
            <p14:xfrm>
              <a:off x="1826250" y="3607208"/>
              <a:ext cx="14040" cy="360"/>
            </p14:xfrm>
          </p:contentPart>
        </mc:Choice>
        <mc:Fallback xmlns="">
          <p:pic>
            <p:nvPicPr>
              <p:cNvPr id="623794" name="Ink 623793">
                <a:extLst>
                  <a:ext uri="{FF2B5EF4-FFF2-40B4-BE49-F238E27FC236}">
                    <a16:creationId xmlns:a16="http://schemas.microsoft.com/office/drawing/2014/main" id="{2D485383-1649-4AB5-A918-683E67127110}"/>
                  </a:ext>
                </a:extLst>
              </p:cNvPr>
              <p:cNvPicPr/>
              <p:nvPr/>
            </p:nvPicPr>
            <p:blipFill>
              <a:blip r:embed="rId219"/>
              <a:stretch>
                <a:fillRect/>
              </a:stretch>
            </p:blipFill>
            <p:spPr>
              <a:xfrm>
                <a:off x="1736250" y="3427568"/>
                <a:ext cx="19368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623795" name="Ink 623794">
                <a:extLst>
                  <a:ext uri="{FF2B5EF4-FFF2-40B4-BE49-F238E27FC236}">
                    <a16:creationId xmlns:a16="http://schemas.microsoft.com/office/drawing/2014/main" id="{C5B33B2D-57C7-4C9F-9CE9-E21F05D23811}"/>
                  </a:ext>
                </a:extLst>
              </p14:cNvPr>
              <p14:cNvContentPartPr/>
              <p14:nvPr/>
            </p14:nvContentPartPr>
            <p14:xfrm>
              <a:off x="1866570" y="3616928"/>
              <a:ext cx="11520" cy="7920"/>
            </p14:xfrm>
          </p:contentPart>
        </mc:Choice>
        <mc:Fallback xmlns="">
          <p:pic>
            <p:nvPicPr>
              <p:cNvPr id="623795" name="Ink 623794">
                <a:extLst>
                  <a:ext uri="{FF2B5EF4-FFF2-40B4-BE49-F238E27FC236}">
                    <a16:creationId xmlns:a16="http://schemas.microsoft.com/office/drawing/2014/main" id="{C5B33B2D-57C7-4C9F-9CE9-E21F05D23811}"/>
                  </a:ext>
                </a:extLst>
              </p:cNvPr>
              <p:cNvPicPr/>
              <p:nvPr/>
            </p:nvPicPr>
            <p:blipFill>
              <a:blip r:embed="rId221"/>
              <a:stretch>
                <a:fillRect/>
              </a:stretch>
            </p:blipFill>
            <p:spPr>
              <a:xfrm>
                <a:off x="1776930" y="3436928"/>
                <a:ext cx="191160" cy="3675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623797" name="Ink 623796">
                <a:extLst>
                  <a:ext uri="{FF2B5EF4-FFF2-40B4-BE49-F238E27FC236}">
                    <a16:creationId xmlns:a16="http://schemas.microsoft.com/office/drawing/2014/main" id="{52EAC0CC-6374-4E6E-B122-87D47330783F}"/>
                  </a:ext>
                </a:extLst>
              </p14:cNvPr>
              <p14:cNvContentPartPr/>
              <p14:nvPr/>
            </p14:nvContentPartPr>
            <p14:xfrm>
              <a:off x="1678650" y="3490568"/>
              <a:ext cx="360" cy="360"/>
            </p14:xfrm>
          </p:contentPart>
        </mc:Choice>
        <mc:Fallback xmlns="">
          <p:pic>
            <p:nvPicPr>
              <p:cNvPr id="623797" name="Ink 623796">
                <a:extLst>
                  <a:ext uri="{FF2B5EF4-FFF2-40B4-BE49-F238E27FC236}">
                    <a16:creationId xmlns:a16="http://schemas.microsoft.com/office/drawing/2014/main" id="{52EAC0CC-6374-4E6E-B122-87D47330783F}"/>
                  </a:ext>
                </a:extLst>
              </p:cNvPr>
              <p:cNvPicPr/>
              <p:nvPr/>
            </p:nvPicPr>
            <p:blipFill>
              <a:blip r:embed="rId211"/>
              <a:stretch>
                <a:fillRect/>
              </a:stretch>
            </p:blipFill>
            <p:spPr>
              <a:xfrm>
                <a:off x="1588650" y="331092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623798" name="Ink 623797">
                <a:extLst>
                  <a:ext uri="{FF2B5EF4-FFF2-40B4-BE49-F238E27FC236}">
                    <a16:creationId xmlns:a16="http://schemas.microsoft.com/office/drawing/2014/main" id="{8250AF21-85F9-4864-B45D-20929F878BDF}"/>
                  </a:ext>
                </a:extLst>
              </p14:cNvPr>
              <p14:cNvContentPartPr/>
              <p14:nvPr/>
            </p14:nvContentPartPr>
            <p14:xfrm>
              <a:off x="1697730" y="3488408"/>
              <a:ext cx="360" cy="360"/>
            </p14:xfrm>
          </p:contentPart>
        </mc:Choice>
        <mc:Fallback xmlns="">
          <p:pic>
            <p:nvPicPr>
              <p:cNvPr id="623798" name="Ink 623797">
                <a:extLst>
                  <a:ext uri="{FF2B5EF4-FFF2-40B4-BE49-F238E27FC236}">
                    <a16:creationId xmlns:a16="http://schemas.microsoft.com/office/drawing/2014/main" id="{8250AF21-85F9-4864-B45D-20929F878BDF}"/>
                  </a:ext>
                </a:extLst>
              </p:cNvPr>
              <p:cNvPicPr/>
              <p:nvPr/>
            </p:nvPicPr>
            <p:blipFill>
              <a:blip r:embed="rId211"/>
              <a:stretch>
                <a:fillRect/>
              </a:stretch>
            </p:blipFill>
            <p:spPr>
              <a:xfrm>
                <a:off x="1607730" y="330840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623799" name="Ink 623798">
                <a:extLst>
                  <a:ext uri="{FF2B5EF4-FFF2-40B4-BE49-F238E27FC236}">
                    <a16:creationId xmlns:a16="http://schemas.microsoft.com/office/drawing/2014/main" id="{08CD80EF-8D9C-4C4F-858B-AF3EAA1FFC78}"/>
                  </a:ext>
                </a:extLst>
              </p14:cNvPr>
              <p14:cNvContentPartPr/>
              <p14:nvPr/>
            </p14:nvContentPartPr>
            <p14:xfrm>
              <a:off x="1747410" y="3495248"/>
              <a:ext cx="360" cy="360"/>
            </p14:xfrm>
          </p:contentPart>
        </mc:Choice>
        <mc:Fallback xmlns="">
          <p:pic>
            <p:nvPicPr>
              <p:cNvPr id="623799" name="Ink 623798">
                <a:extLst>
                  <a:ext uri="{FF2B5EF4-FFF2-40B4-BE49-F238E27FC236}">
                    <a16:creationId xmlns:a16="http://schemas.microsoft.com/office/drawing/2014/main" id="{08CD80EF-8D9C-4C4F-858B-AF3EAA1FFC78}"/>
                  </a:ext>
                </a:extLst>
              </p:cNvPr>
              <p:cNvPicPr/>
              <p:nvPr/>
            </p:nvPicPr>
            <p:blipFill>
              <a:blip r:embed="rId211"/>
              <a:stretch>
                <a:fillRect/>
              </a:stretch>
            </p:blipFill>
            <p:spPr>
              <a:xfrm>
                <a:off x="1657770" y="331560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623800" name="Ink 623799">
                <a:extLst>
                  <a:ext uri="{FF2B5EF4-FFF2-40B4-BE49-F238E27FC236}">
                    <a16:creationId xmlns:a16="http://schemas.microsoft.com/office/drawing/2014/main" id="{C7486A33-7212-4A44-A015-628E3D3691DB}"/>
                  </a:ext>
                </a:extLst>
              </p14:cNvPr>
              <p14:cNvContentPartPr/>
              <p14:nvPr/>
            </p14:nvContentPartPr>
            <p14:xfrm>
              <a:off x="1747410" y="3495248"/>
              <a:ext cx="360" cy="360"/>
            </p14:xfrm>
          </p:contentPart>
        </mc:Choice>
        <mc:Fallback xmlns="">
          <p:pic>
            <p:nvPicPr>
              <p:cNvPr id="623800" name="Ink 623799">
                <a:extLst>
                  <a:ext uri="{FF2B5EF4-FFF2-40B4-BE49-F238E27FC236}">
                    <a16:creationId xmlns:a16="http://schemas.microsoft.com/office/drawing/2014/main" id="{C7486A33-7212-4A44-A015-628E3D3691DB}"/>
                  </a:ext>
                </a:extLst>
              </p:cNvPr>
              <p:cNvPicPr/>
              <p:nvPr/>
            </p:nvPicPr>
            <p:blipFill>
              <a:blip r:embed="rId211"/>
              <a:stretch>
                <a:fillRect/>
              </a:stretch>
            </p:blipFill>
            <p:spPr>
              <a:xfrm>
                <a:off x="1657770" y="331560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623801" name="Ink 623800">
                <a:extLst>
                  <a:ext uri="{FF2B5EF4-FFF2-40B4-BE49-F238E27FC236}">
                    <a16:creationId xmlns:a16="http://schemas.microsoft.com/office/drawing/2014/main" id="{2D6FDCA6-93B2-47BD-AD76-C6986B919ACB}"/>
                  </a:ext>
                </a:extLst>
              </p14:cNvPr>
              <p14:cNvContentPartPr/>
              <p14:nvPr/>
            </p14:nvContentPartPr>
            <p14:xfrm>
              <a:off x="1757130" y="3490568"/>
              <a:ext cx="360" cy="360"/>
            </p14:xfrm>
          </p:contentPart>
        </mc:Choice>
        <mc:Fallback xmlns="">
          <p:pic>
            <p:nvPicPr>
              <p:cNvPr id="623801" name="Ink 623800">
                <a:extLst>
                  <a:ext uri="{FF2B5EF4-FFF2-40B4-BE49-F238E27FC236}">
                    <a16:creationId xmlns:a16="http://schemas.microsoft.com/office/drawing/2014/main" id="{2D6FDCA6-93B2-47BD-AD76-C6986B919ACB}"/>
                  </a:ext>
                </a:extLst>
              </p:cNvPr>
              <p:cNvPicPr/>
              <p:nvPr/>
            </p:nvPicPr>
            <p:blipFill>
              <a:blip r:embed="rId211"/>
              <a:stretch>
                <a:fillRect/>
              </a:stretch>
            </p:blipFill>
            <p:spPr>
              <a:xfrm>
                <a:off x="1667130" y="331092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623802" name="Ink 623801">
                <a:extLst>
                  <a:ext uri="{FF2B5EF4-FFF2-40B4-BE49-F238E27FC236}">
                    <a16:creationId xmlns:a16="http://schemas.microsoft.com/office/drawing/2014/main" id="{C8762388-6719-46EA-A401-8AD192727AF1}"/>
                  </a:ext>
                </a:extLst>
              </p14:cNvPr>
              <p14:cNvContentPartPr/>
              <p14:nvPr/>
            </p14:nvContentPartPr>
            <p14:xfrm>
              <a:off x="1366890" y="3393368"/>
              <a:ext cx="173880" cy="840960"/>
            </p14:xfrm>
          </p:contentPart>
        </mc:Choice>
        <mc:Fallback xmlns="">
          <p:pic>
            <p:nvPicPr>
              <p:cNvPr id="623802" name="Ink 623801">
                <a:extLst>
                  <a:ext uri="{FF2B5EF4-FFF2-40B4-BE49-F238E27FC236}">
                    <a16:creationId xmlns:a16="http://schemas.microsoft.com/office/drawing/2014/main" id="{C8762388-6719-46EA-A401-8AD192727AF1}"/>
                  </a:ext>
                </a:extLst>
              </p:cNvPr>
              <p:cNvPicPr/>
              <p:nvPr/>
            </p:nvPicPr>
            <p:blipFill>
              <a:blip r:embed="rId228"/>
              <a:stretch>
                <a:fillRect/>
              </a:stretch>
            </p:blipFill>
            <p:spPr>
              <a:xfrm>
                <a:off x="1277250" y="3213368"/>
                <a:ext cx="353520" cy="12006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623803" name="Ink 623802">
                <a:extLst>
                  <a:ext uri="{FF2B5EF4-FFF2-40B4-BE49-F238E27FC236}">
                    <a16:creationId xmlns:a16="http://schemas.microsoft.com/office/drawing/2014/main" id="{01CE8D30-AA83-49F2-BDCC-DCB2B51B6362}"/>
                  </a:ext>
                </a:extLst>
              </p14:cNvPr>
              <p14:cNvContentPartPr/>
              <p14:nvPr/>
            </p14:nvContentPartPr>
            <p14:xfrm>
              <a:off x="1395330" y="3141548"/>
              <a:ext cx="247680" cy="318600"/>
            </p14:xfrm>
          </p:contentPart>
        </mc:Choice>
        <mc:Fallback xmlns="">
          <p:pic>
            <p:nvPicPr>
              <p:cNvPr id="623803" name="Ink 623802">
                <a:extLst>
                  <a:ext uri="{FF2B5EF4-FFF2-40B4-BE49-F238E27FC236}">
                    <a16:creationId xmlns:a16="http://schemas.microsoft.com/office/drawing/2014/main" id="{01CE8D30-AA83-49F2-BDCC-DCB2B51B6362}"/>
                  </a:ext>
                </a:extLst>
              </p:cNvPr>
              <p:cNvPicPr/>
              <p:nvPr/>
            </p:nvPicPr>
            <p:blipFill>
              <a:blip r:embed="rId230"/>
              <a:stretch>
                <a:fillRect/>
              </a:stretch>
            </p:blipFill>
            <p:spPr>
              <a:xfrm>
                <a:off x="1305330" y="2961908"/>
                <a:ext cx="427320" cy="6782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623804" name="Ink 623803">
                <a:extLst>
                  <a:ext uri="{FF2B5EF4-FFF2-40B4-BE49-F238E27FC236}">
                    <a16:creationId xmlns:a16="http://schemas.microsoft.com/office/drawing/2014/main" id="{A81FC8D6-573B-4A4F-B1E4-2E6BC9EEE3BD}"/>
                  </a:ext>
                </a:extLst>
              </p14:cNvPr>
              <p14:cNvContentPartPr/>
              <p14:nvPr/>
            </p14:nvContentPartPr>
            <p14:xfrm>
              <a:off x="4000290" y="5478938"/>
              <a:ext cx="360" cy="360"/>
            </p14:xfrm>
          </p:contentPart>
        </mc:Choice>
        <mc:Fallback xmlns="">
          <p:pic>
            <p:nvPicPr>
              <p:cNvPr id="623804" name="Ink 623803">
                <a:extLst>
                  <a:ext uri="{FF2B5EF4-FFF2-40B4-BE49-F238E27FC236}">
                    <a16:creationId xmlns:a16="http://schemas.microsoft.com/office/drawing/2014/main" id="{A81FC8D6-573B-4A4F-B1E4-2E6BC9EEE3BD}"/>
                  </a:ext>
                </a:extLst>
              </p:cNvPr>
              <p:cNvPicPr/>
              <p:nvPr/>
            </p:nvPicPr>
            <p:blipFill>
              <a:blip r:embed="rId232"/>
              <a:stretch>
                <a:fillRect/>
              </a:stretch>
            </p:blipFill>
            <p:spPr>
              <a:xfrm>
                <a:off x="3995970" y="5474618"/>
                <a:ext cx="9000" cy="9000"/>
              </a:xfrm>
              <a:prstGeom prst="rect">
                <a:avLst/>
              </a:prstGeom>
            </p:spPr>
          </p:pic>
        </mc:Fallback>
      </mc:AlternateContent>
      <p:grpSp>
        <p:nvGrpSpPr>
          <p:cNvPr id="623819" name="Group 623818">
            <a:extLst>
              <a:ext uri="{FF2B5EF4-FFF2-40B4-BE49-F238E27FC236}">
                <a16:creationId xmlns:a16="http://schemas.microsoft.com/office/drawing/2014/main" id="{DDCD39F0-6C8B-4E77-89E8-A688C8FBD03A}"/>
              </a:ext>
            </a:extLst>
          </p:cNvPr>
          <p:cNvGrpSpPr/>
          <p:nvPr/>
        </p:nvGrpSpPr>
        <p:grpSpPr>
          <a:xfrm>
            <a:off x="3926490" y="5433938"/>
            <a:ext cx="76680" cy="45720"/>
            <a:chOff x="3926490" y="5433938"/>
            <a:chExt cx="76680" cy="45720"/>
          </a:xfrm>
        </p:grpSpPr>
        <mc:AlternateContent xmlns:mc="http://schemas.openxmlformats.org/markup-compatibility/2006" xmlns:p14="http://schemas.microsoft.com/office/powerpoint/2010/main">
          <mc:Choice Requires="p14">
            <p:contentPart p14:bwMode="auto" r:id="rId233">
              <p14:nvContentPartPr>
                <p14:cNvPr id="623731" name="Ink 623730">
                  <a:extLst>
                    <a:ext uri="{FF2B5EF4-FFF2-40B4-BE49-F238E27FC236}">
                      <a16:creationId xmlns:a16="http://schemas.microsoft.com/office/drawing/2014/main" id="{8D1A9944-7F6C-4E00-8527-4B6E86CBCC74}"/>
                    </a:ext>
                  </a:extLst>
                </p14:cNvPr>
                <p14:cNvContentPartPr/>
                <p14:nvPr/>
              </p14:nvContentPartPr>
              <p14:xfrm>
                <a:off x="3971850" y="5464628"/>
                <a:ext cx="360" cy="360"/>
              </p14:xfrm>
            </p:contentPart>
          </mc:Choice>
          <mc:Fallback xmlns="">
            <p:pic>
              <p:nvPicPr>
                <p:cNvPr id="623731" name="Ink 623730">
                  <a:extLst>
                    <a:ext uri="{FF2B5EF4-FFF2-40B4-BE49-F238E27FC236}">
                      <a16:creationId xmlns:a16="http://schemas.microsoft.com/office/drawing/2014/main" id="{8D1A9944-7F6C-4E00-8527-4B6E86CBCC74}"/>
                    </a:ext>
                  </a:extLst>
                </p:cNvPr>
                <p:cNvPicPr/>
                <p:nvPr/>
              </p:nvPicPr>
              <p:blipFill>
                <a:blip r:embed="rId232"/>
                <a:stretch>
                  <a:fillRect/>
                </a:stretch>
              </p:blipFill>
              <p:spPr>
                <a:xfrm>
                  <a:off x="396753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623732" name="Ink 623731">
                  <a:extLst>
                    <a:ext uri="{FF2B5EF4-FFF2-40B4-BE49-F238E27FC236}">
                      <a16:creationId xmlns:a16="http://schemas.microsoft.com/office/drawing/2014/main" id="{1FABE1CA-EDE5-43CA-9179-5E0C18A532F1}"/>
                    </a:ext>
                  </a:extLst>
                </p14:cNvPr>
                <p14:cNvContentPartPr/>
                <p14:nvPr/>
              </p14:nvContentPartPr>
              <p14:xfrm>
                <a:off x="3974010" y="5464628"/>
                <a:ext cx="360" cy="360"/>
              </p14:xfrm>
            </p:contentPart>
          </mc:Choice>
          <mc:Fallback xmlns="">
            <p:pic>
              <p:nvPicPr>
                <p:cNvPr id="623732" name="Ink 623731">
                  <a:extLst>
                    <a:ext uri="{FF2B5EF4-FFF2-40B4-BE49-F238E27FC236}">
                      <a16:creationId xmlns:a16="http://schemas.microsoft.com/office/drawing/2014/main" id="{1FABE1CA-EDE5-43CA-9179-5E0C18A532F1}"/>
                    </a:ext>
                  </a:extLst>
                </p:cNvPr>
                <p:cNvPicPr/>
                <p:nvPr/>
              </p:nvPicPr>
              <p:blipFill>
                <a:blip r:embed="rId232"/>
                <a:stretch>
                  <a:fillRect/>
                </a:stretch>
              </p:blipFill>
              <p:spPr>
                <a:xfrm>
                  <a:off x="396969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623734" name="Ink 623733">
                  <a:extLst>
                    <a:ext uri="{FF2B5EF4-FFF2-40B4-BE49-F238E27FC236}">
                      <a16:creationId xmlns:a16="http://schemas.microsoft.com/office/drawing/2014/main" id="{0D66794F-A8AC-4535-AB60-353408529959}"/>
                    </a:ext>
                  </a:extLst>
                </p14:cNvPr>
                <p14:cNvContentPartPr/>
                <p14:nvPr/>
              </p14:nvContentPartPr>
              <p14:xfrm>
                <a:off x="3985890" y="5464628"/>
                <a:ext cx="360" cy="720"/>
              </p14:xfrm>
            </p:contentPart>
          </mc:Choice>
          <mc:Fallback xmlns="">
            <p:pic>
              <p:nvPicPr>
                <p:cNvPr id="623734" name="Ink 623733">
                  <a:extLst>
                    <a:ext uri="{FF2B5EF4-FFF2-40B4-BE49-F238E27FC236}">
                      <a16:creationId xmlns:a16="http://schemas.microsoft.com/office/drawing/2014/main" id="{0D66794F-A8AC-4535-AB60-353408529959}"/>
                    </a:ext>
                  </a:extLst>
                </p:cNvPr>
                <p:cNvPicPr/>
                <p:nvPr/>
              </p:nvPicPr>
              <p:blipFill>
                <a:blip r:embed="rId232"/>
                <a:stretch>
                  <a:fillRect/>
                </a:stretch>
              </p:blipFill>
              <p:spPr>
                <a:xfrm>
                  <a:off x="3981570" y="5460308"/>
                  <a:ext cx="90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623736" name="Ink 623735">
                  <a:extLst>
                    <a:ext uri="{FF2B5EF4-FFF2-40B4-BE49-F238E27FC236}">
                      <a16:creationId xmlns:a16="http://schemas.microsoft.com/office/drawing/2014/main" id="{DCE1869B-5D99-4C96-87F2-81D03567DDDB}"/>
                    </a:ext>
                  </a:extLst>
                </p14:cNvPr>
                <p14:cNvContentPartPr/>
                <p14:nvPr/>
              </p14:nvContentPartPr>
              <p14:xfrm>
                <a:off x="3978690" y="5457428"/>
                <a:ext cx="4680" cy="720"/>
              </p14:xfrm>
            </p:contentPart>
          </mc:Choice>
          <mc:Fallback xmlns="">
            <p:pic>
              <p:nvPicPr>
                <p:cNvPr id="623736" name="Ink 623735">
                  <a:extLst>
                    <a:ext uri="{FF2B5EF4-FFF2-40B4-BE49-F238E27FC236}">
                      <a16:creationId xmlns:a16="http://schemas.microsoft.com/office/drawing/2014/main" id="{DCE1869B-5D99-4C96-87F2-81D03567DDDB}"/>
                    </a:ext>
                  </a:extLst>
                </p:cNvPr>
                <p:cNvPicPr/>
                <p:nvPr/>
              </p:nvPicPr>
              <p:blipFill>
                <a:blip r:embed="rId237"/>
                <a:stretch>
                  <a:fillRect/>
                </a:stretch>
              </p:blipFill>
              <p:spPr>
                <a:xfrm>
                  <a:off x="3974370" y="5453108"/>
                  <a:ext cx="1332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623737" name="Ink 623736">
                  <a:extLst>
                    <a:ext uri="{FF2B5EF4-FFF2-40B4-BE49-F238E27FC236}">
                      <a16:creationId xmlns:a16="http://schemas.microsoft.com/office/drawing/2014/main" id="{27CFD7B1-767B-4DB9-A1AA-5EE4232BDA83}"/>
                    </a:ext>
                  </a:extLst>
                </p14:cNvPr>
                <p14:cNvContentPartPr/>
                <p14:nvPr/>
              </p14:nvContentPartPr>
              <p14:xfrm>
                <a:off x="3990570" y="5467148"/>
                <a:ext cx="360" cy="360"/>
              </p14:xfrm>
            </p:contentPart>
          </mc:Choice>
          <mc:Fallback xmlns="">
            <p:pic>
              <p:nvPicPr>
                <p:cNvPr id="623737" name="Ink 623736">
                  <a:extLst>
                    <a:ext uri="{FF2B5EF4-FFF2-40B4-BE49-F238E27FC236}">
                      <a16:creationId xmlns:a16="http://schemas.microsoft.com/office/drawing/2014/main" id="{27CFD7B1-767B-4DB9-A1AA-5EE4232BDA83}"/>
                    </a:ext>
                  </a:extLst>
                </p:cNvPr>
                <p:cNvPicPr/>
                <p:nvPr/>
              </p:nvPicPr>
              <p:blipFill>
                <a:blip r:embed="rId232"/>
                <a:stretch>
                  <a:fillRect/>
                </a:stretch>
              </p:blipFill>
              <p:spPr>
                <a:xfrm>
                  <a:off x="3986250" y="546282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623750" name="Ink 623749">
                  <a:extLst>
                    <a:ext uri="{FF2B5EF4-FFF2-40B4-BE49-F238E27FC236}">
                      <a16:creationId xmlns:a16="http://schemas.microsoft.com/office/drawing/2014/main" id="{879887EF-6097-4F83-9D3B-5B98591D4009}"/>
                    </a:ext>
                  </a:extLst>
                </p14:cNvPr>
                <p14:cNvContentPartPr/>
                <p14:nvPr/>
              </p14:nvContentPartPr>
              <p14:xfrm>
                <a:off x="3978690" y="5457428"/>
                <a:ext cx="360" cy="360"/>
              </p14:xfrm>
            </p:contentPart>
          </mc:Choice>
          <mc:Fallback xmlns="">
            <p:pic>
              <p:nvPicPr>
                <p:cNvPr id="623750" name="Ink 623749">
                  <a:extLst>
                    <a:ext uri="{FF2B5EF4-FFF2-40B4-BE49-F238E27FC236}">
                      <a16:creationId xmlns:a16="http://schemas.microsoft.com/office/drawing/2014/main" id="{879887EF-6097-4F83-9D3B-5B98591D4009}"/>
                    </a:ext>
                  </a:extLst>
                </p:cNvPr>
                <p:cNvPicPr/>
                <p:nvPr/>
              </p:nvPicPr>
              <p:blipFill>
                <a:blip r:embed="rId232"/>
                <a:stretch>
                  <a:fillRect/>
                </a:stretch>
              </p:blipFill>
              <p:spPr>
                <a:xfrm>
                  <a:off x="3974370" y="54531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623754" name="Ink 623753">
                  <a:extLst>
                    <a:ext uri="{FF2B5EF4-FFF2-40B4-BE49-F238E27FC236}">
                      <a16:creationId xmlns:a16="http://schemas.microsoft.com/office/drawing/2014/main" id="{E904D47B-11D6-43A1-A89C-E13ECC3902D3}"/>
                    </a:ext>
                  </a:extLst>
                </p14:cNvPr>
                <p14:cNvContentPartPr/>
                <p14:nvPr/>
              </p14:nvContentPartPr>
              <p14:xfrm>
                <a:off x="3988410" y="5464628"/>
                <a:ext cx="360" cy="360"/>
              </p14:xfrm>
            </p:contentPart>
          </mc:Choice>
          <mc:Fallback xmlns="">
            <p:pic>
              <p:nvPicPr>
                <p:cNvPr id="623754" name="Ink 623753">
                  <a:extLst>
                    <a:ext uri="{FF2B5EF4-FFF2-40B4-BE49-F238E27FC236}">
                      <a16:creationId xmlns:a16="http://schemas.microsoft.com/office/drawing/2014/main" id="{E904D47B-11D6-43A1-A89C-E13ECC3902D3}"/>
                    </a:ext>
                  </a:extLst>
                </p:cNvPr>
                <p:cNvPicPr/>
                <p:nvPr/>
              </p:nvPicPr>
              <p:blipFill>
                <a:blip r:embed="rId232"/>
                <a:stretch>
                  <a:fillRect/>
                </a:stretch>
              </p:blipFill>
              <p:spPr>
                <a:xfrm>
                  <a:off x="398409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623756" name="Ink 623755">
                  <a:extLst>
                    <a:ext uri="{FF2B5EF4-FFF2-40B4-BE49-F238E27FC236}">
                      <a16:creationId xmlns:a16="http://schemas.microsoft.com/office/drawing/2014/main" id="{89FB9F0D-212E-4AE0-9D7E-9CDC32D61C5C}"/>
                    </a:ext>
                  </a:extLst>
                </p14:cNvPr>
                <p14:cNvContentPartPr/>
                <p14:nvPr/>
              </p14:nvContentPartPr>
              <p14:xfrm>
                <a:off x="4000290" y="5476508"/>
                <a:ext cx="360" cy="360"/>
              </p14:xfrm>
            </p:contentPart>
          </mc:Choice>
          <mc:Fallback xmlns="">
            <p:pic>
              <p:nvPicPr>
                <p:cNvPr id="623756" name="Ink 623755">
                  <a:extLst>
                    <a:ext uri="{FF2B5EF4-FFF2-40B4-BE49-F238E27FC236}">
                      <a16:creationId xmlns:a16="http://schemas.microsoft.com/office/drawing/2014/main" id="{89FB9F0D-212E-4AE0-9D7E-9CDC32D61C5C}"/>
                    </a:ext>
                  </a:extLst>
                </p:cNvPr>
                <p:cNvPicPr/>
                <p:nvPr/>
              </p:nvPicPr>
              <p:blipFill>
                <a:blip r:embed="rId232"/>
                <a:stretch>
                  <a:fillRect/>
                </a:stretch>
              </p:blipFill>
              <p:spPr>
                <a:xfrm>
                  <a:off x="399597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623757" name="Ink 623756">
                  <a:extLst>
                    <a:ext uri="{FF2B5EF4-FFF2-40B4-BE49-F238E27FC236}">
                      <a16:creationId xmlns:a16="http://schemas.microsoft.com/office/drawing/2014/main" id="{6B763D37-5F22-4435-BD64-0DB5353451DC}"/>
                    </a:ext>
                  </a:extLst>
                </p14:cNvPr>
                <p14:cNvContentPartPr/>
                <p14:nvPr/>
              </p14:nvContentPartPr>
              <p14:xfrm>
                <a:off x="3931170" y="5436188"/>
                <a:ext cx="43200" cy="19440"/>
              </p14:xfrm>
            </p:contentPart>
          </mc:Choice>
          <mc:Fallback xmlns="">
            <p:pic>
              <p:nvPicPr>
                <p:cNvPr id="623757" name="Ink 623756">
                  <a:extLst>
                    <a:ext uri="{FF2B5EF4-FFF2-40B4-BE49-F238E27FC236}">
                      <a16:creationId xmlns:a16="http://schemas.microsoft.com/office/drawing/2014/main" id="{6B763D37-5F22-4435-BD64-0DB5353451DC}"/>
                    </a:ext>
                  </a:extLst>
                </p:cNvPr>
                <p:cNvPicPr/>
                <p:nvPr/>
              </p:nvPicPr>
              <p:blipFill>
                <a:blip r:embed="rId243"/>
                <a:stretch>
                  <a:fillRect/>
                </a:stretch>
              </p:blipFill>
              <p:spPr>
                <a:xfrm>
                  <a:off x="3926850" y="5431868"/>
                  <a:ext cx="518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623745" name="Ink 623744">
                  <a:extLst>
                    <a:ext uri="{FF2B5EF4-FFF2-40B4-BE49-F238E27FC236}">
                      <a16:creationId xmlns:a16="http://schemas.microsoft.com/office/drawing/2014/main" id="{ABFDE52E-06EB-44A2-9D5C-9B1C0133C508}"/>
                    </a:ext>
                  </a:extLst>
                </p14:cNvPr>
                <p14:cNvContentPartPr/>
                <p14:nvPr/>
              </p14:nvContentPartPr>
              <p14:xfrm>
                <a:off x="3982650" y="5477228"/>
                <a:ext cx="1440" cy="2160"/>
              </p14:xfrm>
            </p:contentPart>
          </mc:Choice>
          <mc:Fallback xmlns="">
            <p:pic>
              <p:nvPicPr>
                <p:cNvPr id="623745" name="Ink 623744">
                  <a:extLst>
                    <a:ext uri="{FF2B5EF4-FFF2-40B4-BE49-F238E27FC236}">
                      <a16:creationId xmlns:a16="http://schemas.microsoft.com/office/drawing/2014/main" id="{ABFDE52E-06EB-44A2-9D5C-9B1C0133C508}"/>
                    </a:ext>
                  </a:extLst>
                </p:cNvPr>
                <p:cNvPicPr/>
                <p:nvPr/>
              </p:nvPicPr>
              <p:blipFill>
                <a:blip r:embed="rId245"/>
                <a:stretch>
                  <a:fillRect/>
                </a:stretch>
              </p:blipFill>
              <p:spPr>
                <a:xfrm>
                  <a:off x="3978330" y="5472908"/>
                  <a:ext cx="1008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623746" name="Ink 623745">
                  <a:extLst>
                    <a:ext uri="{FF2B5EF4-FFF2-40B4-BE49-F238E27FC236}">
                      <a16:creationId xmlns:a16="http://schemas.microsoft.com/office/drawing/2014/main" id="{AD7F692A-095F-4D5B-82FB-E2F72D538A22}"/>
                    </a:ext>
                  </a:extLst>
                </p14:cNvPr>
                <p14:cNvContentPartPr/>
                <p14:nvPr/>
              </p14:nvContentPartPr>
              <p14:xfrm>
                <a:off x="3990570" y="5476508"/>
                <a:ext cx="360" cy="360"/>
              </p14:xfrm>
            </p:contentPart>
          </mc:Choice>
          <mc:Fallback xmlns="">
            <p:pic>
              <p:nvPicPr>
                <p:cNvPr id="623746" name="Ink 623745">
                  <a:extLst>
                    <a:ext uri="{FF2B5EF4-FFF2-40B4-BE49-F238E27FC236}">
                      <a16:creationId xmlns:a16="http://schemas.microsoft.com/office/drawing/2014/main" id="{AD7F692A-095F-4D5B-82FB-E2F72D538A22}"/>
                    </a:ext>
                  </a:extLst>
                </p:cNvPr>
                <p:cNvPicPr/>
                <p:nvPr/>
              </p:nvPicPr>
              <p:blipFill>
                <a:blip r:embed="rId232"/>
                <a:stretch>
                  <a:fillRect/>
                </a:stretch>
              </p:blipFill>
              <p:spPr>
                <a:xfrm>
                  <a:off x="398625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623748" name="Ink 623747">
                  <a:extLst>
                    <a:ext uri="{FF2B5EF4-FFF2-40B4-BE49-F238E27FC236}">
                      <a16:creationId xmlns:a16="http://schemas.microsoft.com/office/drawing/2014/main" id="{D95669A4-DC01-4438-B7B4-BA18D33E67B0}"/>
                    </a:ext>
                  </a:extLst>
                </p14:cNvPr>
                <p14:cNvContentPartPr/>
                <p14:nvPr/>
              </p14:nvContentPartPr>
              <p14:xfrm>
                <a:off x="4000290" y="5476508"/>
                <a:ext cx="360" cy="360"/>
              </p14:xfrm>
            </p:contentPart>
          </mc:Choice>
          <mc:Fallback xmlns="">
            <p:pic>
              <p:nvPicPr>
                <p:cNvPr id="623748" name="Ink 623747">
                  <a:extLst>
                    <a:ext uri="{FF2B5EF4-FFF2-40B4-BE49-F238E27FC236}">
                      <a16:creationId xmlns:a16="http://schemas.microsoft.com/office/drawing/2014/main" id="{D95669A4-DC01-4438-B7B4-BA18D33E67B0}"/>
                    </a:ext>
                  </a:extLst>
                </p:cNvPr>
                <p:cNvPicPr/>
                <p:nvPr/>
              </p:nvPicPr>
              <p:blipFill>
                <a:blip r:embed="rId232"/>
                <a:stretch>
                  <a:fillRect/>
                </a:stretch>
              </p:blipFill>
              <p:spPr>
                <a:xfrm>
                  <a:off x="399597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623807" name="Ink 623806">
                  <a:extLst>
                    <a:ext uri="{FF2B5EF4-FFF2-40B4-BE49-F238E27FC236}">
                      <a16:creationId xmlns:a16="http://schemas.microsoft.com/office/drawing/2014/main" id="{4AB435A3-D7AF-4AF0-A678-5205467EAE28}"/>
                    </a:ext>
                  </a:extLst>
                </p14:cNvPr>
                <p14:cNvContentPartPr/>
                <p14:nvPr/>
              </p14:nvContentPartPr>
              <p14:xfrm>
                <a:off x="4002810" y="5478938"/>
                <a:ext cx="360" cy="360"/>
              </p14:xfrm>
            </p:contentPart>
          </mc:Choice>
          <mc:Fallback xmlns="">
            <p:pic>
              <p:nvPicPr>
                <p:cNvPr id="623807" name="Ink 623806">
                  <a:extLst>
                    <a:ext uri="{FF2B5EF4-FFF2-40B4-BE49-F238E27FC236}">
                      <a16:creationId xmlns:a16="http://schemas.microsoft.com/office/drawing/2014/main" id="{4AB435A3-D7AF-4AF0-A678-5205467EAE28}"/>
                    </a:ext>
                  </a:extLst>
                </p:cNvPr>
                <p:cNvPicPr/>
                <p:nvPr/>
              </p:nvPicPr>
              <p:blipFill>
                <a:blip r:embed="rId232"/>
                <a:stretch>
                  <a:fillRect/>
                </a:stretch>
              </p:blipFill>
              <p:spPr>
                <a:xfrm>
                  <a:off x="3998490" y="54746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623809" name="Ink 623808">
                  <a:extLst>
                    <a:ext uri="{FF2B5EF4-FFF2-40B4-BE49-F238E27FC236}">
                      <a16:creationId xmlns:a16="http://schemas.microsoft.com/office/drawing/2014/main" id="{AA8284C8-697B-4205-BAC0-24E82E6A1FED}"/>
                    </a:ext>
                  </a:extLst>
                </p14:cNvPr>
                <p14:cNvContentPartPr/>
                <p14:nvPr/>
              </p14:nvContentPartPr>
              <p14:xfrm>
                <a:off x="3969330" y="5464538"/>
                <a:ext cx="360" cy="360"/>
              </p14:xfrm>
            </p:contentPart>
          </mc:Choice>
          <mc:Fallback xmlns="">
            <p:pic>
              <p:nvPicPr>
                <p:cNvPr id="623809" name="Ink 623808">
                  <a:extLst>
                    <a:ext uri="{FF2B5EF4-FFF2-40B4-BE49-F238E27FC236}">
                      <a16:creationId xmlns:a16="http://schemas.microsoft.com/office/drawing/2014/main" id="{AA8284C8-697B-4205-BAC0-24E82E6A1FED}"/>
                    </a:ext>
                  </a:extLst>
                </p:cNvPr>
                <p:cNvPicPr/>
                <p:nvPr/>
              </p:nvPicPr>
              <p:blipFill>
                <a:blip r:embed="rId232"/>
                <a:stretch>
                  <a:fillRect/>
                </a:stretch>
              </p:blipFill>
              <p:spPr>
                <a:xfrm>
                  <a:off x="3965010" y="54602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623811" name="Ink 623810">
                  <a:extLst>
                    <a:ext uri="{FF2B5EF4-FFF2-40B4-BE49-F238E27FC236}">
                      <a16:creationId xmlns:a16="http://schemas.microsoft.com/office/drawing/2014/main" id="{C26F2471-F52A-42CA-BCDB-C94B542D00C6}"/>
                    </a:ext>
                  </a:extLst>
                </p14:cNvPr>
                <p14:cNvContentPartPr/>
                <p14:nvPr/>
              </p14:nvContentPartPr>
              <p14:xfrm>
                <a:off x="3935490" y="5464538"/>
                <a:ext cx="17280" cy="5400"/>
              </p14:xfrm>
            </p:contentPart>
          </mc:Choice>
          <mc:Fallback xmlns="">
            <p:pic>
              <p:nvPicPr>
                <p:cNvPr id="623811" name="Ink 623810">
                  <a:extLst>
                    <a:ext uri="{FF2B5EF4-FFF2-40B4-BE49-F238E27FC236}">
                      <a16:creationId xmlns:a16="http://schemas.microsoft.com/office/drawing/2014/main" id="{C26F2471-F52A-42CA-BCDB-C94B542D00C6}"/>
                    </a:ext>
                  </a:extLst>
                </p:cNvPr>
                <p:cNvPicPr/>
                <p:nvPr/>
              </p:nvPicPr>
              <p:blipFill>
                <a:blip r:embed="rId251"/>
                <a:stretch>
                  <a:fillRect/>
                </a:stretch>
              </p:blipFill>
              <p:spPr>
                <a:xfrm>
                  <a:off x="3931170" y="5460218"/>
                  <a:ext cx="259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623813" name="Ink 623812">
                  <a:extLst>
                    <a:ext uri="{FF2B5EF4-FFF2-40B4-BE49-F238E27FC236}">
                      <a16:creationId xmlns:a16="http://schemas.microsoft.com/office/drawing/2014/main" id="{96BDD7B6-1EE8-41B7-851F-D77E39E1C9FD}"/>
                    </a:ext>
                  </a:extLst>
                </p14:cNvPr>
                <p14:cNvContentPartPr/>
                <p14:nvPr/>
              </p14:nvContentPartPr>
              <p14:xfrm>
                <a:off x="3964650" y="5464538"/>
                <a:ext cx="14040" cy="3240"/>
              </p14:xfrm>
            </p:contentPart>
          </mc:Choice>
          <mc:Fallback xmlns="">
            <p:pic>
              <p:nvPicPr>
                <p:cNvPr id="623813" name="Ink 623812">
                  <a:extLst>
                    <a:ext uri="{FF2B5EF4-FFF2-40B4-BE49-F238E27FC236}">
                      <a16:creationId xmlns:a16="http://schemas.microsoft.com/office/drawing/2014/main" id="{96BDD7B6-1EE8-41B7-851F-D77E39E1C9FD}"/>
                    </a:ext>
                  </a:extLst>
                </p:cNvPr>
                <p:cNvPicPr/>
                <p:nvPr/>
              </p:nvPicPr>
              <p:blipFill>
                <a:blip r:embed="rId253"/>
                <a:stretch>
                  <a:fillRect/>
                </a:stretch>
              </p:blipFill>
              <p:spPr>
                <a:xfrm>
                  <a:off x="3960330" y="5460218"/>
                  <a:ext cx="226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623815" name="Ink 623814">
                  <a:extLst>
                    <a:ext uri="{FF2B5EF4-FFF2-40B4-BE49-F238E27FC236}">
                      <a16:creationId xmlns:a16="http://schemas.microsoft.com/office/drawing/2014/main" id="{D785674A-C48C-4851-BCCE-A4B7B9719D27}"/>
                    </a:ext>
                  </a:extLst>
                </p14:cNvPr>
                <p14:cNvContentPartPr/>
                <p14:nvPr/>
              </p14:nvContentPartPr>
              <p14:xfrm>
                <a:off x="3957450" y="5459858"/>
                <a:ext cx="28440" cy="5400"/>
              </p14:xfrm>
            </p:contentPart>
          </mc:Choice>
          <mc:Fallback xmlns="">
            <p:pic>
              <p:nvPicPr>
                <p:cNvPr id="623815" name="Ink 623814">
                  <a:extLst>
                    <a:ext uri="{FF2B5EF4-FFF2-40B4-BE49-F238E27FC236}">
                      <a16:creationId xmlns:a16="http://schemas.microsoft.com/office/drawing/2014/main" id="{D785674A-C48C-4851-BCCE-A4B7B9719D27}"/>
                    </a:ext>
                  </a:extLst>
                </p:cNvPr>
                <p:cNvPicPr/>
                <p:nvPr/>
              </p:nvPicPr>
              <p:blipFill>
                <a:blip r:embed="rId255"/>
                <a:stretch>
                  <a:fillRect/>
                </a:stretch>
              </p:blipFill>
              <p:spPr>
                <a:xfrm>
                  <a:off x="3953130" y="5455538"/>
                  <a:ext cx="370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623817" name="Ink 623816">
                  <a:extLst>
                    <a:ext uri="{FF2B5EF4-FFF2-40B4-BE49-F238E27FC236}">
                      <a16:creationId xmlns:a16="http://schemas.microsoft.com/office/drawing/2014/main" id="{DE4014B9-2345-476C-8537-F0AD1BE06A4A}"/>
                    </a:ext>
                  </a:extLst>
                </p14:cNvPr>
                <p14:cNvContentPartPr/>
                <p14:nvPr/>
              </p14:nvContentPartPr>
              <p14:xfrm>
                <a:off x="3926490" y="5433938"/>
                <a:ext cx="70560" cy="37080"/>
              </p14:xfrm>
            </p:contentPart>
          </mc:Choice>
          <mc:Fallback xmlns="">
            <p:pic>
              <p:nvPicPr>
                <p:cNvPr id="623817" name="Ink 623816">
                  <a:extLst>
                    <a:ext uri="{FF2B5EF4-FFF2-40B4-BE49-F238E27FC236}">
                      <a16:creationId xmlns:a16="http://schemas.microsoft.com/office/drawing/2014/main" id="{DE4014B9-2345-476C-8537-F0AD1BE06A4A}"/>
                    </a:ext>
                  </a:extLst>
                </p:cNvPr>
                <p:cNvPicPr/>
                <p:nvPr/>
              </p:nvPicPr>
              <p:blipFill>
                <a:blip r:embed="rId257"/>
                <a:stretch>
                  <a:fillRect/>
                </a:stretch>
              </p:blipFill>
              <p:spPr>
                <a:xfrm>
                  <a:off x="3922170" y="5429618"/>
                  <a:ext cx="792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623818" name="Ink 623817">
                  <a:extLst>
                    <a:ext uri="{FF2B5EF4-FFF2-40B4-BE49-F238E27FC236}">
                      <a16:creationId xmlns:a16="http://schemas.microsoft.com/office/drawing/2014/main" id="{681AAB96-B158-4638-A81D-949E2CCCF022}"/>
                    </a:ext>
                  </a:extLst>
                </p14:cNvPr>
                <p14:cNvContentPartPr/>
                <p14:nvPr/>
              </p14:nvContentPartPr>
              <p14:xfrm>
                <a:off x="4002810" y="5478938"/>
                <a:ext cx="360" cy="720"/>
              </p14:xfrm>
            </p:contentPart>
          </mc:Choice>
          <mc:Fallback xmlns="">
            <p:pic>
              <p:nvPicPr>
                <p:cNvPr id="623818" name="Ink 623817">
                  <a:extLst>
                    <a:ext uri="{FF2B5EF4-FFF2-40B4-BE49-F238E27FC236}">
                      <a16:creationId xmlns:a16="http://schemas.microsoft.com/office/drawing/2014/main" id="{681AAB96-B158-4638-A81D-949E2CCCF022}"/>
                    </a:ext>
                  </a:extLst>
                </p:cNvPr>
                <p:cNvPicPr/>
                <p:nvPr/>
              </p:nvPicPr>
              <p:blipFill>
                <a:blip r:embed="rId232"/>
                <a:stretch>
                  <a:fillRect/>
                </a:stretch>
              </p:blipFill>
              <p:spPr>
                <a:xfrm>
                  <a:off x="3998490" y="5474618"/>
                  <a:ext cx="9000" cy="9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9">
            <p14:nvContentPartPr>
              <p14:cNvPr id="623820" name="Ink 623819">
                <a:extLst>
                  <a:ext uri="{FF2B5EF4-FFF2-40B4-BE49-F238E27FC236}">
                    <a16:creationId xmlns:a16="http://schemas.microsoft.com/office/drawing/2014/main" id="{7A414079-6C24-4F5B-A895-21DDBE908FBA}"/>
                  </a:ext>
                </a:extLst>
              </p14:cNvPr>
              <p14:cNvContentPartPr/>
              <p14:nvPr/>
            </p14:nvContentPartPr>
            <p14:xfrm>
              <a:off x="1402170" y="5381378"/>
              <a:ext cx="360" cy="720"/>
            </p14:xfrm>
          </p:contentPart>
        </mc:Choice>
        <mc:Fallback xmlns="">
          <p:pic>
            <p:nvPicPr>
              <p:cNvPr id="623820" name="Ink 623819">
                <a:extLst>
                  <a:ext uri="{FF2B5EF4-FFF2-40B4-BE49-F238E27FC236}">
                    <a16:creationId xmlns:a16="http://schemas.microsoft.com/office/drawing/2014/main" id="{7A414079-6C24-4F5B-A895-21DDBE908FBA}"/>
                  </a:ext>
                </a:extLst>
              </p:cNvPr>
              <p:cNvPicPr/>
              <p:nvPr/>
            </p:nvPicPr>
            <p:blipFill>
              <a:blip r:embed="rId232"/>
              <a:stretch>
                <a:fillRect/>
              </a:stretch>
            </p:blipFill>
            <p:spPr>
              <a:xfrm>
                <a:off x="1397850" y="5377058"/>
                <a:ext cx="90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623822" name="Ink 623821">
                <a:extLst>
                  <a:ext uri="{FF2B5EF4-FFF2-40B4-BE49-F238E27FC236}">
                    <a16:creationId xmlns:a16="http://schemas.microsoft.com/office/drawing/2014/main" id="{C4DE4437-1F32-4C06-9E69-4B07B0BD8471}"/>
                  </a:ext>
                </a:extLst>
              </p14:cNvPr>
              <p14:cNvContentPartPr/>
              <p14:nvPr/>
            </p14:nvContentPartPr>
            <p14:xfrm>
              <a:off x="1400010" y="5310098"/>
              <a:ext cx="111960" cy="16920"/>
            </p14:xfrm>
          </p:contentPart>
        </mc:Choice>
        <mc:Fallback xmlns="">
          <p:pic>
            <p:nvPicPr>
              <p:cNvPr id="623822" name="Ink 623821">
                <a:extLst>
                  <a:ext uri="{FF2B5EF4-FFF2-40B4-BE49-F238E27FC236}">
                    <a16:creationId xmlns:a16="http://schemas.microsoft.com/office/drawing/2014/main" id="{C4DE4437-1F32-4C06-9E69-4B07B0BD8471}"/>
                  </a:ext>
                </a:extLst>
              </p:cNvPr>
              <p:cNvPicPr/>
              <p:nvPr/>
            </p:nvPicPr>
            <p:blipFill>
              <a:blip r:embed="rId261"/>
              <a:stretch>
                <a:fillRect/>
              </a:stretch>
            </p:blipFill>
            <p:spPr>
              <a:xfrm>
                <a:off x="1310010" y="5130098"/>
                <a:ext cx="291600" cy="376560"/>
              </a:xfrm>
              <a:prstGeom prst="rect">
                <a:avLst/>
              </a:prstGeom>
            </p:spPr>
          </p:pic>
        </mc:Fallback>
      </mc:AlternateContent>
      <mc:AlternateContent xmlns:mc="http://schemas.openxmlformats.org/markup-compatibility/2006" xmlns:a14="http://schemas.microsoft.com/office/drawing/2010/main">
        <mc:Choice Requires="a14">
          <p:sp>
            <p:nvSpPr>
              <p:cNvPr id="335" name="TextBox 334">
                <a:extLst>
                  <a:ext uri="{FF2B5EF4-FFF2-40B4-BE49-F238E27FC236}">
                    <a16:creationId xmlns:a16="http://schemas.microsoft.com/office/drawing/2014/main" id="{D0564E7F-418C-4CEB-906A-2FD054FA2856}"/>
                  </a:ext>
                </a:extLst>
              </p:cNvPr>
              <p:cNvSpPr txBox="1"/>
              <p:nvPr/>
            </p:nvSpPr>
            <p:spPr>
              <a:xfrm>
                <a:off x="2317614" y="3376177"/>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𝑋</m:t>
                      </m:r>
                      <m:r>
                        <m:rPr>
                          <m:nor/>
                        </m:rPr>
                        <a:rPr lang="en-US" altLang="en-US" sz="1600" dirty="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335" name="TextBox 334">
                <a:extLst>
                  <a:ext uri="{FF2B5EF4-FFF2-40B4-BE49-F238E27FC236}">
                    <a16:creationId xmlns:a16="http://schemas.microsoft.com/office/drawing/2014/main" id="{D0564E7F-418C-4CEB-906A-2FD054FA2856}"/>
                  </a:ext>
                </a:extLst>
              </p:cNvPr>
              <p:cNvSpPr txBox="1">
                <a:spLocks noRot="1" noChangeAspect="1" noMove="1" noResize="1" noEditPoints="1" noAdjustHandles="1" noChangeArrowheads="1" noChangeShapeType="1" noTextEdit="1"/>
              </p:cNvSpPr>
              <p:nvPr/>
            </p:nvSpPr>
            <p:spPr>
              <a:xfrm>
                <a:off x="2317614" y="3376177"/>
                <a:ext cx="1611454" cy="338554"/>
              </a:xfrm>
              <a:prstGeom prst="rect">
                <a:avLst/>
              </a:prstGeom>
              <a:blipFill>
                <a:blip r:embed="rId262"/>
                <a:stretch>
                  <a:fillRect/>
                </a:stretch>
              </a:blipFill>
            </p:spPr>
            <p:txBody>
              <a:bodyPr/>
              <a:lstStyle/>
              <a:p>
                <a:r>
                  <a:rPr lang="en-CA">
                    <a:noFill/>
                  </a:rPr>
                  <a:t> </a:t>
                </a:r>
              </a:p>
            </p:txBody>
          </p:sp>
        </mc:Fallback>
      </mc:AlternateContent>
      <p:cxnSp>
        <p:nvCxnSpPr>
          <p:cNvPr id="336" name="Straight Arrow Connector 335">
            <a:extLst>
              <a:ext uri="{FF2B5EF4-FFF2-40B4-BE49-F238E27FC236}">
                <a16:creationId xmlns:a16="http://schemas.microsoft.com/office/drawing/2014/main" id="{A4A9DC2B-B789-43A5-8183-6E5090D9F9AF}"/>
              </a:ext>
            </a:extLst>
          </p:cNvPr>
          <p:cNvCxnSpPr>
            <a:cxnSpLocks/>
          </p:cNvCxnSpPr>
          <p:nvPr/>
        </p:nvCxnSpPr>
        <p:spPr>
          <a:xfrm rot="18900000" flipH="1">
            <a:off x="2610487" y="3912268"/>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178" name="Straight Connector 177">
            <a:extLst>
              <a:ext uri="{FF2B5EF4-FFF2-40B4-BE49-F238E27FC236}">
                <a16:creationId xmlns:a16="http://schemas.microsoft.com/office/drawing/2014/main" id="{5382C6CB-0774-4020-BEE7-8872DDB2AB23}"/>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3047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69" name="Parallelogram 623668">
            <a:extLst>
              <a:ext uri="{FF2B5EF4-FFF2-40B4-BE49-F238E27FC236}">
                <a16:creationId xmlns:a16="http://schemas.microsoft.com/office/drawing/2014/main" id="{14946981-BD03-4E26-8A6E-212817B1059A}"/>
              </a:ext>
            </a:extLst>
          </p:cNvPr>
          <p:cNvSpPr/>
          <p:nvPr/>
        </p:nvSpPr>
        <p:spPr>
          <a:xfrm rot="16200000">
            <a:off x="1290649" y="2760272"/>
            <a:ext cx="2741538" cy="2721880"/>
          </a:xfrm>
          <a:custGeom>
            <a:avLst/>
            <a:gdLst>
              <a:gd name="connsiteX0" fmla="*/ 0 w 1692517"/>
              <a:gd name="connsiteY0" fmla="*/ 2739369 h 2739369"/>
              <a:gd name="connsiteX1" fmla="*/ 1023431 w 1692517"/>
              <a:gd name="connsiteY1" fmla="*/ 0 h 2739369"/>
              <a:gd name="connsiteX2" fmla="*/ 1692517 w 1692517"/>
              <a:gd name="connsiteY2" fmla="*/ 0 h 2739369"/>
              <a:gd name="connsiteX3" fmla="*/ 669086 w 1692517"/>
              <a:gd name="connsiteY3" fmla="*/ 2739369 h 2739369"/>
              <a:gd name="connsiteX4" fmla="*/ 0 w 1692517"/>
              <a:gd name="connsiteY4" fmla="*/ 2739369 h 2739369"/>
              <a:gd name="connsiteX0" fmla="*/ 0 w 2749792"/>
              <a:gd name="connsiteY0" fmla="*/ 2067857 h 2739369"/>
              <a:gd name="connsiteX1" fmla="*/ 2080706 w 2749792"/>
              <a:gd name="connsiteY1" fmla="*/ 0 h 2739369"/>
              <a:gd name="connsiteX2" fmla="*/ 2749792 w 2749792"/>
              <a:gd name="connsiteY2" fmla="*/ 0 h 2739369"/>
              <a:gd name="connsiteX3" fmla="*/ 1726361 w 2749792"/>
              <a:gd name="connsiteY3" fmla="*/ 2739369 h 2739369"/>
              <a:gd name="connsiteX4" fmla="*/ 0 w 2749792"/>
              <a:gd name="connsiteY4" fmla="*/ 2067857 h 2739369"/>
              <a:gd name="connsiteX0" fmla="*/ 0 w 2749792"/>
              <a:gd name="connsiteY0" fmla="*/ 2067857 h 2739372"/>
              <a:gd name="connsiteX1" fmla="*/ 2080706 w 2749792"/>
              <a:gd name="connsiteY1" fmla="*/ 0 h 2739372"/>
              <a:gd name="connsiteX2" fmla="*/ 2749792 w 2749792"/>
              <a:gd name="connsiteY2" fmla="*/ 0 h 2739372"/>
              <a:gd name="connsiteX3" fmla="*/ 7098 w 2749792"/>
              <a:gd name="connsiteY3" fmla="*/ 2739372 h 2739372"/>
              <a:gd name="connsiteX4" fmla="*/ 0 w 2749792"/>
              <a:gd name="connsiteY4" fmla="*/ 2067857 h 2739372"/>
              <a:gd name="connsiteX0" fmla="*/ 0 w 2764155"/>
              <a:gd name="connsiteY0" fmla="*/ 2131280 h 2802795"/>
              <a:gd name="connsiteX1" fmla="*/ 2080706 w 2764155"/>
              <a:gd name="connsiteY1" fmla="*/ 63423 h 2802795"/>
              <a:gd name="connsiteX2" fmla="*/ 2764155 w 2764155"/>
              <a:gd name="connsiteY2" fmla="*/ 0 h 2802795"/>
              <a:gd name="connsiteX3" fmla="*/ 7098 w 2764155"/>
              <a:gd name="connsiteY3" fmla="*/ 2802795 h 2802795"/>
              <a:gd name="connsiteX4" fmla="*/ 0 w 2764155"/>
              <a:gd name="connsiteY4" fmla="*/ 2131280 h 2802795"/>
              <a:gd name="connsiteX0" fmla="*/ 0 w 2764155"/>
              <a:gd name="connsiteY0" fmla="*/ 2131282 h 2802797"/>
              <a:gd name="connsiteX1" fmla="*/ 2075916 w 2764155"/>
              <a:gd name="connsiteY1" fmla="*/ 0 h 2802797"/>
              <a:gd name="connsiteX2" fmla="*/ 2764155 w 2764155"/>
              <a:gd name="connsiteY2" fmla="*/ 2 h 2802797"/>
              <a:gd name="connsiteX3" fmla="*/ 7098 w 2764155"/>
              <a:gd name="connsiteY3" fmla="*/ 2802797 h 2802797"/>
              <a:gd name="connsiteX4" fmla="*/ 0 w 2764155"/>
              <a:gd name="connsiteY4" fmla="*/ 2131282 h 2802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55" h="2802797">
                <a:moveTo>
                  <a:pt x="0" y="2131282"/>
                </a:moveTo>
                <a:lnTo>
                  <a:pt x="2075916" y="0"/>
                </a:lnTo>
                <a:lnTo>
                  <a:pt x="2764155" y="2"/>
                </a:lnTo>
                <a:lnTo>
                  <a:pt x="7098" y="2802797"/>
                </a:lnTo>
                <a:lnTo>
                  <a:pt x="0" y="213128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3644" name="Isosceles Triangle 623643">
            <a:extLst>
              <a:ext uri="{FF2B5EF4-FFF2-40B4-BE49-F238E27FC236}">
                <a16:creationId xmlns:a16="http://schemas.microsoft.com/office/drawing/2014/main" id="{D1A092D3-6348-4BD1-8FBF-5CEBED355C39}"/>
              </a:ext>
            </a:extLst>
          </p:cNvPr>
          <p:cNvSpPr/>
          <p:nvPr/>
        </p:nvSpPr>
        <p:spPr>
          <a:xfrm>
            <a:off x="1295315" y="3445553"/>
            <a:ext cx="2044449" cy="2039044"/>
          </a:xfrm>
          <a:prstGeom prst="triangle">
            <a:avLst>
              <a:gd name="adj" fmla="val 0"/>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BC – Decrease in Income</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12</a:t>
            </a:fld>
            <a:endParaRPr lang="en-US" dirty="0"/>
          </a:p>
        </p:txBody>
      </p:sp>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800000"/>
            <a:ext cx="4320000" cy="2880000"/>
          </a:xfrm>
          <a:ln w="12700">
            <a:solidFill>
              <a:srgbClr val="2F2873"/>
            </a:solidFill>
          </a:ln>
        </p:spPr>
        <p:txBody>
          <a:bodyPr>
            <a:normAutofit/>
          </a:bodyPr>
          <a:lstStyle/>
          <a:p>
            <a:pPr marL="0" indent="0">
              <a:lnSpc>
                <a:spcPct val="120000"/>
              </a:lnSpc>
              <a:buNone/>
            </a:pPr>
            <a:r>
              <a:rPr lang="en-CA" sz="1700" b="1" dirty="0"/>
              <a:t>INITIAL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p>
          <a:p>
            <a:pPr marL="0" indent="0">
              <a:lnSpc>
                <a:spcPct val="120000"/>
              </a:lnSpc>
              <a:buNone/>
            </a:pPr>
            <a:r>
              <a:rPr lang="en-CA" sz="1700" b="1" dirty="0"/>
              <a:t>NEW VALUES</a:t>
            </a:r>
            <a:r>
              <a:rPr lang="en-CA" sz="1700" dirty="0"/>
              <a:t>:</a:t>
            </a:r>
            <a:r>
              <a:rPr lang="en-CA" sz="1700" b="1" dirty="0"/>
              <a:t> </a:t>
            </a:r>
            <a:r>
              <a:rPr lang="en-CA" sz="1700" b="1" i="1" dirty="0"/>
              <a:t>I</a:t>
            </a:r>
            <a:r>
              <a:rPr lang="en-CA" sz="1700" b="1" dirty="0"/>
              <a:t> = 60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endParaRPr lang="en-CA" sz="1700" dirty="0"/>
          </a:p>
          <a:p>
            <a:pPr marL="0" indent="0">
              <a:lnSpc>
                <a:spcPct val="120000"/>
              </a:lnSpc>
              <a:buNone/>
            </a:pPr>
            <a:endParaRPr lang="en-CA" sz="1700" dirty="0"/>
          </a:p>
          <a:p>
            <a:pPr marL="0" indent="0">
              <a:lnSpc>
                <a:spcPct val="120000"/>
              </a:lnSpc>
              <a:buNone/>
            </a:pPr>
            <a:r>
              <a:rPr lang="en-CA" sz="1700" dirty="0"/>
              <a:t>Click </a:t>
            </a:r>
            <a:r>
              <a:rPr lang="en-CA" sz="1700" dirty="0">
                <a:hlinkClick r:id="rId3" action="ppaction://hlinksldjump"/>
              </a:rPr>
              <a:t>here</a:t>
            </a:r>
            <a:r>
              <a:rPr lang="en-CA" sz="1700" dirty="0"/>
              <a:t> to return to initial budget constraint!</a:t>
            </a:r>
            <a:endParaRPr lang="en-CA" dirty="0"/>
          </a:p>
        </p:txBody>
      </p:sp>
      <p:sp>
        <p:nvSpPr>
          <p:cNvPr id="7" name="TextBox 6">
            <a:extLst>
              <a:ext uri="{FF2B5EF4-FFF2-40B4-BE49-F238E27FC236}">
                <a16:creationId xmlns:a16="http://schemas.microsoft.com/office/drawing/2014/main" id="{0B1685A5-96BB-4E1A-96CC-258DBD660DE3}"/>
              </a:ext>
            </a:extLst>
          </p:cNvPr>
          <p:cNvSpPr txBox="1"/>
          <p:nvPr/>
        </p:nvSpPr>
        <p:spPr>
          <a:xfrm>
            <a:off x="3746684" y="4465761"/>
            <a:ext cx="2018925" cy="646331"/>
          </a:xfrm>
          <a:prstGeom prst="rect">
            <a:avLst/>
          </a:prstGeom>
          <a:noFill/>
        </p:spPr>
        <p:txBody>
          <a:bodyPr wrap="square" rtlCol="0">
            <a:spAutoFit/>
          </a:bodyPr>
          <a:lstStyle/>
          <a:p>
            <a:r>
              <a:rPr lang="en-CA" sz="1200" dirty="0">
                <a:latin typeface="PT Serif" panose="020A0603040505020204" pitchFamily="18" charset="0"/>
              </a:rPr>
              <a:t>set of bundles that became</a:t>
            </a:r>
          </a:p>
          <a:p>
            <a:r>
              <a:rPr lang="en-CA" sz="1200" dirty="0">
                <a:latin typeface="PT Serif" panose="020A0603040505020204" pitchFamily="18" charset="0"/>
              </a:rPr>
              <a:t>unaffordable as a result of </a:t>
            </a:r>
          </a:p>
          <a:p>
            <a:r>
              <a:rPr lang="en-CA" sz="1200" dirty="0">
                <a:latin typeface="PT Serif" panose="020A0603040505020204" pitchFamily="18" charset="0"/>
              </a:rPr>
              <a:t>the change</a:t>
            </a:r>
          </a:p>
        </p:txBody>
      </p:sp>
      <p:cxnSp>
        <p:nvCxnSpPr>
          <p:cNvPr id="13" name="Straight Arrow Connector 12">
            <a:extLst>
              <a:ext uri="{FF2B5EF4-FFF2-40B4-BE49-F238E27FC236}">
                <a16:creationId xmlns:a16="http://schemas.microsoft.com/office/drawing/2014/main" id="{111F973B-043C-4A21-AE95-F82A6CAC4A26}"/>
              </a:ext>
            </a:extLst>
          </p:cNvPr>
          <p:cNvCxnSpPr>
            <a:cxnSpLocks/>
          </p:cNvCxnSpPr>
          <p:nvPr/>
        </p:nvCxnSpPr>
        <p:spPr>
          <a:xfrm rot="18900000" flipH="1">
            <a:off x="1410621" y="3392161"/>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C8CEC5EF-0F15-4CB0-A19C-62260419FD9E}"/>
                  </a:ext>
                </a:extLst>
              </p:cNvPr>
              <p:cNvSpPr txBox="1"/>
              <p:nvPr/>
            </p:nvSpPr>
            <p:spPr>
              <a:xfrm>
                <a:off x="1356171" y="2889607"/>
                <a:ext cx="1771272"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𝑋</m:t>
                      </m:r>
                      <m:r>
                        <m:rPr>
                          <m:nor/>
                        </m:rPr>
                        <a:rPr lang="en-US" altLang="en-US" sz="1600" dirty="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=60</m:t>
                      </m:r>
                    </m:oMath>
                  </m:oMathPara>
                </a14:m>
                <a:endParaRPr lang="en-US" altLang="en-US" sz="1600" dirty="0"/>
              </a:p>
            </p:txBody>
          </p:sp>
        </mc:Choice>
        <mc:Fallback xmlns="">
          <p:sp>
            <p:nvSpPr>
              <p:cNvPr id="14" name="TextBox 13">
                <a:extLst>
                  <a:ext uri="{FF2B5EF4-FFF2-40B4-BE49-F238E27FC236}">
                    <a16:creationId xmlns:a16="http://schemas.microsoft.com/office/drawing/2014/main" id="{C8CEC5EF-0F15-4CB0-A19C-62260419FD9E}"/>
                  </a:ext>
                </a:extLst>
              </p:cNvPr>
              <p:cNvSpPr txBox="1">
                <a:spLocks noRot="1" noChangeAspect="1" noMove="1" noResize="1" noEditPoints="1" noAdjustHandles="1" noChangeArrowheads="1" noChangeShapeType="1" noTextEdit="1"/>
              </p:cNvSpPr>
              <p:nvPr/>
            </p:nvSpPr>
            <p:spPr>
              <a:xfrm>
                <a:off x="1356171" y="2889607"/>
                <a:ext cx="1771272" cy="338554"/>
              </a:xfrm>
              <a:prstGeom prst="rect">
                <a:avLst/>
              </a:prstGeom>
              <a:blipFill>
                <a:blip r:embed="rId4"/>
                <a:stretch>
                  <a:fillRect/>
                </a:stretch>
              </a:blipFill>
            </p:spPr>
            <p:txBody>
              <a:bodyPr/>
              <a:lstStyle/>
              <a:p>
                <a:r>
                  <a:rPr lang="en-CA">
                    <a:noFill/>
                  </a:rPr>
                  <a:t> </a:t>
                </a:r>
              </a:p>
            </p:txBody>
          </p:sp>
        </mc:Fallback>
      </mc:AlternateContent>
      <p:cxnSp>
        <p:nvCxnSpPr>
          <p:cNvPr id="12" name="Straight Connector 11">
            <a:extLst>
              <a:ext uri="{FF2B5EF4-FFF2-40B4-BE49-F238E27FC236}">
                <a16:creationId xmlns:a16="http://schemas.microsoft.com/office/drawing/2014/main" id="{0EE27EAB-BE34-425E-873F-EBFF1FAD8898}"/>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AD405F80-80B7-4D48-98F4-DD18D4B2E3B1}"/>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4C076C14-83E3-46FA-9BF7-8D1419B9184F}"/>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6" name="TextBox 15">
                <a:extLst>
                  <a:ext uri="{FF2B5EF4-FFF2-40B4-BE49-F238E27FC236}">
                    <a16:creationId xmlns:a16="http://schemas.microsoft.com/office/drawing/2014/main" id="{4C076C14-83E3-46FA-9BF7-8D1419B9184F}"/>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5"/>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445802FA-2DD4-4AAF-9BCB-5EA41C160862}"/>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7" name="TextBox 16">
                <a:extLst>
                  <a:ext uri="{FF2B5EF4-FFF2-40B4-BE49-F238E27FC236}">
                    <a16:creationId xmlns:a16="http://schemas.microsoft.com/office/drawing/2014/main" id="{445802FA-2DD4-4AAF-9BCB-5EA41C160862}"/>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6"/>
                <a:stretch>
                  <a:fillRect r="-12766"/>
                </a:stretch>
              </a:blipFill>
            </p:spPr>
            <p:txBody>
              <a:bodyPr/>
              <a:lstStyle/>
              <a:p>
                <a:r>
                  <a:rPr lang="en-CA">
                    <a:noFill/>
                  </a:rPr>
                  <a:t> </a:t>
                </a:r>
              </a:p>
            </p:txBody>
          </p:sp>
        </mc:Fallback>
      </mc:AlternateContent>
      <p:cxnSp>
        <p:nvCxnSpPr>
          <p:cNvPr id="18" name="Straight Connector 17">
            <a:extLst>
              <a:ext uri="{FF2B5EF4-FFF2-40B4-BE49-F238E27FC236}">
                <a16:creationId xmlns:a16="http://schemas.microsoft.com/office/drawing/2014/main" id="{F802E389-C0A0-4EAB-A3C7-BC8AE5081027}"/>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1E9B9C1-F591-4928-9404-3C2D3874C0E1}"/>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31F8805-B9AA-411D-938A-E168CF2BFBBD}"/>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4B87588-68C5-4F0F-A265-3A923AB5A746}"/>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913D2F1-1918-4A77-82EA-CBC6784E8A7B}"/>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C54E11F9-643A-4BD1-B0C7-630936DC0F32}"/>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4" name="TextBox 23">
            <a:extLst>
              <a:ext uri="{FF2B5EF4-FFF2-40B4-BE49-F238E27FC236}">
                <a16:creationId xmlns:a16="http://schemas.microsoft.com/office/drawing/2014/main" id="{9F11DC5A-F3B3-48D5-8343-002D8701A6D1}"/>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5" name="TextBox 24">
            <a:extLst>
              <a:ext uri="{FF2B5EF4-FFF2-40B4-BE49-F238E27FC236}">
                <a16:creationId xmlns:a16="http://schemas.microsoft.com/office/drawing/2014/main" id="{6417B6A1-C59A-4C00-A817-07C304BC7B4C}"/>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26" name="TextBox 25">
            <a:extLst>
              <a:ext uri="{FF2B5EF4-FFF2-40B4-BE49-F238E27FC236}">
                <a16:creationId xmlns:a16="http://schemas.microsoft.com/office/drawing/2014/main" id="{FF44D1CD-A048-4023-BEE8-9A27785505CA}"/>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27" name="TextBox 26">
            <a:extLst>
              <a:ext uri="{FF2B5EF4-FFF2-40B4-BE49-F238E27FC236}">
                <a16:creationId xmlns:a16="http://schemas.microsoft.com/office/drawing/2014/main" id="{C4AC4847-78D0-49E3-903F-0C4B97986143}"/>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28" name="Straight Connector 27">
            <a:extLst>
              <a:ext uri="{FF2B5EF4-FFF2-40B4-BE49-F238E27FC236}">
                <a16:creationId xmlns:a16="http://schemas.microsoft.com/office/drawing/2014/main" id="{DAE1BFD6-3D36-4F90-89DD-B8A19413903E}"/>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F4D5525-6C81-40BC-B72D-09648DE5FBBF}"/>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6B837A9-1603-4FEF-B667-00A6C6C03B83}"/>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6BF90F2-924E-448F-AB31-7B32FC7F7E39}"/>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69C5BC9-D305-46E1-95DF-678A444CA763}"/>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2720607-B2BC-4D5D-B57E-A373993BA0C0}"/>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34" name="TextBox 33">
            <a:extLst>
              <a:ext uri="{FF2B5EF4-FFF2-40B4-BE49-F238E27FC236}">
                <a16:creationId xmlns:a16="http://schemas.microsoft.com/office/drawing/2014/main" id="{9C3A9802-A9E3-4704-8BE7-B1DEBAAC3B33}"/>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35" name="TextBox 34">
            <a:extLst>
              <a:ext uri="{FF2B5EF4-FFF2-40B4-BE49-F238E27FC236}">
                <a16:creationId xmlns:a16="http://schemas.microsoft.com/office/drawing/2014/main" id="{9EB1B888-E058-4164-9CED-2BEB7B91B262}"/>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6" name="TextBox 35">
            <a:extLst>
              <a:ext uri="{FF2B5EF4-FFF2-40B4-BE49-F238E27FC236}">
                <a16:creationId xmlns:a16="http://schemas.microsoft.com/office/drawing/2014/main" id="{EB948ACD-D412-4AE1-99ED-F1330D1EFEB0}"/>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7" name="TextBox 36">
            <a:extLst>
              <a:ext uri="{FF2B5EF4-FFF2-40B4-BE49-F238E27FC236}">
                <a16:creationId xmlns:a16="http://schemas.microsoft.com/office/drawing/2014/main" id="{221A5CA8-6CE9-4B4F-B081-E2B8850F8EEA}"/>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38" name="TextBox 37">
            <a:extLst>
              <a:ext uri="{FF2B5EF4-FFF2-40B4-BE49-F238E27FC236}">
                <a16:creationId xmlns:a16="http://schemas.microsoft.com/office/drawing/2014/main" id="{81F01AB8-49E2-4014-8FE1-A8D433E4260C}"/>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39" name="TextBox 38">
            <a:extLst>
              <a:ext uri="{FF2B5EF4-FFF2-40B4-BE49-F238E27FC236}">
                <a16:creationId xmlns:a16="http://schemas.microsoft.com/office/drawing/2014/main" id="{F733D87B-2E44-4390-9201-C32C3D5351ED}"/>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40" name="Straight Connector 39">
            <a:extLst>
              <a:ext uri="{FF2B5EF4-FFF2-40B4-BE49-F238E27FC236}">
                <a16:creationId xmlns:a16="http://schemas.microsoft.com/office/drawing/2014/main" id="{2574568D-6D60-460C-BB90-13B9A7C7E261}"/>
              </a:ext>
            </a:extLst>
          </p:cNvPr>
          <p:cNvCxnSpPr>
            <a:cxnSpLocks/>
          </p:cNvCxnSpPr>
          <p:nvPr/>
        </p:nvCxnSpPr>
        <p:spPr>
          <a:xfrm>
            <a:off x="1299016" y="2753744"/>
            <a:ext cx="2752133" cy="27670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7" name="TextBox 186">
                <a:extLst>
                  <a:ext uri="{FF2B5EF4-FFF2-40B4-BE49-F238E27FC236}">
                    <a16:creationId xmlns:a16="http://schemas.microsoft.com/office/drawing/2014/main" id="{3BFDC750-F741-4FA1-83E6-27204B701F99}"/>
                  </a:ext>
                </a:extLst>
              </p:cNvPr>
              <p:cNvSpPr txBox="1"/>
              <p:nvPr/>
            </p:nvSpPr>
            <p:spPr>
              <a:xfrm>
                <a:off x="2622379" y="3408419"/>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𝑋</m:t>
                      </m:r>
                      <m:r>
                        <m:rPr>
                          <m:nor/>
                        </m:rPr>
                        <a:rPr lang="en-US" altLang="en-US" sz="1600" dirty="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87" name="TextBox 186">
                <a:extLst>
                  <a:ext uri="{FF2B5EF4-FFF2-40B4-BE49-F238E27FC236}">
                    <a16:creationId xmlns:a16="http://schemas.microsoft.com/office/drawing/2014/main" id="{3BFDC750-F741-4FA1-83E6-27204B701F99}"/>
                  </a:ext>
                </a:extLst>
              </p:cNvPr>
              <p:cNvSpPr txBox="1">
                <a:spLocks noRot="1" noChangeAspect="1" noMove="1" noResize="1" noEditPoints="1" noAdjustHandles="1" noChangeArrowheads="1" noChangeShapeType="1" noTextEdit="1"/>
              </p:cNvSpPr>
              <p:nvPr/>
            </p:nvSpPr>
            <p:spPr>
              <a:xfrm>
                <a:off x="2622379" y="3408419"/>
                <a:ext cx="1611454" cy="338554"/>
              </a:xfrm>
              <a:prstGeom prst="rect">
                <a:avLst/>
              </a:prstGeom>
              <a:blipFill>
                <a:blip r:embed="rId7"/>
                <a:stretch>
                  <a:fillRect/>
                </a:stretch>
              </a:blipFill>
            </p:spPr>
            <p:txBody>
              <a:bodyPr/>
              <a:lstStyle/>
              <a:p>
                <a:r>
                  <a:rPr lang="en-CA">
                    <a:noFill/>
                  </a:rPr>
                  <a:t> </a:t>
                </a:r>
              </a:p>
            </p:txBody>
          </p:sp>
        </mc:Fallback>
      </mc:AlternateContent>
      <p:cxnSp>
        <p:nvCxnSpPr>
          <p:cNvPr id="188" name="Straight Arrow Connector 187">
            <a:extLst>
              <a:ext uri="{FF2B5EF4-FFF2-40B4-BE49-F238E27FC236}">
                <a16:creationId xmlns:a16="http://schemas.microsoft.com/office/drawing/2014/main" id="{31E7865B-A655-4332-AF84-0F504E647C6E}"/>
              </a:ext>
            </a:extLst>
          </p:cNvPr>
          <p:cNvCxnSpPr>
            <a:cxnSpLocks/>
          </p:cNvCxnSpPr>
          <p:nvPr/>
        </p:nvCxnSpPr>
        <p:spPr>
          <a:xfrm rot="18900000" flipH="1">
            <a:off x="2610487" y="3912268"/>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4" name="Straight Connector 3">
            <a:extLst>
              <a:ext uri="{FF2B5EF4-FFF2-40B4-BE49-F238E27FC236}">
                <a16:creationId xmlns:a16="http://schemas.microsoft.com/office/drawing/2014/main" id="{571D8290-D132-4610-8C17-6DC72B45AA8E}"/>
              </a:ext>
            </a:extLst>
          </p:cNvPr>
          <p:cNvCxnSpPr/>
          <p:nvPr/>
        </p:nvCxnSpPr>
        <p:spPr>
          <a:xfrm>
            <a:off x="1280718" y="3428635"/>
            <a:ext cx="2069081" cy="20598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6" name="Straight Arrow Connector 535">
            <a:extLst>
              <a:ext uri="{FF2B5EF4-FFF2-40B4-BE49-F238E27FC236}">
                <a16:creationId xmlns:a16="http://schemas.microsoft.com/office/drawing/2014/main" id="{90EC2C71-3AFE-4839-9FB5-342645E34F8E}"/>
              </a:ext>
            </a:extLst>
          </p:cNvPr>
          <p:cNvCxnSpPr>
            <a:cxnSpLocks/>
          </p:cNvCxnSpPr>
          <p:nvPr/>
        </p:nvCxnSpPr>
        <p:spPr>
          <a:xfrm rot="18900000" flipH="1">
            <a:off x="3248532" y="5001392"/>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287" name="Straight Connector 286">
            <a:extLst>
              <a:ext uri="{FF2B5EF4-FFF2-40B4-BE49-F238E27FC236}">
                <a16:creationId xmlns:a16="http://schemas.microsoft.com/office/drawing/2014/main" id="{F73B39AF-1A41-4A88-B77B-640AF6B00B6F}"/>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4177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Parallelogram 623668">
            <a:extLst>
              <a:ext uri="{FF2B5EF4-FFF2-40B4-BE49-F238E27FC236}">
                <a16:creationId xmlns:a16="http://schemas.microsoft.com/office/drawing/2014/main" id="{023FAF34-D14D-4767-9F9B-90F050C14C8B}"/>
              </a:ext>
            </a:extLst>
          </p:cNvPr>
          <p:cNvSpPr/>
          <p:nvPr/>
        </p:nvSpPr>
        <p:spPr>
          <a:xfrm rot="16200000">
            <a:off x="1287660" y="2071527"/>
            <a:ext cx="3424798" cy="3423253"/>
          </a:xfrm>
          <a:custGeom>
            <a:avLst/>
            <a:gdLst>
              <a:gd name="connsiteX0" fmla="*/ 0 w 1692517"/>
              <a:gd name="connsiteY0" fmla="*/ 2739369 h 2739369"/>
              <a:gd name="connsiteX1" fmla="*/ 1023431 w 1692517"/>
              <a:gd name="connsiteY1" fmla="*/ 0 h 2739369"/>
              <a:gd name="connsiteX2" fmla="*/ 1692517 w 1692517"/>
              <a:gd name="connsiteY2" fmla="*/ 0 h 2739369"/>
              <a:gd name="connsiteX3" fmla="*/ 669086 w 1692517"/>
              <a:gd name="connsiteY3" fmla="*/ 2739369 h 2739369"/>
              <a:gd name="connsiteX4" fmla="*/ 0 w 1692517"/>
              <a:gd name="connsiteY4" fmla="*/ 2739369 h 2739369"/>
              <a:gd name="connsiteX0" fmla="*/ 0 w 2749792"/>
              <a:gd name="connsiteY0" fmla="*/ 2067857 h 2739369"/>
              <a:gd name="connsiteX1" fmla="*/ 2080706 w 2749792"/>
              <a:gd name="connsiteY1" fmla="*/ 0 h 2739369"/>
              <a:gd name="connsiteX2" fmla="*/ 2749792 w 2749792"/>
              <a:gd name="connsiteY2" fmla="*/ 0 h 2739369"/>
              <a:gd name="connsiteX3" fmla="*/ 1726361 w 2749792"/>
              <a:gd name="connsiteY3" fmla="*/ 2739369 h 2739369"/>
              <a:gd name="connsiteX4" fmla="*/ 0 w 2749792"/>
              <a:gd name="connsiteY4" fmla="*/ 2067857 h 2739369"/>
              <a:gd name="connsiteX0" fmla="*/ 0 w 2749792"/>
              <a:gd name="connsiteY0" fmla="*/ 2067857 h 2739372"/>
              <a:gd name="connsiteX1" fmla="*/ 2080706 w 2749792"/>
              <a:gd name="connsiteY1" fmla="*/ 0 h 2739372"/>
              <a:gd name="connsiteX2" fmla="*/ 2749792 w 2749792"/>
              <a:gd name="connsiteY2" fmla="*/ 0 h 2739372"/>
              <a:gd name="connsiteX3" fmla="*/ 7098 w 2749792"/>
              <a:gd name="connsiteY3" fmla="*/ 2739372 h 2739372"/>
              <a:gd name="connsiteX4" fmla="*/ 0 w 2749792"/>
              <a:gd name="connsiteY4" fmla="*/ 2067857 h 2739372"/>
              <a:gd name="connsiteX0" fmla="*/ 0 w 2764155"/>
              <a:gd name="connsiteY0" fmla="*/ 2131280 h 2802795"/>
              <a:gd name="connsiteX1" fmla="*/ 2080706 w 2764155"/>
              <a:gd name="connsiteY1" fmla="*/ 63423 h 2802795"/>
              <a:gd name="connsiteX2" fmla="*/ 2764155 w 2764155"/>
              <a:gd name="connsiteY2" fmla="*/ 0 h 2802795"/>
              <a:gd name="connsiteX3" fmla="*/ 7098 w 2764155"/>
              <a:gd name="connsiteY3" fmla="*/ 2802795 h 2802795"/>
              <a:gd name="connsiteX4" fmla="*/ 0 w 2764155"/>
              <a:gd name="connsiteY4" fmla="*/ 2131280 h 2802795"/>
              <a:gd name="connsiteX0" fmla="*/ 0 w 2764155"/>
              <a:gd name="connsiteY0" fmla="*/ 2131282 h 2802797"/>
              <a:gd name="connsiteX1" fmla="*/ 2075916 w 2764155"/>
              <a:gd name="connsiteY1" fmla="*/ 0 h 2802797"/>
              <a:gd name="connsiteX2" fmla="*/ 2764155 w 2764155"/>
              <a:gd name="connsiteY2" fmla="*/ 2 h 2802797"/>
              <a:gd name="connsiteX3" fmla="*/ 7098 w 2764155"/>
              <a:gd name="connsiteY3" fmla="*/ 2802797 h 2802797"/>
              <a:gd name="connsiteX4" fmla="*/ 0 w 2764155"/>
              <a:gd name="connsiteY4" fmla="*/ 2131282 h 2802797"/>
              <a:gd name="connsiteX0" fmla="*/ 0 w 2764155"/>
              <a:gd name="connsiteY0" fmla="*/ 2256410 h 2802797"/>
              <a:gd name="connsiteX1" fmla="*/ 2075916 w 2764155"/>
              <a:gd name="connsiteY1" fmla="*/ 0 h 2802797"/>
              <a:gd name="connsiteX2" fmla="*/ 2764155 w 2764155"/>
              <a:gd name="connsiteY2" fmla="*/ 2 h 2802797"/>
              <a:gd name="connsiteX3" fmla="*/ 7098 w 2764155"/>
              <a:gd name="connsiteY3" fmla="*/ 2802797 h 2802797"/>
              <a:gd name="connsiteX4" fmla="*/ 0 w 2764155"/>
              <a:gd name="connsiteY4" fmla="*/ 2256410 h 2802797"/>
              <a:gd name="connsiteX0" fmla="*/ 0 w 2764155"/>
              <a:gd name="connsiteY0" fmla="*/ 2264231 h 2810618"/>
              <a:gd name="connsiteX1" fmla="*/ 2225824 w 2764155"/>
              <a:gd name="connsiteY1" fmla="*/ 0 h 2810618"/>
              <a:gd name="connsiteX2" fmla="*/ 2764155 w 2764155"/>
              <a:gd name="connsiteY2" fmla="*/ 7823 h 2810618"/>
              <a:gd name="connsiteX3" fmla="*/ 7098 w 2764155"/>
              <a:gd name="connsiteY3" fmla="*/ 2810618 h 2810618"/>
              <a:gd name="connsiteX4" fmla="*/ 0 w 2764155"/>
              <a:gd name="connsiteY4" fmla="*/ 2264231 h 281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155" h="2810618">
                <a:moveTo>
                  <a:pt x="0" y="2264231"/>
                </a:moveTo>
                <a:lnTo>
                  <a:pt x="2225824" y="0"/>
                </a:lnTo>
                <a:lnTo>
                  <a:pt x="2764155" y="7823"/>
                </a:lnTo>
                <a:lnTo>
                  <a:pt x="7098" y="2810618"/>
                </a:lnTo>
                <a:lnTo>
                  <a:pt x="0" y="2264231"/>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Isosceles Triangle 16">
            <a:extLst>
              <a:ext uri="{FF2B5EF4-FFF2-40B4-BE49-F238E27FC236}">
                <a16:creationId xmlns:a16="http://schemas.microsoft.com/office/drawing/2014/main" id="{B4B2EC53-EAF1-4127-9DDC-C4259B76926F}"/>
              </a:ext>
            </a:extLst>
          </p:cNvPr>
          <p:cNvSpPr/>
          <p:nvPr/>
        </p:nvSpPr>
        <p:spPr>
          <a:xfrm>
            <a:off x="1292593" y="2750443"/>
            <a:ext cx="2740324" cy="2741605"/>
          </a:xfrm>
          <a:prstGeom prst="triangle">
            <a:avLst>
              <a:gd name="adj" fmla="val 180"/>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BC – Increase in Income</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13</a:t>
            </a:fld>
            <a:endParaRPr lang="en-US" dirty="0"/>
          </a:p>
        </p:txBody>
      </p:sp>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800000"/>
            <a:ext cx="4320000" cy="2880000"/>
          </a:xfrm>
          <a:ln w="12700">
            <a:solidFill>
              <a:srgbClr val="2F2873"/>
            </a:solidFill>
          </a:ln>
        </p:spPr>
        <p:txBody>
          <a:bodyPr>
            <a:normAutofit/>
          </a:bodyPr>
          <a:lstStyle/>
          <a:p>
            <a:pPr marL="0" indent="0">
              <a:lnSpc>
                <a:spcPct val="120000"/>
              </a:lnSpc>
              <a:buNone/>
            </a:pPr>
            <a:r>
              <a:rPr lang="en-CA" sz="1700" b="1" dirty="0"/>
              <a:t>INITIAL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p>
          <a:p>
            <a:pPr marL="0" indent="0">
              <a:lnSpc>
                <a:spcPct val="120000"/>
              </a:lnSpc>
              <a:buNone/>
            </a:pPr>
            <a:r>
              <a:rPr lang="en-CA" sz="1700" b="1" dirty="0"/>
              <a:t>NEW VALUES</a:t>
            </a:r>
            <a:r>
              <a:rPr lang="en-CA" sz="1700" dirty="0"/>
              <a:t>:</a:t>
            </a:r>
            <a:r>
              <a:rPr lang="en-CA" sz="1700" b="1" dirty="0"/>
              <a:t> </a:t>
            </a:r>
            <a:r>
              <a:rPr lang="en-CA" sz="1700" b="1" i="1" dirty="0"/>
              <a:t>I</a:t>
            </a:r>
            <a:r>
              <a:rPr lang="en-CA" sz="1700" b="1" dirty="0"/>
              <a:t> = 100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endParaRPr lang="en-CA" sz="1700" dirty="0"/>
          </a:p>
          <a:p>
            <a:pPr marL="0" indent="0">
              <a:lnSpc>
                <a:spcPct val="120000"/>
              </a:lnSpc>
              <a:buNone/>
            </a:pPr>
            <a:endParaRPr lang="en-CA" sz="1700" dirty="0"/>
          </a:p>
          <a:p>
            <a:pPr marL="0" indent="0">
              <a:lnSpc>
                <a:spcPct val="120000"/>
              </a:lnSpc>
              <a:buNone/>
            </a:pPr>
            <a:r>
              <a:rPr lang="en-CA" sz="1700" dirty="0"/>
              <a:t>Click </a:t>
            </a:r>
            <a:r>
              <a:rPr lang="en-CA" sz="1700" dirty="0">
                <a:hlinkClick r:id="rId3" action="ppaction://hlinksldjump"/>
              </a:rPr>
              <a:t>here</a:t>
            </a:r>
            <a:r>
              <a:rPr lang="en-CA" sz="1700" dirty="0"/>
              <a:t> to return to initial budget constraint!</a:t>
            </a:r>
            <a:endParaRPr lang="en-CA" dirty="0"/>
          </a:p>
        </p:txBody>
      </p:sp>
      <p:sp>
        <p:nvSpPr>
          <p:cNvPr id="14" name="TextBox 13">
            <a:extLst>
              <a:ext uri="{FF2B5EF4-FFF2-40B4-BE49-F238E27FC236}">
                <a16:creationId xmlns:a16="http://schemas.microsoft.com/office/drawing/2014/main" id="{78F2A233-882B-4FBB-A1F5-8126BA783DC8}"/>
              </a:ext>
            </a:extLst>
          </p:cNvPr>
          <p:cNvSpPr txBox="1"/>
          <p:nvPr/>
        </p:nvSpPr>
        <p:spPr>
          <a:xfrm>
            <a:off x="4277854" y="4278181"/>
            <a:ext cx="2018925" cy="646331"/>
          </a:xfrm>
          <a:prstGeom prst="rect">
            <a:avLst/>
          </a:prstGeom>
          <a:noFill/>
        </p:spPr>
        <p:txBody>
          <a:bodyPr wrap="square" rtlCol="0">
            <a:spAutoFit/>
          </a:bodyPr>
          <a:lstStyle/>
          <a:p>
            <a:r>
              <a:rPr lang="en-CA" sz="1200" dirty="0">
                <a:latin typeface="PT Serif" panose="020A0603040505020204" pitchFamily="18" charset="0"/>
              </a:rPr>
              <a:t>set of bundles that became</a:t>
            </a:r>
          </a:p>
          <a:p>
            <a:r>
              <a:rPr lang="en-CA" sz="1200" dirty="0">
                <a:latin typeface="PT Serif" panose="020A0603040505020204" pitchFamily="18" charset="0"/>
              </a:rPr>
              <a:t>affordable as a result of </a:t>
            </a:r>
          </a:p>
          <a:p>
            <a:r>
              <a:rPr lang="en-CA" sz="1200" dirty="0">
                <a:latin typeface="PT Serif" panose="020A0603040505020204" pitchFamily="18" charset="0"/>
              </a:rPr>
              <a:t>the change</a:t>
            </a: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CD4BDFFB-2273-4996-A2E9-4635FBDC1488}"/>
                  </a:ext>
                </a:extLst>
              </p:cNvPr>
              <p:cNvSpPr txBox="1"/>
              <p:nvPr/>
            </p:nvSpPr>
            <p:spPr>
              <a:xfrm>
                <a:off x="1949414" y="2023788"/>
                <a:ext cx="1771272" cy="369332"/>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𝑋</m:t>
                      </m:r>
                      <m:r>
                        <m:rPr>
                          <m:nor/>
                        </m:rPr>
                        <a:rPr lang="en-US" altLang="en-US" dirty="0"/>
                        <m:t>+</m:t>
                      </m:r>
                      <m:r>
                        <a:rPr lang="en-CA" altLang="en-US" i="1">
                          <a:latin typeface="Cambria Math" panose="02040503050406030204" pitchFamily="18" charset="0"/>
                        </a:rPr>
                        <m:t>𝑌</m:t>
                      </m:r>
                      <m:r>
                        <a:rPr lang="en-CA" altLang="en-US" b="0" i="1" smtClean="0">
                          <a:latin typeface="Cambria Math" panose="02040503050406030204" pitchFamily="18" charset="0"/>
                          <a:ea typeface="Cambria Math" panose="02040503050406030204" pitchFamily="18" charset="0"/>
                        </a:rPr>
                        <m:t>=100</m:t>
                      </m:r>
                    </m:oMath>
                  </m:oMathPara>
                </a14:m>
                <a:endParaRPr lang="en-US" altLang="en-US" dirty="0"/>
              </a:p>
            </p:txBody>
          </p:sp>
        </mc:Choice>
        <mc:Fallback xmlns="">
          <p:sp>
            <p:nvSpPr>
              <p:cNvPr id="20" name="TextBox 19">
                <a:extLst>
                  <a:ext uri="{FF2B5EF4-FFF2-40B4-BE49-F238E27FC236}">
                    <a16:creationId xmlns:a16="http://schemas.microsoft.com/office/drawing/2014/main" id="{CD4BDFFB-2273-4996-A2E9-4635FBDC1488}"/>
                  </a:ext>
                </a:extLst>
              </p:cNvPr>
              <p:cNvSpPr txBox="1">
                <a:spLocks noRot="1" noChangeAspect="1" noMove="1" noResize="1" noEditPoints="1" noAdjustHandles="1" noChangeArrowheads="1" noChangeShapeType="1" noTextEdit="1"/>
              </p:cNvSpPr>
              <p:nvPr/>
            </p:nvSpPr>
            <p:spPr>
              <a:xfrm>
                <a:off x="1949414" y="2023788"/>
                <a:ext cx="1771272" cy="369332"/>
              </a:xfrm>
              <a:prstGeom prst="rect">
                <a:avLst/>
              </a:prstGeom>
              <a:blipFill>
                <a:blip r:embed="rId4"/>
                <a:stretch>
                  <a:fillRect/>
                </a:stretch>
              </a:blipFill>
            </p:spPr>
            <p:txBody>
              <a:bodyPr/>
              <a:lstStyle/>
              <a:p>
                <a:r>
                  <a:rPr lang="en-CA">
                    <a:noFill/>
                  </a:rPr>
                  <a:t> </a:t>
                </a:r>
              </a:p>
            </p:txBody>
          </p:sp>
        </mc:Fallback>
      </mc:AlternateContent>
      <p:cxnSp>
        <p:nvCxnSpPr>
          <p:cNvPr id="21" name="Straight Connector 20">
            <a:extLst>
              <a:ext uri="{FF2B5EF4-FFF2-40B4-BE49-F238E27FC236}">
                <a16:creationId xmlns:a16="http://schemas.microsoft.com/office/drawing/2014/main" id="{7CB762C7-2073-4FA1-91F3-302648C6F7F3}"/>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587FCF2E-8A69-417B-97F3-EAF59D9A758E}"/>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74191753-03A2-4A53-8705-2C0A39D96F21}"/>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23" name="TextBox 22">
                <a:extLst>
                  <a:ext uri="{FF2B5EF4-FFF2-40B4-BE49-F238E27FC236}">
                    <a16:creationId xmlns:a16="http://schemas.microsoft.com/office/drawing/2014/main" id="{74191753-03A2-4A53-8705-2C0A39D96F21}"/>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5"/>
                <a:stretch>
                  <a:fillRect r="-8333"/>
                </a:stretch>
              </a:blipFill>
            </p:spPr>
            <p:txBody>
              <a:bodyPr/>
              <a:lstStyle/>
              <a:p>
                <a:r>
                  <a:rPr lang="en-CA">
                    <a:noFill/>
                  </a:rPr>
                  <a:t> </a:t>
                </a:r>
              </a:p>
            </p:txBody>
          </p:sp>
        </mc:Fallback>
      </mc:AlternateContent>
      <p:cxnSp>
        <p:nvCxnSpPr>
          <p:cNvPr id="24" name="Straight Connector 23">
            <a:extLst>
              <a:ext uri="{FF2B5EF4-FFF2-40B4-BE49-F238E27FC236}">
                <a16:creationId xmlns:a16="http://schemas.microsoft.com/office/drawing/2014/main" id="{8430E8BC-7C58-4BF7-9DB8-DD79874B1C20}"/>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742218A-0E89-48C3-8D54-E6564C40AF75}"/>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D3A6B4E-EA36-4569-B56E-7E70C2D6DBDC}"/>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55499A2-4F2F-4378-AB07-D6F43AD539D3}"/>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B52C80F-5DF6-4931-824A-890950A5B142}"/>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8FA859C5-A4DD-4E3E-BABB-29E3BD38BEBA}"/>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30" name="TextBox 29">
            <a:extLst>
              <a:ext uri="{FF2B5EF4-FFF2-40B4-BE49-F238E27FC236}">
                <a16:creationId xmlns:a16="http://schemas.microsoft.com/office/drawing/2014/main" id="{7824DB9F-70F3-4D76-87B4-612BB3979225}"/>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31" name="TextBox 30">
            <a:extLst>
              <a:ext uri="{FF2B5EF4-FFF2-40B4-BE49-F238E27FC236}">
                <a16:creationId xmlns:a16="http://schemas.microsoft.com/office/drawing/2014/main" id="{4B2ECB40-B566-4381-8B4E-252D24D69DD9}"/>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2" name="TextBox 31">
            <a:extLst>
              <a:ext uri="{FF2B5EF4-FFF2-40B4-BE49-F238E27FC236}">
                <a16:creationId xmlns:a16="http://schemas.microsoft.com/office/drawing/2014/main" id="{623F062C-B327-4406-BA1E-B12F23E00094}"/>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3" name="TextBox 32">
            <a:extLst>
              <a:ext uri="{FF2B5EF4-FFF2-40B4-BE49-F238E27FC236}">
                <a16:creationId xmlns:a16="http://schemas.microsoft.com/office/drawing/2014/main" id="{D8E833FD-DF4B-4430-A028-F7E03A0BD4DB}"/>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34" name="Straight Connector 33">
            <a:extLst>
              <a:ext uri="{FF2B5EF4-FFF2-40B4-BE49-F238E27FC236}">
                <a16:creationId xmlns:a16="http://schemas.microsoft.com/office/drawing/2014/main" id="{4FC05F68-6237-40D7-B585-2D45D411738E}"/>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4DFFB3D-A52B-4502-9F24-835CC07E5F1D}"/>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CF5D3AF7-0092-4D23-B65D-BE973CB2B01D}"/>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976BA97-7617-4169-BE0C-8B0C38D2FD4F}"/>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33B9E0AF-F23F-4FC3-B9E2-DDDB0FD184F8}"/>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6BC37E5C-4415-466C-B07E-C246B422E0FD}"/>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40" name="TextBox 39">
            <a:extLst>
              <a:ext uri="{FF2B5EF4-FFF2-40B4-BE49-F238E27FC236}">
                <a16:creationId xmlns:a16="http://schemas.microsoft.com/office/drawing/2014/main" id="{985DBD56-9393-44C4-9F6E-78F89317B14D}"/>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41" name="TextBox 40">
            <a:extLst>
              <a:ext uri="{FF2B5EF4-FFF2-40B4-BE49-F238E27FC236}">
                <a16:creationId xmlns:a16="http://schemas.microsoft.com/office/drawing/2014/main" id="{1D0208B6-3743-4293-A04F-B00983E490D1}"/>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42" name="TextBox 41">
            <a:extLst>
              <a:ext uri="{FF2B5EF4-FFF2-40B4-BE49-F238E27FC236}">
                <a16:creationId xmlns:a16="http://schemas.microsoft.com/office/drawing/2014/main" id="{03C6E869-2922-4655-9A0B-0088F8F2415A}"/>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43" name="TextBox 42">
            <a:extLst>
              <a:ext uri="{FF2B5EF4-FFF2-40B4-BE49-F238E27FC236}">
                <a16:creationId xmlns:a16="http://schemas.microsoft.com/office/drawing/2014/main" id="{832A0260-ECE8-4C51-9857-B2308B4D16F0}"/>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44" name="TextBox 43">
            <a:extLst>
              <a:ext uri="{FF2B5EF4-FFF2-40B4-BE49-F238E27FC236}">
                <a16:creationId xmlns:a16="http://schemas.microsoft.com/office/drawing/2014/main" id="{9610BDBA-3F8E-49D9-A5A2-21C5756BF1BC}"/>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45" name="TextBox 44">
            <a:extLst>
              <a:ext uri="{FF2B5EF4-FFF2-40B4-BE49-F238E27FC236}">
                <a16:creationId xmlns:a16="http://schemas.microsoft.com/office/drawing/2014/main" id="{68230C0F-991C-496D-A0B3-D56ED79F6183}"/>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46" name="Straight Connector 45">
            <a:extLst>
              <a:ext uri="{FF2B5EF4-FFF2-40B4-BE49-F238E27FC236}">
                <a16:creationId xmlns:a16="http://schemas.microsoft.com/office/drawing/2014/main" id="{6C307760-A226-4575-9F96-0AE6BF69F922}"/>
              </a:ext>
            </a:extLst>
          </p:cNvPr>
          <p:cNvCxnSpPr>
            <a:cxnSpLocks/>
          </p:cNvCxnSpPr>
          <p:nvPr/>
        </p:nvCxnSpPr>
        <p:spPr>
          <a:xfrm>
            <a:off x="1289685" y="2735082"/>
            <a:ext cx="2752133" cy="27670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5CBE6137-0A58-4A54-820C-62370C4FE787}"/>
                  </a:ext>
                </a:extLst>
              </p:cNvPr>
              <p:cNvSpPr txBox="1"/>
              <p:nvPr/>
            </p:nvSpPr>
            <p:spPr>
              <a:xfrm>
                <a:off x="2673740" y="3403686"/>
                <a:ext cx="1611454" cy="369332"/>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𝑋</m:t>
                      </m:r>
                      <m:r>
                        <m:rPr>
                          <m:nor/>
                        </m:rPr>
                        <a:rPr lang="en-US" altLang="en-US" dirty="0"/>
                        <m:t>+</m:t>
                      </m:r>
                      <m:r>
                        <a:rPr lang="en-CA" altLang="en-US" i="1">
                          <a:latin typeface="Cambria Math" panose="02040503050406030204" pitchFamily="18" charset="0"/>
                        </a:rPr>
                        <m:t>𝑌</m:t>
                      </m:r>
                      <m:r>
                        <a:rPr lang="en-CA" altLang="en-US" b="0" i="1" smtClean="0">
                          <a:latin typeface="Cambria Math" panose="02040503050406030204" pitchFamily="18" charset="0"/>
                          <a:ea typeface="Cambria Math" panose="02040503050406030204" pitchFamily="18" charset="0"/>
                        </a:rPr>
                        <m:t>=80</m:t>
                      </m:r>
                    </m:oMath>
                  </m:oMathPara>
                </a14:m>
                <a:endParaRPr lang="en-US" altLang="en-US" dirty="0"/>
              </a:p>
            </p:txBody>
          </p:sp>
        </mc:Choice>
        <mc:Fallback xmlns="">
          <p:sp>
            <p:nvSpPr>
              <p:cNvPr id="47" name="TextBox 46">
                <a:extLst>
                  <a:ext uri="{FF2B5EF4-FFF2-40B4-BE49-F238E27FC236}">
                    <a16:creationId xmlns:a16="http://schemas.microsoft.com/office/drawing/2014/main" id="{5CBE6137-0A58-4A54-820C-62370C4FE787}"/>
                  </a:ext>
                </a:extLst>
              </p:cNvPr>
              <p:cNvSpPr txBox="1">
                <a:spLocks noRot="1" noChangeAspect="1" noMove="1" noResize="1" noEditPoints="1" noAdjustHandles="1" noChangeArrowheads="1" noChangeShapeType="1" noTextEdit="1"/>
              </p:cNvSpPr>
              <p:nvPr/>
            </p:nvSpPr>
            <p:spPr>
              <a:xfrm>
                <a:off x="2673740" y="3403686"/>
                <a:ext cx="1611454" cy="369332"/>
              </a:xfrm>
              <a:prstGeom prst="rect">
                <a:avLst/>
              </a:prstGeom>
              <a:blipFill>
                <a:blip r:embed="rId6"/>
                <a:stretch>
                  <a:fillRect/>
                </a:stretch>
              </a:blipFill>
            </p:spPr>
            <p:txBody>
              <a:bodyPr/>
              <a:lstStyle/>
              <a:p>
                <a:r>
                  <a:rPr lang="en-CA">
                    <a:noFill/>
                  </a:rPr>
                  <a:t> </a:t>
                </a:r>
              </a:p>
            </p:txBody>
          </p:sp>
        </mc:Fallback>
      </mc:AlternateContent>
      <p:cxnSp>
        <p:nvCxnSpPr>
          <p:cNvPr id="48" name="Straight Arrow Connector 47">
            <a:extLst>
              <a:ext uri="{FF2B5EF4-FFF2-40B4-BE49-F238E27FC236}">
                <a16:creationId xmlns:a16="http://schemas.microsoft.com/office/drawing/2014/main" id="{967157A4-756A-4332-8090-CDA5D4572339}"/>
              </a:ext>
            </a:extLst>
          </p:cNvPr>
          <p:cNvCxnSpPr>
            <a:cxnSpLocks/>
          </p:cNvCxnSpPr>
          <p:nvPr/>
        </p:nvCxnSpPr>
        <p:spPr>
          <a:xfrm rot="18900000" flipH="1">
            <a:off x="2610487" y="3912268"/>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A132ECE1-2ADB-4405-8B32-76148370B837}"/>
              </a:ext>
            </a:extLst>
          </p:cNvPr>
          <p:cNvCxnSpPr>
            <a:cxnSpLocks/>
          </p:cNvCxnSpPr>
          <p:nvPr/>
        </p:nvCxnSpPr>
        <p:spPr>
          <a:xfrm rot="18900000" flipH="1">
            <a:off x="3764664" y="4809688"/>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3" name="Straight Connector 2">
            <a:extLst>
              <a:ext uri="{FF2B5EF4-FFF2-40B4-BE49-F238E27FC236}">
                <a16:creationId xmlns:a16="http://schemas.microsoft.com/office/drawing/2014/main" id="{5EDE74A7-BBAF-4EFB-9A16-31661EB33ED3}"/>
              </a:ext>
            </a:extLst>
          </p:cNvPr>
          <p:cNvCxnSpPr>
            <a:cxnSpLocks/>
            <a:endCxn id="33" idx="0"/>
          </p:cNvCxnSpPr>
          <p:nvPr/>
        </p:nvCxnSpPr>
        <p:spPr>
          <a:xfrm>
            <a:off x="1290108" y="2057035"/>
            <a:ext cx="3438838" cy="3439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3833246B-8C5B-4B21-B2B8-A45FD5B297BB}"/>
              </a:ext>
            </a:extLst>
          </p:cNvPr>
          <p:cNvCxnSpPr>
            <a:cxnSpLocks/>
          </p:cNvCxnSpPr>
          <p:nvPr/>
        </p:nvCxnSpPr>
        <p:spPr>
          <a:xfrm rot="18900000" flipH="1">
            <a:off x="1909249" y="2531751"/>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770ED011-9D53-4B5A-B561-7E0C7679EB10}"/>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87F429B9-2C99-4087-B8B4-684A69A688FF}"/>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55" name="TextBox 54">
                <a:extLst>
                  <a:ext uri="{FF2B5EF4-FFF2-40B4-BE49-F238E27FC236}">
                    <a16:creationId xmlns:a16="http://schemas.microsoft.com/office/drawing/2014/main" id="{87F429B9-2C99-4087-B8B4-684A69A688FF}"/>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7"/>
                <a:stretch>
                  <a:fillRect r="-12766"/>
                </a:stretch>
              </a:blipFill>
            </p:spPr>
            <p:txBody>
              <a:bodyPr/>
              <a:lstStyle/>
              <a:p>
                <a:r>
                  <a:rPr lang="en-CA">
                    <a:noFill/>
                  </a:rPr>
                  <a:t> </a:t>
                </a:r>
              </a:p>
            </p:txBody>
          </p:sp>
        </mc:Fallback>
      </mc:AlternateContent>
    </p:spTree>
    <p:extLst>
      <p:ext uri="{BB962C8B-B14F-4D97-AF65-F5344CB8AC3E}">
        <p14:creationId xmlns:p14="http://schemas.microsoft.com/office/powerpoint/2010/main" val="1493948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Right Triangle 8">
            <a:extLst>
              <a:ext uri="{FF2B5EF4-FFF2-40B4-BE49-F238E27FC236}">
                <a16:creationId xmlns:a16="http://schemas.microsoft.com/office/drawing/2014/main" id="{FBFD32B7-47FD-4648-93C0-86A7C017E97C}"/>
              </a:ext>
            </a:extLst>
          </p:cNvPr>
          <p:cNvSpPr/>
          <p:nvPr/>
        </p:nvSpPr>
        <p:spPr>
          <a:xfrm>
            <a:off x="1283656" y="2742762"/>
            <a:ext cx="5445327" cy="2741207"/>
          </a:xfrm>
          <a:custGeom>
            <a:avLst/>
            <a:gdLst>
              <a:gd name="connsiteX0" fmla="*/ 0 w 5445327"/>
              <a:gd name="connsiteY0" fmla="*/ 2741207 h 2741207"/>
              <a:gd name="connsiteX1" fmla="*/ 0 w 5445327"/>
              <a:gd name="connsiteY1" fmla="*/ 0 h 2741207"/>
              <a:gd name="connsiteX2" fmla="*/ 5445327 w 5445327"/>
              <a:gd name="connsiteY2" fmla="*/ 2741207 h 2741207"/>
              <a:gd name="connsiteX3" fmla="*/ 0 w 5445327"/>
              <a:gd name="connsiteY3" fmla="*/ 2741207 h 2741207"/>
              <a:gd name="connsiteX0" fmla="*/ 4114800 w 5445327"/>
              <a:gd name="connsiteY0" fmla="*/ 2703107 h 2741207"/>
              <a:gd name="connsiteX1" fmla="*/ 0 w 5445327"/>
              <a:gd name="connsiteY1" fmla="*/ 0 h 2741207"/>
              <a:gd name="connsiteX2" fmla="*/ 5445327 w 5445327"/>
              <a:gd name="connsiteY2" fmla="*/ 2741207 h 2741207"/>
              <a:gd name="connsiteX3" fmla="*/ 4114800 w 5445327"/>
              <a:gd name="connsiteY3" fmla="*/ 2703107 h 2741207"/>
              <a:gd name="connsiteX0" fmla="*/ 2757487 w 5445327"/>
              <a:gd name="connsiteY0" fmla="*/ 2741207 h 2741207"/>
              <a:gd name="connsiteX1" fmla="*/ 0 w 5445327"/>
              <a:gd name="connsiteY1" fmla="*/ 0 h 2741207"/>
              <a:gd name="connsiteX2" fmla="*/ 5445327 w 5445327"/>
              <a:gd name="connsiteY2" fmla="*/ 2741207 h 2741207"/>
              <a:gd name="connsiteX3" fmla="*/ 2757487 w 5445327"/>
              <a:gd name="connsiteY3" fmla="*/ 2741207 h 2741207"/>
              <a:gd name="connsiteX0" fmla="*/ 2743199 w 5445327"/>
              <a:gd name="connsiteY0" fmla="*/ 2741207 h 2741207"/>
              <a:gd name="connsiteX1" fmla="*/ 0 w 5445327"/>
              <a:gd name="connsiteY1" fmla="*/ 0 h 2741207"/>
              <a:gd name="connsiteX2" fmla="*/ 5445327 w 5445327"/>
              <a:gd name="connsiteY2" fmla="*/ 2741207 h 2741207"/>
              <a:gd name="connsiteX3" fmla="*/ 2743199 w 5445327"/>
              <a:gd name="connsiteY3" fmla="*/ 2741207 h 2741207"/>
            </a:gdLst>
            <a:ahLst/>
            <a:cxnLst>
              <a:cxn ang="0">
                <a:pos x="connsiteX0" y="connsiteY0"/>
              </a:cxn>
              <a:cxn ang="0">
                <a:pos x="connsiteX1" y="connsiteY1"/>
              </a:cxn>
              <a:cxn ang="0">
                <a:pos x="connsiteX2" y="connsiteY2"/>
              </a:cxn>
              <a:cxn ang="0">
                <a:pos x="connsiteX3" y="connsiteY3"/>
              </a:cxn>
            </a:cxnLst>
            <a:rect l="l" t="t" r="r" b="b"/>
            <a:pathLst>
              <a:path w="5445327" h="2741207">
                <a:moveTo>
                  <a:pt x="2743199" y="2741207"/>
                </a:moveTo>
                <a:lnTo>
                  <a:pt x="0" y="0"/>
                </a:lnTo>
                <a:lnTo>
                  <a:pt x="5445327" y="2741207"/>
                </a:lnTo>
                <a:lnTo>
                  <a:pt x="2743199" y="2741207"/>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BC – Decrease in Price of </a:t>
            </a:r>
            <a:r>
              <a:rPr lang="en-US" altLang="en-US" i="1" dirty="0">
                <a:solidFill>
                  <a:srgbClr val="2F2873"/>
                </a:solidFill>
              </a:rPr>
              <a:t>X</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14</a:t>
            </a:fld>
            <a:endParaRPr lang="en-US" dirty="0"/>
          </a:p>
        </p:txBody>
      </p:sp>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800000"/>
            <a:ext cx="4320000" cy="2880000"/>
          </a:xfrm>
          <a:ln w="12700">
            <a:solidFill>
              <a:srgbClr val="2F2873"/>
            </a:solidFill>
          </a:ln>
        </p:spPr>
        <p:txBody>
          <a:bodyPr>
            <a:normAutofit/>
          </a:bodyPr>
          <a:lstStyle/>
          <a:p>
            <a:pPr marL="0" indent="0">
              <a:lnSpc>
                <a:spcPct val="120000"/>
              </a:lnSpc>
              <a:buNone/>
            </a:pPr>
            <a:r>
              <a:rPr lang="en-CA" sz="1700" b="1" dirty="0"/>
              <a:t>INITIAL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p>
          <a:p>
            <a:pPr marL="0" indent="0">
              <a:lnSpc>
                <a:spcPct val="120000"/>
              </a:lnSpc>
              <a:buNone/>
            </a:pPr>
            <a:r>
              <a:rPr lang="en-CA" sz="1700" b="1" dirty="0"/>
              <a:t>NEW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0.5</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endParaRPr lang="en-CA" sz="1700" dirty="0"/>
          </a:p>
          <a:p>
            <a:pPr marL="0" indent="0">
              <a:lnSpc>
                <a:spcPct val="120000"/>
              </a:lnSpc>
              <a:buNone/>
            </a:pPr>
            <a:endParaRPr lang="en-CA" sz="1700" dirty="0"/>
          </a:p>
          <a:p>
            <a:pPr marL="0" indent="0">
              <a:lnSpc>
                <a:spcPct val="120000"/>
              </a:lnSpc>
              <a:buNone/>
            </a:pPr>
            <a:r>
              <a:rPr lang="en-CA" sz="1700" dirty="0"/>
              <a:t>Click </a:t>
            </a:r>
            <a:r>
              <a:rPr lang="en-CA" sz="1700" dirty="0">
                <a:hlinkClick r:id="rId3" action="ppaction://hlinksldjump"/>
              </a:rPr>
              <a:t>here</a:t>
            </a:r>
            <a:r>
              <a:rPr lang="en-CA" sz="1700" dirty="0"/>
              <a:t> to return to initial budget constraint!</a:t>
            </a:r>
            <a:endParaRPr lang="en-CA" dirty="0"/>
          </a:p>
        </p:txBody>
      </p:sp>
      <p:cxnSp>
        <p:nvCxnSpPr>
          <p:cNvPr id="25" name="Straight Arrow Connector 24">
            <a:extLst>
              <a:ext uri="{FF2B5EF4-FFF2-40B4-BE49-F238E27FC236}">
                <a16:creationId xmlns:a16="http://schemas.microsoft.com/office/drawing/2014/main" id="{6839F2B7-1337-4262-BF68-93495705999F}"/>
              </a:ext>
            </a:extLst>
          </p:cNvPr>
          <p:cNvCxnSpPr>
            <a:cxnSpLocks/>
          </p:cNvCxnSpPr>
          <p:nvPr/>
        </p:nvCxnSpPr>
        <p:spPr>
          <a:xfrm rot="18900000" flipH="1">
            <a:off x="3240442" y="3522706"/>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42D6569D-A840-4DFB-B021-26D839B6FCC2}"/>
                  </a:ext>
                </a:extLst>
              </p:cNvPr>
              <p:cNvSpPr txBox="1"/>
              <p:nvPr/>
            </p:nvSpPr>
            <p:spPr>
              <a:xfrm>
                <a:off x="3135610" y="3030932"/>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0.5</m:t>
                      </m:r>
                      <m:r>
                        <a:rPr lang="en-CA" altLang="en-US" sz="1600" i="1">
                          <a:latin typeface="Cambria Math" panose="02040503050406030204" pitchFamily="18" charset="0"/>
                        </a:rPr>
                        <m:t>𝑋</m:t>
                      </m:r>
                      <m:r>
                        <m:rPr>
                          <m:nor/>
                        </m:rPr>
                        <a:rPr lang="en-US" altLang="en-US" sz="1600" dirty="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26" name="TextBox 25">
                <a:extLst>
                  <a:ext uri="{FF2B5EF4-FFF2-40B4-BE49-F238E27FC236}">
                    <a16:creationId xmlns:a16="http://schemas.microsoft.com/office/drawing/2014/main" id="{42D6569D-A840-4DFB-B021-26D839B6FCC2}"/>
                  </a:ext>
                </a:extLst>
              </p:cNvPr>
              <p:cNvSpPr txBox="1">
                <a:spLocks noRot="1" noChangeAspect="1" noMove="1" noResize="1" noEditPoints="1" noAdjustHandles="1" noChangeArrowheads="1" noChangeShapeType="1" noTextEdit="1"/>
              </p:cNvSpPr>
              <p:nvPr/>
            </p:nvSpPr>
            <p:spPr>
              <a:xfrm>
                <a:off x="3135610" y="3030932"/>
                <a:ext cx="1611454" cy="338554"/>
              </a:xfrm>
              <a:prstGeom prst="rect">
                <a:avLst/>
              </a:prstGeom>
              <a:blipFill>
                <a:blip r:embed="rId4"/>
                <a:stretch>
                  <a:fillRect/>
                </a:stretch>
              </a:blipFill>
            </p:spPr>
            <p:txBody>
              <a:bodyPr/>
              <a:lstStyle/>
              <a:p>
                <a:r>
                  <a:rPr lang="en-CA">
                    <a:noFill/>
                  </a:rPr>
                  <a:t> </a:t>
                </a:r>
              </a:p>
            </p:txBody>
          </p:sp>
        </mc:Fallback>
      </mc:AlternateContent>
      <p:cxnSp>
        <p:nvCxnSpPr>
          <p:cNvPr id="27" name="Straight Arrow Connector 26">
            <a:extLst>
              <a:ext uri="{FF2B5EF4-FFF2-40B4-BE49-F238E27FC236}">
                <a16:creationId xmlns:a16="http://schemas.microsoft.com/office/drawing/2014/main" id="{61C94857-B311-4EC5-93C0-3843CC0C6737}"/>
              </a:ext>
            </a:extLst>
          </p:cNvPr>
          <p:cNvCxnSpPr>
            <a:cxnSpLocks/>
          </p:cNvCxnSpPr>
          <p:nvPr/>
        </p:nvCxnSpPr>
        <p:spPr>
          <a:xfrm rot="18900000" flipH="1">
            <a:off x="3995939" y="4291773"/>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65DAB2EF-416F-40C2-9E51-01BFE70EBD43}"/>
              </a:ext>
            </a:extLst>
          </p:cNvPr>
          <p:cNvSpPr txBox="1"/>
          <p:nvPr/>
        </p:nvSpPr>
        <p:spPr>
          <a:xfrm>
            <a:off x="4496022" y="3764226"/>
            <a:ext cx="2018925" cy="646331"/>
          </a:xfrm>
          <a:prstGeom prst="rect">
            <a:avLst/>
          </a:prstGeom>
          <a:noFill/>
        </p:spPr>
        <p:txBody>
          <a:bodyPr wrap="square" rtlCol="0">
            <a:spAutoFit/>
          </a:bodyPr>
          <a:lstStyle/>
          <a:p>
            <a:r>
              <a:rPr lang="en-CA" sz="1200" dirty="0">
                <a:latin typeface="PT Serif" panose="020A0603040505020204" pitchFamily="18" charset="0"/>
              </a:rPr>
              <a:t>set of bundles that became</a:t>
            </a:r>
          </a:p>
          <a:p>
            <a:r>
              <a:rPr lang="en-CA" sz="1200" dirty="0">
                <a:latin typeface="PT Serif" panose="020A0603040505020204" pitchFamily="18" charset="0"/>
              </a:rPr>
              <a:t>affordable as a result of </a:t>
            </a:r>
          </a:p>
          <a:p>
            <a:r>
              <a:rPr lang="en-CA" sz="1200" dirty="0">
                <a:latin typeface="PT Serif" panose="020A0603040505020204" pitchFamily="18" charset="0"/>
              </a:rPr>
              <a:t>the change</a:t>
            </a:r>
          </a:p>
        </p:txBody>
      </p:sp>
      <p:cxnSp>
        <p:nvCxnSpPr>
          <p:cNvPr id="11" name="Straight Connector 10">
            <a:extLst>
              <a:ext uri="{FF2B5EF4-FFF2-40B4-BE49-F238E27FC236}">
                <a16:creationId xmlns:a16="http://schemas.microsoft.com/office/drawing/2014/main" id="{350B1DF8-F351-4F35-8D5B-3B0F1BC2843A}"/>
              </a:ext>
            </a:extLst>
          </p:cNvPr>
          <p:cNvCxnSpPr>
            <a:cxnSpLocks/>
          </p:cNvCxnSpPr>
          <p:nvPr/>
        </p:nvCxnSpPr>
        <p:spPr>
          <a:xfrm>
            <a:off x="1298111" y="1603951"/>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D9D169F-8BA9-4BE0-A9AF-1B78230EC450}"/>
              </a:ext>
            </a:extLst>
          </p:cNvPr>
          <p:cNvCxnSpPr>
            <a:cxnSpLocks/>
          </p:cNvCxnSpPr>
          <p:nvPr/>
        </p:nvCxnSpPr>
        <p:spPr>
          <a:xfrm>
            <a:off x="1283656" y="5493146"/>
            <a:ext cx="6183945" cy="0"/>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DF46F917-BCD7-4B00-98B0-076341CBDF7E}"/>
                  </a:ext>
                </a:extLst>
              </p:cNvPr>
              <p:cNvSpPr txBox="1"/>
              <p:nvPr/>
            </p:nvSpPr>
            <p:spPr>
              <a:xfrm>
                <a:off x="7227620" y="5441133"/>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3" name="TextBox 12">
                <a:extLst>
                  <a:ext uri="{FF2B5EF4-FFF2-40B4-BE49-F238E27FC236}">
                    <a16:creationId xmlns:a16="http://schemas.microsoft.com/office/drawing/2014/main" id="{DF46F917-BCD7-4B00-98B0-076341CBDF7E}"/>
                  </a:ext>
                </a:extLst>
              </p:cNvPr>
              <p:cNvSpPr txBox="1">
                <a:spLocks noRot="1" noChangeAspect="1" noMove="1" noResize="1" noEditPoints="1" noAdjustHandles="1" noChangeArrowheads="1" noChangeShapeType="1" noTextEdit="1"/>
              </p:cNvSpPr>
              <p:nvPr/>
            </p:nvSpPr>
            <p:spPr>
              <a:xfrm>
                <a:off x="7227620" y="5441133"/>
                <a:ext cx="289560" cy="369332"/>
              </a:xfrm>
              <a:prstGeom prst="rect">
                <a:avLst/>
              </a:prstGeom>
              <a:blipFill>
                <a:blip r:embed="rId5"/>
                <a:stretch>
                  <a:fillRect r="-12766"/>
                </a:stretch>
              </a:blipFill>
            </p:spPr>
            <p:txBody>
              <a:bodyPr/>
              <a:lstStyle/>
              <a:p>
                <a:r>
                  <a:rPr lang="en-CA">
                    <a:noFill/>
                  </a:rPr>
                  <a:t> </a:t>
                </a:r>
              </a:p>
            </p:txBody>
          </p:sp>
        </mc:Fallback>
      </mc:AlternateContent>
      <p:cxnSp>
        <p:nvCxnSpPr>
          <p:cNvPr id="14" name="Straight Connector 13">
            <a:extLst>
              <a:ext uri="{FF2B5EF4-FFF2-40B4-BE49-F238E27FC236}">
                <a16:creationId xmlns:a16="http://schemas.microsoft.com/office/drawing/2014/main" id="{3EB86A8F-4FFB-4A46-B1DF-6DA36CF8CF58}"/>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A4FBB35-08B2-4456-93D4-52D8F8AE663B}"/>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6DC1B0C-21B7-4CA6-A398-84DDCEE15B1D}"/>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3EBFB8E-7D5F-42AA-B8DF-701EDA7C229F}"/>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53CE077-3473-4E59-8AB5-D679891CD6AB}"/>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B4BFA56-8054-4D04-B6A7-B4C3F75FA8ED}"/>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0" name="TextBox 19">
            <a:extLst>
              <a:ext uri="{FF2B5EF4-FFF2-40B4-BE49-F238E27FC236}">
                <a16:creationId xmlns:a16="http://schemas.microsoft.com/office/drawing/2014/main" id="{4A2AD280-257A-484E-B8D4-BD302E60B639}"/>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1" name="TextBox 20">
            <a:extLst>
              <a:ext uri="{FF2B5EF4-FFF2-40B4-BE49-F238E27FC236}">
                <a16:creationId xmlns:a16="http://schemas.microsoft.com/office/drawing/2014/main" id="{B384D495-01C5-41A0-9A24-188258EB2961}"/>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22" name="TextBox 21">
            <a:extLst>
              <a:ext uri="{FF2B5EF4-FFF2-40B4-BE49-F238E27FC236}">
                <a16:creationId xmlns:a16="http://schemas.microsoft.com/office/drawing/2014/main" id="{5E542D62-F1AC-46F7-A8F4-2815C4E7E16D}"/>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23" name="TextBox 22">
            <a:extLst>
              <a:ext uri="{FF2B5EF4-FFF2-40B4-BE49-F238E27FC236}">
                <a16:creationId xmlns:a16="http://schemas.microsoft.com/office/drawing/2014/main" id="{E04DF9BB-0C95-4F0E-8870-11484C367137}"/>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24" name="Straight Connector 23">
            <a:extLst>
              <a:ext uri="{FF2B5EF4-FFF2-40B4-BE49-F238E27FC236}">
                <a16:creationId xmlns:a16="http://schemas.microsoft.com/office/drawing/2014/main" id="{9D0CA0BE-23C4-4D14-BAFB-C9BB07B17A59}"/>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77FC11A-ED1B-4907-9157-73889845A890}"/>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235D3DA-4670-4FD7-8D78-B063647329E7}"/>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C58D351-36C3-423E-BD7D-F13FAD6CE663}"/>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1ADC6EC-2F4D-4C4D-A6C7-472DB1EA24C2}"/>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A1BDC9AA-3B16-43FF-A1E3-9BE29E25F404}"/>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34" name="TextBox 33">
            <a:extLst>
              <a:ext uri="{FF2B5EF4-FFF2-40B4-BE49-F238E27FC236}">
                <a16:creationId xmlns:a16="http://schemas.microsoft.com/office/drawing/2014/main" id="{028E3684-3053-4CB1-B707-59ED66E325D6}"/>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35" name="TextBox 34">
            <a:extLst>
              <a:ext uri="{FF2B5EF4-FFF2-40B4-BE49-F238E27FC236}">
                <a16:creationId xmlns:a16="http://schemas.microsoft.com/office/drawing/2014/main" id="{7568687B-2887-46DA-BE1E-82347F85F136}"/>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6" name="TextBox 35">
            <a:extLst>
              <a:ext uri="{FF2B5EF4-FFF2-40B4-BE49-F238E27FC236}">
                <a16:creationId xmlns:a16="http://schemas.microsoft.com/office/drawing/2014/main" id="{84E41E8F-C3AA-463F-A1A1-5DF273C20148}"/>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7" name="TextBox 36">
            <a:extLst>
              <a:ext uri="{FF2B5EF4-FFF2-40B4-BE49-F238E27FC236}">
                <a16:creationId xmlns:a16="http://schemas.microsoft.com/office/drawing/2014/main" id="{78AA0E4E-93B1-4582-A5B2-1936C18035C3}"/>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38" name="TextBox 37">
            <a:extLst>
              <a:ext uri="{FF2B5EF4-FFF2-40B4-BE49-F238E27FC236}">
                <a16:creationId xmlns:a16="http://schemas.microsoft.com/office/drawing/2014/main" id="{2EEB41BB-8396-4230-A06A-8D9B970B7F00}"/>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39" name="TextBox 38">
            <a:extLst>
              <a:ext uri="{FF2B5EF4-FFF2-40B4-BE49-F238E27FC236}">
                <a16:creationId xmlns:a16="http://schemas.microsoft.com/office/drawing/2014/main" id="{753FAE2C-F8CB-4906-8A27-AFA425E9BB4E}"/>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40" name="Straight Connector 39">
            <a:extLst>
              <a:ext uri="{FF2B5EF4-FFF2-40B4-BE49-F238E27FC236}">
                <a16:creationId xmlns:a16="http://schemas.microsoft.com/office/drawing/2014/main" id="{98EEBB0D-358D-4B38-BCEB-83EB93B1D612}"/>
              </a:ext>
            </a:extLst>
          </p:cNvPr>
          <p:cNvCxnSpPr>
            <a:cxnSpLocks/>
          </p:cNvCxnSpPr>
          <p:nvPr/>
        </p:nvCxnSpPr>
        <p:spPr>
          <a:xfrm>
            <a:off x="1289685" y="2735082"/>
            <a:ext cx="2752133" cy="27670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6">
            <p14:nvContentPartPr>
              <p14:cNvPr id="41" name="Ink 40">
                <a:extLst>
                  <a:ext uri="{FF2B5EF4-FFF2-40B4-BE49-F238E27FC236}">
                    <a16:creationId xmlns:a16="http://schemas.microsoft.com/office/drawing/2014/main" id="{6265405B-6BCD-4DC7-A37D-6325D57CE7B0}"/>
                  </a:ext>
                </a:extLst>
              </p14:cNvPr>
              <p14:cNvContentPartPr/>
              <p14:nvPr/>
            </p14:nvContentPartPr>
            <p14:xfrm>
              <a:off x="1466655" y="3395415"/>
              <a:ext cx="119160" cy="504720"/>
            </p14:xfrm>
          </p:contentPart>
        </mc:Choice>
        <mc:Fallback xmlns="">
          <p:pic>
            <p:nvPicPr>
              <p:cNvPr id="41" name="Ink 40">
                <a:extLst>
                  <a:ext uri="{FF2B5EF4-FFF2-40B4-BE49-F238E27FC236}">
                    <a16:creationId xmlns:a16="http://schemas.microsoft.com/office/drawing/2014/main" id="{6265405B-6BCD-4DC7-A37D-6325D57CE7B0}"/>
                  </a:ext>
                </a:extLst>
              </p:cNvPr>
              <p:cNvPicPr/>
              <p:nvPr/>
            </p:nvPicPr>
            <p:blipFill>
              <a:blip r:embed="rId7"/>
              <a:stretch>
                <a:fillRect/>
              </a:stretch>
            </p:blipFill>
            <p:spPr>
              <a:xfrm>
                <a:off x="1376926" y="3215415"/>
                <a:ext cx="298259" cy="864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2" name="Ink 41">
                <a:extLst>
                  <a:ext uri="{FF2B5EF4-FFF2-40B4-BE49-F238E27FC236}">
                    <a16:creationId xmlns:a16="http://schemas.microsoft.com/office/drawing/2014/main" id="{44A7DF21-E09A-40D4-98E7-C9A7F7FC5C9F}"/>
                  </a:ext>
                </a:extLst>
              </p14:cNvPr>
              <p14:cNvContentPartPr/>
              <p14:nvPr/>
            </p14:nvContentPartPr>
            <p14:xfrm>
              <a:off x="1303215" y="2938215"/>
              <a:ext cx="54000" cy="1251360"/>
            </p14:xfrm>
          </p:contentPart>
        </mc:Choice>
        <mc:Fallback xmlns="">
          <p:pic>
            <p:nvPicPr>
              <p:cNvPr id="42" name="Ink 41">
                <a:extLst>
                  <a:ext uri="{FF2B5EF4-FFF2-40B4-BE49-F238E27FC236}">
                    <a16:creationId xmlns:a16="http://schemas.microsoft.com/office/drawing/2014/main" id="{44A7DF21-E09A-40D4-98E7-C9A7F7FC5C9F}"/>
                  </a:ext>
                </a:extLst>
              </p:cNvPr>
              <p:cNvPicPr/>
              <p:nvPr/>
            </p:nvPicPr>
            <p:blipFill>
              <a:blip r:embed="rId9"/>
              <a:stretch>
                <a:fillRect/>
              </a:stretch>
            </p:blipFill>
            <p:spPr>
              <a:xfrm>
                <a:off x="1285215" y="2902215"/>
                <a:ext cx="89640" cy="1323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3" name="Ink 42">
                <a:extLst>
                  <a:ext uri="{FF2B5EF4-FFF2-40B4-BE49-F238E27FC236}">
                    <a16:creationId xmlns:a16="http://schemas.microsoft.com/office/drawing/2014/main" id="{5D2F8EAC-9EB6-42AE-90AB-19CA8FC7223B}"/>
                  </a:ext>
                </a:extLst>
              </p14:cNvPr>
              <p14:cNvContentPartPr/>
              <p14:nvPr/>
            </p14:nvContentPartPr>
            <p14:xfrm>
              <a:off x="1303935" y="4052415"/>
              <a:ext cx="21960" cy="1302840"/>
            </p14:xfrm>
          </p:contentPart>
        </mc:Choice>
        <mc:Fallback xmlns="">
          <p:pic>
            <p:nvPicPr>
              <p:cNvPr id="43" name="Ink 42">
                <a:extLst>
                  <a:ext uri="{FF2B5EF4-FFF2-40B4-BE49-F238E27FC236}">
                    <a16:creationId xmlns:a16="http://schemas.microsoft.com/office/drawing/2014/main" id="{5D2F8EAC-9EB6-42AE-90AB-19CA8FC7223B}"/>
                  </a:ext>
                </a:extLst>
              </p:cNvPr>
              <p:cNvPicPr/>
              <p:nvPr/>
            </p:nvPicPr>
            <p:blipFill>
              <a:blip r:embed="rId11"/>
              <a:stretch>
                <a:fillRect/>
              </a:stretch>
            </p:blipFill>
            <p:spPr>
              <a:xfrm>
                <a:off x="1285935" y="4016415"/>
                <a:ext cx="57600" cy="1374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4" name="Ink 43">
                <a:extLst>
                  <a:ext uri="{FF2B5EF4-FFF2-40B4-BE49-F238E27FC236}">
                    <a16:creationId xmlns:a16="http://schemas.microsoft.com/office/drawing/2014/main" id="{6806E786-3A0D-4C79-9019-2E2AA151D449}"/>
                  </a:ext>
                </a:extLst>
              </p14:cNvPr>
              <p14:cNvContentPartPr/>
              <p14:nvPr/>
            </p14:nvContentPartPr>
            <p14:xfrm>
              <a:off x="1319055" y="5357415"/>
              <a:ext cx="360" cy="66600"/>
            </p14:xfrm>
          </p:contentPart>
        </mc:Choice>
        <mc:Fallback xmlns="">
          <p:pic>
            <p:nvPicPr>
              <p:cNvPr id="44" name="Ink 43">
                <a:extLst>
                  <a:ext uri="{FF2B5EF4-FFF2-40B4-BE49-F238E27FC236}">
                    <a16:creationId xmlns:a16="http://schemas.microsoft.com/office/drawing/2014/main" id="{6806E786-3A0D-4C79-9019-2E2AA151D449}"/>
                  </a:ext>
                </a:extLst>
              </p:cNvPr>
              <p:cNvPicPr/>
              <p:nvPr/>
            </p:nvPicPr>
            <p:blipFill>
              <a:blip r:embed="rId13"/>
              <a:stretch>
                <a:fillRect/>
              </a:stretch>
            </p:blipFill>
            <p:spPr>
              <a:xfrm>
                <a:off x="1301055" y="5321415"/>
                <a:ext cx="360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5" name="Ink 44">
                <a:extLst>
                  <a:ext uri="{FF2B5EF4-FFF2-40B4-BE49-F238E27FC236}">
                    <a16:creationId xmlns:a16="http://schemas.microsoft.com/office/drawing/2014/main" id="{4F5A7C29-48A3-4A6D-9358-F510897F3D9A}"/>
                  </a:ext>
                </a:extLst>
              </p14:cNvPr>
              <p14:cNvContentPartPr/>
              <p14:nvPr/>
            </p14:nvContentPartPr>
            <p14:xfrm>
              <a:off x="1314015" y="5421855"/>
              <a:ext cx="258480" cy="32400"/>
            </p14:xfrm>
          </p:contentPart>
        </mc:Choice>
        <mc:Fallback xmlns="">
          <p:pic>
            <p:nvPicPr>
              <p:cNvPr id="45" name="Ink 44">
                <a:extLst>
                  <a:ext uri="{FF2B5EF4-FFF2-40B4-BE49-F238E27FC236}">
                    <a16:creationId xmlns:a16="http://schemas.microsoft.com/office/drawing/2014/main" id="{4F5A7C29-48A3-4A6D-9358-F510897F3D9A}"/>
                  </a:ext>
                </a:extLst>
              </p:cNvPr>
              <p:cNvPicPr/>
              <p:nvPr/>
            </p:nvPicPr>
            <p:blipFill>
              <a:blip r:embed="rId15"/>
              <a:stretch>
                <a:fillRect/>
              </a:stretch>
            </p:blipFill>
            <p:spPr>
              <a:xfrm>
                <a:off x="1296015" y="5385855"/>
                <a:ext cx="2941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6" name="Ink 45">
                <a:extLst>
                  <a:ext uri="{FF2B5EF4-FFF2-40B4-BE49-F238E27FC236}">
                    <a16:creationId xmlns:a16="http://schemas.microsoft.com/office/drawing/2014/main" id="{F6CAFA5C-3DF7-40B8-A692-AF79E598CAFC}"/>
                  </a:ext>
                </a:extLst>
              </p14:cNvPr>
              <p14:cNvContentPartPr/>
              <p14:nvPr/>
            </p14:nvContentPartPr>
            <p14:xfrm>
              <a:off x="1366575" y="5428335"/>
              <a:ext cx="330120" cy="15480"/>
            </p14:xfrm>
          </p:contentPart>
        </mc:Choice>
        <mc:Fallback xmlns="">
          <p:pic>
            <p:nvPicPr>
              <p:cNvPr id="46" name="Ink 45">
                <a:extLst>
                  <a:ext uri="{FF2B5EF4-FFF2-40B4-BE49-F238E27FC236}">
                    <a16:creationId xmlns:a16="http://schemas.microsoft.com/office/drawing/2014/main" id="{F6CAFA5C-3DF7-40B8-A692-AF79E598CAFC}"/>
                  </a:ext>
                </a:extLst>
              </p:cNvPr>
              <p:cNvPicPr/>
              <p:nvPr/>
            </p:nvPicPr>
            <p:blipFill>
              <a:blip r:embed="rId17"/>
              <a:stretch>
                <a:fillRect/>
              </a:stretch>
            </p:blipFill>
            <p:spPr>
              <a:xfrm>
                <a:off x="1348595" y="5392335"/>
                <a:ext cx="365721"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47" name="Ink 46">
                <a:extLst>
                  <a:ext uri="{FF2B5EF4-FFF2-40B4-BE49-F238E27FC236}">
                    <a16:creationId xmlns:a16="http://schemas.microsoft.com/office/drawing/2014/main" id="{0575DB17-5264-4BAE-89BF-E78A0FBE1CAA}"/>
                  </a:ext>
                </a:extLst>
              </p14:cNvPr>
              <p14:cNvContentPartPr/>
              <p14:nvPr/>
            </p14:nvContentPartPr>
            <p14:xfrm>
              <a:off x="1334175" y="5303055"/>
              <a:ext cx="66240" cy="110520"/>
            </p14:xfrm>
          </p:contentPart>
        </mc:Choice>
        <mc:Fallback xmlns="">
          <p:pic>
            <p:nvPicPr>
              <p:cNvPr id="47" name="Ink 46">
                <a:extLst>
                  <a:ext uri="{FF2B5EF4-FFF2-40B4-BE49-F238E27FC236}">
                    <a16:creationId xmlns:a16="http://schemas.microsoft.com/office/drawing/2014/main" id="{0575DB17-5264-4BAE-89BF-E78A0FBE1CAA}"/>
                  </a:ext>
                </a:extLst>
              </p:cNvPr>
              <p:cNvPicPr/>
              <p:nvPr/>
            </p:nvPicPr>
            <p:blipFill>
              <a:blip r:embed="rId19"/>
              <a:stretch>
                <a:fillRect/>
              </a:stretch>
            </p:blipFill>
            <p:spPr>
              <a:xfrm>
                <a:off x="1316175" y="5267055"/>
                <a:ext cx="10188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48" name="Ink 47">
                <a:extLst>
                  <a:ext uri="{FF2B5EF4-FFF2-40B4-BE49-F238E27FC236}">
                    <a16:creationId xmlns:a16="http://schemas.microsoft.com/office/drawing/2014/main" id="{C65E3C80-0E37-4321-ADB4-3F3A01E662AE}"/>
                  </a:ext>
                </a:extLst>
              </p14:cNvPr>
              <p14:cNvContentPartPr/>
              <p14:nvPr/>
            </p14:nvContentPartPr>
            <p14:xfrm>
              <a:off x="1476015" y="5422215"/>
              <a:ext cx="383760" cy="28080"/>
            </p14:xfrm>
          </p:contentPart>
        </mc:Choice>
        <mc:Fallback xmlns="">
          <p:pic>
            <p:nvPicPr>
              <p:cNvPr id="48" name="Ink 47">
                <a:extLst>
                  <a:ext uri="{FF2B5EF4-FFF2-40B4-BE49-F238E27FC236}">
                    <a16:creationId xmlns:a16="http://schemas.microsoft.com/office/drawing/2014/main" id="{C65E3C80-0E37-4321-ADB4-3F3A01E662AE}"/>
                  </a:ext>
                </a:extLst>
              </p:cNvPr>
              <p:cNvPicPr/>
              <p:nvPr/>
            </p:nvPicPr>
            <p:blipFill>
              <a:blip r:embed="rId21"/>
              <a:stretch>
                <a:fillRect/>
              </a:stretch>
            </p:blipFill>
            <p:spPr>
              <a:xfrm>
                <a:off x="1458015" y="5386215"/>
                <a:ext cx="4194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9" name="Ink 48">
                <a:extLst>
                  <a:ext uri="{FF2B5EF4-FFF2-40B4-BE49-F238E27FC236}">
                    <a16:creationId xmlns:a16="http://schemas.microsoft.com/office/drawing/2014/main" id="{CC9C0A10-5845-4245-BA22-8252490371F1}"/>
                  </a:ext>
                </a:extLst>
              </p14:cNvPr>
              <p14:cNvContentPartPr/>
              <p14:nvPr/>
            </p14:nvContentPartPr>
            <p14:xfrm>
              <a:off x="1680855" y="5451015"/>
              <a:ext cx="721800" cy="7560"/>
            </p14:xfrm>
          </p:contentPart>
        </mc:Choice>
        <mc:Fallback xmlns="">
          <p:pic>
            <p:nvPicPr>
              <p:cNvPr id="49" name="Ink 48">
                <a:extLst>
                  <a:ext uri="{FF2B5EF4-FFF2-40B4-BE49-F238E27FC236}">
                    <a16:creationId xmlns:a16="http://schemas.microsoft.com/office/drawing/2014/main" id="{CC9C0A10-5845-4245-BA22-8252490371F1}"/>
                  </a:ext>
                </a:extLst>
              </p:cNvPr>
              <p:cNvPicPr/>
              <p:nvPr/>
            </p:nvPicPr>
            <p:blipFill>
              <a:blip r:embed="rId23"/>
              <a:stretch>
                <a:fillRect/>
              </a:stretch>
            </p:blipFill>
            <p:spPr>
              <a:xfrm>
                <a:off x="1662864" y="5415015"/>
                <a:ext cx="757422"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51" name="Ink 50">
                <a:extLst>
                  <a:ext uri="{FF2B5EF4-FFF2-40B4-BE49-F238E27FC236}">
                    <a16:creationId xmlns:a16="http://schemas.microsoft.com/office/drawing/2014/main" id="{96C3F2BD-1565-47DC-AEB8-D2343269FE27}"/>
                  </a:ext>
                </a:extLst>
              </p14:cNvPr>
              <p14:cNvContentPartPr/>
              <p14:nvPr/>
            </p14:nvContentPartPr>
            <p14:xfrm>
              <a:off x="2390415" y="5418255"/>
              <a:ext cx="477000" cy="30240"/>
            </p14:xfrm>
          </p:contentPart>
        </mc:Choice>
        <mc:Fallback xmlns="">
          <p:pic>
            <p:nvPicPr>
              <p:cNvPr id="51" name="Ink 50">
                <a:extLst>
                  <a:ext uri="{FF2B5EF4-FFF2-40B4-BE49-F238E27FC236}">
                    <a16:creationId xmlns:a16="http://schemas.microsoft.com/office/drawing/2014/main" id="{96C3F2BD-1565-47DC-AEB8-D2343269FE27}"/>
                  </a:ext>
                </a:extLst>
              </p:cNvPr>
              <p:cNvPicPr/>
              <p:nvPr/>
            </p:nvPicPr>
            <p:blipFill>
              <a:blip r:embed="rId25"/>
              <a:stretch>
                <a:fillRect/>
              </a:stretch>
            </p:blipFill>
            <p:spPr>
              <a:xfrm>
                <a:off x="2372415" y="5381821"/>
                <a:ext cx="512640" cy="102743"/>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52" name="Ink 51">
                <a:extLst>
                  <a:ext uri="{FF2B5EF4-FFF2-40B4-BE49-F238E27FC236}">
                    <a16:creationId xmlns:a16="http://schemas.microsoft.com/office/drawing/2014/main" id="{C72E05E4-0E17-422F-85EE-132F898AA73C}"/>
                  </a:ext>
                </a:extLst>
              </p14:cNvPr>
              <p14:cNvContentPartPr/>
              <p14:nvPr/>
            </p14:nvContentPartPr>
            <p14:xfrm>
              <a:off x="2361975" y="5417535"/>
              <a:ext cx="483840" cy="45000"/>
            </p14:xfrm>
          </p:contentPart>
        </mc:Choice>
        <mc:Fallback xmlns="">
          <p:pic>
            <p:nvPicPr>
              <p:cNvPr id="52" name="Ink 51">
                <a:extLst>
                  <a:ext uri="{FF2B5EF4-FFF2-40B4-BE49-F238E27FC236}">
                    <a16:creationId xmlns:a16="http://schemas.microsoft.com/office/drawing/2014/main" id="{C72E05E4-0E17-422F-85EE-132F898AA73C}"/>
                  </a:ext>
                </a:extLst>
              </p:cNvPr>
              <p:cNvPicPr/>
              <p:nvPr/>
            </p:nvPicPr>
            <p:blipFill>
              <a:blip r:embed="rId27"/>
              <a:stretch>
                <a:fillRect/>
              </a:stretch>
            </p:blipFill>
            <p:spPr>
              <a:xfrm>
                <a:off x="2343975" y="5381535"/>
                <a:ext cx="5194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3" name="Ink 52">
                <a:extLst>
                  <a:ext uri="{FF2B5EF4-FFF2-40B4-BE49-F238E27FC236}">
                    <a16:creationId xmlns:a16="http://schemas.microsoft.com/office/drawing/2014/main" id="{C0185446-43A9-4F89-8C8B-C84D6774583A}"/>
                  </a:ext>
                </a:extLst>
              </p14:cNvPr>
              <p14:cNvContentPartPr/>
              <p14:nvPr/>
            </p14:nvContentPartPr>
            <p14:xfrm>
              <a:off x="2514255" y="5405295"/>
              <a:ext cx="500040" cy="66960"/>
            </p14:xfrm>
          </p:contentPart>
        </mc:Choice>
        <mc:Fallback xmlns="">
          <p:pic>
            <p:nvPicPr>
              <p:cNvPr id="53" name="Ink 52">
                <a:extLst>
                  <a:ext uri="{FF2B5EF4-FFF2-40B4-BE49-F238E27FC236}">
                    <a16:creationId xmlns:a16="http://schemas.microsoft.com/office/drawing/2014/main" id="{C0185446-43A9-4F89-8C8B-C84D6774583A}"/>
                  </a:ext>
                </a:extLst>
              </p:cNvPr>
              <p:cNvPicPr/>
              <p:nvPr/>
            </p:nvPicPr>
            <p:blipFill>
              <a:blip r:embed="rId29"/>
              <a:stretch>
                <a:fillRect/>
              </a:stretch>
            </p:blipFill>
            <p:spPr>
              <a:xfrm>
                <a:off x="2496242" y="5369295"/>
                <a:ext cx="535706"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4" name="Ink 53">
                <a:extLst>
                  <a:ext uri="{FF2B5EF4-FFF2-40B4-BE49-F238E27FC236}">
                    <a16:creationId xmlns:a16="http://schemas.microsoft.com/office/drawing/2014/main" id="{CB9AD16E-52F2-4ADC-AE18-C13474A84FDA}"/>
                  </a:ext>
                </a:extLst>
              </p14:cNvPr>
              <p14:cNvContentPartPr/>
              <p14:nvPr/>
            </p14:nvContentPartPr>
            <p14:xfrm>
              <a:off x="2495175" y="5403135"/>
              <a:ext cx="431280" cy="35640"/>
            </p14:xfrm>
          </p:contentPart>
        </mc:Choice>
        <mc:Fallback xmlns="">
          <p:pic>
            <p:nvPicPr>
              <p:cNvPr id="54" name="Ink 53">
                <a:extLst>
                  <a:ext uri="{FF2B5EF4-FFF2-40B4-BE49-F238E27FC236}">
                    <a16:creationId xmlns:a16="http://schemas.microsoft.com/office/drawing/2014/main" id="{CB9AD16E-52F2-4ADC-AE18-C13474A84FDA}"/>
                  </a:ext>
                </a:extLst>
              </p:cNvPr>
              <p:cNvPicPr/>
              <p:nvPr/>
            </p:nvPicPr>
            <p:blipFill>
              <a:blip r:embed="rId31"/>
              <a:stretch>
                <a:fillRect/>
              </a:stretch>
            </p:blipFill>
            <p:spPr>
              <a:xfrm>
                <a:off x="2477175" y="5367135"/>
                <a:ext cx="4669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5" name="Ink 54">
                <a:extLst>
                  <a:ext uri="{FF2B5EF4-FFF2-40B4-BE49-F238E27FC236}">
                    <a16:creationId xmlns:a16="http://schemas.microsoft.com/office/drawing/2014/main" id="{23E50288-2697-402A-B1B8-C0E4302A544B}"/>
                  </a:ext>
                </a:extLst>
              </p14:cNvPr>
              <p14:cNvContentPartPr/>
              <p14:nvPr/>
            </p14:nvContentPartPr>
            <p14:xfrm>
              <a:off x="2680935" y="5426895"/>
              <a:ext cx="507240" cy="31680"/>
            </p14:xfrm>
          </p:contentPart>
        </mc:Choice>
        <mc:Fallback xmlns="">
          <p:pic>
            <p:nvPicPr>
              <p:cNvPr id="55" name="Ink 54">
                <a:extLst>
                  <a:ext uri="{FF2B5EF4-FFF2-40B4-BE49-F238E27FC236}">
                    <a16:creationId xmlns:a16="http://schemas.microsoft.com/office/drawing/2014/main" id="{23E50288-2697-402A-B1B8-C0E4302A544B}"/>
                  </a:ext>
                </a:extLst>
              </p:cNvPr>
              <p:cNvPicPr/>
              <p:nvPr/>
            </p:nvPicPr>
            <p:blipFill>
              <a:blip r:embed="rId33"/>
              <a:stretch>
                <a:fillRect/>
              </a:stretch>
            </p:blipFill>
            <p:spPr>
              <a:xfrm>
                <a:off x="2662935" y="5390481"/>
                <a:ext cx="542880" cy="104143"/>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6" name="Ink 55">
                <a:extLst>
                  <a:ext uri="{FF2B5EF4-FFF2-40B4-BE49-F238E27FC236}">
                    <a16:creationId xmlns:a16="http://schemas.microsoft.com/office/drawing/2014/main" id="{B7499BB1-46DD-4418-9C0D-36EB50F23B1D}"/>
                  </a:ext>
                </a:extLst>
              </p14:cNvPr>
              <p14:cNvContentPartPr/>
              <p14:nvPr/>
            </p14:nvContentPartPr>
            <p14:xfrm>
              <a:off x="2976135" y="5422215"/>
              <a:ext cx="464760" cy="26280"/>
            </p14:xfrm>
          </p:contentPart>
        </mc:Choice>
        <mc:Fallback xmlns="">
          <p:pic>
            <p:nvPicPr>
              <p:cNvPr id="56" name="Ink 55">
                <a:extLst>
                  <a:ext uri="{FF2B5EF4-FFF2-40B4-BE49-F238E27FC236}">
                    <a16:creationId xmlns:a16="http://schemas.microsoft.com/office/drawing/2014/main" id="{B7499BB1-46DD-4418-9C0D-36EB50F23B1D}"/>
                  </a:ext>
                </a:extLst>
              </p:cNvPr>
              <p:cNvPicPr/>
              <p:nvPr/>
            </p:nvPicPr>
            <p:blipFill>
              <a:blip r:embed="rId35"/>
              <a:stretch>
                <a:fillRect/>
              </a:stretch>
            </p:blipFill>
            <p:spPr>
              <a:xfrm>
                <a:off x="2958135" y="5385715"/>
                <a:ext cx="500400" cy="98915"/>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7" name="Ink 56">
                <a:extLst>
                  <a:ext uri="{FF2B5EF4-FFF2-40B4-BE49-F238E27FC236}">
                    <a16:creationId xmlns:a16="http://schemas.microsoft.com/office/drawing/2014/main" id="{D540AF8B-17BB-4F68-A580-CB76254E9E17}"/>
                  </a:ext>
                </a:extLst>
              </p14:cNvPr>
              <p14:cNvContentPartPr/>
              <p14:nvPr/>
            </p14:nvContentPartPr>
            <p14:xfrm>
              <a:off x="3080895" y="5406015"/>
              <a:ext cx="305640" cy="28440"/>
            </p14:xfrm>
          </p:contentPart>
        </mc:Choice>
        <mc:Fallback xmlns="">
          <p:pic>
            <p:nvPicPr>
              <p:cNvPr id="57" name="Ink 56">
                <a:extLst>
                  <a:ext uri="{FF2B5EF4-FFF2-40B4-BE49-F238E27FC236}">
                    <a16:creationId xmlns:a16="http://schemas.microsoft.com/office/drawing/2014/main" id="{D540AF8B-17BB-4F68-A580-CB76254E9E17}"/>
                  </a:ext>
                </a:extLst>
              </p:cNvPr>
              <p:cNvPicPr/>
              <p:nvPr/>
            </p:nvPicPr>
            <p:blipFill>
              <a:blip r:embed="rId37"/>
              <a:stretch>
                <a:fillRect/>
              </a:stretch>
            </p:blipFill>
            <p:spPr>
              <a:xfrm>
                <a:off x="3062895" y="5370015"/>
                <a:ext cx="3412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58" name="Ink 57">
                <a:extLst>
                  <a:ext uri="{FF2B5EF4-FFF2-40B4-BE49-F238E27FC236}">
                    <a16:creationId xmlns:a16="http://schemas.microsoft.com/office/drawing/2014/main" id="{02C6D052-76AA-4EB2-B470-7FD8E743623C}"/>
                  </a:ext>
                </a:extLst>
              </p14:cNvPr>
              <p14:cNvContentPartPr/>
              <p14:nvPr/>
            </p14:nvContentPartPr>
            <p14:xfrm>
              <a:off x="3014295" y="5422215"/>
              <a:ext cx="588240" cy="40320"/>
            </p14:xfrm>
          </p:contentPart>
        </mc:Choice>
        <mc:Fallback xmlns="">
          <p:pic>
            <p:nvPicPr>
              <p:cNvPr id="58" name="Ink 57">
                <a:extLst>
                  <a:ext uri="{FF2B5EF4-FFF2-40B4-BE49-F238E27FC236}">
                    <a16:creationId xmlns:a16="http://schemas.microsoft.com/office/drawing/2014/main" id="{02C6D052-76AA-4EB2-B470-7FD8E743623C}"/>
                  </a:ext>
                </a:extLst>
              </p:cNvPr>
              <p:cNvPicPr/>
              <p:nvPr/>
            </p:nvPicPr>
            <p:blipFill>
              <a:blip r:embed="rId39"/>
              <a:stretch>
                <a:fillRect/>
              </a:stretch>
            </p:blipFill>
            <p:spPr>
              <a:xfrm>
                <a:off x="2996295" y="5386534"/>
                <a:ext cx="623880" cy="111326"/>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59" name="Ink 58">
                <a:extLst>
                  <a:ext uri="{FF2B5EF4-FFF2-40B4-BE49-F238E27FC236}">
                    <a16:creationId xmlns:a16="http://schemas.microsoft.com/office/drawing/2014/main" id="{7403AC24-ECBE-4687-80C6-0BAC5E82EE64}"/>
                  </a:ext>
                </a:extLst>
              </p14:cNvPr>
              <p14:cNvContentPartPr/>
              <p14:nvPr/>
            </p14:nvContentPartPr>
            <p14:xfrm>
              <a:off x="3390495" y="5426895"/>
              <a:ext cx="464760" cy="35640"/>
            </p14:xfrm>
          </p:contentPart>
        </mc:Choice>
        <mc:Fallback xmlns="">
          <p:pic>
            <p:nvPicPr>
              <p:cNvPr id="59" name="Ink 58">
                <a:extLst>
                  <a:ext uri="{FF2B5EF4-FFF2-40B4-BE49-F238E27FC236}">
                    <a16:creationId xmlns:a16="http://schemas.microsoft.com/office/drawing/2014/main" id="{7403AC24-ECBE-4687-80C6-0BAC5E82EE64}"/>
                  </a:ext>
                </a:extLst>
              </p:cNvPr>
              <p:cNvPicPr/>
              <p:nvPr/>
            </p:nvPicPr>
            <p:blipFill>
              <a:blip r:embed="rId41"/>
              <a:stretch>
                <a:fillRect/>
              </a:stretch>
            </p:blipFill>
            <p:spPr>
              <a:xfrm>
                <a:off x="3372495" y="5390895"/>
                <a:ext cx="5004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0" name="Ink 59">
                <a:extLst>
                  <a:ext uri="{FF2B5EF4-FFF2-40B4-BE49-F238E27FC236}">
                    <a16:creationId xmlns:a16="http://schemas.microsoft.com/office/drawing/2014/main" id="{9ADC2B15-FB95-4FFB-AA94-F197B9141478}"/>
                  </a:ext>
                </a:extLst>
              </p14:cNvPr>
              <p14:cNvContentPartPr/>
              <p14:nvPr/>
            </p14:nvContentPartPr>
            <p14:xfrm>
              <a:off x="3738255" y="5434095"/>
              <a:ext cx="152640" cy="10080"/>
            </p14:xfrm>
          </p:contentPart>
        </mc:Choice>
        <mc:Fallback xmlns="">
          <p:pic>
            <p:nvPicPr>
              <p:cNvPr id="60" name="Ink 59">
                <a:extLst>
                  <a:ext uri="{FF2B5EF4-FFF2-40B4-BE49-F238E27FC236}">
                    <a16:creationId xmlns:a16="http://schemas.microsoft.com/office/drawing/2014/main" id="{9ADC2B15-FB95-4FFB-AA94-F197B9141478}"/>
                  </a:ext>
                </a:extLst>
              </p:cNvPr>
              <p:cNvPicPr/>
              <p:nvPr/>
            </p:nvPicPr>
            <p:blipFill>
              <a:blip r:embed="rId43"/>
              <a:stretch>
                <a:fillRect/>
              </a:stretch>
            </p:blipFill>
            <p:spPr>
              <a:xfrm>
                <a:off x="3720297" y="5398095"/>
                <a:ext cx="188196"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1" name="Ink 60">
                <a:extLst>
                  <a:ext uri="{FF2B5EF4-FFF2-40B4-BE49-F238E27FC236}">
                    <a16:creationId xmlns:a16="http://schemas.microsoft.com/office/drawing/2014/main" id="{FE603349-9A9D-4A85-B6A6-30B328C4D874}"/>
                  </a:ext>
                </a:extLst>
              </p14:cNvPr>
              <p14:cNvContentPartPr/>
              <p14:nvPr/>
            </p14:nvContentPartPr>
            <p14:xfrm>
              <a:off x="3876495" y="5452815"/>
              <a:ext cx="360" cy="360"/>
            </p14:xfrm>
          </p:contentPart>
        </mc:Choice>
        <mc:Fallback xmlns="">
          <p:pic>
            <p:nvPicPr>
              <p:cNvPr id="61" name="Ink 60">
                <a:extLst>
                  <a:ext uri="{FF2B5EF4-FFF2-40B4-BE49-F238E27FC236}">
                    <a16:creationId xmlns:a16="http://schemas.microsoft.com/office/drawing/2014/main" id="{FE603349-9A9D-4A85-B6A6-30B328C4D874}"/>
                  </a:ext>
                </a:extLst>
              </p:cNvPr>
              <p:cNvPicPr/>
              <p:nvPr/>
            </p:nvPicPr>
            <p:blipFill>
              <a:blip r:embed="rId45"/>
              <a:stretch>
                <a:fillRect/>
              </a:stretch>
            </p:blipFill>
            <p:spPr>
              <a:xfrm>
                <a:off x="3858495" y="54168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2" name="Ink 61">
                <a:extLst>
                  <a:ext uri="{FF2B5EF4-FFF2-40B4-BE49-F238E27FC236}">
                    <a16:creationId xmlns:a16="http://schemas.microsoft.com/office/drawing/2014/main" id="{558F5C54-D95E-44D2-96D4-C28B7F4E5D90}"/>
                  </a:ext>
                </a:extLst>
              </p14:cNvPr>
              <p14:cNvContentPartPr/>
              <p14:nvPr/>
            </p14:nvContentPartPr>
            <p14:xfrm>
              <a:off x="3900255" y="5452815"/>
              <a:ext cx="360" cy="360"/>
            </p14:xfrm>
          </p:contentPart>
        </mc:Choice>
        <mc:Fallback xmlns="">
          <p:pic>
            <p:nvPicPr>
              <p:cNvPr id="62" name="Ink 61">
                <a:extLst>
                  <a:ext uri="{FF2B5EF4-FFF2-40B4-BE49-F238E27FC236}">
                    <a16:creationId xmlns:a16="http://schemas.microsoft.com/office/drawing/2014/main" id="{558F5C54-D95E-44D2-96D4-C28B7F4E5D90}"/>
                  </a:ext>
                </a:extLst>
              </p:cNvPr>
              <p:cNvPicPr/>
              <p:nvPr/>
            </p:nvPicPr>
            <p:blipFill>
              <a:blip r:embed="rId45"/>
              <a:stretch>
                <a:fillRect/>
              </a:stretch>
            </p:blipFill>
            <p:spPr>
              <a:xfrm>
                <a:off x="3882255" y="54168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3" name="Ink 62">
                <a:extLst>
                  <a:ext uri="{FF2B5EF4-FFF2-40B4-BE49-F238E27FC236}">
                    <a16:creationId xmlns:a16="http://schemas.microsoft.com/office/drawing/2014/main" id="{744116AD-F2BA-4484-8F82-8D17DA30C586}"/>
                  </a:ext>
                </a:extLst>
              </p14:cNvPr>
              <p14:cNvContentPartPr/>
              <p14:nvPr/>
            </p14:nvContentPartPr>
            <p14:xfrm>
              <a:off x="3928695" y="5466855"/>
              <a:ext cx="360" cy="360"/>
            </p14:xfrm>
          </p:contentPart>
        </mc:Choice>
        <mc:Fallback xmlns="">
          <p:pic>
            <p:nvPicPr>
              <p:cNvPr id="63" name="Ink 62">
                <a:extLst>
                  <a:ext uri="{FF2B5EF4-FFF2-40B4-BE49-F238E27FC236}">
                    <a16:creationId xmlns:a16="http://schemas.microsoft.com/office/drawing/2014/main" id="{744116AD-F2BA-4484-8F82-8D17DA30C586}"/>
                  </a:ext>
                </a:extLst>
              </p:cNvPr>
              <p:cNvPicPr/>
              <p:nvPr/>
            </p:nvPicPr>
            <p:blipFill>
              <a:blip r:embed="rId45"/>
              <a:stretch>
                <a:fillRect/>
              </a:stretch>
            </p:blipFill>
            <p:spPr>
              <a:xfrm>
                <a:off x="3910695" y="543085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4" name="Ink 63">
                <a:extLst>
                  <a:ext uri="{FF2B5EF4-FFF2-40B4-BE49-F238E27FC236}">
                    <a16:creationId xmlns:a16="http://schemas.microsoft.com/office/drawing/2014/main" id="{8F82F751-5C76-446F-A96A-C1E7B18F59C1}"/>
                  </a:ext>
                </a:extLst>
              </p14:cNvPr>
              <p14:cNvContentPartPr/>
              <p14:nvPr/>
            </p14:nvContentPartPr>
            <p14:xfrm>
              <a:off x="1333095" y="2833455"/>
              <a:ext cx="360" cy="360"/>
            </p14:xfrm>
          </p:contentPart>
        </mc:Choice>
        <mc:Fallback xmlns="">
          <p:pic>
            <p:nvPicPr>
              <p:cNvPr id="64" name="Ink 63">
                <a:extLst>
                  <a:ext uri="{FF2B5EF4-FFF2-40B4-BE49-F238E27FC236}">
                    <a16:creationId xmlns:a16="http://schemas.microsoft.com/office/drawing/2014/main" id="{8F82F751-5C76-446F-A96A-C1E7B18F59C1}"/>
                  </a:ext>
                </a:extLst>
              </p:cNvPr>
              <p:cNvPicPr/>
              <p:nvPr/>
            </p:nvPicPr>
            <p:blipFill>
              <a:blip r:embed="rId45"/>
              <a:stretch>
                <a:fillRect/>
              </a:stretch>
            </p:blipFill>
            <p:spPr>
              <a:xfrm>
                <a:off x="1315095" y="279745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65" name="Ink 64">
                <a:extLst>
                  <a:ext uri="{FF2B5EF4-FFF2-40B4-BE49-F238E27FC236}">
                    <a16:creationId xmlns:a16="http://schemas.microsoft.com/office/drawing/2014/main" id="{DD170319-26FF-4497-8CFC-9754364F9A16}"/>
                  </a:ext>
                </a:extLst>
              </p14:cNvPr>
              <p14:cNvContentPartPr/>
              <p14:nvPr/>
            </p14:nvContentPartPr>
            <p14:xfrm>
              <a:off x="1319055" y="2938215"/>
              <a:ext cx="360" cy="360"/>
            </p14:xfrm>
          </p:contentPart>
        </mc:Choice>
        <mc:Fallback xmlns="">
          <p:pic>
            <p:nvPicPr>
              <p:cNvPr id="65" name="Ink 64">
                <a:extLst>
                  <a:ext uri="{FF2B5EF4-FFF2-40B4-BE49-F238E27FC236}">
                    <a16:creationId xmlns:a16="http://schemas.microsoft.com/office/drawing/2014/main" id="{DD170319-26FF-4497-8CFC-9754364F9A16}"/>
                  </a:ext>
                </a:extLst>
              </p:cNvPr>
              <p:cNvPicPr/>
              <p:nvPr/>
            </p:nvPicPr>
            <p:blipFill>
              <a:blip r:embed="rId45"/>
              <a:stretch>
                <a:fillRect/>
              </a:stretch>
            </p:blipFill>
            <p:spPr>
              <a:xfrm>
                <a:off x="1301055" y="29022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6" name="Ink 65">
                <a:extLst>
                  <a:ext uri="{FF2B5EF4-FFF2-40B4-BE49-F238E27FC236}">
                    <a16:creationId xmlns:a16="http://schemas.microsoft.com/office/drawing/2014/main" id="{C7A855CB-DBFE-47DE-83F1-2DAB134EA363}"/>
                  </a:ext>
                </a:extLst>
              </p14:cNvPr>
              <p14:cNvContentPartPr/>
              <p14:nvPr/>
            </p14:nvContentPartPr>
            <p14:xfrm>
              <a:off x="1319055" y="2885655"/>
              <a:ext cx="360" cy="360"/>
            </p14:xfrm>
          </p:contentPart>
        </mc:Choice>
        <mc:Fallback xmlns="">
          <p:pic>
            <p:nvPicPr>
              <p:cNvPr id="66" name="Ink 65">
                <a:extLst>
                  <a:ext uri="{FF2B5EF4-FFF2-40B4-BE49-F238E27FC236}">
                    <a16:creationId xmlns:a16="http://schemas.microsoft.com/office/drawing/2014/main" id="{C7A855CB-DBFE-47DE-83F1-2DAB134EA363}"/>
                  </a:ext>
                </a:extLst>
              </p:cNvPr>
              <p:cNvPicPr/>
              <p:nvPr/>
            </p:nvPicPr>
            <p:blipFill>
              <a:blip r:embed="rId45"/>
              <a:stretch>
                <a:fillRect/>
              </a:stretch>
            </p:blipFill>
            <p:spPr>
              <a:xfrm>
                <a:off x="1301055" y="284965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67" name="Ink 66">
                <a:extLst>
                  <a:ext uri="{FF2B5EF4-FFF2-40B4-BE49-F238E27FC236}">
                    <a16:creationId xmlns:a16="http://schemas.microsoft.com/office/drawing/2014/main" id="{2EF424F8-C968-43F0-890E-5546895FAE73}"/>
                  </a:ext>
                </a:extLst>
              </p14:cNvPr>
              <p14:cNvContentPartPr/>
              <p14:nvPr/>
            </p14:nvContentPartPr>
            <p14:xfrm>
              <a:off x="1319055" y="2852535"/>
              <a:ext cx="360" cy="360"/>
            </p14:xfrm>
          </p:contentPart>
        </mc:Choice>
        <mc:Fallback xmlns="">
          <p:pic>
            <p:nvPicPr>
              <p:cNvPr id="67" name="Ink 66">
                <a:extLst>
                  <a:ext uri="{FF2B5EF4-FFF2-40B4-BE49-F238E27FC236}">
                    <a16:creationId xmlns:a16="http://schemas.microsoft.com/office/drawing/2014/main" id="{2EF424F8-C968-43F0-890E-5546895FAE73}"/>
                  </a:ext>
                </a:extLst>
              </p:cNvPr>
              <p:cNvPicPr/>
              <p:nvPr/>
            </p:nvPicPr>
            <p:blipFill>
              <a:blip r:embed="rId45"/>
              <a:stretch>
                <a:fillRect/>
              </a:stretch>
            </p:blipFill>
            <p:spPr>
              <a:xfrm>
                <a:off x="1301055" y="281653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68" name="Ink 67">
                <a:extLst>
                  <a:ext uri="{FF2B5EF4-FFF2-40B4-BE49-F238E27FC236}">
                    <a16:creationId xmlns:a16="http://schemas.microsoft.com/office/drawing/2014/main" id="{AC13B99B-23E8-4243-9BFA-0D48285DF0DB}"/>
                  </a:ext>
                </a:extLst>
              </p14:cNvPr>
              <p14:cNvContentPartPr/>
              <p14:nvPr/>
            </p14:nvContentPartPr>
            <p14:xfrm>
              <a:off x="1393215" y="2899695"/>
              <a:ext cx="24840" cy="39960"/>
            </p14:xfrm>
          </p:contentPart>
        </mc:Choice>
        <mc:Fallback xmlns="">
          <p:pic>
            <p:nvPicPr>
              <p:cNvPr id="68" name="Ink 67">
                <a:extLst>
                  <a:ext uri="{FF2B5EF4-FFF2-40B4-BE49-F238E27FC236}">
                    <a16:creationId xmlns:a16="http://schemas.microsoft.com/office/drawing/2014/main" id="{AC13B99B-23E8-4243-9BFA-0D48285DF0DB}"/>
                  </a:ext>
                </a:extLst>
              </p:cNvPr>
              <p:cNvPicPr/>
              <p:nvPr/>
            </p:nvPicPr>
            <p:blipFill>
              <a:blip r:embed="rId53"/>
              <a:stretch>
                <a:fillRect/>
              </a:stretch>
            </p:blipFill>
            <p:spPr>
              <a:xfrm>
                <a:off x="1375215" y="2863368"/>
                <a:ext cx="60480" cy="112251"/>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69" name="Ink 68">
                <a:extLst>
                  <a:ext uri="{FF2B5EF4-FFF2-40B4-BE49-F238E27FC236}">
                    <a16:creationId xmlns:a16="http://schemas.microsoft.com/office/drawing/2014/main" id="{7EFEE97E-F37C-4301-8CE7-96ABE3491539}"/>
                  </a:ext>
                </a:extLst>
              </p14:cNvPr>
              <p14:cNvContentPartPr/>
              <p14:nvPr/>
            </p14:nvContentPartPr>
            <p14:xfrm>
              <a:off x="1383135" y="2885655"/>
              <a:ext cx="7920" cy="10800"/>
            </p14:xfrm>
          </p:contentPart>
        </mc:Choice>
        <mc:Fallback xmlns="">
          <p:pic>
            <p:nvPicPr>
              <p:cNvPr id="69" name="Ink 68">
                <a:extLst>
                  <a:ext uri="{FF2B5EF4-FFF2-40B4-BE49-F238E27FC236}">
                    <a16:creationId xmlns:a16="http://schemas.microsoft.com/office/drawing/2014/main" id="{7EFEE97E-F37C-4301-8CE7-96ABE3491539}"/>
                  </a:ext>
                </a:extLst>
              </p:cNvPr>
              <p:cNvPicPr/>
              <p:nvPr/>
            </p:nvPicPr>
            <p:blipFill>
              <a:blip r:embed="rId55"/>
              <a:stretch>
                <a:fillRect/>
              </a:stretch>
            </p:blipFill>
            <p:spPr>
              <a:xfrm>
                <a:off x="1365135" y="2849655"/>
                <a:ext cx="435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70" name="Ink 69">
                <a:extLst>
                  <a:ext uri="{FF2B5EF4-FFF2-40B4-BE49-F238E27FC236}">
                    <a16:creationId xmlns:a16="http://schemas.microsoft.com/office/drawing/2014/main" id="{813904D3-6513-46CD-BB39-CCC4DBDECCB4}"/>
                  </a:ext>
                </a:extLst>
              </p14:cNvPr>
              <p14:cNvContentPartPr/>
              <p14:nvPr/>
            </p14:nvContentPartPr>
            <p14:xfrm>
              <a:off x="1379175" y="2880615"/>
              <a:ext cx="2160" cy="2880"/>
            </p14:xfrm>
          </p:contentPart>
        </mc:Choice>
        <mc:Fallback xmlns="">
          <p:pic>
            <p:nvPicPr>
              <p:cNvPr id="70" name="Ink 69">
                <a:extLst>
                  <a:ext uri="{FF2B5EF4-FFF2-40B4-BE49-F238E27FC236}">
                    <a16:creationId xmlns:a16="http://schemas.microsoft.com/office/drawing/2014/main" id="{813904D3-6513-46CD-BB39-CCC4DBDECCB4}"/>
                  </a:ext>
                </a:extLst>
              </p:cNvPr>
              <p:cNvPicPr/>
              <p:nvPr/>
            </p:nvPicPr>
            <p:blipFill>
              <a:blip r:embed="rId57"/>
              <a:stretch>
                <a:fillRect/>
              </a:stretch>
            </p:blipFill>
            <p:spPr>
              <a:xfrm>
                <a:off x="1361175" y="2844615"/>
                <a:ext cx="378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71" name="Ink 70">
                <a:extLst>
                  <a:ext uri="{FF2B5EF4-FFF2-40B4-BE49-F238E27FC236}">
                    <a16:creationId xmlns:a16="http://schemas.microsoft.com/office/drawing/2014/main" id="{8EF2BABA-C848-4A09-847D-36F913E2F9FC}"/>
                  </a:ext>
                </a:extLst>
              </p14:cNvPr>
              <p14:cNvContentPartPr/>
              <p14:nvPr/>
            </p14:nvContentPartPr>
            <p14:xfrm>
              <a:off x="1369095" y="2866935"/>
              <a:ext cx="2520" cy="3240"/>
            </p14:xfrm>
          </p:contentPart>
        </mc:Choice>
        <mc:Fallback xmlns="">
          <p:pic>
            <p:nvPicPr>
              <p:cNvPr id="71" name="Ink 70">
                <a:extLst>
                  <a:ext uri="{FF2B5EF4-FFF2-40B4-BE49-F238E27FC236}">
                    <a16:creationId xmlns:a16="http://schemas.microsoft.com/office/drawing/2014/main" id="{8EF2BABA-C848-4A09-847D-36F913E2F9FC}"/>
                  </a:ext>
                </a:extLst>
              </p:cNvPr>
              <p:cNvPicPr/>
              <p:nvPr/>
            </p:nvPicPr>
            <p:blipFill>
              <a:blip r:embed="rId59"/>
              <a:stretch>
                <a:fillRect/>
              </a:stretch>
            </p:blipFill>
            <p:spPr>
              <a:xfrm>
                <a:off x="1351095" y="2830935"/>
                <a:ext cx="381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72" name="Ink 71">
                <a:extLst>
                  <a:ext uri="{FF2B5EF4-FFF2-40B4-BE49-F238E27FC236}">
                    <a16:creationId xmlns:a16="http://schemas.microsoft.com/office/drawing/2014/main" id="{83D212E5-016A-4432-BC32-F41CA3B3302E}"/>
                  </a:ext>
                </a:extLst>
              </p14:cNvPr>
              <p14:cNvContentPartPr/>
              <p14:nvPr/>
            </p14:nvContentPartPr>
            <p14:xfrm>
              <a:off x="1335255" y="2819055"/>
              <a:ext cx="32040" cy="44640"/>
            </p14:xfrm>
          </p:contentPart>
        </mc:Choice>
        <mc:Fallback xmlns="">
          <p:pic>
            <p:nvPicPr>
              <p:cNvPr id="72" name="Ink 71">
                <a:extLst>
                  <a:ext uri="{FF2B5EF4-FFF2-40B4-BE49-F238E27FC236}">
                    <a16:creationId xmlns:a16="http://schemas.microsoft.com/office/drawing/2014/main" id="{83D212E5-016A-4432-BC32-F41CA3B3302E}"/>
                  </a:ext>
                </a:extLst>
              </p:cNvPr>
              <p:cNvPicPr/>
              <p:nvPr/>
            </p:nvPicPr>
            <p:blipFill>
              <a:blip r:embed="rId61"/>
              <a:stretch>
                <a:fillRect/>
              </a:stretch>
            </p:blipFill>
            <p:spPr>
              <a:xfrm>
                <a:off x="1317050" y="2783343"/>
                <a:ext cx="68085" cy="115707"/>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73" name="Ink 72">
                <a:extLst>
                  <a:ext uri="{FF2B5EF4-FFF2-40B4-BE49-F238E27FC236}">
                    <a16:creationId xmlns:a16="http://schemas.microsoft.com/office/drawing/2014/main" id="{E5BFA8C4-7671-4543-ADC7-A1259ACAC81A}"/>
                  </a:ext>
                </a:extLst>
              </p14:cNvPr>
              <p14:cNvContentPartPr/>
              <p14:nvPr/>
            </p14:nvContentPartPr>
            <p14:xfrm>
              <a:off x="1338495" y="2900055"/>
              <a:ext cx="30240" cy="51480"/>
            </p14:xfrm>
          </p:contentPart>
        </mc:Choice>
        <mc:Fallback xmlns="">
          <p:pic>
            <p:nvPicPr>
              <p:cNvPr id="73" name="Ink 72">
                <a:extLst>
                  <a:ext uri="{FF2B5EF4-FFF2-40B4-BE49-F238E27FC236}">
                    <a16:creationId xmlns:a16="http://schemas.microsoft.com/office/drawing/2014/main" id="{E5BFA8C4-7671-4543-ADC7-A1259ACAC81A}"/>
                  </a:ext>
                </a:extLst>
              </p:cNvPr>
              <p:cNvPicPr/>
              <p:nvPr/>
            </p:nvPicPr>
            <p:blipFill>
              <a:blip r:embed="rId63"/>
              <a:stretch>
                <a:fillRect/>
              </a:stretch>
            </p:blipFill>
            <p:spPr>
              <a:xfrm>
                <a:off x="1320495" y="2864055"/>
                <a:ext cx="658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74" name="Ink 73">
                <a:extLst>
                  <a:ext uri="{FF2B5EF4-FFF2-40B4-BE49-F238E27FC236}">
                    <a16:creationId xmlns:a16="http://schemas.microsoft.com/office/drawing/2014/main" id="{4610FC1E-FC34-4612-B770-AAED46C47BAF}"/>
                  </a:ext>
                </a:extLst>
              </p14:cNvPr>
              <p14:cNvContentPartPr/>
              <p14:nvPr/>
            </p14:nvContentPartPr>
            <p14:xfrm>
              <a:off x="1401495" y="2900055"/>
              <a:ext cx="37440" cy="57600"/>
            </p14:xfrm>
          </p:contentPart>
        </mc:Choice>
        <mc:Fallback xmlns="">
          <p:pic>
            <p:nvPicPr>
              <p:cNvPr id="74" name="Ink 73">
                <a:extLst>
                  <a:ext uri="{FF2B5EF4-FFF2-40B4-BE49-F238E27FC236}">
                    <a16:creationId xmlns:a16="http://schemas.microsoft.com/office/drawing/2014/main" id="{4610FC1E-FC34-4612-B770-AAED46C47BAF}"/>
                  </a:ext>
                </a:extLst>
              </p:cNvPr>
              <p:cNvPicPr/>
              <p:nvPr/>
            </p:nvPicPr>
            <p:blipFill>
              <a:blip r:embed="rId65"/>
              <a:stretch>
                <a:fillRect/>
              </a:stretch>
            </p:blipFill>
            <p:spPr>
              <a:xfrm>
                <a:off x="1383320" y="2864055"/>
                <a:ext cx="73426"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75" name="Ink 74">
                <a:extLst>
                  <a:ext uri="{FF2B5EF4-FFF2-40B4-BE49-F238E27FC236}">
                    <a16:creationId xmlns:a16="http://schemas.microsoft.com/office/drawing/2014/main" id="{CB003E69-A6D7-4A48-9E77-8022A1D66EB0}"/>
                  </a:ext>
                </a:extLst>
              </p14:cNvPr>
              <p14:cNvContentPartPr/>
              <p14:nvPr/>
            </p14:nvContentPartPr>
            <p14:xfrm>
              <a:off x="1432455" y="2914815"/>
              <a:ext cx="6120" cy="10080"/>
            </p14:xfrm>
          </p:contentPart>
        </mc:Choice>
        <mc:Fallback xmlns="">
          <p:pic>
            <p:nvPicPr>
              <p:cNvPr id="75" name="Ink 74">
                <a:extLst>
                  <a:ext uri="{FF2B5EF4-FFF2-40B4-BE49-F238E27FC236}">
                    <a16:creationId xmlns:a16="http://schemas.microsoft.com/office/drawing/2014/main" id="{CB003E69-A6D7-4A48-9E77-8022A1D66EB0}"/>
                  </a:ext>
                </a:extLst>
              </p:cNvPr>
              <p:cNvPicPr/>
              <p:nvPr/>
            </p:nvPicPr>
            <p:blipFill>
              <a:blip r:embed="rId67"/>
              <a:stretch>
                <a:fillRect/>
              </a:stretch>
            </p:blipFill>
            <p:spPr>
              <a:xfrm>
                <a:off x="1414455" y="2878815"/>
                <a:ext cx="417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76" name="Ink 75">
                <a:extLst>
                  <a:ext uri="{FF2B5EF4-FFF2-40B4-BE49-F238E27FC236}">
                    <a16:creationId xmlns:a16="http://schemas.microsoft.com/office/drawing/2014/main" id="{4F834FA4-4D74-4BBC-A173-038C852CBC5D}"/>
                  </a:ext>
                </a:extLst>
              </p14:cNvPr>
              <p14:cNvContentPartPr/>
              <p14:nvPr/>
            </p14:nvContentPartPr>
            <p14:xfrm>
              <a:off x="1424175" y="2914455"/>
              <a:ext cx="40680" cy="57960"/>
            </p14:xfrm>
          </p:contentPart>
        </mc:Choice>
        <mc:Fallback xmlns="">
          <p:pic>
            <p:nvPicPr>
              <p:cNvPr id="76" name="Ink 75">
                <a:extLst>
                  <a:ext uri="{FF2B5EF4-FFF2-40B4-BE49-F238E27FC236}">
                    <a16:creationId xmlns:a16="http://schemas.microsoft.com/office/drawing/2014/main" id="{4F834FA4-4D74-4BBC-A173-038C852CBC5D}"/>
                  </a:ext>
                </a:extLst>
              </p:cNvPr>
              <p:cNvPicPr/>
              <p:nvPr/>
            </p:nvPicPr>
            <p:blipFill>
              <a:blip r:embed="rId69"/>
              <a:stretch>
                <a:fillRect/>
              </a:stretch>
            </p:blipFill>
            <p:spPr>
              <a:xfrm>
                <a:off x="1406333" y="2878230"/>
                <a:ext cx="76007" cy="130048"/>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79" name="Ink 78">
                <a:extLst>
                  <a:ext uri="{FF2B5EF4-FFF2-40B4-BE49-F238E27FC236}">
                    <a16:creationId xmlns:a16="http://schemas.microsoft.com/office/drawing/2014/main" id="{5ADA5E07-7F38-4F38-8892-E3185BDBA33C}"/>
                  </a:ext>
                </a:extLst>
              </p14:cNvPr>
              <p14:cNvContentPartPr/>
              <p14:nvPr/>
            </p14:nvContentPartPr>
            <p14:xfrm>
              <a:off x="1417695" y="2904735"/>
              <a:ext cx="6840" cy="9720"/>
            </p14:xfrm>
          </p:contentPart>
        </mc:Choice>
        <mc:Fallback xmlns="">
          <p:pic>
            <p:nvPicPr>
              <p:cNvPr id="79" name="Ink 78">
                <a:extLst>
                  <a:ext uri="{FF2B5EF4-FFF2-40B4-BE49-F238E27FC236}">
                    <a16:creationId xmlns:a16="http://schemas.microsoft.com/office/drawing/2014/main" id="{5ADA5E07-7F38-4F38-8892-E3185BDBA33C}"/>
                  </a:ext>
                </a:extLst>
              </p:cNvPr>
              <p:cNvPicPr/>
              <p:nvPr/>
            </p:nvPicPr>
            <p:blipFill>
              <a:blip r:embed="rId71"/>
              <a:stretch>
                <a:fillRect/>
              </a:stretch>
            </p:blipFill>
            <p:spPr>
              <a:xfrm>
                <a:off x="1399695" y="2868735"/>
                <a:ext cx="424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80" name="Ink 79">
                <a:extLst>
                  <a:ext uri="{FF2B5EF4-FFF2-40B4-BE49-F238E27FC236}">
                    <a16:creationId xmlns:a16="http://schemas.microsoft.com/office/drawing/2014/main" id="{714DAF8A-591B-429A-828A-CDC366E03A0D}"/>
                  </a:ext>
                </a:extLst>
              </p14:cNvPr>
              <p14:cNvContentPartPr/>
              <p14:nvPr/>
            </p14:nvContentPartPr>
            <p14:xfrm>
              <a:off x="1521375" y="3042975"/>
              <a:ext cx="47160" cy="78480"/>
            </p14:xfrm>
          </p:contentPart>
        </mc:Choice>
        <mc:Fallback xmlns="">
          <p:pic>
            <p:nvPicPr>
              <p:cNvPr id="80" name="Ink 79">
                <a:extLst>
                  <a:ext uri="{FF2B5EF4-FFF2-40B4-BE49-F238E27FC236}">
                    <a16:creationId xmlns:a16="http://schemas.microsoft.com/office/drawing/2014/main" id="{714DAF8A-591B-429A-828A-CDC366E03A0D}"/>
                  </a:ext>
                </a:extLst>
              </p:cNvPr>
              <p:cNvPicPr/>
              <p:nvPr/>
            </p:nvPicPr>
            <p:blipFill>
              <a:blip r:embed="rId73"/>
              <a:stretch>
                <a:fillRect/>
              </a:stretch>
            </p:blipFill>
            <p:spPr>
              <a:xfrm>
                <a:off x="1503511" y="3006975"/>
                <a:ext cx="8253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81" name="Ink 80">
                <a:extLst>
                  <a:ext uri="{FF2B5EF4-FFF2-40B4-BE49-F238E27FC236}">
                    <a16:creationId xmlns:a16="http://schemas.microsoft.com/office/drawing/2014/main" id="{BCFD0CD5-4B36-41A7-80B5-2432CCB9236D}"/>
                  </a:ext>
                </a:extLst>
              </p14:cNvPr>
              <p14:cNvContentPartPr/>
              <p14:nvPr/>
            </p14:nvContentPartPr>
            <p14:xfrm>
              <a:off x="1396455" y="2899695"/>
              <a:ext cx="123480" cy="141480"/>
            </p14:xfrm>
          </p:contentPart>
        </mc:Choice>
        <mc:Fallback xmlns="">
          <p:pic>
            <p:nvPicPr>
              <p:cNvPr id="81" name="Ink 80">
                <a:extLst>
                  <a:ext uri="{FF2B5EF4-FFF2-40B4-BE49-F238E27FC236}">
                    <a16:creationId xmlns:a16="http://schemas.microsoft.com/office/drawing/2014/main" id="{BCFD0CD5-4B36-41A7-80B5-2432CCB9236D}"/>
                  </a:ext>
                </a:extLst>
              </p:cNvPr>
              <p:cNvPicPr/>
              <p:nvPr/>
            </p:nvPicPr>
            <p:blipFill>
              <a:blip r:embed="rId75"/>
              <a:stretch>
                <a:fillRect/>
              </a:stretch>
            </p:blipFill>
            <p:spPr>
              <a:xfrm>
                <a:off x="1378455" y="2863695"/>
                <a:ext cx="1591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82" name="Ink 81">
                <a:extLst>
                  <a:ext uri="{FF2B5EF4-FFF2-40B4-BE49-F238E27FC236}">
                    <a16:creationId xmlns:a16="http://schemas.microsoft.com/office/drawing/2014/main" id="{3858CCA7-4238-4603-8DD3-0D0BA7EA2D0F}"/>
                  </a:ext>
                </a:extLst>
              </p14:cNvPr>
              <p14:cNvContentPartPr/>
              <p14:nvPr/>
            </p14:nvContentPartPr>
            <p14:xfrm>
              <a:off x="1384935" y="2885655"/>
              <a:ext cx="6120" cy="7200"/>
            </p14:xfrm>
          </p:contentPart>
        </mc:Choice>
        <mc:Fallback xmlns="">
          <p:pic>
            <p:nvPicPr>
              <p:cNvPr id="82" name="Ink 81">
                <a:extLst>
                  <a:ext uri="{FF2B5EF4-FFF2-40B4-BE49-F238E27FC236}">
                    <a16:creationId xmlns:a16="http://schemas.microsoft.com/office/drawing/2014/main" id="{3858CCA7-4238-4603-8DD3-0D0BA7EA2D0F}"/>
                  </a:ext>
                </a:extLst>
              </p:cNvPr>
              <p:cNvPicPr/>
              <p:nvPr/>
            </p:nvPicPr>
            <p:blipFill>
              <a:blip r:embed="rId77"/>
              <a:stretch>
                <a:fillRect/>
              </a:stretch>
            </p:blipFill>
            <p:spPr>
              <a:xfrm>
                <a:off x="1366935" y="2849655"/>
                <a:ext cx="417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83" name="Ink 82">
                <a:extLst>
                  <a:ext uri="{FF2B5EF4-FFF2-40B4-BE49-F238E27FC236}">
                    <a16:creationId xmlns:a16="http://schemas.microsoft.com/office/drawing/2014/main" id="{46145DE1-FC90-4DF7-B476-57BC2B31F394}"/>
                  </a:ext>
                </a:extLst>
              </p14:cNvPr>
              <p14:cNvContentPartPr/>
              <p14:nvPr/>
            </p14:nvContentPartPr>
            <p14:xfrm>
              <a:off x="1380615" y="2880615"/>
              <a:ext cx="720" cy="720"/>
            </p14:xfrm>
          </p:contentPart>
        </mc:Choice>
        <mc:Fallback xmlns="">
          <p:pic>
            <p:nvPicPr>
              <p:cNvPr id="83" name="Ink 82">
                <a:extLst>
                  <a:ext uri="{FF2B5EF4-FFF2-40B4-BE49-F238E27FC236}">
                    <a16:creationId xmlns:a16="http://schemas.microsoft.com/office/drawing/2014/main" id="{46145DE1-FC90-4DF7-B476-57BC2B31F394}"/>
                  </a:ext>
                </a:extLst>
              </p:cNvPr>
              <p:cNvPicPr/>
              <p:nvPr/>
            </p:nvPicPr>
            <p:blipFill>
              <a:blip r:embed="rId79"/>
              <a:stretch>
                <a:fillRect/>
              </a:stretch>
            </p:blipFill>
            <p:spPr>
              <a:xfrm>
                <a:off x="1362615" y="2844615"/>
                <a:ext cx="363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84" name="Ink 83">
                <a:extLst>
                  <a:ext uri="{FF2B5EF4-FFF2-40B4-BE49-F238E27FC236}">
                    <a16:creationId xmlns:a16="http://schemas.microsoft.com/office/drawing/2014/main" id="{77109673-ECE4-4474-8F69-989BF7160769}"/>
                  </a:ext>
                </a:extLst>
              </p14:cNvPr>
              <p14:cNvContentPartPr/>
              <p14:nvPr/>
            </p14:nvContentPartPr>
            <p14:xfrm>
              <a:off x="1369455" y="2866575"/>
              <a:ext cx="2520" cy="3240"/>
            </p14:xfrm>
          </p:contentPart>
        </mc:Choice>
        <mc:Fallback xmlns="">
          <p:pic>
            <p:nvPicPr>
              <p:cNvPr id="84" name="Ink 83">
                <a:extLst>
                  <a:ext uri="{FF2B5EF4-FFF2-40B4-BE49-F238E27FC236}">
                    <a16:creationId xmlns:a16="http://schemas.microsoft.com/office/drawing/2014/main" id="{77109673-ECE4-4474-8F69-989BF7160769}"/>
                  </a:ext>
                </a:extLst>
              </p:cNvPr>
              <p:cNvPicPr/>
              <p:nvPr/>
            </p:nvPicPr>
            <p:blipFill>
              <a:blip r:embed="rId81"/>
              <a:stretch>
                <a:fillRect/>
              </a:stretch>
            </p:blipFill>
            <p:spPr>
              <a:xfrm>
                <a:off x="1351455" y="2826075"/>
                <a:ext cx="38160" cy="83835"/>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85" name="Ink 84">
                <a:extLst>
                  <a:ext uri="{FF2B5EF4-FFF2-40B4-BE49-F238E27FC236}">
                    <a16:creationId xmlns:a16="http://schemas.microsoft.com/office/drawing/2014/main" id="{21903A75-E798-4AE8-835D-279A87FBE246}"/>
                  </a:ext>
                </a:extLst>
              </p14:cNvPr>
              <p14:cNvContentPartPr/>
              <p14:nvPr/>
            </p14:nvContentPartPr>
            <p14:xfrm>
              <a:off x="1347495" y="2842815"/>
              <a:ext cx="19800" cy="20520"/>
            </p14:xfrm>
          </p:contentPart>
        </mc:Choice>
        <mc:Fallback xmlns="">
          <p:pic>
            <p:nvPicPr>
              <p:cNvPr id="85" name="Ink 84">
                <a:extLst>
                  <a:ext uri="{FF2B5EF4-FFF2-40B4-BE49-F238E27FC236}">
                    <a16:creationId xmlns:a16="http://schemas.microsoft.com/office/drawing/2014/main" id="{21903A75-E798-4AE8-835D-279A87FBE246}"/>
                  </a:ext>
                </a:extLst>
              </p:cNvPr>
              <p:cNvPicPr/>
              <p:nvPr/>
            </p:nvPicPr>
            <p:blipFill>
              <a:blip r:embed="rId83"/>
              <a:stretch>
                <a:fillRect/>
              </a:stretch>
            </p:blipFill>
            <p:spPr>
              <a:xfrm>
                <a:off x="1329495" y="2806815"/>
                <a:ext cx="554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86" name="Ink 85">
                <a:extLst>
                  <a:ext uri="{FF2B5EF4-FFF2-40B4-BE49-F238E27FC236}">
                    <a16:creationId xmlns:a16="http://schemas.microsoft.com/office/drawing/2014/main" id="{E60C98CD-AA0E-4479-8A72-7E0DFC171218}"/>
                  </a:ext>
                </a:extLst>
              </p14:cNvPr>
              <p14:cNvContentPartPr/>
              <p14:nvPr/>
            </p14:nvContentPartPr>
            <p14:xfrm>
              <a:off x="1510575" y="3018135"/>
              <a:ext cx="3960" cy="1800"/>
            </p14:xfrm>
          </p:contentPart>
        </mc:Choice>
        <mc:Fallback xmlns="">
          <p:pic>
            <p:nvPicPr>
              <p:cNvPr id="86" name="Ink 85">
                <a:extLst>
                  <a:ext uri="{FF2B5EF4-FFF2-40B4-BE49-F238E27FC236}">
                    <a16:creationId xmlns:a16="http://schemas.microsoft.com/office/drawing/2014/main" id="{E60C98CD-AA0E-4479-8A72-7E0DFC171218}"/>
                  </a:ext>
                </a:extLst>
              </p:cNvPr>
              <p:cNvPicPr/>
              <p:nvPr/>
            </p:nvPicPr>
            <p:blipFill>
              <a:blip r:embed="rId85"/>
              <a:stretch>
                <a:fillRect/>
              </a:stretch>
            </p:blipFill>
            <p:spPr>
              <a:xfrm>
                <a:off x="1494075" y="2982135"/>
                <a:ext cx="3663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87" name="Ink 86">
                <a:extLst>
                  <a:ext uri="{FF2B5EF4-FFF2-40B4-BE49-F238E27FC236}">
                    <a16:creationId xmlns:a16="http://schemas.microsoft.com/office/drawing/2014/main" id="{EE207C74-1B71-40F3-8FFE-BEB49C0D4B4B}"/>
                  </a:ext>
                </a:extLst>
              </p14:cNvPr>
              <p14:cNvContentPartPr/>
              <p14:nvPr/>
            </p14:nvContentPartPr>
            <p14:xfrm>
              <a:off x="1506975" y="3009855"/>
              <a:ext cx="7560" cy="7560"/>
            </p14:xfrm>
          </p:contentPart>
        </mc:Choice>
        <mc:Fallback xmlns="">
          <p:pic>
            <p:nvPicPr>
              <p:cNvPr id="87" name="Ink 86">
                <a:extLst>
                  <a:ext uri="{FF2B5EF4-FFF2-40B4-BE49-F238E27FC236}">
                    <a16:creationId xmlns:a16="http://schemas.microsoft.com/office/drawing/2014/main" id="{EE207C74-1B71-40F3-8FFE-BEB49C0D4B4B}"/>
                  </a:ext>
                </a:extLst>
              </p:cNvPr>
              <p:cNvPicPr/>
              <p:nvPr/>
            </p:nvPicPr>
            <p:blipFill>
              <a:blip r:embed="rId87"/>
              <a:stretch>
                <a:fillRect/>
              </a:stretch>
            </p:blipFill>
            <p:spPr>
              <a:xfrm>
                <a:off x="1488975" y="2973855"/>
                <a:ext cx="432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88" name="Ink 87">
                <a:extLst>
                  <a:ext uri="{FF2B5EF4-FFF2-40B4-BE49-F238E27FC236}">
                    <a16:creationId xmlns:a16="http://schemas.microsoft.com/office/drawing/2014/main" id="{EC2522B7-23AE-4C7D-9A6A-67C8AA285866}"/>
                  </a:ext>
                </a:extLst>
              </p14:cNvPr>
              <p14:cNvContentPartPr/>
              <p14:nvPr/>
            </p14:nvContentPartPr>
            <p14:xfrm>
              <a:off x="1477095" y="2976375"/>
              <a:ext cx="23400" cy="26640"/>
            </p14:xfrm>
          </p:contentPart>
        </mc:Choice>
        <mc:Fallback xmlns="">
          <p:pic>
            <p:nvPicPr>
              <p:cNvPr id="88" name="Ink 87">
                <a:extLst>
                  <a:ext uri="{FF2B5EF4-FFF2-40B4-BE49-F238E27FC236}">
                    <a16:creationId xmlns:a16="http://schemas.microsoft.com/office/drawing/2014/main" id="{EC2522B7-23AE-4C7D-9A6A-67C8AA285866}"/>
                  </a:ext>
                </a:extLst>
              </p:cNvPr>
              <p:cNvPicPr/>
              <p:nvPr/>
            </p:nvPicPr>
            <p:blipFill>
              <a:blip r:embed="rId89"/>
              <a:stretch>
                <a:fillRect/>
              </a:stretch>
            </p:blipFill>
            <p:spPr>
              <a:xfrm>
                <a:off x="1459368" y="2940375"/>
                <a:ext cx="585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89" name="Ink 88">
                <a:extLst>
                  <a:ext uri="{FF2B5EF4-FFF2-40B4-BE49-F238E27FC236}">
                    <a16:creationId xmlns:a16="http://schemas.microsoft.com/office/drawing/2014/main" id="{97BA43A6-8383-4032-995B-F4BED9D3AFFE}"/>
                  </a:ext>
                </a:extLst>
              </p14:cNvPr>
              <p14:cNvContentPartPr/>
              <p14:nvPr/>
            </p14:nvContentPartPr>
            <p14:xfrm>
              <a:off x="1463775" y="2961975"/>
              <a:ext cx="13320" cy="14400"/>
            </p14:xfrm>
          </p:contentPart>
        </mc:Choice>
        <mc:Fallback xmlns="">
          <p:pic>
            <p:nvPicPr>
              <p:cNvPr id="89" name="Ink 88">
                <a:extLst>
                  <a:ext uri="{FF2B5EF4-FFF2-40B4-BE49-F238E27FC236}">
                    <a16:creationId xmlns:a16="http://schemas.microsoft.com/office/drawing/2014/main" id="{97BA43A6-8383-4032-995B-F4BED9D3AFFE}"/>
                  </a:ext>
                </a:extLst>
              </p:cNvPr>
              <p:cNvPicPr/>
              <p:nvPr/>
            </p:nvPicPr>
            <p:blipFill>
              <a:blip r:embed="rId91"/>
              <a:stretch>
                <a:fillRect/>
              </a:stretch>
            </p:blipFill>
            <p:spPr>
              <a:xfrm>
                <a:off x="1445775" y="2925975"/>
                <a:ext cx="489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90" name="Ink 89">
                <a:extLst>
                  <a:ext uri="{FF2B5EF4-FFF2-40B4-BE49-F238E27FC236}">
                    <a16:creationId xmlns:a16="http://schemas.microsoft.com/office/drawing/2014/main" id="{57F45C45-0AD8-4D30-BC98-FC3CDCE43079}"/>
                  </a:ext>
                </a:extLst>
              </p14:cNvPr>
              <p14:cNvContentPartPr/>
              <p14:nvPr/>
            </p14:nvContentPartPr>
            <p14:xfrm>
              <a:off x="1427415" y="2914455"/>
              <a:ext cx="35280" cy="46080"/>
            </p14:xfrm>
          </p:contentPart>
        </mc:Choice>
        <mc:Fallback xmlns="">
          <p:pic>
            <p:nvPicPr>
              <p:cNvPr id="90" name="Ink 89">
                <a:extLst>
                  <a:ext uri="{FF2B5EF4-FFF2-40B4-BE49-F238E27FC236}">
                    <a16:creationId xmlns:a16="http://schemas.microsoft.com/office/drawing/2014/main" id="{57F45C45-0AD8-4D30-BC98-FC3CDCE43079}"/>
                  </a:ext>
                </a:extLst>
              </p:cNvPr>
              <p:cNvPicPr/>
              <p:nvPr/>
            </p:nvPicPr>
            <p:blipFill>
              <a:blip r:embed="rId93"/>
              <a:stretch>
                <a:fillRect/>
              </a:stretch>
            </p:blipFill>
            <p:spPr>
              <a:xfrm>
                <a:off x="1409415" y="2878455"/>
                <a:ext cx="709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91" name="Ink 90">
                <a:extLst>
                  <a:ext uri="{FF2B5EF4-FFF2-40B4-BE49-F238E27FC236}">
                    <a16:creationId xmlns:a16="http://schemas.microsoft.com/office/drawing/2014/main" id="{E084BD79-4FA5-4ED9-929D-6F02A2CF7A1E}"/>
                  </a:ext>
                </a:extLst>
              </p14:cNvPr>
              <p14:cNvContentPartPr/>
              <p14:nvPr/>
            </p14:nvContentPartPr>
            <p14:xfrm>
              <a:off x="1419495" y="2904735"/>
              <a:ext cx="5040" cy="5040"/>
            </p14:xfrm>
          </p:contentPart>
        </mc:Choice>
        <mc:Fallback xmlns="">
          <p:pic>
            <p:nvPicPr>
              <p:cNvPr id="91" name="Ink 90">
                <a:extLst>
                  <a:ext uri="{FF2B5EF4-FFF2-40B4-BE49-F238E27FC236}">
                    <a16:creationId xmlns:a16="http://schemas.microsoft.com/office/drawing/2014/main" id="{E084BD79-4FA5-4ED9-929D-6F02A2CF7A1E}"/>
                  </a:ext>
                </a:extLst>
              </p:cNvPr>
              <p:cNvPicPr/>
              <p:nvPr/>
            </p:nvPicPr>
            <p:blipFill>
              <a:blip r:embed="rId95"/>
              <a:stretch>
                <a:fillRect/>
              </a:stretch>
            </p:blipFill>
            <p:spPr>
              <a:xfrm>
                <a:off x="1401495" y="2868735"/>
                <a:ext cx="406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92" name="Ink 91">
                <a:extLst>
                  <a:ext uri="{FF2B5EF4-FFF2-40B4-BE49-F238E27FC236}">
                    <a16:creationId xmlns:a16="http://schemas.microsoft.com/office/drawing/2014/main" id="{50813429-DCBB-4D03-B569-0852559E9214}"/>
                  </a:ext>
                </a:extLst>
              </p14:cNvPr>
              <p14:cNvContentPartPr/>
              <p14:nvPr/>
            </p14:nvContentPartPr>
            <p14:xfrm>
              <a:off x="1409415" y="2900055"/>
              <a:ext cx="720" cy="360"/>
            </p14:xfrm>
          </p:contentPart>
        </mc:Choice>
        <mc:Fallback xmlns="">
          <p:pic>
            <p:nvPicPr>
              <p:cNvPr id="92" name="Ink 91">
                <a:extLst>
                  <a:ext uri="{FF2B5EF4-FFF2-40B4-BE49-F238E27FC236}">
                    <a16:creationId xmlns:a16="http://schemas.microsoft.com/office/drawing/2014/main" id="{50813429-DCBB-4D03-B569-0852559E9214}"/>
                  </a:ext>
                </a:extLst>
              </p:cNvPr>
              <p:cNvPicPr/>
              <p:nvPr/>
            </p:nvPicPr>
            <p:blipFill>
              <a:blip r:embed="rId79"/>
              <a:stretch>
                <a:fillRect/>
              </a:stretch>
            </p:blipFill>
            <p:spPr>
              <a:xfrm>
                <a:off x="1391415" y="2882055"/>
                <a:ext cx="36360" cy="361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93" name="Ink 92">
                <a:extLst>
                  <a:ext uri="{FF2B5EF4-FFF2-40B4-BE49-F238E27FC236}">
                    <a16:creationId xmlns:a16="http://schemas.microsoft.com/office/drawing/2014/main" id="{F0A96E87-EC4A-4C4C-A570-CCF0571032E2}"/>
                  </a:ext>
                </a:extLst>
              </p14:cNvPr>
              <p14:cNvContentPartPr/>
              <p14:nvPr/>
            </p14:nvContentPartPr>
            <p14:xfrm>
              <a:off x="1560255" y="3076095"/>
              <a:ext cx="195840" cy="315720"/>
            </p14:xfrm>
          </p:contentPart>
        </mc:Choice>
        <mc:Fallback xmlns="">
          <p:pic>
            <p:nvPicPr>
              <p:cNvPr id="93" name="Ink 92">
                <a:extLst>
                  <a:ext uri="{FF2B5EF4-FFF2-40B4-BE49-F238E27FC236}">
                    <a16:creationId xmlns:a16="http://schemas.microsoft.com/office/drawing/2014/main" id="{F0A96E87-EC4A-4C4C-A570-CCF0571032E2}"/>
                  </a:ext>
                </a:extLst>
              </p:cNvPr>
              <p:cNvPicPr/>
              <p:nvPr/>
            </p:nvPicPr>
            <p:blipFill>
              <a:blip r:embed="rId98"/>
              <a:stretch>
                <a:fillRect/>
              </a:stretch>
            </p:blipFill>
            <p:spPr>
              <a:xfrm>
                <a:off x="1542255" y="3040095"/>
                <a:ext cx="231480" cy="3873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94" name="Ink 93">
                <a:extLst>
                  <a:ext uri="{FF2B5EF4-FFF2-40B4-BE49-F238E27FC236}">
                    <a16:creationId xmlns:a16="http://schemas.microsoft.com/office/drawing/2014/main" id="{7EE50FF2-D291-4492-8EAF-5238D6169543}"/>
                  </a:ext>
                </a:extLst>
              </p14:cNvPr>
              <p14:cNvContentPartPr/>
              <p14:nvPr/>
            </p14:nvContentPartPr>
            <p14:xfrm>
              <a:off x="1549095" y="3061695"/>
              <a:ext cx="8280" cy="10800"/>
            </p14:xfrm>
          </p:contentPart>
        </mc:Choice>
        <mc:Fallback xmlns="">
          <p:pic>
            <p:nvPicPr>
              <p:cNvPr id="94" name="Ink 93">
                <a:extLst>
                  <a:ext uri="{FF2B5EF4-FFF2-40B4-BE49-F238E27FC236}">
                    <a16:creationId xmlns:a16="http://schemas.microsoft.com/office/drawing/2014/main" id="{7EE50FF2-D291-4492-8EAF-5238D6169543}"/>
                  </a:ext>
                </a:extLst>
              </p:cNvPr>
              <p:cNvPicPr/>
              <p:nvPr/>
            </p:nvPicPr>
            <p:blipFill>
              <a:blip r:embed="rId100"/>
              <a:stretch>
                <a:fillRect/>
              </a:stretch>
            </p:blipFill>
            <p:spPr>
              <a:xfrm>
                <a:off x="1531095" y="3025695"/>
                <a:ext cx="439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95" name="Ink 94">
                <a:extLst>
                  <a:ext uri="{FF2B5EF4-FFF2-40B4-BE49-F238E27FC236}">
                    <a16:creationId xmlns:a16="http://schemas.microsoft.com/office/drawing/2014/main" id="{DC188064-4A81-47E4-988A-45E362AE8C6E}"/>
                  </a:ext>
                </a:extLst>
              </p14:cNvPr>
              <p14:cNvContentPartPr/>
              <p14:nvPr/>
            </p14:nvContentPartPr>
            <p14:xfrm>
              <a:off x="1541895" y="3052335"/>
              <a:ext cx="1440" cy="1800"/>
            </p14:xfrm>
          </p:contentPart>
        </mc:Choice>
        <mc:Fallback xmlns="">
          <p:pic>
            <p:nvPicPr>
              <p:cNvPr id="95" name="Ink 94">
                <a:extLst>
                  <a:ext uri="{FF2B5EF4-FFF2-40B4-BE49-F238E27FC236}">
                    <a16:creationId xmlns:a16="http://schemas.microsoft.com/office/drawing/2014/main" id="{DC188064-4A81-47E4-988A-45E362AE8C6E}"/>
                  </a:ext>
                </a:extLst>
              </p:cNvPr>
              <p:cNvPicPr/>
              <p:nvPr/>
            </p:nvPicPr>
            <p:blipFill>
              <a:blip r:embed="rId102"/>
              <a:stretch>
                <a:fillRect/>
              </a:stretch>
            </p:blipFill>
            <p:spPr>
              <a:xfrm>
                <a:off x="1523895" y="3016335"/>
                <a:ext cx="370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96" name="Ink 95">
                <a:extLst>
                  <a:ext uri="{FF2B5EF4-FFF2-40B4-BE49-F238E27FC236}">
                    <a16:creationId xmlns:a16="http://schemas.microsoft.com/office/drawing/2014/main" id="{54F40D94-7C80-4497-B594-9AE46F5D582B}"/>
                  </a:ext>
                </a:extLst>
              </p14:cNvPr>
              <p14:cNvContentPartPr/>
              <p14:nvPr/>
            </p14:nvContentPartPr>
            <p14:xfrm>
              <a:off x="1514175" y="3023895"/>
              <a:ext cx="720" cy="360"/>
            </p14:xfrm>
          </p:contentPart>
        </mc:Choice>
        <mc:Fallback xmlns="">
          <p:pic>
            <p:nvPicPr>
              <p:cNvPr id="96" name="Ink 95">
                <a:extLst>
                  <a:ext uri="{FF2B5EF4-FFF2-40B4-BE49-F238E27FC236}">
                    <a16:creationId xmlns:a16="http://schemas.microsoft.com/office/drawing/2014/main" id="{54F40D94-7C80-4497-B594-9AE46F5D582B}"/>
                  </a:ext>
                </a:extLst>
              </p:cNvPr>
              <p:cNvPicPr/>
              <p:nvPr/>
            </p:nvPicPr>
            <p:blipFill>
              <a:blip r:embed="rId79"/>
              <a:stretch>
                <a:fillRect/>
              </a:stretch>
            </p:blipFill>
            <p:spPr>
              <a:xfrm>
                <a:off x="1496175" y="3005895"/>
                <a:ext cx="36360" cy="361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97" name="Ink 96">
                <a:extLst>
                  <a:ext uri="{FF2B5EF4-FFF2-40B4-BE49-F238E27FC236}">
                    <a16:creationId xmlns:a16="http://schemas.microsoft.com/office/drawing/2014/main" id="{0FE25057-F671-4362-9BD0-C5BACA8FF521}"/>
                  </a:ext>
                </a:extLst>
              </p14:cNvPr>
              <p14:cNvContentPartPr/>
              <p14:nvPr/>
            </p14:nvContentPartPr>
            <p14:xfrm>
              <a:off x="1347495" y="2923815"/>
              <a:ext cx="272880" cy="270000"/>
            </p14:xfrm>
          </p:contentPart>
        </mc:Choice>
        <mc:Fallback xmlns="">
          <p:pic>
            <p:nvPicPr>
              <p:cNvPr id="97" name="Ink 96">
                <a:extLst>
                  <a:ext uri="{FF2B5EF4-FFF2-40B4-BE49-F238E27FC236}">
                    <a16:creationId xmlns:a16="http://schemas.microsoft.com/office/drawing/2014/main" id="{0FE25057-F671-4362-9BD0-C5BACA8FF521}"/>
                  </a:ext>
                </a:extLst>
              </p:cNvPr>
              <p:cNvPicPr/>
              <p:nvPr/>
            </p:nvPicPr>
            <p:blipFill>
              <a:blip r:embed="rId105"/>
              <a:stretch>
                <a:fillRect/>
              </a:stretch>
            </p:blipFill>
            <p:spPr>
              <a:xfrm>
                <a:off x="1329519" y="2887815"/>
                <a:ext cx="308473" cy="3416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98" name="Ink 97">
                <a:extLst>
                  <a:ext uri="{FF2B5EF4-FFF2-40B4-BE49-F238E27FC236}">
                    <a16:creationId xmlns:a16="http://schemas.microsoft.com/office/drawing/2014/main" id="{01804CAF-8915-411C-BEF9-D5490791919D}"/>
                  </a:ext>
                </a:extLst>
              </p14:cNvPr>
              <p14:cNvContentPartPr/>
              <p14:nvPr/>
            </p14:nvContentPartPr>
            <p14:xfrm>
              <a:off x="1701015" y="3194895"/>
              <a:ext cx="305280" cy="348840"/>
            </p14:xfrm>
          </p:contentPart>
        </mc:Choice>
        <mc:Fallback xmlns="">
          <p:pic>
            <p:nvPicPr>
              <p:cNvPr id="98" name="Ink 97">
                <a:extLst>
                  <a:ext uri="{FF2B5EF4-FFF2-40B4-BE49-F238E27FC236}">
                    <a16:creationId xmlns:a16="http://schemas.microsoft.com/office/drawing/2014/main" id="{01804CAF-8915-411C-BEF9-D5490791919D}"/>
                  </a:ext>
                </a:extLst>
              </p:cNvPr>
              <p:cNvPicPr/>
              <p:nvPr/>
            </p:nvPicPr>
            <p:blipFill>
              <a:blip r:embed="rId107"/>
              <a:stretch>
                <a:fillRect/>
              </a:stretch>
            </p:blipFill>
            <p:spPr>
              <a:xfrm>
                <a:off x="1682994" y="3158895"/>
                <a:ext cx="340962" cy="4204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9" name="Ink 98">
                <a:extLst>
                  <a:ext uri="{FF2B5EF4-FFF2-40B4-BE49-F238E27FC236}">
                    <a16:creationId xmlns:a16="http://schemas.microsoft.com/office/drawing/2014/main" id="{BDCEEDA6-B39E-409E-A286-B5F78A9FEAD7}"/>
                  </a:ext>
                </a:extLst>
              </p14:cNvPr>
              <p14:cNvContentPartPr/>
              <p14:nvPr/>
            </p14:nvContentPartPr>
            <p14:xfrm>
              <a:off x="2259015" y="3752175"/>
              <a:ext cx="17640" cy="16200"/>
            </p14:xfrm>
          </p:contentPart>
        </mc:Choice>
        <mc:Fallback xmlns="">
          <p:pic>
            <p:nvPicPr>
              <p:cNvPr id="99" name="Ink 98">
                <a:extLst>
                  <a:ext uri="{FF2B5EF4-FFF2-40B4-BE49-F238E27FC236}">
                    <a16:creationId xmlns:a16="http://schemas.microsoft.com/office/drawing/2014/main" id="{BDCEEDA6-B39E-409E-A286-B5F78A9FEAD7}"/>
                  </a:ext>
                </a:extLst>
              </p:cNvPr>
              <p:cNvPicPr/>
              <p:nvPr/>
            </p:nvPicPr>
            <p:blipFill>
              <a:blip r:embed="rId109"/>
              <a:stretch>
                <a:fillRect/>
              </a:stretch>
            </p:blipFill>
            <p:spPr>
              <a:xfrm>
                <a:off x="2241015" y="3716175"/>
                <a:ext cx="532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00" name="Ink 99">
                <a:extLst>
                  <a:ext uri="{FF2B5EF4-FFF2-40B4-BE49-F238E27FC236}">
                    <a16:creationId xmlns:a16="http://schemas.microsoft.com/office/drawing/2014/main" id="{F6FA4BB7-C358-405F-8C19-B70ED9B32BBB}"/>
                  </a:ext>
                </a:extLst>
              </p14:cNvPr>
              <p14:cNvContentPartPr/>
              <p14:nvPr/>
            </p14:nvContentPartPr>
            <p14:xfrm>
              <a:off x="2228775" y="3723735"/>
              <a:ext cx="14400" cy="14400"/>
            </p14:xfrm>
          </p:contentPart>
        </mc:Choice>
        <mc:Fallback xmlns="">
          <p:pic>
            <p:nvPicPr>
              <p:cNvPr id="100" name="Ink 99">
                <a:extLst>
                  <a:ext uri="{FF2B5EF4-FFF2-40B4-BE49-F238E27FC236}">
                    <a16:creationId xmlns:a16="http://schemas.microsoft.com/office/drawing/2014/main" id="{F6FA4BB7-C358-405F-8C19-B70ED9B32BBB}"/>
                  </a:ext>
                </a:extLst>
              </p:cNvPr>
              <p:cNvPicPr/>
              <p:nvPr/>
            </p:nvPicPr>
            <p:blipFill>
              <a:blip r:embed="rId111"/>
              <a:stretch>
                <a:fillRect/>
              </a:stretch>
            </p:blipFill>
            <p:spPr>
              <a:xfrm>
                <a:off x="2210775" y="3687735"/>
                <a:ext cx="500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01" name="Ink 100">
                <a:extLst>
                  <a:ext uri="{FF2B5EF4-FFF2-40B4-BE49-F238E27FC236}">
                    <a16:creationId xmlns:a16="http://schemas.microsoft.com/office/drawing/2014/main" id="{CC577875-FA76-4D66-B1C9-4BA6524E60E0}"/>
                  </a:ext>
                </a:extLst>
              </p14:cNvPr>
              <p14:cNvContentPartPr/>
              <p14:nvPr/>
            </p14:nvContentPartPr>
            <p14:xfrm>
              <a:off x="2196375" y="3690615"/>
              <a:ext cx="13680" cy="13680"/>
            </p14:xfrm>
          </p:contentPart>
        </mc:Choice>
        <mc:Fallback xmlns="">
          <p:pic>
            <p:nvPicPr>
              <p:cNvPr id="101" name="Ink 100">
                <a:extLst>
                  <a:ext uri="{FF2B5EF4-FFF2-40B4-BE49-F238E27FC236}">
                    <a16:creationId xmlns:a16="http://schemas.microsoft.com/office/drawing/2014/main" id="{CC577875-FA76-4D66-B1C9-4BA6524E60E0}"/>
                  </a:ext>
                </a:extLst>
              </p:cNvPr>
              <p:cNvPicPr/>
              <p:nvPr/>
            </p:nvPicPr>
            <p:blipFill>
              <a:blip r:embed="rId113"/>
              <a:stretch>
                <a:fillRect/>
              </a:stretch>
            </p:blipFill>
            <p:spPr>
              <a:xfrm>
                <a:off x="2178375" y="3655538"/>
                <a:ext cx="49320" cy="83483"/>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2" name="Ink 101">
                <a:extLst>
                  <a:ext uri="{FF2B5EF4-FFF2-40B4-BE49-F238E27FC236}">
                    <a16:creationId xmlns:a16="http://schemas.microsoft.com/office/drawing/2014/main" id="{B08ECF14-B50B-4965-970D-2AF8522430AA}"/>
                  </a:ext>
                </a:extLst>
              </p14:cNvPr>
              <p14:cNvContentPartPr/>
              <p14:nvPr/>
            </p14:nvContentPartPr>
            <p14:xfrm>
              <a:off x="2158935" y="3647415"/>
              <a:ext cx="13320" cy="15120"/>
            </p14:xfrm>
          </p:contentPart>
        </mc:Choice>
        <mc:Fallback xmlns="">
          <p:pic>
            <p:nvPicPr>
              <p:cNvPr id="102" name="Ink 101">
                <a:extLst>
                  <a:ext uri="{FF2B5EF4-FFF2-40B4-BE49-F238E27FC236}">
                    <a16:creationId xmlns:a16="http://schemas.microsoft.com/office/drawing/2014/main" id="{B08ECF14-B50B-4965-970D-2AF8522430AA}"/>
                  </a:ext>
                </a:extLst>
              </p:cNvPr>
              <p:cNvPicPr/>
              <p:nvPr/>
            </p:nvPicPr>
            <p:blipFill>
              <a:blip r:embed="rId115"/>
              <a:stretch>
                <a:fillRect/>
              </a:stretch>
            </p:blipFill>
            <p:spPr>
              <a:xfrm>
                <a:off x="2140935" y="3611415"/>
                <a:ext cx="489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03" name="Ink 102">
                <a:extLst>
                  <a:ext uri="{FF2B5EF4-FFF2-40B4-BE49-F238E27FC236}">
                    <a16:creationId xmlns:a16="http://schemas.microsoft.com/office/drawing/2014/main" id="{6AAB57D4-59EB-40E7-B37F-9210959E3C2E}"/>
                  </a:ext>
                </a:extLst>
              </p14:cNvPr>
              <p14:cNvContentPartPr/>
              <p14:nvPr/>
            </p14:nvContentPartPr>
            <p14:xfrm>
              <a:off x="1883535" y="3371295"/>
              <a:ext cx="12240" cy="10800"/>
            </p14:xfrm>
          </p:contentPart>
        </mc:Choice>
        <mc:Fallback xmlns="">
          <p:pic>
            <p:nvPicPr>
              <p:cNvPr id="103" name="Ink 102">
                <a:extLst>
                  <a:ext uri="{FF2B5EF4-FFF2-40B4-BE49-F238E27FC236}">
                    <a16:creationId xmlns:a16="http://schemas.microsoft.com/office/drawing/2014/main" id="{6AAB57D4-59EB-40E7-B37F-9210959E3C2E}"/>
                  </a:ext>
                </a:extLst>
              </p:cNvPr>
              <p:cNvPicPr/>
              <p:nvPr/>
            </p:nvPicPr>
            <p:blipFill>
              <a:blip r:embed="rId117"/>
              <a:stretch>
                <a:fillRect/>
              </a:stretch>
            </p:blipFill>
            <p:spPr>
              <a:xfrm>
                <a:off x="1865535" y="3335295"/>
                <a:ext cx="478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4" name="Ink 103">
                <a:extLst>
                  <a:ext uri="{FF2B5EF4-FFF2-40B4-BE49-F238E27FC236}">
                    <a16:creationId xmlns:a16="http://schemas.microsoft.com/office/drawing/2014/main" id="{3092889E-1C63-483C-B547-7CBA773B4E39}"/>
                  </a:ext>
                </a:extLst>
              </p14:cNvPr>
              <p14:cNvContentPartPr/>
              <p14:nvPr/>
            </p14:nvContentPartPr>
            <p14:xfrm>
              <a:off x="1866975" y="3356895"/>
              <a:ext cx="14760" cy="12600"/>
            </p14:xfrm>
          </p:contentPart>
        </mc:Choice>
        <mc:Fallback xmlns="">
          <p:pic>
            <p:nvPicPr>
              <p:cNvPr id="104" name="Ink 103">
                <a:extLst>
                  <a:ext uri="{FF2B5EF4-FFF2-40B4-BE49-F238E27FC236}">
                    <a16:creationId xmlns:a16="http://schemas.microsoft.com/office/drawing/2014/main" id="{3092889E-1C63-483C-B547-7CBA773B4E39}"/>
                  </a:ext>
                </a:extLst>
              </p:cNvPr>
              <p:cNvPicPr/>
              <p:nvPr/>
            </p:nvPicPr>
            <p:blipFill>
              <a:blip r:embed="rId119"/>
              <a:stretch>
                <a:fillRect/>
              </a:stretch>
            </p:blipFill>
            <p:spPr>
              <a:xfrm>
                <a:off x="1848975" y="3320895"/>
                <a:ext cx="504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5" name="Ink 104">
                <a:extLst>
                  <a:ext uri="{FF2B5EF4-FFF2-40B4-BE49-F238E27FC236}">
                    <a16:creationId xmlns:a16="http://schemas.microsoft.com/office/drawing/2014/main" id="{FD522391-952E-4534-AD2B-541C444BA7C2}"/>
                  </a:ext>
                </a:extLst>
              </p14:cNvPr>
              <p14:cNvContentPartPr/>
              <p14:nvPr/>
            </p14:nvContentPartPr>
            <p14:xfrm>
              <a:off x="1766535" y="3290655"/>
              <a:ext cx="91080" cy="59760"/>
            </p14:xfrm>
          </p:contentPart>
        </mc:Choice>
        <mc:Fallback xmlns="">
          <p:pic>
            <p:nvPicPr>
              <p:cNvPr id="105" name="Ink 104">
                <a:extLst>
                  <a:ext uri="{FF2B5EF4-FFF2-40B4-BE49-F238E27FC236}">
                    <a16:creationId xmlns:a16="http://schemas.microsoft.com/office/drawing/2014/main" id="{FD522391-952E-4534-AD2B-541C444BA7C2}"/>
                  </a:ext>
                </a:extLst>
              </p:cNvPr>
              <p:cNvPicPr/>
              <p:nvPr/>
            </p:nvPicPr>
            <p:blipFill>
              <a:blip r:embed="rId121"/>
              <a:stretch>
                <a:fillRect/>
              </a:stretch>
            </p:blipFill>
            <p:spPr>
              <a:xfrm>
                <a:off x="1748535" y="3254871"/>
                <a:ext cx="126720" cy="130971"/>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6" name="Ink 105">
                <a:extLst>
                  <a:ext uri="{FF2B5EF4-FFF2-40B4-BE49-F238E27FC236}">
                    <a16:creationId xmlns:a16="http://schemas.microsoft.com/office/drawing/2014/main" id="{8FCB026E-88DB-44E3-AE15-C4004E6D3E94}"/>
                  </a:ext>
                </a:extLst>
              </p14:cNvPr>
              <p14:cNvContentPartPr/>
              <p14:nvPr/>
            </p14:nvContentPartPr>
            <p14:xfrm>
              <a:off x="1514175" y="3000135"/>
              <a:ext cx="360" cy="360"/>
            </p14:xfrm>
          </p:contentPart>
        </mc:Choice>
        <mc:Fallback xmlns="">
          <p:pic>
            <p:nvPicPr>
              <p:cNvPr id="106" name="Ink 105">
                <a:extLst>
                  <a:ext uri="{FF2B5EF4-FFF2-40B4-BE49-F238E27FC236}">
                    <a16:creationId xmlns:a16="http://schemas.microsoft.com/office/drawing/2014/main" id="{8FCB026E-88DB-44E3-AE15-C4004E6D3E94}"/>
                  </a:ext>
                </a:extLst>
              </p:cNvPr>
              <p:cNvPicPr/>
              <p:nvPr/>
            </p:nvPicPr>
            <p:blipFill>
              <a:blip r:embed="rId45"/>
              <a:stretch>
                <a:fillRect/>
              </a:stretch>
            </p:blipFill>
            <p:spPr>
              <a:xfrm>
                <a:off x="1496175" y="296413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07" name="Ink 106">
                <a:extLst>
                  <a:ext uri="{FF2B5EF4-FFF2-40B4-BE49-F238E27FC236}">
                    <a16:creationId xmlns:a16="http://schemas.microsoft.com/office/drawing/2014/main" id="{74698EA8-2935-4F86-A1C0-D3D2302A0ECB}"/>
                  </a:ext>
                </a:extLst>
              </p14:cNvPr>
              <p14:cNvContentPartPr/>
              <p14:nvPr/>
            </p14:nvContentPartPr>
            <p14:xfrm>
              <a:off x="1514175" y="3000135"/>
              <a:ext cx="2160" cy="360"/>
            </p14:xfrm>
          </p:contentPart>
        </mc:Choice>
        <mc:Fallback xmlns="">
          <p:pic>
            <p:nvPicPr>
              <p:cNvPr id="107" name="Ink 106">
                <a:extLst>
                  <a:ext uri="{FF2B5EF4-FFF2-40B4-BE49-F238E27FC236}">
                    <a16:creationId xmlns:a16="http://schemas.microsoft.com/office/drawing/2014/main" id="{74698EA8-2935-4F86-A1C0-D3D2302A0ECB}"/>
                  </a:ext>
                </a:extLst>
              </p:cNvPr>
              <p:cNvPicPr/>
              <p:nvPr/>
            </p:nvPicPr>
            <p:blipFill>
              <a:blip r:embed="rId124"/>
              <a:stretch>
                <a:fillRect/>
              </a:stretch>
            </p:blipFill>
            <p:spPr>
              <a:xfrm>
                <a:off x="1498746" y="2964135"/>
                <a:ext cx="32709"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08" name="Ink 107">
                <a:extLst>
                  <a:ext uri="{FF2B5EF4-FFF2-40B4-BE49-F238E27FC236}">
                    <a16:creationId xmlns:a16="http://schemas.microsoft.com/office/drawing/2014/main" id="{4677A4AA-ACD2-4570-98DD-8231D3D2C19D}"/>
                  </a:ext>
                </a:extLst>
              </p14:cNvPr>
              <p14:cNvContentPartPr/>
              <p14:nvPr/>
            </p14:nvContentPartPr>
            <p14:xfrm>
              <a:off x="1537935" y="3033255"/>
              <a:ext cx="3240" cy="6120"/>
            </p14:xfrm>
          </p:contentPart>
        </mc:Choice>
        <mc:Fallback xmlns="">
          <p:pic>
            <p:nvPicPr>
              <p:cNvPr id="108" name="Ink 107">
                <a:extLst>
                  <a:ext uri="{FF2B5EF4-FFF2-40B4-BE49-F238E27FC236}">
                    <a16:creationId xmlns:a16="http://schemas.microsoft.com/office/drawing/2014/main" id="{4677A4AA-ACD2-4570-98DD-8231D3D2C19D}"/>
                  </a:ext>
                </a:extLst>
              </p:cNvPr>
              <p:cNvPicPr/>
              <p:nvPr/>
            </p:nvPicPr>
            <p:blipFill>
              <a:blip r:embed="rId126"/>
              <a:stretch>
                <a:fillRect/>
              </a:stretch>
            </p:blipFill>
            <p:spPr>
              <a:xfrm>
                <a:off x="1519935" y="2997255"/>
                <a:ext cx="388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09" name="Ink 108">
                <a:extLst>
                  <a:ext uri="{FF2B5EF4-FFF2-40B4-BE49-F238E27FC236}">
                    <a16:creationId xmlns:a16="http://schemas.microsoft.com/office/drawing/2014/main" id="{E1CDD628-0E9F-4335-80DD-F81BDD3CE414}"/>
                  </a:ext>
                </a:extLst>
              </p14:cNvPr>
              <p14:cNvContentPartPr/>
              <p14:nvPr/>
            </p14:nvContentPartPr>
            <p14:xfrm>
              <a:off x="1528575" y="3014175"/>
              <a:ext cx="360" cy="360"/>
            </p14:xfrm>
          </p:contentPart>
        </mc:Choice>
        <mc:Fallback xmlns="">
          <p:pic>
            <p:nvPicPr>
              <p:cNvPr id="109" name="Ink 108">
                <a:extLst>
                  <a:ext uri="{FF2B5EF4-FFF2-40B4-BE49-F238E27FC236}">
                    <a16:creationId xmlns:a16="http://schemas.microsoft.com/office/drawing/2014/main" id="{E1CDD628-0E9F-4335-80DD-F81BDD3CE414}"/>
                  </a:ext>
                </a:extLst>
              </p:cNvPr>
              <p:cNvPicPr/>
              <p:nvPr/>
            </p:nvPicPr>
            <p:blipFill>
              <a:blip r:embed="rId45"/>
              <a:stretch>
                <a:fillRect/>
              </a:stretch>
            </p:blipFill>
            <p:spPr>
              <a:xfrm>
                <a:off x="1510575" y="297817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10" name="Ink 109">
                <a:extLst>
                  <a:ext uri="{FF2B5EF4-FFF2-40B4-BE49-F238E27FC236}">
                    <a16:creationId xmlns:a16="http://schemas.microsoft.com/office/drawing/2014/main" id="{E4B09EEA-805E-4FF0-9DE4-5065A8A03365}"/>
                  </a:ext>
                </a:extLst>
              </p14:cNvPr>
              <p14:cNvContentPartPr/>
              <p14:nvPr/>
            </p14:nvContentPartPr>
            <p14:xfrm>
              <a:off x="1302248" y="2788159"/>
              <a:ext cx="360" cy="360"/>
            </p14:xfrm>
          </p:contentPart>
        </mc:Choice>
        <mc:Fallback xmlns="">
          <p:pic>
            <p:nvPicPr>
              <p:cNvPr id="110" name="Ink 109">
                <a:extLst>
                  <a:ext uri="{FF2B5EF4-FFF2-40B4-BE49-F238E27FC236}">
                    <a16:creationId xmlns:a16="http://schemas.microsoft.com/office/drawing/2014/main" id="{E4B09EEA-805E-4FF0-9DE4-5065A8A03365}"/>
                  </a:ext>
                </a:extLst>
              </p:cNvPr>
              <p:cNvPicPr/>
              <p:nvPr/>
            </p:nvPicPr>
            <p:blipFill>
              <a:blip r:embed="rId45"/>
              <a:stretch>
                <a:fillRect/>
              </a:stretch>
            </p:blipFill>
            <p:spPr>
              <a:xfrm>
                <a:off x="1284248" y="2752159"/>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11" name="Ink 110">
                <a:extLst>
                  <a:ext uri="{FF2B5EF4-FFF2-40B4-BE49-F238E27FC236}">
                    <a16:creationId xmlns:a16="http://schemas.microsoft.com/office/drawing/2014/main" id="{0D8344F5-5A10-402D-B78E-D1B48A496B1B}"/>
                  </a:ext>
                </a:extLst>
              </p14:cNvPr>
              <p14:cNvContentPartPr/>
              <p14:nvPr/>
            </p14:nvContentPartPr>
            <p14:xfrm>
              <a:off x="1355168" y="2854399"/>
              <a:ext cx="930960" cy="930960"/>
            </p14:xfrm>
          </p:contentPart>
        </mc:Choice>
        <mc:Fallback xmlns="">
          <p:pic>
            <p:nvPicPr>
              <p:cNvPr id="111" name="Ink 110">
                <a:extLst>
                  <a:ext uri="{FF2B5EF4-FFF2-40B4-BE49-F238E27FC236}">
                    <a16:creationId xmlns:a16="http://schemas.microsoft.com/office/drawing/2014/main" id="{0D8344F5-5A10-402D-B78E-D1B48A496B1B}"/>
                  </a:ext>
                </a:extLst>
              </p:cNvPr>
              <p:cNvPicPr/>
              <p:nvPr/>
            </p:nvPicPr>
            <p:blipFill>
              <a:blip r:embed="rId130"/>
              <a:stretch>
                <a:fillRect/>
              </a:stretch>
            </p:blipFill>
            <p:spPr>
              <a:xfrm>
                <a:off x="1337168" y="2818413"/>
                <a:ext cx="966600" cy="1002572"/>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12" name="Ink 111">
                <a:extLst>
                  <a:ext uri="{FF2B5EF4-FFF2-40B4-BE49-F238E27FC236}">
                    <a16:creationId xmlns:a16="http://schemas.microsoft.com/office/drawing/2014/main" id="{D55A59D4-880E-438A-A967-0822D436F02B}"/>
                  </a:ext>
                </a:extLst>
              </p14:cNvPr>
              <p14:cNvContentPartPr/>
              <p14:nvPr/>
            </p14:nvContentPartPr>
            <p14:xfrm>
              <a:off x="1310730" y="3301380"/>
              <a:ext cx="26280" cy="228600"/>
            </p14:xfrm>
          </p:contentPart>
        </mc:Choice>
        <mc:Fallback xmlns="">
          <p:pic>
            <p:nvPicPr>
              <p:cNvPr id="112" name="Ink 111">
                <a:extLst>
                  <a:ext uri="{FF2B5EF4-FFF2-40B4-BE49-F238E27FC236}">
                    <a16:creationId xmlns:a16="http://schemas.microsoft.com/office/drawing/2014/main" id="{D55A59D4-880E-438A-A967-0822D436F02B}"/>
                  </a:ext>
                </a:extLst>
              </p:cNvPr>
              <p:cNvPicPr/>
              <p:nvPr/>
            </p:nvPicPr>
            <p:blipFill>
              <a:blip r:embed="rId132"/>
              <a:stretch>
                <a:fillRect/>
              </a:stretch>
            </p:blipFill>
            <p:spPr>
              <a:xfrm>
                <a:off x="1292730" y="3265380"/>
                <a:ext cx="6192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13" name="Ink 112">
                <a:extLst>
                  <a:ext uri="{FF2B5EF4-FFF2-40B4-BE49-F238E27FC236}">
                    <a16:creationId xmlns:a16="http://schemas.microsoft.com/office/drawing/2014/main" id="{4B89CB35-8B3F-44AD-9C02-4BE58F4B6C4E}"/>
                  </a:ext>
                </a:extLst>
              </p14:cNvPr>
              <p14:cNvContentPartPr/>
              <p14:nvPr/>
            </p14:nvContentPartPr>
            <p14:xfrm>
              <a:off x="2283810" y="3792154"/>
              <a:ext cx="248400" cy="231480"/>
            </p14:xfrm>
          </p:contentPart>
        </mc:Choice>
        <mc:Fallback xmlns="">
          <p:pic>
            <p:nvPicPr>
              <p:cNvPr id="113" name="Ink 112">
                <a:extLst>
                  <a:ext uri="{FF2B5EF4-FFF2-40B4-BE49-F238E27FC236}">
                    <a16:creationId xmlns:a16="http://schemas.microsoft.com/office/drawing/2014/main" id="{4B89CB35-8B3F-44AD-9C02-4BE58F4B6C4E}"/>
                  </a:ext>
                </a:extLst>
              </p:cNvPr>
              <p:cNvPicPr/>
              <p:nvPr/>
            </p:nvPicPr>
            <p:blipFill>
              <a:blip r:embed="rId134"/>
              <a:stretch>
                <a:fillRect/>
              </a:stretch>
            </p:blipFill>
            <p:spPr>
              <a:xfrm>
                <a:off x="2265810" y="3756154"/>
                <a:ext cx="28404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4" name="Ink 113">
                <a:extLst>
                  <a:ext uri="{FF2B5EF4-FFF2-40B4-BE49-F238E27FC236}">
                    <a16:creationId xmlns:a16="http://schemas.microsoft.com/office/drawing/2014/main" id="{923ED91C-F97C-4E65-BD06-985B35B98A76}"/>
                  </a:ext>
                </a:extLst>
              </p14:cNvPr>
              <p14:cNvContentPartPr/>
              <p14:nvPr/>
            </p14:nvContentPartPr>
            <p14:xfrm>
              <a:off x="2461290" y="3977194"/>
              <a:ext cx="280080" cy="261000"/>
            </p14:xfrm>
          </p:contentPart>
        </mc:Choice>
        <mc:Fallback xmlns="">
          <p:pic>
            <p:nvPicPr>
              <p:cNvPr id="114" name="Ink 113">
                <a:extLst>
                  <a:ext uri="{FF2B5EF4-FFF2-40B4-BE49-F238E27FC236}">
                    <a16:creationId xmlns:a16="http://schemas.microsoft.com/office/drawing/2014/main" id="{923ED91C-F97C-4E65-BD06-985B35B98A76}"/>
                  </a:ext>
                </a:extLst>
              </p:cNvPr>
              <p:cNvPicPr/>
              <p:nvPr/>
            </p:nvPicPr>
            <p:blipFill>
              <a:blip r:embed="rId136"/>
              <a:stretch>
                <a:fillRect/>
              </a:stretch>
            </p:blipFill>
            <p:spPr>
              <a:xfrm>
                <a:off x="2443267" y="3941194"/>
                <a:ext cx="315766" cy="3326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5" name="Ink 114">
                <a:extLst>
                  <a:ext uri="{FF2B5EF4-FFF2-40B4-BE49-F238E27FC236}">
                    <a16:creationId xmlns:a16="http://schemas.microsoft.com/office/drawing/2014/main" id="{E5603919-83E4-496F-934D-742A64A1CF1E}"/>
                  </a:ext>
                </a:extLst>
              </p14:cNvPr>
              <p14:cNvContentPartPr/>
              <p14:nvPr/>
            </p14:nvContentPartPr>
            <p14:xfrm>
              <a:off x="2718330" y="4229914"/>
              <a:ext cx="285840" cy="266400"/>
            </p14:xfrm>
          </p:contentPart>
        </mc:Choice>
        <mc:Fallback xmlns="">
          <p:pic>
            <p:nvPicPr>
              <p:cNvPr id="115" name="Ink 114">
                <a:extLst>
                  <a:ext uri="{FF2B5EF4-FFF2-40B4-BE49-F238E27FC236}">
                    <a16:creationId xmlns:a16="http://schemas.microsoft.com/office/drawing/2014/main" id="{E5603919-83E4-496F-934D-742A64A1CF1E}"/>
                  </a:ext>
                </a:extLst>
              </p:cNvPr>
              <p:cNvPicPr/>
              <p:nvPr/>
            </p:nvPicPr>
            <p:blipFill>
              <a:blip r:embed="rId138"/>
              <a:stretch>
                <a:fillRect/>
              </a:stretch>
            </p:blipFill>
            <p:spPr>
              <a:xfrm>
                <a:off x="2700330" y="4193914"/>
                <a:ext cx="32148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16" name="Ink 115">
                <a:extLst>
                  <a:ext uri="{FF2B5EF4-FFF2-40B4-BE49-F238E27FC236}">
                    <a16:creationId xmlns:a16="http://schemas.microsoft.com/office/drawing/2014/main" id="{812B2126-81A4-4C1C-AE45-2BD023448A44}"/>
                  </a:ext>
                </a:extLst>
              </p14:cNvPr>
              <p14:cNvContentPartPr/>
              <p14:nvPr/>
            </p14:nvContentPartPr>
            <p14:xfrm>
              <a:off x="2923170" y="4437274"/>
              <a:ext cx="148680" cy="138960"/>
            </p14:xfrm>
          </p:contentPart>
        </mc:Choice>
        <mc:Fallback xmlns="">
          <p:pic>
            <p:nvPicPr>
              <p:cNvPr id="116" name="Ink 115">
                <a:extLst>
                  <a:ext uri="{FF2B5EF4-FFF2-40B4-BE49-F238E27FC236}">
                    <a16:creationId xmlns:a16="http://schemas.microsoft.com/office/drawing/2014/main" id="{812B2126-81A4-4C1C-AE45-2BD023448A44}"/>
                  </a:ext>
                </a:extLst>
              </p:cNvPr>
              <p:cNvPicPr/>
              <p:nvPr/>
            </p:nvPicPr>
            <p:blipFill>
              <a:blip r:embed="rId140"/>
              <a:stretch>
                <a:fillRect/>
              </a:stretch>
            </p:blipFill>
            <p:spPr>
              <a:xfrm>
                <a:off x="2905170" y="4401274"/>
                <a:ext cx="1843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17" name="Ink 116">
                <a:extLst>
                  <a:ext uri="{FF2B5EF4-FFF2-40B4-BE49-F238E27FC236}">
                    <a16:creationId xmlns:a16="http://schemas.microsoft.com/office/drawing/2014/main" id="{D970C12B-0C89-444F-BCBD-590B66CE80EF}"/>
                  </a:ext>
                </a:extLst>
              </p14:cNvPr>
              <p14:cNvContentPartPr/>
              <p14:nvPr/>
            </p14:nvContentPartPr>
            <p14:xfrm>
              <a:off x="3376410" y="4889708"/>
              <a:ext cx="167760" cy="156240"/>
            </p14:xfrm>
          </p:contentPart>
        </mc:Choice>
        <mc:Fallback xmlns="">
          <p:pic>
            <p:nvPicPr>
              <p:cNvPr id="117" name="Ink 116">
                <a:extLst>
                  <a:ext uri="{FF2B5EF4-FFF2-40B4-BE49-F238E27FC236}">
                    <a16:creationId xmlns:a16="http://schemas.microsoft.com/office/drawing/2014/main" id="{D970C12B-0C89-444F-BCBD-590B66CE80EF}"/>
                  </a:ext>
                </a:extLst>
              </p:cNvPr>
              <p:cNvPicPr/>
              <p:nvPr/>
            </p:nvPicPr>
            <p:blipFill>
              <a:blip r:embed="rId142"/>
              <a:stretch>
                <a:fillRect/>
              </a:stretch>
            </p:blipFill>
            <p:spPr>
              <a:xfrm>
                <a:off x="3358410" y="4853791"/>
                <a:ext cx="203400" cy="227715"/>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18" name="Ink 117">
                <a:extLst>
                  <a:ext uri="{FF2B5EF4-FFF2-40B4-BE49-F238E27FC236}">
                    <a16:creationId xmlns:a16="http://schemas.microsoft.com/office/drawing/2014/main" id="{E1D6C59B-CE40-43F2-A56F-F4364E844F36}"/>
                  </a:ext>
                </a:extLst>
              </p14:cNvPr>
              <p14:cNvContentPartPr/>
              <p14:nvPr/>
            </p14:nvContentPartPr>
            <p14:xfrm>
              <a:off x="3169410" y="4957388"/>
              <a:ext cx="217800" cy="193320"/>
            </p14:xfrm>
          </p:contentPart>
        </mc:Choice>
        <mc:Fallback xmlns="">
          <p:pic>
            <p:nvPicPr>
              <p:cNvPr id="118" name="Ink 117">
                <a:extLst>
                  <a:ext uri="{FF2B5EF4-FFF2-40B4-BE49-F238E27FC236}">
                    <a16:creationId xmlns:a16="http://schemas.microsoft.com/office/drawing/2014/main" id="{E1D6C59B-CE40-43F2-A56F-F4364E844F36}"/>
                  </a:ext>
                </a:extLst>
              </p:cNvPr>
              <p:cNvPicPr/>
              <p:nvPr/>
            </p:nvPicPr>
            <p:blipFill>
              <a:blip r:embed="rId144"/>
              <a:stretch>
                <a:fillRect/>
              </a:stretch>
            </p:blipFill>
            <p:spPr>
              <a:xfrm>
                <a:off x="3151410" y="4921388"/>
                <a:ext cx="25344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19" name="Ink 118">
                <a:extLst>
                  <a:ext uri="{FF2B5EF4-FFF2-40B4-BE49-F238E27FC236}">
                    <a16:creationId xmlns:a16="http://schemas.microsoft.com/office/drawing/2014/main" id="{44F6F1FF-F098-4838-AEB9-9C0E2F49D010}"/>
                  </a:ext>
                </a:extLst>
              </p14:cNvPr>
              <p14:cNvContentPartPr/>
              <p14:nvPr/>
            </p14:nvContentPartPr>
            <p14:xfrm>
              <a:off x="3513570" y="5034428"/>
              <a:ext cx="237240" cy="221400"/>
            </p14:xfrm>
          </p:contentPart>
        </mc:Choice>
        <mc:Fallback xmlns="">
          <p:pic>
            <p:nvPicPr>
              <p:cNvPr id="119" name="Ink 118">
                <a:extLst>
                  <a:ext uri="{FF2B5EF4-FFF2-40B4-BE49-F238E27FC236}">
                    <a16:creationId xmlns:a16="http://schemas.microsoft.com/office/drawing/2014/main" id="{44F6F1FF-F098-4838-AEB9-9C0E2F49D010}"/>
                  </a:ext>
                </a:extLst>
              </p:cNvPr>
              <p:cNvPicPr/>
              <p:nvPr/>
            </p:nvPicPr>
            <p:blipFill>
              <a:blip r:embed="rId146"/>
              <a:stretch>
                <a:fillRect/>
              </a:stretch>
            </p:blipFill>
            <p:spPr>
              <a:xfrm>
                <a:off x="3495570" y="4998428"/>
                <a:ext cx="27288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20" name="Ink 119">
                <a:extLst>
                  <a:ext uri="{FF2B5EF4-FFF2-40B4-BE49-F238E27FC236}">
                    <a16:creationId xmlns:a16="http://schemas.microsoft.com/office/drawing/2014/main" id="{7E4A7E62-37BE-4D1D-95AD-AC4703D312BC}"/>
                  </a:ext>
                </a:extLst>
              </p14:cNvPr>
              <p14:cNvContentPartPr/>
              <p14:nvPr/>
            </p14:nvContentPartPr>
            <p14:xfrm>
              <a:off x="3711930" y="5239268"/>
              <a:ext cx="158040" cy="147240"/>
            </p14:xfrm>
          </p:contentPart>
        </mc:Choice>
        <mc:Fallback xmlns="">
          <p:pic>
            <p:nvPicPr>
              <p:cNvPr id="120" name="Ink 119">
                <a:extLst>
                  <a:ext uri="{FF2B5EF4-FFF2-40B4-BE49-F238E27FC236}">
                    <a16:creationId xmlns:a16="http://schemas.microsoft.com/office/drawing/2014/main" id="{7E4A7E62-37BE-4D1D-95AD-AC4703D312BC}"/>
                  </a:ext>
                </a:extLst>
              </p:cNvPr>
              <p:cNvPicPr/>
              <p:nvPr/>
            </p:nvPicPr>
            <p:blipFill>
              <a:blip r:embed="rId148"/>
              <a:stretch>
                <a:fillRect/>
              </a:stretch>
            </p:blipFill>
            <p:spPr>
              <a:xfrm>
                <a:off x="3693930" y="5203268"/>
                <a:ext cx="19368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21" name="Ink 120">
                <a:extLst>
                  <a:ext uri="{FF2B5EF4-FFF2-40B4-BE49-F238E27FC236}">
                    <a16:creationId xmlns:a16="http://schemas.microsoft.com/office/drawing/2014/main" id="{4088CA62-6675-493B-B368-7B937EBC3CE2}"/>
                  </a:ext>
                </a:extLst>
              </p14:cNvPr>
              <p14:cNvContentPartPr/>
              <p14:nvPr/>
            </p14:nvContentPartPr>
            <p14:xfrm>
              <a:off x="3873210" y="5389748"/>
              <a:ext cx="43560" cy="40680"/>
            </p14:xfrm>
          </p:contentPart>
        </mc:Choice>
        <mc:Fallback xmlns="">
          <p:pic>
            <p:nvPicPr>
              <p:cNvPr id="121" name="Ink 120">
                <a:extLst>
                  <a:ext uri="{FF2B5EF4-FFF2-40B4-BE49-F238E27FC236}">
                    <a16:creationId xmlns:a16="http://schemas.microsoft.com/office/drawing/2014/main" id="{4088CA62-6675-493B-B368-7B937EBC3CE2}"/>
                  </a:ext>
                </a:extLst>
              </p:cNvPr>
              <p:cNvPicPr/>
              <p:nvPr/>
            </p:nvPicPr>
            <p:blipFill>
              <a:blip r:embed="rId150"/>
              <a:stretch>
                <a:fillRect/>
              </a:stretch>
            </p:blipFill>
            <p:spPr>
              <a:xfrm>
                <a:off x="3855210" y="5353748"/>
                <a:ext cx="792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22" name="Ink 121">
                <a:extLst>
                  <a:ext uri="{FF2B5EF4-FFF2-40B4-BE49-F238E27FC236}">
                    <a16:creationId xmlns:a16="http://schemas.microsoft.com/office/drawing/2014/main" id="{667A1F89-8ABD-4387-97CB-225B9CBF18B8}"/>
                  </a:ext>
                </a:extLst>
              </p14:cNvPr>
              <p14:cNvContentPartPr/>
              <p14:nvPr/>
            </p14:nvContentPartPr>
            <p14:xfrm>
              <a:off x="3920370" y="5434028"/>
              <a:ext cx="12600" cy="11880"/>
            </p14:xfrm>
          </p:contentPart>
        </mc:Choice>
        <mc:Fallback xmlns="">
          <p:pic>
            <p:nvPicPr>
              <p:cNvPr id="122" name="Ink 121">
                <a:extLst>
                  <a:ext uri="{FF2B5EF4-FFF2-40B4-BE49-F238E27FC236}">
                    <a16:creationId xmlns:a16="http://schemas.microsoft.com/office/drawing/2014/main" id="{667A1F89-8ABD-4387-97CB-225B9CBF18B8}"/>
                  </a:ext>
                </a:extLst>
              </p:cNvPr>
              <p:cNvPicPr/>
              <p:nvPr/>
            </p:nvPicPr>
            <p:blipFill>
              <a:blip r:embed="rId152"/>
              <a:stretch>
                <a:fillRect/>
              </a:stretch>
            </p:blipFill>
            <p:spPr>
              <a:xfrm>
                <a:off x="3902370" y="5398028"/>
                <a:ext cx="482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23" name="Ink 122">
                <a:extLst>
                  <a:ext uri="{FF2B5EF4-FFF2-40B4-BE49-F238E27FC236}">
                    <a16:creationId xmlns:a16="http://schemas.microsoft.com/office/drawing/2014/main" id="{1F089A2B-0E05-48AB-A66B-5DCD4D42F923}"/>
                  </a:ext>
                </a:extLst>
              </p14:cNvPr>
              <p14:cNvContentPartPr/>
              <p14:nvPr/>
            </p14:nvContentPartPr>
            <p14:xfrm>
              <a:off x="3961050" y="5471828"/>
              <a:ext cx="360" cy="360"/>
            </p14:xfrm>
          </p:contentPart>
        </mc:Choice>
        <mc:Fallback xmlns="">
          <p:pic>
            <p:nvPicPr>
              <p:cNvPr id="123" name="Ink 122">
                <a:extLst>
                  <a:ext uri="{FF2B5EF4-FFF2-40B4-BE49-F238E27FC236}">
                    <a16:creationId xmlns:a16="http://schemas.microsoft.com/office/drawing/2014/main" id="{1F089A2B-0E05-48AB-A66B-5DCD4D42F923}"/>
                  </a:ext>
                </a:extLst>
              </p:cNvPr>
              <p:cNvPicPr/>
              <p:nvPr/>
            </p:nvPicPr>
            <p:blipFill>
              <a:blip r:embed="rId45"/>
              <a:stretch>
                <a:fillRect/>
              </a:stretch>
            </p:blipFill>
            <p:spPr>
              <a:xfrm>
                <a:off x="3943050" y="543582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24" name="Ink 123">
                <a:extLst>
                  <a:ext uri="{FF2B5EF4-FFF2-40B4-BE49-F238E27FC236}">
                    <a16:creationId xmlns:a16="http://schemas.microsoft.com/office/drawing/2014/main" id="{A0D7FDAD-0E63-4BFD-B751-72271A4288CF}"/>
                  </a:ext>
                </a:extLst>
              </p14:cNvPr>
              <p14:cNvContentPartPr/>
              <p14:nvPr/>
            </p14:nvContentPartPr>
            <p14:xfrm>
              <a:off x="3512130" y="5457428"/>
              <a:ext cx="443160" cy="12600"/>
            </p14:xfrm>
          </p:contentPart>
        </mc:Choice>
        <mc:Fallback xmlns="">
          <p:pic>
            <p:nvPicPr>
              <p:cNvPr id="124" name="Ink 123">
                <a:extLst>
                  <a:ext uri="{FF2B5EF4-FFF2-40B4-BE49-F238E27FC236}">
                    <a16:creationId xmlns:a16="http://schemas.microsoft.com/office/drawing/2014/main" id="{A0D7FDAD-0E63-4BFD-B751-72271A4288CF}"/>
                  </a:ext>
                </a:extLst>
              </p:cNvPr>
              <p:cNvPicPr/>
              <p:nvPr/>
            </p:nvPicPr>
            <p:blipFill>
              <a:blip r:embed="rId155"/>
              <a:stretch>
                <a:fillRect/>
              </a:stretch>
            </p:blipFill>
            <p:spPr>
              <a:xfrm>
                <a:off x="3494145" y="5421428"/>
                <a:ext cx="478771"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25" name="Ink 124">
                <a:extLst>
                  <a:ext uri="{FF2B5EF4-FFF2-40B4-BE49-F238E27FC236}">
                    <a16:creationId xmlns:a16="http://schemas.microsoft.com/office/drawing/2014/main" id="{39AE57FD-9EB7-43F1-A8D8-3B89901AEA4D}"/>
                  </a:ext>
                </a:extLst>
              </p14:cNvPr>
              <p14:cNvContentPartPr/>
              <p14:nvPr/>
            </p14:nvContentPartPr>
            <p14:xfrm>
              <a:off x="1667850" y="5236028"/>
              <a:ext cx="465840" cy="23400"/>
            </p14:xfrm>
          </p:contentPart>
        </mc:Choice>
        <mc:Fallback xmlns="">
          <p:pic>
            <p:nvPicPr>
              <p:cNvPr id="125" name="Ink 124">
                <a:extLst>
                  <a:ext uri="{FF2B5EF4-FFF2-40B4-BE49-F238E27FC236}">
                    <a16:creationId xmlns:a16="http://schemas.microsoft.com/office/drawing/2014/main" id="{39AE57FD-9EB7-43F1-A8D8-3B89901AEA4D}"/>
                  </a:ext>
                </a:extLst>
              </p:cNvPr>
              <p:cNvPicPr/>
              <p:nvPr/>
            </p:nvPicPr>
            <p:blipFill>
              <a:blip r:embed="rId157"/>
              <a:stretch>
                <a:fillRect/>
              </a:stretch>
            </p:blipFill>
            <p:spPr>
              <a:xfrm>
                <a:off x="1649850" y="5200028"/>
                <a:ext cx="5014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26" name="Ink 125">
                <a:extLst>
                  <a:ext uri="{FF2B5EF4-FFF2-40B4-BE49-F238E27FC236}">
                    <a16:creationId xmlns:a16="http://schemas.microsoft.com/office/drawing/2014/main" id="{AF49C0F8-6DCA-44B6-A37C-2D5D22573A42}"/>
                  </a:ext>
                </a:extLst>
              </p14:cNvPr>
              <p14:cNvContentPartPr/>
              <p14:nvPr/>
            </p14:nvContentPartPr>
            <p14:xfrm>
              <a:off x="1307490" y="5205068"/>
              <a:ext cx="2415600" cy="231120"/>
            </p14:xfrm>
          </p:contentPart>
        </mc:Choice>
        <mc:Fallback xmlns="">
          <p:pic>
            <p:nvPicPr>
              <p:cNvPr id="126" name="Ink 125">
                <a:extLst>
                  <a:ext uri="{FF2B5EF4-FFF2-40B4-BE49-F238E27FC236}">
                    <a16:creationId xmlns:a16="http://schemas.microsoft.com/office/drawing/2014/main" id="{AF49C0F8-6DCA-44B6-A37C-2D5D22573A42}"/>
                  </a:ext>
                </a:extLst>
              </p:cNvPr>
              <p:cNvPicPr/>
              <p:nvPr/>
            </p:nvPicPr>
            <p:blipFill>
              <a:blip r:embed="rId159"/>
              <a:stretch>
                <a:fillRect/>
              </a:stretch>
            </p:blipFill>
            <p:spPr>
              <a:xfrm>
                <a:off x="1289490" y="5169068"/>
                <a:ext cx="245124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27" name="Ink 126">
                <a:extLst>
                  <a:ext uri="{FF2B5EF4-FFF2-40B4-BE49-F238E27FC236}">
                    <a16:creationId xmlns:a16="http://schemas.microsoft.com/office/drawing/2014/main" id="{185F8F3C-7266-423D-8E12-6DF0F90A8606}"/>
                  </a:ext>
                </a:extLst>
              </p14:cNvPr>
              <p14:cNvContentPartPr/>
              <p14:nvPr/>
            </p14:nvContentPartPr>
            <p14:xfrm>
              <a:off x="3938370" y="5450588"/>
              <a:ext cx="360" cy="360"/>
            </p14:xfrm>
          </p:contentPart>
        </mc:Choice>
        <mc:Fallback xmlns="">
          <p:pic>
            <p:nvPicPr>
              <p:cNvPr id="127" name="Ink 126">
                <a:extLst>
                  <a:ext uri="{FF2B5EF4-FFF2-40B4-BE49-F238E27FC236}">
                    <a16:creationId xmlns:a16="http://schemas.microsoft.com/office/drawing/2014/main" id="{185F8F3C-7266-423D-8E12-6DF0F90A8606}"/>
                  </a:ext>
                </a:extLst>
              </p:cNvPr>
              <p:cNvPicPr/>
              <p:nvPr/>
            </p:nvPicPr>
            <p:blipFill>
              <a:blip r:embed="rId45"/>
              <a:stretch>
                <a:fillRect/>
              </a:stretch>
            </p:blipFill>
            <p:spPr>
              <a:xfrm>
                <a:off x="3920370" y="541458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28" name="Ink 127">
                <a:extLst>
                  <a:ext uri="{FF2B5EF4-FFF2-40B4-BE49-F238E27FC236}">
                    <a16:creationId xmlns:a16="http://schemas.microsoft.com/office/drawing/2014/main" id="{AA560E78-59E5-4563-BE7A-4C9690988DAE}"/>
                  </a:ext>
                </a:extLst>
              </p14:cNvPr>
              <p14:cNvContentPartPr/>
              <p14:nvPr/>
            </p14:nvContentPartPr>
            <p14:xfrm>
              <a:off x="3952770" y="5455268"/>
              <a:ext cx="360" cy="360"/>
            </p14:xfrm>
          </p:contentPart>
        </mc:Choice>
        <mc:Fallback xmlns="">
          <p:pic>
            <p:nvPicPr>
              <p:cNvPr id="128" name="Ink 127">
                <a:extLst>
                  <a:ext uri="{FF2B5EF4-FFF2-40B4-BE49-F238E27FC236}">
                    <a16:creationId xmlns:a16="http://schemas.microsoft.com/office/drawing/2014/main" id="{AA560E78-59E5-4563-BE7A-4C9690988DAE}"/>
                  </a:ext>
                </a:extLst>
              </p:cNvPr>
              <p:cNvPicPr/>
              <p:nvPr/>
            </p:nvPicPr>
            <p:blipFill>
              <a:blip r:embed="rId45"/>
              <a:stretch>
                <a:fillRect/>
              </a:stretch>
            </p:blipFill>
            <p:spPr>
              <a:xfrm>
                <a:off x="3934770" y="541926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29" name="Ink 128">
                <a:extLst>
                  <a:ext uri="{FF2B5EF4-FFF2-40B4-BE49-F238E27FC236}">
                    <a16:creationId xmlns:a16="http://schemas.microsoft.com/office/drawing/2014/main" id="{94A1EA4B-33EF-4741-BF7E-9033B91F49C7}"/>
                  </a:ext>
                </a:extLst>
              </p14:cNvPr>
              <p14:cNvContentPartPr/>
              <p14:nvPr/>
            </p14:nvContentPartPr>
            <p14:xfrm>
              <a:off x="3933690" y="5440868"/>
              <a:ext cx="360" cy="360"/>
            </p14:xfrm>
          </p:contentPart>
        </mc:Choice>
        <mc:Fallback xmlns="">
          <p:pic>
            <p:nvPicPr>
              <p:cNvPr id="129" name="Ink 128">
                <a:extLst>
                  <a:ext uri="{FF2B5EF4-FFF2-40B4-BE49-F238E27FC236}">
                    <a16:creationId xmlns:a16="http://schemas.microsoft.com/office/drawing/2014/main" id="{94A1EA4B-33EF-4741-BF7E-9033B91F49C7}"/>
                  </a:ext>
                </a:extLst>
              </p:cNvPr>
              <p:cNvPicPr/>
              <p:nvPr/>
            </p:nvPicPr>
            <p:blipFill>
              <a:blip r:embed="rId45"/>
              <a:stretch>
                <a:fillRect/>
              </a:stretch>
            </p:blipFill>
            <p:spPr>
              <a:xfrm>
                <a:off x="3915690" y="540486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30" name="Ink 129">
                <a:extLst>
                  <a:ext uri="{FF2B5EF4-FFF2-40B4-BE49-F238E27FC236}">
                    <a16:creationId xmlns:a16="http://schemas.microsoft.com/office/drawing/2014/main" id="{2743BFAD-D278-4290-AB3E-0862DFDA3688}"/>
                  </a:ext>
                </a:extLst>
              </p14:cNvPr>
              <p14:cNvContentPartPr/>
              <p14:nvPr/>
            </p14:nvContentPartPr>
            <p14:xfrm>
              <a:off x="3947730" y="5450588"/>
              <a:ext cx="360" cy="360"/>
            </p14:xfrm>
          </p:contentPart>
        </mc:Choice>
        <mc:Fallback xmlns="">
          <p:pic>
            <p:nvPicPr>
              <p:cNvPr id="130" name="Ink 129">
                <a:extLst>
                  <a:ext uri="{FF2B5EF4-FFF2-40B4-BE49-F238E27FC236}">
                    <a16:creationId xmlns:a16="http://schemas.microsoft.com/office/drawing/2014/main" id="{2743BFAD-D278-4290-AB3E-0862DFDA3688}"/>
                  </a:ext>
                </a:extLst>
              </p:cNvPr>
              <p:cNvPicPr/>
              <p:nvPr/>
            </p:nvPicPr>
            <p:blipFill>
              <a:blip r:embed="rId45"/>
              <a:stretch>
                <a:fillRect/>
              </a:stretch>
            </p:blipFill>
            <p:spPr>
              <a:xfrm>
                <a:off x="3929730" y="541458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31" name="Ink 130">
                <a:extLst>
                  <a:ext uri="{FF2B5EF4-FFF2-40B4-BE49-F238E27FC236}">
                    <a16:creationId xmlns:a16="http://schemas.microsoft.com/office/drawing/2014/main" id="{BC4CC4B1-F474-49B0-BF16-B7DDFDE32848}"/>
                  </a:ext>
                </a:extLst>
              </p14:cNvPr>
              <p14:cNvContentPartPr/>
              <p14:nvPr/>
            </p14:nvContentPartPr>
            <p14:xfrm>
              <a:off x="1453290" y="5117588"/>
              <a:ext cx="1980720" cy="196920"/>
            </p14:xfrm>
          </p:contentPart>
        </mc:Choice>
        <mc:Fallback xmlns="">
          <p:pic>
            <p:nvPicPr>
              <p:cNvPr id="131" name="Ink 130">
                <a:extLst>
                  <a:ext uri="{FF2B5EF4-FFF2-40B4-BE49-F238E27FC236}">
                    <a16:creationId xmlns:a16="http://schemas.microsoft.com/office/drawing/2014/main" id="{BC4CC4B1-F474-49B0-BF16-B7DDFDE32848}"/>
                  </a:ext>
                </a:extLst>
              </p:cNvPr>
              <p:cNvPicPr/>
              <p:nvPr/>
            </p:nvPicPr>
            <p:blipFill>
              <a:blip r:embed="rId165"/>
              <a:stretch>
                <a:fillRect/>
              </a:stretch>
            </p:blipFill>
            <p:spPr>
              <a:xfrm>
                <a:off x="1363306" y="4937916"/>
                <a:ext cx="2160327" cy="555904"/>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32" name="Ink 131">
                <a:extLst>
                  <a:ext uri="{FF2B5EF4-FFF2-40B4-BE49-F238E27FC236}">
                    <a16:creationId xmlns:a16="http://schemas.microsoft.com/office/drawing/2014/main" id="{1C834943-1672-4CDA-9158-9333A3B74735}"/>
                  </a:ext>
                </a:extLst>
              </p14:cNvPr>
              <p14:cNvContentPartPr/>
              <p14:nvPr/>
            </p14:nvContentPartPr>
            <p14:xfrm>
              <a:off x="3362010" y="5236028"/>
              <a:ext cx="307440" cy="109800"/>
            </p14:xfrm>
          </p:contentPart>
        </mc:Choice>
        <mc:Fallback xmlns="">
          <p:pic>
            <p:nvPicPr>
              <p:cNvPr id="132" name="Ink 131">
                <a:extLst>
                  <a:ext uri="{FF2B5EF4-FFF2-40B4-BE49-F238E27FC236}">
                    <a16:creationId xmlns:a16="http://schemas.microsoft.com/office/drawing/2014/main" id="{1C834943-1672-4CDA-9158-9333A3B74735}"/>
                  </a:ext>
                </a:extLst>
              </p:cNvPr>
              <p:cNvPicPr/>
              <p:nvPr/>
            </p:nvPicPr>
            <p:blipFill>
              <a:blip r:embed="rId167"/>
              <a:stretch>
                <a:fillRect/>
              </a:stretch>
            </p:blipFill>
            <p:spPr>
              <a:xfrm>
                <a:off x="3308010" y="5128028"/>
                <a:ext cx="41508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33" name="Ink 132">
                <a:extLst>
                  <a:ext uri="{FF2B5EF4-FFF2-40B4-BE49-F238E27FC236}">
                    <a16:creationId xmlns:a16="http://schemas.microsoft.com/office/drawing/2014/main" id="{314233F6-A3D9-4E68-A513-888380A9D10E}"/>
                  </a:ext>
                </a:extLst>
              </p14:cNvPr>
              <p14:cNvContentPartPr/>
              <p14:nvPr/>
            </p14:nvContentPartPr>
            <p14:xfrm>
              <a:off x="2957370" y="4662548"/>
              <a:ext cx="810000" cy="719280"/>
            </p14:xfrm>
          </p:contentPart>
        </mc:Choice>
        <mc:Fallback xmlns="">
          <p:pic>
            <p:nvPicPr>
              <p:cNvPr id="133" name="Ink 132">
                <a:extLst>
                  <a:ext uri="{FF2B5EF4-FFF2-40B4-BE49-F238E27FC236}">
                    <a16:creationId xmlns:a16="http://schemas.microsoft.com/office/drawing/2014/main" id="{314233F6-A3D9-4E68-A513-888380A9D10E}"/>
                  </a:ext>
                </a:extLst>
              </p:cNvPr>
              <p:cNvPicPr/>
              <p:nvPr/>
            </p:nvPicPr>
            <p:blipFill>
              <a:blip r:embed="rId169"/>
              <a:stretch>
                <a:fillRect/>
              </a:stretch>
            </p:blipFill>
            <p:spPr>
              <a:xfrm>
                <a:off x="2903370" y="4554494"/>
                <a:ext cx="917640" cy="935028"/>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34" name="Ink 133">
                <a:extLst>
                  <a:ext uri="{FF2B5EF4-FFF2-40B4-BE49-F238E27FC236}">
                    <a16:creationId xmlns:a16="http://schemas.microsoft.com/office/drawing/2014/main" id="{91245206-0ABA-4D3E-B870-8EACC401567C}"/>
                  </a:ext>
                </a:extLst>
              </p14:cNvPr>
              <p14:cNvContentPartPr/>
              <p14:nvPr/>
            </p14:nvContentPartPr>
            <p14:xfrm>
              <a:off x="2776290" y="4412348"/>
              <a:ext cx="303840" cy="334800"/>
            </p14:xfrm>
          </p:contentPart>
        </mc:Choice>
        <mc:Fallback xmlns="">
          <p:pic>
            <p:nvPicPr>
              <p:cNvPr id="134" name="Ink 133">
                <a:extLst>
                  <a:ext uri="{FF2B5EF4-FFF2-40B4-BE49-F238E27FC236}">
                    <a16:creationId xmlns:a16="http://schemas.microsoft.com/office/drawing/2014/main" id="{91245206-0ABA-4D3E-B870-8EACC401567C}"/>
                  </a:ext>
                </a:extLst>
              </p:cNvPr>
              <p:cNvPicPr/>
              <p:nvPr/>
            </p:nvPicPr>
            <p:blipFill>
              <a:blip r:embed="rId171"/>
              <a:stretch>
                <a:fillRect/>
              </a:stretch>
            </p:blipFill>
            <p:spPr>
              <a:xfrm>
                <a:off x="2722354" y="4304348"/>
                <a:ext cx="411353" cy="55044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35" name="Ink 134">
                <a:extLst>
                  <a:ext uri="{FF2B5EF4-FFF2-40B4-BE49-F238E27FC236}">
                    <a16:creationId xmlns:a16="http://schemas.microsoft.com/office/drawing/2014/main" id="{799B726D-2EC8-4689-8605-0798357A9931}"/>
                  </a:ext>
                </a:extLst>
              </p14:cNvPr>
              <p14:cNvContentPartPr/>
              <p14:nvPr/>
            </p14:nvContentPartPr>
            <p14:xfrm>
              <a:off x="3028650" y="4638428"/>
              <a:ext cx="154440" cy="210600"/>
            </p14:xfrm>
          </p:contentPart>
        </mc:Choice>
        <mc:Fallback xmlns="">
          <p:pic>
            <p:nvPicPr>
              <p:cNvPr id="135" name="Ink 134">
                <a:extLst>
                  <a:ext uri="{FF2B5EF4-FFF2-40B4-BE49-F238E27FC236}">
                    <a16:creationId xmlns:a16="http://schemas.microsoft.com/office/drawing/2014/main" id="{799B726D-2EC8-4689-8605-0798357A9931}"/>
                  </a:ext>
                </a:extLst>
              </p:cNvPr>
              <p:cNvPicPr/>
              <p:nvPr/>
            </p:nvPicPr>
            <p:blipFill>
              <a:blip r:embed="rId173"/>
              <a:stretch>
                <a:fillRect/>
              </a:stretch>
            </p:blipFill>
            <p:spPr>
              <a:xfrm>
                <a:off x="2974524" y="4530428"/>
                <a:ext cx="262331" cy="4262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6" name="Ink 135">
                <a:extLst>
                  <a:ext uri="{FF2B5EF4-FFF2-40B4-BE49-F238E27FC236}">
                    <a16:creationId xmlns:a16="http://schemas.microsoft.com/office/drawing/2014/main" id="{2CB25A43-1EF8-40EA-B678-9721784B880B}"/>
                  </a:ext>
                </a:extLst>
              </p14:cNvPr>
              <p14:cNvContentPartPr/>
              <p14:nvPr/>
            </p14:nvContentPartPr>
            <p14:xfrm>
              <a:off x="3069330" y="4685948"/>
              <a:ext cx="204480" cy="248400"/>
            </p14:xfrm>
          </p:contentPart>
        </mc:Choice>
        <mc:Fallback xmlns="">
          <p:pic>
            <p:nvPicPr>
              <p:cNvPr id="136" name="Ink 135">
                <a:extLst>
                  <a:ext uri="{FF2B5EF4-FFF2-40B4-BE49-F238E27FC236}">
                    <a16:creationId xmlns:a16="http://schemas.microsoft.com/office/drawing/2014/main" id="{2CB25A43-1EF8-40EA-B678-9721784B880B}"/>
                  </a:ext>
                </a:extLst>
              </p:cNvPr>
              <p:cNvPicPr/>
              <p:nvPr/>
            </p:nvPicPr>
            <p:blipFill>
              <a:blip r:embed="rId175"/>
              <a:stretch>
                <a:fillRect/>
              </a:stretch>
            </p:blipFill>
            <p:spPr>
              <a:xfrm>
                <a:off x="3015330" y="4577948"/>
                <a:ext cx="312120" cy="4640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7" name="Ink 136">
                <a:extLst>
                  <a:ext uri="{FF2B5EF4-FFF2-40B4-BE49-F238E27FC236}">
                    <a16:creationId xmlns:a16="http://schemas.microsoft.com/office/drawing/2014/main" id="{6FFE2116-420E-4DC8-BD6B-BCA9216C8751}"/>
                  </a:ext>
                </a:extLst>
              </p14:cNvPr>
              <p14:cNvContentPartPr/>
              <p14:nvPr/>
            </p14:nvContentPartPr>
            <p14:xfrm>
              <a:off x="3138090" y="4750388"/>
              <a:ext cx="223560" cy="315360"/>
            </p14:xfrm>
          </p:contentPart>
        </mc:Choice>
        <mc:Fallback xmlns="">
          <p:pic>
            <p:nvPicPr>
              <p:cNvPr id="137" name="Ink 136">
                <a:extLst>
                  <a:ext uri="{FF2B5EF4-FFF2-40B4-BE49-F238E27FC236}">
                    <a16:creationId xmlns:a16="http://schemas.microsoft.com/office/drawing/2014/main" id="{6FFE2116-420E-4DC8-BD6B-BCA9216C8751}"/>
                  </a:ext>
                </a:extLst>
              </p:cNvPr>
              <p:cNvPicPr/>
              <p:nvPr/>
            </p:nvPicPr>
            <p:blipFill>
              <a:blip r:embed="rId177"/>
              <a:stretch>
                <a:fillRect/>
              </a:stretch>
            </p:blipFill>
            <p:spPr>
              <a:xfrm>
                <a:off x="3084090" y="4642388"/>
                <a:ext cx="331200" cy="53100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38" name="Ink 137">
                <a:extLst>
                  <a:ext uri="{FF2B5EF4-FFF2-40B4-BE49-F238E27FC236}">
                    <a16:creationId xmlns:a16="http://schemas.microsoft.com/office/drawing/2014/main" id="{2D314317-B835-4D38-9418-0E418AC335C0}"/>
                  </a:ext>
                </a:extLst>
              </p14:cNvPr>
              <p14:cNvContentPartPr/>
              <p14:nvPr/>
            </p14:nvContentPartPr>
            <p14:xfrm>
              <a:off x="3147810" y="4802588"/>
              <a:ext cx="243720" cy="266760"/>
            </p14:xfrm>
          </p:contentPart>
        </mc:Choice>
        <mc:Fallback xmlns="">
          <p:pic>
            <p:nvPicPr>
              <p:cNvPr id="138" name="Ink 137">
                <a:extLst>
                  <a:ext uri="{FF2B5EF4-FFF2-40B4-BE49-F238E27FC236}">
                    <a16:creationId xmlns:a16="http://schemas.microsoft.com/office/drawing/2014/main" id="{2D314317-B835-4D38-9418-0E418AC335C0}"/>
                  </a:ext>
                </a:extLst>
              </p:cNvPr>
              <p:cNvPicPr/>
              <p:nvPr/>
            </p:nvPicPr>
            <p:blipFill>
              <a:blip r:embed="rId179"/>
              <a:stretch>
                <a:fillRect/>
              </a:stretch>
            </p:blipFill>
            <p:spPr>
              <a:xfrm>
                <a:off x="3093810" y="4694588"/>
                <a:ext cx="351360" cy="482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39" name="Ink 138">
                <a:extLst>
                  <a:ext uri="{FF2B5EF4-FFF2-40B4-BE49-F238E27FC236}">
                    <a16:creationId xmlns:a16="http://schemas.microsoft.com/office/drawing/2014/main" id="{8B753FE6-D1EE-4A9B-98FF-0034D370814D}"/>
                  </a:ext>
                </a:extLst>
              </p14:cNvPr>
              <p14:cNvContentPartPr/>
              <p14:nvPr/>
            </p14:nvContentPartPr>
            <p14:xfrm>
              <a:off x="3045210" y="4762268"/>
              <a:ext cx="111960" cy="78120"/>
            </p14:xfrm>
          </p:contentPart>
        </mc:Choice>
        <mc:Fallback xmlns="">
          <p:pic>
            <p:nvPicPr>
              <p:cNvPr id="139" name="Ink 138">
                <a:extLst>
                  <a:ext uri="{FF2B5EF4-FFF2-40B4-BE49-F238E27FC236}">
                    <a16:creationId xmlns:a16="http://schemas.microsoft.com/office/drawing/2014/main" id="{8B753FE6-D1EE-4A9B-98FF-0034D370814D}"/>
                  </a:ext>
                </a:extLst>
              </p:cNvPr>
              <p:cNvPicPr/>
              <p:nvPr/>
            </p:nvPicPr>
            <p:blipFill>
              <a:blip r:embed="rId181"/>
              <a:stretch>
                <a:fillRect/>
              </a:stretch>
            </p:blipFill>
            <p:spPr>
              <a:xfrm>
                <a:off x="2991210" y="4654268"/>
                <a:ext cx="21960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40" name="Ink 139">
                <a:extLst>
                  <a:ext uri="{FF2B5EF4-FFF2-40B4-BE49-F238E27FC236}">
                    <a16:creationId xmlns:a16="http://schemas.microsoft.com/office/drawing/2014/main" id="{B3F5035C-2AFC-491B-BAFB-1BE8441FB991}"/>
                  </a:ext>
                </a:extLst>
              </p14:cNvPr>
              <p14:cNvContentPartPr/>
              <p14:nvPr/>
            </p14:nvContentPartPr>
            <p14:xfrm>
              <a:off x="3255090" y="4893308"/>
              <a:ext cx="104040" cy="122400"/>
            </p14:xfrm>
          </p:contentPart>
        </mc:Choice>
        <mc:Fallback xmlns="">
          <p:pic>
            <p:nvPicPr>
              <p:cNvPr id="140" name="Ink 139">
                <a:extLst>
                  <a:ext uri="{FF2B5EF4-FFF2-40B4-BE49-F238E27FC236}">
                    <a16:creationId xmlns:a16="http://schemas.microsoft.com/office/drawing/2014/main" id="{B3F5035C-2AFC-491B-BAFB-1BE8441FB991}"/>
                  </a:ext>
                </a:extLst>
              </p:cNvPr>
              <p:cNvPicPr/>
              <p:nvPr/>
            </p:nvPicPr>
            <p:blipFill>
              <a:blip r:embed="rId183"/>
              <a:stretch>
                <a:fillRect/>
              </a:stretch>
            </p:blipFill>
            <p:spPr>
              <a:xfrm>
                <a:off x="3201276" y="4785308"/>
                <a:ext cx="211309"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41" name="Ink 140">
                <a:extLst>
                  <a:ext uri="{FF2B5EF4-FFF2-40B4-BE49-F238E27FC236}">
                    <a16:creationId xmlns:a16="http://schemas.microsoft.com/office/drawing/2014/main" id="{ADF99060-6D04-47E1-8562-37B32949FFC9}"/>
                  </a:ext>
                </a:extLst>
              </p14:cNvPr>
              <p14:cNvContentPartPr/>
              <p14:nvPr/>
            </p14:nvContentPartPr>
            <p14:xfrm>
              <a:off x="3266970" y="4895468"/>
              <a:ext cx="70920" cy="86760"/>
            </p14:xfrm>
          </p:contentPart>
        </mc:Choice>
        <mc:Fallback xmlns="">
          <p:pic>
            <p:nvPicPr>
              <p:cNvPr id="141" name="Ink 140">
                <a:extLst>
                  <a:ext uri="{FF2B5EF4-FFF2-40B4-BE49-F238E27FC236}">
                    <a16:creationId xmlns:a16="http://schemas.microsoft.com/office/drawing/2014/main" id="{ADF99060-6D04-47E1-8562-37B32949FFC9}"/>
                  </a:ext>
                </a:extLst>
              </p:cNvPr>
              <p:cNvPicPr/>
              <p:nvPr/>
            </p:nvPicPr>
            <p:blipFill>
              <a:blip r:embed="rId185"/>
              <a:stretch>
                <a:fillRect/>
              </a:stretch>
            </p:blipFill>
            <p:spPr>
              <a:xfrm>
                <a:off x="3212970" y="4787468"/>
                <a:ext cx="178560"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42" name="Ink 141">
                <a:extLst>
                  <a:ext uri="{FF2B5EF4-FFF2-40B4-BE49-F238E27FC236}">
                    <a16:creationId xmlns:a16="http://schemas.microsoft.com/office/drawing/2014/main" id="{FE0F297E-6E2E-48FB-9839-C99288641C26}"/>
                  </a:ext>
                </a:extLst>
              </p14:cNvPr>
              <p14:cNvContentPartPr/>
              <p14:nvPr/>
            </p14:nvContentPartPr>
            <p14:xfrm>
              <a:off x="3257970" y="4771628"/>
              <a:ext cx="114840" cy="107280"/>
            </p14:xfrm>
          </p:contentPart>
        </mc:Choice>
        <mc:Fallback xmlns="">
          <p:pic>
            <p:nvPicPr>
              <p:cNvPr id="142" name="Ink 141">
                <a:extLst>
                  <a:ext uri="{FF2B5EF4-FFF2-40B4-BE49-F238E27FC236}">
                    <a16:creationId xmlns:a16="http://schemas.microsoft.com/office/drawing/2014/main" id="{FE0F297E-6E2E-48FB-9839-C99288641C26}"/>
                  </a:ext>
                </a:extLst>
              </p:cNvPr>
              <p:cNvPicPr/>
              <p:nvPr/>
            </p:nvPicPr>
            <p:blipFill>
              <a:blip r:embed="rId187"/>
              <a:stretch>
                <a:fillRect/>
              </a:stretch>
            </p:blipFill>
            <p:spPr>
              <a:xfrm>
                <a:off x="3239970" y="4735507"/>
                <a:ext cx="150480" cy="179161"/>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43" name="Ink 142">
                <a:extLst>
                  <a:ext uri="{FF2B5EF4-FFF2-40B4-BE49-F238E27FC236}">
                    <a16:creationId xmlns:a16="http://schemas.microsoft.com/office/drawing/2014/main" id="{1A1F27D3-CBC7-4654-9688-6F3DECF2E329}"/>
                  </a:ext>
                </a:extLst>
              </p14:cNvPr>
              <p14:cNvContentPartPr/>
              <p14:nvPr/>
            </p14:nvContentPartPr>
            <p14:xfrm>
              <a:off x="1978170" y="4489388"/>
              <a:ext cx="1293840" cy="663120"/>
            </p14:xfrm>
          </p:contentPart>
        </mc:Choice>
        <mc:Fallback xmlns="">
          <p:pic>
            <p:nvPicPr>
              <p:cNvPr id="143" name="Ink 142">
                <a:extLst>
                  <a:ext uri="{FF2B5EF4-FFF2-40B4-BE49-F238E27FC236}">
                    <a16:creationId xmlns:a16="http://schemas.microsoft.com/office/drawing/2014/main" id="{1A1F27D3-CBC7-4654-9688-6F3DECF2E329}"/>
                  </a:ext>
                </a:extLst>
              </p:cNvPr>
              <p:cNvPicPr/>
              <p:nvPr/>
            </p:nvPicPr>
            <p:blipFill>
              <a:blip r:embed="rId189"/>
              <a:stretch>
                <a:fillRect/>
              </a:stretch>
            </p:blipFill>
            <p:spPr>
              <a:xfrm>
                <a:off x="1888195" y="4309388"/>
                <a:ext cx="1473430" cy="10227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44" name="Ink 143">
                <a:extLst>
                  <a:ext uri="{FF2B5EF4-FFF2-40B4-BE49-F238E27FC236}">
                    <a16:creationId xmlns:a16="http://schemas.microsoft.com/office/drawing/2014/main" id="{21717B38-DCE3-401F-93F5-B9E7DE81CC82}"/>
                  </a:ext>
                </a:extLst>
              </p14:cNvPr>
              <p14:cNvContentPartPr/>
              <p14:nvPr/>
            </p14:nvContentPartPr>
            <p14:xfrm>
              <a:off x="1395330" y="4629788"/>
              <a:ext cx="105840" cy="411480"/>
            </p14:xfrm>
          </p:contentPart>
        </mc:Choice>
        <mc:Fallback xmlns="">
          <p:pic>
            <p:nvPicPr>
              <p:cNvPr id="144" name="Ink 143">
                <a:extLst>
                  <a:ext uri="{FF2B5EF4-FFF2-40B4-BE49-F238E27FC236}">
                    <a16:creationId xmlns:a16="http://schemas.microsoft.com/office/drawing/2014/main" id="{21717B38-DCE3-401F-93F5-B9E7DE81CC82}"/>
                  </a:ext>
                </a:extLst>
              </p:cNvPr>
              <p:cNvPicPr/>
              <p:nvPr/>
            </p:nvPicPr>
            <p:blipFill>
              <a:blip r:embed="rId191"/>
              <a:stretch>
                <a:fillRect/>
              </a:stretch>
            </p:blipFill>
            <p:spPr>
              <a:xfrm>
                <a:off x="1305330" y="4449630"/>
                <a:ext cx="285480" cy="771435"/>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45" name="Ink 144">
                <a:extLst>
                  <a:ext uri="{FF2B5EF4-FFF2-40B4-BE49-F238E27FC236}">
                    <a16:creationId xmlns:a16="http://schemas.microsoft.com/office/drawing/2014/main" id="{EBA7D24E-281F-431B-A886-B3D75A624749}"/>
                  </a:ext>
                </a:extLst>
              </p14:cNvPr>
              <p14:cNvContentPartPr/>
              <p14:nvPr/>
            </p14:nvContentPartPr>
            <p14:xfrm>
              <a:off x="1605570" y="4789808"/>
              <a:ext cx="297720" cy="308520"/>
            </p14:xfrm>
          </p:contentPart>
        </mc:Choice>
        <mc:Fallback xmlns="">
          <p:pic>
            <p:nvPicPr>
              <p:cNvPr id="145" name="Ink 144">
                <a:extLst>
                  <a:ext uri="{FF2B5EF4-FFF2-40B4-BE49-F238E27FC236}">
                    <a16:creationId xmlns:a16="http://schemas.microsoft.com/office/drawing/2014/main" id="{EBA7D24E-281F-431B-A886-B3D75A624749}"/>
                  </a:ext>
                </a:extLst>
              </p:cNvPr>
              <p:cNvPicPr/>
              <p:nvPr/>
            </p:nvPicPr>
            <p:blipFill>
              <a:blip r:embed="rId193"/>
              <a:stretch>
                <a:fillRect/>
              </a:stretch>
            </p:blipFill>
            <p:spPr>
              <a:xfrm>
                <a:off x="1515570" y="4609808"/>
                <a:ext cx="477360" cy="66816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46" name="Ink 145">
                <a:extLst>
                  <a:ext uri="{FF2B5EF4-FFF2-40B4-BE49-F238E27FC236}">
                    <a16:creationId xmlns:a16="http://schemas.microsoft.com/office/drawing/2014/main" id="{557BB013-A0A9-4567-BB57-6D9A07047B0A}"/>
                  </a:ext>
                </a:extLst>
              </p14:cNvPr>
              <p14:cNvContentPartPr/>
              <p14:nvPr/>
            </p14:nvContentPartPr>
            <p14:xfrm>
              <a:off x="1404330" y="4006088"/>
              <a:ext cx="947160" cy="722520"/>
            </p14:xfrm>
          </p:contentPart>
        </mc:Choice>
        <mc:Fallback xmlns="">
          <p:pic>
            <p:nvPicPr>
              <p:cNvPr id="146" name="Ink 145">
                <a:extLst>
                  <a:ext uri="{FF2B5EF4-FFF2-40B4-BE49-F238E27FC236}">
                    <a16:creationId xmlns:a16="http://schemas.microsoft.com/office/drawing/2014/main" id="{557BB013-A0A9-4567-BB57-6D9A07047B0A}"/>
                  </a:ext>
                </a:extLst>
              </p:cNvPr>
              <p:cNvPicPr/>
              <p:nvPr/>
            </p:nvPicPr>
            <p:blipFill>
              <a:blip r:embed="rId195"/>
              <a:stretch>
                <a:fillRect/>
              </a:stretch>
            </p:blipFill>
            <p:spPr>
              <a:xfrm>
                <a:off x="1314364" y="3826088"/>
                <a:ext cx="1126732" cy="10821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47" name="Ink 146">
                <a:extLst>
                  <a:ext uri="{FF2B5EF4-FFF2-40B4-BE49-F238E27FC236}">
                    <a16:creationId xmlns:a16="http://schemas.microsoft.com/office/drawing/2014/main" id="{BA6EAD74-AFB8-4BF0-A446-BECA8C8D4381}"/>
                  </a:ext>
                </a:extLst>
              </p14:cNvPr>
              <p14:cNvContentPartPr/>
              <p14:nvPr/>
            </p14:nvContentPartPr>
            <p14:xfrm>
              <a:off x="1764330" y="3742388"/>
              <a:ext cx="1062360" cy="938880"/>
            </p14:xfrm>
          </p:contentPart>
        </mc:Choice>
        <mc:Fallback xmlns="">
          <p:pic>
            <p:nvPicPr>
              <p:cNvPr id="147" name="Ink 146">
                <a:extLst>
                  <a:ext uri="{FF2B5EF4-FFF2-40B4-BE49-F238E27FC236}">
                    <a16:creationId xmlns:a16="http://schemas.microsoft.com/office/drawing/2014/main" id="{BA6EAD74-AFB8-4BF0-A446-BECA8C8D4381}"/>
                  </a:ext>
                </a:extLst>
              </p:cNvPr>
              <p:cNvPicPr/>
              <p:nvPr/>
            </p:nvPicPr>
            <p:blipFill>
              <a:blip r:embed="rId197"/>
              <a:stretch>
                <a:fillRect/>
              </a:stretch>
            </p:blipFill>
            <p:spPr>
              <a:xfrm>
                <a:off x="1674360" y="3562388"/>
                <a:ext cx="1241939" cy="12985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48" name="Ink 147">
                <a:extLst>
                  <a:ext uri="{FF2B5EF4-FFF2-40B4-BE49-F238E27FC236}">
                    <a16:creationId xmlns:a16="http://schemas.microsoft.com/office/drawing/2014/main" id="{E60BF914-ECFF-411F-8F45-014457B82056}"/>
                  </a:ext>
                </a:extLst>
              </p14:cNvPr>
              <p14:cNvContentPartPr/>
              <p14:nvPr/>
            </p14:nvContentPartPr>
            <p14:xfrm>
              <a:off x="1667850" y="3487418"/>
              <a:ext cx="199080" cy="482400"/>
            </p14:xfrm>
          </p:contentPart>
        </mc:Choice>
        <mc:Fallback xmlns="">
          <p:pic>
            <p:nvPicPr>
              <p:cNvPr id="148" name="Ink 147">
                <a:extLst>
                  <a:ext uri="{FF2B5EF4-FFF2-40B4-BE49-F238E27FC236}">
                    <a16:creationId xmlns:a16="http://schemas.microsoft.com/office/drawing/2014/main" id="{E60BF914-ECFF-411F-8F45-014457B82056}"/>
                  </a:ext>
                </a:extLst>
              </p:cNvPr>
              <p:cNvPicPr/>
              <p:nvPr/>
            </p:nvPicPr>
            <p:blipFill>
              <a:blip r:embed="rId199"/>
              <a:stretch>
                <a:fillRect/>
              </a:stretch>
            </p:blipFill>
            <p:spPr>
              <a:xfrm>
                <a:off x="1577850" y="3307418"/>
                <a:ext cx="378720" cy="8420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49" name="Ink 148">
                <a:extLst>
                  <a:ext uri="{FF2B5EF4-FFF2-40B4-BE49-F238E27FC236}">
                    <a16:creationId xmlns:a16="http://schemas.microsoft.com/office/drawing/2014/main" id="{9B46321B-13B0-4C53-B903-A7EDF90FC9F4}"/>
                  </a:ext>
                </a:extLst>
              </p14:cNvPr>
              <p14:cNvContentPartPr/>
              <p14:nvPr/>
            </p14:nvContentPartPr>
            <p14:xfrm>
              <a:off x="1657050" y="3428648"/>
              <a:ext cx="18000" cy="41760"/>
            </p14:xfrm>
          </p:contentPart>
        </mc:Choice>
        <mc:Fallback xmlns="">
          <p:pic>
            <p:nvPicPr>
              <p:cNvPr id="149" name="Ink 148">
                <a:extLst>
                  <a:ext uri="{FF2B5EF4-FFF2-40B4-BE49-F238E27FC236}">
                    <a16:creationId xmlns:a16="http://schemas.microsoft.com/office/drawing/2014/main" id="{9B46321B-13B0-4C53-B903-A7EDF90FC9F4}"/>
                  </a:ext>
                </a:extLst>
              </p:cNvPr>
              <p:cNvPicPr/>
              <p:nvPr/>
            </p:nvPicPr>
            <p:blipFill>
              <a:blip r:embed="rId201"/>
              <a:stretch>
                <a:fillRect/>
              </a:stretch>
            </p:blipFill>
            <p:spPr>
              <a:xfrm>
                <a:off x="1567050" y="3248648"/>
                <a:ext cx="197640" cy="4014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50" name="Ink 149">
                <a:extLst>
                  <a:ext uri="{FF2B5EF4-FFF2-40B4-BE49-F238E27FC236}">
                    <a16:creationId xmlns:a16="http://schemas.microsoft.com/office/drawing/2014/main" id="{3F092167-AC60-4228-9383-D60B9DA584B3}"/>
                  </a:ext>
                </a:extLst>
              </p14:cNvPr>
              <p14:cNvContentPartPr/>
              <p14:nvPr/>
            </p14:nvContentPartPr>
            <p14:xfrm>
              <a:off x="1692690" y="3652568"/>
              <a:ext cx="360" cy="360"/>
            </p14:xfrm>
          </p:contentPart>
        </mc:Choice>
        <mc:Fallback xmlns="">
          <p:pic>
            <p:nvPicPr>
              <p:cNvPr id="150" name="Ink 149">
                <a:extLst>
                  <a:ext uri="{FF2B5EF4-FFF2-40B4-BE49-F238E27FC236}">
                    <a16:creationId xmlns:a16="http://schemas.microsoft.com/office/drawing/2014/main" id="{3F092167-AC60-4228-9383-D60B9DA584B3}"/>
                  </a:ext>
                </a:extLst>
              </p:cNvPr>
              <p:cNvPicPr/>
              <p:nvPr/>
            </p:nvPicPr>
            <p:blipFill>
              <a:blip r:embed="rId203"/>
              <a:stretch>
                <a:fillRect/>
              </a:stretch>
            </p:blipFill>
            <p:spPr>
              <a:xfrm>
                <a:off x="1602690" y="347256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51" name="Ink 150">
                <a:extLst>
                  <a:ext uri="{FF2B5EF4-FFF2-40B4-BE49-F238E27FC236}">
                    <a16:creationId xmlns:a16="http://schemas.microsoft.com/office/drawing/2014/main" id="{C425618F-7046-4903-9FF3-2D5DE0F16568}"/>
                  </a:ext>
                </a:extLst>
              </p14:cNvPr>
              <p14:cNvContentPartPr/>
              <p14:nvPr/>
            </p14:nvContentPartPr>
            <p14:xfrm>
              <a:off x="1730850" y="3640688"/>
              <a:ext cx="360" cy="360"/>
            </p14:xfrm>
          </p:contentPart>
        </mc:Choice>
        <mc:Fallback xmlns="">
          <p:pic>
            <p:nvPicPr>
              <p:cNvPr id="151" name="Ink 150">
                <a:extLst>
                  <a:ext uri="{FF2B5EF4-FFF2-40B4-BE49-F238E27FC236}">
                    <a16:creationId xmlns:a16="http://schemas.microsoft.com/office/drawing/2014/main" id="{C425618F-7046-4903-9FF3-2D5DE0F16568}"/>
                  </a:ext>
                </a:extLst>
              </p:cNvPr>
              <p:cNvPicPr/>
              <p:nvPr/>
            </p:nvPicPr>
            <p:blipFill>
              <a:blip r:embed="rId203"/>
              <a:stretch>
                <a:fillRect/>
              </a:stretch>
            </p:blipFill>
            <p:spPr>
              <a:xfrm>
                <a:off x="1640850" y="346068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52" name="Ink 151">
                <a:extLst>
                  <a:ext uri="{FF2B5EF4-FFF2-40B4-BE49-F238E27FC236}">
                    <a16:creationId xmlns:a16="http://schemas.microsoft.com/office/drawing/2014/main" id="{446AEC9B-8985-4634-97D6-EB026B76EE0D}"/>
                  </a:ext>
                </a:extLst>
              </p14:cNvPr>
              <p14:cNvContentPartPr/>
              <p14:nvPr/>
            </p14:nvContentPartPr>
            <p14:xfrm>
              <a:off x="1790610" y="3631328"/>
              <a:ext cx="1440" cy="360"/>
            </p14:xfrm>
          </p:contentPart>
        </mc:Choice>
        <mc:Fallback xmlns="">
          <p:pic>
            <p:nvPicPr>
              <p:cNvPr id="152" name="Ink 151">
                <a:extLst>
                  <a:ext uri="{FF2B5EF4-FFF2-40B4-BE49-F238E27FC236}">
                    <a16:creationId xmlns:a16="http://schemas.microsoft.com/office/drawing/2014/main" id="{446AEC9B-8985-4634-97D6-EB026B76EE0D}"/>
                  </a:ext>
                </a:extLst>
              </p:cNvPr>
              <p:cNvPicPr/>
              <p:nvPr/>
            </p:nvPicPr>
            <p:blipFill>
              <a:blip r:embed="rId206"/>
              <a:stretch>
                <a:fillRect/>
              </a:stretch>
            </p:blipFill>
            <p:spPr>
              <a:xfrm>
                <a:off x="1700610" y="3451328"/>
                <a:ext cx="18108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53" name="Ink 152">
                <a:extLst>
                  <a:ext uri="{FF2B5EF4-FFF2-40B4-BE49-F238E27FC236}">
                    <a16:creationId xmlns:a16="http://schemas.microsoft.com/office/drawing/2014/main" id="{4B51B55E-2B20-45B5-A81D-09525EDA1A7B}"/>
                  </a:ext>
                </a:extLst>
              </p14:cNvPr>
              <p14:cNvContentPartPr/>
              <p14:nvPr/>
            </p14:nvContentPartPr>
            <p14:xfrm>
              <a:off x="1816530" y="3611168"/>
              <a:ext cx="1800" cy="1440"/>
            </p14:xfrm>
          </p:contentPart>
        </mc:Choice>
        <mc:Fallback xmlns="">
          <p:pic>
            <p:nvPicPr>
              <p:cNvPr id="153" name="Ink 152">
                <a:extLst>
                  <a:ext uri="{FF2B5EF4-FFF2-40B4-BE49-F238E27FC236}">
                    <a16:creationId xmlns:a16="http://schemas.microsoft.com/office/drawing/2014/main" id="{4B51B55E-2B20-45B5-A81D-09525EDA1A7B}"/>
                  </a:ext>
                </a:extLst>
              </p:cNvPr>
              <p:cNvPicPr/>
              <p:nvPr/>
            </p:nvPicPr>
            <p:blipFill>
              <a:blip r:embed="rId208"/>
              <a:stretch>
                <a:fillRect/>
              </a:stretch>
            </p:blipFill>
            <p:spPr>
              <a:xfrm>
                <a:off x="1726530" y="3371168"/>
                <a:ext cx="181440" cy="4809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54" name="Ink 153">
                <a:extLst>
                  <a:ext uri="{FF2B5EF4-FFF2-40B4-BE49-F238E27FC236}">
                    <a16:creationId xmlns:a16="http://schemas.microsoft.com/office/drawing/2014/main" id="{04793D28-DCF3-487A-B419-7D565F9C1D00}"/>
                  </a:ext>
                </a:extLst>
              </p14:cNvPr>
              <p14:cNvContentPartPr/>
              <p14:nvPr/>
            </p14:nvContentPartPr>
            <p14:xfrm>
              <a:off x="1823730" y="3607208"/>
              <a:ext cx="360" cy="360"/>
            </p14:xfrm>
          </p:contentPart>
        </mc:Choice>
        <mc:Fallback xmlns="">
          <p:pic>
            <p:nvPicPr>
              <p:cNvPr id="154" name="Ink 153">
                <a:extLst>
                  <a:ext uri="{FF2B5EF4-FFF2-40B4-BE49-F238E27FC236}">
                    <a16:creationId xmlns:a16="http://schemas.microsoft.com/office/drawing/2014/main" id="{04793D28-DCF3-487A-B419-7D565F9C1D00}"/>
                  </a:ext>
                </a:extLst>
              </p:cNvPr>
              <p:cNvPicPr/>
              <p:nvPr/>
            </p:nvPicPr>
            <p:blipFill>
              <a:blip r:embed="rId203"/>
              <a:stretch>
                <a:fillRect/>
              </a:stretch>
            </p:blipFill>
            <p:spPr>
              <a:xfrm>
                <a:off x="1733730" y="342720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55" name="Ink 154">
                <a:extLst>
                  <a:ext uri="{FF2B5EF4-FFF2-40B4-BE49-F238E27FC236}">
                    <a16:creationId xmlns:a16="http://schemas.microsoft.com/office/drawing/2014/main" id="{68DED877-B20D-4333-874E-AEB3CC4249F5}"/>
                  </a:ext>
                </a:extLst>
              </p14:cNvPr>
              <p14:cNvContentPartPr/>
              <p14:nvPr/>
            </p14:nvContentPartPr>
            <p14:xfrm>
              <a:off x="1826250" y="3607208"/>
              <a:ext cx="14040" cy="360"/>
            </p14:xfrm>
          </p:contentPart>
        </mc:Choice>
        <mc:Fallback xmlns="">
          <p:pic>
            <p:nvPicPr>
              <p:cNvPr id="155" name="Ink 154">
                <a:extLst>
                  <a:ext uri="{FF2B5EF4-FFF2-40B4-BE49-F238E27FC236}">
                    <a16:creationId xmlns:a16="http://schemas.microsoft.com/office/drawing/2014/main" id="{68DED877-B20D-4333-874E-AEB3CC4249F5}"/>
                  </a:ext>
                </a:extLst>
              </p:cNvPr>
              <p:cNvPicPr/>
              <p:nvPr/>
            </p:nvPicPr>
            <p:blipFill>
              <a:blip r:embed="rId211"/>
              <a:stretch>
                <a:fillRect/>
              </a:stretch>
            </p:blipFill>
            <p:spPr>
              <a:xfrm>
                <a:off x="1736250" y="3427208"/>
                <a:ext cx="19368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56" name="Ink 155">
                <a:extLst>
                  <a:ext uri="{FF2B5EF4-FFF2-40B4-BE49-F238E27FC236}">
                    <a16:creationId xmlns:a16="http://schemas.microsoft.com/office/drawing/2014/main" id="{BB3E8C08-1E40-4860-B0B5-152DBF461010}"/>
                  </a:ext>
                </a:extLst>
              </p14:cNvPr>
              <p14:cNvContentPartPr/>
              <p14:nvPr/>
            </p14:nvContentPartPr>
            <p14:xfrm>
              <a:off x="1866570" y="3616928"/>
              <a:ext cx="11520" cy="7920"/>
            </p14:xfrm>
          </p:contentPart>
        </mc:Choice>
        <mc:Fallback xmlns="">
          <p:pic>
            <p:nvPicPr>
              <p:cNvPr id="156" name="Ink 155">
                <a:extLst>
                  <a:ext uri="{FF2B5EF4-FFF2-40B4-BE49-F238E27FC236}">
                    <a16:creationId xmlns:a16="http://schemas.microsoft.com/office/drawing/2014/main" id="{BB3E8C08-1E40-4860-B0B5-152DBF461010}"/>
                  </a:ext>
                </a:extLst>
              </p:cNvPr>
              <p:cNvPicPr/>
              <p:nvPr/>
            </p:nvPicPr>
            <p:blipFill>
              <a:blip r:embed="rId213"/>
              <a:stretch>
                <a:fillRect/>
              </a:stretch>
            </p:blipFill>
            <p:spPr>
              <a:xfrm>
                <a:off x="1773667" y="3444754"/>
                <a:ext cx="196955" cy="351923"/>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57" name="Ink 156">
                <a:extLst>
                  <a:ext uri="{FF2B5EF4-FFF2-40B4-BE49-F238E27FC236}">
                    <a16:creationId xmlns:a16="http://schemas.microsoft.com/office/drawing/2014/main" id="{B8107D70-341F-4156-B358-DFAC9AAB9CF8}"/>
                  </a:ext>
                </a:extLst>
              </p14:cNvPr>
              <p14:cNvContentPartPr/>
              <p14:nvPr/>
            </p14:nvContentPartPr>
            <p14:xfrm>
              <a:off x="1678650" y="3490568"/>
              <a:ext cx="360" cy="360"/>
            </p14:xfrm>
          </p:contentPart>
        </mc:Choice>
        <mc:Fallback xmlns="">
          <p:pic>
            <p:nvPicPr>
              <p:cNvPr id="157" name="Ink 156">
                <a:extLst>
                  <a:ext uri="{FF2B5EF4-FFF2-40B4-BE49-F238E27FC236}">
                    <a16:creationId xmlns:a16="http://schemas.microsoft.com/office/drawing/2014/main" id="{B8107D70-341F-4156-B358-DFAC9AAB9CF8}"/>
                  </a:ext>
                </a:extLst>
              </p:cNvPr>
              <p:cNvPicPr/>
              <p:nvPr/>
            </p:nvPicPr>
            <p:blipFill>
              <a:blip r:embed="rId203"/>
              <a:stretch>
                <a:fillRect/>
              </a:stretch>
            </p:blipFill>
            <p:spPr>
              <a:xfrm>
                <a:off x="1588650" y="331056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58" name="Ink 157">
                <a:extLst>
                  <a:ext uri="{FF2B5EF4-FFF2-40B4-BE49-F238E27FC236}">
                    <a16:creationId xmlns:a16="http://schemas.microsoft.com/office/drawing/2014/main" id="{DA07637D-BC5B-4A7A-9E3A-6FCB5489FF15}"/>
                  </a:ext>
                </a:extLst>
              </p14:cNvPr>
              <p14:cNvContentPartPr/>
              <p14:nvPr/>
            </p14:nvContentPartPr>
            <p14:xfrm>
              <a:off x="1697730" y="3488408"/>
              <a:ext cx="360" cy="360"/>
            </p14:xfrm>
          </p:contentPart>
        </mc:Choice>
        <mc:Fallback xmlns="">
          <p:pic>
            <p:nvPicPr>
              <p:cNvPr id="158" name="Ink 157">
                <a:extLst>
                  <a:ext uri="{FF2B5EF4-FFF2-40B4-BE49-F238E27FC236}">
                    <a16:creationId xmlns:a16="http://schemas.microsoft.com/office/drawing/2014/main" id="{DA07637D-BC5B-4A7A-9E3A-6FCB5489FF15}"/>
                  </a:ext>
                </a:extLst>
              </p:cNvPr>
              <p:cNvPicPr/>
              <p:nvPr/>
            </p:nvPicPr>
            <p:blipFill>
              <a:blip r:embed="rId203"/>
              <a:stretch>
                <a:fillRect/>
              </a:stretch>
            </p:blipFill>
            <p:spPr>
              <a:xfrm>
                <a:off x="1607730" y="330840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59" name="Ink 158">
                <a:extLst>
                  <a:ext uri="{FF2B5EF4-FFF2-40B4-BE49-F238E27FC236}">
                    <a16:creationId xmlns:a16="http://schemas.microsoft.com/office/drawing/2014/main" id="{8A256F05-6655-47D4-83E2-DAB6E604B6EF}"/>
                  </a:ext>
                </a:extLst>
              </p14:cNvPr>
              <p14:cNvContentPartPr/>
              <p14:nvPr/>
            </p14:nvContentPartPr>
            <p14:xfrm>
              <a:off x="1747410" y="3495248"/>
              <a:ext cx="360" cy="360"/>
            </p14:xfrm>
          </p:contentPart>
        </mc:Choice>
        <mc:Fallback xmlns="">
          <p:pic>
            <p:nvPicPr>
              <p:cNvPr id="159" name="Ink 158">
                <a:extLst>
                  <a:ext uri="{FF2B5EF4-FFF2-40B4-BE49-F238E27FC236}">
                    <a16:creationId xmlns:a16="http://schemas.microsoft.com/office/drawing/2014/main" id="{8A256F05-6655-47D4-83E2-DAB6E604B6EF}"/>
                  </a:ext>
                </a:extLst>
              </p:cNvPr>
              <p:cNvPicPr/>
              <p:nvPr/>
            </p:nvPicPr>
            <p:blipFill>
              <a:blip r:embed="rId203"/>
              <a:stretch>
                <a:fillRect/>
              </a:stretch>
            </p:blipFill>
            <p:spPr>
              <a:xfrm>
                <a:off x="1657410" y="331524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60" name="Ink 159">
                <a:extLst>
                  <a:ext uri="{FF2B5EF4-FFF2-40B4-BE49-F238E27FC236}">
                    <a16:creationId xmlns:a16="http://schemas.microsoft.com/office/drawing/2014/main" id="{FFD4C27C-E5BD-463B-85E7-279190A3658F}"/>
                  </a:ext>
                </a:extLst>
              </p14:cNvPr>
              <p14:cNvContentPartPr/>
              <p14:nvPr/>
            </p14:nvContentPartPr>
            <p14:xfrm>
              <a:off x="1747410" y="3495248"/>
              <a:ext cx="360" cy="360"/>
            </p14:xfrm>
          </p:contentPart>
        </mc:Choice>
        <mc:Fallback xmlns="">
          <p:pic>
            <p:nvPicPr>
              <p:cNvPr id="160" name="Ink 159">
                <a:extLst>
                  <a:ext uri="{FF2B5EF4-FFF2-40B4-BE49-F238E27FC236}">
                    <a16:creationId xmlns:a16="http://schemas.microsoft.com/office/drawing/2014/main" id="{FFD4C27C-E5BD-463B-85E7-279190A3658F}"/>
                  </a:ext>
                </a:extLst>
              </p:cNvPr>
              <p:cNvPicPr/>
              <p:nvPr/>
            </p:nvPicPr>
            <p:blipFill>
              <a:blip r:embed="rId203"/>
              <a:stretch>
                <a:fillRect/>
              </a:stretch>
            </p:blipFill>
            <p:spPr>
              <a:xfrm>
                <a:off x="1657410" y="331524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1" name="Ink 160">
                <a:extLst>
                  <a:ext uri="{FF2B5EF4-FFF2-40B4-BE49-F238E27FC236}">
                    <a16:creationId xmlns:a16="http://schemas.microsoft.com/office/drawing/2014/main" id="{B4572FF4-3513-41A2-8ACE-1805A38E3613}"/>
                  </a:ext>
                </a:extLst>
              </p14:cNvPr>
              <p14:cNvContentPartPr/>
              <p14:nvPr/>
            </p14:nvContentPartPr>
            <p14:xfrm>
              <a:off x="1757130" y="3490568"/>
              <a:ext cx="360" cy="360"/>
            </p14:xfrm>
          </p:contentPart>
        </mc:Choice>
        <mc:Fallback xmlns="">
          <p:pic>
            <p:nvPicPr>
              <p:cNvPr id="161" name="Ink 160">
                <a:extLst>
                  <a:ext uri="{FF2B5EF4-FFF2-40B4-BE49-F238E27FC236}">
                    <a16:creationId xmlns:a16="http://schemas.microsoft.com/office/drawing/2014/main" id="{B4572FF4-3513-41A2-8ACE-1805A38E3613}"/>
                  </a:ext>
                </a:extLst>
              </p:cNvPr>
              <p:cNvPicPr/>
              <p:nvPr/>
            </p:nvPicPr>
            <p:blipFill>
              <a:blip r:embed="rId203"/>
              <a:stretch>
                <a:fillRect/>
              </a:stretch>
            </p:blipFill>
            <p:spPr>
              <a:xfrm>
                <a:off x="1667130" y="331056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62" name="Ink 161">
                <a:extLst>
                  <a:ext uri="{FF2B5EF4-FFF2-40B4-BE49-F238E27FC236}">
                    <a16:creationId xmlns:a16="http://schemas.microsoft.com/office/drawing/2014/main" id="{E79F89BE-8134-4F5E-9E94-BAF6BD164299}"/>
                  </a:ext>
                </a:extLst>
              </p14:cNvPr>
              <p14:cNvContentPartPr/>
              <p14:nvPr/>
            </p14:nvContentPartPr>
            <p14:xfrm>
              <a:off x="1366890" y="3393368"/>
              <a:ext cx="173880" cy="840960"/>
            </p14:xfrm>
          </p:contentPart>
        </mc:Choice>
        <mc:Fallback xmlns="">
          <p:pic>
            <p:nvPicPr>
              <p:cNvPr id="162" name="Ink 161">
                <a:extLst>
                  <a:ext uri="{FF2B5EF4-FFF2-40B4-BE49-F238E27FC236}">
                    <a16:creationId xmlns:a16="http://schemas.microsoft.com/office/drawing/2014/main" id="{E79F89BE-8134-4F5E-9E94-BAF6BD164299}"/>
                  </a:ext>
                </a:extLst>
              </p:cNvPr>
              <p:cNvPicPr/>
              <p:nvPr/>
            </p:nvPicPr>
            <p:blipFill>
              <a:blip r:embed="rId220"/>
              <a:stretch>
                <a:fillRect/>
              </a:stretch>
            </p:blipFill>
            <p:spPr>
              <a:xfrm>
                <a:off x="1276890" y="3213368"/>
                <a:ext cx="353520" cy="12006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63" name="Ink 162">
                <a:extLst>
                  <a:ext uri="{FF2B5EF4-FFF2-40B4-BE49-F238E27FC236}">
                    <a16:creationId xmlns:a16="http://schemas.microsoft.com/office/drawing/2014/main" id="{4BFCCF15-F68E-4A1F-9F10-E9E64FF889DC}"/>
                  </a:ext>
                </a:extLst>
              </p14:cNvPr>
              <p14:cNvContentPartPr/>
              <p14:nvPr/>
            </p14:nvContentPartPr>
            <p14:xfrm>
              <a:off x="1395330" y="3141548"/>
              <a:ext cx="247680" cy="318600"/>
            </p14:xfrm>
          </p:contentPart>
        </mc:Choice>
        <mc:Fallback xmlns="">
          <p:pic>
            <p:nvPicPr>
              <p:cNvPr id="163" name="Ink 162">
                <a:extLst>
                  <a:ext uri="{FF2B5EF4-FFF2-40B4-BE49-F238E27FC236}">
                    <a16:creationId xmlns:a16="http://schemas.microsoft.com/office/drawing/2014/main" id="{4BFCCF15-F68E-4A1F-9F10-E9E64FF889DC}"/>
                  </a:ext>
                </a:extLst>
              </p:cNvPr>
              <p:cNvPicPr/>
              <p:nvPr/>
            </p:nvPicPr>
            <p:blipFill>
              <a:blip r:embed="rId222"/>
              <a:stretch>
                <a:fillRect/>
              </a:stretch>
            </p:blipFill>
            <p:spPr>
              <a:xfrm>
                <a:off x="1305330" y="2961548"/>
                <a:ext cx="427320" cy="6782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4" name="Ink 163">
                <a:extLst>
                  <a:ext uri="{FF2B5EF4-FFF2-40B4-BE49-F238E27FC236}">
                    <a16:creationId xmlns:a16="http://schemas.microsoft.com/office/drawing/2014/main" id="{2C05FCFA-4F80-4F95-976F-59E557F81989}"/>
                  </a:ext>
                </a:extLst>
              </p14:cNvPr>
              <p14:cNvContentPartPr/>
              <p14:nvPr/>
            </p14:nvContentPartPr>
            <p14:xfrm>
              <a:off x="4000290" y="5478938"/>
              <a:ext cx="360" cy="360"/>
            </p14:xfrm>
          </p:contentPart>
        </mc:Choice>
        <mc:Fallback xmlns="">
          <p:pic>
            <p:nvPicPr>
              <p:cNvPr id="164" name="Ink 163">
                <a:extLst>
                  <a:ext uri="{FF2B5EF4-FFF2-40B4-BE49-F238E27FC236}">
                    <a16:creationId xmlns:a16="http://schemas.microsoft.com/office/drawing/2014/main" id="{2C05FCFA-4F80-4F95-976F-59E557F81989}"/>
                  </a:ext>
                </a:extLst>
              </p:cNvPr>
              <p:cNvPicPr/>
              <p:nvPr/>
            </p:nvPicPr>
            <p:blipFill>
              <a:blip r:embed="rId224"/>
              <a:stretch>
                <a:fillRect/>
              </a:stretch>
            </p:blipFill>
            <p:spPr>
              <a:xfrm>
                <a:off x="3995970" y="5474618"/>
                <a:ext cx="9000" cy="9000"/>
              </a:xfrm>
              <a:prstGeom prst="rect">
                <a:avLst/>
              </a:prstGeom>
            </p:spPr>
          </p:pic>
        </mc:Fallback>
      </mc:AlternateContent>
      <p:grpSp>
        <p:nvGrpSpPr>
          <p:cNvPr id="165" name="Group 164">
            <a:extLst>
              <a:ext uri="{FF2B5EF4-FFF2-40B4-BE49-F238E27FC236}">
                <a16:creationId xmlns:a16="http://schemas.microsoft.com/office/drawing/2014/main" id="{DBDEFE0D-992D-4103-916E-863A26B08355}"/>
              </a:ext>
            </a:extLst>
          </p:cNvPr>
          <p:cNvGrpSpPr/>
          <p:nvPr/>
        </p:nvGrpSpPr>
        <p:grpSpPr>
          <a:xfrm>
            <a:off x="3926490" y="5433938"/>
            <a:ext cx="76680" cy="45720"/>
            <a:chOff x="3926490" y="5433938"/>
            <a:chExt cx="76680" cy="45720"/>
          </a:xfrm>
        </p:grpSpPr>
        <mc:AlternateContent xmlns:mc="http://schemas.openxmlformats.org/markup-compatibility/2006" xmlns:p14="http://schemas.microsoft.com/office/powerpoint/2010/main">
          <mc:Choice Requires="p14">
            <p:contentPart p14:bwMode="auto" r:id="rId225">
              <p14:nvContentPartPr>
                <p14:cNvPr id="166" name="Ink 165">
                  <a:extLst>
                    <a:ext uri="{FF2B5EF4-FFF2-40B4-BE49-F238E27FC236}">
                      <a16:creationId xmlns:a16="http://schemas.microsoft.com/office/drawing/2014/main" id="{7C62B7BF-D831-4465-BB5C-4885982834AB}"/>
                    </a:ext>
                  </a:extLst>
                </p14:cNvPr>
                <p14:cNvContentPartPr/>
                <p14:nvPr/>
              </p14:nvContentPartPr>
              <p14:xfrm>
                <a:off x="3971850" y="5464628"/>
                <a:ext cx="360" cy="360"/>
              </p14:xfrm>
            </p:contentPart>
          </mc:Choice>
          <mc:Fallback xmlns="">
            <p:pic>
              <p:nvPicPr>
                <p:cNvPr id="623731" name="Ink 623730">
                  <a:extLst>
                    <a:ext uri="{FF2B5EF4-FFF2-40B4-BE49-F238E27FC236}">
                      <a16:creationId xmlns:a16="http://schemas.microsoft.com/office/drawing/2014/main" id="{8D1A9944-7F6C-4E00-8527-4B6E86CBCC74}"/>
                    </a:ext>
                  </a:extLst>
                </p:cNvPr>
                <p:cNvPicPr/>
                <p:nvPr/>
              </p:nvPicPr>
              <p:blipFill>
                <a:blip r:embed="rId231"/>
                <a:stretch>
                  <a:fillRect/>
                </a:stretch>
              </p:blipFill>
              <p:spPr>
                <a:xfrm>
                  <a:off x="396753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67" name="Ink 166">
                  <a:extLst>
                    <a:ext uri="{FF2B5EF4-FFF2-40B4-BE49-F238E27FC236}">
                      <a16:creationId xmlns:a16="http://schemas.microsoft.com/office/drawing/2014/main" id="{EFD6B697-47CB-463D-8CDE-5804CAC19531}"/>
                    </a:ext>
                  </a:extLst>
                </p14:cNvPr>
                <p14:cNvContentPartPr/>
                <p14:nvPr/>
              </p14:nvContentPartPr>
              <p14:xfrm>
                <a:off x="3974010" y="5464628"/>
                <a:ext cx="360" cy="360"/>
              </p14:xfrm>
            </p:contentPart>
          </mc:Choice>
          <mc:Fallback xmlns="">
            <p:pic>
              <p:nvPicPr>
                <p:cNvPr id="623732" name="Ink 623731">
                  <a:extLst>
                    <a:ext uri="{FF2B5EF4-FFF2-40B4-BE49-F238E27FC236}">
                      <a16:creationId xmlns:a16="http://schemas.microsoft.com/office/drawing/2014/main" id="{1FABE1CA-EDE5-43CA-9179-5E0C18A532F1}"/>
                    </a:ext>
                  </a:extLst>
                </p:cNvPr>
                <p:cNvPicPr/>
                <p:nvPr/>
              </p:nvPicPr>
              <p:blipFill>
                <a:blip r:embed="rId231"/>
                <a:stretch>
                  <a:fillRect/>
                </a:stretch>
              </p:blipFill>
              <p:spPr>
                <a:xfrm>
                  <a:off x="396969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68" name="Ink 167">
                  <a:extLst>
                    <a:ext uri="{FF2B5EF4-FFF2-40B4-BE49-F238E27FC236}">
                      <a16:creationId xmlns:a16="http://schemas.microsoft.com/office/drawing/2014/main" id="{DFEC8377-2910-4063-A9E4-01A0A1636D78}"/>
                    </a:ext>
                  </a:extLst>
                </p14:cNvPr>
                <p14:cNvContentPartPr/>
                <p14:nvPr/>
              </p14:nvContentPartPr>
              <p14:xfrm>
                <a:off x="3985890" y="5464628"/>
                <a:ext cx="360" cy="720"/>
              </p14:xfrm>
            </p:contentPart>
          </mc:Choice>
          <mc:Fallback xmlns="">
            <p:pic>
              <p:nvPicPr>
                <p:cNvPr id="623734" name="Ink 623733">
                  <a:extLst>
                    <a:ext uri="{FF2B5EF4-FFF2-40B4-BE49-F238E27FC236}">
                      <a16:creationId xmlns:a16="http://schemas.microsoft.com/office/drawing/2014/main" id="{0D66794F-A8AC-4535-AB60-353408529959}"/>
                    </a:ext>
                  </a:extLst>
                </p:cNvPr>
                <p:cNvPicPr/>
                <p:nvPr/>
              </p:nvPicPr>
              <p:blipFill>
                <a:blip r:embed="rId231"/>
                <a:stretch>
                  <a:fillRect/>
                </a:stretch>
              </p:blipFill>
              <p:spPr>
                <a:xfrm>
                  <a:off x="3981570" y="5460308"/>
                  <a:ext cx="90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69" name="Ink 168">
                  <a:extLst>
                    <a:ext uri="{FF2B5EF4-FFF2-40B4-BE49-F238E27FC236}">
                      <a16:creationId xmlns:a16="http://schemas.microsoft.com/office/drawing/2014/main" id="{88C53F5D-BEB0-48E1-9AF9-4A7959FD532A}"/>
                    </a:ext>
                  </a:extLst>
                </p14:cNvPr>
                <p14:cNvContentPartPr/>
                <p14:nvPr/>
              </p14:nvContentPartPr>
              <p14:xfrm>
                <a:off x="3978690" y="5457428"/>
                <a:ext cx="4680" cy="720"/>
              </p14:xfrm>
            </p:contentPart>
          </mc:Choice>
          <mc:Fallback xmlns="">
            <p:pic>
              <p:nvPicPr>
                <p:cNvPr id="623736" name="Ink 623735">
                  <a:extLst>
                    <a:ext uri="{FF2B5EF4-FFF2-40B4-BE49-F238E27FC236}">
                      <a16:creationId xmlns:a16="http://schemas.microsoft.com/office/drawing/2014/main" id="{DCE1869B-5D99-4C96-87F2-81D03567DDDB}"/>
                    </a:ext>
                  </a:extLst>
                </p:cNvPr>
                <p:cNvPicPr/>
                <p:nvPr/>
              </p:nvPicPr>
              <p:blipFill>
                <a:blip r:embed="rId236"/>
                <a:stretch>
                  <a:fillRect/>
                </a:stretch>
              </p:blipFill>
              <p:spPr>
                <a:xfrm>
                  <a:off x="3974370" y="5453108"/>
                  <a:ext cx="1332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70" name="Ink 169">
                  <a:extLst>
                    <a:ext uri="{FF2B5EF4-FFF2-40B4-BE49-F238E27FC236}">
                      <a16:creationId xmlns:a16="http://schemas.microsoft.com/office/drawing/2014/main" id="{C3062505-6851-4466-96CC-081B5FDE1CE3}"/>
                    </a:ext>
                  </a:extLst>
                </p14:cNvPr>
                <p14:cNvContentPartPr/>
                <p14:nvPr/>
              </p14:nvContentPartPr>
              <p14:xfrm>
                <a:off x="3990570" y="5467148"/>
                <a:ext cx="360" cy="360"/>
              </p14:xfrm>
            </p:contentPart>
          </mc:Choice>
          <mc:Fallback xmlns="">
            <p:pic>
              <p:nvPicPr>
                <p:cNvPr id="623737" name="Ink 623736">
                  <a:extLst>
                    <a:ext uri="{FF2B5EF4-FFF2-40B4-BE49-F238E27FC236}">
                      <a16:creationId xmlns:a16="http://schemas.microsoft.com/office/drawing/2014/main" id="{27CFD7B1-767B-4DB9-A1AA-5EE4232BDA83}"/>
                    </a:ext>
                  </a:extLst>
                </p:cNvPr>
                <p:cNvPicPr/>
                <p:nvPr/>
              </p:nvPicPr>
              <p:blipFill>
                <a:blip r:embed="rId231"/>
                <a:stretch>
                  <a:fillRect/>
                </a:stretch>
              </p:blipFill>
              <p:spPr>
                <a:xfrm>
                  <a:off x="3986250" y="546282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71" name="Ink 170">
                  <a:extLst>
                    <a:ext uri="{FF2B5EF4-FFF2-40B4-BE49-F238E27FC236}">
                      <a16:creationId xmlns:a16="http://schemas.microsoft.com/office/drawing/2014/main" id="{C0A2A5C5-8F8A-477E-99F3-59054D606133}"/>
                    </a:ext>
                  </a:extLst>
                </p14:cNvPr>
                <p14:cNvContentPartPr/>
                <p14:nvPr/>
              </p14:nvContentPartPr>
              <p14:xfrm>
                <a:off x="3978690" y="5457428"/>
                <a:ext cx="360" cy="360"/>
              </p14:xfrm>
            </p:contentPart>
          </mc:Choice>
          <mc:Fallback xmlns="">
            <p:pic>
              <p:nvPicPr>
                <p:cNvPr id="623750" name="Ink 623749">
                  <a:extLst>
                    <a:ext uri="{FF2B5EF4-FFF2-40B4-BE49-F238E27FC236}">
                      <a16:creationId xmlns:a16="http://schemas.microsoft.com/office/drawing/2014/main" id="{879887EF-6097-4F83-9D3B-5B98591D4009}"/>
                    </a:ext>
                  </a:extLst>
                </p:cNvPr>
                <p:cNvPicPr/>
                <p:nvPr/>
              </p:nvPicPr>
              <p:blipFill>
                <a:blip r:embed="rId231"/>
                <a:stretch>
                  <a:fillRect/>
                </a:stretch>
              </p:blipFill>
              <p:spPr>
                <a:xfrm>
                  <a:off x="3974370" y="54531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72" name="Ink 171">
                  <a:extLst>
                    <a:ext uri="{FF2B5EF4-FFF2-40B4-BE49-F238E27FC236}">
                      <a16:creationId xmlns:a16="http://schemas.microsoft.com/office/drawing/2014/main" id="{D55114F8-6237-464B-AA1F-BBBE56009688}"/>
                    </a:ext>
                  </a:extLst>
                </p14:cNvPr>
                <p14:cNvContentPartPr/>
                <p14:nvPr/>
              </p14:nvContentPartPr>
              <p14:xfrm>
                <a:off x="3988410" y="5464628"/>
                <a:ext cx="360" cy="360"/>
              </p14:xfrm>
            </p:contentPart>
          </mc:Choice>
          <mc:Fallback xmlns="">
            <p:pic>
              <p:nvPicPr>
                <p:cNvPr id="623754" name="Ink 623753">
                  <a:extLst>
                    <a:ext uri="{FF2B5EF4-FFF2-40B4-BE49-F238E27FC236}">
                      <a16:creationId xmlns:a16="http://schemas.microsoft.com/office/drawing/2014/main" id="{E904D47B-11D6-43A1-A89C-E13ECC3902D3}"/>
                    </a:ext>
                  </a:extLst>
                </p:cNvPr>
                <p:cNvPicPr/>
                <p:nvPr/>
              </p:nvPicPr>
              <p:blipFill>
                <a:blip r:embed="rId231"/>
                <a:stretch>
                  <a:fillRect/>
                </a:stretch>
              </p:blipFill>
              <p:spPr>
                <a:xfrm>
                  <a:off x="398409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73" name="Ink 172">
                  <a:extLst>
                    <a:ext uri="{FF2B5EF4-FFF2-40B4-BE49-F238E27FC236}">
                      <a16:creationId xmlns:a16="http://schemas.microsoft.com/office/drawing/2014/main" id="{6634BA6C-0980-49F3-B2FC-8E5929981128}"/>
                    </a:ext>
                  </a:extLst>
                </p14:cNvPr>
                <p14:cNvContentPartPr/>
                <p14:nvPr/>
              </p14:nvContentPartPr>
              <p14:xfrm>
                <a:off x="4000290" y="5476508"/>
                <a:ext cx="360" cy="360"/>
              </p14:xfrm>
            </p:contentPart>
          </mc:Choice>
          <mc:Fallback xmlns="">
            <p:pic>
              <p:nvPicPr>
                <p:cNvPr id="623756" name="Ink 623755">
                  <a:extLst>
                    <a:ext uri="{FF2B5EF4-FFF2-40B4-BE49-F238E27FC236}">
                      <a16:creationId xmlns:a16="http://schemas.microsoft.com/office/drawing/2014/main" id="{89FB9F0D-212E-4AE0-9D7E-9CDC32D61C5C}"/>
                    </a:ext>
                  </a:extLst>
                </p:cNvPr>
                <p:cNvPicPr/>
                <p:nvPr/>
              </p:nvPicPr>
              <p:blipFill>
                <a:blip r:embed="rId231"/>
                <a:stretch>
                  <a:fillRect/>
                </a:stretch>
              </p:blipFill>
              <p:spPr>
                <a:xfrm>
                  <a:off x="399597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74" name="Ink 173">
                  <a:extLst>
                    <a:ext uri="{FF2B5EF4-FFF2-40B4-BE49-F238E27FC236}">
                      <a16:creationId xmlns:a16="http://schemas.microsoft.com/office/drawing/2014/main" id="{C143C723-E142-48A7-ACD4-D3573C09DD25}"/>
                    </a:ext>
                  </a:extLst>
                </p14:cNvPr>
                <p14:cNvContentPartPr/>
                <p14:nvPr/>
              </p14:nvContentPartPr>
              <p14:xfrm>
                <a:off x="3931170" y="5436188"/>
                <a:ext cx="43200" cy="19440"/>
              </p14:xfrm>
            </p:contentPart>
          </mc:Choice>
          <mc:Fallback xmlns="">
            <p:pic>
              <p:nvPicPr>
                <p:cNvPr id="623757" name="Ink 623756">
                  <a:extLst>
                    <a:ext uri="{FF2B5EF4-FFF2-40B4-BE49-F238E27FC236}">
                      <a16:creationId xmlns:a16="http://schemas.microsoft.com/office/drawing/2014/main" id="{6B763D37-5F22-4435-BD64-0DB5353451DC}"/>
                    </a:ext>
                  </a:extLst>
                </p:cNvPr>
                <p:cNvPicPr/>
                <p:nvPr/>
              </p:nvPicPr>
              <p:blipFill>
                <a:blip r:embed="rId242"/>
                <a:stretch>
                  <a:fillRect/>
                </a:stretch>
              </p:blipFill>
              <p:spPr>
                <a:xfrm>
                  <a:off x="3926850" y="5431868"/>
                  <a:ext cx="518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75" name="Ink 174">
                  <a:extLst>
                    <a:ext uri="{FF2B5EF4-FFF2-40B4-BE49-F238E27FC236}">
                      <a16:creationId xmlns:a16="http://schemas.microsoft.com/office/drawing/2014/main" id="{B0235AB1-BEFD-46D1-8195-AD7461D0DE02}"/>
                    </a:ext>
                  </a:extLst>
                </p14:cNvPr>
                <p14:cNvContentPartPr/>
                <p14:nvPr/>
              </p14:nvContentPartPr>
              <p14:xfrm>
                <a:off x="3982650" y="5477228"/>
                <a:ext cx="1440" cy="2160"/>
              </p14:xfrm>
            </p:contentPart>
          </mc:Choice>
          <mc:Fallback xmlns="">
            <p:pic>
              <p:nvPicPr>
                <p:cNvPr id="623745" name="Ink 623744">
                  <a:extLst>
                    <a:ext uri="{FF2B5EF4-FFF2-40B4-BE49-F238E27FC236}">
                      <a16:creationId xmlns:a16="http://schemas.microsoft.com/office/drawing/2014/main" id="{ABFDE52E-06EB-44A2-9D5C-9B1C0133C508}"/>
                    </a:ext>
                  </a:extLst>
                </p:cNvPr>
                <p:cNvPicPr/>
                <p:nvPr/>
              </p:nvPicPr>
              <p:blipFill>
                <a:blip r:embed="rId244"/>
                <a:stretch>
                  <a:fillRect/>
                </a:stretch>
              </p:blipFill>
              <p:spPr>
                <a:xfrm>
                  <a:off x="3978330" y="5472908"/>
                  <a:ext cx="1008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76" name="Ink 175">
                  <a:extLst>
                    <a:ext uri="{FF2B5EF4-FFF2-40B4-BE49-F238E27FC236}">
                      <a16:creationId xmlns:a16="http://schemas.microsoft.com/office/drawing/2014/main" id="{F43CBA55-2C89-4405-8FE3-B507A969E1EF}"/>
                    </a:ext>
                  </a:extLst>
                </p14:cNvPr>
                <p14:cNvContentPartPr/>
                <p14:nvPr/>
              </p14:nvContentPartPr>
              <p14:xfrm>
                <a:off x="3990570" y="5476508"/>
                <a:ext cx="360" cy="360"/>
              </p14:xfrm>
            </p:contentPart>
          </mc:Choice>
          <mc:Fallback xmlns="">
            <p:pic>
              <p:nvPicPr>
                <p:cNvPr id="623746" name="Ink 623745">
                  <a:extLst>
                    <a:ext uri="{FF2B5EF4-FFF2-40B4-BE49-F238E27FC236}">
                      <a16:creationId xmlns:a16="http://schemas.microsoft.com/office/drawing/2014/main" id="{AD7F692A-095F-4D5B-82FB-E2F72D538A22}"/>
                    </a:ext>
                  </a:extLst>
                </p:cNvPr>
                <p:cNvPicPr/>
                <p:nvPr/>
              </p:nvPicPr>
              <p:blipFill>
                <a:blip r:embed="rId231"/>
                <a:stretch>
                  <a:fillRect/>
                </a:stretch>
              </p:blipFill>
              <p:spPr>
                <a:xfrm>
                  <a:off x="398625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77" name="Ink 176">
                  <a:extLst>
                    <a:ext uri="{FF2B5EF4-FFF2-40B4-BE49-F238E27FC236}">
                      <a16:creationId xmlns:a16="http://schemas.microsoft.com/office/drawing/2014/main" id="{F78EE999-0D26-4E0C-92DA-B58730DC7517}"/>
                    </a:ext>
                  </a:extLst>
                </p14:cNvPr>
                <p14:cNvContentPartPr/>
                <p14:nvPr/>
              </p14:nvContentPartPr>
              <p14:xfrm>
                <a:off x="4000290" y="5476508"/>
                <a:ext cx="360" cy="360"/>
              </p14:xfrm>
            </p:contentPart>
          </mc:Choice>
          <mc:Fallback xmlns="">
            <p:pic>
              <p:nvPicPr>
                <p:cNvPr id="623748" name="Ink 623747">
                  <a:extLst>
                    <a:ext uri="{FF2B5EF4-FFF2-40B4-BE49-F238E27FC236}">
                      <a16:creationId xmlns:a16="http://schemas.microsoft.com/office/drawing/2014/main" id="{D95669A4-DC01-4438-B7B4-BA18D33E67B0}"/>
                    </a:ext>
                  </a:extLst>
                </p:cNvPr>
                <p:cNvPicPr/>
                <p:nvPr/>
              </p:nvPicPr>
              <p:blipFill>
                <a:blip r:embed="rId231"/>
                <a:stretch>
                  <a:fillRect/>
                </a:stretch>
              </p:blipFill>
              <p:spPr>
                <a:xfrm>
                  <a:off x="399597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78" name="Ink 177">
                  <a:extLst>
                    <a:ext uri="{FF2B5EF4-FFF2-40B4-BE49-F238E27FC236}">
                      <a16:creationId xmlns:a16="http://schemas.microsoft.com/office/drawing/2014/main" id="{63912385-450C-4D04-902C-2C700C16E505}"/>
                    </a:ext>
                  </a:extLst>
                </p14:cNvPr>
                <p14:cNvContentPartPr/>
                <p14:nvPr/>
              </p14:nvContentPartPr>
              <p14:xfrm>
                <a:off x="4002810" y="5478938"/>
                <a:ext cx="360" cy="360"/>
              </p14:xfrm>
            </p:contentPart>
          </mc:Choice>
          <mc:Fallback xmlns="">
            <p:pic>
              <p:nvPicPr>
                <p:cNvPr id="623807" name="Ink 623806">
                  <a:extLst>
                    <a:ext uri="{FF2B5EF4-FFF2-40B4-BE49-F238E27FC236}">
                      <a16:creationId xmlns:a16="http://schemas.microsoft.com/office/drawing/2014/main" id="{4AB435A3-D7AF-4AF0-A678-5205467EAE28}"/>
                    </a:ext>
                  </a:extLst>
                </p:cNvPr>
                <p:cNvPicPr/>
                <p:nvPr/>
              </p:nvPicPr>
              <p:blipFill>
                <a:blip r:embed="rId231"/>
                <a:stretch>
                  <a:fillRect/>
                </a:stretch>
              </p:blipFill>
              <p:spPr>
                <a:xfrm>
                  <a:off x="3998490" y="54746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79" name="Ink 178">
                  <a:extLst>
                    <a:ext uri="{FF2B5EF4-FFF2-40B4-BE49-F238E27FC236}">
                      <a16:creationId xmlns:a16="http://schemas.microsoft.com/office/drawing/2014/main" id="{F8DEC8F3-4747-47BF-B267-52EC25E02A2D}"/>
                    </a:ext>
                  </a:extLst>
                </p14:cNvPr>
                <p14:cNvContentPartPr/>
                <p14:nvPr/>
              </p14:nvContentPartPr>
              <p14:xfrm>
                <a:off x="3969330" y="5464538"/>
                <a:ext cx="360" cy="360"/>
              </p14:xfrm>
            </p:contentPart>
          </mc:Choice>
          <mc:Fallback xmlns="">
            <p:pic>
              <p:nvPicPr>
                <p:cNvPr id="623809" name="Ink 623808">
                  <a:extLst>
                    <a:ext uri="{FF2B5EF4-FFF2-40B4-BE49-F238E27FC236}">
                      <a16:creationId xmlns:a16="http://schemas.microsoft.com/office/drawing/2014/main" id="{AA8284C8-697B-4205-BAC0-24E82E6A1FED}"/>
                    </a:ext>
                  </a:extLst>
                </p:cNvPr>
                <p:cNvPicPr/>
                <p:nvPr/>
              </p:nvPicPr>
              <p:blipFill>
                <a:blip r:embed="rId231"/>
                <a:stretch>
                  <a:fillRect/>
                </a:stretch>
              </p:blipFill>
              <p:spPr>
                <a:xfrm>
                  <a:off x="3965010" y="54602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80" name="Ink 179">
                  <a:extLst>
                    <a:ext uri="{FF2B5EF4-FFF2-40B4-BE49-F238E27FC236}">
                      <a16:creationId xmlns:a16="http://schemas.microsoft.com/office/drawing/2014/main" id="{7C5DE83F-460F-42A0-8310-ECA1ED94E9DC}"/>
                    </a:ext>
                  </a:extLst>
                </p14:cNvPr>
                <p14:cNvContentPartPr/>
                <p14:nvPr/>
              </p14:nvContentPartPr>
              <p14:xfrm>
                <a:off x="3935490" y="5464538"/>
                <a:ext cx="17280" cy="5400"/>
              </p14:xfrm>
            </p:contentPart>
          </mc:Choice>
          <mc:Fallback xmlns="">
            <p:pic>
              <p:nvPicPr>
                <p:cNvPr id="623811" name="Ink 623810">
                  <a:extLst>
                    <a:ext uri="{FF2B5EF4-FFF2-40B4-BE49-F238E27FC236}">
                      <a16:creationId xmlns:a16="http://schemas.microsoft.com/office/drawing/2014/main" id="{C26F2471-F52A-42CA-BCDB-C94B542D00C6}"/>
                    </a:ext>
                  </a:extLst>
                </p:cNvPr>
                <p:cNvPicPr/>
                <p:nvPr/>
              </p:nvPicPr>
              <p:blipFill>
                <a:blip r:embed="rId250"/>
                <a:stretch>
                  <a:fillRect/>
                </a:stretch>
              </p:blipFill>
              <p:spPr>
                <a:xfrm>
                  <a:off x="3931170" y="5460218"/>
                  <a:ext cx="259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81" name="Ink 180">
                  <a:extLst>
                    <a:ext uri="{FF2B5EF4-FFF2-40B4-BE49-F238E27FC236}">
                      <a16:creationId xmlns:a16="http://schemas.microsoft.com/office/drawing/2014/main" id="{6CD8D763-5B6C-4A21-AFB2-1765E84258F3}"/>
                    </a:ext>
                  </a:extLst>
                </p14:cNvPr>
                <p14:cNvContentPartPr/>
                <p14:nvPr/>
              </p14:nvContentPartPr>
              <p14:xfrm>
                <a:off x="3964650" y="5464538"/>
                <a:ext cx="14040" cy="3240"/>
              </p14:xfrm>
            </p:contentPart>
          </mc:Choice>
          <mc:Fallback xmlns="">
            <p:pic>
              <p:nvPicPr>
                <p:cNvPr id="623813" name="Ink 623812">
                  <a:extLst>
                    <a:ext uri="{FF2B5EF4-FFF2-40B4-BE49-F238E27FC236}">
                      <a16:creationId xmlns:a16="http://schemas.microsoft.com/office/drawing/2014/main" id="{96BDD7B6-1EE8-41B7-851F-D77E39E1C9FD}"/>
                    </a:ext>
                  </a:extLst>
                </p:cNvPr>
                <p:cNvPicPr/>
                <p:nvPr/>
              </p:nvPicPr>
              <p:blipFill>
                <a:blip r:embed="rId252"/>
                <a:stretch>
                  <a:fillRect/>
                </a:stretch>
              </p:blipFill>
              <p:spPr>
                <a:xfrm>
                  <a:off x="3960330" y="5460218"/>
                  <a:ext cx="226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82" name="Ink 181">
                  <a:extLst>
                    <a:ext uri="{FF2B5EF4-FFF2-40B4-BE49-F238E27FC236}">
                      <a16:creationId xmlns:a16="http://schemas.microsoft.com/office/drawing/2014/main" id="{3C07CB40-2BAC-482B-8170-C96D2FD486DF}"/>
                    </a:ext>
                  </a:extLst>
                </p14:cNvPr>
                <p14:cNvContentPartPr/>
                <p14:nvPr/>
              </p14:nvContentPartPr>
              <p14:xfrm>
                <a:off x="3957450" y="5459858"/>
                <a:ext cx="28440" cy="5400"/>
              </p14:xfrm>
            </p:contentPart>
          </mc:Choice>
          <mc:Fallback xmlns="">
            <p:pic>
              <p:nvPicPr>
                <p:cNvPr id="623815" name="Ink 623814">
                  <a:extLst>
                    <a:ext uri="{FF2B5EF4-FFF2-40B4-BE49-F238E27FC236}">
                      <a16:creationId xmlns:a16="http://schemas.microsoft.com/office/drawing/2014/main" id="{D785674A-C48C-4851-BCCE-A4B7B9719D27}"/>
                    </a:ext>
                  </a:extLst>
                </p:cNvPr>
                <p:cNvPicPr/>
                <p:nvPr/>
              </p:nvPicPr>
              <p:blipFill>
                <a:blip r:embed="rId254"/>
                <a:stretch>
                  <a:fillRect/>
                </a:stretch>
              </p:blipFill>
              <p:spPr>
                <a:xfrm>
                  <a:off x="3953130" y="5455538"/>
                  <a:ext cx="370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83" name="Ink 182">
                  <a:extLst>
                    <a:ext uri="{FF2B5EF4-FFF2-40B4-BE49-F238E27FC236}">
                      <a16:creationId xmlns:a16="http://schemas.microsoft.com/office/drawing/2014/main" id="{A53486E4-CDFA-4BC2-A37E-219EF7E9173C}"/>
                    </a:ext>
                  </a:extLst>
                </p14:cNvPr>
                <p14:cNvContentPartPr/>
                <p14:nvPr/>
              </p14:nvContentPartPr>
              <p14:xfrm>
                <a:off x="3926490" y="5433938"/>
                <a:ext cx="70560" cy="37080"/>
              </p14:xfrm>
            </p:contentPart>
          </mc:Choice>
          <mc:Fallback xmlns="">
            <p:pic>
              <p:nvPicPr>
                <p:cNvPr id="623817" name="Ink 623816">
                  <a:extLst>
                    <a:ext uri="{FF2B5EF4-FFF2-40B4-BE49-F238E27FC236}">
                      <a16:creationId xmlns:a16="http://schemas.microsoft.com/office/drawing/2014/main" id="{DE4014B9-2345-476C-8537-F0AD1BE06A4A}"/>
                    </a:ext>
                  </a:extLst>
                </p:cNvPr>
                <p:cNvPicPr/>
                <p:nvPr/>
              </p:nvPicPr>
              <p:blipFill>
                <a:blip r:embed="rId256"/>
                <a:stretch>
                  <a:fillRect/>
                </a:stretch>
              </p:blipFill>
              <p:spPr>
                <a:xfrm>
                  <a:off x="3922170" y="5429618"/>
                  <a:ext cx="792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84" name="Ink 183">
                  <a:extLst>
                    <a:ext uri="{FF2B5EF4-FFF2-40B4-BE49-F238E27FC236}">
                      <a16:creationId xmlns:a16="http://schemas.microsoft.com/office/drawing/2014/main" id="{84AE826B-CD43-4442-888E-9235E762DD04}"/>
                    </a:ext>
                  </a:extLst>
                </p14:cNvPr>
                <p14:cNvContentPartPr/>
                <p14:nvPr/>
              </p14:nvContentPartPr>
              <p14:xfrm>
                <a:off x="4002810" y="5478938"/>
                <a:ext cx="360" cy="720"/>
              </p14:xfrm>
            </p:contentPart>
          </mc:Choice>
          <mc:Fallback xmlns="">
            <p:pic>
              <p:nvPicPr>
                <p:cNvPr id="623818" name="Ink 623817">
                  <a:extLst>
                    <a:ext uri="{FF2B5EF4-FFF2-40B4-BE49-F238E27FC236}">
                      <a16:creationId xmlns:a16="http://schemas.microsoft.com/office/drawing/2014/main" id="{681AAB96-B158-4638-A81D-949E2CCCF022}"/>
                    </a:ext>
                  </a:extLst>
                </p:cNvPr>
                <p:cNvPicPr/>
                <p:nvPr/>
              </p:nvPicPr>
              <p:blipFill>
                <a:blip r:embed="rId231"/>
                <a:stretch>
                  <a:fillRect/>
                </a:stretch>
              </p:blipFill>
              <p:spPr>
                <a:xfrm>
                  <a:off x="3998490" y="5474618"/>
                  <a:ext cx="9000" cy="9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8">
            <p14:nvContentPartPr>
              <p14:cNvPr id="185" name="Ink 184">
                <a:extLst>
                  <a:ext uri="{FF2B5EF4-FFF2-40B4-BE49-F238E27FC236}">
                    <a16:creationId xmlns:a16="http://schemas.microsoft.com/office/drawing/2014/main" id="{D570641F-8A99-47FE-A116-237532A64AD1}"/>
                  </a:ext>
                </a:extLst>
              </p14:cNvPr>
              <p14:cNvContentPartPr/>
              <p14:nvPr/>
            </p14:nvContentPartPr>
            <p14:xfrm>
              <a:off x="1402170" y="5381378"/>
              <a:ext cx="360" cy="720"/>
            </p14:xfrm>
          </p:contentPart>
        </mc:Choice>
        <mc:Fallback xmlns="">
          <p:pic>
            <p:nvPicPr>
              <p:cNvPr id="185" name="Ink 184">
                <a:extLst>
                  <a:ext uri="{FF2B5EF4-FFF2-40B4-BE49-F238E27FC236}">
                    <a16:creationId xmlns:a16="http://schemas.microsoft.com/office/drawing/2014/main" id="{D570641F-8A99-47FE-A116-237532A64AD1}"/>
                  </a:ext>
                </a:extLst>
              </p:cNvPr>
              <p:cNvPicPr/>
              <p:nvPr/>
            </p:nvPicPr>
            <p:blipFill>
              <a:blip r:embed="rId259"/>
              <a:stretch>
                <a:fillRect/>
              </a:stretch>
            </p:blipFill>
            <p:spPr>
              <a:xfrm>
                <a:off x="1397850" y="5378498"/>
                <a:ext cx="9000" cy="64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86" name="Ink 185">
                <a:extLst>
                  <a:ext uri="{FF2B5EF4-FFF2-40B4-BE49-F238E27FC236}">
                    <a16:creationId xmlns:a16="http://schemas.microsoft.com/office/drawing/2014/main" id="{43A97F93-BE4D-4F8F-86E3-F6AF59297000}"/>
                  </a:ext>
                </a:extLst>
              </p14:cNvPr>
              <p14:cNvContentPartPr/>
              <p14:nvPr/>
            </p14:nvContentPartPr>
            <p14:xfrm>
              <a:off x="1400010" y="5310098"/>
              <a:ext cx="111960" cy="16920"/>
            </p14:xfrm>
          </p:contentPart>
        </mc:Choice>
        <mc:Fallback xmlns="">
          <p:pic>
            <p:nvPicPr>
              <p:cNvPr id="186" name="Ink 185">
                <a:extLst>
                  <a:ext uri="{FF2B5EF4-FFF2-40B4-BE49-F238E27FC236}">
                    <a16:creationId xmlns:a16="http://schemas.microsoft.com/office/drawing/2014/main" id="{43A97F93-BE4D-4F8F-86E3-F6AF59297000}"/>
                  </a:ext>
                </a:extLst>
              </p:cNvPr>
              <p:cNvPicPr/>
              <p:nvPr/>
            </p:nvPicPr>
            <p:blipFill>
              <a:blip r:embed="rId261"/>
              <a:stretch>
                <a:fillRect/>
              </a:stretch>
            </p:blipFill>
            <p:spPr>
              <a:xfrm>
                <a:off x="1310298" y="5130098"/>
                <a:ext cx="291024" cy="376560"/>
              </a:xfrm>
              <a:prstGeom prst="rect">
                <a:avLst/>
              </a:prstGeom>
            </p:spPr>
          </p:pic>
        </mc:Fallback>
      </mc:AlternateContent>
      <mc:AlternateContent xmlns:mc="http://schemas.openxmlformats.org/markup-compatibility/2006" xmlns:a14="http://schemas.microsoft.com/office/drawing/2010/main">
        <mc:Choice Requires="a14">
          <p:sp>
            <p:nvSpPr>
              <p:cNvPr id="187" name="TextBox 186">
                <a:extLst>
                  <a:ext uri="{FF2B5EF4-FFF2-40B4-BE49-F238E27FC236}">
                    <a16:creationId xmlns:a16="http://schemas.microsoft.com/office/drawing/2014/main" id="{E64EF8AC-57DA-4BA9-8B52-F907F2C7426E}"/>
                  </a:ext>
                </a:extLst>
              </p:cNvPr>
              <p:cNvSpPr txBox="1"/>
              <p:nvPr/>
            </p:nvSpPr>
            <p:spPr>
              <a:xfrm>
                <a:off x="1667663" y="2458757"/>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𝑋</m:t>
                      </m:r>
                      <m:r>
                        <m:rPr>
                          <m:nor/>
                        </m:rPr>
                        <a:rPr lang="en-US" altLang="en-US" sz="1600" dirty="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87" name="TextBox 186">
                <a:extLst>
                  <a:ext uri="{FF2B5EF4-FFF2-40B4-BE49-F238E27FC236}">
                    <a16:creationId xmlns:a16="http://schemas.microsoft.com/office/drawing/2014/main" id="{E64EF8AC-57DA-4BA9-8B52-F907F2C7426E}"/>
                  </a:ext>
                </a:extLst>
              </p:cNvPr>
              <p:cNvSpPr txBox="1">
                <a:spLocks noRot="1" noChangeAspect="1" noMove="1" noResize="1" noEditPoints="1" noAdjustHandles="1" noChangeArrowheads="1" noChangeShapeType="1" noTextEdit="1"/>
              </p:cNvSpPr>
              <p:nvPr/>
            </p:nvSpPr>
            <p:spPr>
              <a:xfrm>
                <a:off x="1667663" y="2458757"/>
                <a:ext cx="1611454" cy="338554"/>
              </a:xfrm>
              <a:prstGeom prst="rect">
                <a:avLst/>
              </a:prstGeom>
              <a:blipFill>
                <a:blip r:embed="rId262"/>
                <a:stretch>
                  <a:fillRect/>
                </a:stretch>
              </a:blipFill>
            </p:spPr>
            <p:txBody>
              <a:bodyPr/>
              <a:lstStyle/>
              <a:p>
                <a:r>
                  <a:rPr lang="en-CA">
                    <a:noFill/>
                  </a:rPr>
                  <a:t> </a:t>
                </a:r>
              </a:p>
            </p:txBody>
          </p:sp>
        </mc:Fallback>
      </mc:AlternateContent>
      <p:cxnSp>
        <p:nvCxnSpPr>
          <p:cNvPr id="188" name="Straight Arrow Connector 187">
            <a:extLst>
              <a:ext uri="{FF2B5EF4-FFF2-40B4-BE49-F238E27FC236}">
                <a16:creationId xmlns:a16="http://schemas.microsoft.com/office/drawing/2014/main" id="{D70B708E-D972-4B5D-8EAB-2FD505420169}"/>
              </a:ext>
            </a:extLst>
          </p:cNvPr>
          <p:cNvCxnSpPr>
            <a:cxnSpLocks/>
          </p:cNvCxnSpPr>
          <p:nvPr/>
        </p:nvCxnSpPr>
        <p:spPr>
          <a:xfrm rot="18900000" flipH="1">
            <a:off x="1646655" y="2949157"/>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189" name="Straight Connector 188">
            <a:extLst>
              <a:ext uri="{FF2B5EF4-FFF2-40B4-BE49-F238E27FC236}">
                <a16:creationId xmlns:a16="http://schemas.microsoft.com/office/drawing/2014/main" id="{F903CEAF-975E-405A-8CD2-04984B94ABC8}"/>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F71D8E90-8D1D-406B-923C-010B4AE96883}"/>
              </a:ext>
            </a:extLst>
          </p:cNvPr>
          <p:cNvCxnSpPr>
            <a:cxnSpLocks/>
          </p:cNvCxnSpPr>
          <p:nvPr/>
        </p:nvCxnSpPr>
        <p:spPr>
          <a:xfrm flipV="1">
            <a:off x="6096000" y="5442624"/>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9F40BED5-CEB4-4D49-91CB-89230D166571}"/>
              </a:ext>
            </a:extLst>
          </p:cNvPr>
          <p:cNvCxnSpPr>
            <a:cxnSpLocks/>
          </p:cNvCxnSpPr>
          <p:nvPr/>
        </p:nvCxnSpPr>
        <p:spPr>
          <a:xfrm flipV="1">
            <a:off x="6783120"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2" name="TextBox 191">
            <a:extLst>
              <a:ext uri="{FF2B5EF4-FFF2-40B4-BE49-F238E27FC236}">
                <a16:creationId xmlns:a16="http://schemas.microsoft.com/office/drawing/2014/main" id="{4D9F41CB-6949-4749-9F36-C0621EE06B8D}"/>
              </a:ext>
            </a:extLst>
          </p:cNvPr>
          <p:cNvSpPr txBox="1"/>
          <p:nvPr/>
        </p:nvSpPr>
        <p:spPr>
          <a:xfrm>
            <a:off x="5839660" y="55056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sp>
        <p:nvSpPr>
          <p:cNvPr id="193" name="TextBox 192">
            <a:extLst>
              <a:ext uri="{FF2B5EF4-FFF2-40B4-BE49-F238E27FC236}">
                <a16:creationId xmlns:a16="http://schemas.microsoft.com/office/drawing/2014/main" id="{525672DF-E5C1-4A2A-B91B-67C71664D67E}"/>
              </a:ext>
            </a:extLst>
          </p:cNvPr>
          <p:cNvSpPr txBox="1"/>
          <p:nvPr/>
        </p:nvSpPr>
        <p:spPr>
          <a:xfrm>
            <a:off x="6525452" y="5505086"/>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160</a:t>
            </a:r>
          </a:p>
        </p:txBody>
      </p:sp>
      <p:cxnSp>
        <p:nvCxnSpPr>
          <p:cNvPr id="8" name="Straight Connector 7">
            <a:extLst>
              <a:ext uri="{FF2B5EF4-FFF2-40B4-BE49-F238E27FC236}">
                <a16:creationId xmlns:a16="http://schemas.microsoft.com/office/drawing/2014/main" id="{6E2A0B99-965E-428E-9CFB-626086579731}"/>
              </a:ext>
            </a:extLst>
          </p:cNvPr>
          <p:cNvCxnSpPr>
            <a:cxnSpLocks/>
            <a:endCxn id="193" idx="0"/>
          </p:cNvCxnSpPr>
          <p:nvPr/>
        </p:nvCxnSpPr>
        <p:spPr>
          <a:xfrm>
            <a:off x="1290049" y="2742762"/>
            <a:ext cx="5491788" cy="27623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0421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9F5E630E-FEDB-4DB7-94D2-457EFF8A9857}"/>
              </a:ext>
            </a:extLst>
          </p:cNvPr>
          <p:cNvSpPr/>
          <p:nvPr/>
        </p:nvSpPr>
        <p:spPr>
          <a:xfrm>
            <a:off x="1290049" y="2741452"/>
            <a:ext cx="2735567" cy="2751153"/>
          </a:xfrm>
          <a:custGeom>
            <a:avLst/>
            <a:gdLst>
              <a:gd name="connsiteX0" fmla="*/ 0 w 2735567"/>
              <a:gd name="connsiteY0" fmla="*/ 2746390 h 2746390"/>
              <a:gd name="connsiteX1" fmla="*/ 0 w 2735567"/>
              <a:gd name="connsiteY1" fmla="*/ 0 h 2746390"/>
              <a:gd name="connsiteX2" fmla="*/ 2735567 w 2735567"/>
              <a:gd name="connsiteY2" fmla="*/ 2746390 h 2746390"/>
              <a:gd name="connsiteX3" fmla="*/ 0 w 2735567"/>
              <a:gd name="connsiteY3" fmla="*/ 2746390 h 2746390"/>
              <a:gd name="connsiteX0" fmla="*/ 1743075 w 2735567"/>
              <a:gd name="connsiteY0" fmla="*/ 2741628 h 2746390"/>
              <a:gd name="connsiteX1" fmla="*/ 0 w 2735567"/>
              <a:gd name="connsiteY1" fmla="*/ 0 h 2746390"/>
              <a:gd name="connsiteX2" fmla="*/ 2735567 w 2735567"/>
              <a:gd name="connsiteY2" fmla="*/ 2746390 h 2746390"/>
              <a:gd name="connsiteX3" fmla="*/ 1743075 w 2735567"/>
              <a:gd name="connsiteY3" fmla="*/ 2741628 h 2746390"/>
              <a:gd name="connsiteX0" fmla="*/ 1366838 w 2735567"/>
              <a:gd name="connsiteY0" fmla="*/ 2751153 h 2751153"/>
              <a:gd name="connsiteX1" fmla="*/ 0 w 2735567"/>
              <a:gd name="connsiteY1" fmla="*/ 0 h 2751153"/>
              <a:gd name="connsiteX2" fmla="*/ 2735567 w 2735567"/>
              <a:gd name="connsiteY2" fmla="*/ 2746390 h 2751153"/>
              <a:gd name="connsiteX3" fmla="*/ 1366838 w 2735567"/>
              <a:gd name="connsiteY3" fmla="*/ 2751153 h 2751153"/>
            </a:gdLst>
            <a:ahLst/>
            <a:cxnLst>
              <a:cxn ang="0">
                <a:pos x="connsiteX0" y="connsiteY0"/>
              </a:cxn>
              <a:cxn ang="0">
                <a:pos x="connsiteX1" y="connsiteY1"/>
              </a:cxn>
              <a:cxn ang="0">
                <a:pos x="connsiteX2" y="connsiteY2"/>
              </a:cxn>
              <a:cxn ang="0">
                <a:pos x="connsiteX3" y="connsiteY3"/>
              </a:cxn>
            </a:cxnLst>
            <a:rect l="l" t="t" r="r" b="b"/>
            <a:pathLst>
              <a:path w="2735567" h="2751153">
                <a:moveTo>
                  <a:pt x="1366838" y="2751153"/>
                </a:moveTo>
                <a:lnTo>
                  <a:pt x="0" y="0"/>
                </a:lnTo>
                <a:lnTo>
                  <a:pt x="2735567" y="2746390"/>
                </a:lnTo>
                <a:lnTo>
                  <a:pt x="1366838" y="2751153"/>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Right Triangle 6">
            <a:extLst>
              <a:ext uri="{FF2B5EF4-FFF2-40B4-BE49-F238E27FC236}">
                <a16:creationId xmlns:a16="http://schemas.microsoft.com/office/drawing/2014/main" id="{7BEC8F73-637C-4AB7-A56F-96B381C430EB}"/>
              </a:ext>
            </a:extLst>
          </p:cNvPr>
          <p:cNvSpPr/>
          <p:nvPr/>
        </p:nvSpPr>
        <p:spPr>
          <a:xfrm>
            <a:off x="1297400" y="2742762"/>
            <a:ext cx="1370107" cy="2752791"/>
          </a:xfrm>
          <a:prstGeom prst="r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BC – Increase in Price of </a:t>
            </a:r>
            <a:r>
              <a:rPr lang="en-US" altLang="en-US" i="1" dirty="0">
                <a:solidFill>
                  <a:srgbClr val="2F2873"/>
                </a:solidFill>
              </a:rPr>
              <a:t>X</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15</a:t>
            </a:fld>
            <a:endParaRPr lang="en-US" dirty="0"/>
          </a:p>
        </p:txBody>
      </p:sp>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800000"/>
            <a:ext cx="4320000" cy="2880000"/>
          </a:xfrm>
          <a:ln w="12700">
            <a:solidFill>
              <a:srgbClr val="2F2873"/>
            </a:solidFill>
          </a:ln>
        </p:spPr>
        <p:txBody>
          <a:bodyPr>
            <a:normAutofit/>
          </a:bodyPr>
          <a:lstStyle/>
          <a:p>
            <a:pPr marL="0" indent="0">
              <a:lnSpc>
                <a:spcPct val="120000"/>
              </a:lnSpc>
              <a:buNone/>
            </a:pPr>
            <a:r>
              <a:rPr lang="en-CA" sz="1700" b="1" dirty="0"/>
              <a:t>INITIAL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p>
          <a:p>
            <a:pPr marL="0" indent="0">
              <a:lnSpc>
                <a:spcPct val="120000"/>
              </a:lnSpc>
              <a:buNone/>
            </a:pPr>
            <a:r>
              <a:rPr lang="en-CA" sz="1700" b="1" dirty="0"/>
              <a:t>NEW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2</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endParaRPr lang="en-CA" sz="1700" dirty="0"/>
          </a:p>
          <a:p>
            <a:pPr marL="0" indent="0">
              <a:lnSpc>
                <a:spcPct val="120000"/>
              </a:lnSpc>
              <a:buNone/>
            </a:pPr>
            <a:endParaRPr lang="en-CA" sz="1700" dirty="0"/>
          </a:p>
          <a:p>
            <a:pPr marL="0" indent="0">
              <a:lnSpc>
                <a:spcPct val="120000"/>
              </a:lnSpc>
              <a:buNone/>
            </a:pPr>
            <a:r>
              <a:rPr lang="en-CA" sz="1700" dirty="0"/>
              <a:t>Click </a:t>
            </a:r>
            <a:r>
              <a:rPr lang="en-CA" sz="1700" dirty="0">
                <a:hlinkClick r:id="rId3" action="ppaction://hlinksldjump"/>
              </a:rPr>
              <a:t>here</a:t>
            </a:r>
            <a:r>
              <a:rPr lang="en-CA" sz="1700" dirty="0"/>
              <a:t> to return to initial budget constraint!</a:t>
            </a:r>
            <a:endParaRPr lang="en-CA" dirty="0"/>
          </a:p>
        </p:txBody>
      </p:sp>
      <p:cxnSp>
        <p:nvCxnSpPr>
          <p:cNvPr id="15" name="Straight Arrow Connector 14">
            <a:extLst>
              <a:ext uri="{FF2B5EF4-FFF2-40B4-BE49-F238E27FC236}">
                <a16:creationId xmlns:a16="http://schemas.microsoft.com/office/drawing/2014/main" id="{D6C3799F-5C5A-4E52-B503-DA2CF55A29EA}"/>
              </a:ext>
            </a:extLst>
          </p:cNvPr>
          <p:cNvCxnSpPr>
            <a:cxnSpLocks/>
          </p:cNvCxnSpPr>
          <p:nvPr/>
        </p:nvCxnSpPr>
        <p:spPr>
          <a:xfrm rot="18900000" flipH="1">
            <a:off x="1501208" y="3092580"/>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59006224-BA0F-4E10-8FDE-BB82ABCB999B}"/>
                  </a:ext>
                </a:extLst>
              </p:cNvPr>
              <p:cNvSpPr txBox="1"/>
              <p:nvPr/>
            </p:nvSpPr>
            <p:spPr>
              <a:xfrm>
                <a:off x="1470268" y="2591547"/>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2</m:t>
                      </m:r>
                      <m:r>
                        <a:rPr lang="en-CA" altLang="en-US" sz="1600" i="1">
                          <a:latin typeface="Cambria Math" panose="02040503050406030204" pitchFamily="18" charset="0"/>
                        </a:rPr>
                        <m:t>𝑋</m:t>
                      </m:r>
                      <m:r>
                        <m:rPr>
                          <m:nor/>
                        </m:rPr>
                        <a:rPr lang="en-US" altLang="en-US" sz="1600" dirty="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6" name="TextBox 15">
                <a:extLst>
                  <a:ext uri="{FF2B5EF4-FFF2-40B4-BE49-F238E27FC236}">
                    <a16:creationId xmlns:a16="http://schemas.microsoft.com/office/drawing/2014/main" id="{59006224-BA0F-4E10-8FDE-BB82ABCB999B}"/>
                  </a:ext>
                </a:extLst>
              </p:cNvPr>
              <p:cNvSpPr txBox="1">
                <a:spLocks noRot="1" noChangeAspect="1" noMove="1" noResize="1" noEditPoints="1" noAdjustHandles="1" noChangeArrowheads="1" noChangeShapeType="1" noTextEdit="1"/>
              </p:cNvSpPr>
              <p:nvPr/>
            </p:nvSpPr>
            <p:spPr>
              <a:xfrm>
                <a:off x="1470268" y="2591547"/>
                <a:ext cx="1611454" cy="338554"/>
              </a:xfrm>
              <a:prstGeom prst="rect">
                <a:avLst/>
              </a:prstGeom>
              <a:blipFill>
                <a:blip r:embed="rId4"/>
                <a:stretch>
                  <a:fillRect/>
                </a:stretch>
              </a:blipFill>
            </p:spPr>
            <p:txBody>
              <a:bodyPr/>
              <a:lstStyle/>
              <a:p>
                <a:r>
                  <a:rPr lang="en-CA">
                    <a:noFill/>
                  </a:rPr>
                  <a:t> </a:t>
                </a:r>
              </a:p>
            </p:txBody>
          </p:sp>
        </mc:Fallback>
      </mc:AlternateContent>
      <p:cxnSp>
        <p:nvCxnSpPr>
          <p:cNvPr id="17" name="Straight Arrow Connector 16">
            <a:extLst>
              <a:ext uri="{FF2B5EF4-FFF2-40B4-BE49-F238E27FC236}">
                <a16:creationId xmlns:a16="http://schemas.microsoft.com/office/drawing/2014/main" id="{994686E5-A191-423D-8452-D347810E2C86}"/>
              </a:ext>
            </a:extLst>
          </p:cNvPr>
          <p:cNvCxnSpPr>
            <a:cxnSpLocks/>
          </p:cNvCxnSpPr>
          <p:nvPr/>
        </p:nvCxnSpPr>
        <p:spPr>
          <a:xfrm rot="18900000" flipH="1">
            <a:off x="3020137" y="4775256"/>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FA6EC24D-8678-44C0-8B2C-49D507F8A431}"/>
              </a:ext>
            </a:extLst>
          </p:cNvPr>
          <p:cNvSpPr txBox="1"/>
          <p:nvPr/>
        </p:nvSpPr>
        <p:spPr>
          <a:xfrm>
            <a:off x="3525860" y="4263729"/>
            <a:ext cx="2018925" cy="646331"/>
          </a:xfrm>
          <a:prstGeom prst="rect">
            <a:avLst/>
          </a:prstGeom>
          <a:noFill/>
        </p:spPr>
        <p:txBody>
          <a:bodyPr wrap="square" rtlCol="0">
            <a:spAutoFit/>
          </a:bodyPr>
          <a:lstStyle/>
          <a:p>
            <a:r>
              <a:rPr lang="en-CA" sz="1200" dirty="0">
                <a:latin typeface="PT Serif" panose="020A0603040505020204" pitchFamily="18" charset="0"/>
              </a:rPr>
              <a:t>set of bundles that became</a:t>
            </a:r>
          </a:p>
          <a:p>
            <a:r>
              <a:rPr lang="en-CA" sz="1200" dirty="0">
                <a:latin typeface="PT Serif" panose="020A0603040505020204" pitchFamily="18" charset="0"/>
              </a:rPr>
              <a:t>unaffordable as a result of </a:t>
            </a:r>
          </a:p>
          <a:p>
            <a:r>
              <a:rPr lang="en-CA" sz="1200" dirty="0">
                <a:latin typeface="PT Serif" panose="020A0603040505020204" pitchFamily="18" charset="0"/>
              </a:rPr>
              <a:t>the change</a:t>
            </a:r>
          </a:p>
        </p:txBody>
      </p:sp>
      <p:cxnSp>
        <p:nvCxnSpPr>
          <p:cNvPr id="11" name="Straight Connector 10">
            <a:extLst>
              <a:ext uri="{FF2B5EF4-FFF2-40B4-BE49-F238E27FC236}">
                <a16:creationId xmlns:a16="http://schemas.microsoft.com/office/drawing/2014/main" id="{644A2A6B-C06B-431D-AFE3-B4FF5774FA48}"/>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7D4DBE04-A70E-4A52-A285-1087648A0E4D}"/>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F5D782FD-A593-4C3B-835A-732784894B01}"/>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F5D782FD-A593-4C3B-835A-732784894B01}"/>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5"/>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289A7B2-F8C9-4967-AF7B-31FCED04C4CE}"/>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4" name="TextBox 13">
                <a:extLst>
                  <a:ext uri="{FF2B5EF4-FFF2-40B4-BE49-F238E27FC236}">
                    <a16:creationId xmlns:a16="http://schemas.microsoft.com/office/drawing/2014/main" id="{3289A7B2-F8C9-4967-AF7B-31FCED04C4CE}"/>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6"/>
                <a:stretch>
                  <a:fillRect r="-12766"/>
                </a:stretch>
              </a:blipFill>
            </p:spPr>
            <p:txBody>
              <a:bodyPr/>
              <a:lstStyle/>
              <a:p>
                <a:r>
                  <a:rPr lang="en-CA">
                    <a:noFill/>
                  </a:rPr>
                  <a:t> </a:t>
                </a:r>
              </a:p>
            </p:txBody>
          </p:sp>
        </mc:Fallback>
      </mc:AlternateContent>
      <p:cxnSp>
        <p:nvCxnSpPr>
          <p:cNvPr id="19" name="Straight Connector 18">
            <a:extLst>
              <a:ext uri="{FF2B5EF4-FFF2-40B4-BE49-F238E27FC236}">
                <a16:creationId xmlns:a16="http://schemas.microsoft.com/office/drawing/2014/main" id="{DADEF67B-6055-4EAA-9A57-E578DA36A924}"/>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67AE4BF-5A5F-4552-8A3B-D80A379EE1DE}"/>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D7EFB43-BAB2-48E3-9520-DD6751408412}"/>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7DDE42B-2D1E-48C5-AEE7-C1C0644A7B08}"/>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6DB7850-3112-4718-BF0A-591B680EEACC}"/>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A0AFA7FE-4C28-4856-B460-DEDAC2810AB6}"/>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5" name="TextBox 24">
            <a:extLst>
              <a:ext uri="{FF2B5EF4-FFF2-40B4-BE49-F238E27FC236}">
                <a16:creationId xmlns:a16="http://schemas.microsoft.com/office/drawing/2014/main" id="{E4C94927-006E-4F45-9CE2-354BFDD5235A}"/>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6" name="TextBox 25">
            <a:extLst>
              <a:ext uri="{FF2B5EF4-FFF2-40B4-BE49-F238E27FC236}">
                <a16:creationId xmlns:a16="http://schemas.microsoft.com/office/drawing/2014/main" id="{46777166-8577-42D2-97EE-7305841D3F57}"/>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27" name="TextBox 26">
            <a:extLst>
              <a:ext uri="{FF2B5EF4-FFF2-40B4-BE49-F238E27FC236}">
                <a16:creationId xmlns:a16="http://schemas.microsoft.com/office/drawing/2014/main" id="{5A22BAB2-82A0-4363-94A4-C4E9099F38D1}"/>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28" name="TextBox 27">
            <a:extLst>
              <a:ext uri="{FF2B5EF4-FFF2-40B4-BE49-F238E27FC236}">
                <a16:creationId xmlns:a16="http://schemas.microsoft.com/office/drawing/2014/main" id="{0249BA11-CA71-4342-92AF-29A234AA4D2A}"/>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29" name="Straight Connector 28">
            <a:extLst>
              <a:ext uri="{FF2B5EF4-FFF2-40B4-BE49-F238E27FC236}">
                <a16:creationId xmlns:a16="http://schemas.microsoft.com/office/drawing/2014/main" id="{49D2687D-EEBD-4A5D-B471-E119D4919D5D}"/>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2E1B2AC-887F-4365-B559-2393EDBAA4B5}"/>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E1D2DE0-9473-40B9-BE28-893C2DD164DB}"/>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35C270C-83F0-476F-8268-70853585C830}"/>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FF6E9A1-BC7A-4421-9385-1DCE00BF8FBC}"/>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E8BCF3D4-80FB-46A4-B1E9-AB9EF280F411}"/>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35" name="TextBox 34">
            <a:extLst>
              <a:ext uri="{FF2B5EF4-FFF2-40B4-BE49-F238E27FC236}">
                <a16:creationId xmlns:a16="http://schemas.microsoft.com/office/drawing/2014/main" id="{6496DFD3-3F29-4322-82E8-9BD839FF7C4C}"/>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36" name="TextBox 35">
            <a:extLst>
              <a:ext uri="{FF2B5EF4-FFF2-40B4-BE49-F238E27FC236}">
                <a16:creationId xmlns:a16="http://schemas.microsoft.com/office/drawing/2014/main" id="{5CD43EE5-486B-4C57-B717-71214812E0BF}"/>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7" name="TextBox 36">
            <a:extLst>
              <a:ext uri="{FF2B5EF4-FFF2-40B4-BE49-F238E27FC236}">
                <a16:creationId xmlns:a16="http://schemas.microsoft.com/office/drawing/2014/main" id="{C5F968B4-68FB-4D79-97C0-CCB76B65D35A}"/>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8" name="TextBox 37">
            <a:extLst>
              <a:ext uri="{FF2B5EF4-FFF2-40B4-BE49-F238E27FC236}">
                <a16:creationId xmlns:a16="http://schemas.microsoft.com/office/drawing/2014/main" id="{57D1309C-90AA-4203-9119-6C5DB7E2E9E6}"/>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39" name="TextBox 38">
            <a:extLst>
              <a:ext uri="{FF2B5EF4-FFF2-40B4-BE49-F238E27FC236}">
                <a16:creationId xmlns:a16="http://schemas.microsoft.com/office/drawing/2014/main" id="{D32E1AA1-3603-48AA-9999-5A65B5DB573A}"/>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40" name="TextBox 39">
            <a:extLst>
              <a:ext uri="{FF2B5EF4-FFF2-40B4-BE49-F238E27FC236}">
                <a16:creationId xmlns:a16="http://schemas.microsoft.com/office/drawing/2014/main" id="{7FA6BB9B-1C39-4A30-A5B5-E181FB5176BB}"/>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41" name="Straight Connector 40">
            <a:extLst>
              <a:ext uri="{FF2B5EF4-FFF2-40B4-BE49-F238E27FC236}">
                <a16:creationId xmlns:a16="http://schemas.microsoft.com/office/drawing/2014/main" id="{FCB861D4-0873-4368-93C9-941DB2926CCB}"/>
              </a:ext>
            </a:extLst>
          </p:cNvPr>
          <p:cNvCxnSpPr>
            <a:cxnSpLocks/>
          </p:cNvCxnSpPr>
          <p:nvPr/>
        </p:nvCxnSpPr>
        <p:spPr>
          <a:xfrm>
            <a:off x="1289685" y="2735082"/>
            <a:ext cx="2747370" cy="27670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8" name="TextBox 187">
                <a:extLst>
                  <a:ext uri="{FF2B5EF4-FFF2-40B4-BE49-F238E27FC236}">
                    <a16:creationId xmlns:a16="http://schemas.microsoft.com/office/drawing/2014/main" id="{DBFD7DC6-980E-47CF-99CD-40D7EF26BAFA}"/>
                  </a:ext>
                </a:extLst>
              </p:cNvPr>
              <p:cNvSpPr txBox="1"/>
              <p:nvPr/>
            </p:nvSpPr>
            <p:spPr>
              <a:xfrm>
                <a:off x="2528099" y="3300194"/>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𝑋</m:t>
                      </m:r>
                      <m:r>
                        <m:rPr>
                          <m:nor/>
                        </m:rPr>
                        <a:rPr lang="en-US" altLang="en-US" sz="1600" dirty="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88" name="TextBox 187">
                <a:extLst>
                  <a:ext uri="{FF2B5EF4-FFF2-40B4-BE49-F238E27FC236}">
                    <a16:creationId xmlns:a16="http://schemas.microsoft.com/office/drawing/2014/main" id="{DBFD7DC6-980E-47CF-99CD-40D7EF26BAFA}"/>
                  </a:ext>
                </a:extLst>
              </p:cNvPr>
              <p:cNvSpPr txBox="1">
                <a:spLocks noRot="1" noChangeAspect="1" noMove="1" noResize="1" noEditPoints="1" noAdjustHandles="1" noChangeArrowheads="1" noChangeShapeType="1" noTextEdit="1"/>
              </p:cNvSpPr>
              <p:nvPr/>
            </p:nvSpPr>
            <p:spPr>
              <a:xfrm>
                <a:off x="2528099" y="3300194"/>
                <a:ext cx="1611454" cy="338554"/>
              </a:xfrm>
              <a:prstGeom prst="rect">
                <a:avLst/>
              </a:prstGeom>
              <a:blipFill>
                <a:blip r:embed="rId7"/>
                <a:stretch>
                  <a:fillRect/>
                </a:stretch>
              </a:blipFill>
            </p:spPr>
            <p:txBody>
              <a:bodyPr/>
              <a:lstStyle/>
              <a:p>
                <a:r>
                  <a:rPr lang="en-CA">
                    <a:noFill/>
                  </a:rPr>
                  <a:t> </a:t>
                </a:r>
              </a:p>
            </p:txBody>
          </p:sp>
        </mc:Fallback>
      </mc:AlternateContent>
      <p:cxnSp>
        <p:nvCxnSpPr>
          <p:cNvPr id="189" name="Straight Arrow Connector 188">
            <a:extLst>
              <a:ext uri="{FF2B5EF4-FFF2-40B4-BE49-F238E27FC236}">
                <a16:creationId xmlns:a16="http://schemas.microsoft.com/office/drawing/2014/main" id="{7DCFBF15-D4B7-4B17-89E1-4ECF51828924}"/>
              </a:ext>
            </a:extLst>
          </p:cNvPr>
          <p:cNvCxnSpPr>
            <a:cxnSpLocks/>
          </p:cNvCxnSpPr>
          <p:nvPr/>
        </p:nvCxnSpPr>
        <p:spPr>
          <a:xfrm rot="18900000" flipH="1">
            <a:off x="2498233" y="3796298"/>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190" name="Straight Connector 189">
            <a:extLst>
              <a:ext uri="{FF2B5EF4-FFF2-40B4-BE49-F238E27FC236}">
                <a16:creationId xmlns:a16="http://schemas.microsoft.com/office/drawing/2014/main" id="{88CC65AD-1BC4-421C-AC19-A062A6F5E575}"/>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1FDF20AE-D35A-46D7-82D7-49169DA3507B}"/>
              </a:ext>
            </a:extLst>
          </p:cNvPr>
          <p:cNvCxnSpPr>
            <a:cxnSpLocks/>
          </p:cNvCxnSpPr>
          <p:nvPr/>
        </p:nvCxnSpPr>
        <p:spPr>
          <a:xfrm>
            <a:off x="1289685" y="2744608"/>
            <a:ext cx="1380428" cy="2766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746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EBC9357B-84C3-457D-B687-06EEBF65B351}"/>
              </a:ext>
            </a:extLst>
          </p:cNvPr>
          <p:cNvSpPr/>
          <p:nvPr/>
        </p:nvSpPr>
        <p:spPr>
          <a:xfrm>
            <a:off x="1288215" y="2062511"/>
            <a:ext cx="2744418" cy="3429889"/>
          </a:xfrm>
          <a:custGeom>
            <a:avLst/>
            <a:gdLst>
              <a:gd name="connsiteX0" fmla="*/ 0 w 2744418"/>
              <a:gd name="connsiteY0" fmla="*/ 3429889 h 3429889"/>
              <a:gd name="connsiteX1" fmla="*/ 0 w 2744418"/>
              <a:gd name="connsiteY1" fmla="*/ 0 h 3429889"/>
              <a:gd name="connsiteX2" fmla="*/ 2744418 w 2744418"/>
              <a:gd name="connsiteY2" fmla="*/ 3429889 h 3429889"/>
              <a:gd name="connsiteX3" fmla="*/ 0 w 2744418"/>
              <a:gd name="connsiteY3" fmla="*/ 3429889 h 3429889"/>
              <a:gd name="connsiteX0" fmla="*/ 9525 w 2744418"/>
              <a:gd name="connsiteY0" fmla="*/ 681927 h 3429889"/>
              <a:gd name="connsiteX1" fmla="*/ 0 w 2744418"/>
              <a:gd name="connsiteY1" fmla="*/ 0 h 3429889"/>
              <a:gd name="connsiteX2" fmla="*/ 2744418 w 2744418"/>
              <a:gd name="connsiteY2" fmla="*/ 3429889 h 3429889"/>
              <a:gd name="connsiteX3" fmla="*/ 9525 w 2744418"/>
              <a:gd name="connsiteY3" fmla="*/ 681927 h 3429889"/>
              <a:gd name="connsiteX0" fmla="*/ 0 w 2763468"/>
              <a:gd name="connsiteY0" fmla="*/ 553339 h 3429889"/>
              <a:gd name="connsiteX1" fmla="*/ 19050 w 2763468"/>
              <a:gd name="connsiteY1" fmla="*/ 0 h 3429889"/>
              <a:gd name="connsiteX2" fmla="*/ 2763468 w 2763468"/>
              <a:gd name="connsiteY2" fmla="*/ 3429889 h 3429889"/>
              <a:gd name="connsiteX3" fmla="*/ 0 w 2763468"/>
              <a:gd name="connsiteY3" fmla="*/ 553339 h 3429889"/>
              <a:gd name="connsiteX0" fmla="*/ 0 w 2758705"/>
              <a:gd name="connsiteY0" fmla="*/ 681926 h 3429889"/>
              <a:gd name="connsiteX1" fmla="*/ 14287 w 2758705"/>
              <a:gd name="connsiteY1" fmla="*/ 0 h 3429889"/>
              <a:gd name="connsiteX2" fmla="*/ 2758705 w 2758705"/>
              <a:gd name="connsiteY2" fmla="*/ 3429889 h 3429889"/>
              <a:gd name="connsiteX3" fmla="*/ 0 w 2758705"/>
              <a:gd name="connsiteY3" fmla="*/ 681926 h 3429889"/>
              <a:gd name="connsiteX0" fmla="*/ 1 w 2744418"/>
              <a:gd name="connsiteY0" fmla="*/ 681926 h 3429889"/>
              <a:gd name="connsiteX1" fmla="*/ 0 w 2744418"/>
              <a:gd name="connsiteY1" fmla="*/ 0 h 3429889"/>
              <a:gd name="connsiteX2" fmla="*/ 2744418 w 2744418"/>
              <a:gd name="connsiteY2" fmla="*/ 3429889 h 3429889"/>
              <a:gd name="connsiteX3" fmla="*/ 1 w 2744418"/>
              <a:gd name="connsiteY3" fmla="*/ 681926 h 3429889"/>
            </a:gdLst>
            <a:ahLst/>
            <a:cxnLst>
              <a:cxn ang="0">
                <a:pos x="connsiteX0" y="connsiteY0"/>
              </a:cxn>
              <a:cxn ang="0">
                <a:pos x="connsiteX1" y="connsiteY1"/>
              </a:cxn>
              <a:cxn ang="0">
                <a:pos x="connsiteX2" y="connsiteY2"/>
              </a:cxn>
              <a:cxn ang="0">
                <a:pos x="connsiteX3" y="connsiteY3"/>
              </a:cxn>
            </a:cxnLst>
            <a:rect l="l" t="t" r="r" b="b"/>
            <a:pathLst>
              <a:path w="2744418" h="3429889">
                <a:moveTo>
                  <a:pt x="1" y="681926"/>
                </a:moveTo>
                <a:cubicBezTo>
                  <a:pt x="1" y="454617"/>
                  <a:pt x="0" y="227309"/>
                  <a:pt x="0" y="0"/>
                </a:cubicBezTo>
                <a:lnTo>
                  <a:pt x="2744418" y="3429889"/>
                </a:lnTo>
                <a:lnTo>
                  <a:pt x="1" y="681926"/>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BC – Decrease in Price of </a:t>
            </a:r>
            <a:r>
              <a:rPr lang="en-US" altLang="en-US" i="1" dirty="0">
                <a:solidFill>
                  <a:srgbClr val="2F2873"/>
                </a:solidFill>
              </a:rPr>
              <a:t>Y</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16</a:t>
            </a:fld>
            <a:endParaRPr lang="en-US" dirty="0"/>
          </a:p>
        </p:txBody>
      </p:sp>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800000"/>
            <a:ext cx="4320000" cy="2880000"/>
          </a:xfrm>
          <a:ln w="12700">
            <a:solidFill>
              <a:srgbClr val="2F2873"/>
            </a:solidFill>
          </a:ln>
        </p:spPr>
        <p:txBody>
          <a:bodyPr>
            <a:normAutofit/>
          </a:bodyPr>
          <a:lstStyle/>
          <a:p>
            <a:pPr marL="0" indent="0">
              <a:lnSpc>
                <a:spcPct val="120000"/>
              </a:lnSpc>
              <a:buNone/>
            </a:pPr>
            <a:r>
              <a:rPr lang="en-CA" sz="1700" b="1" dirty="0"/>
              <a:t>INITIAL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p>
          <a:p>
            <a:pPr marL="0" indent="0">
              <a:lnSpc>
                <a:spcPct val="120000"/>
              </a:lnSpc>
              <a:buNone/>
            </a:pPr>
            <a:r>
              <a:rPr lang="en-CA" sz="1700" b="1" dirty="0"/>
              <a:t>NEW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0.8</a:t>
            </a:r>
            <a:endParaRPr lang="en-CA" sz="1700" dirty="0"/>
          </a:p>
          <a:p>
            <a:pPr marL="0" indent="0">
              <a:lnSpc>
                <a:spcPct val="120000"/>
              </a:lnSpc>
              <a:buNone/>
            </a:pPr>
            <a:endParaRPr lang="en-CA" sz="1700" dirty="0"/>
          </a:p>
          <a:p>
            <a:pPr marL="0" indent="0">
              <a:lnSpc>
                <a:spcPct val="120000"/>
              </a:lnSpc>
              <a:buNone/>
            </a:pPr>
            <a:r>
              <a:rPr lang="en-CA" sz="1700" dirty="0"/>
              <a:t>Click </a:t>
            </a:r>
            <a:r>
              <a:rPr lang="en-CA" sz="1700" dirty="0">
                <a:hlinkClick r:id="rId3" action="ppaction://hlinksldjump"/>
              </a:rPr>
              <a:t>here</a:t>
            </a:r>
            <a:r>
              <a:rPr lang="en-CA" sz="1700" dirty="0"/>
              <a:t> to return to initial budget constraint!</a:t>
            </a:r>
            <a:endParaRPr lang="en-CA" dirty="0"/>
          </a:p>
        </p:txBody>
      </p:sp>
      <p:cxnSp>
        <p:nvCxnSpPr>
          <p:cNvPr id="16" name="Straight Arrow Connector 15">
            <a:extLst>
              <a:ext uri="{FF2B5EF4-FFF2-40B4-BE49-F238E27FC236}">
                <a16:creationId xmlns:a16="http://schemas.microsoft.com/office/drawing/2014/main" id="{DAA0FEC5-F476-4C5D-8C43-56F6898BA264}"/>
              </a:ext>
            </a:extLst>
          </p:cNvPr>
          <p:cNvCxnSpPr>
            <a:cxnSpLocks/>
          </p:cNvCxnSpPr>
          <p:nvPr/>
        </p:nvCxnSpPr>
        <p:spPr>
          <a:xfrm rot="18900000" flipH="1">
            <a:off x="3294542" y="4429292"/>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F5E73F43-556A-4275-A64B-CE835AC2093B}"/>
              </a:ext>
            </a:extLst>
          </p:cNvPr>
          <p:cNvCxnSpPr>
            <a:cxnSpLocks/>
          </p:cNvCxnSpPr>
          <p:nvPr/>
        </p:nvCxnSpPr>
        <p:spPr>
          <a:xfrm rot="18900000" flipH="1">
            <a:off x="1670713" y="2843259"/>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D4F183D8-CD0B-497D-9F6D-8A816B02A32F}"/>
                  </a:ext>
                </a:extLst>
              </p:cNvPr>
              <p:cNvSpPr txBox="1"/>
              <p:nvPr/>
            </p:nvSpPr>
            <p:spPr>
              <a:xfrm>
                <a:off x="3465203" y="3942124"/>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𝑋</m:t>
                      </m:r>
                      <m:r>
                        <m:rPr>
                          <m:nor/>
                        </m:rPr>
                        <a:rPr lang="en-US" altLang="en-US" sz="1600" dirty="0"/>
                        <m:t>+</m:t>
                      </m:r>
                      <m:r>
                        <a:rPr lang="en-CA" altLang="en-US" sz="1600" b="0" i="1" dirty="0" smtClean="0">
                          <a:latin typeface="Cambria Math" panose="02040503050406030204" pitchFamily="18" charset="0"/>
                        </a:rPr>
                        <m:t>0.8</m:t>
                      </m:r>
                      <m:r>
                        <a:rPr lang="en-CA" altLang="en-US" sz="1600" i="1">
                          <a:latin typeface="Cambria Math" panose="02040503050406030204" pitchFamily="18" charset="0"/>
                        </a:rPr>
                        <m:t>𝑌</m:t>
                      </m:r>
                      <m:r>
                        <a:rPr lang="en-CA" altLang="en-US" sz="1600" i="1">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8" name="TextBox 17">
                <a:extLst>
                  <a:ext uri="{FF2B5EF4-FFF2-40B4-BE49-F238E27FC236}">
                    <a16:creationId xmlns:a16="http://schemas.microsoft.com/office/drawing/2014/main" id="{D4F183D8-CD0B-497D-9F6D-8A816B02A32F}"/>
                  </a:ext>
                </a:extLst>
              </p:cNvPr>
              <p:cNvSpPr txBox="1">
                <a:spLocks noRot="1" noChangeAspect="1" noMove="1" noResize="1" noEditPoints="1" noAdjustHandles="1" noChangeArrowheads="1" noChangeShapeType="1" noTextEdit="1"/>
              </p:cNvSpPr>
              <p:nvPr/>
            </p:nvSpPr>
            <p:spPr>
              <a:xfrm>
                <a:off x="3465203" y="3942124"/>
                <a:ext cx="1611454" cy="338554"/>
              </a:xfrm>
              <a:prstGeom prst="rect">
                <a:avLst/>
              </a:prstGeom>
              <a:blipFill>
                <a:blip r:embed="rId4"/>
                <a:stretch>
                  <a:fillRect/>
                </a:stretch>
              </a:blipFill>
            </p:spPr>
            <p:txBody>
              <a:bodyPr/>
              <a:lstStyle/>
              <a:p>
                <a:r>
                  <a:rPr lang="en-CA">
                    <a:noFill/>
                  </a:rPr>
                  <a:t> </a:t>
                </a:r>
              </a:p>
            </p:txBody>
          </p:sp>
        </mc:Fallback>
      </mc:AlternateContent>
      <p:sp>
        <p:nvSpPr>
          <p:cNvPr id="19" name="TextBox 18">
            <a:extLst>
              <a:ext uri="{FF2B5EF4-FFF2-40B4-BE49-F238E27FC236}">
                <a16:creationId xmlns:a16="http://schemas.microsoft.com/office/drawing/2014/main" id="{D3A39C65-4AD6-428D-8CB0-EB4E50E19A18}"/>
              </a:ext>
            </a:extLst>
          </p:cNvPr>
          <p:cNvSpPr txBox="1"/>
          <p:nvPr/>
        </p:nvSpPr>
        <p:spPr>
          <a:xfrm>
            <a:off x="2174965" y="2325005"/>
            <a:ext cx="2018925" cy="646331"/>
          </a:xfrm>
          <a:prstGeom prst="rect">
            <a:avLst/>
          </a:prstGeom>
          <a:noFill/>
        </p:spPr>
        <p:txBody>
          <a:bodyPr wrap="square" rtlCol="0">
            <a:spAutoFit/>
          </a:bodyPr>
          <a:lstStyle/>
          <a:p>
            <a:r>
              <a:rPr lang="en-CA" sz="1200" dirty="0">
                <a:latin typeface="PT Serif" panose="020A0603040505020204" pitchFamily="18" charset="0"/>
              </a:rPr>
              <a:t>set of bundles that became</a:t>
            </a:r>
          </a:p>
          <a:p>
            <a:r>
              <a:rPr lang="en-CA" sz="1200" dirty="0">
                <a:latin typeface="PT Serif" panose="020A0603040505020204" pitchFamily="18" charset="0"/>
              </a:rPr>
              <a:t>affordable as a result of </a:t>
            </a:r>
          </a:p>
          <a:p>
            <a:r>
              <a:rPr lang="en-CA" sz="1200" dirty="0">
                <a:latin typeface="PT Serif" panose="020A0603040505020204" pitchFamily="18" charset="0"/>
              </a:rPr>
              <a:t>the change</a:t>
            </a:r>
          </a:p>
        </p:txBody>
      </p:sp>
      <p:cxnSp>
        <p:nvCxnSpPr>
          <p:cNvPr id="12" name="Straight Connector 11">
            <a:extLst>
              <a:ext uri="{FF2B5EF4-FFF2-40B4-BE49-F238E27FC236}">
                <a16:creationId xmlns:a16="http://schemas.microsoft.com/office/drawing/2014/main" id="{083B8993-F652-4702-BCA8-F325C6F68F09}"/>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52D00E78-BF2F-4554-97DE-5CA388D57502}"/>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F5C14D60-1780-42B4-99D8-402C614B05E9}"/>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4" name="TextBox 13">
                <a:extLst>
                  <a:ext uri="{FF2B5EF4-FFF2-40B4-BE49-F238E27FC236}">
                    <a16:creationId xmlns:a16="http://schemas.microsoft.com/office/drawing/2014/main" id="{F5C14D60-1780-42B4-99D8-402C614B05E9}"/>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5"/>
                <a:stretch>
                  <a:fillRect r="-12766"/>
                </a:stretch>
              </a:blipFill>
            </p:spPr>
            <p:txBody>
              <a:bodyPr/>
              <a:lstStyle/>
              <a:p>
                <a:r>
                  <a:rPr lang="en-CA">
                    <a:noFill/>
                  </a:rPr>
                  <a:t> </a:t>
                </a:r>
              </a:p>
            </p:txBody>
          </p:sp>
        </mc:Fallback>
      </mc:AlternateContent>
      <p:cxnSp>
        <p:nvCxnSpPr>
          <p:cNvPr id="15" name="Straight Connector 14">
            <a:extLst>
              <a:ext uri="{FF2B5EF4-FFF2-40B4-BE49-F238E27FC236}">
                <a16:creationId xmlns:a16="http://schemas.microsoft.com/office/drawing/2014/main" id="{9CD26ACB-3F16-4538-8449-A5FFA8EF4783}"/>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A4F57E5-F600-44BF-BE44-9541355540C3}"/>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19450D9-BA0C-4FB6-AC59-709C34B0EAFF}"/>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6098806-5198-49CC-89DF-D6F976A36F7E}"/>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B7245E6-01F4-406C-A2B4-49507E619CC6}"/>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9759930C-3549-4F68-B09E-483E5BB32518}"/>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6" name="TextBox 25">
            <a:extLst>
              <a:ext uri="{FF2B5EF4-FFF2-40B4-BE49-F238E27FC236}">
                <a16:creationId xmlns:a16="http://schemas.microsoft.com/office/drawing/2014/main" id="{3F45ED55-5524-45A0-B9AB-A08C3D303AC1}"/>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7" name="TextBox 26">
            <a:extLst>
              <a:ext uri="{FF2B5EF4-FFF2-40B4-BE49-F238E27FC236}">
                <a16:creationId xmlns:a16="http://schemas.microsoft.com/office/drawing/2014/main" id="{3EBB3C51-7F32-4A83-9F73-BCEFA11776FD}"/>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28" name="TextBox 27">
            <a:extLst>
              <a:ext uri="{FF2B5EF4-FFF2-40B4-BE49-F238E27FC236}">
                <a16:creationId xmlns:a16="http://schemas.microsoft.com/office/drawing/2014/main" id="{B6A6EF27-94F4-4E2C-A938-A0C262A5949C}"/>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29" name="TextBox 28">
            <a:extLst>
              <a:ext uri="{FF2B5EF4-FFF2-40B4-BE49-F238E27FC236}">
                <a16:creationId xmlns:a16="http://schemas.microsoft.com/office/drawing/2014/main" id="{F869817C-C722-48ED-A7F5-4004B38393B3}"/>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30" name="Straight Connector 29">
            <a:extLst>
              <a:ext uri="{FF2B5EF4-FFF2-40B4-BE49-F238E27FC236}">
                <a16:creationId xmlns:a16="http://schemas.microsoft.com/office/drawing/2014/main" id="{A67F4404-31B1-42A2-B11E-CB866FED70D2}"/>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40EAF59-CA9B-4E0E-BB0E-C2E970C93C05}"/>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5887DDB-2B47-4189-8F7F-F0549D1A36EB}"/>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0E95179-B722-436B-AEEF-AB6819794FE1}"/>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E0582F5-8FB2-421F-8BB1-A3C60402F169}"/>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C768EE73-F5B3-4FF3-9AF5-95BFE706C47C}"/>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36" name="TextBox 35">
            <a:extLst>
              <a:ext uri="{FF2B5EF4-FFF2-40B4-BE49-F238E27FC236}">
                <a16:creationId xmlns:a16="http://schemas.microsoft.com/office/drawing/2014/main" id="{F96D4DA1-FCE9-4377-8BA2-555A6A7FB1D1}"/>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37" name="TextBox 36">
            <a:extLst>
              <a:ext uri="{FF2B5EF4-FFF2-40B4-BE49-F238E27FC236}">
                <a16:creationId xmlns:a16="http://schemas.microsoft.com/office/drawing/2014/main" id="{760DB27F-8BFE-4933-B967-0A192EA5EC75}"/>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8" name="TextBox 37">
            <a:extLst>
              <a:ext uri="{FF2B5EF4-FFF2-40B4-BE49-F238E27FC236}">
                <a16:creationId xmlns:a16="http://schemas.microsoft.com/office/drawing/2014/main" id="{C9EB32AE-469C-410C-94CE-4186AD505BA4}"/>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9" name="TextBox 38">
            <a:extLst>
              <a:ext uri="{FF2B5EF4-FFF2-40B4-BE49-F238E27FC236}">
                <a16:creationId xmlns:a16="http://schemas.microsoft.com/office/drawing/2014/main" id="{405ED357-C9CB-4682-8CD6-1EF1A7E98BDC}"/>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40" name="TextBox 39">
            <a:extLst>
              <a:ext uri="{FF2B5EF4-FFF2-40B4-BE49-F238E27FC236}">
                <a16:creationId xmlns:a16="http://schemas.microsoft.com/office/drawing/2014/main" id="{8CCC4117-4E7B-479F-97AE-F57FB4E77352}"/>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41" name="TextBox 40">
            <a:extLst>
              <a:ext uri="{FF2B5EF4-FFF2-40B4-BE49-F238E27FC236}">
                <a16:creationId xmlns:a16="http://schemas.microsoft.com/office/drawing/2014/main" id="{8A55DE25-9618-405E-9BB4-71FFF1CA7B6F}"/>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42" name="Straight Connector 41">
            <a:extLst>
              <a:ext uri="{FF2B5EF4-FFF2-40B4-BE49-F238E27FC236}">
                <a16:creationId xmlns:a16="http://schemas.microsoft.com/office/drawing/2014/main" id="{B94B1B77-9787-44B2-A8BA-9F9F282E6F3C}"/>
              </a:ext>
            </a:extLst>
          </p:cNvPr>
          <p:cNvCxnSpPr>
            <a:cxnSpLocks/>
          </p:cNvCxnSpPr>
          <p:nvPr/>
        </p:nvCxnSpPr>
        <p:spPr>
          <a:xfrm>
            <a:off x="1289685" y="2744413"/>
            <a:ext cx="2752133" cy="27670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6">
            <p14:nvContentPartPr>
              <p14:cNvPr id="43" name="Ink 42">
                <a:extLst>
                  <a:ext uri="{FF2B5EF4-FFF2-40B4-BE49-F238E27FC236}">
                    <a16:creationId xmlns:a16="http://schemas.microsoft.com/office/drawing/2014/main" id="{358D7DC7-33ED-42F1-BE37-9B43AACAAF58}"/>
                  </a:ext>
                </a:extLst>
              </p14:cNvPr>
              <p14:cNvContentPartPr/>
              <p14:nvPr/>
            </p14:nvContentPartPr>
            <p14:xfrm>
              <a:off x="1466655" y="3395415"/>
              <a:ext cx="119160" cy="504720"/>
            </p14:xfrm>
          </p:contentPart>
        </mc:Choice>
        <mc:Fallback xmlns="">
          <p:pic>
            <p:nvPicPr>
              <p:cNvPr id="43" name="Ink 42">
                <a:extLst>
                  <a:ext uri="{FF2B5EF4-FFF2-40B4-BE49-F238E27FC236}">
                    <a16:creationId xmlns:a16="http://schemas.microsoft.com/office/drawing/2014/main" id="{358D7DC7-33ED-42F1-BE37-9B43AACAAF58}"/>
                  </a:ext>
                </a:extLst>
              </p:cNvPr>
              <p:cNvPicPr/>
              <p:nvPr/>
            </p:nvPicPr>
            <p:blipFill>
              <a:blip r:embed="rId7"/>
              <a:stretch>
                <a:fillRect/>
              </a:stretch>
            </p:blipFill>
            <p:spPr>
              <a:xfrm>
                <a:off x="1376926" y="3215415"/>
                <a:ext cx="298259" cy="864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4" name="Ink 43">
                <a:extLst>
                  <a:ext uri="{FF2B5EF4-FFF2-40B4-BE49-F238E27FC236}">
                    <a16:creationId xmlns:a16="http://schemas.microsoft.com/office/drawing/2014/main" id="{B10DFC05-0855-4F69-9369-5C6906A73C08}"/>
                  </a:ext>
                </a:extLst>
              </p14:cNvPr>
              <p14:cNvContentPartPr/>
              <p14:nvPr/>
            </p14:nvContentPartPr>
            <p14:xfrm>
              <a:off x="1303215" y="2938215"/>
              <a:ext cx="54000" cy="1251360"/>
            </p14:xfrm>
          </p:contentPart>
        </mc:Choice>
        <mc:Fallback xmlns="">
          <p:pic>
            <p:nvPicPr>
              <p:cNvPr id="44" name="Ink 43">
                <a:extLst>
                  <a:ext uri="{FF2B5EF4-FFF2-40B4-BE49-F238E27FC236}">
                    <a16:creationId xmlns:a16="http://schemas.microsoft.com/office/drawing/2014/main" id="{B10DFC05-0855-4F69-9369-5C6906A73C08}"/>
                  </a:ext>
                </a:extLst>
              </p:cNvPr>
              <p:cNvPicPr/>
              <p:nvPr/>
            </p:nvPicPr>
            <p:blipFill>
              <a:blip r:embed="rId9"/>
              <a:stretch>
                <a:fillRect/>
              </a:stretch>
            </p:blipFill>
            <p:spPr>
              <a:xfrm>
                <a:off x="1285215" y="2902215"/>
                <a:ext cx="89640" cy="1323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5" name="Ink 44">
                <a:extLst>
                  <a:ext uri="{FF2B5EF4-FFF2-40B4-BE49-F238E27FC236}">
                    <a16:creationId xmlns:a16="http://schemas.microsoft.com/office/drawing/2014/main" id="{E63A7AB9-DA99-4DEB-847D-47A1DF2B0E40}"/>
                  </a:ext>
                </a:extLst>
              </p14:cNvPr>
              <p14:cNvContentPartPr/>
              <p14:nvPr/>
            </p14:nvContentPartPr>
            <p14:xfrm>
              <a:off x="1303935" y="4052415"/>
              <a:ext cx="21960" cy="1302840"/>
            </p14:xfrm>
          </p:contentPart>
        </mc:Choice>
        <mc:Fallback xmlns="">
          <p:pic>
            <p:nvPicPr>
              <p:cNvPr id="45" name="Ink 44">
                <a:extLst>
                  <a:ext uri="{FF2B5EF4-FFF2-40B4-BE49-F238E27FC236}">
                    <a16:creationId xmlns:a16="http://schemas.microsoft.com/office/drawing/2014/main" id="{E63A7AB9-DA99-4DEB-847D-47A1DF2B0E40}"/>
                  </a:ext>
                </a:extLst>
              </p:cNvPr>
              <p:cNvPicPr/>
              <p:nvPr/>
            </p:nvPicPr>
            <p:blipFill>
              <a:blip r:embed="rId11"/>
              <a:stretch>
                <a:fillRect/>
              </a:stretch>
            </p:blipFill>
            <p:spPr>
              <a:xfrm>
                <a:off x="1285935" y="4016415"/>
                <a:ext cx="57600" cy="1374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6" name="Ink 45">
                <a:extLst>
                  <a:ext uri="{FF2B5EF4-FFF2-40B4-BE49-F238E27FC236}">
                    <a16:creationId xmlns:a16="http://schemas.microsoft.com/office/drawing/2014/main" id="{D6D3BC0E-56FF-4990-A540-41F3EEF4355D}"/>
                  </a:ext>
                </a:extLst>
              </p14:cNvPr>
              <p14:cNvContentPartPr/>
              <p14:nvPr/>
            </p14:nvContentPartPr>
            <p14:xfrm>
              <a:off x="1319055" y="5357415"/>
              <a:ext cx="360" cy="66600"/>
            </p14:xfrm>
          </p:contentPart>
        </mc:Choice>
        <mc:Fallback xmlns="">
          <p:pic>
            <p:nvPicPr>
              <p:cNvPr id="46" name="Ink 45">
                <a:extLst>
                  <a:ext uri="{FF2B5EF4-FFF2-40B4-BE49-F238E27FC236}">
                    <a16:creationId xmlns:a16="http://schemas.microsoft.com/office/drawing/2014/main" id="{D6D3BC0E-56FF-4990-A540-41F3EEF4355D}"/>
                  </a:ext>
                </a:extLst>
              </p:cNvPr>
              <p:cNvPicPr/>
              <p:nvPr/>
            </p:nvPicPr>
            <p:blipFill>
              <a:blip r:embed="rId13"/>
              <a:stretch>
                <a:fillRect/>
              </a:stretch>
            </p:blipFill>
            <p:spPr>
              <a:xfrm>
                <a:off x="1301055" y="5321415"/>
                <a:ext cx="360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7" name="Ink 46">
                <a:extLst>
                  <a:ext uri="{FF2B5EF4-FFF2-40B4-BE49-F238E27FC236}">
                    <a16:creationId xmlns:a16="http://schemas.microsoft.com/office/drawing/2014/main" id="{3F9F99C1-8599-4A34-941A-6EA3B1B6F708}"/>
                  </a:ext>
                </a:extLst>
              </p14:cNvPr>
              <p14:cNvContentPartPr/>
              <p14:nvPr/>
            </p14:nvContentPartPr>
            <p14:xfrm>
              <a:off x="1314015" y="5421855"/>
              <a:ext cx="258480" cy="32400"/>
            </p14:xfrm>
          </p:contentPart>
        </mc:Choice>
        <mc:Fallback xmlns="">
          <p:pic>
            <p:nvPicPr>
              <p:cNvPr id="47" name="Ink 46">
                <a:extLst>
                  <a:ext uri="{FF2B5EF4-FFF2-40B4-BE49-F238E27FC236}">
                    <a16:creationId xmlns:a16="http://schemas.microsoft.com/office/drawing/2014/main" id="{3F9F99C1-8599-4A34-941A-6EA3B1B6F708}"/>
                  </a:ext>
                </a:extLst>
              </p:cNvPr>
              <p:cNvPicPr/>
              <p:nvPr/>
            </p:nvPicPr>
            <p:blipFill>
              <a:blip r:embed="rId15"/>
              <a:stretch>
                <a:fillRect/>
              </a:stretch>
            </p:blipFill>
            <p:spPr>
              <a:xfrm>
                <a:off x="1296015" y="5385855"/>
                <a:ext cx="2941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8" name="Ink 47">
                <a:extLst>
                  <a:ext uri="{FF2B5EF4-FFF2-40B4-BE49-F238E27FC236}">
                    <a16:creationId xmlns:a16="http://schemas.microsoft.com/office/drawing/2014/main" id="{ADEEA391-B813-4647-B589-277F350004B8}"/>
                  </a:ext>
                </a:extLst>
              </p14:cNvPr>
              <p14:cNvContentPartPr/>
              <p14:nvPr/>
            </p14:nvContentPartPr>
            <p14:xfrm>
              <a:off x="1366575" y="5428335"/>
              <a:ext cx="330120" cy="15480"/>
            </p14:xfrm>
          </p:contentPart>
        </mc:Choice>
        <mc:Fallback xmlns="">
          <p:pic>
            <p:nvPicPr>
              <p:cNvPr id="48" name="Ink 47">
                <a:extLst>
                  <a:ext uri="{FF2B5EF4-FFF2-40B4-BE49-F238E27FC236}">
                    <a16:creationId xmlns:a16="http://schemas.microsoft.com/office/drawing/2014/main" id="{ADEEA391-B813-4647-B589-277F350004B8}"/>
                  </a:ext>
                </a:extLst>
              </p:cNvPr>
              <p:cNvPicPr/>
              <p:nvPr/>
            </p:nvPicPr>
            <p:blipFill>
              <a:blip r:embed="rId17"/>
              <a:stretch>
                <a:fillRect/>
              </a:stretch>
            </p:blipFill>
            <p:spPr>
              <a:xfrm>
                <a:off x="1348595" y="5392335"/>
                <a:ext cx="365721"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49" name="Ink 48">
                <a:extLst>
                  <a:ext uri="{FF2B5EF4-FFF2-40B4-BE49-F238E27FC236}">
                    <a16:creationId xmlns:a16="http://schemas.microsoft.com/office/drawing/2014/main" id="{1D6EBDAD-F493-4D6F-9282-3C47B59586DB}"/>
                  </a:ext>
                </a:extLst>
              </p14:cNvPr>
              <p14:cNvContentPartPr/>
              <p14:nvPr/>
            </p14:nvContentPartPr>
            <p14:xfrm>
              <a:off x="1334175" y="5303055"/>
              <a:ext cx="66240" cy="110520"/>
            </p14:xfrm>
          </p:contentPart>
        </mc:Choice>
        <mc:Fallback xmlns="">
          <p:pic>
            <p:nvPicPr>
              <p:cNvPr id="49" name="Ink 48">
                <a:extLst>
                  <a:ext uri="{FF2B5EF4-FFF2-40B4-BE49-F238E27FC236}">
                    <a16:creationId xmlns:a16="http://schemas.microsoft.com/office/drawing/2014/main" id="{1D6EBDAD-F493-4D6F-9282-3C47B59586DB}"/>
                  </a:ext>
                </a:extLst>
              </p:cNvPr>
              <p:cNvPicPr/>
              <p:nvPr/>
            </p:nvPicPr>
            <p:blipFill>
              <a:blip r:embed="rId19"/>
              <a:stretch>
                <a:fillRect/>
              </a:stretch>
            </p:blipFill>
            <p:spPr>
              <a:xfrm>
                <a:off x="1316175" y="5267055"/>
                <a:ext cx="10188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51" name="Ink 50">
                <a:extLst>
                  <a:ext uri="{FF2B5EF4-FFF2-40B4-BE49-F238E27FC236}">
                    <a16:creationId xmlns:a16="http://schemas.microsoft.com/office/drawing/2014/main" id="{3660E17E-C18B-40BD-995D-E51BA59CD88C}"/>
                  </a:ext>
                </a:extLst>
              </p14:cNvPr>
              <p14:cNvContentPartPr/>
              <p14:nvPr/>
            </p14:nvContentPartPr>
            <p14:xfrm>
              <a:off x="1476015" y="5422215"/>
              <a:ext cx="383760" cy="28080"/>
            </p14:xfrm>
          </p:contentPart>
        </mc:Choice>
        <mc:Fallback xmlns="">
          <p:pic>
            <p:nvPicPr>
              <p:cNvPr id="51" name="Ink 50">
                <a:extLst>
                  <a:ext uri="{FF2B5EF4-FFF2-40B4-BE49-F238E27FC236}">
                    <a16:creationId xmlns:a16="http://schemas.microsoft.com/office/drawing/2014/main" id="{3660E17E-C18B-40BD-995D-E51BA59CD88C}"/>
                  </a:ext>
                </a:extLst>
              </p:cNvPr>
              <p:cNvPicPr/>
              <p:nvPr/>
            </p:nvPicPr>
            <p:blipFill>
              <a:blip r:embed="rId21"/>
              <a:stretch>
                <a:fillRect/>
              </a:stretch>
            </p:blipFill>
            <p:spPr>
              <a:xfrm>
                <a:off x="1458015" y="5386215"/>
                <a:ext cx="4194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52" name="Ink 51">
                <a:extLst>
                  <a:ext uri="{FF2B5EF4-FFF2-40B4-BE49-F238E27FC236}">
                    <a16:creationId xmlns:a16="http://schemas.microsoft.com/office/drawing/2014/main" id="{7773BCD8-0207-4D3C-976D-612D14F2997B}"/>
                  </a:ext>
                </a:extLst>
              </p14:cNvPr>
              <p14:cNvContentPartPr/>
              <p14:nvPr/>
            </p14:nvContentPartPr>
            <p14:xfrm>
              <a:off x="1680855" y="5451015"/>
              <a:ext cx="721800" cy="7560"/>
            </p14:xfrm>
          </p:contentPart>
        </mc:Choice>
        <mc:Fallback xmlns="">
          <p:pic>
            <p:nvPicPr>
              <p:cNvPr id="52" name="Ink 51">
                <a:extLst>
                  <a:ext uri="{FF2B5EF4-FFF2-40B4-BE49-F238E27FC236}">
                    <a16:creationId xmlns:a16="http://schemas.microsoft.com/office/drawing/2014/main" id="{7773BCD8-0207-4D3C-976D-612D14F2997B}"/>
                  </a:ext>
                </a:extLst>
              </p:cNvPr>
              <p:cNvPicPr/>
              <p:nvPr/>
            </p:nvPicPr>
            <p:blipFill>
              <a:blip r:embed="rId23"/>
              <a:stretch>
                <a:fillRect/>
              </a:stretch>
            </p:blipFill>
            <p:spPr>
              <a:xfrm>
                <a:off x="1662864" y="5415015"/>
                <a:ext cx="757422"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53" name="Ink 52">
                <a:extLst>
                  <a:ext uri="{FF2B5EF4-FFF2-40B4-BE49-F238E27FC236}">
                    <a16:creationId xmlns:a16="http://schemas.microsoft.com/office/drawing/2014/main" id="{F88609D9-DF5E-4170-92F3-67F6FCF9087A}"/>
                  </a:ext>
                </a:extLst>
              </p14:cNvPr>
              <p14:cNvContentPartPr/>
              <p14:nvPr/>
            </p14:nvContentPartPr>
            <p14:xfrm>
              <a:off x="2390415" y="5418255"/>
              <a:ext cx="477000" cy="30240"/>
            </p14:xfrm>
          </p:contentPart>
        </mc:Choice>
        <mc:Fallback xmlns="">
          <p:pic>
            <p:nvPicPr>
              <p:cNvPr id="53" name="Ink 52">
                <a:extLst>
                  <a:ext uri="{FF2B5EF4-FFF2-40B4-BE49-F238E27FC236}">
                    <a16:creationId xmlns:a16="http://schemas.microsoft.com/office/drawing/2014/main" id="{F88609D9-DF5E-4170-92F3-67F6FCF9087A}"/>
                  </a:ext>
                </a:extLst>
              </p:cNvPr>
              <p:cNvPicPr/>
              <p:nvPr/>
            </p:nvPicPr>
            <p:blipFill>
              <a:blip r:embed="rId25"/>
              <a:stretch>
                <a:fillRect/>
              </a:stretch>
            </p:blipFill>
            <p:spPr>
              <a:xfrm>
                <a:off x="2372415" y="5381821"/>
                <a:ext cx="512640" cy="102743"/>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54" name="Ink 53">
                <a:extLst>
                  <a:ext uri="{FF2B5EF4-FFF2-40B4-BE49-F238E27FC236}">
                    <a16:creationId xmlns:a16="http://schemas.microsoft.com/office/drawing/2014/main" id="{D45EC7EC-0F91-4D4D-8C87-C53A5C09DA8A}"/>
                  </a:ext>
                </a:extLst>
              </p14:cNvPr>
              <p14:cNvContentPartPr/>
              <p14:nvPr/>
            </p14:nvContentPartPr>
            <p14:xfrm>
              <a:off x="2361975" y="5417535"/>
              <a:ext cx="483840" cy="45000"/>
            </p14:xfrm>
          </p:contentPart>
        </mc:Choice>
        <mc:Fallback xmlns="">
          <p:pic>
            <p:nvPicPr>
              <p:cNvPr id="54" name="Ink 53">
                <a:extLst>
                  <a:ext uri="{FF2B5EF4-FFF2-40B4-BE49-F238E27FC236}">
                    <a16:creationId xmlns:a16="http://schemas.microsoft.com/office/drawing/2014/main" id="{D45EC7EC-0F91-4D4D-8C87-C53A5C09DA8A}"/>
                  </a:ext>
                </a:extLst>
              </p:cNvPr>
              <p:cNvPicPr/>
              <p:nvPr/>
            </p:nvPicPr>
            <p:blipFill>
              <a:blip r:embed="rId27"/>
              <a:stretch>
                <a:fillRect/>
              </a:stretch>
            </p:blipFill>
            <p:spPr>
              <a:xfrm>
                <a:off x="2343975" y="5381535"/>
                <a:ext cx="5194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5" name="Ink 54">
                <a:extLst>
                  <a:ext uri="{FF2B5EF4-FFF2-40B4-BE49-F238E27FC236}">
                    <a16:creationId xmlns:a16="http://schemas.microsoft.com/office/drawing/2014/main" id="{A19BFA83-E0EA-4CB5-871C-FDF3D299564E}"/>
                  </a:ext>
                </a:extLst>
              </p14:cNvPr>
              <p14:cNvContentPartPr/>
              <p14:nvPr/>
            </p14:nvContentPartPr>
            <p14:xfrm>
              <a:off x="2514255" y="5405295"/>
              <a:ext cx="500040" cy="66960"/>
            </p14:xfrm>
          </p:contentPart>
        </mc:Choice>
        <mc:Fallback xmlns="">
          <p:pic>
            <p:nvPicPr>
              <p:cNvPr id="55" name="Ink 54">
                <a:extLst>
                  <a:ext uri="{FF2B5EF4-FFF2-40B4-BE49-F238E27FC236}">
                    <a16:creationId xmlns:a16="http://schemas.microsoft.com/office/drawing/2014/main" id="{A19BFA83-E0EA-4CB5-871C-FDF3D299564E}"/>
                  </a:ext>
                </a:extLst>
              </p:cNvPr>
              <p:cNvPicPr/>
              <p:nvPr/>
            </p:nvPicPr>
            <p:blipFill>
              <a:blip r:embed="rId29"/>
              <a:stretch>
                <a:fillRect/>
              </a:stretch>
            </p:blipFill>
            <p:spPr>
              <a:xfrm>
                <a:off x="2496242" y="5369295"/>
                <a:ext cx="535706"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6" name="Ink 55">
                <a:extLst>
                  <a:ext uri="{FF2B5EF4-FFF2-40B4-BE49-F238E27FC236}">
                    <a16:creationId xmlns:a16="http://schemas.microsoft.com/office/drawing/2014/main" id="{EC24DE34-323C-418B-ABCF-99B1184C41E3}"/>
                  </a:ext>
                </a:extLst>
              </p14:cNvPr>
              <p14:cNvContentPartPr/>
              <p14:nvPr/>
            </p14:nvContentPartPr>
            <p14:xfrm>
              <a:off x="2495175" y="5403135"/>
              <a:ext cx="431280" cy="35640"/>
            </p14:xfrm>
          </p:contentPart>
        </mc:Choice>
        <mc:Fallback xmlns="">
          <p:pic>
            <p:nvPicPr>
              <p:cNvPr id="56" name="Ink 55">
                <a:extLst>
                  <a:ext uri="{FF2B5EF4-FFF2-40B4-BE49-F238E27FC236}">
                    <a16:creationId xmlns:a16="http://schemas.microsoft.com/office/drawing/2014/main" id="{EC24DE34-323C-418B-ABCF-99B1184C41E3}"/>
                  </a:ext>
                </a:extLst>
              </p:cNvPr>
              <p:cNvPicPr/>
              <p:nvPr/>
            </p:nvPicPr>
            <p:blipFill>
              <a:blip r:embed="rId31"/>
              <a:stretch>
                <a:fillRect/>
              </a:stretch>
            </p:blipFill>
            <p:spPr>
              <a:xfrm>
                <a:off x="2477175" y="5367135"/>
                <a:ext cx="4669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7" name="Ink 56">
                <a:extLst>
                  <a:ext uri="{FF2B5EF4-FFF2-40B4-BE49-F238E27FC236}">
                    <a16:creationId xmlns:a16="http://schemas.microsoft.com/office/drawing/2014/main" id="{55493DFB-0DDE-4D1B-B1F1-567FBDB6BB96}"/>
                  </a:ext>
                </a:extLst>
              </p14:cNvPr>
              <p14:cNvContentPartPr/>
              <p14:nvPr/>
            </p14:nvContentPartPr>
            <p14:xfrm>
              <a:off x="2680935" y="5426895"/>
              <a:ext cx="507240" cy="31680"/>
            </p14:xfrm>
          </p:contentPart>
        </mc:Choice>
        <mc:Fallback xmlns="">
          <p:pic>
            <p:nvPicPr>
              <p:cNvPr id="57" name="Ink 56">
                <a:extLst>
                  <a:ext uri="{FF2B5EF4-FFF2-40B4-BE49-F238E27FC236}">
                    <a16:creationId xmlns:a16="http://schemas.microsoft.com/office/drawing/2014/main" id="{55493DFB-0DDE-4D1B-B1F1-567FBDB6BB96}"/>
                  </a:ext>
                </a:extLst>
              </p:cNvPr>
              <p:cNvPicPr/>
              <p:nvPr/>
            </p:nvPicPr>
            <p:blipFill>
              <a:blip r:embed="rId33"/>
              <a:stretch>
                <a:fillRect/>
              </a:stretch>
            </p:blipFill>
            <p:spPr>
              <a:xfrm>
                <a:off x="2662935" y="5390481"/>
                <a:ext cx="542880" cy="104143"/>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8" name="Ink 57">
                <a:extLst>
                  <a:ext uri="{FF2B5EF4-FFF2-40B4-BE49-F238E27FC236}">
                    <a16:creationId xmlns:a16="http://schemas.microsoft.com/office/drawing/2014/main" id="{A874F854-0C14-4182-9171-A703A20F6CD3}"/>
                  </a:ext>
                </a:extLst>
              </p14:cNvPr>
              <p14:cNvContentPartPr/>
              <p14:nvPr/>
            </p14:nvContentPartPr>
            <p14:xfrm>
              <a:off x="2976135" y="5422215"/>
              <a:ext cx="464760" cy="26280"/>
            </p14:xfrm>
          </p:contentPart>
        </mc:Choice>
        <mc:Fallback xmlns="">
          <p:pic>
            <p:nvPicPr>
              <p:cNvPr id="58" name="Ink 57">
                <a:extLst>
                  <a:ext uri="{FF2B5EF4-FFF2-40B4-BE49-F238E27FC236}">
                    <a16:creationId xmlns:a16="http://schemas.microsoft.com/office/drawing/2014/main" id="{A874F854-0C14-4182-9171-A703A20F6CD3}"/>
                  </a:ext>
                </a:extLst>
              </p:cNvPr>
              <p:cNvPicPr/>
              <p:nvPr/>
            </p:nvPicPr>
            <p:blipFill>
              <a:blip r:embed="rId35"/>
              <a:stretch>
                <a:fillRect/>
              </a:stretch>
            </p:blipFill>
            <p:spPr>
              <a:xfrm>
                <a:off x="2958135" y="5385715"/>
                <a:ext cx="500400" cy="98915"/>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9" name="Ink 58">
                <a:extLst>
                  <a:ext uri="{FF2B5EF4-FFF2-40B4-BE49-F238E27FC236}">
                    <a16:creationId xmlns:a16="http://schemas.microsoft.com/office/drawing/2014/main" id="{7C741A4A-31D8-4224-A795-1F8A5C758EF7}"/>
                  </a:ext>
                </a:extLst>
              </p14:cNvPr>
              <p14:cNvContentPartPr/>
              <p14:nvPr/>
            </p14:nvContentPartPr>
            <p14:xfrm>
              <a:off x="3080895" y="5406015"/>
              <a:ext cx="305640" cy="28440"/>
            </p14:xfrm>
          </p:contentPart>
        </mc:Choice>
        <mc:Fallback xmlns="">
          <p:pic>
            <p:nvPicPr>
              <p:cNvPr id="59" name="Ink 58">
                <a:extLst>
                  <a:ext uri="{FF2B5EF4-FFF2-40B4-BE49-F238E27FC236}">
                    <a16:creationId xmlns:a16="http://schemas.microsoft.com/office/drawing/2014/main" id="{7C741A4A-31D8-4224-A795-1F8A5C758EF7}"/>
                  </a:ext>
                </a:extLst>
              </p:cNvPr>
              <p:cNvPicPr/>
              <p:nvPr/>
            </p:nvPicPr>
            <p:blipFill>
              <a:blip r:embed="rId37"/>
              <a:stretch>
                <a:fillRect/>
              </a:stretch>
            </p:blipFill>
            <p:spPr>
              <a:xfrm>
                <a:off x="3062895" y="5370015"/>
                <a:ext cx="3412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60" name="Ink 59">
                <a:extLst>
                  <a:ext uri="{FF2B5EF4-FFF2-40B4-BE49-F238E27FC236}">
                    <a16:creationId xmlns:a16="http://schemas.microsoft.com/office/drawing/2014/main" id="{CB703FF5-E60B-45EB-90CB-7036E44072AF}"/>
                  </a:ext>
                </a:extLst>
              </p14:cNvPr>
              <p14:cNvContentPartPr/>
              <p14:nvPr/>
            </p14:nvContentPartPr>
            <p14:xfrm>
              <a:off x="3014295" y="5422215"/>
              <a:ext cx="588240" cy="40320"/>
            </p14:xfrm>
          </p:contentPart>
        </mc:Choice>
        <mc:Fallback xmlns="">
          <p:pic>
            <p:nvPicPr>
              <p:cNvPr id="60" name="Ink 59">
                <a:extLst>
                  <a:ext uri="{FF2B5EF4-FFF2-40B4-BE49-F238E27FC236}">
                    <a16:creationId xmlns:a16="http://schemas.microsoft.com/office/drawing/2014/main" id="{CB703FF5-E60B-45EB-90CB-7036E44072AF}"/>
                  </a:ext>
                </a:extLst>
              </p:cNvPr>
              <p:cNvPicPr/>
              <p:nvPr/>
            </p:nvPicPr>
            <p:blipFill>
              <a:blip r:embed="rId39"/>
              <a:stretch>
                <a:fillRect/>
              </a:stretch>
            </p:blipFill>
            <p:spPr>
              <a:xfrm>
                <a:off x="2996295" y="5386534"/>
                <a:ext cx="623880" cy="111326"/>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1" name="Ink 60">
                <a:extLst>
                  <a:ext uri="{FF2B5EF4-FFF2-40B4-BE49-F238E27FC236}">
                    <a16:creationId xmlns:a16="http://schemas.microsoft.com/office/drawing/2014/main" id="{158A43FE-9D8B-4275-BD3E-8A5B61F1CA0A}"/>
                  </a:ext>
                </a:extLst>
              </p14:cNvPr>
              <p14:cNvContentPartPr/>
              <p14:nvPr/>
            </p14:nvContentPartPr>
            <p14:xfrm>
              <a:off x="3390495" y="5426895"/>
              <a:ext cx="464760" cy="35640"/>
            </p14:xfrm>
          </p:contentPart>
        </mc:Choice>
        <mc:Fallback xmlns="">
          <p:pic>
            <p:nvPicPr>
              <p:cNvPr id="61" name="Ink 60">
                <a:extLst>
                  <a:ext uri="{FF2B5EF4-FFF2-40B4-BE49-F238E27FC236}">
                    <a16:creationId xmlns:a16="http://schemas.microsoft.com/office/drawing/2014/main" id="{158A43FE-9D8B-4275-BD3E-8A5B61F1CA0A}"/>
                  </a:ext>
                </a:extLst>
              </p:cNvPr>
              <p:cNvPicPr/>
              <p:nvPr/>
            </p:nvPicPr>
            <p:blipFill>
              <a:blip r:embed="rId41"/>
              <a:stretch>
                <a:fillRect/>
              </a:stretch>
            </p:blipFill>
            <p:spPr>
              <a:xfrm>
                <a:off x="3372495" y="5390895"/>
                <a:ext cx="5004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2" name="Ink 61">
                <a:extLst>
                  <a:ext uri="{FF2B5EF4-FFF2-40B4-BE49-F238E27FC236}">
                    <a16:creationId xmlns:a16="http://schemas.microsoft.com/office/drawing/2014/main" id="{C385E109-B707-4D38-82A7-89E86620385B}"/>
                  </a:ext>
                </a:extLst>
              </p14:cNvPr>
              <p14:cNvContentPartPr/>
              <p14:nvPr/>
            </p14:nvContentPartPr>
            <p14:xfrm>
              <a:off x="3738255" y="5434095"/>
              <a:ext cx="152640" cy="10080"/>
            </p14:xfrm>
          </p:contentPart>
        </mc:Choice>
        <mc:Fallback xmlns="">
          <p:pic>
            <p:nvPicPr>
              <p:cNvPr id="62" name="Ink 61">
                <a:extLst>
                  <a:ext uri="{FF2B5EF4-FFF2-40B4-BE49-F238E27FC236}">
                    <a16:creationId xmlns:a16="http://schemas.microsoft.com/office/drawing/2014/main" id="{C385E109-B707-4D38-82A7-89E86620385B}"/>
                  </a:ext>
                </a:extLst>
              </p:cNvPr>
              <p:cNvPicPr/>
              <p:nvPr/>
            </p:nvPicPr>
            <p:blipFill>
              <a:blip r:embed="rId43"/>
              <a:stretch>
                <a:fillRect/>
              </a:stretch>
            </p:blipFill>
            <p:spPr>
              <a:xfrm>
                <a:off x="3720297" y="5398095"/>
                <a:ext cx="188196"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3" name="Ink 62">
                <a:extLst>
                  <a:ext uri="{FF2B5EF4-FFF2-40B4-BE49-F238E27FC236}">
                    <a16:creationId xmlns:a16="http://schemas.microsoft.com/office/drawing/2014/main" id="{95349060-1573-429F-B19D-7E89C4170AFA}"/>
                  </a:ext>
                </a:extLst>
              </p14:cNvPr>
              <p14:cNvContentPartPr/>
              <p14:nvPr/>
            </p14:nvContentPartPr>
            <p14:xfrm>
              <a:off x="3876495" y="5452815"/>
              <a:ext cx="360" cy="360"/>
            </p14:xfrm>
          </p:contentPart>
        </mc:Choice>
        <mc:Fallback xmlns="">
          <p:pic>
            <p:nvPicPr>
              <p:cNvPr id="63" name="Ink 62">
                <a:extLst>
                  <a:ext uri="{FF2B5EF4-FFF2-40B4-BE49-F238E27FC236}">
                    <a16:creationId xmlns:a16="http://schemas.microsoft.com/office/drawing/2014/main" id="{95349060-1573-429F-B19D-7E89C4170AFA}"/>
                  </a:ext>
                </a:extLst>
              </p:cNvPr>
              <p:cNvPicPr/>
              <p:nvPr/>
            </p:nvPicPr>
            <p:blipFill>
              <a:blip r:embed="rId45"/>
              <a:stretch>
                <a:fillRect/>
              </a:stretch>
            </p:blipFill>
            <p:spPr>
              <a:xfrm>
                <a:off x="3858495" y="54168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4" name="Ink 63">
                <a:extLst>
                  <a:ext uri="{FF2B5EF4-FFF2-40B4-BE49-F238E27FC236}">
                    <a16:creationId xmlns:a16="http://schemas.microsoft.com/office/drawing/2014/main" id="{1D0761ED-B071-4C6D-B618-4BC848F8A9C0}"/>
                  </a:ext>
                </a:extLst>
              </p14:cNvPr>
              <p14:cNvContentPartPr/>
              <p14:nvPr/>
            </p14:nvContentPartPr>
            <p14:xfrm>
              <a:off x="3900255" y="5452815"/>
              <a:ext cx="360" cy="360"/>
            </p14:xfrm>
          </p:contentPart>
        </mc:Choice>
        <mc:Fallback xmlns="">
          <p:pic>
            <p:nvPicPr>
              <p:cNvPr id="64" name="Ink 63">
                <a:extLst>
                  <a:ext uri="{FF2B5EF4-FFF2-40B4-BE49-F238E27FC236}">
                    <a16:creationId xmlns:a16="http://schemas.microsoft.com/office/drawing/2014/main" id="{1D0761ED-B071-4C6D-B618-4BC848F8A9C0}"/>
                  </a:ext>
                </a:extLst>
              </p:cNvPr>
              <p:cNvPicPr/>
              <p:nvPr/>
            </p:nvPicPr>
            <p:blipFill>
              <a:blip r:embed="rId45"/>
              <a:stretch>
                <a:fillRect/>
              </a:stretch>
            </p:blipFill>
            <p:spPr>
              <a:xfrm>
                <a:off x="3882255" y="54168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5" name="Ink 64">
                <a:extLst>
                  <a:ext uri="{FF2B5EF4-FFF2-40B4-BE49-F238E27FC236}">
                    <a16:creationId xmlns:a16="http://schemas.microsoft.com/office/drawing/2014/main" id="{E5559975-3B44-42CD-9558-169B08F2D7C2}"/>
                  </a:ext>
                </a:extLst>
              </p14:cNvPr>
              <p14:cNvContentPartPr/>
              <p14:nvPr/>
            </p14:nvContentPartPr>
            <p14:xfrm>
              <a:off x="3928695" y="5466855"/>
              <a:ext cx="360" cy="360"/>
            </p14:xfrm>
          </p:contentPart>
        </mc:Choice>
        <mc:Fallback xmlns="">
          <p:pic>
            <p:nvPicPr>
              <p:cNvPr id="65" name="Ink 64">
                <a:extLst>
                  <a:ext uri="{FF2B5EF4-FFF2-40B4-BE49-F238E27FC236}">
                    <a16:creationId xmlns:a16="http://schemas.microsoft.com/office/drawing/2014/main" id="{E5559975-3B44-42CD-9558-169B08F2D7C2}"/>
                  </a:ext>
                </a:extLst>
              </p:cNvPr>
              <p:cNvPicPr/>
              <p:nvPr/>
            </p:nvPicPr>
            <p:blipFill>
              <a:blip r:embed="rId45"/>
              <a:stretch>
                <a:fillRect/>
              </a:stretch>
            </p:blipFill>
            <p:spPr>
              <a:xfrm>
                <a:off x="3910695" y="543085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6" name="Ink 65">
                <a:extLst>
                  <a:ext uri="{FF2B5EF4-FFF2-40B4-BE49-F238E27FC236}">
                    <a16:creationId xmlns:a16="http://schemas.microsoft.com/office/drawing/2014/main" id="{3F1EE65D-7847-4645-AF77-D85260797807}"/>
                  </a:ext>
                </a:extLst>
              </p14:cNvPr>
              <p14:cNvContentPartPr/>
              <p14:nvPr/>
            </p14:nvContentPartPr>
            <p14:xfrm>
              <a:off x="1333095" y="2833455"/>
              <a:ext cx="360" cy="360"/>
            </p14:xfrm>
          </p:contentPart>
        </mc:Choice>
        <mc:Fallback xmlns="">
          <p:pic>
            <p:nvPicPr>
              <p:cNvPr id="66" name="Ink 65">
                <a:extLst>
                  <a:ext uri="{FF2B5EF4-FFF2-40B4-BE49-F238E27FC236}">
                    <a16:creationId xmlns:a16="http://schemas.microsoft.com/office/drawing/2014/main" id="{3F1EE65D-7847-4645-AF77-D85260797807}"/>
                  </a:ext>
                </a:extLst>
              </p:cNvPr>
              <p:cNvPicPr/>
              <p:nvPr/>
            </p:nvPicPr>
            <p:blipFill>
              <a:blip r:embed="rId45"/>
              <a:stretch>
                <a:fillRect/>
              </a:stretch>
            </p:blipFill>
            <p:spPr>
              <a:xfrm>
                <a:off x="1315095" y="279745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67" name="Ink 66">
                <a:extLst>
                  <a:ext uri="{FF2B5EF4-FFF2-40B4-BE49-F238E27FC236}">
                    <a16:creationId xmlns:a16="http://schemas.microsoft.com/office/drawing/2014/main" id="{7051E149-E551-4743-BACC-8E3B24D26D8F}"/>
                  </a:ext>
                </a:extLst>
              </p14:cNvPr>
              <p14:cNvContentPartPr/>
              <p14:nvPr/>
            </p14:nvContentPartPr>
            <p14:xfrm>
              <a:off x="1319055" y="2938215"/>
              <a:ext cx="360" cy="360"/>
            </p14:xfrm>
          </p:contentPart>
        </mc:Choice>
        <mc:Fallback xmlns="">
          <p:pic>
            <p:nvPicPr>
              <p:cNvPr id="67" name="Ink 66">
                <a:extLst>
                  <a:ext uri="{FF2B5EF4-FFF2-40B4-BE49-F238E27FC236}">
                    <a16:creationId xmlns:a16="http://schemas.microsoft.com/office/drawing/2014/main" id="{7051E149-E551-4743-BACC-8E3B24D26D8F}"/>
                  </a:ext>
                </a:extLst>
              </p:cNvPr>
              <p:cNvPicPr/>
              <p:nvPr/>
            </p:nvPicPr>
            <p:blipFill>
              <a:blip r:embed="rId45"/>
              <a:stretch>
                <a:fillRect/>
              </a:stretch>
            </p:blipFill>
            <p:spPr>
              <a:xfrm>
                <a:off x="1301055" y="29022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8" name="Ink 67">
                <a:extLst>
                  <a:ext uri="{FF2B5EF4-FFF2-40B4-BE49-F238E27FC236}">
                    <a16:creationId xmlns:a16="http://schemas.microsoft.com/office/drawing/2014/main" id="{4B39B337-E4CF-4D9B-B738-8005E961A574}"/>
                  </a:ext>
                </a:extLst>
              </p14:cNvPr>
              <p14:cNvContentPartPr/>
              <p14:nvPr/>
            </p14:nvContentPartPr>
            <p14:xfrm>
              <a:off x="1319055" y="2885655"/>
              <a:ext cx="360" cy="360"/>
            </p14:xfrm>
          </p:contentPart>
        </mc:Choice>
        <mc:Fallback xmlns="">
          <p:pic>
            <p:nvPicPr>
              <p:cNvPr id="68" name="Ink 67">
                <a:extLst>
                  <a:ext uri="{FF2B5EF4-FFF2-40B4-BE49-F238E27FC236}">
                    <a16:creationId xmlns:a16="http://schemas.microsoft.com/office/drawing/2014/main" id="{4B39B337-E4CF-4D9B-B738-8005E961A574}"/>
                  </a:ext>
                </a:extLst>
              </p:cNvPr>
              <p:cNvPicPr/>
              <p:nvPr/>
            </p:nvPicPr>
            <p:blipFill>
              <a:blip r:embed="rId45"/>
              <a:stretch>
                <a:fillRect/>
              </a:stretch>
            </p:blipFill>
            <p:spPr>
              <a:xfrm>
                <a:off x="1301055" y="284965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69" name="Ink 68">
                <a:extLst>
                  <a:ext uri="{FF2B5EF4-FFF2-40B4-BE49-F238E27FC236}">
                    <a16:creationId xmlns:a16="http://schemas.microsoft.com/office/drawing/2014/main" id="{3E340CCF-F96C-45DF-929B-A8D8398A7364}"/>
                  </a:ext>
                </a:extLst>
              </p14:cNvPr>
              <p14:cNvContentPartPr/>
              <p14:nvPr/>
            </p14:nvContentPartPr>
            <p14:xfrm>
              <a:off x="1319055" y="2852535"/>
              <a:ext cx="360" cy="360"/>
            </p14:xfrm>
          </p:contentPart>
        </mc:Choice>
        <mc:Fallback xmlns="">
          <p:pic>
            <p:nvPicPr>
              <p:cNvPr id="69" name="Ink 68">
                <a:extLst>
                  <a:ext uri="{FF2B5EF4-FFF2-40B4-BE49-F238E27FC236}">
                    <a16:creationId xmlns:a16="http://schemas.microsoft.com/office/drawing/2014/main" id="{3E340CCF-F96C-45DF-929B-A8D8398A7364}"/>
                  </a:ext>
                </a:extLst>
              </p:cNvPr>
              <p:cNvPicPr/>
              <p:nvPr/>
            </p:nvPicPr>
            <p:blipFill>
              <a:blip r:embed="rId45"/>
              <a:stretch>
                <a:fillRect/>
              </a:stretch>
            </p:blipFill>
            <p:spPr>
              <a:xfrm>
                <a:off x="1301055" y="281653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70" name="Ink 69">
                <a:extLst>
                  <a:ext uri="{FF2B5EF4-FFF2-40B4-BE49-F238E27FC236}">
                    <a16:creationId xmlns:a16="http://schemas.microsoft.com/office/drawing/2014/main" id="{E38190BB-E562-465E-9928-3B1088F0C8DA}"/>
                  </a:ext>
                </a:extLst>
              </p14:cNvPr>
              <p14:cNvContentPartPr/>
              <p14:nvPr/>
            </p14:nvContentPartPr>
            <p14:xfrm>
              <a:off x="1393215" y="2899695"/>
              <a:ext cx="24840" cy="39960"/>
            </p14:xfrm>
          </p:contentPart>
        </mc:Choice>
        <mc:Fallback xmlns="">
          <p:pic>
            <p:nvPicPr>
              <p:cNvPr id="70" name="Ink 69">
                <a:extLst>
                  <a:ext uri="{FF2B5EF4-FFF2-40B4-BE49-F238E27FC236}">
                    <a16:creationId xmlns:a16="http://schemas.microsoft.com/office/drawing/2014/main" id="{E38190BB-E562-465E-9928-3B1088F0C8DA}"/>
                  </a:ext>
                </a:extLst>
              </p:cNvPr>
              <p:cNvPicPr/>
              <p:nvPr/>
            </p:nvPicPr>
            <p:blipFill>
              <a:blip r:embed="rId53"/>
              <a:stretch>
                <a:fillRect/>
              </a:stretch>
            </p:blipFill>
            <p:spPr>
              <a:xfrm>
                <a:off x="1375215" y="2863368"/>
                <a:ext cx="60480" cy="112251"/>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71" name="Ink 70">
                <a:extLst>
                  <a:ext uri="{FF2B5EF4-FFF2-40B4-BE49-F238E27FC236}">
                    <a16:creationId xmlns:a16="http://schemas.microsoft.com/office/drawing/2014/main" id="{20D73559-BF50-4E0D-A41B-A2F6A2457425}"/>
                  </a:ext>
                </a:extLst>
              </p14:cNvPr>
              <p14:cNvContentPartPr/>
              <p14:nvPr/>
            </p14:nvContentPartPr>
            <p14:xfrm>
              <a:off x="1383135" y="2885655"/>
              <a:ext cx="7920" cy="10800"/>
            </p14:xfrm>
          </p:contentPart>
        </mc:Choice>
        <mc:Fallback xmlns="">
          <p:pic>
            <p:nvPicPr>
              <p:cNvPr id="71" name="Ink 70">
                <a:extLst>
                  <a:ext uri="{FF2B5EF4-FFF2-40B4-BE49-F238E27FC236}">
                    <a16:creationId xmlns:a16="http://schemas.microsoft.com/office/drawing/2014/main" id="{20D73559-BF50-4E0D-A41B-A2F6A2457425}"/>
                  </a:ext>
                </a:extLst>
              </p:cNvPr>
              <p:cNvPicPr/>
              <p:nvPr/>
            </p:nvPicPr>
            <p:blipFill>
              <a:blip r:embed="rId55"/>
              <a:stretch>
                <a:fillRect/>
              </a:stretch>
            </p:blipFill>
            <p:spPr>
              <a:xfrm>
                <a:off x="1365135" y="2849655"/>
                <a:ext cx="435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72" name="Ink 71">
                <a:extLst>
                  <a:ext uri="{FF2B5EF4-FFF2-40B4-BE49-F238E27FC236}">
                    <a16:creationId xmlns:a16="http://schemas.microsoft.com/office/drawing/2014/main" id="{2D171337-4456-4309-8D05-2BBEC045F23C}"/>
                  </a:ext>
                </a:extLst>
              </p14:cNvPr>
              <p14:cNvContentPartPr/>
              <p14:nvPr/>
            </p14:nvContentPartPr>
            <p14:xfrm>
              <a:off x="1379175" y="2880615"/>
              <a:ext cx="2160" cy="2880"/>
            </p14:xfrm>
          </p:contentPart>
        </mc:Choice>
        <mc:Fallback xmlns="">
          <p:pic>
            <p:nvPicPr>
              <p:cNvPr id="72" name="Ink 71">
                <a:extLst>
                  <a:ext uri="{FF2B5EF4-FFF2-40B4-BE49-F238E27FC236}">
                    <a16:creationId xmlns:a16="http://schemas.microsoft.com/office/drawing/2014/main" id="{2D171337-4456-4309-8D05-2BBEC045F23C}"/>
                  </a:ext>
                </a:extLst>
              </p:cNvPr>
              <p:cNvPicPr/>
              <p:nvPr/>
            </p:nvPicPr>
            <p:blipFill>
              <a:blip r:embed="rId57"/>
              <a:stretch>
                <a:fillRect/>
              </a:stretch>
            </p:blipFill>
            <p:spPr>
              <a:xfrm>
                <a:off x="1361175" y="2844615"/>
                <a:ext cx="378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73" name="Ink 72">
                <a:extLst>
                  <a:ext uri="{FF2B5EF4-FFF2-40B4-BE49-F238E27FC236}">
                    <a16:creationId xmlns:a16="http://schemas.microsoft.com/office/drawing/2014/main" id="{F4871E79-E14C-4F63-9BAC-25F3D27A4754}"/>
                  </a:ext>
                </a:extLst>
              </p14:cNvPr>
              <p14:cNvContentPartPr/>
              <p14:nvPr/>
            </p14:nvContentPartPr>
            <p14:xfrm>
              <a:off x="1369095" y="2866935"/>
              <a:ext cx="2520" cy="3240"/>
            </p14:xfrm>
          </p:contentPart>
        </mc:Choice>
        <mc:Fallback xmlns="">
          <p:pic>
            <p:nvPicPr>
              <p:cNvPr id="73" name="Ink 72">
                <a:extLst>
                  <a:ext uri="{FF2B5EF4-FFF2-40B4-BE49-F238E27FC236}">
                    <a16:creationId xmlns:a16="http://schemas.microsoft.com/office/drawing/2014/main" id="{F4871E79-E14C-4F63-9BAC-25F3D27A4754}"/>
                  </a:ext>
                </a:extLst>
              </p:cNvPr>
              <p:cNvPicPr/>
              <p:nvPr/>
            </p:nvPicPr>
            <p:blipFill>
              <a:blip r:embed="rId59"/>
              <a:stretch>
                <a:fillRect/>
              </a:stretch>
            </p:blipFill>
            <p:spPr>
              <a:xfrm>
                <a:off x="1351095" y="2830935"/>
                <a:ext cx="381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74" name="Ink 73">
                <a:extLst>
                  <a:ext uri="{FF2B5EF4-FFF2-40B4-BE49-F238E27FC236}">
                    <a16:creationId xmlns:a16="http://schemas.microsoft.com/office/drawing/2014/main" id="{4B4CE7E6-4288-4EAC-BF12-D35FD3EBF1D1}"/>
                  </a:ext>
                </a:extLst>
              </p14:cNvPr>
              <p14:cNvContentPartPr/>
              <p14:nvPr/>
            </p14:nvContentPartPr>
            <p14:xfrm>
              <a:off x="1335255" y="2819055"/>
              <a:ext cx="32040" cy="44640"/>
            </p14:xfrm>
          </p:contentPart>
        </mc:Choice>
        <mc:Fallback xmlns="">
          <p:pic>
            <p:nvPicPr>
              <p:cNvPr id="74" name="Ink 73">
                <a:extLst>
                  <a:ext uri="{FF2B5EF4-FFF2-40B4-BE49-F238E27FC236}">
                    <a16:creationId xmlns:a16="http://schemas.microsoft.com/office/drawing/2014/main" id="{4B4CE7E6-4288-4EAC-BF12-D35FD3EBF1D1}"/>
                  </a:ext>
                </a:extLst>
              </p:cNvPr>
              <p:cNvPicPr/>
              <p:nvPr/>
            </p:nvPicPr>
            <p:blipFill>
              <a:blip r:embed="rId61"/>
              <a:stretch>
                <a:fillRect/>
              </a:stretch>
            </p:blipFill>
            <p:spPr>
              <a:xfrm>
                <a:off x="1317050" y="2783343"/>
                <a:ext cx="68085" cy="115707"/>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75" name="Ink 74">
                <a:extLst>
                  <a:ext uri="{FF2B5EF4-FFF2-40B4-BE49-F238E27FC236}">
                    <a16:creationId xmlns:a16="http://schemas.microsoft.com/office/drawing/2014/main" id="{961F5EC0-FCC2-451B-AB58-BC7CD33B78BF}"/>
                  </a:ext>
                </a:extLst>
              </p14:cNvPr>
              <p14:cNvContentPartPr/>
              <p14:nvPr/>
            </p14:nvContentPartPr>
            <p14:xfrm>
              <a:off x="1338495" y="2900055"/>
              <a:ext cx="30240" cy="51480"/>
            </p14:xfrm>
          </p:contentPart>
        </mc:Choice>
        <mc:Fallback xmlns="">
          <p:pic>
            <p:nvPicPr>
              <p:cNvPr id="75" name="Ink 74">
                <a:extLst>
                  <a:ext uri="{FF2B5EF4-FFF2-40B4-BE49-F238E27FC236}">
                    <a16:creationId xmlns:a16="http://schemas.microsoft.com/office/drawing/2014/main" id="{961F5EC0-FCC2-451B-AB58-BC7CD33B78BF}"/>
                  </a:ext>
                </a:extLst>
              </p:cNvPr>
              <p:cNvPicPr/>
              <p:nvPr/>
            </p:nvPicPr>
            <p:blipFill>
              <a:blip r:embed="rId63"/>
              <a:stretch>
                <a:fillRect/>
              </a:stretch>
            </p:blipFill>
            <p:spPr>
              <a:xfrm>
                <a:off x="1320495" y="2864055"/>
                <a:ext cx="658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76" name="Ink 75">
                <a:extLst>
                  <a:ext uri="{FF2B5EF4-FFF2-40B4-BE49-F238E27FC236}">
                    <a16:creationId xmlns:a16="http://schemas.microsoft.com/office/drawing/2014/main" id="{150AA0AB-6129-44D5-BB0E-63E5FB4DEA5B}"/>
                  </a:ext>
                </a:extLst>
              </p14:cNvPr>
              <p14:cNvContentPartPr/>
              <p14:nvPr/>
            </p14:nvContentPartPr>
            <p14:xfrm>
              <a:off x="1401495" y="2900055"/>
              <a:ext cx="37440" cy="57600"/>
            </p14:xfrm>
          </p:contentPart>
        </mc:Choice>
        <mc:Fallback xmlns="">
          <p:pic>
            <p:nvPicPr>
              <p:cNvPr id="76" name="Ink 75">
                <a:extLst>
                  <a:ext uri="{FF2B5EF4-FFF2-40B4-BE49-F238E27FC236}">
                    <a16:creationId xmlns:a16="http://schemas.microsoft.com/office/drawing/2014/main" id="{150AA0AB-6129-44D5-BB0E-63E5FB4DEA5B}"/>
                  </a:ext>
                </a:extLst>
              </p:cNvPr>
              <p:cNvPicPr/>
              <p:nvPr/>
            </p:nvPicPr>
            <p:blipFill>
              <a:blip r:embed="rId65"/>
              <a:stretch>
                <a:fillRect/>
              </a:stretch>
            </p:blipFill>
            <p:spPr>
              <a:xfrm>
                <a:off x="1383320" y="2864055"/>
                <a:ext cx="73426"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79" name="Ink 78">
                <a:extLst>
                  <a:ext uri="{FF2B5EF4-FFF2-40B4-BE49-F238E27FC236}">
                    <a16:creationId xmlns:a16="http://schemas.microsoft.com/office/drawing/2014/main" id="{41E52A3F-7EF5-4BA4-B676-B3DA847C9C07}"/>
                  </a:ext>
                </a:extLst>
              </p14:cNvPr>
              <p14:cNvContentPartPr/>
              <p14:nvPr/>
            </p14:nvContentPartPr>
            <p14:xfrm>
              <a:off x="1432455" y="2914815"/>
              <a:ext cx="6120" cy="10080"/>
            </p14:xfrm>
          </p:contentPart>
        </mc:Choice>
        <mc:Fallback xmlns="">
          <p:pic>
            <p:nvPicPr>
              <p:cNvPr id="79" name="Ink 78">
                <a:extLst>
                  <a:ext uri="{FF2B5EF4-FFF2-40B4-BE49-F238E27FC236}">
                    <a16:creationId xmlns:a16="http://schemas.microsoft.com/office/drawing/2014/main" id="{41E52A3F-7EF5-4BA4-B676-B3DA847C9C07}"/>
                  </a:ext>
                </a:extLst>
              </p:cNvPr>
              <p:cNvPicPr/>
              <p:nvPr/>
            </p:nvPicPr>
            <p:blipFill>
              <a:blip r:embed="rId67"/>
              <a:stretch>
                <a:fillRect/>
              </a:stretch>
            </p:blipFill>
            <p:spPr>
              <a:xfrm>
                <a:off x="1414455" y="2878815"/>
                <a:ext cx="417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80" name="Ink 79">
                <a:extLst>
                  <a:ext uri="{FF2B5EF4-FFF2-40B4-BE49-F238E27FC236}">
                    <a16:creationId xmlns:a16="http://schemas.microsoft.com/office/drawing/2014/main" id="{0381562B-C6E9-49B3-815B-A0422DB78466}"/>
                  </a:ext>
                </a:extLst>
              </p14:cNvPr>
              <p14:cNvContentPartPr/>
              <p14:nvPr/>
            </p14:nvContentPartPr>
            <p14:xfrm>
              <a:off x="1424175" y="2914455"/>
              <a:ext cx="40680" cy="57960"/>
            </p14:xfrm>
          </p:contentPart>
        </mc:Choice>
        <mc:Fallback xmlns="">
          <p:pic>
            <p:nvPicPr>
              <p:cNvPr id="80" name="Ink 79">
                <a:extLst>
                  <a:ext uri="{FF2B5EF4-FFF2-40B4-BE49-F238E27FC236}">
                    <a16:creationId xmlns:a16="http://schemas.microsoft.com/office/drawing/2014/main" id="{0381562B-C6E9-49B3-815B-A0422DB78466}"/>
                  </a:ext>
                </a:extLst>
              </p:cNvPr>
              <p:cNvPicPr/>
              <p:nvPr/>
            </p:nvPicPr>
            <p:blipFill>
              <a:blip r:embed="rId69"/>
              <a:stretch>
                <a:fillRect/>
              </a:stretch>
            </p:blipFill>
            <p:spPr>
              <a:xfrm>
                <a:off x="1406333" y="2878230"/>
                <a:ext cx="76007" cy="130048"/>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81" name="Ink 80">
                <a:extLst>
                  <a:ext uri="{FF2B5EF4-FFF2-40B4-BE49-F238E27FC236}">
                    <a16:creationId xmlns:a16="http://schemas.microsoft.com/office/drawing/2014/main" id="{B29BBDB2-F869-4415-B926-71CFB7D972D5}"/>
                  </a:ext>
                </a:extLst>
              </p14:cNvPr>
              <p14:cNvContentPartPr/>
              <p14:nvPr/>
            </p14:nvContentPartPr>
            <p14:xfrm>
              <a:off x="1417695" y="2904735"/>
              <a:ext cx="6840" cy="9720"/>
            </p14:xfrm>
          </p:contentPart>
        </mc:Choice>
        <mc:Fallback xmlns="">
          <p:pic>
            <p:nvPicPr>
              <p:cNvPr id="81" name="Ink 80">
                <a:extLst>
                  <a:ext uri="{FF2B5EF4-FFF2-40B4-BE49-F238E27FC236}">
                    <a16:creationId xmlns:a16="http://schemas.microsoft.com/office/drawing/2014/main" id="{B29BBDB2-F869-4415-B926-71CFB7D972D5}"/>
                  </a:ext>
                </a:extLst>
              </p:cNvPr>
              <p:cNvPicPr/>
              <p:nvPr/>
            </p:nvPicPr>
            <p:blipFill>
              <a:blip r:embed="rId71"/>
              <a:stretch>
                <a:fillRect/>
              </a:stretch>
            </p:blipFill>
            <p:spPr>
              <a:xfrm>
                <a:off x="1399695" y="2868735"/>
                <a:ext cx="424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82" name="Ink 81">
                <a:extLst>
                  <a:ext uri="{FF2B5EF4-FFF2-40B4-BE49-F238E27FC236}">
                    <a16:creationId xmlns:a16="http://schemas.microsoft.com/office/drawing/2014/main" id="{284EB51E-485D-4C34-87AD-0526B738DF63}"/>
                  </a:ext>
                </a:extLst>
              </p14:cNvPr>
              <p14:cNvContentPartPr/>
              <p14:nvPr/>
            </p14:nvContentPartPr>
            <p14:xfrm>
              <a:off x="1521375" y="3042975"/>
              <a:ext cx="47160" cy="78480"/>
            </p14:xfrm>
          </p:contentPart>
        </mc:Choice>
        <mc:Fallback xmlns="">
          <p:pic>
            <p:nvPicPr>
              <p:cNvPr id="82" name="Ink 81">
                <a:extLst>
                  <a:ext uri="{FF2B5EF4-FFF2-40B4-BE49-F238E27FC236}">
                    <a16:creationId xmlns:a16="http://schemas.microsoft.com/office/drawing/2014/main" id="{284EB51E-485D-4C34-87AD-0526B738DF63}"/>
                  </a:ext>
                </a:extLst>
              </p:cNvPr>
              <p:cNvPicPr/>
              <p:nvPr/>
            </p:nvPicPr>
            <p:blipFill>
              <a:blip r:embed="rId73"/>
              <a:stretch>
                <a:fillRect/>
              </a:stretch>
            </p:blipFill>
            <p:spPr>
              <a:xfrm>
                <a:off x="1503511" y="3006975"/>
                <a:ext cx="8253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83" name="Ink 82">
                <a:extLst>
                  <a:ext uri="{FF2B5EF4-FFF2-40B4-BE49-F238E27FC236}">
                    <a16:creationId xmlns:a16="http://schemas.microsoft.com/office/drawing/2014/main" id="{BBC79DEA-7A5E-4FBA-86E8-2C8D49369178}"/>
                  </a:ext>
                </a:extLst>
              </p14:cNvPr>
              <p14:cNvContentPartPr/>
              <p14:nvPr/>
            </p14:nvContentPartPr>
            <p14:xfrm>
              <a:off x="1396455" y="2899695"/>
              <a:ext cx="123480" cy="141480"/>
            </p14:xfrm>
          </p:contentPart>
        </mc:Choice>
        <mc:Fallback xmlns="">
          <p:pic>
            <p:nvPicPr>
              <p:cNvPr id="83" name="Ink 82">
                <a:extLst>
                  <a:ext uri="{FF2B5EF4-FFF2-40B4-BE49-F238E27FC236}">
                    <a16:creationId xmlns:a16="http://schemas.microsoft.com/office/drawing/2014/main" id="{BBC79DEA-7A5E-4FBA-86E8-2C8D49369178}"/>
                  </a:ext>
                </a:extLst>
              </p:cNvPr>
              <p:cNvPicPr/>
              <p:nvPr/>
            </p:nvPicPr>
            <p:blipFill>
              <a:blip r:embed="rId75"/>
              <a:stretch>
                <a:fillRect/>
              </a:stretch>
            </p:blipFill>
            <p:spPr>
              <a:xfrm>
                <a:off x="1378455" y="2863695"/>
                <a:ext cx="1591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84" name="Ink 83">
                <a:extLst>
                  <a:ext uri="{FF2B5EF4-FFF2-40B4-BE49-F238E27FC236}">
                    <a16:creationId xmlns:a16="http://schemas.microsoft.com/office/drawing/2014/main" id="{BEC7B982-2880-479B-8D3E-850541ED6E79}"/>
                  </a:ext>
                </a:extLst>
              </p14:cNvPr>
              <p14:cNvContentPartPr/>
              <p14:nvPr/>
            </p14:nvContentPartPr>
            <p14:xfrm>
              <a:off x="1384935" y="2885655"/>
              <a:ext cx="6120" cy="7200"/>
            </p14:xfrm>
          </p:contentPart>
        </mc:Choice>
        <mc:Fallback xmlns="">
          <p:pic>
            <p:nvPicPr>
              <p:cNvPr id="84" name="Ink 83">
                <a:extLst>
                  <a:ext uri="{FF2B5EF4-FFF2-40B4-BE49-F238E27FC236}">
                    <a16:creationId xmlns:a16="http://schemas.microsoft.com/office/drawing/2014/main" id="{BEC7B982-2880-479B-8D3E-850541ED6E79}"/>
                  </a:ext>
                </a:extLst>
              </p:cNvPr>
              <p:cNvPicPr/>
              <p:nvPr/>
            </p:nvPicPr>
            <p:blipFill>
              <a:blip r:embed="rId77"/>
              <a:stretch>
                <a:fillRect/>
              </a:stretch>
            </p:blipFill>
            <p:spPr>
              <a:xfrm>
                <a:off x="1366935" y="2849655"/>
                <a:ext cx="417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85" name="Ink 84">
                <a:extLst>
                  <a:ext uri="{FF2B5EF4-FFF2-40B4-BE49-F238E27FC236}">
                    <a16:creationId xmlns:a16="http://schemas.microsoft.com/office/drawing/2014/main" id="{B5D99010-0EAE-4DE8-B41D-68BA3E8F12F7}"/>
                  </a:ext>
                </a:extLst>
              </p14:cNvPr>
              <p14:cNvContentPartPr/>
              <p14:nvPr/>
            </p14:nvContentPartPr>
            <p14:xfrm>
              <a:off x="1380615" y="2880615"/>
              <a:ext cx="720" cy="720"/>
            </p14:xfrm>
          </p:contentPart>
        </mc:Choice>
        <mc:Fallback xmlns="">
          <p:pic>
            <p:nvPicPr>
              <p:cNvPr id="85" name="Ink 84">
                <a:extLst>
                  <a:ext uri="{FF2B5EF4-FFF2-40B4-BE49-F238E27FC236}">
                    <a16:creationId xmlns:a16="http://schemas.microsoft.com/office/drawing/2014/main" id="{B5D99010-0EAE-4DE8-B41D-68BA3E8F12F7}"/>
                  </a:ext>
                </a:extLst>
              </p:cNvPr>
              <p:cNvPicPr/>
              <p:nvPr/>
            </p:nvPicPr>
            <p:blipFill>
              <a:blip r:embed="rId79"/>
              <a:stretch>
                <a:fillRect/>
              </a:stretch>
            </p:blipFill>
            <p:spPr>
              <a:xfrm>
                <a:off x="1362615" y="2844615"/>
                <a:ext cx="363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86" name="Ink 85">
                <a:extLst>
                  <a:ext uri="{FF2B5EF4-FFF2-40B4-BE49-F238E27FC236}">
                    <a16:creationId xmlns:a16="http://schemas.microsoft.com/office/drawing/2014/main" id="{0CE7FB04-1738-4E71-9218-71D6E920E4C1}"/>
                  </a:ext>
                </a:extLst>
              </p14:cNvPr>
              <p14:cNvContentPartPr/>
              <p14:nvPr/>
            </p14:nvContentPartPr>
            <p14:xfrm>
              <a:off x="1369455" y="2866575"/>
              <a:ext cx="2520" cy="3240"/>
            </p14:xfrm>
          </p:contentPart>
        </mc:Choice>
        <mc:Fallback xmlns="">
          <p:pic>
            <p:nvPicPr>
              <p:cNvPr id="86" name="Ink 85">
                <a:extLst>
                  <a:ext uri="{FF2B5EF4-FFF2-40B4-BE49-F238E27FC236}">
                    <a16:creationId xmlns:a16="http://schemas.microsoft.com/office/drawing/2014/main" id="{0CE7FB04-1738-4E71-9218-71D6E920E4C1}"/>
                  </a:ext>
                </a:extLst>
              </p:cNvPr>
              <p:cNvPicPr/>
              <p:nvPr/>
            </p:nvPicPr>
            <p:blipFill>
              <a:blip r:embed="rId81"/>
              <a:stretch>
                <a:fillRect/>
              </a:stretch>
            </p:blipFill>
            <p:spPr>
              <a:xfrm>
                <a:off x="1351455" y="2826075"/>
                <a:ext cx="38160" cy="83835"/>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87" name="Ink 86">
                <a:extLst>
                  <a:ext uri="{FF2B5EF4-FFF2-40B4-BE49-F238E27FC236}">
                    <a16:creationId xmlns:a16="http://schemas.microsoft.com/office/drawing/2014/main" id="{E5ACF757-42A6-4626-9592-05B15944A224}"/>
                  </a:ext>
                </a:extLst>
              </p14:cNvPr>
              <p14:cNvContentPartPr/>
              <p14:nvPr/>
            </p14:nvContentPartPr>
            <p14:xfrm>
              <a:off x="1347495" y="2842815"/>
              <a:ext cx="19800" cy="20520"/>
            </p14:xfrm>
          </p:contentPart>
        </mc:Choice>
        <mc:Fallback xmlns="">
          <p:pic>
            <p:nvPicPr>
              <p:cNvPr id="87" name="Ink 86">
                <a:extLst>
                  <a:ext uri="{FF2B5EF4-FFF2-40B4-BE49-F238E27FC236}">
                    <a16:creationId xmlns:a16="http://schemas.microsoft.com/office/drawing/2014/main" id="{E5ACF757-42A6-4626-9592-05B15944A224}"/>
                  </a:ext>
                </a:extLst>
              </p:cNvPr>
              <p:cNvPicPr/>
              <p:nvPr/>
            </p:nvPicPr>
            <p:blipFill>
              <a:blip r:embed="rId83"/>
              <a:stretch>
                <a:fillRect/>
              </a:stretch>
            </p:blipFill>
            <p:spPr>
              <a:xfrm>
                <a:off x="1329495" y="2806815"/>
                <a:ext cx="554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88" name="Ink 87">
                <a:extLst>
                  <a:ext uri="{FF2B5EF4-FFF2-40B4-BE49-F238E27FC236}">
                    <a16:creationId xmlns:a16="http://schemas.microsoft.com/office/drawing/2014/main" id="{DEA5A6F1-2928-4C04-9248-79ADD597684E}"/>
                  </a:ext>
                </a:extLst>
              </p14:cNvPr>
              <p14:cNvContentPartPr/>
              <p14:nvPr/>
            </p14:nvContentPartPr>
            <p14:xfrm>
              <a:off x="1510575" y="3018135"/>
              <a:ext cx="3960" cy="1800"/>
            </p14:xfrm>
          </p:contentPart>
        </mc:Choice>
        <mc:Fallback xmlns="">
          <p:pic>
            <p:nvPicPr>
              <p:cNvPr id="88" name="Ink 87">
                <a:extLst>
                  <a:ext uri="{FF2B5EF4-FFF2-40B4-BE49-F238E27FC236}">
                    <a16:creationId xmlns:a16="http://schemas.microsoft.com/office/drawing/2014/main" id="{DEA5A6F1-2928-4C04-9248-79ADD597684E}"/>
                  </a:ext>
                </a:extLst>
              </p:cNvPr>
              <p:cNvPicPr/>
              <p:nvPr/>
            </p:nvPicPr>
            <p:blipFill>
              <a:blip r:embed="rId85"/>
              <a:stretch>
                <a:fillRect/>
              </a:stretch>
            </p:blipFill>
            <p:spPr>
              <a:xfrm>
                <a:off x="1494075" y="2982135"/>
                <a:ext cx="3663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89" name="Ink 88">
                <a:extLst>
                  <a:ext uri="{FF2B5EF4-FFF2-40B4-BE49-F238E27FC236}">
                    <a16:creationId xmlns:a16="http://schemas.microsoft.com/office/drawing/2014/main" id="{783CB5D1-AB78-44CF-B337-1D03341F87F8}"/>
                  </a:ext>
                </a:extLst>
              </p14:cNvPr>
              <p14:cNvContentPartPr/>
              <p14:nvPr/>
            </p14:nvContentPartPr>
            <p14:xfrm>
              <a:off x="1506975" y="3009855"/>
              <a:ext cx="7560" cy="7560"/>
            </p14:xfrm>
          </p:contentPart>
        </mc:Choice>
        <mc:Fallback xmlns="">
          <p:pic>
            <p:nvPicPr>
              <p:cNvPr id="89" name="Ink 88">
                <a:extLst>
                  <a:ext uri="{FF2B5EF4-FFF2-40B4-BE49-F238E27FC236}">
                    <a16:creationId xmlns:a16="http://schemas.microsoft.com/office/drawing/2014/main" id="{783CB5D1-AB78-44CF-B337-1D03341F87F8}"/>
                  </a:ext>
                </a:extLst>
              </p:cNvPr>
              <p:cNvPicPr/>
              <p:nvPr/>
            </p:nvPicPr>
            <p:blipFill>
              <a:blip r:embed="rId87"/>
              <a:stretch>
                <a:fillRect/>
              </a:stretch>
            </p:blipFill>
            <p:spPr>
              <a:xfrm>
                <a:off x="1488975" y="2973855"/>
                <a:ext cx="432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90" name="Ink 89">
                <a:extLst>
                  <a:ext uri="{FF2B5EF4-FFF2-40B4-BE49-F238E27FC236}">
                    <a16:creationId xmlns:a16="http://schemas.microsoft.com/office/drawing/2014/main" id="{68637322-DBB7-4076-80BE-DC6C425250B8}"/>
                  </a:ext>
                </a:extLst>
              </p14:cNvPr>
              <p14:cNvContentPartPr/>
              <p14:nvPr/>
            </p14:nvContentPartPr>
            <p14:xfrm>
              <a:off x="1477095" y="2976375"/>
              <a:ext cx="23400" cy="26640"/>
            </p14:xfrm>
          </p:contentPart>
        </mc:Choice>
        <mc:Fallback xmlns="">
          <p:pic>
            <p:nvPicPr>
              <p:cNvPr id="90" name="Ink 89">
                <a:extLst>
                  <a:ext uri="{FF2B5EF4-FFF2-40B4-BE49-F238E27FC236}">
                    <a16:creationId xmlns:a16="http://schemas.microsoft.com/office/drawing/2014/main" id="{68637322-DBB7-4076-80BE-DC6C425250B8}"/>
                  </a:ext>
                </a:extLst>
              </p:cNvPr>
              <p:cNvPicPr/>
              <p:nvPr/>
            </p:nvPicPr>
            <p:blipFill>
              <a:blip r:embed="rId89"/>
              <a:stretch>
                <a:fillRect/>
              </a:stretch>
            </p:blipFill>
            <p:spPr>
              <a:xfrm>
                <a:off x="1459368" y="2940375"/>
                <a:ext cx="585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91" name="Ink 90">
                <a:extLst>
                  <a:ext uri="{FF2B5EF4-FFF2-40B4-BE49-F238E27FC236}">
                    <a16:creationId xmlns:a16="http://schemas.microsoft.com/office/drawing/2014/main" id="{B8DCA3C3-C247-48A8-80D9-0371DDD73D90}"/>
                  </a:ext>
                </a:extLst>
              </p14:cNvPr>
              <p14:cNvContentPartPr/>
              <p14:nvPr/>
            </p14:nvContentPartPr>
            <p14:xfrm>
              <a:off x="1463775" y="2961975"/>
              <a:ext cx="13320" cy="14400"/>
            </p14:xfrm>
          </p:contentPart>
        </mc:Choice>
        <mc:Fallback xmlns="">
          <p:pic>
            <p:nvPicPr>
              <p:cNvPr id="91" name="Ink 90">
                <a:extLst>
                  <a:ext uri="{FF2B5EF4-FFF2-40B4-BE49-F238E27FC236}">
                    <a16:creationId xmlns:a16="http://schemas.microsoft.com/office/drawing/2014/main" id="{B8DCA3C3-C247-48A8-80D9-0371DDD73D90}"/>
                  </a:ext>
                </a:extLst>
              </p:cNvPr>
              <p:cNvPicPr/>
              <p:nvPr/>
            </p:nvPicPr>
            <p:blipFill>
              <a:blip r:embed="rId91"/>
              <a:stretch>
                <a:fillRect/>
              </a:stretch>
            </p:blipFill>
            <p:spPr>
              <a:xfrm>
                <a:off x="1445775" y="2925975"/>
                <a:ext cx="489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92" name="Ink 91">
                <a:extLst>
                  <a:ext uri="{FF2B5EF4-FFF2-40B4-BE49-F238E27FC236}">
                    <a16:creationId xmlns:a16="http://schemas.microsoft.com/office/drawing/2014/main" id="{8E44B124-1B7A-4B4C-8AEB-7983E8025367}"/>
                  </a:ext>
                </a:extLst>
              </p14:cNvPr>
              <p14:cNvContentPartPr/>
              <p14:nvPr/>
            </p14:nvContentPartPr>
            <p14:xfrm>
              <a:off x="1427415" y="2914455"/>
              <a:ext cx="35280" cy="46080"/>
            </p14:xfrm>
          </p:contentPart>
        </mc:Choice>
        <mc:Fallback xmlns="">
          <p:pic>
            <p:nvPicPr>
              <p:cNvPr id="92" name="Ink 91">
                <a:extLst>
                  <a:ext uri="{FF2B5EF4-FFF2-40B4-BE49-F238E27FC236}">
                    <a16:creationId xmlns:a16="http://schemas.microsoft.com/office/drawing/2014/main" id="{8E44B124-1B7A-4B4C-8AEB-7983E8025367}"/>
                  </a:ext>
                </a:extLst>
              </p:cNvPr>
              <p:cNvPicPr/>
              <p:nvPr/>
            </p:nvPicPr>
            <p:blipFill>
              <a:blip r:embed="rId93"/>
              <a:stretch>
                <a:fillRect/>
              </a:stretch>
            </p:blipFill>
            <p:spPr>
              <a:xfrm>
                <a:off x="1409415" y="2878455"/>
                <a:ext cx="709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93" name="Ink 92">
                <a:extLst>
                  <a:ext uri="{FF2B5EF4-FFF2-40B4-BE49-F238E27FC236}">
                    <a16:creationId xmlns:a16="http://schemas.microsoft.com/office/drawing/2014/main" id="{41BD663A-440D-4F93-B3DA-BC018B3C4160}"/>
                  </a:ext>
                </a:extLst>
              </p14:cNvPr>
              <p14:cNvContentPartPr/>
              <p14:nvPr/>
            </p14:nvContentPartPr>
            <p14:xfrm>
              <a:off x="1419495" y="2904735"/>
              <a:ext cx="5040" cy="5040"/>
            </p14:xfrm>
          </p:contentPart>
        </mc:Choice>
        <mc:Fallback xmlns="">
          <p:pic>
            <p:nvPicPr>
              <p:cNvPr id="93" name="Ink 92">
                <a:extLst>
                  <a:ext uri="{FF2B5EF4-FFF2-40B4-BE49-F238E27FC236}">
                    <a16:creationId xmlns:a16="http://schemas.microsoft.com/office/drawing/2014/main" id="{41BD663A-440D-4F93-B3DA-BC018B3C4160}"/>
                  </a:ext>
                </a:extLst>
              </p:cNvPr>
              <p:cNvPicPr/>
              <p:nvPr/>
            </p:nvPicPr>
            <p:blipFill>
              <a:blip r:embed="rId95"/>
              <a:stretch>
                <a:fillRect/>
              </a:stretch>
            </p:blipFill>
            <p:spPr>
              <a:xfrm>
                <a:off x="1401495" y="2868735"/>
                <a:ext cx="406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94" name="Ink 93">
                <a:extLst>
                  <a:ext uri="{FF2B5EF4-FFF2-40B4-BE49-F238E27FC236}">
                    <a16:creationId xmlns:a16="http://schemas.microsoft.com/office/drawing/2014/main" id="{783141EA-5C13-4616-8F9E-325CFB2F1CED}"/>
                  </a:ext>
                </a:extLst>
              </p14:cNvPr>
              <p14:cNvContentPartPr/>
              <p14:nvPr/>
            </p14:nvContentPartPr>
            <p14:xfrm>
              <a:off x="1409415" y="2900055"/>
              <a:ext cx="720" cy="360"/>
            </p14:xfrm>
          </p:contentPart>
        </mc:Choice>
        <mc:Fallback xmlns="">
          <p:pic>
            <p:nvPicPr>
              <p:cNvPr id="94" name="Ink 93">
                <a:extLst>
                  <a:ext uri="{FF2B5EF4-FFF2-40B4-BE49-F238E27FC236}">
                    <a16:creationId xmlns:a16="http://schemas.microsoft.com/office/drawing/2014/main" id="{783141EA-5C13-4616-8F9E-325CFB2F1CED}"/>
                  </a:ext>
                </a:extLst>
              </p:cNvPr>
              <p:cNvPicPr/>
              <p:nvPr/>
            </p:nvPicPr>
            <p:blipFill>
              <a:blip r:embed="rId79"/>
              <a:stretch>
                <a:fillRect/>
              </a:stretch>
            </p:blipFill>
            <p:spPr>
              <a:xfrm>
                <a:off x="1391415" y="2882055"/>
                <a:ext cx="36360" cy="361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95" name="Ink 94">
                <a:extLst>
                  <a:ext uri="{FF2B5EF4-FFF2-40B4-BE49-F238E27FC236}">
                    <a16:creationId xmlns:a16="http://schemas.microsoft.com/office/drawing/2014/main" id="{32B613A8-51C8-4F2C-AA59-DE8EBE9C017A}"/>
                  </a:ext>
                </a:extLst>
              </p14:cNvPr>
              <p14:cNvContentPartPr/>
              <p14:nvPr/>
            </p14:nvContentPartPr>
            <p14:xfrm>
              <a:off x="1560255" y="3076095"/>
              <a:ext cx="195840" cy="315720"/>
            </p14:xfrm>
          </p:contentPart>
        </mc:Choice>
        <mc:Fallback xmlns="">
          <p:pic>
            <p:nvPicPr>
              <p:cNvPr id="95" name="Ink 94">
                <a:extLst>
                  <a:ext uri="{FF2B5EF4-FFF2-40B4-BE49-F238E27FC236}">
                    <a16:creationId xmlns:a16="http://schemas.microsoft.com/office/drawing/2014/main" id="{32B613A8-51C8-4F2C-AA59-DE8EBE9C017A}"/>
                  </a:ext>
                </a:extLst>
              </p:cNvPr>
              <p:cNvPicPr/>
              <p:nvPr/>
            </p:nvPicPr>
            <p:blipFill>
              <a:blip r:embed="rId98"/>
              <a:stretch>
                <a:fillRect/>
              </a:stretch>
            </p:blipFill>
            <p:spPr>
              <a:xfrm>
                <a:off x="1542255" y="3040095"/>
                <a:ext cx="231480" cy="3873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96" name="Ink 95">
                <a:extLst>
                  <a:ext uri="{FF2B5EF4-FFF2-40B4-BE49-F238E27FC236}">
                    <a16:creationId xmlns:a16="http://schemas.microsoft.com/office/drawing/2014/main" id="{233C0F40-D02C-4BA6-9826-C06EFAEBE971}"/>
                  </a:ext>
                </a:extLst>
              </p14:cNvPr>
              <p14:cNvContentPartPr/>
              <p14:nvPr/>
            </p14:nvContentPartPr>
            <p14:xfrm>
              <a:off x="1549095" y="3061695"/>
              <a:ext cx="8280" cy="10800"/>
            </p14:xfrm>
          </p:contentPart>
        </mc:Choice>
        <mc:Fallback xmlns="">
          <p:pic>
            <p:nvPicPr>
              <p:cNvPr id="96" name="Ink 95">
                <a:extLst>
                  <a:ext uri="{FF2B5EF4-FFF2-40B4-BE49-F238E27FC236}">
                    <a16:creationId xmlns:a16="http://schemas.microsoft.com/office/drawing/2014/main" id="{233C0F40-D02C-4BA6-9826-C06EFAEBE971}"/>
                  </a:ext>
                </a:extLst>
              </p:cNvPr>
              <p:cNvPicPr/>
              <p:nvPr/>
            </p:nvPicPr>
            <p:blipFill>
              <a:blip r:embed="rId100"/>
              <a:stretch>
                <a:fillRect/>
              </a:stretch>
            </p:blipFill>
            <p:spPr>
              <a:xfrm>
                <a:off x="1531095" y="3025695"/>
                <a:ext cx="439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97" name="Ink 96">
                <a:extLst>
                  <a:ext uri="{FF2B5EF4-FFF2-40B4-BE49-F238E27FC236}">
                    <a16:creationId xmlns:a16="http://schemas.microsoft.com/office/drawing/2014/main" id="{4D15995D-DA8D-41A1-80BF-450069A4A486}"/>
                  </a:ext>
                </a:extLst>
              </p14:cNvPr>
              <p14:cNvContentPartPr/>
              <p14:nvPr/>
            </p14:nvContentPartPr>
            <p14:xfrm>
              <a:off x="1541895" y="3052335"/>
              <a:ext cx="1440" cy="1800"/>
            </p14:xfrm>
          </p:contentPart>
        </mc:Choice>
        <mc:Fallback xmlns="">
          <p:pic>
            <p:nvPicPr>
              <p:cNvPr id="97" name="Ink 96">
                <a:extLst>
                  <a:ext uri="{FF2B5EF4-FFF2-40B4-BE49-F238E27FC236}">
                    <a16:creationId xmlns:a16="http://schemas.microsoft.com/office/drawing/2014/main" id="{4D15995D-DA8D-41A1-80BF-450069A4A486}"/>
                  </a:ext>
                </a:extLst>
              </p:cNvPr>
              <p:cNvPicPr/>
              <p:nvPr/>
            </p:nvPicPr>
            <p:blipFill>
              <a:blip r:embed="rId102"/>
              <a:stretch>
                <a:fillRect/>
              </a:stretch>
            </p:blipFill>
            <p:spPr>
              <a:xfrm>
                <a:off x="1523895" y="3016335"/>
                <a:ext cx="370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98" name="Ink 97">
                <a:extLst>
                  <a:ext uri="{FF2B5EF4-FFF2-40B4-BE49-F238E27FC236}">
                    <a16:creationId xmlns:a16="http://schemas.microsoft.com/office/drawing/2014/main" id="{42067662-DAC1-405A-8F3A-08AB7C10A2E0}"/>
                  </a:ext>
                </a:extLst>
              </p14:cNvPr>
              <p14:cNvContentPartPr/>
              <p14:nvPr/>
            </p14:nvContentPartPr>
            <p14:xfrm>
              <a:off x="1514175" y="3023895"/>
              <a:ext cx="720" cy="360"/>
            </p14:xfrm>
          </p:contentPart>
        </mc:Choice>
        <mc:Fallback xmlns="">
          <p:pic>
            <p:nvPicPr>
              <p:cNvPr id="98" name="Ink 97">
                <a:extLst>
                  <a:ext uri="{FF2B5EF4-FFF2-40B4-BE49-F238E27FC236}">
                    <a16:creationId xmlns:a16="http://schemas.microsoft.com/office/drawing/2014/main" id="{42067662-DAC1-405A-8F3A-08AB7C10A2E0}"/>
                  </a:ext>
                </a:extLst>
              </p:cNvPr>
              <p:cNvPicPr/>
              <p:nvPr/>
            </p:nvPicPr>
            <p:blipFill>
              <a:blip r:embed="rId79"/>
              <a:stretch>
                <a:fillRect/>
              </a:stretch>
            </p:blipFill>
            <p:spPr>
              <a:xfrm>
                <a:off x="1496175" y="3005895"/>
                <a:ext cx="36360" cy="361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99" name="Ink 98">
                <a:extLst>
                  <a:ext uri="{FF2B5EF4-FFF2-40B4-BE49-F238E27FC236}">
                    <a16:creationId xmlns:a16="http://schemas.microsoft.com/office/drawing/2014/main" id="{6481083E-C209-4401-9D2E-C276D7CB3994}"/>
                  </a:ext>
                </a:extLst>
              </p14:cNvPr>
              <p14:cNvContentPartPr/>
              <p14:nvPr/>
            </p14:nvContentPartPr>
            <p14:xfrm>
              <a:off x="1347495" y="2923815"/>
              <a:ext cx="272880" cy="270000"/>
            </p14:xfrm>
          </p:contentPart>
        </mc:Choice>
        <mc:Fallback xmlns="">
          <p:pic>
            <p:nvPicPr>
              <p:cNvPr id="99" name="Ink 98">
                <a:extLst>
                  <a:ext uri="{FF2B5EF4-FFF2-40B4-BE49-F238E27FC236}">
                    <a16:creationId xmlns:a16="http://schemas.microsoft.com/office/drawing/2014/main" id="{6481083E-C209-4401-9D2E-C276D7CB3994}"/>
                  </a:ext>
                </a:extLst>
              </p:cNvPr>
              <p:cNvPicPr/>
              <p:nvPr/>
            </p:nvPicPr>
            <p:blipFill>
              <a:blip r:embed="rId105"/>
              <a:stretch>
                <a:fillRect/>
              </a:stretch>
            </p:blipFill>
            <p:spPr>
              <a:xfrm>
                <a:off x="1329519" y="2887815"/>
                <a:ext cx="308473" cy="3416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00" name="Ink 99">
                <a:extLst>
                  <a:ext uri="{FF2B5EF4-FFF2-40B4-BE49-F238E27FC236}">
                    <a16:creationId xmlns:a16="http://schemas.microsoft.com/office/drawing/2014/main" id="{61C7BE00-4B22-4C28-9336-398D59A03352}"/>
                  </a:ext>
                </a:extLst>
              </p14:cNvPr>
              <p14:cNvContentPartPr/>
              <p14:nvPr/>
            </p14:nvContentPartPr>
            <p14:xfrm>
              <a:off x="1701015" y="3194895"/>
              <a:ext cx="305280" cy="348840"/>
            </p14:xfrm>
          </p:contentPart>
        </mc:Choice>
        <mc:Fallback xmlns="">
          <p:pic>
            <p:nvPicPr>
              <p:cNvPr id="100" name="Ink 99">
                <a:extLst>
                  <a:ext uri="{FF2B5EF4-FFF2-40B4-BE49-F238E27FC236}">
                    <a16:creationId xmlns:a16="http://schemas.microsoft.com/office/drawing/2014/main" id="{61C7BE00-4B22-4C28-9336-398D59A03352}"/>
                  </a:ext>
                </a:extLst>
              </p:cNvPr>
              <p:cNvPicPr/>
              <p:nvPr/>
            </p:nvPicPr>
            <p:blipFill>
              <a:blip r:embed="rId107"/>
              <a:stretch>
                <a:fillRect/>
              </a:stretch>
            </p:blipFill>
            <p:spPr>
              <a:xfrm>
                <a:off x="1682994" y="3158895"/>
                <a:ext cx="340962" cy="4204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01" name="Ink 100">
                <a:extLst>
                  <a:ext uri="{FF2B5EF4-FFF2-40B4-BE49-F238E27FC236}">
                    <a16:creationId xmlns:a16="http://schemas.microsoft.com/office/drawing/2014/main" id="{7C57A76B-2103-48F5-88B3-FCA91D2E5DF8}"/>
                  </a:ext>
                </a:extLst>
              </p14:cNvPr>
              <p14:cNvContentPartPr/>
              <p14:nvPr/>
            </p14:nvContentPartPr>
            <p14:xfrm>
              <a:off x="2259015" y="3752175"/>
              <a:ext cx="17640" cy="16200"/>
            </p14:xfrm>
          </p:contentPart>
        </mc:Choice>
        <mc:Fallback xmlns="">
          <p:pic>
            <p:nvPicPr>
              <p:cNvPr id="101" name="Ink 100">
                <a:extLst>
                  <a:ext uri="{FF2B5EF4-FFF2-40B4-BE49-F238E27FC236}">
                    <a16:creationId xmlns:a16="http://schemas.microsoft.com/office/drawing/2014/main" id="{7C57A76B-2103-48F5-88B3-FCA91D2E5DF8}"/>
                  </a:ext>
                </a:extLst>
              </p:cNvPr>
              <p:cNvPicPr/>
              <p:nvPr/>
            </p:nvPicPr>
            <p:blipFill>
              <a:blip r:embed="rId109"/>
              <a:stretch>
                <a:fillRect/>
              </a:stretch>
            </p:blipFill>
            <p:spPr>
              <a:xfrm>
                <a:off x="2241015" y="3716175"/>
                <a:ext cx="532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02" name="Ink 101">
                <a:extLst>
                  <a:ext uri="{FF2B5EF4-FFF2-40B4-BE49-F238E27FC236}">
                    <a16:creationId xmlns:a16="http://schemas.microsoft.com/office/drawing/2014/main" id="{F45FEE4D-2A74-48AE-9E6A-BC57C13A3DAC}"/>
                  </a:ext>
                </a:extLst>
              </p14:cNvPr>
              <p14:cNvContentPartPr/>
              <p14:nvPr/>
            </p14:nvContentPartPr>
            <p14:xfrm>
              <a:off x="2228775" y="3723735"/>
              <a:ext cx="14400" cy="14400"/>
            </p14:xfrm>
          </p:contentPart>
        </mc:Choice>
        <mc:Fallback xmlns="">
          <p:pic>
            <p:nvPicPr>
              <p:cNvPr id="102" name="Ink 101">
                <a:extLst>
                  <a:ext uri="{FF2B5EF4-FFF2-40B4-BE49-F238E27FC236}">
                    <a16:creationId xmlns:a16="http://schemas.microsoft.com/office/drawing/2014/main" id="{F45FEE4D-2A74-48AE-9E6A-BC57C13A3DAC}"/>
                  </a:ext>
                </a:extLst>
              </p:cNvPr>
              <p:cNvPicPr/>
              <p:nvPr/>
            </p:nvPicPr>
            <p:blipFill>
              <a:blip r:embed="rId111"/>
              <a:stretch>
                <a:fillRect/>
              </a:stretch>
            </p:blipFill>
            <p:spPr>
              <a:xfrm>
                <a:off x="2210775" y="3687735"/>
                <a:ext cx="500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03" name="Ink 102">
                <a:extLst>
                  <a:ext uri="{FF2B5EF4-FFF2-40B4-BE49-F238E27FC236}">
                    <a16:creationId xmlns:a16="http://schemas.microsoft.com/office/drawing/2014/main" id="{2CF226E5-074C-48E5-855C-843212A894F2}"/>
                  </a:ext>
                </a:extLst>
              </p14:cNvPr>
              <p14:cNvContentPartPr/>
              <p14:nvPr/>
            </p14:nvContentPartPr>
            <p14:xfrm>
              <a:off x="2196375" y="3690615"/>
              <a:ext cx="13680" cy="13680"/>
            </p14:xfrm>
          </p:contentPart>
        </mc:Choice>
        <mc:Fallback xmlns="">
          <p:pic>
            <p:nvPicPr>
              <p:cNvPr id="103" name="Ink 102">
                <a:extLst>
                  <a:ext uri="{FF2B5EF4-FFF2-40B4-BE49-F238E27FC236}">
                    <a16:creationId xmlns:a16="http://schemas.microsoft.com/office/drawing/2014/main" id="{2CF226E5-074C-48E5-855C-843212A894F2}"/>
                  </a:ext>
                </a:extLst>
              </p:cNvPr>
              <p:cNvPicPr/>
              <p:nvPr/>
            </p:nvPicPr>
            <p:blipFill>
              <a:blip r:embed="rId113"/>
              <a:stretch>
                <a:fillRect/>
              </a:stretch>
            </p:blipFill>
            <p:spPr>
              <a:xfrm>
                <a:off x="2178375" y="3655538"/>
                <a:ext cx="49320" cy="83483"/>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4" name="Ink 103">
                <a:extLst>
                  <a:ext uri="{FF2B5EF4-FFF2-40B4-BE49-F238E27FC236}">
                    <a16:creationId xmlns:a16="http://schemas.microsoft.com/office/drawing/2014/main" id="{A639BFBA-6A84-4106-AF07-14A4838B24E8}"/>
                  </a:ext>
                </a:extLst>
              </p14:cNvPr>
              <p14:cNvContentPartPr/>
              <p14:nvPr/>
            </p14:nvContentPartPr>
            <p14:xfrm>
              <a:off x="2158935" y="3647415"/>
              <a:ext cx="13320" cy="15120"/>
            </p14:xfrm>
          </p:contentPart>
        </mc:Choice>
        <mc:Fallback xmlns="">
          <p:pic>
            <p:nvPicPr>
              <p:cNvPr id="104" name="Ink 103">
                <a:extLst>
                  <a:ext uri="{FF2B5EF4-FFF2-40B4-BE49-F238E27FC236}">
                    <a16:creationId xmlns:a16="http://schemas.microsoft.com/office/drawing/2014/main" id="{A639BFBA-6A84-4106-AF07-14A4838B24E8}"/>
                  </a:ext>
                </a:extLst>
              </p:cNvPr>
              <p:cNvPicPr/>
              <p:nvPr/>
            </p:nvPicPr>
            <p:blipFill>
              <a:blip r:embed="rId115"/>
              <a:stretch>
                <a:fillRect/>
              </a:stretch>
            </p:blipFill>
            <p:spPr>
              <a:xfrm>
                <a:off x="2140935" y="3611415"/>
                <a:ext cx="489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05" name="Ink 104">
                <a:extLst>
                  <a:ext uri="{FF2B5EF4-FFF2-40B4-BE49-F238E27FC236}">
                    <a16:creationId xmlns:a16="http://schemas.microsoft.com/office/drawing/2014/main" id="{99DDEF3C-637E-4F83-B7FE-53E8F81DEA85}"/>
                  </a:ext>
                </a:extLst>
              </p14:cNvPr>
              <p14:cNvContentPartPr/>
              <p14:nvPr/>
            </p14:nvContentPartPr>
            <p14:xfrm>
              <a:off x="1883535" y="3371295"/>
              <a:ext cx="12240" cy="10800"/>
            </p14:xfrm>
          </p:contentPart>
        </mc:Choice>
        <mc:Fallback xmlns="">
          <p:pic>
            <p:nvPicPr>
              <p:cNvPr id="105" name="Ink 104">
                <a:extLst>
                  <a:ext uri="{FF2B5EF4-FFF2-40B4-BE49-F238E27FC236}">
                    <a16:creationId xmlns:a16="http://schemas.microsoft.com/office/drawing/2014/main" id="{99DDEF3C-637E-4F83-B7FE-53E8F81DEA85}"/>
                  </a:ext>
                </a:extLst>
              </p:cNvPr>
              <p:cNvPicPr/>
              <p:nvPr/>
            </p:nvPicPr>
            <p:blipFill>
              <a:blip r:embed="rId117"/>
              <a:stretch>
                <a:fillRect/>
              </a:stretch>
            </p:blipFill>
            <p:spPr>
              <a:xfrm>
                <a:off x="1865535" y="3335295"/>
                <a:ext cx="478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6" name="Ink 105">
                <a:extLst>
                  <a:ext uri="{FF2B5EF4-FFF2-40B4-BE49-F238E27FC236}">
                    <a16:creationId xmlns:a16="http://schemas.microsoft.com/office/drawing/2014/main" id="{93019398-DEAD-4C8F-8C71-DE34E4235D59}"/>
                  </a:ext>
                </a:extLst>
              </p14:cNvPr>
              <p14:cNvContentPartPr/>
              <p14:nvPr/>
            </p14:nvContentPartPr>
            <p14:xfrm>
              <a:off x="1866975" y="3356895"/>
              <a:ext cx="14760" cy="12600"/>
            </p14:xfrm>
          </p:contentPart>
        </mc:Choice>
        <mc:Fallback xmlns="">
          <p:pic>
            <p:nvPicPr>
              <p:cNvPr id="106" name="Ink 105">
                <a:extLst>
                  <a:ext uri="{FF2B5EF4-FFF2-40B4-BE49-F238E27FC236}">
                    <a16:creationId xmlns:a16="http://schemas.microsoft.com/office/drawing/2014/main" id="{93019398-DEAD-4C8F-8C71-DE34E4235D59}"/>
                  </a:ext>
                </a:extLst>
              </p:cNvPr>
              <p:cNvPicPr/>
              <p:nvPr/>
            </p:nvPicPr>
            <p:blipFill>
              <a:blip r:embed="rId119"/>
              <a:stretch>
                <a:fillRect/>
              </a:stretch>
            </p:blipFill>
            <p:spPr>
              <a:xfrm>
                <a:off x="1848975" y="3320895"/>
                <a:ext cx="504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7" name="Ink 106">
                <a:extLst>
                  <a:ext uri="{FF2B5EF4-FFF2-40B4-BE49-F238E27FC236}">
                    <a16:creationId xmlns:a16="http://schemas.microsoft.com/office/drawing/2014/main" id="{0E36B037-5DBC-4782-B6FB-E4631924D8B5}"/>
                  </a:ext>
                </a:extLst>
              </p14:cNvPr>
              <p14:cNvContentPartPr/>
              <p14:nvPr/>
            </p14:nvContentPartPr>
            <p14:xfrm>
              <a:off x="1766535" y="3290655"/>
              <a:ext cx="91080" cy="59760"/>
            </p14:xfrm>
          </p:contentPart>
        </mc:Choice>
        <mc:Fallback xmlns="">
          <p:pic>
            <p:nvPicPr>
              <p:cNvPr id="107" name="Ink 106">
                <a:extLst>
                  <a:ext uri="{FF2B5EF4-FFF2-40B4-BE49-F238E27FC236}">
                    <a16:creationId xmlns:a16="http://schemas.microsoft.com/office/drawing/2014/main" id="{0E36B037-5DBC-4782-B6FB-E4631924D8B5}"/>
                  </a:ext>
                </a:extLst>
              </p:cNvPr>
              <p:cNvPicPr/>
              <p:nvPr/>
            </p:nvPicPr>
            <p:blipFill>
              <a:blip r:embed="rId121"/>
              <a:stretch>
                <a:fillRect/>
              </a:stretch>
            </p:blipFill>
            <p:spPr>
              <a:xfrm>
                <a:off x="1748535" y="3254871"/>
                <a:ext cx="126720" cy="130971"/>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8" name="Ink 107">
                <a:extLst>
                  <a:ext uri="{FF2B5EF4-FFF2-40B4-BE49-F238E27FC236}">
                    <a16:creationId xmlns:a16="http://schemas.microsoft.com/office/drawing/2014/main" id="{5318D185-3F47-4D93-B012-036A4DA538A3}"/>
                  </a:ext>
                </a:extLst>
              </p14:cNvPr>
              <p14:cNvContentPartPr/>
              <p14:nvPr/>
            </p14:nvContentPartPr>
            <p14:xfrm>
              <a:off x="1514175" y="3000135"/>
              <a:ext cx="360" cy="360"/>
            </p14:xfrm>
          </p:contentPart>
        </mc:Choice>
        <mc:Fallback xmlns="">
          <p:pic>
            <p:nvPicPr>
              <p:cNvPr id="108" name="Ink 107">
                <a:extLst>
                  <a:ext uri="{FF2B5EF4-FFF2-40B4-BE49-F238E27FC236}">
                    <a16:creationId xmlns:a16="http://schemas.microsoft.com/office/drawing/2014/main" id="{5318D185-3F47-4D93-B012-036A4DA538A3}"/>
                  </a:ext>
                </a:extLst>
              </p:cNvPr>
              <p:cNvPicPr/>
              <p:nvPr/>
            </p:nvPicPr>
            <p:blipFill>
              <a:blip r:embed="rId45"/>
              <a:stretch>
                <a:fillRect/>
              </a:stretch>
            </p:blipFill>
            <p:spPr>
              <a:xfrm>
                <a:off x="1496175" y="296413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09" name="Ink 108">
                <a:extLst>
                  <a:ext uri="{FF2B5EF4-FFF2-40B4-BE49-F238E27FC236}">
                    <a16:creationId xmlns:a16="http://schemas.microsoft.com/office/drawing/2014/main" id="{13753F81-953A-4B78-BA0F-E81C9FA5C741}"/>
                  </a:ext>
                </a:extLst>
              </p14:cNvPr>
              <p14:cNvContentPartPr/>
              <p14:nvPr/>
            </p14:nvContentPartPr>
            <p14:xfrm>
              <a:off x="1514175" y="3000135"/>
              <a:ext cx="2160" cy="360"/>
            </p14:xfrm>
          </p:contentPart>
        </mc:Choice>
        <mc:Fallback xmlns="">
          <p:pic>
            <p:nvPicPr>
              <p:cNvPr id="109" name="Ink 108">
                <a:extLst>
                  <a:ext uri="{FF2B5EF4-FFF2-40B4-BE49-F238E27FC236}">
                    <a16:creationId xmlns:a16="http://schemas.microsoft.com/office/drawing/2014/main" id="{13753F81-953A-4B78-BA0F-E81C9FA5C741}"/>
                  </a:ext>
                </a:extLst>
              </p:cNvPr>
              <p:cNvPicPr/>
              <p:nvPr/>
            </p:nvPicPr>
            <p:blipFill>
              <a:blip r:embed="rId124"/>
              <a:stretch>
                <a:fillRect/>
              </a:stretch>
            </p:blipFill>
            <p:spPr>
              <a:xfrm>
                <a:off x="1498746" y="2964135"/>
                <a:ext cx="32709"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10" name="Ink 109">
                <a:extLst>
                  <a:ext uri="{FF2B5EF4-FFF2-40B4-BE49-F238E27FC236}">
                    <a16:creationId xmlns:a16="http://schemas.microsoft.com/office/drawing/2014/main" id="{B3FD39A1-DB14-4810-8D9B-6EE7ED8FF988}"/>
                  </a:ext>
                </a:extLst>
              </p14:cNvPr>
              <p14:cNvContentPartPr/>
              <p14:nvPr/>
            </p14:nvContentPartPr>
            <p14:xfrm>
              <a:off x="1537935" y="3033255"/>
              <a:ext cx="3240" cy="6120"/>
            </p14:xfrm>
          </p:contentPart>
        </mc:Choice>
        <mc:Fallback xmlns="">
          <p:pic>
            <p:nvPicPr>
              <p:cNvPr id="110" name="Ink 109">
                <a:extLst>
                  <a:ext uri="{FF2B5EF4-FFF2-40B4-BE49-F238E27FC236}">
                    <a16:creationId xmlns:a16="http://schemas.microsoft.com/office/drawing/2014/main" id="{B3FD39A1-DB14-4810-8D9B-6EE7ED8FF988}"/>
                  </a:ext>
                </a:extLst>
              </p:cNvPr>
              <p:cNvPicPr/>
              <p:nvPr/>
            </p:nvPicPr>
            <p:blipFill>
              <a:blip r:embed="rId126"/>
              <a:stretch>
                <a:fillRect/>
              </a:stretch>
            </p:blipFill>
            <p:spPr>
              <a:xfrm>
                <a:off x="1519935" y="2997255"/>
                <a:ext cx="388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11" name="Ink 110">
                <a:extLst>
                  <a:ext uri="{FF2B5EF4-FFF2-40B4-BE49-F238E27FC236}">
                    <a16:creationId xmlns:a16="http://schemas.microsoft.com/office/drawing/2014/main" id="{F67678F6-B871-4BCC-AD40-9B86CBDBE42A}"/>
                  </a:ext>
                </a:extLst>
              </p14:cNvPr>
              <p14:cNvContentPartPr/>
              <p14:nvPr/>
            </p14:nvContentPartPr>
            <p14:xfrm>
              <a:off x="1528575" y="3014175"/>
              <a:ext cx="360" cy="360"/>
            </p14:xfrm>
          </p:contentPart>
        </mc:Choice>
        <mc:Fallback xmlns="">
          <p:pic>
            <p:nvPicPr>
              <p:cNvPr id="111" name="Ink 110">
                <a:extLst>
                  <a:ext uri="{FF2B5EF4-FFF2-40B4-BE49-F238E27FC236}">
                    <a16:creationId xmlns:a16="http://schemas.microsoft.com/office/drawing/2014/main" id="{F67678F6-B871-4BCC-AD40-9B86CBDBE42A}"/>
                  </a:ext>
                </a:extLst>
              </p:cNvPr>
              <p:cNvPicPr/>
              <p:nvPr/>
            </p:nvPicPr>
            <p:blipFill>
              <a:blip r:embed="rId45"/>
              <a:stretch>
                <a:fillRect/>
              </a:stretch>
            </p:blipFill>
            <p:spPr>
              <a:xfrm>
                <a:off x="1510575" y="297817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12" name="Ink 111">
                <a:extLst>
                  <a:ext uri="{FF2B5EF4-FFF2-40B4-BE49-F238E27FC236}">
                    <a16:creationId xmlns:a16="http://schemas.microsoft.com/office/drawing/2014/main" id="{B15EE291-F936-4509-9E3C-21F32BA2B1EE}"/>
                  </a:ext>
                </a:extLst>
              </p14:cNvPr>
              <p14:cNvContentPartPr/>
              <p14:nvPr/>
            </p14:nvContentPartPr>
            <p14:xfrm>
              <a:off x="1302248" y="2788159"/>
              <a:ext cx="360" cy="360"/>
            </p14:xfrm>
          </p:contentPart>
        </mc:Choice>
        <mc:Fallback xmlns="">
          <p:pic>
            <p:nvPicPr>
              <p:cNvPr id="112" name="Ink 111">
                <a:extLst>
                  <a:ext uri="{FF2B5EF4-FFF2-40B4-BE49-F238E27FC236}">
                    <a16:creationId xmlns:a16="http://schemas.microsoft.com/office/drawing/2014/main" id="{B15EE291-F936-4509-9E3C-21F32BA2B1EE}"/>
                  </a:ext>
                </a:extLst>
              </p:cNvPr>
              <p:cNvPicPr/>
              <p:nvPr/>
            </p:nvPicPr>
            <p:blipFill>
              <a:blip r:embed="rId45"/>
              <a:stretch>
                <a:fillRect/>
              </a:stretch>
            </p:blipFill>
            <p:spPr>
              <a:xfrm>
                <a:off x="1284248" y="2752159"/>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13" name="Ink 112">
                <a:extLst>
                  <a:ext uri="{FF2B5EF4-FFF2-40B4-BE49-F238E27FC236}">
                    <a16:creationId xmlns:a16="http://schemas.microsoft.com/office/drawing/2014/main" id="{A027D4B0-7C1C-4487-8756-1DDD104393A6}"/>
                  </a:ext>
                </a:extLst>
              </p14:cNvPr>
              <p14:cNvContentPartPr/>
              <p14:nvPr/>
            </p14:nvContentPartPr>
            <p14:xfrm>
              <a:off x="1355168" y="2854399"/>
              <a:ext cx="930960" cy="930960"/>
            </p14:xfrm>
          </p:contentPart>
        </mc:Choice>
        <mc:Fallback xmlns="">
          <p:pic>
            <p:nvPicPr>
              <p:cNvPr id="113" name="Ink 112">
                <a:extLst>
                  <a:ext uri="{FF2B5EF4-FFF2-40B4-BE49-F238E27FC236}">
                    <a16:creationId xmlns:a16="http://schemas.microsoft.com/office/drawing/2014/main" id="{A027D4B0-7C1C-4487-8756-1DDD104393A6}"/>
                  </a:ext>
                </a:extLst>
              </p:cNvPr>
              <p:cNvPicPr/>
              <p:nvPr/>
            </p:nvPicPr>
            <p:blipFill>
              <a:blip r:embed="rId130"/>
              <a:stretch>
                <a:fillRect/>
              </a:stretch>
            </p:blipFill>
            <p:spPr>
              <a:xfrm>
                <a:off x="1337168" y="2818413"/>
                <a:ext cx="966600" cy="1002572"/>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14" name="Ink 113">
                <a:extLst>
                  <a:ext uri="{FF2B5EF4-FFF2-40B4-BE49-F238E27FC236}">
                    <a16:creationId xmlns:a16="http://schemas.microsoft.com/office/drawing/2014/main" id="{C1C741D7-F9D5-44DA-93B0-58B12E8A4962}"/>
                  </a:ext>
                </a:extLst>
              </p14:cNvPr>
              <p14:cNvContentPartPr/>
              <p14:nvPr/>
            </p14:nvContentPartPr>
            <p14:xfrm>
              <a:off x="1310730" y="3301380"/>
              <a:ext cx="26280" cy="228600"/>
            </p14:xfrm>
          </p:contentPart>
        </mc:Choice>
        <mc:Fallback xmlns="">
          <p:pic>
            <p:nvPicPr>
              <p:cNvPr id="114" name="Ink 113">
                <a:extLst>
                  <a:ext uri="{FF2B5EF4-FFF2-40B4-BE49-F238E27FC236}">
                    <a16:creationId xmlns:a16="http://schemas.microsoft.com/office/drawing/2014/main" id="{C1C741D7-F9D5-44DA-93B0-58B12E8A4962}"/>
                  </a:ext>
                </a:extLst>
              </p:cNvPr>
              <p:cNvPicPr/>
              <p:nvPr/>
            </p:nvPicPr>
            <p:blipFill>
              <a:blip r:embed="rId132"/>
              <a:stretch>
                <a:fillRect/>
              </a:stretch>
            </p:blipFill>
            <p:spPr>
              <a:xfrm>
                <a:off x="1292730" y="3265380"/>
                <a:ext cx="6192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15" name="Ink 114">
                <a:extLst>
                  <a:ext uri="{FF2B5EF4-FFF2-40B4-BE49-F238E27FC236}">
                    <a16:creationId xmlns:a16="http://schemas.microsoft.com/office/drawing/2014/main" id="{1CEB4675-4C3D-49B1-9972-7CC3E2E0E9CE}"/>
                  </a:ext>
                </a:extLst>
              </p14:cNvPr>
              <p14:cNvContentPartPr/>
              <p14:nvPr/>
            </p14:nvContentPartPr>
            <p14:xfrm>
              <a:off x="2283810" y="3792154"/>
              <a:ext cx="248400" cy="231480"/>
            </p14:xfrm>
          </p:contentPart>
        </mc:Choice>
        <mc:Fallback xmlns="">
          <p:pic>
            <p:nvPicPr>
              <p:cNvPr id="115" name="Ink 114">
                <a:extLst>
                  <a:ext uri="{FF2B5EF4-FFF2-40B4-BE49-F238E27FC236}">
                    <a16:creationId xmlns:a16="http://schemas.microsoft.com/office/drawing/2014/main" id="{1CEB4675-4C3D-49B1-9972-7CC3E2E0E9CE}"/>
                  </a:ext>
                </a:extLst>
              </p:cNvPr>
              <p:cNvPicPr/>
              <p:nvPr/>
            </p:nvPicPr>
            <p:blipFill>
              <a:blip r:embed="rId134"/>
              <a:stretch>
                <a:fillRect/>
              </a:stretch>
            </p:blipFill>
            <p:spPr>
              <a:xfrm>
                <a:off x="2265810" y="3756154"/>
                <a:ext cx="28404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6" name="Ink 115">
                <a:extLst>
                  <a:ext uri="{FF2B5EF4-FFF2-40B4-BE49-F238E27FC236}">
                    <a16:creationId xmlns:a16="http://schemas.microsoft.com/office/drawing/2014/main" id="{ADC9CA30-4955-4B4F-A7AC-E0804F59D9DC}"/>
                  </a:ext>
                </a:extLst>
              </p14:cNvPr>
              <p14:cNvContentPartPr/>
              <p14:nvPr/>
            </p14:nvContentPartPr>
            <p14:xfrm>
              <a:off x="2461290" y="3977194"/>
              <a:ext cx="280080" cy="261000"/>
            </p14:xfrm>
          </p:contentPart>
        </mc:Choice>
        <mc:Fallback xmlns="">
          <p:pic>
            <p:nvPicPr>
              <p:cNvPr id="116" name="Ink 115">
                <a:extLst>
                  <a:ext uri="{FF2B5EF4-FFF2-40B4-BE49-F238E27FC236}">
                    <a16:creationId xmlns:a16="http://schemas.microsoft.com/office/drawing/2014/main" id="{ADC9CA30-4955-4B4F-A7AC-E0804F59D9DC}"/>
                  </a:ext>
                </a:extLst>
              </p:cNvPr>
              <p:cNvPicPr/>
              <p:nvPr/>
            </p:nvPicPr>
            <p:blipFill>
              <a:blip r:embed="rId136"/>
              <a:stretch>
                <a:fillRect/>
              </a:stretch>
            </p:blipFill>
            <p:spPr>
              <a:xfrm>
                <a:off x="2443267" y="3941194"/>
                <a:ext cx="315766" cy="3326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7" name="Ink 116">
                <a:extLst>
                  <a:ext uri="{FF2B5EF4-FFF2-40B4-BE49-F238E27FC236}">
                    <a16:creationId xmlns:a16="http://schemas.microsoft.com/office/drawing/2014/main" id="{24EE2730-92F3-493B-AAB5-07225EC7B1E0}"/>
                  </a:ext>
                </a:extLst>
              </p14:cNvPr>
              <p14:cNvContentPartPr/>
              <p14:nvPr/>
            </p14:nvContentPartPr>
            <p14:xfrm>
              <a:off x="2718330" y="4229914"/>
              <a:ext cx="285840" cy="266400"/>
            </p14:xfrm>
          </p:contentPart>
        </mc:Choice>
        <mc:Fallback xmlns="">
          <p:pic>
            <p:nvPicPr>
              <p:cNvPr id="117" name="Ink 116">
                <a:extLst>
                  <a:ext uri="{FF2B5EF4-FFF2-40B4-BE49-F238E27FC236}">
                    <a16:creationId xmlns:a16="http://schemas.microsoft.com/office/drawing/2014/main" id="{24EE2730-92F3-493B-AAB5-07225EC7B1E0}"/>
                  </a:ext>
                </a:extLst>
              </p:cNvPr>
              <p:cNvPicPr/>
              <p:nvPr/>
            </p:nvPicPr>
            <p:blipFill>
              <a:blip r:embed="rId138"/>
              <a:stretch>
                <a:fillRect/>
              </a:stretch>
            </p:blipFill>
            <p:spPr>
              <a:xfrm>
                <a:off x="2700330" y="4193914"/>
                <a:ext cx="32148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18" name="Ink 117">
                <a:extLst>
                  <a:ext uri="{FF2B5EF4-FFF2-40B4-BE49-F238E27FC236}">
                    <a16:creationId xmlns:a16="http://schemas.microsoft.com/office/drawing/2014/main" id="{2D7D008C-4C57-43A3-9FDD-F39C63B94FF9}"/>
                  </a:ext>
                </a:extLst>
              </p14:cNvPr>
              <p14:cNvContentPartPr/>
              <p14:nvPr/>
            </p14:nvContentPartPr>
            <p14:xfrm>
              <a:off x="2923170" y="4437274"/>
              <a:ext cx="148680" cy="138960"/>
            </p14:xfrm>
          </p:contentPart>
        </mc:Choice>
        <mc:Fallback xmlns="">
          <p:pic>
            <p:nvPicPr>
              <p:cNvPr id="118" name="Ink 117">
                <a:extLst>
                  <a:ext uri="{FF2B5EF4-FFF2-40B4-BE49-F238E27FC236}">
                    <a16:creationId xmlns:a16="http://schemas.microsoft.com/office/drawing/2014/main" id="{2D7D008C-4C57-43A3-9FDD-F39C63B94FF9}"/>
                  </a:ext>
                </a:extLst>
              </p:cNvPr>
              <p:cNvPicPr/>
              <p:nvPr/>
            </p:nvPicPr>
            <p:blipFill>
              <a:blip r:embed="rId140"/>
              <a:stretch>
                <a:fillRect/>
              </a:stretch>
            </p:blipFill>
            <p:spPr>
              <a:xfrm>
                <a:off x="2905170" y="4401274"/>
                <a:ext cx="1843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19" name="Ink 118">
                <a:extLst>
                  <a:ext uri="{FF2B5EF4-FFF2-40B4-BE49-F238E27FC236}">
                    <a16:creationId xmlns:a16="http://schemas.microsoft.com/office/drawing/2014/main" id="{0B173938-B4F8-4F6E-986B-C82D40239B88}"/>
                  </a:ext>
                </a:extLst>
              </p14:cNvPr>
              <p14:cNvContentPartPr/>
              <p14:nvPr/>
            </p14:nvContentPartPr>
            <p14:xfrm>
              <a:off x="3376410" y="4889708"/>
              <a:ext cx="167760" cy="156240"/>
            </p14:xfrm>
          </p:contentPart>
        </mc:Choice>
        <mc:Fallback xmlns="">
          <p:pic>
            <p:nvPicPr>
              <p:cNvPr id="119" name="Ink 118">
                <a:extLst>
                  <a:ext uri="{FF2B5EF4-FFF2-40B4-BE49-F238E27FC236}">
                    <a16:creationId xmlns:a16="http://schemas.microsoft.com/office/drawing/2014/main" id="{0B173938-B4F8-4F6E-986B-C82D40239B88}"/>
                  </a:ext>
                </a:extLst>
              </p:cNvPr>
              <p:cNvPicPr/>
              <p:nvPr/>
            </p:nvPicPr>
            <p:blipFill>
              <a:blip r:embed="rId142"/>
              <a:stretch>
                <a:fillRect/>
              </a:stretch>
            </p:blipFill>
            <p:spPr>
              <a:xfrm>
                <a:off x="3358410" y="4853791"/>
                <a:ext cx="203400" cy="227715"/>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20" name="Ink 119">
                <a:extLst>
                  <a:ext uri="{FF2B5EF4-FFF2-40B4-BE49-F238E27FC236}">
                    <a16:creationId xmlns:a16="http://schemas.microsoft.com/office/drawing/2014/main" id="{D7DE97ED-180C-45FC-8203-B873200D499B}"/>
                  </a:ext>
                </a:extLst>
              </p14:cNvPr>
              <p14:cNvContentPartPr/>
              <p14:nvPr/>
            </p14:nvContentPartPr>
            <p14:xfrm>
              <a:off x="3169410" y="4957388"/>
              <a:ext cx="217800" cy="193320"/>
            </p14:xfrm>
          </p:contentPart>
        </mc:Choice>
        <mc:Fallback xmlns="">
          <p:pic>
            <p:nvPicPr>
              <p:cNvPr id="120" name="Ink 119">
                <a:extLst>
                  <a:ext uri="{FF2B5EF4-FFF2-40B4-BE49-F238E27FC236}">
                    <a16:creationId xmlns:a16="http://schemas.microsoft.com/office/drawing/2014/main" id="{D7DE97ED-180C-45FC-8203-B873200D499B}"/>
                  </a:ext>
                </a:extLst>
              </p:cNvPr>
              <p:cNvPicPr/>
              <p:nvPr/>
            </p:nvPicPr>
            <p:blipFill>
              <a:blip r:embed="rId144"/>
              <a:stretch>
                <a:fillRect/>
              </a:stretch>
            </p:blipFill>
            <p:spPr>
              <a:xfrm>
                <a:off x="3151410" y="4921388"/>
                <a:ext cx="25344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21" name="Ink 120">
                <a:extLst>
                  <a:ext uri="{FF2B5EF4-FFF2-40B4-BE49-F238E27FC236}">
                    <a16:creationId xmlns:a16="http://schemas.microsoft.com/office/drawing/2014/main" id="{404634F7-E26C-4997-8237-EAF2F78E1789}"/>
                  </a:ext>
                </a:extLst>
              </p14:cNvPr>
              <p14:cNvContentPartPr/>
              <p14:nvPr/>
            </p14:nvContentPartPr>
            <p14:xfrm>
              <a:off x="3513570" y="5034428"/>
              <a:ext cx="237240" cy="221400"/>
            </p14:xfrm>
          </p:contentPart>
        </mc:Choice>
        <mc:Fallback xmlns="">
          <p:pic>
            <p:nvPicPr>
              <p:cNvPr id="121" name="Ink 120">
                <a:extLst>
                  <a:ext uri="{FF2B5EF4-FFF2-40B4-BE49-F238E27FC236}">
                    <a16:creationId xmlns:a16="http://schemas.microsoft.com/office/drawing/2014/main" id="{404634F7-E26C-4997-8237-EAF2F78E1789}"/>
                  </a:ext>
                </a:extLst>
              </p:cNvPr>
              <p:cNvPicPr/>
              <p:nvPr/>
            </p:nvPicPr>
            <p:blipFill>
              <a:blip r:embed="rId146"/>
              <a:stretch>
                <a:fillRect/>
              </a:stretch>
            </p:blipFill>
            <p:spPr>
              <a:xfrm>
                <a:off x="3495570" y="4998428"/>
                <a:ext cx="27288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22" name="Ink 121">
                <a:extLst>
                  <a:ext uri="{FF2B5EF4-FFF2-40B4-BE49-F238E27FC236}">
                    <a16:creationId xmlns:a16="http://schemas.microsoft.com/office/drawing/2014/main" id="{D1E695E5-CF4B-40F7-B111-D3B12C06A650}"/>
                  </a:ext>
                </a:extLst>
              </p14:cNvPr>
              <p14:cNvContentPartPr/>
              <p14:nvPr/>
            </p14:nvContentPartPr>
            <p14:xfrm>
              <a:off x="3711930" y="5239268"/>
              <a:ext cx="158040" cy="147240"/>
            </p14:xfrm>
          </p:contentPart>
        </mc:Choice>
        <mc:Fallback xmlns="">
          <p:pic>
            <p:nvPicPr>
              <p:cNvPr id="122" name="Ink 121">
                <a:extLst>
                  <a:ext uri="{FF2B5EF4-FFF2-40B4-BE49-F238E27FC236}">
                    <a16:creationId xmlns:a16="http://schemas.microsoft.com/office/drawing/2014/main" id="{D1E695E5-CF4B-40F7-B111-D3B12C06A650}"/>
                  </a:ext>
                </a:extLst>
              </p:cNvPr>
              <p:cNvPicPr/>
              <p:nvPr/>
            </p:nvPicPr>
            <p:blipFill>
              <a:blip r:embed="rId148"/>
              <a:stretch>
                <a:fillRect/>
              </a:stretch>
            </p:blipFill>
            <p:spPr>
              <a:xfrm>
                <a:off x="3693930" y="5203268"/>
                <a:ext cx="19368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23" name="Ink 122">
                <a:extLst>
                  <a:ext uri="{FF2B5EF4-FFF2-40B4-BE49-F238E27FC236}">
                    <a16:creationId xmlns:a16="http://schemas.microsoft.com/office/drawing/2014/main" id="{EB0F83BB-EFE3-43AA-A400-DD8E39B0743A}"/>
                  </a:ext>
                </a:extLst>
              </p14:cNvPr>
              <p14:cNvContentPartPr/>
              <p14:nvPr/>
            </p14:nvContentPartPr>
            <p14:xfrm>
              <a:off x="3873210" y="5389748"/>
              <a:ext cx="43560" cy="40680"/>
            </p14:xfrm>
          </p:contentPart>
        </mc:Choice>
        <mc:Fallback xmlns="">
          <p:pic>
            <p:nvPicPr>
              <p:cNvPr id="123" name="Ink 122">
                <a:extLst>
                  <a:ext uri="{FF2B5EF4-FFF2-40B4-BE49-F238E27FC236}">
                    <a16:creationId xmlns:a16="http://schemas.microsoft.com/office/drawing/2014/main" id="{EB0F83BB-EFE3-43AA-A400-DD8E39B0743A}"/>
                  </a:ext>
                </a:extLst>
              </p:cNvPr>
              <p:cNvPicPr/>
              <p:nvPr/>
            </p:nvPicPr>
            <p:blipFill>
              <a:blip r:embed="rId150"/>
              <a:stretch>
                <a:fillRect/>
              </a:stretch>
            </p:blipFill>
            <p:spPr>
              <a:xfrm>
                <a:off x="3855210" y="5353748"/>
                <a:ext cx="792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24" name="Ink 123">
                <a:extLst>
                  <a:ext uri="{FF2B5EF4-FFF2-40B4-BE49-F238E27FC236}">
                    <a16:creationId xmlns:a16="http://schemas.microsoft.com/office/drawing/2014/main" id="{794761A3-C163-4E3C-80DA-D0B9C585EFCD}"/>
                  </a:ext>
                </a:extLst>
              </p14:cNvPr>
              <p14:cNvContentPartPr/>
              <p14:nvPr/>
            </p14:nvContentPartPr>
            <p14:xfrm>
              <a:off x="3920370" y="5434028"/>
              <a:ext cx="12600" cy="11880"/>
            </p14:xfrm>
          </p:contentPart>
        </mc:Choice>
        <mc:Fallback xmlns="">
          <p:pic>
            <p:nvPicPr>
              <p:cNvPr id="124" name="Ink 123">
                <a:extLst>
                  <a:ext uri="{FF2B5EF4-FFF2-40B4-BE49-F238E27FC236}">
                    <a16:creationId xmlns:a16="http://schemas.microsoft.com/office/drawing/2014/main" id="{794761A3-C163-4E3C-80DA-D0B9C585EFCD}"/>
                  </a:ext>
                </a:extLst>
              </p:cNvPr>
              <p:cNvPicPr/>
              <p:nvPr/>
            </p:nvPicPr>
            <p:blipFill>
              <a:blip r:embed="rId152"/>
              <a:stretch>
                <a:fillRect/>
              </a:stretch>
            </p:blipFill>
            <p:spPr>
              <a:xfrm>
                <a:off x="3902370" y="5398028"/>
                <a:ext cx="482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25" name="Ink 124">
                <a:extLst>
                  <a:ext uri="{FF2B5EF4-FFF2-40B4-BE49-F238E27FC236}">
                    <a16:creationId xmlns:a16="http://schemas.microsoft.com/office/drawing/2014/main" id="{C3C65C7F-36E8-422D-A5C7-73327A56BD3C}"/>
                  </a:ext>
                </a:extLst>
              </p14:cNvPr>
              <p14:cNvContentPartPr/>
              <p14:nvPr/>
            </p14:nvContentPartPr>
            <p14:xfrm>
              <a:off x="3961050" y="5471828"/>
              <a:ext cx="360" cy="360"/>
            </p14:xfrm>
          </p:contentPart>
        </mc:Choice>
        <mc:Fallback xmlns="">
          <p:pic>
            <p:nvPicPr>
              <p:cNvPr id="125" name="Ink 124">
                <a:extLst>
                  <a:ext uri="{FF2B5EF4-FFF2-40B4-BE49-F238E27FC236}">
                    <a16:creationId xmlns:a16="http://schemas.microsoft.com/office/drawing/2014/main" id="{C3C65C7F-36E8-422D-A5C7-73327A56BD3C}"/>
                  </a:ext>
                </a:extLst>
              </p:cNvPr>
              <p:cNvPicPr/>
              <p:nvPr/>
            </p:nvPicPr>
            <p:blipFill>
              <a:blip r:embed="rId45"/>
              <a:stretch>
                <a:fillRect/>
              </a:stretch>
            </p:blipFill>
            <p:spPr>
              <a:xfrm>
                <a:off x="3943050" y="543582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26" name="Ink 125">
                <a:extLst>
                  <a:ext uri="{FF2B5EF4-FFF2-40B4-BE49-F238E27FC236}">
                    <a16:creationId xmlns:a16="http://schemas.microsoft.com/office/drawing/2014/main" id="{E704C279-809A-4510-921A-E26FF8CB7A48}"/>
                  </a:ext>
                </a:extLst>
              </p14:cNvPr>
              <p14:cNvContentPartPr/>
              <p14:nvPr/>
            </p14:nvContentPartPr>
            <p14:xfrm>
              <a:off x="3512130" y="5457428"/>
              <a:ext cx="443160" cy="12600"/>
            </p14:xfrm>
          </p:contentPart>
        </mc:Choice>
        <mc:Fallback xmlns="">
          <p:pic>
            <p:nvPicPr>
              <p:cNvPr id="126" name="Ink 125">
                <a:extLst>
                  <a:ext uri="{FF2B5EF4-FFF2-40B4-BE49-F238E27FC236}">
                    <a16:creationId xmlns:a16="http://schemas.microsoft.com/office/drawing/2014/main" id="{E704C279-809A-4510-921A-E26FF8CB7A48}"/>
                  </a:ext>
                </a:extLst>
              </p:cNvPr>
              <p:cNvPicPr/>
              <p:nvPr/>
            </p:nvPicPr>
            <p:blipFill>
              <a:blip r:embed="rId155"/>
              <a:stretch>
                <a:fillRect/>
              </a:stretch>
            </p:blipFill>
            <p:spPr>
              <a:xfrm>
                <a:off x="3494145" y="5421428"/>
                <a:ext cx="478771"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27" name="Ink 126">
                <a:extLst>
                  <a:ext uri="{FF2B5EF4-FFF2-40B4-BE49-F238E27FC236}">
                    <a16:creationId xmlns:a16="http://schemas.microsoft.com/office/drawing/2014/main" id="{D279CCFC-9ACB-4470-8816-DCB800F7C298}"/>
                  </a:ext>
                </a:extLst>
              </p14:cNvPr>
              <p14:cNvContentPartPr/>
              <p14:nvPr/>
            </p14:nvContentPartPr>
            <p14:xfrm>
              <a:off x="1667850" y="5236028"/>
              <a:ext cx="465840" cy="23400"/>
            </p14:xfrm>
          </p:contentPart>
        </mc:Choice>
        <mc:Fallback xmlns="">
          <p:pic>
            <p:nvPicPr>
              <p:cNvPr id="127" name="Ink 126">
                <a:extLst>
                  <a:ext uri="{FF2B5EF4-FFF2-40B4-BE49-F238E27FC236}">
                    <a16:creationId xmlns:a16="http://schemas.microsoft.com/office/drawing/2014/main" id="{D279CCFC-9ACB-4470-8816-DCB800F7C298}"/>
                  </a:ext>
                </a:extLst>
              </p:cNvPr>
              <p:cNvPicPr/>
              <p:nvPr/>
            </p:nvPicPr>
            <p:blipFill>
              <a:blip r:embed="rId157"/>
              <a:stretch>
                <a:fillRect/>
              </a:stretch>
            </p:blipFill>
            <p:spPr>
              <a:xfrm>
                <a:off x="1649850" y="5200028"/>
                <a:ext cx="5014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28" name="Ink 127">
                <a:extLst>
                  <a:ext uri="{FF2B5EF4-FFF2-40B4-BE49-F238E27FC236}">
                    <a16:creationId xmlns:a16="http://schemas.microsoft.com/office/drawing/2014/main" id="{353D908F-EBB6-47B3-B287-18CC9861CB44}"/>
                  </a:ext>
                </a:extLst>
              </p14:cNvPr>
              <p14:cNvContentPartPr/>
              <p14:nvPr/>
            </p14:nvContentPartPr>
            <p14:xfrm>
              <a:off x="1307490" y="5205068"/>
              <a:ext cx="2415600" cy="231120"/>
            </p14:xfrm>
          </p:contentPart>
        </mc:Choice>
        <mc:Fallback xmlns="">
          <p:pic>
            <p:nvPicPr>
              <p:cNvPr id="128" name="Ink 127">
                <a:extLst>
                  <a:ext uri="{FF2B5EF4-FFF2-40B4-BE49-F238E27FC236}">
                    <a16:creationId xmlns:a16="http://schemas.microsoft.com/office/drawing/2014/main" id="{353D908F-EBB6-47B3-B287-18CC9861CB44}"/>
                  </a:ext>
                </a:extLst>
              </p:cNvPr>
              <p:cNvPicPr/>
              <p:nvPr/>
            </p:nvPicPr>
            <p:blipFill>
              <a:blip r:embed="rId159"/>
              <a:stretch>
                <a:fillRect/>
              </a:stretch>
            </p:blipFill>
            <p:spPr>
              <a:xfrm>
                <a:off x="1289490" y="5169068"/>
                <a:ext cx="245124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29" name="Ink 128">
                <a:extLst>
                  <a:ext uri="{FF2B5EF4-FFF2-40B4-BE49-F238E27FC236}">
                    <a16:creationId xmlns:a16="http://schemas.microsoft.com/office/drawing/2014/main" id="{E2FE4334-C4B0-4BCE-AA94-F61C99DF58B0}"/>
                  </a:ext>
                </a:extLst>
              </p14:cNvPr>
              <p14:cNvContentPartPr/>
              <p14:nvPr/>
            </p14:nvContentPartPr>
            <p14:xfrm>
              <a:off x="3938370" y="5450588"/>
              <a:ext cx="360" cy="360"/>
            </p14:xfrm>
          </p:contentPart>
        </mc:Choice>
        <mc:Fallback xmlns="">
          <p:pic>
            <p:nvPicPr>
              <p:cNvPr id="129" name="Ink 128">
                <a:extLst>
                  <a:ext uri="{FF2B5EF4-FFF2-40B4-BE49-F238E27FC236}">
                    <a16:creationId xmlns:a16="http://schemas.microsoft.com/office/drawing/2014/main" id="{E2FE4334-C4B0-4BCE-AA94-F61C99DF58B0}"/>
                  </a:ext>
                </a:extLst>
              </p:cNvPr>
              <p:cNvPicPr/>
              <p:nvPr/>
            </p:nvPicPr>
            <p:blipFill>
              <a:blip r:embed="rId45"/>
              <a:stretch>
                <a:fillRect/>
              </a:stretch>
            </p:blipFill>
            <p:spPr>
              <a:xfrm>
                <a:off x="3920370" y="541458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30" name="Ink 129">
                <a:extLst>
                  <a:ext uri="{FF2B5EF4-FFF2-40B4-BE49-F238E27FC236}">
                    <a16:creationId xmlns:a16="http://schemas.microsoft.com/office/drawing/2014/main" id="{ECFFE050-EAAA-41CA-A2B4-DF9537FE22B3}"/>
                  </a:ext>
                </a:extLst>
              </p14:cNvPr>
              <p14:cNvContentPartPr/>
              <p14:nvPr/>
            </p14:nvContentPartPr>
            <p14:xfrm>
              <a:off x="3952770" y="5455268"/>
              <a:ext cx="360" cy="360"/>
            </p14:xfrm>
          </p:contentPart>
        </mc:Choice>
        <mc:Fallback xmlns="">
          <p:pic>
            <p:nvPicPr>
              <p:cNvPr id="130" name="Ink 129">
                <a:extLst>
                  <a:ext uri="{FF2B5EF4-FFF2-40B4-BE49-F238E27FC236}">
                    <a16:creationId xmlns:a16="http://schemas.microsoft.com/office/drawing/2014/main" id="{ECFFE050-EAAA-41CA-A2B4-DF9537FE22B3}"/>
                  </a:ext>
                </a:extLst>
              </p:cNvPr>
              <p:cNvPicPr/>
              <p:nvPr/>
            </p:nvPicPr>
            <p:blipFill>
              <a:blip r:embed="rId45"/>
              <a:stretch>
                <a:fillRect/>
              </a:stretch>
            </p:blipFill>
            <p:spPr>
              <a:xfrm>
                <a:off x="3934770" y="541926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31" name="Ink 130">
                <a:extLst>
                  <a:ext uri="{FF2B5EF4-FFF2-40B4-BE49-F238E27FC236}">
                    <a16:creationId xmlns:a16="http://schemas.microsoft.com/office/drawing/2014/main" id="{3F9B883D-C2F2-4081-93BA-E68DB67E35DB}"/>
                  </a:ext>
                </a:extLst>
              </p14:cNvPr>
              <p14:cNvContentPartPr/>
              <p14:nvPr/>
            </p14:nvContentPartPr>
            <p14:xfrm>
              <a:off x="3933690" y="5440868"/>
              <a:ext cx="360" cy="360"/>
            </p14:xfrm>
          </p:contentPart>
        </mc:Choice>
        <mc:Fallback xmlns="">
          <p:pic>
            <p:nvPicPr>
              <p:cNvPr id="131" name="Ink 130">
                <a:extLst>
                  <a:ext uri="{FF2B5EF4-FFF2-40B4-BE49-F238E27FC236}">
                    <a16:creationId xmlns:a16="http://schemas.microsoft.com/office/drawing/2014/main" id="{3F9B883D-C2F2-4081-93BA-E68DB67E35DB}"/>
                  </a:ext>
                </a:extLst>
              </p:cNvPr>
              <p:cNvPicPr/>
              <p:nvPr/>
            </p:nvPicPr>
            <p:blipFill>
              <a:blip r:embed="rId45"/>
              <a:stretch>
                <a:fillRect/>
              </a:stretch>
            </p:blipFill>
            <p:spPr>
              <a:xfrm>
                <a:off x="3915690" y="540486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32" name="Ink 131">
                <a:extLst>
                  <a:ext uri="{FF2B5EF4-FFF2-40B4-BE49-F238E27FC236}">
                    <a16:creationId xmlns:a16="http://schemas.microsoft.com/office/drawing/2014/main" id="{C2052D41-15C5-43E7-A4D3-B9DA5008606E}"/>
                  </a:ext>
                </a:extLst>
              </p14:cNvPr>
              <p14:cNvContentPartPr/>
              <p14:nvPr/>
            </p14:nvContentPartPr>
            <p14:xfrm>
              <a:off x="3947730" y="5450588"/>
              <a:ext cx="360" cy="360"/>
            </p14:xfrm>
          </p:contentPart>
        </mc:Choice>
        <mc:Fallback xmlns="">
          <p:pic>
            <p:nvPicPr>
              <p:cNvPr id="132" name="Ink 131">
                <a:extLst>
                  <a:ext uri="{FF2B5EF4-FFF2-40B4-BE49-F238E27FC236}">
                    <a16:creationId xmlns:a16="http://schemas.microsoft.com/office/drawing/2014/main" id="{C2052D41-15C5-43E7-A4D3-B9DA5008606E}"/>
                  </a:ext>
                </a:extLst>
              </p:cNvPr>
              <p:cNvPicPr/>
              <p:nvPr/>
            </p:nvPicPr>
            <p:blipFill>
              <a:blip r:embed="rId45"/>
              <a:stretch>
                <a:fillRect/>
              </a:stretch>
            </p:blipFill>
            <p:spPr>
              <a:xfrm>
                <a:off x="3929730" y="541458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33" name="Ink 132">
                <a:extLst>
                  <a:ext uri="{FF2B5EF4-FFF2-40B4-BE49-F238E27FC236}">
                    <a16:creationId xmlns:a16="http://schemas.microsoft.com/office/drawing/2014/main" id="{595C7581-279E-4E5E-8B33-5E263EBC48B9}"/>
                  </a:ext>
                </a:extLst>
              </p14:cNvPr>
              <p14:cNvContentPartPr/>
              <p14:nvPr/>
            </p14:nvContentPartPr>
            <p14:xfrm>
              <a:off x="1453290" y="5117588"/>
              <a:ext cx="1980720" cy="196920"/>
            </p14:xfrm>
          </p:contentPart>
        </mc:Choice>
        <mc:Fallback xmlns="">
          <p:pic>
            <p:nvPicPr>
              <p:cNvPr id="133" name="Ink 132">
                <a:extLst>
                  <a:ext uri="{FF2B5EF4-FFF2-40B4-BE49-F238E27FC236}">
                    <a16:creationId xmlns:a16="http://schemas.microsoft.com/office/drawing/2014/main" id="{595C7581-279E-4E5E-8B33-5E263EBC48B9}"/>
                  </a:ext>
                </a:extLst>
              </p:cNvPr>
              <p:cNvPicPr/>
              <p:nvPr/>
            </p:nvPicPr>
            <p:blipFill>
              <a:blip r:embed="rId165"/>
              <a:stretch>
                <a:fillRect/>
              </a:stretch>
            </p:blipFill>
            <p:spPr>
              <a:xfrm>
                <a:off x="1363306" y="4937916"/>
                <a:ext cx="2160327" cy="555904"/>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34" name="Ink 133">
                <a:extLst>
                  <a:ext uri="{FF2B5EF4-FFF2-40B4-BE49-F238E27FC236}">
                    <a16:creationId xmlns:a16="http://schemas.microsoft.com/office/drawing/2014/main" id="{D29A76BF-6BFF-4375-BBE5-AB4436458A5A}"/>
                  </a:ext>
                </a:extLst>
              </p14:cNvPr>
              <p14:cNvContentPartPr/>
              <p14:nvPr/>
            </p14:nvContentPartPr>
            <p14:xfrm>
              <a:off x="3362010" y="5236028"/>
              <a:ext cx="307440" cy="109800"/>
            </p14:xfrm>
          </p:contentPart>
        </mc:Choice>
        <mc:Fallback xmlns="">
          <p:pic>
            <p:nvPicPr>
              <p:cNvPr id="134" name="Ink 133">
                <a:extLst>
                  <a:ext uri="{FF2B5EF4-FFF2-40B4-BE49-F238E27FC236}">
                    <a16:creationId xmlns:a16="http://schemas.microsoft.com/office/drawing/2014/main" id="{D29A76BF-6BFF-4375-BBE5-AB4436458A5A}"/>
                  </a:ext>
                </a:extLst>
              </p:cNvPr>
              <p:cNvPicPr/>
              <p:nvPr/>
            </p:nvPicPr>
            <p:blipFill>
              <a:blip r:embed="rId167"/>
              <a:stretch>
                <a:fillRect/>
              </a:stretch>
            </p:blipFill>
            <p:spPr>
              <a:xfrm>
                <a:off x="3308010" y="5128028"/>
                <a:ext cx="41508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35" name="Ink 134">
                <a:extLst>
                  <a:ext uri="{FF2B5EF4-FFF2-40B4-BE49-F238E27FC236}">
                    <a16:creationId xmlns:a16="http://schemas.microsoft.com/office/drawing/2014/main" id="{09E2E9CF-7D05-4321-9749-D619D628871A}"/>
                  </a:ext>
                </a:extLst>
              </p14:cNvPr>
              <p14:cNvContentPartPr/>
              <p14:nvPr/>
            </p14:nvContentPartPr>
            <p14:xfrm>
              <a:off x="2957370" y="4662548"/>
              <a:ext cx="810000" cy="719280"/>
            </p14:xfrm>
          </p:contentPart>
        </mc:Choice>
        <mc:Fallback xmlns="">
          <p:pic>
            <p:nvPicPr>
              <p:cNvPr id="135" name="Ink 134">
                <a:extLst>
                  <a:ext uri="{FF2B5EF4-FFF2-40B4-BE49-F238E27FC236}">
                    <a16:creationId xmlns:a16="http://schemas.microsoft.com/office/drawing/2014/main" id="{09E2E9CF-7D05-4321-9749-D619D628871A}"/>
                  </a:ext>
                </a:extLst>
              </p:cNvPr>
              <p:cNvPicPr/>
              <p:nvPr/>
            </p:nvPicPr>
            <p:blipFill>
              <a:blip r:embed="rId169"/>
              <a:stretch>
                <a:fillRect/>
              </a:stretch>
            </p:blipFill>
            <p:spPr>
              <a:xfrm>
                <a:off x="2903370" y="4554494"/>
                <a:ext cx="917640" cy="935028"/>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36" name="Ink 135">
                <a:extLst>
                  <a:ext uri="{FF2B5EF4-FFF2-40B4-BE49-F238E27FC236}">
                    <a16:creationId xmlns:a16="http://schemas.microsoft.com/office/drawing/2014/main" id="{07762F0F-5EBA-400F-AA3A-17CE23B57DA2}"/>
                  </a:ext>
                </a:extLst>
              </p14:cNvPr>
              <p14:cNvContentPartPr/>
              <p14:nvPr/>
            </p14:nvContentPartPr>
            <p14:xfrm>
              <a:off x="2776290" y="4412348"/>
              <a:ext cx="303840" cy="334800"/>
            </p14:xfrm>
          </p:contentPart>
        </mc:Choice>
        <mc:Fallback xmlns="">
          <p:pic>
            <p:nvPicPr>
              <p:cNvPr id="136" name="Ink 135">
                <a:extLst>
                  <a:ext uri="{FF2B5EF4-FFF2-40B4-BE49-F238E27FC236}">
                    <a16:creationId xmlns:a16="http://schemas.microsoft.com/office/drawing/2014/main" id="{07762F0F-5EBA-400F-AA3A-17CE23B57DA2}"/>
                  </a:ext>
                </a:extLst>
              </p:cNvPr>
              <p:cNvPicPr/>
              <p:nvPr/>
            </p:nvPicPr>
            <p:blipFill>
              <a:blip r:embed="rId171"/>
              <a:stretch>
                <a:fillRect/>
              </a:stretch>
            </p:blipFill>
            <p:spPr>
              <a:xfrm>
                <a:off x="2722354" y="4304348"/>
                <a:ext cx="411353" cy="55044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37" name="Ink 136">
                <a:extLst>
                  <a:ext uri="{FF2B5EF4-FFF2-40B4-BE49-F238E27FC236}">
                    <a16:creationId xmlns:a16="http://schemas.microsoft.com/office/drawing/2014/main" id="{69F032DD-7EF7-419C-8640-D9166B6D9499}"/>
                  </a:ext>
                </a:extLst>
              </p14:cNvPr>
              <p14:cNvContentPartPr/>
              <p14:nvPr/>
            </p14:nvContentPartPr>
            <p14:xfrm>
              <a:off x="3028650" y="4638428"/>
              <a:ext cx="154440" cy="210600"/>
            </p14:xfrm>
          </p:contentPart>
        </mc:Choice>
        <mc:Fallback xmlns="">
          <p:pic>
            <p:nvPicPr>
              <p:cNvPr id="137" name="Ink 136">
                <a:extLst>
                  <a:ext uri="{FF2B5EF4-FFF2-40B4-BE49-F238E27FC236}">
                    <a16:creationId xmlns:a16="http://schemas.microsoft.com/office/drawing/2014/main" id="{69F032DD-7EF7-419C-8640-D9166B6D9499}"/>
                  </a:ext>
                </a:extLst>
              </p:cNvPr>
              <p:cNvPicPr/>
              <p:nvPr/>
            </p:nvPicPr>
            <p:blipFill>
              <a:blip r:embed="rId173"/>
              <a:stretch>
                <a:fillRect/>
              </a:stretch>
            </p:blipFill>
            <p:spPr>
              <a:xfrm>
                <a:off x="2974524" y="4530428"/>
                <a:ext cx="262331" cy="4262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8" name="Ink 137">
                <a:extLst>
                  <a:ext uri="{FF2B5EF4-FFF2-40B4-BE49-F238E27FC236}">
                    <a16:creationId xmlns:a16="http://schemas.microsoft.com/office/drawing/2014/main" id="{BCE9A0F0-B7D5-4286-8512-9AD6CC6859EE}"/>
                  </a:ext>
                </a:extLst>
              </p14:cNvPr>
              <p14:cNvContentPartPr/>
              <p14:nvPr/>
            </p14:nvContentPartPr>
            <p14:xfrm>
              <a:off x="3069330" y="4685948"/>
              <a:ext cx="204480" cy="248400"/>
            </p14:xfrm>
          </p:contentPart>
        </mc:Choice>
        <mc:Fallback xmlns="">
          <p:pic>
            <p:nvPicPr>
              <p:cNvPr id="138" name="Ink 137">
                <a:extLst>
                  <a:ext uri="{FF2B5EF4-FFF2-40B4-BE49-F238E27FC236}">
                    <a16:creationId xmlns:a16="http://schemas.microsoft.com/office/drawing/2014/main" id="{BCE9A0F0-B7D5-4286-8512-9AD6CC6859EE}"/>
                  </a:ext>
                </a:extLst>
              </p:cNvPr>
              <p:cNvPicPr/>
              <p:nvPr/>
            </p:nvPicPr>
            <p:blipFill>
              <a:blip r:embed="rId175"/>
              <a:stretch>
                <a:fillRect/>
              </a:stretch>
            </p:blipFill>
            <p:spPr>
              <a:xfrm>
                <a:off x="3015330" y="4577948"/>
                <a:ext cx="312120" cy="4640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9" name="Ink 138">
                <a:extLst>
                  <a:ext uri="{FF2B5EF4-FFF2-40B4-BE49-F238E27FC236}">
                    <a16:creationId xmlns:a16="http://schemas.microsoft.com/office/drawing/2014/main" id="{3FA16076-9372-43B3-9267-A0B300DD4183}"/>
                  </a:ext>
                </a:extLst>
              </p14:cNvPr>
              <p14:cNvContentPartPr/>
              <p14:nvPr/>
            </p14:nvContentPartPr>
            <p14:xfrm>
              <a:off x="3138090" y="4750388"/>
              <a:ext cx="223560" cy="315360"/>
            </p14:xfrm>
          </p:contentPart>
        </mc:Choice>
        <mc:Fallback xmlns="">
          <p:pic>
            <p:nvPicPr>
              <p:cNvPr id="139" name="Ink 138">
                <a:extLst>
                  <a:ext uri="{FF2B5EF4-FFF2-40B4-BE49-F238E27FC236}">
                    <a16:creationId xmlns:a16="http://schemas.microsoft.com/office/drawing/2014/main" id="{3FA16076-9372-43B3-9267-A0B300DD4183}"/>
                  </a:ext>
                </a:extLst>
              </p:cNvPr>
              <p:cNvPicPr/>
              <p:nvPr/>
            </p:nvPicPr>
            <p:blipFill>
              <a:blip r:embed="rId177"/>
              <a:stretch>
                <a:fillRect/>
              </a:stretch>
            </p:blipFill>
            <p:spPr>
              <a:xfrm>
                <a:off x="3084090" y="4642388"/>
                <a:ext cx="331200" cy="53100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40" name="Ink 139">
                <a:extLst>
                  <a:ext uri="{FF2B5EF4-FFF2-40B4-BE49-F238E27FC236}">
                    <a16:creationId xmlns:a16="http://schemas.microsoft.com/office/drawing/2014/main" id="{ED30E8B7-8905-46C4-ADC5-006051E97C28}"/>
                  </a:ext>
                </a:extLst>
              </p14:cNvPr>
              <p14:cNvContentPartPr/>
              <p14:nvPr/>
            </p14:nvContentPartPr>
            <p14:xfrm>
              <a:off x="3147810" y="4802588"/>
              <a:ext cx="243720" cy="266760"/>
            </p14:xfrm>
          </p:contentPart>
        </mc:Choice>
        <mc:Fallback xmlns="">
          <p:pic>
            <p:nvPicPr>
              <p:cNvPr id="140" name="Ink 139">
                <a:extLst>
                  <a:ext uri="{FF2B5EF4-FFF2-40B4-BE49-F238E27FC236}">
                    <a16:creationId xmlns:a16="http://schemas.microsoft.com/office/drawing/2014/main" id="{ED30E8B7-8905-46C4-ADC5-006051E97C28}"/>
                  </a:ext>
                </a:extLst>
              </p:cNvPr>
              <p:cNvPicPr/>
              <p:nvPr/>
            </p:nvPicPr>
            <p:blipFill>
              <a:blip r:embed="rId179"/>
              <a:stretch>
                <a:fillRect/>
              </a:stretch>
            </p:blipFill>
            <p:spPr>
              <a:xfrm>
                <a:off x="3093810" y="4694588"/>
                <a:ext cx="351360" cy="4824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41" name="Ink 140">
                <a:extLst>
                  <a:ext uri="{FF2B5EF4-FFF2-40B4-BE49-F238E27FC236}">
                    <a16:creationId xmlns:a16="http://schemas.microsoft.com/office/drawing/2014/main" id="{55BB50D2-F562-4E65-B85C-1B4F480B4461}"/>
                  </a:ext>
                </a:extLst>
              </p14:cNvPr>
              <p14:cNvContentPartPr/>
              <p14:nvPr/>
            </p14:nvContentPartPr>
            <p14:xfrm>
              <a:off x="3045210" y="4762268"/>
              <a:ext cx="111960" cy="78120"/>
            </p14:xfrm>
          </p:contentPart>
        </mc:Choice>
        <mc:Fallback xmlns="">
          <p:pic>
            <p:nvPicPr>
              <p:cNvPr id="141" name="Ink 140">
                <a:extLst>
                  <a:ext uri="{FF2B5EF4-FFF2-40B4-BE49-F238E27FC236}">
                    <a16:creationId xmlns:a16="http://schemas.microsoft.com/office/drawing/2014/main" id="{55BB50D2-F562-4E65-B85C-1B4F480B4461}"/>
                  </a:ext>
                </a:extLst>
              </p:cNvPr>
              <p:cNvPicPr/>
              <p:nvPr/>
            </p:nvPicPr>
            <p:blipFill>
              <a:blip r:embed="rId181"/>
              <a:stretch>
                <a:fillRect/>
              </a:stretch>
            </p:blipFill>
            <p:spPr>
              <a:xfrm>
                <a:off x="2991210" y="4654268"/>
                <a:ext cx="21960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42" name="Ink 141">
                <a:extLst>
                  <a:ext uri="{FF2B5EF4-FFF2-40B4-BE49-F238E27FC236}">
                    <a16:creationId xmlns:a16="http://schemas.microsoft.com/office/drawing/2014/main" id="{C8D5CF9D-C077-4A50-B411-DC55669FB018}"/>
                  </a:ext>
                </a:extLst>
              </p14:cNvPr>
              <p14:cNvContentPartPr/>
              <p14:nvPr/>
            </p14:nvContentPartPr>
            <p14:xfrm>
              <a:off x="3255090" y="4893308"/>
              <a:ext cx="104040" cy="122400"/>
            </p14:xfrm>
          </p:contentPart>
        </mc:Choice>
        <mc:Fallback xmlns="">
          <p:pic>
            <p:nvPicPr>
              <p:cNvPr id="142" name="Ink 141">
                <a:extLst>
                  <a:ext uri="{FF2B5EF4-FFF2-40B4-BE49-F238E27FC236}">
                    <a16:creationId xmlns:a16="http://schemas.microsoft.com/office/drawing/2014/main" id="{C8D5CF9D-C077-4A50-B411-DC55669FB018}"/>
                  </a:ext>
                </a:extLst>
              </p:cNvPr>
              <p:cNvPicPr/>
              <p:nvPr/>
            </p:nvPicPr>
            <p:blipFill>
              <a:blip r:embed="rId183"/>
              <a:stretch>
                <a:fillRect/>
              </a:stretch>
            </p:blipFill>
            <p:spPr>
              <a:xfrm>
                <a:off x="3201276" y="4785308"/>
                <a:ext cx="211309"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43" name="Ink 142">
                <a:extLst>
                  <a:ext uri="{FF2B5EF4-FFF2-40B4-BE49-F238E27FC236}">
                    <a16:creationId xmlns:a16="http://schemas.microsoft.com/office/drawing/2014/main" id="{EB660049-39DF-4E8C-8D19-376B63396739}"/>
                  </a:ext>
                </a:extLst>
              </p14:cNvPr>
              <p14:cNvContentPartPr/>
              <p14:nvPr/>
            </p14:nvContentPartPr>
            <p14:xfrm>
              <a:off x="3266970" y="4895468"/>
              <a:ext cx="70920" cy="86760"/>
            </p14:xfrm>
          </p:contentPart>
        </mc:Choice>
        <mc:Fallback xmlns="">
          <p:pic>
            <p:nvPicPr>
              <p:cNvPr id="143" name="Ink 142">
                <a:extLst>
                  <a:ext uri="{FF2B5EF4-FFF2-40B4-BE49-F238E27FC236}">
                    <a16:creationId xmlns:a16="http://schemas.microsoft.com/office/drawing/2014/main" id="{EB660049-39DF-4E8C-8D19-376B63396739}"/>
                  </a:ext>
                </a:extLst>
              </p:cNvPr>
              <p:cNvPicPr/>
              <p:nvPr/>
            </p:nvPicPr>
            <p:blipFill>
              <a:blip r:embed="rId185"/>
              <a:stretch>
                <a:fillRect/>
              </a:stretch>
            </p:blipFill>
            <p:spPr>
              <a:xfrm>
                <a:off x="3212970" y="4787468"/>
                <a:ext cx="178560"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44" name="Ink 143">
                <a:extLst>
                  <a:ext uri="{FF2B5EF4-FFF2-40B4-BE49-F238E27FC236}">
                    <a16:creationId xmlns:a16="http://schemas.microsoft.com/office/drawing/2014/main" id="{29561EE5-D27B-4291-A2B9-393E1AB3C58A}"/>
                  </a:ext>
                </a:extLst>
              </p14:cNvPr>
              <p14:cNvContentPartPr/>
              <p14:nvPr/>
            </p14:nvContentPartPr>
            <p14:xfrm>
              <a:off x="3257970" y="4771628"/>
              <a:ext cx="114840" cy="107280"/>
            </p14:xfrm>
          </p:contentPart>
        </mc:Choice>
        <mc:Fallback xmlns="">
          <p:pic>
            <p:nvPicPr>
              <p:cNvPr id="144" name="Ink 143">
                <a:extLst>
                  <a:ext uri="{FF2B5EF4-FFF2-40B4-BE49-F238E27FC236}">
                    <a16:creationId xmlns:a16="http://schemas.microsoft.com/office/drawing/2014/main" id="{29561EE5-D27B-4291-A2B9-393E1AB3C58A}"/>
                  </a:ext>
                </a:extLst>
              </p:cNvPr>
              <p:cNvPicPr/>
              <p:nvPr/>
            </p:nvPicPr>
            <p:blipFill>
              <a:blip r:embed="rId187"/>
              <a:stretch>
                <a:fillRect/>
              </a:stretch>
            </p:blipFill>
            <p:spPr>
              <a:xfrm>
                <a:off x="3239970" y="4735507"/>
                <a:ext cx="150480" cy="179161"/>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45" name="Ink 144">
                <a:extLst>
                  <a:ext uri="{FF2B5EF4-FFF2-40B4-BE49-F238E27FC236}">
                    <a16:creationId xmlns:a16="http://schemas.microsoft.com/office/drawing/2014/main" id="{FB8E1FB9-BE4A-4C5B-B245-163D967E2061}"/>
                  </a:ext>
                </a:extLst>
              </p14:cNvPr>
              <p14:cNvContentPartPr/>
              <p14:nvPr/>
            </p14:nvContentPartPr>
            <p14:xfrm>
              <a:off x="1978170" y="4489388"/>
              <a:ext cx="1293840" cy="663120"/>
            </p14:xfrm>
          </p:contentPart>
        </mc:Choice>
        <mc:Fallback xmlns="">
          <p:pic>
            <p:nvPicPr>
              <p:cNvPr id="145" name="Ink 144">
                <a:extLst>
                  <a:ext uri="{FF2B5EF4-FFF2-40B4-BE49-F238E27FC236}">
                    <a16:creationId xmlns:a16="http://schemas.microsoft.com/office/drawing/2014/main" id="{FB8E1FB9-BE4A-4C5B-B245-163D967E2061}"/>
                  </a:ext>
                </a:extLst>
              </p:cNvPr>
              <p:cNvPicPr/>
              <p:nvPr/>
            </p:nvPicPr>
            <p:blipFill>
              <a:blip r:embed="rId189"/>
              <a:stretch>
                <a:fillRect/>
              </a:stretch>
            </p:blipFill>
            <p:spPr>
              <a:xfrm>
                <a:off x="1888195" y="4309388"/>
                <a:ext cx="1473430" cy="10227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46" name="Ink 145">
                <a:extLst>
                  <a:ext uri="{FF2B5EF4-FFF2-40B4-BE49-F238E27FC236}">
                    <a16:creationId xmlns:a16="http://schemas.microsoft.com/office/drawing/2014/main" id="{D37F6574-4E65-400B-B55D-2F125947154A}"/>
                  </a:ext>
                </a:extLst>
              </p14:cNvPr>
              <p14:cNvContentPartPr/>
              <p14:nvPr/>
            </p14:nvContentPartPr>
            <p14:xfrm>
              <a:off x="1395330" y="4629788"/>
              <a:ext cx="105840" cy="411480"/>
            </p14:xfrm>
          </p:contentPart>
        </mc:Choice>
        <mc:Fallback xmlns="">
          <p:pic>
            <p:nvPicPr>
              <p:cNvPr id="146" name="Ink 145">
                <a:extLst>
                  <a:ext uri="{FF2B5EF4-FFF2-40B4-BE49-F238E27FC236}">
                    <a16:creationId xmlns:a16="http://schemas.microsoft.com/office/drawing/2014/main" id="{D37F6574-4E65-400B-B55D-2F125947154A}"/>
                  </a:ext>
                </a:extLst>
              </p:cNvPr>
              <p:cNvPicPr/>
              <p:nvPr/>
            </p:nvPicPr>
            <p:blipFill>
              <a:blip r:embed="rId191"/>
              <a:stretch>
                <a:fillRect/>
              </a:stretch>
            </p:blipFill>
            <p:spPr>
              <a:xfrm>
                <a:off x="1305330" y="4449630"/>
                <a:ext cx="285480" cy="771435"/>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47" name="Ink 146">
                <a:extLst>
                  <a:ext uri="{FF2B5EF4-FFF2-40B4-BE49-F238E27FC236}">
                    <a16:creationId xmlns:a16="http://schemas.microsoft.com/office/drawing/2014/main" id="{5489C5AB-860A-4F33-80AA-1216B963027D}"/>
                  </a:ext>
                </a:extLst>
              </p14:cNvPr>
              <p14:cNvContentPartPr/>
              <p14:nvPr/>
            </p14:nvContentPartPr>
            <p14:xfrm>
              <a:off x="1605570" y="4789808"/>
              <a:ext cx="297720" cy="308520"/>
            </p14:xfrm>
          </p:contentPart>
        </mc:Choice>
        <mc:Fallback xmlns="">
          <p:pic>
            <p:nvPicPr>
              <p:cNvPr id="147" name="Ink 146">
                <a:extLst>
                  <a:ext uri="{FF2B5EF4-FFF2-40B4-BE49-F238E27FC236}">
                    <a16:creationId xmlns:a16="http://schemas.microsoft.com/office/drawing/2014/main" id="{5489C5AB-860A-4F33-80AA-1216B963027D}"/>
                  </a:ext>
                </a:extLst>
              </p:cNvPr>
              <p:cNvPicPr/>
              <p:nvPr/>
            </p:nvPicPr>
            <p:blipFill>
              <a:blip r:embed="rId193"/>
              <a:stretch>
                <a:fillRect/>
              </a:stretch>
            </p:blipFill>
            <p:spPr>
              <a:xfrm>
                <a:off x="1515570" y="4609808"/>
                <a:ext cx="477360" cy="66816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48" name="Ink 147">
                <a:extLst>
                  <a:ext uri="{FF2B5EF4-FFF2-40B4-BE49-F238E27FC236}">
                    <a16:creationId xmlns:a16="http://schemas.microsoft.com/office/drawing/2014/main" id="{ABDD09C6-6551-4E4B-BC3C-8EB0E1E7FA16}"/>
                  </a:ext>
                </a:extLst>
              </p14:cNvPr>
              <p14:cNvContentPartPr/>
              <p14:nvPr/>
            </p14:nvContentPartPr>
            <p14:xfrm>
              <a:off x="1404330" y="4006088"/>
              <a:ext cx="947160" cy="722520"/>
            </p14:xfrm>
          </p:contentPart>
        </mc:Choice>
        <mc:Fallback xmlns="">
          <p:pic>
            <p:nvPicPr>
              <p:cNvPr id="148" name="Ink 147">
                <a:extLst>
                  <a:ext uri="{FF2B5EF4-FFF2-40B4-BE49-F238E27FC236}">
                    <a16:creationId xmlns:a16="http://schemas.microsoft.com/office/drawing/2014/main" id="{ABDD09C6-6551-4E4B-BC3C-8EB0E1E7FA16}"/>
                  </a:ext>
                </a:extLst>
              </p:cNvPr>
              <p:cNvPicPr/>
              <p:nvPr/>
            </p:nvPicPr>
            <p:blipFill>
              <a:blip r:embed="rId195"/>
              <a:stretch>
                <a:fillRect/>
              </a:stretch>
            </p:blipFill>
            <p:spPr>
              <a:xfrm>
                <a:off x="1314364" y="3826088"/>
                <a:ext cx="1126732" cy="10821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49" name="Ink 148">
                <a:extLst>
                  <a:ext uri="{FF2B5EF4-FFF2-40B4-BE49-F238E27FC236}">
                    <a16:creationId xmlns:a16="http://schemas.microsoft.com/office/drawing/2014/main" id="{1FB92C32-F1A1-4FD4-A7E3-C7DF3E0AC991}"/>
                  </a:ext>
                </a:extLst>
              </p14:cNvPr>
              <p14:cNvContentPartPr/>
              <p14:nvPr/>
            </p14:nvContentPartPr>
            <p14:xfrm>
              <a:off x="1764330" y="3742388"/>
              <a:ext cx="1062360" cy="938880"/>
            </p14:xfrm>
          </p:contentPart>
        </mc:Choice>
        <mc:Fallback xmlns="">
          <p:pic>
            <p:nvPicPr>
              <p:cNvPr id="149" name="Ink 148">
                <a:extLst>
                  <a:ext uri="{FF2B5EF4-FFF2-40B4-BE49-F238E27FC236}">
                    <a16:creationId xmlns:a16="http://schemas.microsoft.com/office/drawing/2014/main" id="{1FB92C32-F1A1-4FD4-A7E3-C7DF3E0AC991}"/>
                  </a:ext>
                </a:extLst>
              </p:cNvPr>
              <p:cNvPicPr/>
              <p:nvPr/>
            </p:nvPicPr>
            <p:blipFill>
              <a:blip r:embed="rId197"/>
              <a:stretch>
                <a:fillRect/>
              </a:stretch>
            </p:blipFill>
            <p:spPr>
              <a:xfrm>
                <a:off x="1674360" y="3562388"/>
                <a:ext cx="1241939" cy="12985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50" name="Ink 149">
                <a:extLst>
                  <a:ext uri="{FF2B5EF4-FFF2-40B4-BE49-F238E27FC236}">
                    <a16:creationId xmlns:a16="http://schemas.microsoft.com/office/drawing/2014/main" id="{919F51B2-B99B-4070-A1AA-DF30F3AED25C}"/>
                  </a:ext>
                </a:extLst>
              </p14:cNvPr>
              <p14:cNvContentPartPr/>
              <p14:nvPr/>
            </p14:nvContentPartPr>
            <p14:xfrm>
              <a:off x="1667850" y="3487418"/>
              <a:ext cx="199080" cy="482400"/>
            </p14:xfrm>
          </p:contentPart>
        </mc:Choice>
        <mc:Fallback xmlns="">
          <p:pic>
            <p:nvPicPr>
              <p:cNvPr id="150" name="Ink 149">
                <a:extLst>
                  <a:ext uri="{FF2B5EF4-FFF2-40B4-BE49-F238E27FC236}">
                    <a16:creationId xmlns:a16="http://schemas.microsoft.com/office/drawing/2014/main" id="{919F51B2-B99B-4070-A1AA-DF30F3AED25C}"/>
                  </a:ext>
                </a:extLst>
              </p:cNvPr>
              <p:cNvPicPr/>
              <p:nvPr/>
            </p:nvPicPr>
            <p:blipFill>
              <a:blip r:embed="rId199"/>
              <a:stretch>
                <a:fillRect/>
              </a:stretch>
            </p:blipFill>
            <p:spPr>
              <a:xfrm>
                <a:off x="1577850" y="3307418"/>
                <a:ext cx="378720" cy="8420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51" name="Ink 150">
                <a:extLst>
                  <a:ext uri="{FF2B5EF4-FFF2-40B4-BE49-F238E27FC236}">
                    <a16:creationId xmlns:a16="http://schemas.microsoft.com/office/drawing/2014/main" id="{AEED5165-A3DA-4662-8B47-CA8F05EB3C9C}"/>
                  </a:ext>
                </a:extLst>
              </p14:cNvPr>
              <p14:cNvContentPartPr/>
              <p14:nvPr/>
            </p14:nvContentPartPr>
            <p14:xfrm>
              <a:off x="1657050" y="3428648"/>
              <a:ext cx="18000" cy="41760"/>
            </p14:xfrm>
          </p:contentPart>
        </mc:Choice>
        <mc:Fallback xmlns="">
          <p:pic>
            <p:nvPicPr>
              <p:cNvPr id="151" name="Ink 150">
                <a:extLst>
                  <a:ext uri="{FF2B5EF4-FFF2-40B4-BE49-F238E27FC236}">
                    <a16:creationId xmlns:a16="http://schemas.microsoft.com/office/drawing/2014/main" id="{AEED5165-A3DA-4662-8B47-CA8F05EB3C9C}"/>
                  </a:ext>
                </a:extLst>
              </p:cNvPr>
              <p:cNvPicPr/>
              <p:nvPr/>
            </p:nvPicPr>
            <p:blipFill>
              <a:blip r:embed="rId201"/>
              <a:stretch>
                <a:fillRect/>
              </a:stretch>
            </p:blipFill>
            <p:spPr>
              <a:xfrm>
                <a:off x="1567050" y="3248648"/>
                <a:ext cx="197640" cy="4014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52" name="Ink 151">
                <a:extLst>
                  <a:ext uri="{FF2B5EF4-FFF2-40B4-BE49-F238E27FC236}">
                    <a16:creationId xmlns:a16="http://schemas.microsoft.com/office/drawing/2014/main" id="{3FDC6435-22D0-4AEF-B99A-91F830C80F53}"/>
                  </a:ext>
                </a:extLst>
              </p14:cNvPr>
              <p14:cNvContentPartPr/>
              <p14:nvPr/>
            </p14:nvContentPartPr>
            <p14:xfrm>
              <a:off x="1692690" y="3652568"/>
              <a:ext cx="360" cy="360"/>
            </p14:xfrm>
          </p:contentPart>
        </mc:Choice>
        <mc:Fallback xmlns="">
          <p:pic>
            <p:nvPicPr>
              <p:cNvPr id="152" name="Ink 151">
                <a:extLst>
                  <a:ext uri="{FF2B5EF4-FFF2-40B4-BE49-F238E27FC236}">
                    <a16:creationId xmlns:a16="http://schemas.microsoft.com/office/drawing/2014/main" id="{3FDC6435-22D0-4AEF-B99A-91F830C80F53}"/>
                  </a:ext>
                </a:extLst>
              </p:cNvPr>
              <p:cNvPicPr/>
              <p:nvPr/>
            </p:nvPicPr>
            <p:blipFill>
              <a:blip r:embed="rId203"/>
              <a:stretch>
                <a:fillRect/>
              </a:stretch>
            </p:blipFill>
            <p:spPr>
              <a:xfrm>
                <a:off x="1602690" y="347256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53" name="Ink 152">
                <a:extLst>
                  <a:ext uri="{FF2B5EF4-FFF2-40B4-BE49-F238E27FC236}">
                    <a16:creationId xmlns:a16="http://schemas.microsoft.com/office/drawing/2014/main" id="{5EB1387E-1F29-4928-9894-714BD370D2F8}"/>
                  </a:ext>
                </a:extLst>
              </p14:cNvPr>
              <p14:cNvContentPartPr/>
              <p14:nvPr/>
            </p14:nvContentPartPr>
            <p14:xfrm>
              <a:off x="1730850" y="3640688"/>
              <a:ext cx="360" cy="360"/>
            </p14:xfrm>
          </p:contentPart>
        </mc:Choice>
        <mc:Fallback xmlns="">
          <p:pic>
            <p:nvPicPr>
              <p:cNvPr id="153" name="Ink 152">
                <a:extLst>
                  <a:ext uri="{FF2B5EF4-FFF2-40B4-BE49-F238E27FC236}">
                    <a16:creationId xmlns:a16="http://schemas.microsoft.com/office/drawing/2014/main" id="{5EB1387E-1F29-4928-9894-714BD370D2F8}"/>
                  </a:ext>
                </a:extLst>
              </p:cNvPr>
              <p:cNvPicPr/>
              <p:nvPr/>
            </p:nvPicPr>
            <p:blipFill>
              <a:blip r:embed="rId203"/>
              <a:stretch>
                <a:fillRect/>
              </a:stretch>
            </p:blipFill>
            <p:spPr>
              <a:xfrm>
                <a:off x="1640850" y="346068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54" name="Ink 153">
                <a:extLst>
                  <a:ext uri="{FF2B5EF4-FFF2-40B4-BE49-F238E27FC236}">
                    <a16:creationId xmlns:a16="http://schemas.microsoft.com/office/drawing/2014/main" id="{8F09B166-2C21-4716-9D5C-2D9B016965E1}"/>
                  </a:ext>
                </a:extLst>
              </p14:cNvPr>
              <p14:cNvContentPartPr/>
              <p14:nvPr/>
            </p14:nvContentPartPr>
            <p14:xfrm>
              <a:off x="1790610" y="3631328"/>
              <a:ext cx="1440" cy="360"/>
            </p14:xfrm>
          </p:contentPart>
        </mc:Choice>
        <mc:Fallback xmlns="">
          <p:pic>
            <p:nvPicPr>
              <p:cNvPr id="154" name="Ink 153">
                <a:extLst>
                  <a:ext uri="{FF2B5EF4-FFF2-40B4-BE49-F238E27FC236}">
                    <a16:creationId xmlns:a16="http://schemas.microsoft.com/office/drawing/2014/main" id="{8F09B166-2C21-4716-9D5C-2D9B016965E1}"/>
                  </a:ext>
                </a:extLst>
              </p:cNvPr>
              <p:cNvPicPr/>
              <p:nvPr/>
            </p:nvPicPr>
            <p:blipFill>
              <a:blip r:embed="rId206"/>
              <a:stretch>
                <a:fillRect/>
              </a:stretch>
            </p:blipFill>
            <p:spPr>
              <a:xfrm>
                <a:off x="1700610" y="3451328"/>
                <a:ext cx="18108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55" name="Ink 154">
                <a:extLst>
                  <a:ext uri="{FF2B5EF4-FFF2-40B4-BE49-F238E27FC236}">
                    <a16:creationId xmlns:a16="http://schemas.microsoft.com/office/drawing/2014/main" id="{16CC963A-6648-4831-B654-49B64CE9BAF8}"/>
                  </a:ext>
                </a:extLst>
              </p14:cNvPr>
              <p14:cNvContentPartPr/>
              <p14:nvPr/>
            </p14:nvContentPartPr>
            <p14:xfrm>
              <a:off x="1816530" y="3611168"/>
              <a:ext cx="1800" cy="1440"/>
            </p14:xfrm>
          </p:contentPart>
        </mc:Choice>
        <mc:Fallback xmlns="">
          <p:pic>
            <p:nvPicPr>
              <p:cNvPr id="155" name="Ink 154">
                <a:extLst>
                  <a:ext uri="{FF2B5EF4-FFF2-40B4-BE49-F238E27FC236}">
                    <a16:creationId xmlns:a16="http://schemas.microsoft.com/office/drawing/2014/main" id="{16CC963A-6648-4831-B654-49B64CE9BAF8}"/>
                  </a:ext>
                </a:extLst>
              </p:cNvPr>
              <p:cNvPicPr/>
              <p:nvPr/>
            </p:nvPicPr>
            <p:blipFill>
              <a:blip r:embed="rId208"/>
              <a:stretch>
                <a:fillRect/>
              </a:stretch>
            </p:blipFill>
            <p:spPr>
              <a:xfrm>
                <a:off x="1726530" y="3371168"/>
                <a:ext cx="181440" cy="4809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56" name="Ink 155">
                <a:extLst>
                  <a:ext uri="{FF2B5EF4-FFF2-40B4-BE49-F238E27FC236}">
                    <a16:creationId xmlns:a16="http://schemas.microsoft.com/office/drawing/2014/main" id="{D9BFEF7C-F6C2-441D-8479-D26C307E0393}"/>
                  </a:ext>
                </a:extLst>
              </p14:cNvPr>
              <p14:cNvContentPartPr/>
              <p14:nvPr/>
            </p14:nvContentPartPr>
            <p14:xfrm>
              <a:off x="1823730" y="3607208"/>
              <a:ext cx="360" cy="360"/>
            </p14:xfrm>
          </p:contentPart>
        </mc:Choice>
        <mc:Fallback xmlns="">
          <p:pic>
            <p:nvPicPr>
              <p:cNvPr id="156" name="Ink 155">
                <a:extLst>
                  <a:ext uri="{FF2B5EF4-FFF2-40B4-BE49-F238E27FC236}">
                    <a16:creationId xmlns:a16="http://schemas.microsoft.com/office/drawing/2014/main" id="{D9BFEF7C-F6C2-441D-8479-D26C307E0393}"/>
                  </a:ext>
                </a:extLst>
              </p:cNvPr>
              <p:cNvPicPr/>
              <p:nvPr/>
            </p:nvPicPr>
            <p:blipFill>
              <a:blip r:embed="rId203"/>
              <a:stretch>
                <a:fillRect/>
              </a:stretch>
            </p:blipFill>
            <p:spPr>
              <a:xfrm>
                <a:off x="1733730" y="342720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57" name="Ink 156">
                <a:extLst>
                  <a:ext uri="{FF2B5EF4-FFF2-40B4-BE49-F238E27FC236}">
                    <a16:creationId xmlns:a16="http://schemas.microsoft.com/office/drawing/2014/main" id="{8DE2A69C-3B6B-4BE6-B000-5EF590B61B0B}"/>
                  </a:ext>
                </a:extLst>
              </p14:cNvPr>
              <p14:cNvContentPartPr/>
              <p14:nvPr/>
            </p14:nvContentPartPr>
            <p14:xfrm>
              <a:off x="1826250" y="3607208"/>
              <a:ext cx="14040" cy="360"/>
            </p14:xfrm>
          </p:contentPart>
        </mc:Choice>
        <mc:Fallback xmlns="">
          <p:pic>
            <p:nvPicPr>
              <p:cNvPr id="157" name="Ink 156">
                <a:extLst>
                  <a:ext uri="{FF2B5EF4-FFF2-40B4-BE49-F238E27FC236}">
                    <a16:creationId xmlns:a16="http://schemas.microsoft.com/office/drawing/2014/main" id="{8DE2A69C-3B6B-4BE6-B000-5EF590B61B0B}"/>
                  </a:ext>
                </a:extLst>
              </p:cNvPr>
              <p:cNvPicPr/>
              <p:nvPr/>
            </p:nvPicPr>
            <p:blipFill>
              <a:blip r:embed="rId211"/>
              <a:stretch>
                <a:fillRect/>
              </a:stretch>
            </p:blipFill>
            <p:spPr>
              <a:xfrm>
                <a:off x="1736250" y="3427208"/>
                <a:ext cx="19368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58" name="Ink 157">
                <a:extLst>
                  <a:ext uri="{FF2B5EF4-FFF2-40B4-BE49-F238E27FC236}">
                    <a16:creationId xmlns:a16="http://schemas.microsoft.com/office/drawing/2014/main" id="{B58F7110-31B6-4FFA-9D97-FF7A80B58921}"/>
                  </a:ext>
                </a:extLst>
              </p14:cNvPr>
              <p14:cNvContentPartPr/>
              <p14:nvPr/>
            </p14:nvContentPartPr>
            <p14:xfrm>
              <a:off x="1866570" y="3616928"/>
              <a:ext cx="11520" cy="7920"/>
            </p14:xfrm>
          </p:contentPart>
        </mc:Choice>
        <mc:Fallback xmlns="">
          <p:pic>
            <p:nvPicPr>
              <p:cNvPr id="158" name="Ink 157">
                <a:extLst>
                  <a:ext uri="{FF2B5EF4-FFF2-40B4-BE49-F238E27FC236}">
                    <a16:creationId xmlns:a16="http://schemas.microsoft.com/office/drawing/2014/main" id="{B58F7110-31B6-4FFA-9D97-FF7A80B58921}"/>
                  </a:ext>
                </a:extLst>
              </p:cNvPr>
              <p:cNvPicPr/>
              <p:nvPr/>
            </p:nvPicPr>
            <p:blipFill>
              <a:blip r:embed="rId213"/>
              <a:stretch>
                <a:fillRect/>
              </a:stretch>
            </p:blipFill>
            <p:spPr>
              <a:xfrm>
                <a:off x="1773667" y="3444754"/>
                <a:ext cx="196955" cy="351923"/>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59" name="Ink 158">
                <a:extLst>
                  <a:ext uri="{FF2B5EF4-FFF2-40B4-BE49-F238E27FC236}">
                    <a16:creationId xmlns:a16="http://schemas.microsoft.com/office/drawing/2014/main" id="{E74F3626-65C7-4EF7-AD53-350267D68DE9}"/>
                  </a:ext>
                </a:extLst>
              </p14:cNvPr>
              <p14:cNvContentPartPr/>
              <p14:nvPr/>
            </p14:nvContentPartPr>
            <p14:xfrm>
              <a:off x="1678650" y="3490568"/>
              <a:ext cx="360" cy="360"/>
            </p14:xfrm>
          </p:contentPart>
        </mc:Choice>
        <mc:Fallback xmlns="">
          <p:pic>
            <p:nvPicPr>
              <p:cNvPr id="159" name="Ink 158">
                <a:extLst>
                  <a:ext uri="{FF2B5EF4-FFF2-40B4-BE49-F238E27FC236}">
                    <a16:creationId xmlns:a16="http://schemas.microsoft.com/office/drawing/2014/main" id="{E74F3626-65C7-4EF7-AD53-350267D68DE9}"/>
                  </a:ext>
                </a:extLst>
              </p:cNvPr>
              <p:cNvPicPr/>
              <p:nvPr/>
            </p:nvPicPr>
            <p:blipFill>
              <a:blip r:embed="rId203"/>
              <a:stretch>
                <a:fillRect/>
              </a:stretch>
            </p:blipFill>
            <p:spPr>
              <a:xfrm>
                <a:off x="1588650" y="331056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60" name="Ink 159">
                <a:extLst>
                  <a:ext uri="{FF2B5EF4-FFF2-40B4-BE49-F238E27FC236}">
                    <a16:creationId xmlns:a16="http://schemas.microsoft.com/office/drawing/2014/main" id="{5BABB3FA-66FC-4544-9E1D-8236A0481F7E}"/>
                  </a:ext>
                </a:extLst>
              </p14:cNvPr>
              <p14:cNvContentPartPr/>
              <p14:nvPr/>
            </p14:nvContentPartPr>
            <p14:xfrm>
              <a:off x="1697730" y="3488408"/>
              <a:ext cx="360" cy="360"/>
            </p14:xfrm>
          </p:contentPart>
        </mc:Choice>
        <mc:Fallback xmlns="">
          <p:pic>
            <p:nvPicPr>
              <p:cNvPr id="160" name="Ink 159">
                <a:extLst>
                  <a:ext uri="{FF2B5EF4-FFF2-40B4-BE49-F238E27FC236}">
                    <a16:creationId xmlns:a16="http://schemas.microsoft.com/office/drawing/2014/main" id="{5BABB3FA-66FC-4544-9E1D-8236A0481F7E}"/>
                  </a:ext>
                </a:extLst>
              </p:cNvPr>
              <p:cNvPicPr/>
              <p:nvPr/>
            </p:nvPicPr>
            <p:blipFill>
              <a:blip r:embed="rId203"/>
              <a:stretch>
                <a:fillRect/>
              </a:stretch>
            </p:blipFill>
            <p:spPr>
              <a:xfrm>
                <a:off x="1607730" y="330840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61" name="Ink 160">
                <a:extLst>
                  <a:ext uri="{FF2B5EF4-FFF2-40B4-BE49-F238E27FC236}">
                    <a16:creationId xmlns:a16="http://schemas.microsoft.com/office/drawing/2014/main" id="{5A21A49D-84A6-4B96-85C9-17DE7AA1C326}"/>
                  </a:ext>
                </a:extLst>
              </p14:cNvPr>
              <p14:cNvContentPartPr/>
              <p14:nvPr/>
            </p14:nvContentPartPr>
            <p14:xfrm>
              <a:off x="1747410" y="3495248"/>
              <a:ext cx="360" cy="360"/>
            </p14:xfrm>
          </p:contentPart>
        </mc:Choice>
        <mc:Fallback xmlns="">
          <p:pic>
            <p:nvPicPr>
              <p:cNvPr id="161" name="Ink 160">
                <a:extLst>
                  <a:ext uri="{FF2B5EF4-FFF2-40B4-BE49-F238E27FC236}">
                    <a16:creationId xmlns:a16="http://schemas.microsoft.com/office/drawing/2014/main" id="{5A21A49D-84A6-4B96-85C9-17DE7AA1C326}"/>
                  </a:ext>
                </a:extLst>
              </p:cNvPr>
              <p:cNvPicPr/>
              <p:nvPr/>
            </p:nvPicPr>
            <p:blipFill>
              <a:blip r:embed="rId203"/>
              <a:stretch>
                <a:fillRect/>
              </a:stretch>
            </p:blipFill>
            <p:spPr>
              <a:xfrm>
                <a:off x="1657410" y="331524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62" name="Ink 161">
                <a:extLst>
                  <a:ext uri="{FF2B5EF4-FFF2-40B4-BE49-F238E27FC236}">
                    <a16:creationId xmlns:a16="http://schemas.microsoft.com/office/drawing/2014/main" id="{1617D107-AFE9-41CA-9609-77A8C49E46D9}"/>
                  </a:ext>
                </a:extLst>
              </p14:cNvPr>
              <p14:cNvContentPartPr/>
              <p14:nvPr/>
            </p14:nvContentPartPr>
            <p14:xfrm>
              <a:off x="1747410" y="3495248"/>
              <a:ext cx="360" cy="360"/>
            </p14:xfrm>
          </p:contentPart>
        </mc:Choice>
        <mc:Fallback xmlns="">
          <p:pic>
            <p:nvPicPr>
              <p:cNvPr id="162" name="Ink 161">
                <a:extLst>
                  <a:ext uri="{FF2B5EF4-FFF2-40B4-BE49-F238E27FC236}">
                    <a16:creationId xmlns:a16="http://schemas.microsoft.com/office/drawing/2014/main" id="{1617D107-AFE9-41CA-9609-77A8C49E46D9}"/>
                  </a:ext>
                </a:extLst>
              </p:cNvPr>
              <p:cNvPicPr/>
              <p:nvPr/>
            </p:nvPicPr>
            <p:blipFill>
              <a:blip r:embed="rId203"/>
              <a:stretch>
                <a:fillRect/>
              </a:stretch>
            </p:blipFill>
            <p:spPr>
              <a:xfrm>
                <a:off x="1657410" y="331524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3" name="Ink 162">
                <a:extLst>
                  <a:ext uri="{FF2B5EF4-FFF2-40B4-BE49-F238E27FC236}">
                    <a16:creationId xmlns:a16="http://schemas.microsoft.com/office/drawing/2014/main" id="{F2068645-35C1-4191-ACAD-AD52FAB4262C}"/>
                  </a:ext>
                </a:extLst>
              </p14:cNvPr>
              <p14:cNvContentPartPr/>
              <p14:nvPr/>
            </p14:nvContentPartPr>
            <p14:xfrm>
              <a:off x="1757130" y="3490568"/>
              <a:ext cx="360" cy="360"/>
            </p14:xfrm>
          </p:contentPart>
        </mc:Choice>
        <mc:Fallback xmlns="">
          <p:pic>
            <p:nvPicPr>
              <p:cNvPr id="163" name="Ink 162">
                <a:extLst>
                  <a:ext uri="{FF2B5EF4-FFF2-40B4-BE49-F238E27FC236}">
                    <a16:creationId xmlns:a16="http://schemas.microsoft.com/office/drawing/2014/main" id="{F2068645-35C1-4191-ACAD-AD52FAB4262C}"/>
                  </a:ext>
                </a:extLst>
              </p:cNvPr>
              <p:cNvPicPr/>
              <p:nvPr/>
            </p:nvPicPr>
            <p:blipFill>
              <a:blip r:embed="rId203"/>
              <a:stretch>
                <a:fillRect/>
              </a:stretch>
            </p:blipFill>
            <p:spPr>
              <a:xfrm>
                <a:off x="1667130" y="331056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64" name="Ink 163">
                <a:extLst>
                  <a:ext uri="{FF2B5EF4-FFF2-40B4-BE49-F238E27FC236}">
                    <a16:creationId xmlns:a16="http://schemas.microsoft.com/office/drawing/2014/main" id="{030D8707-0613-4CC4-B1E2-124FB44ED51F}"/>
                  </a:ext>
                </a:extLst>
              </p14:cNvPr>
              <p14:cNvContentPartPr/>
              <p14:nvPr/>
            </p14:nvContentPartPr>
            <p14:xfrm>
              <a:off x="1366890" y="3393368"/>
              <a:ext cx="173880" cy="840960"/>
            </p14:xfrm>
          </p:contentPart>
        </mc:Choice>
        <mc:Fallback xmlns="">
          <p:pic>
            <p:nvPicPr>
              <p:cNvPr id="164" name="Ink 163">
                <a:extLst>
                  <a:ext uri="{FF2B5EF4-FFF2-40B4-BE49-F238E27FC236}">
                    <a16:creationId xmlns:a16="http://schemas.microsoft.com/office/drawing/2014/main" id="{030D8707-0613-4CC4-B1E2-124FB44ED51F}"/>
                  </a:ext>
                </a:extLst>
              </p:cNvPr>
              <p:cNvPicPr/>
              <p:nvPr/>
            </p:nvPicPr>
            <p:blipFill>
              <a:blip r:embed="rId220"/>
              <a:stretch>
                <a:fillRect/>
              </a:stretch>
            </p:blipFill>
            <p:spPr>
              <a:xfrm>
                <a:off x="1276890" y="3213368"/>
                <a:ext cx="353520" cy="12006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65" name="Ink 164">
                <a:extLst>
                  <a:ext uri="{FF2B5EF4-FFF2-40B4-BE49-F238E27FC236}">
                    <a16:creationId xmlns:a16="http://schemas.microsoft.com/office/drawing/2014/main" id="{AA9F3DB7-AE00-40F2-9F74-3C8EB5D481DE}"/>
                  </a:ext>
                </a:extLst>
              </p14:cNvPr>
              <p14:cNvContentPartPr/>
              <p14:nvPr/>
            </p14:nvContentPartPr>
            <p14:xfrm>
              <a:off x="1395330" y="3141548"/>
              <a:ext cx="247680" cy="318600"/>
            </p14:xfrm>
          </p:contentPart>
        </mc:Choice>
        <mc:Fallback xmlns="">
          <p:pic>
            <p:nvPicPr>
              <p:cNvPr id="165" name="Ink 164">
                <a:extLst>
                  <a:ext uri="{FF2B5EF4-FFF2-40B4-BE49-F238E27FC236}">
                    <a16:creationId xmlns:a16="http://schemas.microsoft.com/office/drawing/2014/main" id="{AA9F3DB7-AE00-40F2-9F74-3C8EB5D481DE}"/>
                  </a:ext>
                </a:extLst>
              </p:cNvPr>
              <p:cNvPicPr/>
              <p:nvPr/>
            </p:nvPicPr>
            <p:blipFill>
              <a:blip r:embed="rId222"/>
              <a:stretch>
                <a:fillRect/>
              </a:stretch>
            </p:blipFill>
            <p:spPr>
              <a:xfrm>
                <a:off x="1305330" y="2961548"/>
                <a:ext cx="427320" cy="6782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66" name="Ink 165">
                <a:extLst>
                  <a:ext uri="{FF2B5EF4-FFF2-40B4-BE49-F238E27FC236}">
                    <a16:creationId xmlns:a16="http://schemas.microsoft.com/office/drawing/2014/main" id="{925B24A9-4AAD-484A-BC50-782B9D5FB056}"/>
                  </a:ext>
                </a:extLst>
              </p14:cNvPr>
              <p14:cNvContentPartPr/>
              <p14:nvPr/>
            </p14:nvContentPartPr>
            <p14:xfrm>
              <a:off x="4000290" y="5478938"/>
              <a:ext cx="360" cy="360"/>
            </p14:xfrm>
          </p:contentPart>
        </mc:Choice>
        <mc:Fallback xmlns="">
          <p:pic>
            <p:nvPicPr>
              <p:cNvPr id="166" name="Ink 165">
                <a:extLst>
                  <a:ext uri="{FF2B5EF4-FFF2-40B4-BE49-F238E27FC236}">
                    <a16:creationId xmlns:a16="http://schemas.microsoft.com/office/drawing/2014/main" id="{925B24A9-4AAD-484A-BC50-782B9D5FB056}"/>
                  </a:ext>
                </a:extLst>
              </p:cNvPr>
              <p:cNvPicPr/>
              <p:nvPr/>
            </p:nvPicPr>
            <p:blipFill>
              <a:blip r:embed="rId224"/>
              <a:stretch>
                <a:fillRect/>
              </a:stretch>
            </p:blipFill>
            <p:spPr>
              <a:xfrm>
                <a:off x="3995970" y="5474618"/>
                <a:ext cx="9000" cy="9000"/>
              </a:xfrm>
              <a:prstGeom prst="rect">
                <a:avLst/>
              </a:prstGeom>
            </p:spPr>
          </p:pic>
        </mc:Fallback>
      </mc:AlternateContent>
      <p:grpSp>
        <p:nvGrpSpPr>
          <p:cNvPr id="167" name="Group 166">
            <a:extLst>
              <a:ext uri="{FF2B5EF4-FFF2-40B4-BE49-F238E27FC236}">
                <a16:creationId xmlns:a16="http://schemas.microsoft.com/office/drawing/2014/main" id="{A5992BA2-5E92-4897-B436-5ADADCB8D44E}"/>
              </a:ext>
            </a:extLst>
          </p:cNvPr>
          <p:cNvGrpSpPr/>
          <p:nvPr/>
        </p:nvGrpSpPr>
        <p:grpSpPr>
          <a:xfrm>
            <a:off x="3926490" y="5433938"/>
            <a:ext cx="76680" cy="45720"/>
            <a:chOff x="3926490" y="5433938"/>
            <a:chExt cx="76680" cy="45720"/>
          </a:xfrm>
        </p:grpSpPr>
        <mc:AlternateContent xmlns:mc="http://schemas.openxmlformats.org/markup-compatibility/2006" xmlns:p14="http://schemas.microsoft.com/office/powerpoint/2010/main">
          <mc:Choice Requires="p14">
            <p:contentPart p14:bwMode="auto" r:id="rId225">
              <p14:nvContentPartPr>
                <p14:cNvPr id="168" name="Ink 167">
                  <a:extLst>
                    <a:ext uri="{FF2B5EF4-FFF2-40B4-BE49-F238E27FC236}">
                      <a16:creationId xmlns:a16="http://schemas.microsoft.com/office/drawing/2014/main" id="{126AF772-BCD6-4BF0-B0BE-5EA45040CE83}"/>
                    </a:ext>
                  </a:extLst>
                </p14:cNvPr>
                <p14:cNvContentPartPr/>
                <p14:nvPr/>
              </p14:nvContentPartPr>
              <p14:xfrm>
                <a:off x="3971850" y="5464628"/>
                <a:ext cx="360" cy="360"/>
              </p14:xfrm>
            </p:contentPart>
          </mc:Choice>
          <mc:Fallback xmlns="">
            <p:pic>
              <p:nvPicPr>
                <p:cNvPr id="623731" name="Ink 623730">
                  <a:extLst>
                    <a:ext uri="{FF2B5EF4-FFF2-40B4-BE49-F238E27FC236}">
                      <a16:creationId xmlns:a16="http://schemas.microsoft.com/office/drawing/2014/main" id="{8D1A9944-7F6C-4E00-8527-4B6E86CBCC74}"/>
                    </a:ext>
                  </a:extLst>
                </p:cNvPr>
                <p:cNvPicPr/>
                <p:nvPr/>
              </p:nvPicPr>
              <p:blipFill>
                <a:blip r:embed="rId231"/>
                <a:stretch>
                  <a:fillRect/>
                </a:stretch>
              </p:blipFill>
              <p:spPr>
                <a:xfrm>
                  <a:off x="396753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69" name="Ink 168">
                  <a:extLst>
                    <a:ext uri="{FF2B5EF4-FFF2-40B4-BE49-F238E27FC236}">
                      <a16:creationId xmlns:a16="http://schemas.microsoft.com/office/drawing/2014/main" id="{4FF9D96E-BFDB-49C2-AFF3-9E41EEE4964A}"/>
                    </a:ext>
                  </a:extLst>
                </p14:cNvPr>
                <p14:cNvContentPartPr/>
                <p14:nvPr/>
              </p14:nvContentPartPr>
              <p14:xfrm>
                <a:off x="3974010" y="5464628"/>
                <a:ext cx="360" cy="360"/>
              </p14:xfrm>
            </p:contentPart>
          </mc:Choice>
          <mc:Fallback xmlns="">
            <p:pic>
              <p:nvPicPr>
                <p:cNvPr id="623732" name="Ink 623731">
                  <a:extLst>
                    <a:ext uri="{FF2B5EF4-FFF2-40B4-BE49-F238E27FC236}">
                      <a16:creationId xmlns:a16="http://schemas.microsoft.com/office/drawing/2014/main" id="{1FABE1CA-EDE5-43CA-9179-5E0C18A532F1}"/>
                    </a:ext>
                  </a:extLst>
                </p:cNvPr>
                <p:cNvPicPr/>
                <p:nvPr/>
              </p:nvPicPr>
              <p:blipFill>
                <a:blip r:embed="rId231"/>
                <a:stretch>
                  <a:fillRect/>
                </a:stretch>
              </p:blipFill>
              <p:spPr>
                <a:xfrm>
                  <a:off x="396969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70" name="Ink 169">
                  <a:extLst>
                    <a:ext uri="{FF2B5EF4-FFF2-40B4-BE49-F238E27FC236}">
                      <a16:creationId xmlns:a16="http://schemas.microsoft.com/office/drawing/2014/main" id="{2229392E-CBB0-41C2-BF78-7567C408A6CA}"/>
                    </a:ext>
                  </a:extLst>
                </p14:cNvPr>
                <p14:cNvContentPartPr/>
                <p14:nvPr/>
              </p14:nvContentPartPr>
              <p14:xfrm>
                <a:off x="3985890" y="5464628"/>
                <a:ext cx="360" cy="720"/>
              </p14:xfrm>
            </p:contentPart>
          </mc:Choice>
          <mc:Fallback xmlns="">
            <p:pic>
              <p:nvPicPr>
                <p:cNvPr id="623734" name="Ink 623733">
                  <a:extLst>
                    <a:ext uri="{FF2B5EF4-FFF2-40B4-BE49-F238E27FC236}">
                      <a16:creationId xmlns:a16="http://schemas.microsoft.com/office/drawing/2014/main" id="{0D66794F-A8AC-4535-AB60-353408529959}"/>
                    </a:ext>
                  </a:extLst>
                </p:cNvPr>
                <p:cNvPicPr/>
                <p:nvPr/>
              </p:nvPicPr>
              <p:blipFill>
                <a:blip r:embed="rId231"/>
                <a:stretch>
                  <a:fillRect/>
                </a:stretch>
              </p:blipFill>
              <p:spPr>
                <a:xfrm>
                  <a:off x="3981570" y="5460308"/>
                  <a:ext cx="90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71" name="Ink 170">
                  <a:extLst>
                    <a:ext uri="{FF2B5EF4-FFF2-40B4-BE49-F238E27FC236}">
                      <a16:creationId xmlns:a16="http://schemas.microsoft.com/office/drawing/2014/main" id="{93486204-1F4D-4FE3-A00B-01ED1372694E}"/>
                    </a:ext>
                  </a:extLst>
                </p14:cNvPr>
                <p14:cNvContentPartPr/>
                <p14:nvPr/>
              </p14:nvContentPartPr>
              <p14:xfrm>
                <a:off x="3978690" y="5457428"/>
                <a:ext cx="4680" cy="720"/>
              </p14:xfrm>
            </p:contentPart>
          </mc:Choice>
          <mc:Fallback xmlns="">
            <p:pic>
              <p:nvPicPr>
                <p:cNvPr id="623736" name="Ink 623735">
                  <a:extLst>
                    <a:ext uri="{FF2B5EF4-FFF2-40B4-BE49-F238E27FC236}">
                      <a16:creationId xmlns:a16="http://schemas.microsoft.com/office/drawing/2014/main" id="{DCE1869B-5D99-4C96-87F2-81D03567DDDB}"/>
                    </a:ext>
                  </a:extLst>
                </p:cNvPr>
                <p:cNvPicPr/>
                <p:nvPr/>
              </p:nvPicPr>
              <p:blipFill>
                <a:blip r:embed="rId236"/>
                <a:stretch>
                  <a:fillRect/>
                </a:stretch>
              </p:blipFill>
              <p:spPr>
                <a:xfrm>
                  <a:off x="3974370" y="5453108"/>
                  <a:ext cx="1332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72" name="Ink 171">
                  <a:extLst>
                    <a:ext uri="{FF2B5EF4-FFF2-40B4-BE49-F238E27FC236}">
                      <a16:creationId xmlns:a16="http://schemas.microsoft.com/office/drawing/2014/main" id="{D47D1876-630A-4510-B4D4-AEEB6BE5228C}"/>
                    </a:ext>
                  </a:extLst>
                </p14:cNvPr>
                <p14:cNvContentPartPr/>
                <p14:nvPr/>
              </p14:nvContentPartPr>
              <p14:xfrm>
                <a:off x="3990570" y="5467148"/>
                <a:ext cx="360" cy="360"/>
              </p14:xfrm>
            </p:contentPart>
          </mc:Choice>
          <mc:Fallback xmlns="">
            <p:pic>
              <p:nvPicPr>
                <p:cNvPr id="623737" name="Ink 623736">
                  <a:extLst>
                    <a:ext uri="{FF2B5EF4-FFF2-40B4-BE49-F238E27FC236}">
                      <a16:creationId xmlns:a16="http://schemas.microsoft.com/office/drawing/2014/main" id="{27CFD7B1-767B-4DB9-A1AA-5EE4232BDA83}"/>
                    </a:ext>
                  </a:extLst>
                </p:cNvPr>
                <p:cNvPicPr/>
                <p:nvPr/>
              </p:nvPicPr>
              <p:blipFill>
                <a:blip r:embed="rId231"/>
                <a:stretch>
                  <a:fillRect/>
                </a:stretch>
              </p:blipFill>
              <p:spPr>
                <a:xfrm>
                  <a:off x="3986250" y="546282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73" name="Ink 172">
                  <a:extLst>
                    <a:ext uri="{FF2B5EF4-FFF2-40B4-BE49-F238E27FC236}">
                      <a16:creationId xmlns:a16="http://schemas.microsoft.com/office/drawing/2014/main" id="{C8C6E6C8-035A-4B0C-ABC6-89767EDE534B}"/>
                    </a:ext>
                  </a:extLst>
                </p14:cNvPr>
                <p14:cNvContentPartPr/>
                <p14:nvPr/>
              </p14:nvContentPartPr>
              <p14:xfrm>
                <a:off x="3978690" y="5457428"/>
                <a:ext cx="360" cy="360"/>
              </p14:xfrm>
            </p:contentPart>
          </mc:Choice>
          <mc:Fallback xmlns="">
            <p:pic>
              <p:nvPicPr>
                <p:cNvPr id="623750" name="Ink 623749">
                  <a:extLst>
                    <a:ext uri="{FF2B5EF4-FFF2-40B4-BE49-F238E27FC236}">
                      <a16:creationId xmlns:a16="http://schemas.microsoft.com/office/drawing/2014/main" id="{879887EF-6097-4F83-9D3B-5B98591D4009}"/>
                    </a:ext>
                  </a:extLst>
                </p:cNvPr>
                <p:cNvPicPr/>
                <p:nvPr/>
              </p:nvPicPr>
              <p:blipFill>
                <a:blip r:embed="rId231"/>
                <a:stretch>
                  <a:fillRect/>
                </a:stretch>
              </p:blipFill>
              <p:spPr>
                <a:xfrm>
                  <a:off x="3974370" y="54531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74" name="Ink 173">
                  <a:extLst>
                    <a:ext uri="{FF2B5EF4-FFF2-40B4-BE49-F238E27FC236}">
                      <a16:creationId xmlns:a16="http://schemas.microsoft.com/office/drawing/2014/main" id="{5FD36191-AD30-452C-9B9F-18DC69C455E9}"/>
                    </a:ext>
                  </a:extLst>
                </p14:cNvPr>
                <p14:cNvContentPartPr/>
                <p14:nvPr/>
              </p14:nvContentPartPr>
              <p14:xfrm>
                <a:off x="3988410" y="5464628"/>
                <a:ext cx="360" cy="360"/>
              </p14:xfrm>
            </p:contentPart>
          </mc:Choice>
          <mc:Fallback xmlns="">
            <p:pic>
              <p:nvPicPr>
                <p:cNvPr id="623754" name="Ink 623753">
                  <a:extLst>
                    <a:ext uri="{FF2B5EF4-FFF2-40B4-BE49-F238E27FC236}">
                      <a16:creationId xmlns:a16="http://schemas.microsoft.com/office/drawing/2014/main" id="{E904D47B-11D6-43A1-A89C-E13ECC3902D3}"/>
                    </a:ext>
                  </a:extLst>
                </p:cNvPr>
                <p:cNvPicPr/>
                <p:nvPr/>
              </p:nvPicPr>
              <p:blipFill>
                <a:blip r:embed="rId231"/>
                <a:stretch>
                  <a:fillRect/>
                </a:stretch>
              </p:blipFill>
              <p:spPr>
                <a:xfrm>
                  <a:off x="398409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75" name="Ink 174">
                  <a:extLst>
                    <a:ext uri="{FF2B5EF4-FFF2-40B4-BE49-F238E27FC236}">
                      <a16:creationId xmlns:a16="http://schemas.microsoft.com/office/drawing/2014/main" id="{42FEFC71-B07D-4589-821A-38CA61DC2FB2}"/>
                    </a:ext>
                  </a:extLst>
                </p14:cNvPr>
                <p14:cNvContentPartPr/>
                <p14:nvPr/>
              </p14:nvContentPartPr>
              <p14:xfrm>
                <a:off x="4000290" y="5476508"/>
                <a:ext cx="360" cy="360"/>
              </p14:xfrm>
            </p:contentPart>
          </mc:Choice>
          <mc:Fallback xmlns="">
            <p:pic>
              <p:nvPicPr>
                <p:cNvPr id="623756" name="Ink 623755">
                  <a:extLst>
                    <a:ext uri="{FF2B5EF4-FFF2-40B4-BE49-F238E27FC236}">
                      <a16:creationId xmlns:a16="http://schemas.microsoft.com/office/drawing/2014/main" id="{89FB9F0D-212E-4AE0-9D7E-9CDC32D61C5C}"/>
                    </a:ext>
                  </a:extLst>
                </p:cNvPr>
                <p:cNvPicPr/>
                <p:nvPr/>
              </p:nvPicPr>
              <p:blipFill>
                <a:blip r:embed="rId231"/>
                <a:stretch>
                  <a:fillRect/>
                </a:stretch>
              </p:blipFill>
              <p:spPr>
                <a:xfrm>
                  <a:off x="399597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76" name="Ink 175">
                  <a:extLst>
                    <a:ext uri="{FF2B5EF4-FFF2-40B4-BE49-F238E27FC236}">
                      <a16:creationId xmlns:a16="http://schemas.microsoft.com/office/drawing/2014/main" id="{8BB0F181-AEBA-4219-9ACA-4EAA74B920B7}"/>
                    </a:ext>
                  </a:extLst>
                </p14:cNvPr>
                <p14:cNvContentPartPr/>
                <p14:nvPr/>
              </p14:nvContentPartPr>
              <p14:xfrm>
                <a:off x="3931170" y="5436188"/>
                <a:ext cx="43200" cy="19440"/>
              </p14:xfrm>
            </p:contentPart>
          </mc:Choice>
          <mc:Fallback xmlns="">
            <p:pic>
              <p:nvPicPr>
                <p:cNvPr id="623757" name="Ink 623756">
                  <a:extLst>
                    <a:ext uri="{FF2B5EF4-FFF2-40B4-BE49-F238E27FC236}">
                      <a16:creationId xmlns:a16="http://schemas.microsoft.com/office/drawing/2014/main" id="{6B763D37-5F22-4435-BD64-0DB5353451DC}"/>
                    </a:ext>
                  </a:extLst>
                </p:cNvPr>
                <p:cNvPicPr/>
                <p:nvPr/>
              </p:nvPicPr>
              <p:blipFill>
                <a:blip r:embed="rId242"/>
                <a:stretch>
                  <a:fillRect/>
                </a:stretch>
              </p:blipFill>
              <p:spPr>
                <a:xfrm>
                  <a:off x="3926850" y="5431868"/>
                  <a:ext cx="518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77" name="Ink 176">
                  <a:extLst>
                    <a:ext uri="{FF2B5EF4-FFF2-40B4-BE49-F238E27FC236}">
                      <a16:creationId xmlns:a16="http://schemas.microsoft.com/office/drawing/2014/main" id="{E13B8967-7420-44C5-9F9A-B34C4B593C8E}"/>
                    </a:ext>
                  </a:extLst>
                </p14:cNvPr>
                <p14:cNvContentPartPr/>
                <p14:nvPr/>
              </p14:nvContentPartPr>
              <p14:xfrm>
                <a:off x="3982650" y="5477228"/>
                <a:ext cx="1440" cy="2160"/>
              </p14:xfrm>
            </p:contentPart>
          </mc:Choice>
          <mc:Fallback xmlns="">
            <p:pic>
              <p:nvPicPr>
                <p:cNvPr id="623745" name="Ink 623744">
                  <a:extLst>
                    <a:ext uri="{FF2B5EF4-FFF2-40B4-BE49-F238E27FC236}">
                      <a16:creationId xmlns:a16="http://schemas.microsoft.com/office/drawing/2014/main" id="{ABFDE52E-06EB-44A2-9D5C-9B1C0133C508}"/>
                    </a:ext>
                  </a:extLst>
                </p:cNvPr>
                <p:cNvPicPr/>
                <p:nvPr/>
              </p:nvPicPr>
              <p:blipFill>
                <a:blip r:embed="rId244"/>
                <a:stretch>
                  <a:fillRect/>
                </a:stretch>
              </p:blipFill>
              <p:spPr>
                <a:xfrm>
                  <a:off x="3978330" y="5472908"/>
                  <a:ext cx="1008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78" name="Ink 177">
                  <a:extLst>
                    <a:ext uri="{FF2B5EF4-FFF2-40B4-BE49-F238E27FC236}">
                      <a16:creationId xmlns:a16="http://schemas.microsoft.com/office/drawing/2014/main" id="{C8476348-24CA-47DB-AB6B-674315FD81AA}"/>
                    </a:ext>
                  </a:extLst>
                </p14:cNvPr>
                <p14:cNvContentPartPr/>
                <p14:nvPr/>
              </p14:nvContentPartPr>
              <p14:xfrm>
                <a:off x="3990570" y="5476508"/>
                <a:ext cx="360" cy="360"/>
              </p14:xfrm>
            </p:contentPart>
          </mc:Choice>
          <mc:Fallback xmlns="">
            <p:pic>
              <p:nvPicPr>
                <p:cNvPr id="623746" name="Ink 623745">
                  <a:extLst>
                    <a:ext uri="{FF2B5EF4-FFF2-40B4-BE49-F238E27FC236}">
                      <a16:creationId xmlns:a16="http://schemas.microsoft.com/office/drawing/2014/main" id="{AD7F692A-095F-4D5B-82FB-E2F72D538A22}"/>
                    </a:ext>
                  </a:extLst>
                </p:cNvPr>
                <p:cNvPicPr/>
                <p:nvPr/>
              </p:nvPicPr>
              <p:blipFill>
                <a:blip r:embed="rId231"/>
                <a:stretch>
                  <a:fillRect/>
                </a:stretch>
              </p:blipFill>
              <p:spPr>
                <a:xfrm>
                  <a:off x="398625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79" name="Ink 178">
                  <a:extLst>
                    <a:ext uri="{FF2B5EF4-FFF2-40B4-BE49-F238E27FC236}">
                      <a16:creationId xmlns:a16="http://schemas.microsoft.com/office/drawing/2014/main" id="{BAA8F902-FA9E-42AA-B293-4A081C5830BB}"/>
                    </a:ext>
                  </a:extLst>
                </p14:cNvPr>
                <p14:cNvContentPartPr/>
                <p14:nvPr/>
              </p14:nvContentPartPr>
              <p14:xfrm>
                <a:off x="4000290" y="5476508"/>
                <a:ext cx="360" cy="360"/>
              </p14:xfrm>
            </p:contentPart>
          </mc:Choice>
          <mc:Fallback xmlns="">
            <p:pic>
              <p:nvPicPr>
                <p:cNvPr id="623748" name="Ink 623747">
                  <a:extLst>
                    <a:ext uri="{FF2B5EF4-FFF2-40B4-BE49-F238E27FC236}">
                      <a16:creationId xmlns:a16="http://schemas.microsoft.com/office/drawing/2014/main" id="{D95669A4-DC01-4438-B7B4-BA18D33E67B0}"/>
                    </a:ext>
                  </a:extLst>
                </p:cNvPr>
                <p:cNvPicPr/>
                <p:nvPr/>
              </p:nvPicPr>
              <p:blipFill>
                <a:blip r:embed="rId231"/>
                <a:stretch>
                  <a:fillRect/>
                </a:stretch>
              </p:blipFill>
              <p:spPr>
                <a:xfrm>
                  <a:off x="399597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80" name="Ink 179">
                  <a:extLst>
                    <a:ext uri="{FF2B5EF4-FFF2-40B4-BE49-F238E27FC236}">
                      <a16:creationId xmlns:a16="http://schemas.microsoft.com/office/drawing/2014/main" id="{59C33F4D-AACE-40B2-AE16-7CCD480C4531}"/>
                    </a:ext>
                  </a:extLst>
                </p14:cNvPr>
                <p14:cNvContentPartPr/>
                <p14:nvPr/>
              </p14:nvContentPartPr>
              <p14:xfrm>
                <a:off x="4002810" y="5478938"/>
                <a:ext cx="360" cy="360"/>
              </p14:xfrm>
            </p:contentPart>
          </mc:Choice>
          <mc:Fallback xmlns="">
            <p:pic>
              <p:nvPicPr>
                <p:cNvPr id="623807" name="Ink 623806">
                  <a:extLst>
                    <a:ext uri="{FF2B5EF4-FFF2-40B4-BE49-F238E27FC236}">
                      <a16:creationId xmlns:a16="http://schemas.microsoft.com/office/drawing/2014/main" id="{4AB435A3-D7AF-4AF0-A678-5205467EAE28}"/>
                    </a:ext>
                  </a:extLst>
                </p:cNvPr>
                <p:cNvPicPr/>
                <p:nvPr/>
              </p:nvPicPr>
              <p:blipFill>
                <a:blip r:embed="rId231"/>
                <a:stretch>
                  <a:fillRect/>
                </a:stretch>
              </p:blipFill>
              <p:spPr>
                <a:xfrm>
                  <a:off x="3998490" y="54746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81" name="Ink 180">
                  <a:extLst>
                    <a:ext uri="{FF2B5EF4-FFF2-40B4-BE49-F238E27FC236}">
                      <a16:creationId xmlns:a16="http://schemas.microsoft.com/office/drawing/2014/main" id="{25CBD4CA-C0FA-482D-979A-7007AC0032F7}"/>
                    </a:ext>
                  </a:extLst>
                </p14:cNvPr>
                <p14:cNvContentPartPr/>
                <p14:nvPr/>
              </p14:nvContentPartPr>
              <p14:xfrm>
                <a:off x="3969330" y="5464538"/>
                <a:ext cx="360" cy="360"/>
              </p14:xfrm>
            </p:contentPart>
          </mc:Choice>
          <mc:Fallback xmlns="">
            <p:pic>
              <p:nvPicPr>
                <p:cNvPr id="623809" name="Ink 623808">
                  <a:extLst>
                    <a:ext uri="{FF2B5EF4-FFF2-40B4-BE49-F238E27FC236}">
                      <a16:creationId xmlns:a16="http://schemas.microsoft.com/office/drawing/2014/main" id="{AA8284C8-697B-4205-BAC0-24E82E6A1FED}"/>
                    </a:ext>
                  </a:extLst>
                </p:cNvPr>
                <p:cNvPicPr/>
                <p:nvPr/>
              </p:nvPicPr>
              <p:blipFill>
                <a:blip r:embed="rId231"/>
                <a:stretch>
                  <a:fillRect/>
                </a:stretch>
              </p:blipFill>
              <p:spPr>
                <a:xfrm>
                  <a:off x="3965010" y="54602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82" name="Ink 181">
                  <a:extLst>
                    <a:ext uri="{FF2B5EF4-FFF2-40B4-BE49-F238E27FC236}">
                      <a16:creationId xmlns:a16="http://schemas.microsoft.com/office/drawing/2014/main" id="{C58453EC-DBE5-4BE9-B137-46AD5094C38E}"/>
                    </a:ext>
                  </a:extLst>
                </p14:cNvPr>
                <p14:cNvContentPartPr/>
                <p14:nvPr/>
              </p14:nvContentPartPr>
              <p14:xfrm>
                <a:off x="3935490" y="5464538"/>
                <a:ext cx="17280" cy="5400"/>
              </p14:xfrm>
            </p:contentPart>
          </mc:Choice>
          <mc:Fallback xmlns="">
            <p:pic>
              <p:nvPicPr>
                <p:cNvPr id="623811" name="Ink 623810">
                  <a:extLst>
                    <a:ext uri="{FF2B5EF4-FFF2-40B4-BE49-F238E27FC236}">
                      <a16:creationId xmlns:a16="http://schemas.microsoft.com/office/drawing/2014/main" id="{C26F2471-F52A-42CA-BCDB-C94B542D00C6}"/>
                    </a:ext>
                  </a:extLst>
                </p:cNvPr>
                <p:cNvPicPr/>
                <p:nvPr/>
              </p:nvPicPr>
              <p:blipFill>
                <a:blip r:embed="rId250"/>
                <a:stretch>
                  <a:fillRect/>
                </a:stretch>
              </p:blipFill>
              <p:spPr>
                <a:xfrm>
                  <a:off x="3931170" y="5460218"/>
                  <a:ext cx="259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83" name="Ink 182">
                  <a:extLst>
                    <a:ext uri="{FF2B5EF4-FFF2-40B4-BE49-F238E27FC236}">
                      <a16:creationId xmlns:a16="http://schemas.microsoft.com/office/drawing/2014/main" id="{CC739F7E-D825-461A-81DC-13C3CA0F17D5}"/>
                    </a:ext>
                  </a:extLst>
                </p14:cNvPr>
                <p14:cNvContentPartPr/>
                <p14:nvPr/>
              </p14:nvContentPartPr>
              <p14:xfrm>
                <a:off x="3964650" y="5464538"/>
                <a:ext cx="14040" cy="3240"/>
              </p14:xfrm>
            </p:contentPart>
          </mc:Choice>
          <mc:Fallback xmlns="">
            <p:pic>
              <p:nvPicPr>
                <p:cNvPr id="623813" name="Ink 623812">
                  <a:extLst>
                    <a:ext uri="{FF2B5EF4-FFF2-40B4-BE49-F238E27FC236}">
                      <a16:creationId xmlns:a16="http://schemas.microsoft.com/office/drawing/2014/main" id="{96BDD7B6-1EE8-41B7-851F-D77E39E1C9FD}"/>
                    </a:ext>
                  </a:extLst>
                </p:cNvPr>
                <p:cNvPicPr/>
                <p:nvPr/>
              </p:nvPicPr>
              <p:blipFill>
                <a:blip r:embed="rId252"/>
                <a:stretch>
                  <a:fillRect/>
                </a:stretch>
              </p:blipFill>
              <p:spPr>
                <a:xfrm>
                  <a:off x="3960330" y="5460218"/>
                  <a:ext cx="226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84" name="Ink 183">
                  <a:extLst>
                    <a:ext uri="{FF2B5EF4-FFF2-40B4-BE49-F238E27FC236}">
                      <a16:creationId xmlns:a16="http://schemas.microsoft.com/office/drawing/2014/main" id="{7050A41C-A529-4BF0-9CE4-7BFCF6275077}"/>
                    </a:ext>
                  </a:extLst>
                </p14:cNvPr>
                <p14:cNvContentPartPr/>
                <p14:nvPr/>
              </p14:nvContentPartPr>
              <p14:xfrm>
                <a:off x="3957450" y="5459858"/>
                <a:ext cx="28440" cy="5400"/>
              </p14:xfrm>
            </p:contentPart>
          </mc:Choice>
          <mc:Fallback xmlns="">
            <p:pic>
              <p:nvPicPr>
                <p:cNvPr id="623815" name="Ink 623814">
                  <a:extLst>
                    <a:ext uri="{FF2B5EF4-FFF2-40B4-BE49-F238E27FC236}">
                      <a16:creationId xmlns:a16="http://schemas.microsoft.com/office/drawing/2014/main" id="{D785674A-C48C-4851-BCCE-A4B7B9719D27}"/>
                    </a:ext>
                  </a:extLst>
                </p:cNvPr>
                <p:cNvPicPr/>
                <p:nvPr/>
              </p:nvPicPr>
              <p:blipFill>
                <a:blip r:embed="rId254"/>
                <a:stretch>
                  <a:fillRect/>
                </a:stretch>
              </p:blipFill>
              <p:spPr>
                <a:xfrm>
                  <a:off x="3953130" y="5455538"/>
                  <a:ext cx="370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85" name="Ink 184">
                  <a:extLst>
                    <a:ext uri="{FF2B5EF4-FFF2-40B4-BE49-F238E27FC236}">
                      <a16:creationId xmlns:a16="http://schemas.microsoft.com/office/drawing/2014/main" id="{CBE45355-66C5-4F84-BE75-AF82B8272D26}"/>
                    </a:ext>
                  </a:extLst>
                </p14:cNvPr>
                <p14:cNvContentPartPr/>
                <p14:nvPr/>
              </p14:nvContentPartPr>
              <p14:xfrm>
                <a:off x="3926490" y="5433938"/>
                <a:ext cx="70560" cy="37080"/>
              </p14:xfrm>
            </p:contentPart>
          </mc:Choice>
          <mc:Fallback xmlns="">
            <p:pic>
              <p:nvPicPr>
                <p:cNvPr id="623817" name="Ink 623816">
                  <a:extLst>
                    <a:ext uri="{FF2B5EF4-FFF2-40B4-BE49-F238E27FC236}">
                      <a16:creationId xmlns:a16="http://schemas.microsoft.com/office/drawing/2014/main" id="{DE4014B9-2345-476C-8537-F0AD1BE06A4A}"/>
                    </a:ext>
                  </a:extLst>
                </p:cNvPr>
                <p:cNvPicPr/>
                <p:nvPr/>
              </p:nvPicPr>
              <p:blipFill>
                <a:blip r:embed="rId256"/>
                <a:stretch>
                  <a:fillRect/>
                </a:stretch>
              </p:blipFill>
              <p:spPr>
                <a:xfrm>
                  <a:off x="3922170" y="5429618"/>
                  <a:ext cx="792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86" name="Ink 185">
                  <a:extLst>
                    <a:ext uri="{FF2B5EF4-FFF2-40B4-BE49-F238E27FC236}">
                      <a16:creationId xmlns:a16="http://schemas.microsoft.com/office/drawing/2014/main" id="{32EE5BE0-8210-4EE3-93AF-80BA4AE429BF}"/>
                    </a:ext>
                  </a:extLst>
                </p14:cNvPr>
                <p14:cNvContentPartPr/>
                <p14:nvPr/>
              </p14:nvContentPartPr>
              <p14:xfrm>
                <a:off x="4002810" y="5478938"/>
                <a:ext cx="360" cy="720"/>
              </p14:xfrm>
            </p:contentPart>
          </mc:Choice>
          <mc:Fallback xmlns="">
            <p:pic>
              <p:nvPicPr>
                <p:cNvPr id="623818" name="Ink 623817">
                  <a:extLst>
                    <a:ext uri="{FF2B5EF4-FFF2-40B4-BE49-F238E27FC236}">
                      <a16:creationId xmlns:a16="http://schemas.microsoft.com/office/drawing/2014/main" id="{681AAB96-B158-4638-A81D-949E2CCCF022}"/>
                    </a:ext>
                  </a:extLst>
                </p:cNvPr>
                <p:cNvPicPr/>
                <p:nvPr/>
              </p:nvPicPr>
              <p:blipFill>
                <a:blip r:embed="rId231"/>
                <a:stretch>
                  <a:fillRect/>
                </a:stretch>
              </p:blipFill>
              <p:spPr>
                <a:xfrm>
                  <a:off x="3998490" y="5474618"/>
                  <a:ext cx="9000" cy="9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8">
            <p14:nvContentPartPr>
              <p14:cNvPr id="187" name="Ink 186">
                <a:extLst>
                  <a:ext uri="{FF2B5EF4-FFF2-40B4-BE49-F238E27FC236}">
                    <a16:creationId xmlns:a16="http://schemas.microsoft.com/office/drawing/2014/main" id="{C9893334-2ED6-41DE-9FCE-C79DB3FAA0AE}"/>
                  </a:ext>
                </a:extLst>
              </p14:cNvPr>
              <p14:cNvContentPartPr/>
              <p14:nvPr/>
            </p14:nvContentPartPr>
            <p14:xfrm>
              <a:off x="1402170" y="5381378"/>
              <a:ext cx="360" cy="720"/>
            </p14:xfrm>
          </p:contentPart>
        </mc:Choice>
        <mc:Fallback xmlns="">
          <p:pic>
            <p:nvPicPr>
              <p:cNvPr id="187" name="Ink 186">
                <a:extLst>
                  <a:ext uri="{FF2B5EF4-FFF2-40B4-BE49-F238E27FC236}">
                    <a16:creationId xmlns:a16="http://schemas.microsoft.com/office/drawing/2014/main" id="{C9893334-2ED6-41DE-9FCE-C79DB3FAA0AE}"/>
                  </a:ext>
                </a:extLst>
              </p:cNvPr>
              <p:cNvPicPr/>
              <p:nvPr/>
            </p:nvPicPr>
            <p:blipFill>
              <a:blip r:embed="rId259"/>
              <a:stretch>
                <a:fillRect/>
              </a:stretch>
            </p:blipFill>
            <p:spPr>
              <a:xfrm>
                <a:off x="1397850" y="5378498"/>
                <a:ext cx="9000" cy="64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88" name="Ink 187">
                <a:extLst>
                  <a:ext uri="{FF2B5EF4-FFF2-40B4-BE49-F238E27FC236}">
                    <a16:creationId xmlns:a16="http://schemas.microsoft.com/office/drawing/2014/main" id="{B8D91D11-7C4C-44D5-A20C-AA46182D3F4F}"/>
                  </a:ext>
                </a:extLst>
              </p14:cNvPr>
              <p14:cNvContentPartPr/>
              <p14:nvPr/>
            </p14:nvContentPartPr>
            <p14:xfrm>
              <a:off x="1400010" y="5310098"/>
              <a:ext cx="111960" cy="16920"/>
            </p14:xfrm>
          </p:contentPart>
        </mc:Choice>
        <mc:Fallback xmlns="">
          <p:pic>
            <p:nvPicPr>
              <p:cNvPr id="188" name="Ink 187">
                <a:extLst>
                  <a:ext uri="{FF2B5EF4-FFF2-40B4-BE49-F238E27FC236}">
                    <a16:creationId xmlns:a16="http://schemas.microsoft.com/office/drawing/2014/main" id="{B8D91D11-7C4C-44D5-A20C-AA46182D3F4F}"/>
                  </a:ext>
                </a:extLst>
              </p:cNvPr>
              <p:cNvPicPr/>
              <p:nvPr/>
            </p:nvPicPr>
            <p:blipFill>
              <a:blip r:embed="rId261"/>
              <a:stretch>
                <a:fillRect/>
              </a:stretch>
            </p:blipFill>
            <p:spPr>
              <a:xfrm>
                <a:off x="1310298" y="5130098"/>
                <a:ext cx="291024" cy="376560"/>
              </a:xfrm>
              <a:prstGeom prst="rect">
                <a:avLst/>
              </a:prstGeom>
            </p:spPr>
          </p:pic>
        </mc:Fallback>
      </mc:AlternateContent>
      <mc:AlternateContent xmlns:mc="http://schemas.openxmlformats.org/markup-compatibility/2006" xmlns:a14="http://schemas.microsoft.com/office/drawing/2010/main">
        <mc:Choice Requires="a14">
          <p:sp>
            <p:nvSpPr>
              <p:cNvPr id="189" name="TextBox 188">
                <a:extLst>
                  <a:ext uri="{FF2B5EF4-FFF2-40B4-BE49-F238E27FC236}">
                    <a16:creationId xmlns:a16="http://schemas.microsoft.com/office/drawing/2014/main" id="{C4886A5A-5C7D-46C7-BD3B-C923AF24E37F}"/>
                  </a:ext>
                </a:extLst>
              </p:cNvPr>
              <p:cNvSpPr txBox="1"/>
              <p:nvPr/>
            </p:nvSpPr>
            <p:spPr>
              <a:xfrm>
                <a:off x="2642695" y="3425664"/>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𝑋</m:t>
                      </m:r>
                      <m:r>
                        <m:rPr>
                          <m:nor/>
                        </m:rPr>
                        <a:rPr lang="en-US" altLang="en-US" sz="1600" dirty="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89" name="TextBox 188">
                <a:extLst>
                  <a:ext uri="{FF2B5EF4-FFF2-40B4-BE49-F238E27FC236}">
                    <a16:creationId xmlns:a16="http://schemas.microsoft.com/office/drawing/2014/main" id="{C4886A5A-5C7D-46C7-BD3B-C923AF24E37F}"/>
                  </a:ext>
                </a:extLst>
              </p:cNvPr>
              <p:cNvSpPr txBox="1">
                <a:spLocks noRot="1" noChangeAspect="1" noMove="1" noResize="1" noEditPoints="1" noAdjustHandles="1" noChangeArrowheads="1" noChangeShapeType="1" noTextEdit="1"/>
              </p:cNvSpPr>
              <p:nvPr/>
            </p:nvSpPr>
            <p:spPr>
              <a:xfrm>
                <a:off x="2642695" y="3425664"/>
                <a:ext cx="1611454" cy="338554"/>
              </a:xfrm>
              <a:prstGeom prst="rect">
                <a:avLst/>
              </a:prstGeom>
              <a:blipFill>
                <a:blip r:embed="rId262"/>
                <a:stretch>
                  <a:fillRect/>
                </a:stretch>
              </a:blipFill>
            </p:spPr>
            <p:txBody>
              <a:bodyPr/>
              <a:lstStyle/>
              <a:p>
                <a:r>
                  <a:rPr lang="en-CA">
                    <a:noFill/>
                  </a:rPr>
                  <a:t> </a:t>
                </a:r>
              </a:p>
            </p:txBody>
          </p:sp>
        </mc:Fallback>
      </mc:AlternateContent>
      <p:cxnSp>
        <p:nvCxnSpPr>
          <p:cNvPr id="190" name="Straight Arrow Connector 189">
            <a:extLst>
              <a:ext uri="{FF2B5EF4-FFF2-40B4-BE49-F238E27FC236}">
                <a16:creationId xmlns:a16="http://schemas.microsoft.com/office/drawing/2014/main" id="{5CD43012-353B-473C-B159-B76C92B25395}"/>
              </a:ext>
            </a:extLst>
          </p:cNvPr>
          <p:cNvCxnSpPr>
            <a:cxnSpLocks/>
          </p:cNvCxnSpPr>
          <p:nvPr/>
        </p:nvCxnSpPr>
        <p:spPr>
          <a:xfrm rot="18900000" flipH="1">
            <a:off x="2610487" y="3912268"/>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191" name="Straight Connector 190">
            <a:extLst>
              <a:ext uri="{FF2B5EF4-FFF2-40B4-BE49-F238E27FC236}">
                <a16:creationId xmlns:a16="http://schemas.microsoft.com/office/drawing/2014/main" id="{D951E317-B2C9-4966-A110-8B5130629FC0}"/>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C9E99E10-6E39-48F3-AB7E-61DF8D9A5670}"/>
              </a:ext>
            </a:extLst>
          </p:cNvPr>
          <p:cNvCxnSpPr>
            <a:cxnSpLocks/>
            <a:stCxn id="4" idx="1"/>
            <a:endCxn id="28" idx="0"/>
          </p:cNvCxnSpPr>
          <p:nvPr/>
        </p:nvCxnSpPr>
        <p:spPr>
          <a:xfrm>
            <a:off x="1288215" y="2062511"/>
            <a:ext cx="2753603" cy="34348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791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ight Triangle 6">
            <a:extLst>
              <a:ext uri="{FF2B5EF4-FFF2-40B4-BE49-F238E27FC236}">
                <a16:creationId xmlns:a16="http://schemas.microsoft.com/office/drawing/2014/main" id="{199A110E-B014-4A26-B868-B576C39842C8}"/>
              </a:ext>
            </a:extLst>
          </p:cNvPr>
          <p:cNvSpPr/>
          <p:nvPr/>
        </p:nvSpPr>
        <p:spPr>
          <a:xfrm>
            <a:off x="1290954" y="4084382"/>
            <a:ext cx="2741136" cy="1415619"/>
          </a:xfrm>
          <a:prstGeom prst="r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Right Triangle 7">
            <a:extLst>
              <a:ext uri="{FF2B5EF4-FFF2-40B4-BE49-F238E27FC236}">
                <a16:creationId xmlns:a16="http://schemas.microsoft.com/office/drawing/2014/main" id="{4C281EFC-A405-4C50-820E-3A5F9D2B9227}"/>
              </a:ext>
            </a:extLst>
          </p:cNvPr>
          <p:cNvSpPr/>
          <p:nvPr/>
        </p:nvSpPr>
        <p:spPr>
          <a:xfrm>
            <a:off x="1297356" y="2730318"/>
            <a:ext cx="2730921" cy="2754440"/>
          </a:xfrm>
          <a:custGeom>
            <a:avLst/>
            <a:gdLst>
              <a:gd name="connsiteX0" fmla="*/ 0 w 2730921"/>
              <a:gd name="connsiteY0" fmla="*/ 2754440 h 2754440"/>
              <a:gd name="connsiteX1" fmla="*/ 0 w 2730921"/>
              <a:gd name="connsiteY1" fmla="*/ 0 h 2754440"/>
              <a:gd name="connsiteX2" fmla="*/ 2730921 w 2730921"/>
              <a:gd name="connsiteY2" fmla="*/ 2754440 h 2754440"/>
              <a:gd name="connsiteX3" fmla="*/ 0 w 2730921"/>
              <a:gd name="connsiteY3" fmla="*/ 2754440 h 2754440"/>
              <a:gd name="connsiteX0" fmla="*/ 29183 w 2730921"/>
              <a:gd name="connsiteY0" fmla="*/ 954823 h 2754440"/>
              <a:gd name="connsiteX1" fmla="*/ 0 w 2730921"/>
              <a:gd name="connsiteY1" fmla="*/ 0 h 2754440"/>
              <a:gd name="connsiteX2" fmla="*/ 2730921 w 2730921"/>
              <a:gd name="connsiteY2" fmla="*/ 2754440 h 2754440"/>
              <a:gd name="connsiteX3" fmla="*/ 29183 w 2730921"/>
              <a:gd name="connsiteY3" fmla="*/ 954823 h 2754440"/>
              <a:gd name="connsiteX0" fmla="*/ 0 w 2730921"/>
              <a:gd name="connsiteY0" fmla="*/ 1373112 h 2754440"/>
              <a:gd name="connsiteX1" fmla="*/ 0 w 2730921"/>
              <a:gd name="connsiteY1" fmla="*/ 0 h 2754440"/>
              <a:gd name="connsiteX2" fmla="*/ 2730921 w 2730921"/>
              <a:gd name="connsiteY2" fmla="*/ 2754440 h 2754440"/>
              <a:gd name="connsiteX3" fmla="*/ 0 w 2730921"/>
              <a:gd name="connsiteY3" fmla="*/ 1373112 h 2754440"/>
            </a:gdLst>
            <a:ahLst/>
            <a:cxnLst>
              <a:cxn ang="0">
                <a:pos x="connsiteX0" y="connsiteY0"/>
              </a:cxn>
              <a:cxn ang="0">
                <a:pos x="connsiteX1" y="connsiteY1"/>
              </a:cxn>
              <a:cxn ang="0">
                <a:pos x="connsiteX2" y="connsiteY2"/>
              </a:cxn>
              <a:cxn ang="0">
                <a:pos x="connsiteX3" y="connsiteY3"/>
              </a:cxn>
            </a:cxnLst>
            <a:rect l="l" t="t" r="r" b="b"/>
            <a:pathLst>
              <a:path w="2730921" h="2754440">
                <a:moveTo>
                  <a:pt x="0" y="1373112"/>
                </a:moveTo>
                <a:lnTo>
                  <a:pt x="0" y="0"/>
                </a:lnTo>
                <a:lnTo>
                  <a:pt x="2730921" y="2754440"/>
                </a:lnTo>
                <a:lnTo>
                  <a:pt x="0" y="137311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BC – Increase in Price of </a:t>
            </a:r>
            <a:r>
              <a:rPr lang="en-US" altLang="en-US" i="1" dirty="0">
                <a:solidFill>
                  <a:srgbClr val="2F2873"/>
                </a:solidFill>
              </a:rPr>
              <a:t>Y</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17</a:t>
            </a:fld>
            <a:endParaRPr lang="en-US" dirty="0"/>
          </a:p>
        </p:txBody>
      </p:sp>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800000"/>
            <a:ext cx="4320000" cy="2880000"/>
          </a:xfrm>
          <a:ln w="12700">
            <a:solidFill>
              <a:srgbClr val="2F2873"/>
            </a:solidFill>
          </a:ln>
        </p:spPr>
        <p:txBody>
          <a:bodyPr>
            <a:normAutofit/>
          </a:bodyPr>
          <a:lstStyle/>
          <a:p>
            <a:pPr marL="0" indent="0">
              <a:lnSpc>
                <a:spcPct val="120000"/>
              </a:lnSpc>
              <a:buNone/>
            </a:pPr>
            <a:r>
              <a:rPr lang="en-CA" sz="1700" b="1" dirty="0"/>
              <a:t>INITIAL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p>
          <a:p>
            <a:pPr marL="0" indent="0">
              <a:lnSpc>
                <a:spcPct val="120000"/>
              </a:lnSpc>
              <a:buNone/>
            </a:pPr>
            <a:r>
              <a:rPr lang="en-CA" sz="1700" b="1" dirty="0"/>
              <a:t>NEW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2</a:t>
            </a:r>
            <a:endParaRPr lang="en-CA" sz="1700" dirty="0"/>
          </a:p>
          <a:p>
            <a:pPr marL="0" indent="0">
              <a:lnSpc>
                <a:spcPct val="120000"/>
              </a:lnSpc>
              <a:buNone/>
            </a:pPr>
            <a:endParaRPr lang="en-CA" sz="1700" dirty="0"/>
          </a:p>
          <a:p>
            <a:pPr marL="0" indent="0">
              <a:lnSpc>
                <a:spcPct val="120000"/>
              </a:lnSpc>
              <a:buNone/>
            </a:pPr>
            <a:r>
              <a:rPr lang="en-CA" sz="1700" dirty="0"/>
              <a:t>Click </a:t>
            </a:r>
            <a:r>
              <a:rPr lang="en-CA" sz="1700" dirty="0">
                <a:hlinkClick r:id="rId3" action="ppaction://hlinksldjump"/>
              </a:rPr>
              <a:t>here</a:t>
            </a:r>
            <a:r>
              <a:rPr lang="en-CA" sz="1700" dirty="0"/>
              <a:t> to return to initial budget constraint!</a:t>
            </a:r>
            <a:endParaRPr lang="en-CA" dirty="0"/>
          </a:p>
        </p:txBody>
      </p:sp>
      <p:cxnSp>
        <p:nvCxnSpPr>
          <p:cNvPr id="15" name="Straight Arrow Connector 14">
            <a:extLst>
              <a:ext uri="{FF2B5EF4-FFF2-40B4-BE49-F238E27FC236}">
                <a16:creationId xmlns:a16="http://schemas.microsoft.com/office/drawing/2014/main" id="{59FB2A22-47CA-4770-B745-F6EC4CB3813A}"/>
              </a:ext>
            </a:extLst>
          </p:cNvPr>
          <p:cNvCxnSpPr>
            <a:cxnSpLocks/>
          </p:cNvCxnSpPr>
          <p:nvPr/>
        </p:nvCxnSpPr>
        <p:spPr>
          <a:xfrm rot="18900000" flipH="1">
            <a:off x="2896461" y="416754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93AE65FB-00C4-4F1A-8B0D-E250B5471EFC}"/>
              </a:ext>
            </a:extLst>
          </p:cNvPr>
          <p:cNvCxnSpPr>
            <a:cxnSpLocks/>
          </p:cNvCxnSpPr>
          <p:nvPr/>
        </p:nvCxnSpPr>
        <p:spPr>
          <a:xfrm rot="18900000" flipH="1">
            <a:off x="1486552" y="3262622"/>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78791A7B-2C9E-488D-9707-03C0DFB7C60C}"/>
                  </a:ext>
                </a:extLst>
              </p:cNvPr>
              <p:cNvSpPr txBox="1"/>
              <p:nvPr/>
            </p:nvSpPr>
            <p:spPr>
              <a:xfrm>
                <a:off x="3479443" y="4441347"/>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𝑋</m:t>
                      </m:r>
                      <m:r>
                        <m:rPr>
                          <m:nor/>
                        </m:rPr>
                        <a:rPr lang="en-US" altLang="en-US" sz="1600" dirty="0"/>
                        <m:t>+</m:t>
                      </m:r>
                      <m:r>
                        <a:rPr lang="en-CA" altLang="en-US" sz="1600" b="0" i="1" dirty="0" smtClean="0">
                          <a:latin typeface="Cambria Math" panose="02040503050406030204" pitchFamily="18" charset="0"/>
                        </a:rPr>
                        <m:t>2</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7" name="TextBox 16">
                <a:extLst>
                  <a:ext uri="{FF2B5EF4-FFF2-40B4-BE49-F238E27FC236}">
                    <a16:creationId xmlns:a16="http://schemas.microsoft.com/office/drawing/2014/main" id="{78791A7B-2C9E-488D-9707-03C0DFB7C60C}"/>
                  </a:ext>
                </a:extLst>
              </p:cNvPr>
              <p:cNvSpPr txBox="1">
                <a:spLocks noRot="1" noChangeAspect="1" noMove="1" noResize="1" noEditPoints="1" noAdjustHandles="1" noChangeArrowheads="1" noChangeShapeType="1" noTextEdit="1"/>
              </p:cNvSpPr>
              <p:nvPr/>
            </p:nvSpPr>
            <p:spPr>
              <a:xfrm>
                <a:off x="3479443" y="4441347"/>
                <a:ext cx="1611454" cy="338554"/>
              </a:xfrm>
              <a:prstGeom prst="rect">
                <a:avLst/>
              </a:prstGeom>
              <a:blipFill>
                <a:blip r:embed="rId4"/>
                <a:stretch>
                  <a:fillRect/>
                </a:stretch>
              </a:blipFill>
            </p:spPr>
            <p:txBody>
              <a:bodyPr/>
              <a:lstStyle/>
              <a:p>
                <a:r>
                  <a:rPr lang="en-CA">
                    <a:noFill/>
                  </a:rPr>
                  <a:t> </a:t>
                </a:r>
              </a:p>
            </p:txBody>
          </p:sp>
        </mc:Fallback>
      </mc:AlternateContent>
      <p:sp>
        <p:nvSpPr>
          <p:cNvPr id="18" name="TextBox 17">
            <a:extLst>
              <a:ext uri="{FF2B5EF4-FFF2-40B4-BE49-F238E27FC236}">
                <a16:creationId xmlns:a16="http://schemas.microsoft.com/office/drawing/2014/main" id="{20FB3951-B265-48A9-9BEF-D63204E11969}"/>
              </a:ext>
            </a:extLst>
          </p:cNvPr>
          <p:cNvSpPr txBox="1"/>
          <p:nvPr/>
        </p:nvSpPr>
        <p:spPr>
          <a:xfrm>
            <a:off x="1989400" y="2737706"/>
            <a:ext cx="2018925" cy="646331"/>
          </a:xfrm>
          <a:prstGeom prst="rect">
            <a:avLst/>
          </a:prstGeom>
          <a:noFill/>
        </p:spPr>
        <p:txBody>
          <a:bodyPr wrap="square" rtlCol="0">
            <a:spAutoFit/>
          </a:bodyPr>
          <a:lstStyle/>
          <a:p>
            <a:r>
              <a:rPr lang="en-CA" sz="1200" dirty="0">
                <a:latin typeface="PT Serif" panose="020A0603040505020204" pitchFamily="18" charset="0"/>
              </a:rPr>
              <a:t>set of bundles that became</a:t>
            </a:r>
          </a:p>
          <a:p>
            <a:r>
              <a:rPr lang="en-CA" sz="1200" dirty="0">
                <a:latin typeface="PT Serif" panose="020A0603040505020204" pitchFamily="18" charset="0"/>
              </a:rPr>
              <a:t>unaffordable as a result of </a:t>
            </a:r>
          </a:p>
          <a:p>
            <a:r>
              <a:rPr lang="en-CA" sz="1200" dirty="0">
                <a:latin typeface="PT Serif" panose="020A0603040505020204" pitchFamily="18" charset="0"/>
              </a:rPr>
              <a:t>the change</a:t>
            </a:r>
          </a:p>
        </p:txBody>
      </p:sp>
      <p:cxnSp>
        <p:nvCxnSpPr>
          <p:cNvPr id="12" name="Straight Connector 11">
            <a:extLst>
              <a:ext uri="{FF2B5EF4-FFF2-40B4-BE49-F238E27FC236}">
                <a16:creationId xmlns:a16="http://schemas.microsoft.com/office/drawing/2014/main" id="{028BDB0F-07BB-4D5F-9BE5-E10EF2456D36}"/>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730B8457-E41B-4752-B4EF-6F6AB0AD321C}"/>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B929EE16-3235-4B2D-93A6-B34E3FEE4906}"/>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4" name="TextBox 13">
                <a:extLst>
                  <a:ext uri="{FF2B5EF4-FFF2-40B4-BE49-F238E27FC236}">
                    <a16:creationId xmlns:a16="http://schemas.microsoft.com/office/drawing/2014/main" id="{B929EE16-3235-4B2D-93A6-B34E3FEE4906}"/>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5"/>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9A759D0D-9194-46F9-8F79-EE36D5A08EFE}"/>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20" name="TextBox 19">
                <a:extLst>
                  <a:ext uri="{FF2B5EF4-FFF2-40B4-BE49-F238E27FC236}">
                    <a16:creationId xmlns:a16="http://schemas.microsoft.com/office/drawing/2014/main" id="{9A759D0D-9194-46F9-8F79-EE36D5A08EFE}"/>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6"/>
                <a:stretch>
                  <a:fillRect r="-12766"/>
                </a:stretch>
              </a:blipFill>
            </p:spPr>
            <p:txBody>
              <a:bodyPr/>
              <a:lstStyle/>
              <a:p>
                <a:r>
                  <a:rPr lang="en-CA">
                    <a:noFill/>
                  </a:rPr>
                  <a:t> </a:t>
                </a:r>
              </a:p>
            </p:txBody>
          </p:sp>
        </mc:Fallback>
      </mc:AlternateContent>
      <p:cxnSp>
        <p:nvCxnSpPr>
          <p:cNvPr id="21" name="Straight Connector 20">
            <a:extLst>
              <a:ext uri="{FF2B5EF4-FFF2-40B4-BE49-F238E27FC236}">
                <a16:creationId xmlns:a16="http://schemas.microsoft.com/office/drawing/2014/main" id="{33BEEFE3-7C63-47C1-80F1-1C2AAC23B789}"/>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7FEB19C-C8C6-4476-899A-3163D731E204}"/>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3246EC3-CD2A-4548-987D-7B8DF72C6EE3}"/>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D21CB4E-EA45-4A47-A889-1C1884B8EB84}"/>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F8CA69D-99F9-4E6C-9195-6F35E3851C75}"/>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2F6AA122-F573-4C10-B7EA-8388241D7FED}"/>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7" name="TextBox 26">
            <a:extLst>
              <a:ext uri="{FF2B5EF4-FFF2-40B4-BE49-F238E27FC236}">
                <a16:creationId xmlns:a16="http://schemas.microsoft.com/office/drawing/2014/main" id="{6309F582-3D8B-47A7-9253-6361A70EF8FB}"/>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8" name="TextBox 27">
            <a:extLst>
              <a:ext uri="{FF2B5EF4-FFF2-40B4-BE49-F238E27FC236}">
                <a16:creationId xmlns:a16="http://schemas.microsoft.com/office/drawing/2014/main" id="{C33B76BE-FBBA-4E00-9BC8-0EF828467CED}"/>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29" name="TextBox 28">
            <a:extLst>
              <a:ext uri="{FF2B5EF4-FFF2-40B4-BE49-F238E27FC236}">
                <a16:creationId xmlns:a16="http://schemas.microsoft.com/office/drawing/2014/main" id="{1A851DCF-4248-48A5-AB27-89F4B9DC6CBC}"/>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0" name="TextBox 29">
            <a:extLst>
              <a:ext uri="{FF2B5EF4-FFF2-40B4-BE49-F238E27FC236}">
                <a16:creationId xmlns:a16="http://schemas.microsoft.com/office/drawing/2014/main" id="{18A2A334-76B8-49A4-A83F-E95893B57B5A}"/>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31" name="Straight Connector 30">
            <a:extLst>
              <a:ext uri="{FF2B5EF4-FFF2-40B4-BE49-F238E27FC236}">
                <a16:creationId xmlns:a16="http://schemas.microsoft.com/office/drawing/2014/main" id="{9AD01445-516A-4685-9AB8-A6C57ADE1F90}"/>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8BA7551-6D74-416A-AE81-269892A2F7A6}"/>
              </a:ext>
            </a:extLst>
          </p:cNvPr>
          <p:cNvCxnSpPr>
            <a:cxnSpLocks/>
          </p:cNvCxnSpPr>
          <p:nvPr/>
        </p:nvCxnSpPr>
        <p:spPr>
          <a:xfrm rot="16200000" flipV="1">
            <a:off x="1287628" y="404784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36621F4-B095-4046-A51B-783F054B6349}"/>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3094048-7E7B-441E-BA12-A7EE8E0FCCDD}"/>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8568562-7ED0-4046-A286-EDCF0888410E}"/>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521E57A3-26F7-4DB7-A7B0-8AD89697B55F}"/>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37" name="TextBox 36">
            <a:extLst>
              <a:ext uri="{FF2B5EF4-FFF2-40B4-BE49-F238E27FC236}">
                <a16:creationId xmlns:a16="http://schemas.microsoft.com/office/drawing/2014/main" id="{B3CCE8D4-05A9-479A-A76C-DCAE59FB9C8C}"/>
              </a:ext>
            </a:extLst>
          </p:cNvPr>
          <p:cNvSpPr txBox="1"/>
          <p:nvPr/>
        </p:nvSpPr>
        <p:spPr>
          <a:xfrm>
            <a:off x="772198" y="394949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38" name="TextBox 37">
            <a:extLst>
              <a:ext uri="{FF2B5EF4-FFF2-40B4-BE49-F238E27FC236}">
                <a16:creationId xmlns:a16="http://schemas.microsoft.com/office/drawing/2014/main" id="{6072EB81-8534-4A84-92A1-A40C66611B05}"/>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9" name="TextBox 38">
            <a:extLst>
              <a:ext uri="{FF2B5EF4-FFF2-40B4-BE49-F238E27FC236}">
                <a16:creationId xmlns:a16="http://schemas.microsoft.com/office/drawing/2014/main" id="{D601742F-3545-4C0A-BA2B-4C32AD32910D}"/>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40" name="TextBox 39">
            <a:extLst>
              <a:ext uri="{FF2B5EF4-FFF2-40B4-BE49-F238E27FC236}">
                <a16:creationId xmlns:a16="http://schemas.microsoft.com/office/drawing/2014/main" id="{7E8574EC-F20C-4E00-BB64-51DDF7436026}"/>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41" name="TextBox 40">
            <a:extLst>
              <a:ext uri="{FF2B5EF4-FFF2-40B4-BE49-F238E27FC236}">
                <a16:creationId xmlns:a16="http://schemas.microsoft.com/office/drawing/2014/main" id="{E210D5DB-AF5E-4406-8FA1-15BC1E07D03B}"/>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42" name="TextBox 41">
            <a:extLst>
              <a:ext uri="{FF2B5EF4-FFF2-40B4-BE49-F238E27FC236}">
                <a16:creationId xmlns:a16="http://schemas.microsoft.com/office/drawing/2014/main" id="{A3FF444B-CCB5-4C9D-82C0-3C0961DB3902}"/>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43" name="Straight Connector 42">
            <a:extLst>
              <a:ext uri="{FF2B5EF4-FFF2-40B4-BE49-F238E27FC236}">
                <a16:creationId xmlns:a16="http://schemas.microsoft.com/office/drawing/2014/main" id="{39A07AB2-B147-4586-97DD-2BF67E119570}"/>
              </a:ext>
            </a:extLst>
          </p:cNvPr>
          <p:cNvCxnSpPr>
            <a:cxnSpLocks/>
          </p:cNvCxnSpPr>
          <p:nvPr/>
        </p:nvCxnSpPr>
        <p:spPr>
          <a:xfrm>
            <a:off x="1289685" y="2735082"/>
            <a:ext cx="2752133" cy="27670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0" name="TextBox 189">
                <a:extLst>
                  <a:ext uri="{FF2B5EF4-FFF2-40B4-BE49-F238E27FC236}">
                    <a16:creationId xmlns:a16="http://schemas.microsoft.com/office/drawing/2014/main" id="{FF51C34D-6490-407B-A00F-39D781F583AA}"/>
                  </a:ext>
                </a:extLst>
              </p:cNvPr>
              <p:cNvSpPr txBox="1"/>
              <p:nvPr/>
            </p:nvSpPr>
            <p:spPr>
              <a:xfrm>
                <a:off x="2937510" y="3664145"/>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𝑋</m:t>
                      </m:r>
                      <m:r>
                        <m:rPr>
                          <m:nor/>
                        </m:rPr>
                        <a:rPr lang="en-US" altLang="en-US" sz="1600" dirty="0" smtClean="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90" name="TextBox 189">
                <a:extLst>
                  <a:ext uri="{FF2B5EF4-FFF2-40B4-BE49-F238E27FC236}">
                    <a16:creationId xmlns:a16="http://schemas.microsoft.com/office/drawing/2014/main" id="{FF51C34D-6490-407B-A00F-39D781F583AA}"/>
                  </a:ext>
                </a:extLst>
              </p:cNvPr>
              <p:cNvSpPr txBox="1">
                <a:spLocks noRot="1" noChangeAspect="1" noMove="1" noResize="1" noEditPoints="1" noAdjustHandles="1" noChangeArrowheads="1" noChangeShapeType="1" noTextEdit="1"/>
              </p:cNvSpPr>
              <p:nvPr/>
            </p:nvSpPr>
            <p:spPr>
              <a:xfrm>
                <a:off x="2937510" y="3664145"/>
                <a:ext cx="1611454" cy="338554"/>
              </a:xfrm>
              <a:prstGeom prst="rect">
                <a:avLst/>
              </a:prstGeom>
              <a:blipFill>
                <a:blip r:embed="rId7"/>
                <a:stretch>
                  <a:fillRect/>
                </a:stretch>
              </a:blipFill>
            </p:spPr>
            <p:txBody>
              <a:bodyPr/>
              <a:lstStyle/>
              <a:p>
                <a:r>
                  <a:rPr lang="en-CA">
                    <a:noFill/>
                  </a:rPr>
                  <a:t> </a:t>
                </a:r>
              </a:p>
            </p:txBody>
          </p:sp>
        </mc:Fallback>
      </mc:AlternateContent>
      <p:cxnSp>
        <p:nvCxnSpPr>
          <p:cNvPr id="191" name="Straight Arrow Connector 190">
            <a:extLst>
              <a:ext uri="{FF2B5EF4-FFF2-40B4-BE49-F238E27FC236}">
                <a16:creationId xmlns:a16="http://schemas.microsoft.com/office/drawing/2014/main" id="{0B54BE87-CBA6-4559-A061-FCDE83554D8F}"/>
              </a:ext>
            </a:extLst>
          </p:cNvPr>
          <p:cNvCxnSpPr>
            <a:cxnSpLocks/>
          </p:cNvCxnSpPr>
          <p:nvPr/>
        </p:nvCxnSpPr>
        <p:spPr>
          <a:xfrm rot="18900000" flipH="1">
            <a:off x="3369618" y="4942639"/>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192" name="Straight Connector 191">
            <a:extLst>
              <a:ext uri="{FF2B5EF4-FFF2-40B4-BE49-F238E27FC236}">
                <a16:creationId xmlns:a16="http://schemas.microsoft.com/office/drawing/2014/main" id="{7A15B809-D3DB-49F0-A000-6C9644279B24}"/>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E5B33FB0-DD99-4225-832A-8940B6E46E13}"/>
              </a:ext>
            </a:extLst>
          </p:cNvPr>
          <p:cNvCxnSpPr>
            <a:cxnSpLocks/>
            <a:endCxn id="29" idx="0"/>
          </p:cNvCxnSpPr>
          <p:nvPr/>
        </p:nvCxnSpPr>
        <p:spPr>
          <a:xfrm>
            <a:off x="1281226" y="4094110"/>
            <a:ext cx="2760592" cy="1403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80816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Parallelogram 6">
            <a:extLst>
              <a:ext uri="{FF2B5EF4-FFF2-40B4-BE49-F238E27FC236}">
                <a16:creationId xmlns:a16="http://schemas.microsoft.com/office/drawing/2014/main" id="{FB70773F-E66C-485D-AED7-1BA1082F656B}"/>
              </a:ext>
            </a:extLst>
          </p:cNvPr>
          <p:cNvSpPr/>
          <p:nvPr/>
        </p:nvSpPr>
        <p:spPr>
          <a:xfrm>
            <a:off x="1293163" y="2081213"/>
            <a:ext cx="3442675" cy="3416392"/>
          </a:xfrm>
          <a:custGeom>
            <a:avLst/>
            <a:gdLst>
              <a:gd name="connsiteX0" fmla="*/ 0 w 4257297"/>
              <a:gd name="connsiteY0" fmla="*/ 3432484 h 3432484"/>
              <a:gd name="connsiteX1" fmla="*/ 858121 w 4257297"/>
              <a:gd name="connsiteY1" fmla="*/ 0 h 3432484"/>
              <a:gd name="connsiteX2" fmla="*/ 4257297 w 4257297"/>
              <a:gd name="connsiteY2" fmla="*/ 0 h 3432484"/>
              <a:gd name="connsiteX3" fmla="*/ 3399176 w 4257297"/>
              <a:gd name="connsiteY3" fmla="*/ 3432484 h 3432484"/>
              <a:gd name="connsiteX4" fmla="*/ 0 w 4257297"/>
              <a:gd name="connsiteY4" fmla="*/ 3432484 h 3432484"/>
              <a:gd name="connsiteX0" fmla="*/ 2021266 w 3399176"/>
              <a:gd name="connsiteY0" fmla="*/ 3403301 h 3432484"/>
              <a:gd name="connsiteX1" fmla="*/ 0 w 3399176"/>
              <a:gd name="connsiteY1" fmla="*/ 0 h 3432484"/>
              <a:gd name="connsiteX2" fmla="*/ 3399176 w 3399176"/>
              <a:gd name="connsiteY2" fmla="*/ 0 h 3432484"/>
              <a:gd name="connsiteX3" fmla="*/ 2541055 w 3399176"/>
              <a:gd name="connsiteY3" fmla="*/ 3432484 h 3432484"/>
              <a:gd name="connsiteX4" fmla="*/ 2021266 w 3399176"/>
              <a:gd name="connsiteY4" fmla="*/ 3403301 h 3432484"/>
              <a:gd name="connsiteX0" fmla="*/ 1885078 w 3399176"/>
              <a:gd name="connsiteY0" fmla="*/ 3422756 h 3432484"/>
              <a:gd name="connsiteX1" fmla="*/ 0 w 3399176"/>
              <a:gd name="connsiteY1" fmla="*/ 0 h 3432484"/>
              <a:gd name="connsiteX2" fmla="*/ 3399176 w 3399176"/>
              <a:gd name="connsiteY2" fmla="*/ 0 h 3432484"/>
              <a:gd name="connsiteX3" fmla="*/ 2541055 w 3399176"/>
              <a:gd name="connsiteY3" fmla="*/ 3432484 h 3432484"/>
              <a:gd name="connsiteX4" fmla="*/ 1885078 w 3399176"/>
              <a:gd name="connsiteY4" fmla="*/ 3422756 h 3432484"/>
              <a:gd name="connsiteX0" fmla="*/ 2731385 w 4245483"/>
              <a:gd name="connsiteY0" fmla="*/ 3422756 h 3432484"/>
              <a:gd name="connsiteX1" fmla="*/ 0 w 4245483"/>
              <a:gd name="connsiteY1" fmla="*/ 661481 h 3432484"/>
              <a:gd name="connsiteX2" fmla="*/ 4245483 w 4245483"/>
              <a:gd name="connsiteY2" fmla="*/ 0 h 3432484"/>
              <a:gd name="connsiteX3" fmla="*/ 3387362 w 4245483"/>
              <a:gd name="connsiteY3" fmla="*/ 3432484 h 3432484"/>
              <a:gd name="connsiteX4" fmla="*/ 2731385 w 4245483"/>
              <a:gd name="connsiteY4" fmla="*/ 3422756 h 3432484"/>
              <a:gd name="connsiteX0" fmla="*/ 2785528 w 3441505"/>
              <a:gd name="connsiteY0" fmla="*/ 3481122 h 3490850"/>
              <a:gd name="connsiteX1" fmla="*/ 54143 w 3441505"/>
              <a:gd name="connsiteY1" fmla="*/ 719847 h 3490850"/>
              <a:gd name="connsiteX2" fmla="*/ 0 w 3441505"/>
              <a:gd name="connsiteY2" fmla="*/ 0 h 3490850"/>
              <a:gd name="connsiteX3" fmla="*/ 3441505 w 3441505"/>
              <a:gd name="connsiteY3" fmla="*/ 3490850 h 3490850"/>
              <a:gd name="connsiteX4" fmla="*/ 2785528 w 3441505"/>
              <a:gd name="connsiteY4" fmla="*/ 3481122 h 3490850"/>
              <a:gd name="connsiteX0" fmla="*/ 2785528 w 3441505"/>
              <a:gd name="connsiteY0" fmla="*/ 3481122 h 3490850"/>
              <a:gd name="connsiteX1" fmla="*/ 4604 w 3441505"/>
              <a:gd name="connsiteY1" fmla="*/ 670130 h 3490850"/>
              <a:gd name="connsiteX2" fmla="*/ 0 w 3441505"/>
              <a:gd name="connsiteY2" fmla="*/ 0 h 3490850"/>
              <a:gd name="connsiteX3" fmla="*/ 3441505 w 3441505"/>
              <a:gd name="connsiteY3" fmla="*/ 3490850 h 3490850"/>
              <a:gd name="connsiteX4" fmla="*/ 2785528 w 3441505"/>
              <a:gd name="connsiteY4" fmla="*/ 3481122 h 3490850"/>
              <a:gd name="connsiteX0" fmla="*/ 2785528 w 3441505"/>
              <a:gd name="connsiteY0" fmla="*/ 3481122 h 3490850"/>
              <a:gd name="connsiteX1" fmla="*/ 4604 w 3441505"/>
              <a:gd name="connsiteY1" fmla="*/ 660186 h 3490850"/>
              <a:gd name="connsiteX2" fmla="*/ 0 w 3441505"/>
              <a:gd name="connsiteY2" fmla="*/ 0 h 3490850"/>
              <a:gd name="connsiteX3" fmla="*/ 3441505 w 3441505"/>
              <a:gd name="connsiteY3" fmla="*/ 3490850 h 3490850"/>
              <a:gd name="connsiteX4" fmla="*/ 2785528 w 3441505"/>
              <a:gd name="connsiteY4" fmla="*/ 3481122 h 3490850"/>
              <a:gd name="connsiteX0" fmla="*/ 2785528 w 3510861"/>
              <a:gd name="connsiteY0" fmla="*/ 3481122 h 3500793"/>
              <a:gd name="connsiteX1" fmla="*/ 4604 w 3510861"/>
              <a:gd name="connsiteY1" fmla="*/ 660186 h 3500793"/>
              <a:gd name="connsiteX2" fmla="*/ 0 w 3510861"/>
              <a:gd name="connsiteY2" fmla="*/ 0 h 3500793"/>
              <a:gd name="connsiteX3" fmla="*/ 3510861 w 3510861"/>
              <a:gd name="connsiteY3" fmla="*/ 3500793 h 3500793"/>
              <a:gd name="connsiteX4" fmla="*/ 2785528 w 3510861"/>
              <a:gd name="connsiteY4" fmla="*/ 3481122 h 3500793"/>
              <a:gd name="connsiteX0" fmla="*/ 2795436 w 3520769"/>
              <a:gd name="connsiteY0" fmla="*/ 3501009 h 3520680"/>
              <a:gd name="connsiteX1" fmla="*/ 14512 w 3520769"/>
              <a:gd name="connsiteY1" fmla="*/ 680073 h 3520680"/>
              <a:gd name="connsiteX2" fmla="*/ 0 w 3520769"/>
              <a:gd name="connsiteY2" fmla="*/ 0 h 3520680"/>
              <a:gd name="connsiteX3" fmla="*/ 3520769 w 3520769"/>
              <a:gd name="connsiteY3" fmla="*/ 3520680 h 3520680"/>
              <a:gd name="connsiteX4" fmla="*/ 2795436 w 3520769"/>
              <a:gd name="connsiteY4" fmla="*/ 3501009 h 3520680"/>
              <a:gd name="connsiteX0" fmla="*/ 2800927 w 3526260"/>
              <a:gd name="connsiteY0" fmla="*/ 3501009 h 3520680"/>
              <a:gd name="connsiteX1" fmla="*/ 188 w 3526260"/>
              <a:gd name="connsiteY1" fmla="*/ 680073 h 3520680"/>
              <a:gd name="connsiteX2" fmla="*/ 5491 w 3526260"/>
              <a:gd name="connsiteY2" fmla="*/ 0 h 3520680"/>
              <a:gd name="connsiteX3" fmla="*/ 3526260 w 3526260"/>
              <a:gd name="connsiteY3" fmla="*/ 3520680 h 3520680"/>
              <a:gd name="connsiteX4" fmla="*/ 2800927 w 3526260"/>
              <a:gd name="connsiteY4" fmla="*/ 3501009 h 3520680"/>
              <a:gd name="connsiteX0" fmla="*/ 2791019 w 3526260"/>
              <a:gd name="connsiteY0" fmla="*/ 3520896 h 3520896"/>
              <a:gd name="connsiteX1" fmla="*/ 188 w 3526260"/>
              <a:gd name="connsiteY1" fmla="*/ 680073 h 3520896"/>
              <a:gd name="connsiteX2" fmla="*/ 5491 w 3526260"/>
              <a:gd name="connsiteY2" fmla="*/ 0 h 3520896"/>
              <a:gd name="connsiteX3" fmla="*/ 3526260 w 3526260"/>
              <a:gd name="connsiteY3" fmla="*/ 3520680 h 3520896"/>
              <a:gd name="connsiteX4" fmla="*/ 2791019 w 3526260"/>
              <a:gd name="connsiteY4" fmla="*/ 3520896 h 3520896"/>
              <a:gd name="connsiteX0" fmla="*/ 2790868 w 3526109"/>
              <a:gd name="connsiteY0" fmla="*/ 3520896 h 3520896"/>
              <a:gd name="connsiteX1" fmla="*/ 37 w 3526109"/>
              <a:gd name="connsiteY1" fmla="*/ 680073 h 3520896"/>
              <a:gd name="connsiteX2" fmla="*/ 44972 w 3526109"/>
              <a:gd name="connsiteY2" fmla="*/ 0 h 3520896"/>
              <a:gd name="connsiteX3" fmla="*/ 3526109 w 3526109"/>
              <a:gd name="connsiteY3" fmla="*/ 3520680 h 3520896"/>
              <a:gd name="connsiteX4" fmla="*/ 2790868 w 3526109"/>
              <a:gd name="connsiteY4" fmla="*/ 3520896 h 3520896"/>
              <a:gd name="connsiteX0" fmla="*/ 2790922 w 3526163"/>
              <a:gd name="connsiteY0" fmla="*/ 3530840 h 3530840"/>
              <a:gd name="connsiteX1" fmla="*/ 91 w 3526163"/>
              <a:gd name="connsiteY1" fmla="*/ 690017 h 3530840"/>
              <a:gd name="connsiteX2" fmla="*/ 15302 w 3526163"/>
              <a:gd name="connsiteY2" fmla="*/ 0 h 3530840"/>
              <a:gd name="connsiteX3" fmla="*/ 3526163 w 3526163"/>
              <a:gd name="connsiteY3" fmla="*/ 3530624 h 3530840"/>
              <a:gd name="connsiteX4" fmla="*/ 2790922 w 3526163"/>
              <a:gd name="connsiteY4" fmla="*/ 3530840 h 3530840"/>
              <a:gd name="connsiteX0" fmla="*/ 2790922 w 3600575"/>
              <a:gd name="connsiteY0" fmla="*/ 3530840 h 3530840"/>
              <a:gd name="connsiteX1" fmla="*/ 91 w 3600575"/>
              <a:gd name="connsiteY1" fmla="*/ 690017 h 3530840"/>
              <a:gd name="connsiteX2" fmla="*/ 15302 w 3600575"/>
              <a:gd name="connsiteY2" fmla="*/ 0 h 3530840"/>
              <a:gd name="connsiteX3" fmla="*/ 3600575 w 3600575"/>
              <a:gd name="connsiteY3" fmla="*/ 3530624 h 3530840"/>
              <a:gd name="connsiteX4" fmla="*/ 2790922 w 3600575"/>
              <a:gd name="connsiteY4" fmla="*/ 3530840 h 3530840"/>
              <a:gd name="connsiteX0" fmla="*/ 2880216 w 3600575"/>
              <a:gd name="connsiteY0" fmla="*/ 3516074 h 3530624"/>
              <a:gd name="connsiteX1" fmla="*/ 91 w 3600575"/>
              <a:gd name="connsiteY1" fmla="*/ 690017 h 3530624"/>
              <a:gd name="connsiteX2" fmla="*/ 15302 w 3600575"/>
              <a:gd name="connsiteY2" fmla="*/ 0 h 3530624"/>
              <a:gd name="connsiteX3" fmla="*/ 3600575 w 3600575"/>
              <a:gd name="connsiteY3" fmla="*/ 3530624 h 3530624"/>
              <a:gd name="connsiteX4" fmla="*/ 2880216 w 3600575"/>
              <a:gd name="connsiteY4" fmla="*/ 3516074 h 3530624"/>
              <a:gd name="connsiteX0" fmla="*/ 2865653 w 3586012"/>
              <a:gd name="connsiteY0" fmla="*/ 3516074 h 3530624"/>
              <a:gd name="connsiteX1" fmla="*/ 409 w 3586012"/>
              <a:gd name="connsiteY1" fmla="*/ 685095 h 3530624"/>
              <a:gd name="connsiteX2" fmla="*/ 739 w 3586012"/>
              <a:gd name="connsiteY2" fmla="*/ 0 h 3530624"/>
              <a:gd name="connsiteX3" fmla="*/ 3586012 w 3586012"/>
              <a:gd name="connsiteY3" fmla="*/ 3530624 h 3530624"/>
              <a:gd name="connsiteX4" fmla="*/ 2865653 w 3586012"/>
              <a:gd name="connsiteY4" fmla="*/ 3516074 h 3530624"/>
              <a:gd name="connsiteX0" fmla="*/ 2870614 w 3586012"/>
              <a:gd name="connsiteY0" fmla="*/ 3525918 h 3530624"/>
              <a:gd name="connsiteX1" fmla="*/ 409 w 3586012"/>
              <a:gd name="connsiteY1" fmla="*/ 685095 h 3530624"/>
              <a:gd name="connsiteX2" fmla="*/ 739 w 3586012"/>
              <a:gd name="connsiteY2" fmla="*/ 0 h 3530624"/>
              <a:gd name="connsiteX3" fmla="*/ 3586012 w 3586012"/>
              <a:gd name="connsiteY3" fmla="*/ 3530624 h 3530624"/>
              <a:gd name="connsiteX4" fmla="*/ 2870614 w 3586012"/>
              <a:gd name="connsiteY4" fmla="*/ 3525918 h 3530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6012" h="3530624">
                <a:moveTo>
                  <a:pt x="2870614" y="3525918"/>
                </a:moveTo>
                <a:lnTo>
                  <a:pt x="409" y="685095"/>
                </a:lnTo>
                <a:cubicBezTo>
                  <a:pt x="-1126" y="461718"/>
                  <a:pt x="2274" y="223377"/>
                  <a:pt x="739" y="0"/>
                </a:cubicBezTo>
                <a:lnTo>
                  <a:pt x="3586012" y="3530624"/>
                </a:lnTo>
                <a:lnTo>
                  <a:pt x="2870614" y="3525918"/>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BC – Prices Decrease by Same % </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18</a:t>
            </a:fld>
            <a:endParaRPr lang="en-US" dirty="0"/>
          </a:p>
        </p:txBody>
      </p:sp>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800000"/>
            <a:ext cx="4320000" cy="2880000"/>
          </a:xfrm>
          <a:ln w="12700">
            <a:solidFill>
              <a:srgbClr val="2F2873"/>
            </a:solidFill>
          </a:ln>
        </p:spPr>
        <p:txBody>
          <a:bodyPr>
            <a:normAutofit/>
          </a:bodyPr>
          <a:lstStyle/>
          <a:p>
            <a:pPr marL="0" indent="0">
              <a:lnSpc>
                <a:spcPct val="120000"/>
              </a:lnSpc>
              <a:buNone/>
            </a:pPr>
            <a:r>
              <a:rPr lang="en-CA" sz="1700" b="1" dirty="0"/>
              <a:t>INITIAL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p>
          <a:p>
            <a:pPr marL="0" indent="0">
              <a:lnSpc>
                <a:spcPct val="120000"/>
              </a:lnSpc>
              <a:buNone/>
            </a:pPr>
            <a:r>
              <a:rPr lang="en-CA" sz="1700" b="1" dirty="0"/>
              <a:t>NEW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0.8</a:t>
            </a:r>
            <a:r>
              <a:rPr lang="en-CA" sz="1700" dirty="0"/>
              <a:t>,</a:t>
            </a:r>
            <a:r>
              <a:rPr lang="en-CA" sz="1700" b="1" dirty="0"/>
              <a:t> </a:t>
            </a:r>
            <a:r>
              <a:rPr lang="en-CA" sz="1700" b="1" i="1" dirty="0"/>
              <a:t>p</a:t>
            </a:r>
            <a:r>
              <a:rPr lang="en-CA" sz="1700" b="1" i="1" baseline="-25000" dirty="0"/>
              <a:t>Y</a:t>
            </a:r>
            <a:r>
              <a:rPr lang="en-CA" sz="1700" b="1" i="1" dirty="0"/>
              <a:t> </a:t>
            </a:r>
            <a:r>
              <a:rPr lang="en-CA" sz="1700" b="1" dirty="0"/>
              <a:t>= 0.8</a:t>
            </a:r>
            <a:endParaRPr lang="en-CA" sz="1700" dirty="0"/>
          </a:p>
          <a:p>
            <a:pPr marL="0" indent="0">
              <a:lnSpc>
                <a:spcPct val="120000"/>
              </a:lnSpc>
              <a:buNone/>
            </a:pPr>
            <a:endParaRPr lang="en-CA" sz="1700" dirty="0"/>
          </a:p>
          <a:p>
            <a:pPr marL="0" indent="0">
              <a:lnSpc>
                <a:spcPct val="120000"/>
              </a:lnSpc>
              <a:buNone/>
            </a:pPr>
            <a:r>
              <a:rPr lang="en-CA" sz="1700" dirty="0"/>
              <a:t>Click </a:t>
            </a:r>
            <a:r>
              <a:rPr lang="en-CA" sz="1700" dirty="0">
                <a:hlinkClick r:id="rId3" action="ppaction://hlinksldjump"/>
              </a:rPr>
              <a:t>here</a:t>
            </a:r>
            <a:r>
              <a:rPr lang="en-CA" sz="1700" dirty="0"/>
              <a:t> to return to initial budget constraint!</a:t>
            </a:r>
            <a:endParaRPr lang="en-CA" dirty="0"/>
          </a:p>
        </p:txBody>
      </p:sp>
      <p:cxnSp>
        <p:nvCxnSpPr>
          <p:cNvPr id="8" name="Straight Arrow Connector 7">
            <a:extLst>
              <a:ext uri="{FF2B5EF4-FFF2-40B4-BE49-F238E27FC236}">
                <a16:creationId xmlns:a16="http://schemas.microsoft.com/office/drawing/2014/main" id="{2F3A4F13-6E27-434D-8DD4-0C9D605D529E}"/>
              </a:ext>
            </a:extLst>
          </p:cNvPr>
          <p:cNvCxnSpPr>
            <a:cxnSpLocks/>
          </p:cNvCxnSpPr>
          <p:nvPr/>
        </p:nvCxnSpPr>
        <p:spPr>
          <a:xfrm rot="18900000" flipH="1">
            <a:off x="1916319" y="2996242"/>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FB1B5FDE-7D0A-4D47-927B-713810780426}"/>
              </a:ext>
            </a:extLst>
          </p:cNvPr>
          <p:cNvSpPr txBox="1"/>
          <p:nvPr/>
        </p:nvSpPr>
        <p:spPr>
          <a:xfrm>
            <a:off x="2427034" y="2473914"/>
            <a:ext cx="2018925" cy="646331"/>
          </a:xfrm>
          <a:prstGeom prst="rect">
            <a:avLst/>
          </a:prstGeom>
          <a:noFill/>
        </p:spPr>
        <p:txBody>
          <a:bodyPr wrap="square" rtlCol="0">
            <a:spAutoFit/>
          </a:bodyPr>
          <a:lstStyle/>
          <a:p>
            <a:r>
              <a:rPr lang="en-CA" sz="1200" dirty="0">
                <a:latin typeface="PT Serif" panose="020A0603040505020204" pitchFamily="18" charset="0"/>
              </a:rPr>
              <a:t>set of bundles that became</a:t>
            </a:r>
          </a:p>
          <a:p>
            <a:r>
              <a:rPr lang="en-CA" sz="1200" dirty="0">
                <a:latin typeface="PT Serif" panose="020A0603040505020204" pitchFamily="18" charset="0"/>
              </a:rPr>
              <a:t>affordable as a result of </a:t>
            </a:r>
          </a:p>
          <a:p>
            <a:r>
              <a:rPr lang="en-CA" sz="1200" dirty="0">
                <a:latin typeface="PT Serif" panose="020A0603040505020204" pitchFamily="18" charset="0"/>
              </a:rPr>
              <a:t>the change</a:t>
            </a:r>
          </a:p>
        </p:txBody>
      </p:sp>
      <p:cxnSp>
        <p:nvCxnSpPr>
          <p:cNvPr id="10" name="Straight Connector 9">
            <a:extLst>
              <a:ext uri="{FF2B5EF4-FFF2-40B4-BE49-F238E27FC236}">
                <a16:creationId xmlns:a16="http://schemas.microsoft.com/office/drawing/2014/main" id="{D3633904-EDAC-4F9C-AAE5-B6774898283B}"/>
              </a:ext>
            </a:extLst>
          </p:cNvPr>
          <p:cNvCxnSpPr>
            <a:cxnSpLocks/>
          </p:cNvCxnSpPr>
          <p:nvPr/>
        </p:nvCxnSpPr>
        <p:spPr>
          <a:xfrm>
            <a:off x="1288780" y="1603951"/>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1C187F08-5C3C-4734-B1D0-221C6C5FB506}"/>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5948AA2-1F22-4F68-BCAC-2BC7E124D2EE}"/>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2" name="TextBox 11">
                <a:extLst>
                  <a:ext uri="{FF2B5EF4-FFF2-40B4-BE49-F238E27FC236}">
                    <a16:creationId xmlns:a16="http://schemas.microsoft.com/office/drawing/2014/main" id="{65948AA2-1F22-4F68-BCAC-2BC7E124D2EE}"/>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4"/>
                <a:stretch>
                  <a:fillRect r="-12766"/>
                </a:stretch>
              </a:blipFill>
            </p:spPr>
            <p:txBody>
              <a:bodyPr/>
              <a:lstStyle/>
              <a:p>
                <a:r>
                  <a:rPr lang="en-CA">
                    <a:noFill/>
                  </a:rPr>
                  <a:t> </a:t>
                </a:r>
              </a:p>
            </p:txBody>
          </p:sp>
        </mc:Fallback>
      </mc:AlternateContent>
      <p:cxnSp>
        <p:nvCxnSpPr>
          <p:cNvPr id="13" name="Straight Connector 12">
            <a:extLst>
              <a:ext uri="{FF2B5EF4-FFF2-40B4-BE49-F238E27FC236}">
                <a16:creationId xmlns:a16="http://schemas.microsoft.com/office/drawing/2014/main" id="{45D417BC-3E84-4F8F-9A91-A96B3E74CDCB}"/>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A191BA4-82AE-4A4F-A556-1064EE783E72}"/>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B8A1905-EB19-43FE-8182-31A8125139D3}"/>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79FB0A9-E926-4A5D-B360-0F6804484CB5}"/>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C6FB9A5-6F5D-4482-BFBB-89B6F35E41C6}"/>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E291302-C91B-4D41-A268-D1253F13FE9D}"/>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0" name="TextBox 19">
            <a:extLst>
              <a:ext uri="{FF2B5EF4-FFF2-40B4-BE49-F238E27FC236}">
                <a16:creationId xmlns:a16="http://schemas.microsoft.com/office/drawing/2014/main" id="{05AAE47B-8797-44E1-B468-D4DBF061B4E1}"/>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1" name="TextBox 20">
            <a:extLst>
              <a:ext uri="{FF2B5EF4-FFF2-40B4-BE49-F238E27FC236}">
                <a16:creationId xmlns:a16="http://schemas.microsoft.com/office/drawing/2014/main" id="{E1E7740C-BE89-429A-BAC2-D41D1B61DF56}"/>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22" name="TextBox 21">
            <a:extLst>
              <a:ext uri="{FF2B5EF4-FFF2-40B4-BE49-F238E27FC236}">
                <a16:creationId xmlns:a16="http://schemas.microsoft.com/office/drawing/2014/main" id="{320B2A9B-EBF0-4D93-A5D2-DB38EEFB7676}"/>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23" name="TextBox 22">
            <a:extLst>
              <a:ext uri="{FF2B5EF4-FFF2-40B4-BE49-F238E27FC236}">
                <a16:creationId xmlns:a16="http://schemas.microsoft.com/office/drawing/2014/main" id="{43E4D0B8-7E83-498F-A0B3-9918F2A34659}"/>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24" name="Straight Connector 23">
            <a:extLst>
              <a:ext uri="{FF2B5EF4-FFF2-40B4-BE49-F238E27FC236}">
                <a16:creationId xmlns:a16="http://schemas.microsoft.com/office/drawing/2014/main" id="{9BC6D654-51B2-4215-8BF1-B9607C639BDB}"/>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12621D1-B23C-4A3A-B66C-2624E3A3656E}"/>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DBED812-3F84-427D-98FD-18453C0F24B0}"/>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F1A9E03-BE6E-410F-A531-3B0959E640B5}"/>
              </a:ext>
            </a:extLst>
          </p:cNvPr>
          <p:cNvCxnSpPr>
            <a:cxnSpLocks/>
          </p:cNvCxnSpPr>
          <p:nvPr/>
        </p:nvCxnSpPr>
        <p:spPr>
          <a:xfrm rot="16200000" flipV="1">
            <a:off x="1290049" y="199626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38512A7-2B78-49CA-B1AE-9E2545A1F98A}"/>
              </a:ext>
            </a:extLst>
          </p:cNvPr>
          <p:cNvCxnSpPr>
            <a:cxnSpLocks/>
          </p:cNvCxnSpPr>
          <p:nvPr/>
        </p:nvCxnSpPr>
        <p:spPr>
          <a:xfrm rot="16200000" flipV="1">
            <a:off x="1283261" y="26747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C36E4E1D-AEF6-492E-8FFF-EFCF43883065}"/>
              </a:ext>
            </a:extLst>
          </p:cNvPr>
          <p:cNvSpPr txBox="1"/>
          <p:nvPr/>
        </p:nvSpPr>
        <p:spPr>
          <a:xfrm>
            <a:off x="786683" y="4650583"/>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30" name="TextBox 29">
            <a:extLst>
              <a:ext uri="{FF2B5EF4-FFF2-40B4-BE49-F238E27FC236}">
                <a16:creationId xmlns:a16="http://schemas.microsoft.com/office/drawing/2014/main" id="{3DCD7E23-D578-4A9E-A13F-5FBB2BB7B499}"/>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31" name="TextBox 30">
            <a:extLst>
              <a:ext uri="{FF2B5EF4-FFF2-40B4-BE49-F238E27FC236}">
                <a16:creationId xmlns:a16="http://schemas.microsoft.com/office/drawing/2014/main" id="{EE61F07C-260E-42AF-A261-843688639CE1}"/>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2" name="TextBox 31">
            <a:extLst>
              <a:ext uri="{FF2B5EF4-FFF2-40B4-BE49-F238E27FC236}">
                <a16:creationId xmlns:a16="http://schemas.microsoft.com/office/drawing/2014/main" id="{38939F8D-89E8-4FE6-B7B2-2619266D062E}"/>
              </a:ext>
            </a:extLst>
          </p:cNvPr>
          <p:cNvSpPr txBox="1"/>
          <p:nvPr/>
        </p:nvSpPr>
        <p:spPr>
          <a:xfrm>
            <a:off x="785795" y="2578362"/>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3" name="TextBox 32">
            <a:extLst>
              <a:ext uri="{FF2B5EF4-FFF2-40B4-BE49-F238E27FC236}">
                <a16:creationId xmlns:a16="http://schemas.microsoft.com/office/drawing/2014/main" id="{79388D1F-AA4D-42A9-AF0F-C7A28DE6402D}"/>
              </a:ext>
            </a:extLst>
          </p:cNvPr>
          <p:cNvSpPr txBox="1"/>
          <p:nvPr/>
        </p:nvSpPr>
        <p:spPr>
          <a:xfrm>
            <a:off x="751464" y="1889586"/>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34" name="TextBox 33">
            <a:extLst>
              <a:ext uri="{FF2B5EF4-FFF2-40B4-BE49-F238E27FC236}">
                <a16:creationId xmlns:a16="http://schemas.microsoft.com/office/drawing/2014/main" id="{A52ADCD9-AE20-4687-AFE9-F1B9B9326E7E}"/>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35" name="TextBox 34">
            <a:extLst>
              <a:ext uri="{FF2B5EF4-FFF2-40B4-BE49-F238E27FC236}">
                <a16:creationId xmlns:a16="http://schemas.microsoft.com/office/drawing/2014/main" id="{DA494D8A-BA23-4983-9B62-000E9FCF9013}"/>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36" name="Straight Connector 35">
            <a:extLst>
              <a:ext uri="{FF2B5EF4-FFF2-40B4-BE49-F238E27FC236}">
                <a16:creationId xmlns:a16="http://schemas.microsoft.com/office/drawing/2014/main" id="{B93105CE-6721-44DB-A1CA-2E43B477A70F}"/>
              </a:ext>
            </a:extLst>
          </p:cNvPr>
          <p:cNvCxnSpPr>
            <a:cxnSpLocks/>
          </p:cNvCxnSpPr>
          <p:nvPr/>
        </p:nvCxnSpPr>
        <p:spPr>
          <a:xfrm>
            <a:off x="1289685" y="2725751"/>
            <a:ext cx="2752133" cy="27670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5">
            <p14:nvContentPartPr>
              <p14:cNvPr id="37" name="Ink 36">
                <a:extLst>
                  <a:ext uri="{FF2B5EF4-FFF2-40B4-BE49-F238E27FC236}">
                    <a16:creationId xmlns:a16="http://schemas.microsoft.com/office/drawing/2014/main" id="{54E30C21-85E6-4AA4-A6AE-0DFCC2BCF684}"/>
                  </a:ext>
                </a:extLst>
              </p14:cNvPr>
              <p14:cNvContentPartPr/>
              <p14:nvPr/>
            </p14:nvContentPartPr>
            <p14:xfrm>
              <a:off x="1466655" y="3395415"/>
              <a:ext cx="119160" cy="504720"/>
            </p14:xfrm>
          </p:contentPart>
        </mc:Choice>
        <mc:Fallback xmlns="">
          <p:pic>
            <p:nvPicPr>
              <p:cNvPr id="37" name="Ink 36">
                <a:extLst>
                  <a:ext uri="{FF2B5EF4-FFF2-40B4-BE49-F238E27FC236}">
                    <a16:creationId xmlns:a16="http://schemas.microsoft.com/office/drawing/2014/main" id="{54E30C21-85E6-4AA4-A6AE-0DFCC2BCF684}"/>
                  </a:ext>
                </a:extLst>
              </p:cNvPr>
              <p:cNvPicPr/>
              <p:nvPr/>
            </p:nvPicPr>
            <p:blipFill>
              <a:blip r:embed="rId6"/>
              <a:stretch>
                <a:fillRect/>
              </a:stretch>
            </p:blipFill>
            <p:spPr>
              <a:xfrm>
                <a:off x="1376926" y="3215415"/>
                <a:ext cx="298259" cy="864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8" name="Ink 37">
                <a:extLst>
                  <a:ext uri="{FF2B5EF4-FFF2-40B4-BE49-F238E27FC236}">
                    <a16:creationId xmlns:a16="http://schemas.microsoft.com/office/drawing/2014/main" id="{3D37661E-954D-45DB-AA25-33CCDE4B871A}"/>
                  </a:ext>
                </a:extLst>
              </p14:cNvPr>
              <p14:cNvContentPartPr/>
              <p14:nvPr/>
            </p14:nvContentPartPr>
            <p14:xfrm>
              <a:off x="1303215" y="2938215"/>
              <a:ext cx="54000" cy="1251360"/>
            </p14:xfrm>
          </p:contentPart>
        </mc:Choice>
        <mc:Fallback xmlns="">
          <p:pic>
            <p:nvPicPr>
              <p:cNvPr id="38" name="Ink 37">
                <a:extLst>
                  <a:ext uri="{FF2B5EF4-FFF2-40B4-BE49-F238E27FC236}">
                    <a16:creationId xmlns:a16="http://schemas.microsoft.com/office/drawing/2014/main" id="{3D37661E-954D-45DB-AA25-33CCDE4B871A}"/>
                  </a:ext>
                </a:extLst>
              </p:cNvPr>
              <p:cNvPicPr/>
              <p:nvPr/>
            </p:nvPicPr>
            <p:blipFill>
              <a:blip r:embed="rId8"/>
              <a:stretch>
                <a:fillRect/>
              </a:stretch>
            </p:blipFill>
            <p:spPr>
              <a:xfrm>
                <a:off x="1285215" y="2902215"/>
                <a:ext cx="89640" cy="1323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9" name="Ink 38">
                <a:extLst>
                  <a:ext uri="{FF2B5EF4-FFF2-40B4-BE49-F238E27FC236}">
                    <a16:creationId xmlns:a16="http://schemas.microsoft.com/office/drawing/2014/main" id="{C1AD10EE-50B5-4F8A-96E9-AE9E0AA5935C}"/>
                  </a:ext>
                </a:extLst>
              </p14:cNvPr>
              <p14:cNvContentPartPr/>
              <p14:nvPr/>
            </p14:nvContentPartPr>
            <p14:xfrm>
              <a:off x="1303935" y="4052415"/>
              <a:ext cx="21960" cy="1302840"/>
            </p14:xfrm>
          </p:contentPart>
        </mc:Choice>
        <mc:Fallback xmlns="">
          <p:pic>
            <p:nvPicPr>
              <p:cNvPr id="39" name="Ink 38">
                <a:extLst>
                  <a:ext uri="{FF2B5EF4-FFF2-40B4-BE49-F238E27FC236}">
                    <a16:creationId xmlns:a16="http://schemas.microsoft.com/office/drawing/2014/main" id="{C1AD10EE-50B5-4F8A-96E9-AE9E0AA5935C}"/>
                  </a:ext>
                </a:extLst>
              </p:cNvPr>
              <p:cNvPicPr/>
              <p:nvPr/>
            </p:nvPicPr>
            <p:blipFill>
              <a:blip r:embed="rId10"/>
              <a:stretch>
                <a:fillRect/>
              </a:stretch>
            </p:blipFill>
            <p:spPr>
              <a:xfrm>
                <a:off x="1285935" y="4016415"/>
                <a:ext cx="57600" cy="1374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0" name="Ink 39">
                <a:extLst>
                  <a:ext uri="{FF2B5EF4-FFF2-40B4-BE49-F238E27FC236}">
                    <a16:creationId xmlns:a16="http://schemas.microsoft.com/office/drawing/2014/main" id="{9E7D5975-5ED1-4EB8-B713-91FAA102E1F7}"/>
                  </a:ext>
                </a:extLst>
              </p14:cNvPr>
              <p14:cNvContentPartPr/>
              <p14:nvPr/>
            </p14:nvContentPartPr>
            <p14:xfrm>
              <a:off x="1319055" y="5357415"/>
              <a:ext cx="360" cy="66600"/>
            </p14:xfrm>
          </p:contentPart>
        </mc:Choice>
        <mc:Fallback xmlns="">
          <p:pic>
            <p:nvPicPr>
              <p:cNvPr id="40" name="Ink 39">
                <a:extLst>
                  <a:ext uri="{FF2B5EF4-FFF2-40B4-BE49-F238E27FC236}">
                    <a16:creationId xmlns:a16="http://schemas.microsoft.com/office/drawing/2014/main" id="{9E7D5975-5ED1-4EB8-B713-91FAA102E1F7}"/>
                  </a:ext>
                </a:extLst>
              </p:cNvPr>
              <p:cNvPicPr/>
              <p:nvPr/>
            </p:nvPicPr>
            <p:blipFill>
              <a:blip r:embed="rId12"/>
              <a:stretch>
                <a:fillRect/>
              </a:stretch>
            </p:blipFill>
            <p:spPr>
              <a:xfrm>
                <a:off x="1301055" y="5321415"/>
                <a:ext cx="360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1" name="Ink 40">
                <a:extLst>
                  <a:ext uri="{FF2B5EF4-FFF2-40B4-BE49-F238E27FC236}">
                    <a16:creationId xmlns:a16="http://schemas.microsoft.com/office/drawing/2014/main" id="{00E70932-3C95-42B5-BE59-7A3519277AB5}"/>
                  </a:ext>
                </a:extLst>
              </p14:cNvPr>
              <p14:cNvContentPartPr/>
              <p14:nvPr/>
            </p14:nvContentPartPr>
            <p14:xfrm>
              <a:off x="1314015" y="5421855"/>
              <a:ext cx="258480" cy="32400"/>
            </p14:xfrm>
          </p:contentPart>
        </mc:Choice>
        <mc:Fallback xmlns="">
          <p:pic>
            <p:nvPicPr>
              <p:cNvPr id="41" name="Ink 40">
                <a:extLst>
                  <a:ext uri="{FF2B5EF4-FFF2-40B4-BE49-F238E27FC236}">
                    <a16:creationId xmlns:a16="http://schemas.microsoft.com/office/drawing/2014/main" id="{00E70932-3C95-42B5-BE59-7A3519277AB5}"/>
                  </a:ext>
                </a:extLst>
              </p:cNvPr>
              <p:cNvPicPr/>
              <p:nvPr/>
            </p:nvPicPr>
            <p:blipFill>
              <a:blip r:embed="rId14"/>
              <a:stretch>
                <a:fillRect/>
              </a:stretch>
            </p:blipFill>
            <p:spPr>
              <a:xfrm>
                <a:off x="1296015" y="5385855"/>
                <a:ext cx="2941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42" name="Ink 41">
                <a:extLst>
                  <a:ext uri="{FF2B5EF4-FFF2-40B4-BE49-F238E27FC236}">
                    <a16:creationId xmlns:a16="http://schemas.microsoft.com/office/drawing/2014/main" id="{800B4E33-1470-450B-B512-A1B58E6EF831}"/>
                  </a:ext>
                </a:extLst>
              </p14:cNvPr>
              <p14:cNvContentPartPr/>
              <p14:nvPr/>
            </p14:nvContentPartPr>
            <p14:xfrm>
              <a:off x="1366575" y="5428335"/>
              <a:ext cx="330120" cy="15480"/>
            </p14:xfrm>
          </p:contentPart>
        </mc:Choice>
        <mc:Fallback xmlns="">
          <p:pic>
            <p:nvPicPr>
              <p:cNvPr id="42" name="Ink 41">
                <a:extLst>
                  <a:ext uri="{FF2B5EF4-FFF2-40B4-BE49-F238E27FC236}">
                    <a16:creationId xmlns:a16="http://schemas.microsoft.com/office/drawing/2014/main" id="{800B4E33-1470-450B-B512-A1B58E6EF831}"/>
                  </a:ext>
                </a:extLst>
              </p:cNvPr>
              <p:cNvPicPr/>
              <p:nvPr/>
            </p:nvPicPr>
            <p:blipFill>
              <a:blip r:embed="rId16"/>
              <a:stretch>
                <a:fillRect/>
              </a:stretch>
            </p:blipFill>
            <p:spPr>
              <a:xfrm>
                <a:off x="1348595" y="5392335"/>
                <a:ext cx="365721"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3" name="Ink 42">
                <a:extLst>
                  <a:ext uri="{FF2B5EF4-FFF2-40B4-BE49-F238E27FC236}">
                    <a16:creationId xmlns:a16="http://schemas.microsoft.com/office/drawing/2014/main" id="{DE59285F-E7F2-4DC3-A61A-FAB220AF7BE4}"/>
                  </a:ext>
                </a:extLst>
              </p14:cNvPr>
              <p14:cNvContentPartPr/>
              <p14:nvPr/>
            </p14:nvContentPartPr>
            <p14:xfrm>
              <a:off x="1334175" y="5303055"/>
              <a:ext cx="66240" cy="110520"/>
            </p14:xfrm>
          </p:contentPart>
        </mc:Choice>
        <mc:Fallback xmlns="">
          <p:pic>
            <p:nvPicPr>
              <p:cNvPr id="43" name="Ink 42">
                <a:extLst>
                  <a:ext uri="{FF2B5EF4-FFF2-40B4-BE49-F238E27FC236}">
                    <a16:creationId xmlns:a16="http://schemas.microsoft.com/office/drawing/2014/main" id="{DE59285F-E7F2-4DC3-A61A-FAB220AF7BE4}"/>
                  </a:ext>
                </a:extLst>
              </p:cNvPr>
              <p:cNvPicPr/>
              <p:nvPr/>
            </p:nvPicPr>
            <p:blipFill>
              <a:blip r:embed="rId18"/>
              <a:stretch>
                <a:fillRect/>
              </a:stretch>
            </p:blipFill>
            <p:spPr>
              <a:xfrm>
                <a:off x="1316175" y="5267055"/>
                <a:ext cx="10188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4" name="Ink 43">
                <a:extLst>
                  <a:ext uri="{FF2B5EF4-FFF2-40B4-BE49-F238E27FC236}">
                    <a16:creationId xmlns:a16="http://schemas.microsoft.com/office/drawing/2014/main" id="{5F88C43D-4B85-4F19-9553-5448C18CC514}"/>
                  </a:ext>
                </a:extLst>
              </p14:cNvPr>
              <p14:cNvContentPartPr/>
              <p14:nvPr/>
            </p14:nvContentPartPr>
            <p14:xfrm>
              <a:off x="1476015" y="5422215"/>
              <a:ext cx="383760" cy="28080"/>
            </p14:xfrm>
          </p:contentPart>
        </mc:Choice>
        <mc:Fallback xmlns="">
          <p:pic>
            <p:nvPicPr>
              <p:cNvPr id="44" name="Ink 43">
                <a:extLst>
                  <a:ext uri="{FF2B5EF4-FFF2-40B4-BE49-F238E27FC236}">
                    <a16:creationId xmlns:a16="http://schemas.microsoft.com/office/drawing/2014/main" id="{5F88C43D-4B85-4F19-9553-5448C18CC514}"/>
                  </a:ext>
                </a:extLst>
              </p:cNvPr>
              <p:cNvPicPr/>
              <p:nvPr/>
            </p:nvPicPr>
            <p:blipFill>
              <a:blip r:embed="rId20"/>
              <a:stretch>
                <a:fillRect/>
              </a:stretch>
            </p:blipFill>
            <p:spPr>
              <a:xfrm>
                <a:off x="1458015" y="5386215"/>
                <a:ext cx="4194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45" name="Ink 44">
                <a:extLst>
                  <a:ext uri="{FF2B5EF4-FFF2-40B4-BE49-F238E27FC236}">
                    <a16:creationId xmlns:a16="http://schemas.microsoft.com/office/drawing/2014/main" id="{479B1185-B0C8-43D8-B32C-2F6088D80A53}"/>
                  </a:ext>
                </a:extLst>
              </p14:cNvPr>
              <p14:cNvContentPartPr/>
              <p14:nvPr/>
            </p14:nvContentPartPr>
            <p14:xfrm>
              <a:off x="1680855" y="5451015"/>
              <a:ext cx="721800" cy="7560"/>
            </p14:xfrm>
          </p:contentPart>
        </mc:Choice>
        <mc:Fallback xmlns="">
          <p:pic>
            <p:nvPicPr>
              <p:cNvPr id="45" name="Ink 44">
                <a:extLst>
                  <a:ext uri="{FF2B5EF4-FFF2-40B4-BE49-F238E27FC236}">
                    <a16:creationId xmlns:a16="http://schemas.microsoft.com/office/drawing/2014/main" id="{479B1185-B0C8-43D8-B32C-2F6088D80A53}"/>
                  </a:ext>
                </a:extLst>
              </p:cNvPr>
              <p:cNvPicPr/>
              <p:nvPr/>
            </p:nvPicPr>
            <p:blipFill>
              <a:blip r:embed="rId22"/>
              <a:stretch>
                <a:fillRect/>
              </a:stretch>
            </p:blipFill>
            <p:spPr>
              <a:xfrm>
                <a:off x="1662864" y="5415015"/>
                <a:ext cx="757422"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6" name="Ink 45">
                <a:extLst>
                  <a:ext uri="{FF2B5EF4-FFF2-40B4-BE49-F238E27FC236}">
                    <a16:creationId xmlns:a16="http://schemas.microsoft.com/office/drawing/2014/main" id="{4C03CA54-9DB7-4DFD-BF7F-D84D55E88E61}"/>
                  </a:ext>
                </a:extLst>
              </p14:cNvPr>
              <p14:cNvContentPartPr/>
              <p14:nvPr/>
            </p14:nvContentPartPr>
            <p14:xfrm>
              <a:off x="2390415" y="5418255"/>
              <a:ext cx="477000" cy="30240"/>
            </p14:xfrm>
          </p:contentPart>
        </mc:Choice>
        <mc:Fallback xmlns="">
          <p:pic>
            <p:nvPicPr>
              <p:cNvPr id="46" name="Ink 45">
                <a:extLst>
                  <a:ext uri="{FF2B5EF4-FFF2-40B4-BE49-F238E27FC236}">
                    <a16:creationId xmlns:a16="http://schemas.microsoft.com/office/drawing/2014/main" id="{4C03CA54-9DB7-4DFD-BF7F-D84D55E88E61}"/>
                  </a:ext>
                </a:extLst>
              </p:cNvPr>
              <p:cNvPicPr/>
              <p:nvPr/>
            </p:nvPicPr>
            <p:blipFill>
              <a:blip r:embed="rId24"/>
              <a:stretch>
                <a:fillRect/>
              </a:stretch>
            </p:blipFill>
            <p:spPr>
              <a:xfrm>
                <a:off x="2372415" y="5381821"/>
                <a:ext cx="512640" cy="102743"/>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7" name="Ink 46">
                <a:extLst>
                  <a:ext uri="{FF2B5EF4-FFF2-40B4-BE49-F238E27FC236}">
                    <a16:creationId xmlns:a16="http://schemas.microsoft.com/office/drawing/2014/main" id="{C5BBEDA8-19A2-4336-A5E6-8BDC1C044C0A}"/>
                  </a:ext>
                </a:extLst>
              </p14:cNvPr>
              <p14:cNvContentPartPr/>
              <p14:nvPr/>
            </p14:nvContentPartPr>
            <p14:xfrm>
              <a:off x="2361975" y="5417535"/>
              <a:ext cx="483840" cy="45000"/>
            </p14:xfrm>
          </p:contentPart>
        </mc:Choice>
        <mc:Fallback xmlns="">
          <p:pic>
            <p:nvPicPr>
              <p:cNvPr id="47" name="Ink 46">
                <a:extLst>
                  <a:ext uri="{FF2B5EF4-FFF2-40B4-BE49-F238E27FC236}">
                    <a16:creationId xmlns:a16="http://schemas.microsoft.com/office/drawing/2014/main" id="{C5BBEDA8-19A2-4336-A5E6-8BDC1C044C0A}"/>
                  </a:ext>
                </a:extLst>
              </p:cNvPr>
              <p:cNvPicPr/>
              <p:nvPr/>
            </p:nvPicPr>
            <p:blipFill>
              <a:blip r:embed="rId26"/>
              <a:stretch>
                <a:fillRect/>
              </a:stretch>
            </p:blipFill>
            <p:spPr>
              <a:xfrm>
                <a:off x="2343975" y="5381535"/>
                <a:ext cx="5194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8" name="Ink 47">
                <a:extLst>
                  <a:ext uri="{FF2B5EF4-FFF2-40B4-BE49-F238E27FC236}">
                    <a16:creationId xmlns:a16="http://schemas.microsoft.com/office/drawing/2014/main" id="{1C4C45DD-D002-4084-BF2E-AB48C5C21133}"/>
                  </a:ext>
                </a:extLst>
              </p14:cNvPr>
              <p14:cNvContentPartPr/>
              <p14:nvPr/>
            </p14:nvContentPartPr>
            <p14:xfrm>
              <a:off x="2514255" y="5405295"/>
              <a:ext cx="500040" cy="66960"/>
            </p14:xfrm>
          </p:contentPart>
        </mc:Choice>
        <mc:Fallback xmlns="">
          <p:pic>
            <p:nvPicPr>
              <p:cNvPr id="48" name="Ink 47">
                <a:extLst>
                  <a:ext uri="{FF2B5EF4-FFF2-40B4-BE49-F238E27FC236}">
                    <a16:creationId xmlns:a16="http://schemas.microsoft.com/office/drawing/2014/main" id="{1C4C45DD-D002-4084-BF2E-AB48C5C21133}"/>
                  </a:ext>
                </a:extLst>
              </p:cNvPr>
              <p:cNvPicPr/>
              <p:nvPr/>
            </p:nvPicPr>
            <p:blipFill>
              <a:blip r:embed="rId28"/>
              <a:stretch>
                <a:fillRect/>
              </a:stretch>
            </p:blipFill>
            <p:spPr>
              <a:xfrm>
                <a:off x="2496242" y="5369295"/>
                <a:ext cx="535706"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9" name="Ink 48">
                <a:extLst>
                  <a:ext uri="{FF2B5EF4-FFF2-40B4-BE49-F238E27FC236}">
                    <a16:creationId xmlns:a16="http://schemas.microsoft.com/office/drawing/2014/main" id="{9DD7AD2B-A738-4435-892C-75C907BB938E}"/>
                  </a:ext>
                </a:extLst>
              </p14:cNvPr>
              <p14:cNvContentPartPr/>
              <p14:nvPr/>
            </p14:nvContentPartPr>
            <p14:xfrm>
              <a:off x="2495175" y="5403135"/>
              <a:ext cx="431280" cy="35640"/>
            </p14:xfrm>
          </p:contentPart>
        </mc:Choice>
        <mc:Fallback xmlns="">
          <p:pic>
            <p:nvPicPr>
              <p:cNvPr id="49" name="Ink 48">
                <a:extLst>
                  <a:ext uri="{FF2B5EF4-FFF2-40B4-BE49-F238E27FC236}">
                    <a16:creationId xmlns:a16="http://schemas.microsoft.com/office/drawing/2014/main" id="{9DD7AD2B-A738-4435-892C-75C907BB938E}"/>
                  </a:ext>
                </a:extLst>
              </p:cNvPr>
              <p:cNvPicPr/>
              <p:nvPr/>
            </p:nvPicPr>
            <p:blipFill>
              <a:blip r:embed="rId30"/>
              <a:stretch>
                <a:fillRect/>
              </a:stretch>
            </p:blipFill>
            <p:spPr>
              <a:xfrm>
                <a:off x="2477175" y="5367135"/>
                <a:ext cx="4669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51" name="Ink 50">
                <a:extLst>
                  <a:ext uri="{FF2B5EF4-FFF2-40B4-BE49-F238E27FC236}">
                    <a16:creationId xmlns:a16="http://schemas.microsoft.com/office/drawing/2014/main" id="{0BF05175-0C51-4773-AEB1-CEBA654354A6}"/>
                  </a:ext>
                </a:extLst>
              </p14:cNvPr>
              <p14:cNvContentPartPr/>
              <p14:nvPr/>
            </p14:nvContentPartPr>
            <p14:xfrm>
              <a:off x="2680935" y="5426895"/>
              <a:ext cx="507240" cy="31680"/>
            </p14:xfrm>
          </p:contentPart>
        </mc:Choice>
        <mc:Fallback xmlns="">
          <p:pic>
            <p:nvPicPr>
              <p:cNvPr id="51" name="Ink 50">
                <a:extLst>
                  <a:ext uri="{FF2B5EF4-FFF2-40B4-BE49-F238E27FC236}">
                    <a16:creationId xmlns:a16="http://schemas.microsoft.com/office/drawing/2014/main" id="{0BF05175-0C51-4773-AEB1-CEBA654354A6}"/>
                  </a:ext>
                </a:extLst>
              </p:cNvPr>
              <p:cNvPicPr/>
              <p:nvPr/>
            </p:nvPicPr>
            <p:blipFill>
              <a:blip r:embed="rId32"/>
              <a:stretch>
                <a:fillRect/>
              </a:stretch>
            </p:blipFill>
            <p:spPr>
              <a:xfrm>
                <a:off x="2662935" y="5390481"/>
                <a:ext cx="542880" cy="104143"/>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52" name="Ink 51">
                <a:extLst>
                  <a:ext uri="{FF2B5EF4-FFF2-40B4-BE49-F238E27FC236}">
                    <a16:creationId xmlns:a16="http://schemas.microsoft.com/office/drawing/2014/main" id="{E6AD2927-FD59-463F-88F3-130787DBE1AC}"/>
                  </a:ext>
                </a:extLst>
              </p14:cNvPr>
              <p14:cNvContentPartPr/>
              <p14:nvPr/>
            </p14:nvContentPartPr>
            <p14:xfrm>
              <a:off x="2976135" y="5422215"/>
              <a:ext cx="464760" cy="26280"/>
            </p14:xfrm>
          </p:contentPart>
        </mc:Choice>
        <mc:Fallback xmlns="">
          <p:pic>
            <p:nvPicPr>
              <p:cNvPr id="52" name="Ink 51">
                <a:extLst>
                  <a:ext uri="{FF2B5EF4-FFF2-40B4-BE49-F238E27FC236}">
                    <a16:creationId xmlns:a16="http://schemas.microsoft.com/office/drawing/2014/main" id="{E6AD2927-FD59-463F-88F3-130787DBE1AC}"/>
                  </a:ext>
                </a:extLst>
              </p:cNvPr>
              <p:cNvPicPr/>
              <p:nvPr/>
            </p:nvPicPr>
            <p:blipFill>
              <a:blip r:embed="rId34"/>
              <a:stretch>
                <a:fillRect/>
              </a:stretch>
            </p:blipFill>
            <p:spPr>
              <a:xfrm>
                <a:off x="2958135" y="5385715"/>
                <a:ext cx="500400" cy="98915"/>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53" name="Ink 52">
                <a:extLst>
                  <a:ext uri="{FF2B5EF4-FFF2-40B4-BE49-F238E27FC236}">
                    <a16:creationId xmlns:a16="http://schemas.microsoft.com/office/drawing/2014/main" id="{E6AEA75B-FA14-44EE-8CB9-C87E5165A5B8}"/>
                  </a:ext>
                </a:extLst>
              </p14:cNvPr>
              <p14:cNvContentPartPr/>
              <p14:nvPr/>
            </p14:nvContentPartPr>
            <p14:xfrm>
              <a:off x="3080895" y="5406015"/>
              <a:ext cx="305640" cy="28440"/>
            </p14:xfrm>
          </p:contentPart>
        </mc:Choice>
        <mc:Fallback xmlns="">
          <p:pic>
            <p:nvPicPr>
              <p:cNvPr id="53" name="Ink 52">
                <a:extLst>
                  <a:ext uri="{FF2B5EF4-FFF2-40B4-BE49-F238E27FC236}">
                    <a16:creationId xmlns:a16="http://schemas.microsoft.com/office/drawing/2014/main" id="{E6AEA75B-FA14-44EE-8CB9-C87E5165A5B8}"/>
                  </a:ext>
                </a:extLst>
              </p:cNvPr>
              <p:cNvPicPr/>
              <p:nvPr/>
            </p:nvPicPr>
            <p:blipFill>
              <a:blip r:embed="rId36"/>
              <a:stretch>
                <a:fillRect/>
              </a:stretch>
            </p:blipFill>
            <p:spPr>
              <a:xfrm>
                <a:off x="3062895" y="5370015"/>
                <a:ext cx="3412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54" name="Ink 53">
                <a:extLst>
                  <a:ext uri="{FF2B5EF4-FFF2-40B4-BE49-F238E27FC236}">
                    <a16:creationId xmlns:a16="http://schemas.microsoft.com/office/drawing/2014/main" id="{ADBD8931-D89C-4648-A39D-4A40F256988C}"/>
                  </a:ext>
                </a:extLst>
              </p14:cNvPr>
              <p14:cNvContentPartPr/>
              <p14:nvPr/>
            </p14:nvContentPartPr>
            <p14:xfrm>
              <a:off x="3014295" y="5422215"/>
              <a:ext cx="588240" cy="40320"/>
            </p14:xfrm>
          </p:contentPart>
        </mc:Choice>
        <mc:Fallback xmlns="">
          <p:pic>
            <p:nvPicPr>
              <p:cNvPr id="54" name="Ink 53">
                <a:extLst>
                  <a:ext uri="{FF2B5EF4-FFF2-40B4-BE49-F238E27FC236}">
                    <a16:creationId xmlns:a16="http://schemas.microsoft.com/office/drawing/2014/main" id="{ADBD8931-D89C-4648-A39D-4A40F256988C}"/>
                  </a:ext>
                </a:extLst>
              </p:cNvPr>
              <p:cNvPicPr/>
              <p:nvPr/>
            </p:nvPicPr>
            <p:blipFill>
              <a:blip r:embed="rId38"/>
              <a:stretch>
                <a:fillRect/>
              </a:stretch>
            </p:blipFill>
            <p:spPr>
              <a:xfrm>
                <a:off x="2996295" y="5386534"/>
                <a:ext cx="623880" cy="111326"/>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5" name="Ink 54">
                <a:extLst>
                  <a:ext uri="{FF2B5EF4-FFF2-40B4-BE49-F238E27FC236}">
                    <a16:creationId xmlns:a16="http://schemas.microsoft.com/office/drawing/2014/main" id="{297F0BF0-0618-4390-9453-D62CED687AA3}"/>
                  </a:ext>
                </a:extLst>
              </p14:cNvPr>
              <p14:cNvContentPartPr/>
              <p14:nvPr/>
            </p14:nvContentPartPr>
            <p14:xfrm>
              <a:off x="3390495" y="5426895"/>
              <a:ext cx="464760" cy="35640"/>
            </p14:xfrm>
          </p:contentPart>
        </mc:Choice>
        <mc:Fallback xmlns="">
          <p:pic>
            <p:nvPicPr>
              <p:cNvPr id="55" name="Ink 54">
                <a:extLst>
                  <a:ext uri="{FF2B5EF4-FFF2-40B4-BE49-F238E27FC236}">
                    <a16:creationId xmlns:a16="http://schemas.microsoft.com/office/drawing/2014/main" id="{297F0BF0-0618-4390-9453-D62CED687AA3}"/>
                  </a:ext>
                </a:extLst>
              </p:cNvPr>
              <p:cNvPicPr/>
              <p:nvPr/>
            </p:nvPicPr>
            <p:blipFill>
              <a:blip r:embed="rId40"/>
              <a:stretch>
                <a:fillRect/>
              </a:stretch>
            </p:blipFill>
            <p:spPr>
              <a:xfrm>
                <a:off x="3372495" y="5390895"/>
                <a:ext cx="5004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56" name="Ink 55">
                <a:extLst>
                  <a:ext uri="{FF2B5EF4-FFF2-40B4-BE49-F238E27FC236}">
                    <a16:creationId xmlns:a16="http://schemas.microsoft.com/office/drawing/2014/main" id="{1535B030-2236-483A-A4B3-DDAD84EC2EEB}"/>
                  </a:ext>
                </a:extLst>
              </p14:cNvPr>
              <p14:cNvContentPartPr/>
              <p14:nvPr/>
            </p14:nvContentPartPr>
            <p14:xfrm>
              <a:off x="3738255" y="5434095"/>
              <a:ext cx="152640" cy="10080"/>
            </p14:xfrm>
          </p:contentPart>
        </mc:Choice>
        <mc:Fallback xmlns="">
          <p:pic>
            <p:nvPicPr>
              <p:cNvPr id="56" name="Ink 55">
                <a:extLst>
                  <a:ext uri="{FF2B5EF4-FFF2-40B4-BE49-F238E27FC236}">
                    <a16:creationId xmlns:a16="http://schemas.microsoft.com/office/drawing/2014/main" id="{1535B030-2236-483A-A4B3-DDAD84EC2EEB}"/>
                  </a:ext>
                </a:extLst>
              </p:cNvPr>
              <p:cNvPicPr/>
              <p:nvPr/>
            </p:nvPicPr>
            <p:blipFill>
              <a:blip r:embed="rId42"/>
              <a:stretch>
                <a:fillRect/>
              </a:stretch>
            </p:blipFill>
            <p:spPr>
              <a:xfrm>
                <a:off x="3720297" y="5398095"/>
                <a:ext cx="188196"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7" name="Ink 56">
                <a:extLst>
                  <a:ext uri="{FF2B5EF4-FFF2-40B4-BE49-F238E27FC236}">
                    <a16:creationId xmlns:a16="http://schemas.microsoft.com/office/drawing/2014/main" id="{12340377-37D0-41CF-9492-7AE1D67A8E6B}"/>
                  </a:ext>
                </a:extLst>
              </p14:cNvPr>
              <p14:cNvContentPartPr/>
              <p14:nvPr/>
            </p14:nvContentPartPr>
            <p14:xfrm>
              <a:off x="3876495" y="5452815"/>
              <a:ext cx="360" cy="360"/>
            </p14:xfrm>
          </p:contentPart>
        </mc:Choice>
        <mc:Fallback xmlns="">
          <p:pic>
            <p:nvPicPr>
              <p:cNvPr id="57" name="Ink 56">
                <a:extLst>
                  <a:ext uri="{FF2B5EF4-FFF2-40B4-BE49-F238E27FC236}">
                    <a16:creationId xmlns:a16="http://schemas.microsoft.com/office/drawing/2014/main" id="{12340377-37D0-41CF-9492-7AE1D67A8E6B}"/>
                  </a:ext>
                </a:extLst>
              </p:cNvPr>
              <p:cNvPicPr/>
              <p:nvPr/>
            </p:nvPicPr>
            <p:blipFill>
              <a:blip r:embed="rId44"/>
              <a:stretch>
                <a:fillRect/>
              </a:stretch>
            </p:blipFill>
            <p:spPr>
              <a:xfrm>
                <a:off x="3858495" y="54168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8" name="Ink 57">
                <a:extLst>
                  <a:ext uri="{FF2B5EF4-FFF2-40B4-BE49-F238E27FC236}">
                    <a16:creationId xmlns:a16="http://schemas.microsoft.com/office/drawing/2014/main" id="{AD863AFC-9986-4CB4-AD2E-6E2D5653AD2B}"/>
                  </a:ext>
                </a:extLst>
              </p14:cNvPr>
              <p14:cNvContentPartPr/>
              <p14:nvPr/>
            </p14:nvContentPartPr>
            <p14:xfrm>
              <a:off x="3900255" y="5452815"/>
              <a:ext cx="360" cy="360"/>
            </p14:xfrm>
          </p:contentPart>
        </mc:Choice>
        <mc:Fallback xmlns="">
          <p:pic>
            <p:nvPicPr>
              <p:cNvPr id="58" name="Ink 57">
                <a:extLst>
                  <a:ext uri="{FF2B5EF4-FFF2-40B4-BE49-F238E27FC236}">
                    <a16:creationId xmlns:a16="http://schemas.microsoft.com/office/drawing/2014/main" id="{AD863AFC-9986-4CB4-AD2E-6E2D5653AD2B}"/>
                  </a:ext>
                </a:extLst>
              </p:cNvPr>
              <p:cNvPicPr/>
              <p:nvPr/>
            </p:nvPicPr>
            <p:blipFill>
              <a:blip r:embed="rId44"/>
              <a:stretch>
                <a:fillRect/>
              </a:stretch>
            </p:blipFill>
            <p:spPr>
              <a:xfrm>
                <a:off x="3882255" y="54168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59" name="Ink 58">
                <a:extLst>
                  <a:ext uri="{FF2B5EF4-FFF2-40B4-BE49-F238E27FC236}">
                    <a16:creationId xmlns:a16="http://schemas.microsoft.com/office/drawing/2014/main" id="{44AB140D-7837-4E41-BDFE-F6B91972FA3B}"/>
                  </a:ext>
                </a:extLst>
              </p14:cNvPr>
              <p14:cNvContentPartPr/>
              <p14:nvPr/>
            </p14:nvContentPartPr>
            <p14:xfrm>
              <a:off x="3928695" y="5466855"/>
              <a:ext cx="360" cy="360"/>
            </p14:xfrm>
          </p:contentPart>
        </mc:Choice>
        <mc:Fallback xmlns="">
          <p:pic>
            <p:nvPicPr>
              <p:cNvPr id="59" name="Ink 58">
                <a:extLst>
                  <a:ext uri="{FF2B5EF4-FFF2-40B4-BE49-F238E27FC236}">
                    <a16:creationId xmlns:a16="http://schemas.microsoft.com/office/drawing/2014/main" id="{44AB140D-7837-4E41-BDFE-F6B91972FA3B}"/>
                  </a:ext>
                </a:extLst>
              </p:cNvPr>
              <p:cNvPicPr/>
              <p:nvPr/>
            </p:nvPicPr>
            <p:blipFill>
              <a:blip r:embed="rId44"/>
              <a:stretch>
                <a:fillRect/>
              </a:stretch>
            </p:blipFill>
            <p:spPr>
              <a:xfrm>
                <a:off x="3910695" y="543085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0" name="Ink 59">
                <a:extLst>
                  <a:ext uri="{FF2B5EF4-FFF2-40B4-BE49-F238E27FC236}">
                    <a16:creationId xmlns:a16="http://schemas.microsoft.com/office/drawing/2014/main" id="{059D9337-E0D7-4D5E-8B8D-CD4AC0A8E5D4}"/>
                  </a:ext>
                </a:extLst>
              </p14:cNvPr>
              <p14:cNvContentPartPr/>
              <p14:nvPr/>
            </p14:nvContentPartPr>
            <p14:xfrm>
              <a:off x="1333095" y="2833455"/>
              <a:ext cx="360" cy="360"/>
            </p14:xfrm>
          </p:contentPart>
        </mc:Choice>
        <mc:Fallback xmlns="">
          <p:pic>
            <p:nvPicPr>
              <p:cNvPr id="60" name="Ink 59">
                <a:extLst>
                  <a:ext uri="{FF2B5EF4-FFF2-40B4-BE49-F238E27FC236}">
                    <a16:creationId xmlns:a16="http://schemas.microsoft.com/office/drawing/2014/main" id="{059D9337-E0D7-4D5E-8B8D-CD4AC0A8E5D4}"/>
                  </a:ext>
                </a:extLst>
              </p:cNvPr>
              <p:cNvPicPr/>
              <p:nvPr/>
            </p:nvPicPr>
            <p:blipFill>
              <a:blip r:embed="rId44"/>
              <a:stretch>
                <a:fillRect/>
              </a:stretch>
            </p:blipFill>
            <p:spPr>
              <a:xfrm>
                <a:off x="1315095" y="279745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1" name="Ink 60">
                <a:extLst>
                  <a:ext uri="{FF2B5EF4-FFF2-40B4-BE49-F238E27FC236}">
                    <a16:creationId xmlns:a16="http://schemas.microsoft.com/office/drawing/2014/main" id="{D1332E0C-0B2C-43CE-A771-D6694BB6CC76}"/>
                  </a:ext>
                </a:extLst>
              </p14:cNvPr>
              <p14:cNvContentPartPr/>
              <p14:nvPr/>
            </p14:nvContentPartPr>
            <p14:xfrm>
              <a:off x="1319055" y="2938215"/>
              <a:ext cx="360" cy="360"/>
            </p14:xfrm>
          </p:contentPart>
        </mc:Choice>
        <mc:Fallback xmlns="">
          <p:pic>
            <p:nvPicPr>
              <p:cNvPr id="61" name="Ink 60">
                <a:extLst>
                  <a:ext uri="{FF2B5EF4-FFF2-40B4-BE49-F238E27FC236}">
                    <a16:creationId xmlns:a16="http://schemas.microsoft.com/office/drawing/2014/main" id="{D1332E0C-0B2C-43CE-A771-D6694BB6CC76}"/>
                  </a:ext>
                </a:extLst>
              </p:cNvPr>
              <p:cNvPicPr/>
              <p:nvPr/>
            </p:nvPicPr>
            <p:blipFill>
              <a:blip r:embed="rId44"/>
              <a:stretch>
                <a:fillRect/>
              </a:stretch>
            </p:blipFill>
            <p:spPr>
              <a:xfrm>
                <a:off x="1301055" y="290221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62" name="Ink 61">
                <a:extLst>
                  <a:ext uri="{FF2B5EF4-FFF2-40B4-BE49-F238E27FC236}">
                    <a16:creationId xmlns:a16="http://schemas.microsoft.com/office/drawing/2014/main" id="{732FEEFF-FEA6-4E78-984A-F8F6D61CE220}"/>
                  </a:ext>
                </a:extLst>
              </p14:cNvPr>
              <p14:cNvContentPartPr/>
              <p14:nvPr/>
            </p14:nvContentPartPr>
            <p14:xfrm>
              <a:off x="1319055" y="2885655"/>
              <a:ext cx="360" cy="360"/>
            </p14:xfrm>
          </p:contentPart>
        </mc:Choice>
        <mc:Fallback xmlns="">
          <p:pic>
            <p:nvPicPr>
              <p:cNvPr id="62" name="Ink 61">
                <a:extLst>
                  <a:ext uri="{FF2B5EF4-FFF2-40B4-BE49-F238E27FC236}">
                    <a16:creationId xmlns:a16="http://schemas.microsoft.com/office/drawing/2014/main" id="{732FEEFF-FEA6-4E78-984A-F8F6D61CE220}"/>
                  </a:ext>
                </a:extLst>
              </p:cNvPr>
              <p:cNvPicPr/>
              <p:nvPr/>
            </p:nvPicPr>
            <p:blipFill>
              <a:blip r:embed="rId44"/>
              <a:stretch>
                <a:fillRect/>
              </a:stretch>
            </p:blipFill>
            <p:spPr>
              <a:xfrm>
                <a:off x="1301055" y="284965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3" name="Ink 62">
                <a:extLst>
                  <a:ext uri="{FF2B5EF4-FFF2-40B4-BE49-F238E27FC236}">
                    <a16:creationId xmlns:a16="http://schemas.microsoft.com/office/drawing/2014/main" id="{83DC6C37-2BD7-45F3-BE6D-DB6C97452CCC}"/>
                  </a:ext>
                </a:extLst>
              </p14:cNvPr>
              <p14:cNvContentPartPr/>
              <p14:nvPr/>
            </p14:nvContentPartPr>
            <p14:xfrm>
              <a:off x="1319055" y="2852535"/>
              <a:ext cx="360" cy="360"/>
            </p14:xfrm>
          </p:contentPart>
        </mc:Choice>
        <mc:Fallback xmlns="">
          <p:pic>
            <p:nvPicPr>
              <p:cNvPr id="63" name="Ink 62">
                <a:extLst>
                  <a:ext uri="{FF2B5EF4-FFF2-40B4-BE49-F238E27FC236}">
                    <a16:creationId xmlns:a16="http://schemas.microsoft.com/office/drawing/2014/main" id="{83DC6C37-2BD7-45F3-BE6D-DB6C97452CCC}"/>
                  </a:ext>
                </a:extLst>
              </p:cNvPr>
              <p:cNvPicPr/>
              <p:nvPr/>
            </p:nvPicPr>
            <p:blipFill>
              <a:blip r:embed="rId44"/>
              <a:stretch>
                <a:fillRect/>
              </a:stretch>
            </p:blipFill>
            <p:spPr>
              <a:xfrm>
                <a:off x="1301055" y="281653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64" name="Ink 63">
                <a:extLst>
                  <a:ext uri="{FF2B5EF4-FFF2-40B4-BE49-F238E27FC236}">
                    <a16:creationId xmlns:a16="http://schemas.microsoft.com/office/drawing/2014/main" id="{7EF80C93-A5CF-436F-9860-FA0810E42C72}"/>
                  </a:ext>
                </a:extLst>
              </p14:cNvPr>
              <p14:cNvContentPartPr/>
              <p14:nvPr/>
            </p14:nvContentPartPr>
            <p14:xfrm>
              <a:off x="1393215" y="2899695"/>
              <a:ext cx="24840" cy="39960"/>
            </p14:xfrm>
          </p:contentPart>
        </mc:Choice>
        <mc:Fallback xmlns="">
          <p:pic>
            <p:nvPicPr>
              <p:cNvPr id="64" name="Ink 63">
                <a:extLst>
                  <a:ext uri="{FF2B5EF4-FFF2-40B4-BE49-F238E27FC236}">
                    <a16:creationId xmlns:a16="http://schemas.microsoft.com/office/drawing/2014/main" id="{7EF80C93-A5CF-436F-9860-FA0810E42C72}"/>
                  </a:ext>
                </a:extLst>
              </p:cNvPr>
              <p:cNvPicPr/>
              <p:nvPr/>
            </p:nvPicPr>
            <p:blipFill>
              <a:blip r:embed="rId52"/>
              <a:stretch>
                <a:fillRect/>
              </a:stretch>
            </p:blipFill>
            <p:spPr>
              <a:xfrm>
                <a:off x="1375215" y="2863368"/>
                <a:ext cx="60480" cy="112251"/>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5" name="Ink 64">
                <a:extLst>
                  <a:ext uri="{FF2B5EF4-FFF2-40B4-BE49-F238E27FC236}">
                    <a16:creationId xmlns:a16="http://schemas.microsoft.com/office/drawing/2014/main" id="{C7CFFDB7-14A3-491B-85D8-4FB600508C48}"/>
                  </a:ext>
                </a:extLst>
              </p14:cNvPr>
              <p14:cNvContentPartPr/>
              <p14:nvPr/>
            </p14:nvContentPartPr>
            <p14:xfrm>
              <a:off x="1383135" y="2885655"/>
              <a:ext cx="7920" cy="10800"/>
            </p14:xfrm>
          </p:contentPart>
        </mc:Choice>
        <mc:Fallback xmlns="">
          <p:pic>
            <p:nvPicPr>
              <p:cNvPr id="65" name="Ink 64">
                <a:extLst>
                  <a:ext uri="{FF2B5EF4-FFF2-40B4-BE49-F238E27FC236}">
                    <a16:creationId xmlns:a16="http://schemas.microsoft.com/office/drawing/2014/main" id="{C7CFFDB7-14A3-491B-85D8-4FB600508C48}"/>
                  </a:ext>
                </a:extLst>
              </p:cNvPr>
              <p:cNvPicPr/>
              <p:nvPr/>
            </p:nvPicPr>
            <p:blipFill>
              <a:blip r:embed="rId54"/>
              <a:stretch>
                <a:fillRect/>
              </a:stretch>
            </p:blipFill>
            <p:spPr>
              <a:xfrm>
                <a:off x="1365135" y="2849655"/>
                <a:ext cx="435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6" name="Ink 65">
                <a:extLst>
                  <a:ext uri="{FF2B5EF4-FFF2-40B4-BE49-F238E27FC236}">
                    <a16:creationId xmlns:a16="http://schemas.microsoft.com/office/drawing/2014/main" id="{51615B02-034A-4D7D-85B7-30047C32F5FA}"/>
                  </a:ext>
                </a:extLst>
              </p14:cNvPr>
              <p14:cNvContentPartPr/>
              <p14:nvPr/>
            </p14:nvContentPartPr>
            <p14:xfrm>
              <a:off x="1379175" y="2880615"/>
              <a:ext cx="2160" cy="2880"/>
            </p14:xfrm>
          </p:contentPart>
        </mc:Choice>
        <mc:Fallback xmlns="">
          <p:pic>
            <p:nvPicPr>
              <p:cNvPr id="66" name="Ink 65">
                <a:extLst>
                  <a:ext uri="{FF2B5EF4-FFF2-40B4-BE49-F238E27FC236}">
                    <a16:creationId xmlns:a16="http://schemas.microsoft.com/office/drawing/2014/main" id="{51615B02-034A-4D7D-85B7-30047C32F5FA}"/>
                  </a:ext>
                </a:extLst>
              </p:cNvPr>
              <p:cNvPicPr/>
              <p:nvPr/>
            </p:nvPicPr>
            <p:blipFill>
              <a:blip r:embed="rId56"/>
              <a:stretch>
                <a:fillRect/>
              </a:stretch>
            </p:blipFill>
            <p:spPr>
              <a:xfrm>
                <a:off x="1361175" y="2844615"/>
                <a:ext cx="378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7" name="Ink 66">
                <a:extLst>
                  <a:ext uri="{FF2B5EF4-FFF2-40B4-BE49-F238E27FC236}">
                    <a16:creationId xmlns:a16="http://schemas.microsoft.com/office/drawing/2014/main" id="{1C97886E-C1C2-4910-8087-1966F74B47E7}"/>
                  </a:ext>
                </a:extLst>
              </p14:cNvPr>
              <p14:cNvContentPartPr/>
              <p14:nvPr/>
            </p14:nvContentPartPr>
            <p14:xfrm>
              <a:off x="1369095" y="2866935"/>
              <a:ext cx="2520" cy="3240"/>
            </p14:xfrm>
          </p:contentPart>
        </mc:Choice>
        <mc:Fallback xmlns="">
          <p:pic>
            <p:nvPicPr>
              <p:cNvPr id="67" name="Ink 66">
                <a:extLst>
                  <a:ext uri="{FF2B5EF4-FFF2-40B4-BE49-F238E27FC236}">
                    <a16:creationId xmlns:a16="http://schemas.microsoft.com/office/drawing/2014/main" id="{1C97886E-C1C2-4910-8087-1966F74B47E7}"/>
                  </a:ext>
                </a:extLst>
              </p:cNvPr>
              <p:cNvPicPr/>
              <p:nvPr/>
            </p:nvPicPr>
            <p:blipFill>
              <a:blip r:embed="rId58"/>
              <a:stretch>
                <a:fillRect/>
              </a:stretch>
            </p:blipFill>
            <p:spPr>
              <a:xfrm>
                <a:off x="1351095" y="2830935"/>
                <a:ext cx="381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8" name="Ink 67">
                <a:extLst>
                  <a:ext uri="{FF2B5EF4-FFF2-40B4-BE49-F238E27FC236}">
                    <a16:creationId xmlns:a16="http://schemas.microsoft.com/office/drawing/2014/main" id="{D676B366-C1C6-49FE-87A1-D8AF064BA1C2}"/>
                  </a:ext>
                </a:extLst>
              </p14:cNvPr>
              <p14:cNvContentPartPr/>
              <p14:nvPr/>
            </p14:nvContentPartPr>
            <p14:xfrm>
              <a:off x="1335255" y="2819055"/>
              <a:ext cx="32040" cy="44640"/>
            </p14:xfrm>
          </p:contentPart>
        </mc:Choice>
        <mc:Fallback xmlns="">
          <p:pic>
            <p:nvPicPr>
              <p:cNvPr id="68" name="Ink 67">
                <a:extLst>
                  <a:ext uri="{FF2B5EF4-FFF2-40B4-BE49-F238E27FC236}">
                    <a16:creationId xmlns:a16="http://schemas.microsoft.com/office/drawing/2014/main" id="{D676B366-C1C6-49FE-87A1-D8AF064BA1C2}"/>
                  </a:ext>
                </a:extLst>
              </p:cNvPr>
              <p:cNvPicPr/>
              <p:nvPr/>
            </p:nvPicPr>
            <p:blipFill>
              <a:blip r:embed="rId60"/>
              <a:stretch>
                <a:fillRect/>
              </a:stretch>
            </p:blipFill>
            <p:spPr>
              <a:xfrm>
                <a:off x="1317050" y="2783343"/>
                <a:ext cx="68085" cy="115707"/>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9" name="Ink 68">
                <a:extLst>
                  <a:ext uri="{FF2B5EF4-FFF2-40B4-BE49-F238E27FC236}">
                    <a16:creationId xmlns:a16="http://schemas.microsoft.com/office/drawing/2014/main" id="{DAC5337A-E92B-4C7B-AA01-6E6EC75F8A49}"/>
                  </a:ext>
                </a:extLst>
              </p14:cNvPr>
              <p14:cNvContentPartPr/>
              <p14:nvPr/>
            </p14:nvContentPartPr>
            <p14:xfrm>
              <a:off x="1338495" y="2900055"/>
              <a:ext cx="30240" cy="51480"/>
            </p14:xfrm>
          </p:contentPart>
        </mc:Choice>
        <mc:Fallback xmlns="">
          <p:pic>
            <p:nvPicPr>
              <p:cNvPr id="69" name="Ink 68">
                <a:extLst>
                  <a:ext uri="{FF2B5EF4-FFF2-40B4-BE49-F238E27FC236}">
                    <a16:creationId xmlns:a16="http://schemas.microsoft.com/office/drawing/2014/main" id="{DAC5337A-E92B-4C7B-AA01-6E6EC75F8A49}"/>
                  </a:ext>
                </a:extLst>
              </p:cNvPr>
              <p:cNvPicPr/>
              <p:nvPr/>
            </p:nvPicPr>
            <p:blipFill>
              <a:blip r:embed="rId62"/>
              <a:stretch>
                <a:fillRect/>
              </a:stretch>
            </p:blipFill>
            <p:spPr>
              <a:xfrm>
                <a:off x="1320495" y="2864055"/>
                <a:ext cx="658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70" name="Ink 69">
                <a:extLst>
                  <a:ext uri="{FF2B5EF4-FFF2-40B4-BE49-F238E27FC236}">
                    <a16:creationId xmlns:a16="http://schemas.microsoft.com/office/drawing/2014/main" id="{E62781C6-0200-46EE-AC26-7832729D1990}"/>
                  </a:ext>
                </a:extLst>
              </p14:cNvPr>
              <p14:cNvContentPartPr/>
              <p14:nvPr/>
            </p14:nvContentPartPr>
            <p14:xfrm>
              <a:off x="1401495" y="2900055"/>
              <a:ext cx="37440" cy="57600"/>
            </p14:xfrm>
          </p:contentPart>
        </mc:Choice>
        <mc:Fallback xmlns="">
          <p:pic>
            <p:nvPicPr>
              <p:cNvPr id="70" name="Ink 69">
                <a:extLst>
                  <a:ext uri="{FF2B5EF4-FFF2-40B4-BE49-F238E27FC236}">
                    <a16:creationId xmlns:a16="http://schemas.microsoft.com/office/drawing/2014/main" id="{E62781C6-0200-46EE-AC26-7832729D1990}"/>
                  </a:ext>
                </a:extLst>
              </p:cNvPr>
              <p:cNvPicPr/>
              <p:nvPr/>
            </p:nvPicPr>
            <p:blipFill>
              <a:blip r:embed="rId64"/>
              <a:stretch>
                <a:fillRect/>
              </a:stretch>
            </p:blipFill>
            <p:spPr>
              <a:xfrm>
                <a:off x="1383320" y="2864055"/>
                <a:ext cx="73426"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71" name="Ink 70">
                <a:extLst>
                  <a:ext uri="{FF2B5EF4-FFF2-40B4-BE49-F238E27FC236}">
                    <a16:creationId xmlns:a16="http://schemas.microsoft.com/office/drawing/2014/main" id="{DE8940DA-D60B-4F07-8B2B-7F1A0A547058}"/>
                  </a:ext>
                </a:extLst>
              </p14:cNvPr>
              <p14:cNvContentPartPr/>
              <p14:nvPr/>
            </p14:nvContentPartPr>
            <p14:xfrm>
              <a:off x="1432455" y="2914815"/>
              <a:ext cx="6120" cy="10080"/>
            </p14:xfrm>
          </p:contentPart>
        </mc:Choice>
        <mc:Fallback xmlns="">
          <p:pic>
            <p:nvPicPr>
              <p:cNvPr id="71" name="Ink 70">
                <a:extLst>
                  <a:ext uri="{FF2B5EF4-FFF2-40B4-BE49-F238E27FC236}">
                    <a16:creationId xmlns:a16="http://schemas.microsoft.com/office/drawing/2014/main" id="{DE8940DA-D60B-4F07-8B2B-7F1A0A547058}"/>
                  </a:ext>
                </a:extLst>
              </p:cNvPr>
              <p:cNvPicPr/>
              <p:nvPr/>
            </p:nvPicPr>
            <p:blipFill>
              <a:blip r:embed="rId66"/>
              <a:stretch>
                <a:fillRect/>
              </a:stretch>
            </p:blipFill>
            <p:spPr>
              <a:xfrm>
                <a:off x="1414455" y="2878815"/>
                <a:ext cx="417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72" name="Ink 71">
                <a:extLst>
                  <a:ext uri="{FF2B5EF4-FFF2-40B4-BE49-F238E27FC236}">
                    <a16:creationId xmlns:a16="http://schemas.microsoft.com/office/drawing/2014/main" id="{1C0DB29A-E9A2-458F-8DF7-69064B051EEF}"/>
                  </a:ext>
                </a:extLst>
              </p14:cNvPr>
              <p14:cNvContentPartPr/>
              <p14:nvPr/>
            </p14:nvContentPartPr>
            <p14:xfrm>
              <a:off x="1424175" y="2914455"/>
              <a:ext cx="40680" cy="57960"/>
            </p14:xfrm>
          </p:contentPart>
        </mc:Choice>
        <mc:Fallback xmlns="">
          <p:pic>
            <p:nvPicPr>
              <p:cNvPr id="72" name="Ink 71">
                <a:extLst>
                  <a:ext uri="{FF2B5EF4-FFF2-40B4-BE49-F238E27FC236}">
                    <a16:creationId xmlns:a16="http://schemas.microsoft.com/office/drawing/2014/main" id="{1C0DB29A-E9A2-458F-8DF7-69064B051EEF}"/>
                  </a:ext>
                </a:extLst>
              </p:cNvPr>
              <p:cNvPicPr/>
              <p:nvPr/>
            </p:nvPicPr>
            <p:blipFill>
              <a:blip r:embed="rId68"/>
              <a:stretch>
                <a:fillRect/>
              </a:stretch>
            </p:blipFill>
            <p:spPr>
              <a:xfrm>
                <a:off x="1406333" y="2878230"/>
                <a:ext cx="76007" cy="130048"/>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73" name="Ink 72">
                <a:extLst>
                  <a:ext uri="{FF2B5EF4-FFF2-40B4-BE49-F238E27FC236}">
                    <a16:creationId xmlns:a16="http://schemas.microsoft.com/office/drawing/2014/main" id="{44370A69-EB81-43ED-BA2A-1926C509AE74}"/>
                  </a:ext>
                </a:extLst>
              </p14:cNvPr>
              <p14:cNvContentPartPr/>
              <p14:nvPr/>
            </p14:nvContentPartPr>
            <p14:xfrm>
              <a:off x="1417695" y="2904735"/>
              <a:ext cx="6840" cy="9720"/>
            </p14:xfrm>
          </p:contentPart>
        </mc:Choice>
        <mc:Fallback xmlns="">
          <p:pic>
            <p:nvPicPr>
              <p:cNvPr id="73" name="Ink 72">
                <a:extLst>
                  <a:ext uri="{FF2B5EF4-FFF2-40B4-BE49-F238E27FC236}">
                    <a16:creationId xmlns:a16="http://schemas.microsoft.com/office/drawing/2014/main" id="{44370A69-EB81-43ED-BA2A-1926C509AE74}"/>
                  </a:ext>
                </a:extLst>
              </p:cNvPr>
              <p:cNvPicPr/>
              <p:nvPr/>
            </p:nvPicPr>
            <p:blipFill>
              <a:blip r:embed="rId70"/>
              <a:stretch>
                <a:fillRect/>
              </a:stretch>
            </p:blipFill>
            <p:spPr>
              <a:xfrm>
                <a:off x="1399695" y="2868735"/>
                <a:ext cx="424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74" name="Ink 73">
                <a:extLst>
                  <a:ext uri="{FF2B5EF4-FFF2-40B4-BE49-F238E27FC236}">
                    <a16:creationId xmlns:a16="http://schemas.microsoft.com/office/drawing/2014/main" id="{11B2C1CB-6088-4B94-9B3C-BC713D13D536}"/>
                  </a:ext>
                </a:extLst>
              </p14:cNvPr>
              <p14:cNvContentPartPr/>
              <p14:nvPr/>
            </p14:nvContentPartPr>
            <p14:xfrm>
              <a:off x="1521375" y="3042975"/>
              <a:ext cx="47160" cy="78480"/>
            </p14:xfrm>
          </p:contentPart>
        </mc:Choice>
        <mc:Fallback xmlns="">
          <p:pic>
            <p:nvPicPr>
              <p:cNvPr id="74" name="Ink 73">
                <a:extLst>
                  <a:ext uri="{FF2B5EF4-FFF2-40B4-BE49-F238E27FC236}">
                    <a16:creationId xmlns:a16="http://schemas.microsoft.com/office/drawing/2014/main" id="{11B2C1CB-6088-4B94-9B3C-BC713D13D536}"/>
                  </a:ext>
                </a:extLst>
              </p:cNvPr>
              <p:cNvPicPr/>
              <p:nvPr/>
            </p:nvPicPr>
            <p:blipFill>
              <a:blip r:embed="rId72"/>
              <a:stretch>
                <a:fillRect/>
              </a:stretch>
            </p:blipFill>
            <p:spPr>
              <a:xfrm>
                <a:off x="1503511" y="3006975"/>
                <a:ext cx="8253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75" name="Ink 74">
                <a:extLst>
                  <a:ext uri="{FF2B5EF4-FFF2-40B4-BE49-F238E27FC236}">
                    <a16:creationId xmlns:a16="http://schemas.microsoft.com/office/drawing/2014/main" id="{29FFD617-3B20-4065-958E-18025A002311}"/>
                  </a:ext>
                </a:extLst>
              </p14:cNvPr>
              <p14:cNvContentPartPr/>
              <p14:nvPr/>
            </p14:nvContentPartPr>
            <p14:xfrm>
              <a:off x="1396455" y="2899695"/>
              <a:ext cx="123480" cy="141480"/>
            </p14:xfrm>
          </p:contentPart>
        </mc:Choice>
        <mc:Fallback xmlns="">
          <p:pic>
            <p:nvPicPr>
              <p:cNvPr id="75" name="Ink 74">
                <a:extLst>
                  <a:ext uri="{FF2B5EF4-FFF2-40B4-BE49-F238E27FC236}">
                    <a16:creationId xmlns:a16="http://schemas.microsoft.com/office/drawing/2014/main" id="{29FFD617-3B20-4065-958E-18025A002311}"/>
                  </a:ext>
                </a:extLst>
              </p:cNvPr>
              <p:cNvPicPr/>
              <p:nvPr/>
            </p:nvPicPr>
            <p:blipFill>
              <a:blip r:embed="rId74"/>
              <a:stretch>
                <a:fillRect/>
              </a:stretch>
            </p:blipFill>
            <p:spPr>
              <a:xfrm>
                <a:off x="1378455" y="2863695"/>
                <a:ext cx="1591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6" name="Ink 75">
                <a:extLst>
                  <a:ext uri="{FF2B5EF4-FFF2-40B4-BE49-F238E27FC236}">
                    <a16:creationId xmlns:a16="http://schemas.microsoft.com/office/drawing/2014/main" id="{ECDEB713-B006-4ECB-AC5B-714A68C83BB2}"/>
                  </a:ext>
                </a:extLst>
              </p14:cNvPr>
              <p14:cNvContentPartPr/>
              <p14:nvPr/>
            </p14:nvContentPartPr>
            <p14:xfrm>
              <a:off x="1384935" y="2885655"/>
              <a:ext cx="6120" cy="7200"/>
            </p14:xfrm>
          </p:contentPart>
        </mc:Choice>
        <mc:Fallback xmlns="">
          <p:pic>
            <p:nvPicPr>
              <p:cNvPr id="76" name="Ink 75">
                <a:extLst>
                  <a:ext uri="{FF2B5EF4-FFF2-40B4-BE49-F238E27FC236}">
                    <a16:creationId xmlns:a16="http://schemas.microsoft.com/office/drawing/2014/main" id="{ECDEB713-B006-4ECB-AC5B-714A68C83BB2}"/>
                  </a:ext>
                </a:extLst>
              </p:cNvPr>
              <p:cNvPicPr/>
              <p:nvPr/>
            </p:nvPicPr>
            <p:blipFill>
              <a:blip r:embed="rId76"/>
              <a:stretch>
                <a:fillRect/>
              </a:stretch>
            </p:blipFill>
            <p:spPr>
              <a:xfrm>
                <a:off x="1366935" y="2849655"/>
                <a:ext cx="417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9" name="Ink 78">
                <a:extLst>
                  <a:ext uri="{FF2B5EF4-FFF2-40B4-BE49-F238E27FC236}">
                    <a16:creationId xmlns:a16="http://schemas.microsoft.com/office/drawing/2014/main" id="{8DA530C8-9482-4C77-A62C-1CB774A732A7}"/>
                  </a:ext>
                </a:extLst>
              </p14:cNvPr>
              <p14:cNvContentPartPr/>
              <p14:nvPr/>
            </p14:nvContentPartPr>
            <p14:xfrm>
              <a:off x="1380615" y="2880615"/>
              <a:ext cx="720" cy="720"/>
            </p14:xfrm>
          </p:contentPart>
        </mc:Choice>
        <mc:Fallback xmlns="">
          <p:pic>
            <p:nvPicPr>
              <p:cNvPr id="79" name="Ink 78">
                <a:extLst>
                  <a:ext uri="{FF2B5EF4-FFF2-40B4-BE49-F238E27FC236}">
                    <a16:creationId xmlns:a16="http://schemas.microsoft.com/office/drawing/2014/main" id="{8DA530C8-9482-4C77-A62C-1CB774A732A7}"/>
                  </a:ext>
                </a:extLst>
              </p:cNvPr>
              <p:cNvPicPr/>
              <p:nvPr/>
            </p:nvPicPr>
            <p:blipFill>
              <a:blip r:embed="rId78"/>
              <a:stretch>
                <a:fillRect/>
              </a:stretch>
            </p:blipFill>
            <p:spPr>
              <a:xfrm>
                <a:off x="1362615" y="2844615"/>
                <a:ext cx="363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80" name="Ink 79">
                <a:extLst>
                  <a:ext uri="{FF2B5EF4-FFF2-40B4-BE49-F238E27FC236}">
                    <a16:creationId xmlns:a16="http://schemas.microsoft.com/office/drawing/2014/main" id="{53FE5726-2416-4906-A346-AF19D2927E4B}"/>
                  </a:ext>
                </a:extLst>
              </p14:cNvPr>
              <p14:cNvContentPartPr/>
              <p14:nvPr/>
            </p14:nvContentPartPr>
            <p14:xfrm>
              <a:off x="1369455" y="2866575"/>
              <a:ext cx="2520" cy="3240"/>
            </p14:xfrm>
          </p:contentPart>
        </mc:Choice>
        <mc:Fallback xmlns="">
          <p:pic>
            <p:nvPicPr>
              <p:cNvPr id="80" name="Ink 79">
                <a:extLst>
                  <a:ext uri="{FF2B5EF4-FFF2-40B4-BE49-F238E27FC236}">
                    <a16:creationId xmlns:a16="http://schemas.microsoft.com/office/drawing/2014/main" id="{53FE5726-2416-4906-A346-AF19D2927E4B}"/>
                  </a:ext>
                </a:extLst>
              </p:cNvPr>
              <p:cNvPicPr/>
              <p:nvPr/>
            </p:nvPicPr>
            <p:blipFill>
              <a:blip r:embed="rId80"/>
              <a:stretch>
                <a:fillRect/>
              </a:stretch>
            </p:blipFill>
            <p:spPr>
              <a:xfrm>
                <a:off x="1351455" y="2826075"/>
                <a:ext cx="38160" cy="83835"/>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81" name="Ink 80">
                <a:extLst>
                  <a:ext uri="{FF2B5EF4-FFF2-40B4-BE49-F238E27FC236}">
                    <a16:creationId xmlns:a16="http://schemas.microsoft.com/office/drawing/2014/main" id="{D9193FB6-9BA4-49A8-9F25-65ABF557CF88}"/>
                  </a:ext>
                </a:extLst>
              </p14:cNvPr>
              <p14:cNvContentPartPr/>
              <p14:nvPr/>
            </p14:nvContentPartPr>
            <p14:xfrm>
              <a:off x="1347495" y="2842815"/>
              <a:ext cx="19800" cy="20520"/>
            </p14:xfrm>
          </p:contentPart>
        </mc:Choice>
        <mc:Fallback xmlns="">
          <p:pic>
            <p:nvPicPr>
              <p:cNvPr id="81" name="Ink 80">
                <a:extLst>
                  <a:ext uri="{FF2B5EF4-FFF2-40B4-BE49-F238E27FC236}">
                    <a16:creationId xmlns:a16="http://schemas.microsoft.com/office/drawing/2014/main" id="{D9193FB6-9BA4-49A8-9F25-65ABF557CF88}"/>
                  </a:ext>
                </a:extLst>
              </p:cNvPr>
              <p:cNvPicPr/>
              <p:nvPr/>
            </p:nvPicPr>
            <p:blipFill>
              <a:blip r:embed="rId82"/>
              <a:stretch>
                <a:fillRect/>
              </a:stretch>
            </p:blipFill>
            <p:spPr>
              <a:xfrm>
                <a:off x="1329495" y="2806815"/>
                <a:ext cx="554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82" name="Ink 81">
                <a:extLst>
                  <a:ext uri="{FF2B5EF4-FFF2-40B4-BE49-F238E27FC236}">
                    <a16:creationId xmlns:a16="http://schemas.microsoft.com/office/drawing/2014/main" id="{34573218-66C3-4B05-B15F-D795F1930C69}"/>
                  </a:ext>
                </a:extLst>
              </p14:cNvPr>
              <p14:cNvContentPartPr/>
              <p14:nvPr/>
            </p14:nvContentPartPr>
            <p14:xfrm>
              <a:off x="1510575" y="3018135"/>
              <a:ext cx="3960" cy="1800"/>
            </p14:xfrm>
          </p:contentPart>
        </mc:Choice>
        <mc:Fallback xmlns="">
          <p:pic>
            <p:nvPicPr>
              <p:cNvPr id="82" name="Ink 81">
                <a:extLst>
                  <a:ext uri="{FF2B5EF4-FFF2-40B4-BE49-F238E27FC236}">
                    <a16:creationId xmlns:a16="http://schemas.microsoft.com/office/drawing/2014/main" id="{34573218-66C3-4B05-B15F-D795F1930C69}"/>
                  </a:ext>
                </a:extLst>
              </p:cNvPr>
              <p:cNvPicPr/>
              <p:nvPr/>
            </p:nvPicPr>
            <p:blipFill>
              <a:blip r:embed="rId84"/>
              <a:stretch>
                <a:fillRect/>
              </a:stretch>
            </p:blipFill>
            <p:spPr>
              <a:xfrm>
                <a:off x="1494075" y="2982135"/>
                <a:ext cx="3663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83" name="Ink 82">
                <a:extLst>
                  <a:ext uri="{FF2B5EF4-FFF2-40B4-BE49-F238E27FC236}">
                    <a16:creationId xmlns:a16="http://schemas.microsoft.com/office/drawing/2014/main" id="{5DFD57FF-A1BD-4003-B8A2-45F8E313F0AC}"/>
                  </a:ext>
                </a:extLst>
              </p14:cNvPr>
              <p14:cNvContentPartPr/>
              <p14:nvPr/>
            </p14:nvContentPartPr>
            <p14:xfrm>
              <a:off x="1506975" y="3009855"/>
              <a:ext cx="7560" cy="7560"/>
            </p14:xfrm>
          </p:contentPart>
        </mc:Choice>
        <mc:Fallback xmlns="">
          <p:pic>
            <p:nvPicPr>
              <p:cNvPr id="83" name="Ink 82">
                <a:extLst>
                  <a:ext uri="{FF2B5EF4-FFF2-40B4-BE49-F238E27FC236}">
                    <a16:creationId xmlns:a16="http://schemas.microsoft.com/office/drawing/2014/main" id="{5DFD57FF-A1BD-4003-B8A2-45F8E313F0AC}"/>
                  </a:ext>
                </a:extLst>
              </p:cNvPr>
              <p:cNvPicPr/>
              <p:nvPr/>
            </p:nvPicPr>
            <p:blipFill>
              <a:blip r:embed="rId86"/>
              <a:stretch>
                <a:fillRect/>
              </a:stretch>
            </p:blipFill>
            <p:spPr>
              <a:xfrm>
                <a:off x="1488975" y="2973855"/>
                <a:ext cx="432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84" name="Ink 83">
                <a:extLst>
                  <a:ext uri="{FF2B5EF4-FFF2-40B4-BE49-F238E27FC236}">
                    <a16:creationId xmlns:a16="http://schemas.microsoft.com/office/drawing/2014/main" id="{688C1B68-564E-44FF-A11D-296A304CB40F}"/>
                  </a:ext>
                </a:extLst>
              </p14:cNvPr>
              <p14:cNvContentPartPr/>
              <p14:nvPr/>
            </p14:nvContentPartPr>
            <p14:xfrm>
              <a:off x="1477095" y="2976375"/>
              <a:ext cx="23400" cy="26640"/>
            </p14:xfrm>
          </p:contentPart>
        </mc:Choice>
        <mc:Fallback xmlns="">
          <p:pic>
            <p:nvPicPr>
              <p:cNvPr id="84" name="Ink 83">
                <a:extLst>
                  <a:ext uri="{FF2B5EF4-FFF2-40B4-BE49-F238E27FC236}">
                    <a16:creationId xmlns:a16="http://schemas.microsoft.com/office/drawing/2014/main" id="{688C1B68-564E-44FF-A11D-296A304CB40F}"/>
                  </a:ext>
                </a:extLst>
              </p:cNvPr>
              <p:cNvPicPr/>
              <p:nvPr/>
            </p:nvPicPr>
            <p:blipFill>
              <a:blip r:embed="rId88"/>
              <a:stretch>
                <a:fillRect/>
              </a:stretch>
            </p:blipFill>
            <p:spPr>
              <a:xfrm>
                <a:off x="1459368" y="2940375"/>
                <a:ext cx="585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5" name="Ink 84">
                <a:extLst>
                  <a:ext uri="{FF2B5EF4-FFF2-40B4-BE49-F238E27FC236}">
                    <a16:creationId xmlns:a16="http://schemas.microsoft.com/office/drawing/2014/main" id="{18148D2F-59C7-4984-923B-113941CE628C}"/>
                  </a:ext>
                </a:extLst>
              </p14:cNvPr>
              <p14:cNvContentPartPr/>
              <p14:nvPr/>
            </p14:nvContentPartPr>
            <p14:xfrm>
              <a:off x="1463775" y="2961975"/>
              <a:ext cx="13320" cy="14400"/>
            </p14:xfrm>
          </p:contentPart>
        </mc:Choice>
        <mc:Fallback xmlns="">
          <p:pic>
            <p:nvPicPr>
              <p:cNvPr id="85" name="Ink 84">
                <a:extLst>
                  <a:ext uri="{FF2B5EF4-FFF2-40B4-BE49-F238E27FC236}">
                    <a16:creationId xmlns:a16="http://schemas.microsoft.com/office/drawing/2014/main" id="{18148D2F-59C7-4984-923B-113941CE628C}"/>
                  </a:ext>
                </a:extLst>
              </p:cNvPr>
              <p:cNvPicPr/>
              <p:nvPr/>
            </p:nvPicPr>
            <p:blipFill>
              <a:blip r:embed="rId90"/>
              <a:stretch>
                <a:fillRect/>
              </a:stretch>
            </p:blipFill>
            <p:spPr>
              <a:xfrm>
                <a:off x="1445775" y="2925975"/>
                <a:ext cx="489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6" name="Ink 85">
                <a:extLst>
                  <a:ext uri="{FF2B5EF4-FFF2-40B4-BE49-F238E27FC236}">
                    <a16:creationId xmlns:a16="http://schemas.microsoft.com/office/drawing/2014/main" id="{960D12D5-CFFA-4D04-A317-18BEFF05AB99}"/>
                  </a:ext>
                </a:extLst>
              </p14:cNvPr>
              <p14:cNvContentPartPr/>
              <p14:nvPr/>
            </p14:nvContentPartPr>
            <p14:xfrm>
              <a:off x="1427415" y="2914455"/>
              <a:ext cx="35280" cy="46080"/>
            </p14:xfrm>
          </p:contentPart>
        </mc:Choice>
        <mc:Fallback xmlns="">
          <p:pic>
            <p:nvPicPr>
              <p:cNvPr id="86" name="Ink 85">
                <a:extLst>
                  <a:ext uri="{FF2B5EF4-FFF2-40B4-BE49-F238E27FC236}">
                    <a16:creationId xmlns:a16="http://schemas.microsoft.com/office/drawing/2014/main" id="{960D12D5-CFFA-4D04-A317-18BEFF05AB99}"/>
                  </a:ext>
                </a:extLst>
              </p:cNvPr>
              <p:cNvPicPr/>
              <p:nvPr/>
            </p:nvPicPr>
            <p:blipFill>
              <a:blip r:embed="rId92"/>
              <a:stretch>
                <a:fillRect/>
              </a:stretch>
            </p:blipFill>
            <p:spPr>
              <a:xfrm>
                <a:off x="1409415" y="2878455"/>
                <a:ext cx="709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7" name="Ink 86">
                <a:extLst>
                  <a:ext uri="{FF2B5EF4-FFF2-40B4-BE49-F238E27FC236}">
                    <a16:creationId xmlns:a16="http://schemas.microsoft.com/office/drawing/2014/main" id="{A99008EF-7456-4A56-9DD6-40EAA1644253}"/>
                  </a:ext>
                </a:extLst>
              </p14:cNvPr>
              <p14:cNvContentPartPr/>
              <p14:nvPr/>
            </p14:nvContentPartPr>
            <p14:xfrm>
              <a:off x="1419495" y="2904735"/>
              <a:ext cx="5040" cy="5040"/>
            </p14:xfrm>
          </p:contentPart>
        </mc:Choice>
        <mc:Fallback xmlns="">
          <p:pic>
            <p:nvPicPr>
              <p:cNvPr id="87" name="Ink 86">
                <a:extLst>
                  <a:ext uri="{FF2B5EF4-FFF2-40B4-BE49-F238E27FC236}">
                    <a16:creationId xmlns:a16="http://schemas.microsoft.com/office/drawing/2014/main" id="{A99008EF-7456-4A56-9DD6-40EAA1644253}"/>
                  </a:ext>
                </a:extLst>
              </p:cNvPr>
              <p:cNvPicPr/>
              <p:nvPr/>
            </p:nvPicPr>
            <p:blipFill>
              <a:blip r:embed="rId94"/>
              <a:stretch>
                <a:fillRect/>
              </a:stretch>
            </p:blipFill>
            <p:spPr>
              <a:xfrm>
                <a:off x="1401495" y="2868735"/>
                <a:ext cx="406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8" name="Ink 87">
                <a:extLst>
                  <a:ext uri="{FF2B5EF4-FFF2-40B4-BE49-F238E27FC236}">
                    <a16:creationId xmlns:a16="http://schemas.microsoft.com/office/drawing/2014/main" id="{56C096AC-1136-4DCE-92CA-B25CB5133FEC}"/>
                  </a:ext>
                </a:extLst>
              </p14:cNvPr>
              <p14:cNvContentPartPr/>
              <p14:nvPr/>
            </p14:nvContentPartPr>
            <p14:xfrm>
              <a:off x="1409415" y="2900055"/>
              <a:ext cx="720" cy="360"/>
            </p14:xfrm>
          </p:contentPart>
        </mc:Choice>
        <mc:Fallback xmlns="">
          <p:pic>
            <p:nvPicPr>
              <p:cNvPr id="88" name="Ink 87">
                <a:extLst>
                  <a:ext uri="{FF2B5EF4-FFF2-40B4-BE49-F238E27FC236}">
                    <a16:creationId xmlns:a16="http://schemas.microsoft.com/office/drawing/2014/main" id="{56C096AC-1136-4DCE-92CA-B25CB5133FEC}"/>
                  </a:ext>
                </a:extLst>
              </p:cNvPr>
              <p:cNvPicPr/>
              <p:nvPr/>
            </p:nvPicPr>
            <p:blipFill>
              <a:blip r:embed="rId78"/>
              <a:stretch>
                <a:fillRect/>
              </a:stretch>
            </p:blipFill>
            <p:spPr>
              <a:xfrm>
                <a:off x="1391415" y="2882055"/>
                <a:ext cx="36360" cy="361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9" name="Ink 88">
                <a:extLst>
                  <a:ext uri="{FF2B5EF4-FFF2-40B4-BE49-F238E27FC236}">
                    <a16:creationId xmlns:a16="http://schemas.microsoft.com/office/drawing/2014/main" id="{810713E6-8E79-4769-96B5-DFEFFB6575BE}"/>
                  </a:ext>
                </a:extLst>
              </p14:cNvPr>
              <p14:cNvContentPartPr/>
              <p14:nvPr/>
            </p14:nvContentPartPr>
            <p14:xfrm>
              <a:off x="1560255" y="3076095"/>
              <a:ext cx="195840" cy="315720"/>
            </p14:xfrm>
          </p:contentPart>
        </mc:Choice>
        <mc:Fallback xmlns="">
          <p:pic>
            <p:nvPicPr>
              <p:cNvPr id="89" name="Ink 88">
                <a:extLst>
                  <a:ext uri="{FF2B5EF4-FFF2-40B4-BE49-F238E27FC236}">
                    <a16:creationId xmlns:a16="http://schemas.microsoft.com/office/drawing/2014/main" id="{810713E6-8E79-4769-96B5-DFEFFB6575BE}"/>
                  </a:ext>
                </a:extLst>
              </p:cNvPr>
              <p:cNvPicPr/>
              <p:nvPr/>
            </p:nvPicPr>
            <p:blipFill>
              <a:blip r:embed="rId97"/>
              <a:stretch>
                <a:fillRect/>
              </a:stretch>
            </p:blipFill>
            <p:spPr>
              <a:xfrm>
                <a:off x="1542255" y="3040095"/>
                <a:ext cx="231480" cy="3873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90" name="Ink 89">
                <a:extLst>
                  <a:ext uri="{FF2B5EF4-FFF2-40B4-BE49-F238E27FC236}">
                    <a16:creationId xmlns:a16="http://schemas.microsoft.com/office/drawing/2014/main" id="{9D236237-9065-4376-90AC-A7BB6B3B174E}"/>
                  </a:ext>
                </a:extLst>
              </p14:cNvPr>
              <p14:cNvContentPartPr/>
              <p14:nvPr/>
            </p14:nvContentPartPr>
            <p14:xfrm>
              <a:off x="1549095" y="3061695"/>
              <a:ext cx="8280" cy="10800"/>
            </p14:xfrm>
          </p:contentPart>
        </mc:Choice>
        <mc:Fallback xmlns="">
          <p:pic>
            <p:nvPicPr>
              <p:cNvPr id="90" name="Ink 89">
                <a:extLst>
                  <a:ext uri="{FF2B5EF4-FFF2-40B4-BE49-F238E27FC236}">
                    <a16:creationId xmlns:a16="http://schemas.microsoft.com/office/drawing/2014/main" id="{9D236237-9065-4376-90AC-A7BB6B3B174E}"/>
                  </a:ext>
                </a:extLst>
              </p:cNvPr>
              <p:cNvPicPr/>
              <p:nvPr/>
            </p:nvPicPr>
            <p:blipFill>
              <a:blip r:embed="rId99"/>
              <a:stretch>
                <a:fillRect/>
              </a:stretch>
            </p:blipFill>
            <p:spPr>
              <a:xfrm>
                <a:off x="1531095" y="3025695"/>
                <a:ext cx="439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91" name="Ink 90">
                <a:extLst>
                  <a:ext uri="{FF2B5EF4-FFF2-40B4-BE49-F238E27FC236}">
                    <a16:creationId xmlns:a16="http://schemas.microsoft.com/office/drawing/2014/main" id="{A2807B6F-7C64-4AB3-B216-703D57F55643}"/>
                  </a:ext>
                </a:extLst>
              </p14:cNvPr>
              <p14:cNvContentPartPr/>
              <p14:nvPr/>
            </p14:nvContentPartPr>
            <p14:xfrm>
              <a:off x="1541895" y="3052335"/>
              <a:ext cx="1440" cy="1800"/>
            </p14:xfrm>
          </p:contentPart>
        </mc:Choice>
        <mc:Fallback xmlns="">
          <p:pic>
            <p:nvPicPr>
              <p:cNvPr id="91" name="Ink 90">
                <a:extLst>
                  <a:ext uri="{FF2B5EF4-FFF2-40B4-BE49-F238E27FC236}">
                    <a16:creationId xmlns:a16="http://schemas.microsoft.com/office/drawing/2014/main" id="{A2807B6F-7C64-4AB3-B216-703D57F55643}"/>
                  </a:ext>
                </a:extLst>
              </p:cNvPr>
              <p:cNvPicPr/>
              <p:nvPr/>
            </p:nvPicPr>
            <p:blipFill>
              <a:blip r:embed="rId101"/>
              <a:stretch>
                <a:fillRect/>
              </a:stretch>
            </p:blipFill>
            <p:spPr>
              <a:xfrm>
                <a:off x="1523895" y="3016335"/>
                <a:ext cx="370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92" name="Ink 91">
                <a:extLst>
                  <a:ext uri="{FF2B5EF4-FFF2-40B4-BE49-F238E27FC236}">
                    <a16:creationId xmlns:a16="http://schemas.microsoft.com/office/drawing/2014/main" id="{1E8DBB46-B19C-4D08-A50A-DBF0DE07B9F1}"/>
                  </a:ext>
                </a:extLst>
              </p14:cNvPr>
              <p14:cNvContentPartPr/>
              <p14:nvPr/>
            </p14:nvContentPartPr>
            <p14:xfrm>
              <a:off x="1514175" y="3023895"/>
              <a:ext cx="720" cy="360"/>
            </p14:xfrm>
          </p:contentPart>
        </mc:Choice>
        <mc:Fallback xmlns="">
          <p:pic>
            <p:nvPicPr>
              <p:cNvPr id="92" name="Ink 91">
                <a:extLst>
                  <a:ext uri="{FF2B5EF4-FFF2-40B4-BE49-F238E27FC236}">
                    <a16:creationId xmlns:a16="http://schemas.microsoft.com/office/drawing/2014/main" id="{1E8DBB46-B19C-4D08-A50A-DBF0DE07B9F1}"/>
                  </a:ext>
                </a:extLst>
              </p:cNvPr>
              <p:cNvPicPr/>
              <p:nvPr/>
            </p:nvPicPr>
            <p:blipFill>
              <a:blip r:embed="rId78"/>
              <a:stretch>
                <a:fillRect/>
              </a:stretch>
            </p:blipFill>
            <p:spPr>
              <a:xfrm>
                <a:off x="1496175" y="3005895"/>
                <a:ext cx="36360" cy="361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93" name="Ink 92">
                <a:extLst>
                  <a:ext uri="{FF2B5EF4-FFF2-40B4-BE49-F238E27FC236}">
                    <a16:creationId xmlns:a16="http://schemas.microsoft.com/office/drawing/2014/main" id="{EC3D9F76-9AE3-4051-833A-2039893ED8ED}"/>
                  </a:ext>
                </a:extLst>
              </p14:cNvPr>
              <p14:cNvContentPartPr/>
              <p14:nvPr/>
            </p14:nvContentPartPr>
            <p14:xfrm>
              <a:off x="1347495" y="2923815"/>
              <a:ext cx="272880" cy="270000"/>
            </p14:xfrm>
          </p:contentPart>
        </mc:Choice>
        <mc:Fallback xmlns="">
          <p:pic>
            <p:nvPicPr>
              <p:cNvPr id="93" name="Ink 92">
                <a:extLst>
                  <a:ext uri="{FF2B5EF4-FFF2-40B4-BE49-F238E27FC236}">
                    <a16:creationId xmlns:a16="http://schemas.microsoft.com/office/drawing/2014/main" id="{EC3D9F76-9AE3-4051-833A-2039893ED8ED}"/>
                  </a:ext>
                </a:extLst>
              </p:cNvPr>
              <p:cNvPicPr/>
              <p:nvPr/>
            </p:nvPicPr>
            <p:blipFill>
              <a:blip r:embed="rId104"/>
              <a:stretch>
                <a:fillRect/>
              </a:stretch>
            </p:blipFill>
            <p:spPr>
              <a:xfrm>
                <a:off x="1329519" y="2887815"/>
                <a:ext cx="308473" cy="3416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94" name="Ink 93">
                <a:extLst>
                  <a:ext uri="{FF2B5EF4-FFF2-40B4-BE49-F238E27FC236}">
                    <a16:creationId xmlns:a16="http://schemas.microsoft.com/office/drawing/2014/main" id="{C3D94B22-A6EE-4604-9DA1-F61EE1B8244D}"/>
                  </a:ext>
                </a:extLst>
              </p14:cNvPr>
              <p14:cNvContentPartPr/>
              <p14:nvPr/>
            </p14:nvContentPartPr>
            <p14:xfrm>
              <a:off x="1701015" y="3194895"/>
              <a:ext cx="305280" cy="348840"/>
            </p14:xfrm>
          </p:contentPart>
        </mc:Choice>
        <mc:Fallback xmlns="">
          <p:pic>
            <p:nvPicPr>
              <p:cNvPr id="94" name="Ink 93">
                <a:extLst>
                  <a:ext uri="{FF2B5EF4-FFF2-40B4-BE49-F238E27FC236}">
                    <a16:creationId xmlns:a16="http://schemas.microsoft.com/office/drawing/2014/main" id="{C3D94B22-A6EE-4604-9DA1-F61EE1B8244D}"/>
                  </a:ext>
                </a:extLst>
              </p:cNvPr>
              <p:cNvPicPr/>
              <p:nvPr/>
            </p:nvPicPr>
            <p:blipFill>
              <a:blip r:embed="rId106"/>
              <a:stretch>
                <a:fillRect/>
              </a:stretch>
            </p:blipFill>
            <p:spPr>
              <a:xfrm>
                <a:off x="1682994" y="3158895"/>
                <a:ext cx="340962" cy="420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5" name="Ink 94">
                <a:extLst>
                  <a:ext uri="{FF2B5EF4-FFF2-40B4-BE49-F238E27FC236}">
                    <a16:creationId xmlns:a16="http://schemas.microsoft.com/office/drawing/2014/main" id="{91390182-129C-4A9E-AF83-302E5F167BFA}"/>
                  </a:ext>
                </a:extLst>
              </p14:cNvPr>
              <p14:cNvContentPartPr/>
              <p14:nvPr/>
            </p14:nvContentPartPr>
            <p14:xfrm>
              <a:off x="2259015" y="3752175"/>
              <a:ext cx="17640" cy="16200"/>
            </p14:xfrm>
          </p:contentPart>
        </mc:Choice>
        <mc:Fallback xmlns="">
          <p:pic>
            <p:nvPicPr>
              <p:cNvPr id="95" name="Ink 94">
                <a:extLst>
                  <a:ext uri="{FF2B5EF4-FFF2-40B4-BE49-F238E27FC236}">
                    <a16:creationId xmlns:a16="http://schemas.microsoft.com/office/drawing/2014/main" id="{91390182-129C-4A9E-AF83-302E5F167BFA}"/>
                  </a:ext>
                </a:extLst>
              </p:cNvPr>
              <p:cNvPicPr/>
              <p:nvPr/>
            </p:nvPicPr>
            <p:blipFill>
              <a:blip r:embed="rId108"/>
              <a:stretch>
                <a:fillRect/>
              </a:stretch>
            </p:blipFill>
            <p:spPr>
              <a:xfrm>
                <a:off x="2241015" y="3716175"/>
                <a:ext cx="532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96" name="Ink 95">
                <a:extLst>
                  <a:ext uri="{FF2B5EF4-FFF2-40B4-BE49-F238E27FC236}">
                    <a16:creationId xmlns:a16="http://schemas.microsoft.com/office/drawing/2014/main" id="{7C8179AC-2EB7-4184-948E-FE021DB12491}"/>
                  </a:ext>
                </a:extLst>
              </p14:cNvPr>
              <p14:cNvContentPartPr/>
              <p14:nvPr/>
            </p14:nvContentPartPr>
            <p14:xfrm>
              <a:off x="2228775" y="3723735"/>
              <a:ext cx="14400" cy="14400"/>
            </p14:xfrm>
          </p:contentPart>
        </mc:Choice>
        <mc:Fallback xmlns="">
          <p:pic>
            <p:nvPicPr>
              <p:cNvPr id="96" name="Ink 95">
                <a:extLst>
                  <a:ext uri="{FF2B5EF4-FFF2-40B4-BE49-F238E27FC236}">
                    <a16:creationId xmlns:a16="http://schemas.microsoft.com/office/drawing/2014/main" id="{7C8179AC-2EB7-4184-948E-FE021DB12491}"/>
                  </a:ext>
                </a:extLst>
              </p:cNvPr>
              <p:cNvPicPr/>
              <p:nvPr/>
            </p:nvPicPr>
            <p:blipFill>
              <a:blip r:embed="rId110"/>
              <a:stretch>
                <a:fillRect/>
              </a:stretch>
            </p:blipFill>
            <p:spPr>
              <a:xfrm>
                <a:off x="2210775" y="3687735"/>
                <a:ext cx="500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97" name="Ink 96">
                <a:extLst>
                  <a:ext uri="{FF2B5EF4-FFF2-40B4-BE49-F238E27FC236}">
                    <a16:creationId xmlns:a16="http://schemas.microsoft.com/office/drawing/2014/main" id="{92B46658-9525-42E6-9494-0302E65D1AC0}"/>
                  </a:ext>
                </a:extLst>
              </p14:cNvPr>
              <p14:cNvContentPartPr/>
              <p14:nvPr/>
            </p14:nvContentPartPr>
            <p14:xfrm>
              <a:off x="2196375" y="3690615"/>
              <a:ext cx="13680" cy="13680"/>
            </p14:xfrm>
          </p:contentPart>
        </mc:Choice>
        <mc:Fallback xmlns="">
          <p:pic>
            <p:nvPicPr>
              <p:cNvPr id="97" name="Ink 96">
                <a:extLst>
                  <a:ext uri="{FF2B5EF4-FFF2-40B4-BE49-F238E27FC236}">
                    <a16:creationId xmlns:a16="http://schemas.microsoft.com/office/drawing/2014/main" id="{92B46658-9525-42E6-9494-0302E65D1AC0}"/>
                  </a:ext>
                </a:extLst>
              </p:cNvPr>
              <p:cNvPicPr/>
              <p:nvPr/>
            </p:nvPicPr>
            <p:blipFill>
              <a:blip r:embed="rId112"/>
              <a:stretch>
                <a:fillRect/>
              </a:stretch>
            </p:blipFill>
            <p:spPr>
              <a:xfrm>
                <a:off x="2178375" y="3655538"/>
                <a:ext cx="49320" cy="83483"/>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98" name="Ink 97">
                <a:extLst>
                  <a:ext uri="{FF2B5EF4-FFF2-40B4-BE49-F238E27FC236}">
                    <a16:creationId xmlns:a16="http://schemas.microsoft.com/office/drawing/2014/main" id="{A49603DC-4703-4A8D-A0CB-81379BDA6784}"/>
                  </a:ext>
                </a:extLst>
              </p14:cNvPr>
              <p14:cNvContentPartPr/>
              <p14:nvPr/>
            </p14:nvContentPartPr>
            <p14:xfrm>
              <a:off x="2158935" y="3647415"/>
              <a:ext cx="13320" cy="15120"/>
            </p14:xfrm>
          </p:contentPart>
        </mc:Choice>
        <mc:Fallback xmlns="">
          <p:pic>
            <p:nvPicPr>
              <p:cNvPr id="98" name="Ink 97">
                <a:extLst>
                  <a:ext uri="{FF2B5EF4-FFF2-40B4-BE49-F238E27FC236}">
                    <a16:creationId xmlns:a16="http://schemas.microsoft.com/office/drawing/2014/main" id="{A49603DC-4703-4A8D-A0CB-81379BDA6784}"/>
                  </a:ext>
                </a:extLst>
              </p:cNvPr>
              <p:cNvPicPr/>
              <p:nvPr/>
            </p:nvPicPr>
            <p:blipFill>
              <a:blip r:embed="rId114"/>
              <a:stretch>
                <a:fillRect/>
              </a:stretch>
            </p:blipFill>
            <p:spPr>
              <a:xfrm>
                <a:off x="2140935" y="3611415"/>
                <a:ext cx="489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99" name="Ink 98">
                <a:extLst>
                  <a:ext uri="{FF2B5EF4-FFF2-40B4-BE49-F238E27FC236}">
                    <a16:creationId xmlns:a16="http://schemas.microsoft.com/office/drawing/2014/main" id="{A1C57C4D-66D2-49D7-A189-977514CF2357}"/>
                  </a:ext>
                </a:extLst>
              </p14:cNvPr>
              <p14:cNvContentPartPr/>
              <p14:nvPr/>
            </p14:nvContentPartPr>
            <p14:xfrm>
              <a:off x="1883535" y="3371295"/>
              <a:ext cx="12240" cy="10800"/>
            </p14:xfrm>
          </p:contentPart>
        </mc:Choice>
        <mc:Fallback xmlns="">
          <p:pic>
            <p:nvPicPr>
              <p:cNvPr id="99" name="Ink 98">
                <a:extLst>
                  <a:ext uri="{FF2B5EF4-FFF2-40B4-BE49-F238E27FC236}">
                    <a16:creationId xmlns:a16="http://schemas.microsoft.com/office/drawing/2014/main" id="{A1C57C4D-66D2-49D7-A189-977514CF2357}"/>
                  </a:ext>
                </a:extLst>
              </p:cNvPr>
              <p:cNvPicPr/>
              <p:nvPr/>
            </p:nvPicPr>
            <p:blipFill>
              <a:blip r:embed="rId116"/>
              <a:stretch>
                <a:fillRect/>
              </a:stretch>
            </p:blipFill>
            <p:spPr>
              <a:xfrm>
                <a:off x="1865535" y="3335295"/>
                <a:ext cx="478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00" name="Ink 99">
                <a:extLst>
                  <a:ext uri="{FF2B5EF4-FFF2-40B4-BE49-F238E27FC236}">
                    <a16:creationId xmlns:a16="http://schemas.microsoft.com/office/drawing/2014/main" id="{2A679F32-8071-42BF-9483-865282953277}"/>
                  </a:ext>
                </a:extLst>
              </p14:cNvPr>
              <p14:cNvContentPartPr/>
              <p14:nvPr/>
            </p14:nvContentPartPr>
            <p14:xfrm>
              <a:off x="1866975" y="3356895"/>
              <a:ext cx="14760" cy="12600"/>
            </p14:xfrm>
          </p:contentPart>
        </mc:Choice>
        <mc:Fallback xmlns="">
          <p:pic>
            <p:nvPicPr>
              <p:cNvPr id="100" name="Ink 99">
                <a:extLst>
                  <a:ext uri="{FF2B5EF4-FFF2-40B4-BE49-F238E27FC236}">
                    <a16:creationId xmlns:a16="http://schemas.microsoft.com/office/drawing/2014/main" id="{2A679F32-8071-42BF-9483-865282953277}"/>
                  </a:ext>
                </a:extLst>
              </p:cNvPr>
              <p:cNvPicPr/>
              <p:nvPr/>
            </p:nvPicPr>
            <p:blipFill>
              <a:blip r:embed="rId118"/>
              <a:stretch>
                <a:fillRect/>
              </a:stretch>
            </p:blipFill>
            <p:spPr>
              <a:xfrm>
                <a:off x="1848975" y="3320895"/>
                <a:ext cx="504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01" name="Ink 100">
                <a:extLst>
                  <a:ext uri="{FF2B5EF4-FFF2-40B4-BE49-F238E27FC236}">
                    <a16:creationId xmlns:a16="http://schemas.microsoft.com/office/drawing/2014/main" id="{92E24265-02D5-4C99-B260-24F2F4F7A46A}"/>
                  </a:ext>
                </a:extLst>
              </p14:cNvPr>
              <p14:cNvContentPartPr/>
              <p14:nvPr/>
            </p14:nvContentPartPr>
            <p14:xfrm>
              <a:off x="1766535" y="3290655"/>
              <a:ext cx="91080" cy="59760"/>
            </p14:xfrm>
          </p:contentPart>
        </mc:Choice>
        <mc:Fallback xmlns="">
          <p:pic>
            <p:nvPicPr>
              <p:cNvPr id="101" name="Ink 100">
                <a:extLst>
                  <a:ext uri="{FF2B5EF4-FFF2-40B4-BE49-F238E27FC236}">
                    <a16:creationId xmlns:a16="http://schemas.microsoft.com/office/drawing/2014/main" id="{92E24265-02D5-4C99-B260-24F2F4F7A46A}"/>
                  </a:ext>
                </a:extLst>
              </p:cNvPr>
              <p:cNvPicPr/>
              <p:nvPr/>
            </p:nvPicPr>
            <p:blipFill>
              <a:blip r:embed="rId120"/>
              <a:stretch>
                <a:fillRect/>
              </a:stretch>
            </p:blipFill>
            <p:spPr>
              <a:xfrm>
                <a:off x="1748535" y="3254871"/>
                <a:ext cx="126720" cy="130971"/>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02" name="Ink 101">
                <a:extLst>
                  <a:ext uri="{FF2B5EF4-FFF2-40B4-BE49-F238E27FC236}">
                    <a16:creationId xmlns:a16="http://schemas.microsoft.com/office/drawing/2014/main" id="{124F32A2-59E8-4A14-915A-4DD4877FF75E}"/>
                  </a:ext>
                </a:extLst>
              </p14:cNvPr>
              <p14:cNvContentPartPr/>
              <p14:nvPr/>
            </p14:nvContentPartPr>
            <p14:xfrm>
              <a:off x="1514175" y="3000135"/>
              <a:ext cx="360" cy="360"/>
            </p14:xfrm>
          </p:contentPart>
        </mc:Choice>
        <mc:Fallback xmlns="">
          <p:pic>
            <p:nvPicPr>
              <p:cNvPr id="102" name="Ink 101">
                <a:extLst>
                  <a:ext uri="{FF2B5EF4-FFF2-40B4-BE49-F238E27FC236}">
                    <a16:creationId xmlns:a16="http://schemas.microsoft.com/office/drawing/2014/main" id="{124F32A2-59E8-4A14-915A-4DD4877FF75E}"/>
                  </a:ext>
                </a:extLst>
              </p:cNvPr>
              <p:cNvPicPr/>
              <p:nvPr/>
            </p:nvPicPr>
            <p:blipFill>
              <a:blip r:embed="rId44"/>
              <a:stretch>
                <a:fillRect/>
              </a:stretch>
            </p:blipFill>
            <p:spPr>
              <a:xfrm>
                <a:off x="1496175" y="296413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3" name="Ink 102">
                <a:extLst>
                  <a:ext uri="{FF2B5EF4-FFF2-40B4-BE49-F238E27FC236}">
                    <a16:creationId xmlns:a16="http://schemas.microsoft.com/office/drawing/2014/main" id="{912A2A07-AAA8-4066-947A-30E8698127ED}"/>
                  </a:ext>
                </a:extLst>
              </p14:cNvPr>
              <p14:cNvContentPartPr/>
              <p14:nvPr/>
            </p14:nvContentPartPr>
            <p14:xfrm>
              <a:off x="1514175" y="3000135"/>
              <a:ext cx="2160" cy="360"/>
            </p14:xfrm>
          </p:contentPart>
        </mc:Choice>
        <mc:Fallback xmlns="">
          <p:pic>
            <p:nvPicPr>
              <p:cNvPr id="103" name="Ink 102">
                <a:extLst>
                  <a:ext uri="{FF2B5EF4-FFF2-40B4-BE49-F238E27FC236}">
                    <a16:creationId xmlns:a16="http://schemas.microsoft.com/office/drawing/2014/main" id="{912A2A07-AAA8-4066-947A-30E8698127ED}"/>
                  </a:ext>
                </a:extLst>
              </p:cNvPr>
              <p:cNvPicPr/>
              <p:nvPr/>
            </p:nvPicPr>
            <p:blipFill>
              <a:blip r:embed="rId123"/>
              <a:stretch>
                <a:fillRect/>
              </a:stretch>
            </p:blipFill>
            <p:spPr>
              <a:xfrm>
                <a:off x="1498746" y="2964135"/>
                <a:ext cx="32709"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4" name="Ink 103">
                <a:extLst>
                  <a:ext uri="{FF2B5EF4-FFF2-40B4-BE49-F238E27FC236}">
                    <a16:creationId xmlns:a16="http://schemas.microsoft.com/office/drawing/2014/main" id="{3FEB41B3-0453-4DCE-BF63-54F2E6EF0309}"/>
                  </a:ext>
                </a:extLst>
              </p14:cNvPr>
              <p14:cNvContentPartPr/>
              <p14:nvPr/>
            </p14:nvContentPartPr>
            <p14:xfrm>
              <a:off x="1537935" y="3033255"/>
              <a:ext cx="3240" cy="6120"/>
            </p14:xfrm>
          </p:contentPart>
        </mc:Choice>
        <mc:Fallback xmlns="">
          <p:pic>
            <p:nvPicPr>
              <p:cNvPr id="104" name="Ink 103">
                <a:extLst>
                  <a:ext uri="{FF2B5EF4-FFF2-40B4-BE49-F238E27FC236}">
                    <a16:creationId xmlns:a16="http://schemas.microsoft.com/office/drawing/2014/main" id="{3FEB41B3-0453-4DCE-BF63-54F2E6EF0309}"/>
                  </a:ext>
                </a:extLst>
              </p:cNvPr>
              <p:cNvPicPr/>
              <p:nvPr/>
            </p:nvPicPr>
            <p:blipFill>
              <a:blip r:embed="rId125"/>
              <a:stretch>
                <a:fillRect/>
              </a:stretch>
            </p:blipFill>
            <p:spPr>
              <a:xfrm>
                <a:off x="1519935" y="2997255"/>
                <a:ext cx="388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5" name="Ink 104">
                <a:extLst>
                  <a:ext uri="{FF2B5EF4-FFF2-40B4-BE49-F238E27FC236}">
                    <a16:creationId xmlns:a16="http://schemas.microsoft.com/office/drawing/2014/main" id="{D469E41F-6EC9-41C9-A71F-B3FFA1CDD822}"/>
                  </a:ext>
                </a:extLst>
              </p14:cNvPr>
              <p14:cNvContentPartPr/>
              <p14:nvPr/>
            </p14:nvContentPartPr>
            <p14:xfrm>
              <a:off x="1528575" y="3014175"/>
              <a:ext cx="360" cy="360"/>
            </p14:xfrm>
          </p:contentPart>
        </mc:Choice>
        <mc:Fallback xmlns="">
          <p:pic>
            <p:nvPicPr>
              <p:cNvPr id="105" name="Ink 104">
                <a:extLst>
                  <a:ext uri="{FF2B5EF4-FFF2-40B4-BE49-F238E27FC236}">
                    <a16:creationId xmlns:a16="http://schemas.microsoft.com/office/drawing/2014/main" id="{D469E41F-6EC9-41C9-A71F-B3FFA1CDD822}"/>
                  </a:ext>
                </a:extLst>
              </p:cNvPr>
              <p:cNvPicPr/>
              <p:nvPr/>
            </p:nvPicPr>
            <p:blipFill>
              <a:blip r:embed="rId44"/>
              <a:stretch>
                <a:fillRect/>
              </a:stretch>
            </p:blipFill>
            <p:spPr>
              <a:xfrm>
                <a:off x="1510575" y="2978175"/>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06" name="Ink 105">
                <a:extLst>
                  <a:ext uri="{FF2B5EF4-FFF2-40B4-BE49-F238E27FC236}">
                    <a16:creationId xmlns:a16="http://schemas.microsoft.com/office/drawing/2014/main" id="{64B0E429-CCC6-4B2A-89BB-CF7399A605CB}"/>
                  </a:ext>
                </a:extLst>
              </p14:cNvPr>
              <p14:cNvContentPartPr/>
              <p14:nvPr/>
            </p14:nvContentPartPr>
            <p14:xfrm>
              <a:off x="1302248" y="2788159"/>
              <a:ext cx="360" cy="360"/>
            </p14:xfrm>
          </p:contentPart>
        </mc:Choice>
        <mc:Fallback xmlns="">
          <p:pic>
            <p:nvPicPr>
              <p:cNvPr id="106" name="Ink 105">
                <a:extLst>
                  <a:ext uri="{FF2B5EF4-FFF2-40B4-BE49-F238E27FC236}">
                    <a16:creationId xmlns:a16="http://schemas.microsoft.com/office/drawing/2014/main" id="{64B0E429-CCC6-4B2A-89BB-CF7399A605CB}"/>
                  </a:ext>
                </a:extLst>
              </p:cNvPr>
              <p:cNvPicPr/>
              <p:nvPr/>
            </p:nvPicPr>
            <p:blipFill>
              <a:blip r:embed="rId44"/>
              <a:stretch>
                <a:fillRect/>
              </a:stretch>
            </p:blipFill>
            <p:spPr>
              <a:xfrm>
                <a:off x="1284248" y="2752159"/>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7" name="Ink 106">
                <a:extLst>
                  <a:ext uri="{FF2B5EF4-FFF2-40B4-BE49-F238E27FC236}">
                    <a16:creationId xmlns:a16="http://schemas.microsoft.com/office/drawing/2014/main" id="{6555EE21-4581-45B6-A9AC-E9F8E154E530}"/>
                  </a:ext>
                </a:extLst>
              </p14:cNvPr>
              <p14:cNvContentPartPr/>
              <p14:nvPr/>
            </p14:nvContentPartPr>
            <p14:xfrm>
              <a:off x="1355168" y="2854399"/>
              <a:ext cx="930960" cy="930960"/>
            </p14:xfrm>
          </p:contentPart>
        </mc:Choice>
        <mc:Fallback xmlns="">
          <p:pic>
            <p:nvPicPr>
              <p:cNvPr id="107" name="Ink 106">
                <a:extLst>
                  <a:ext uri="{FF2B5EF4-FFF2-40B4-BE49-F238E27FC236}">
                    <a16:creationId xmlns:a16="http://schemas.microsoft.com/office/drawing/2014/main" id="{6555EE21-4581-45B6-A9AC-E9F8E154E530}"/>
                  </a:ext>
                </a:extLst>
              </p:cNvPr>
              <p:cNvPicPr/>
              <p:nvPr/>
            </p:nvPicPr>
            <p:blipFill>
              <a:blip r:embed="rId129"/>
              <a:stretch>
                <a:fillRect/>
              </a:stretch>
            </p:blipFill>
            <p:spPr>
              <a:xfrm>
                <a:off x="1337168" y="2818413"/>
                <a:ext cx="966600" cy="1002572"/>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8" name="Ink 107">
                <a:extLst>
                  <a:ext uri="{FF2B5EF4-FFF2-40B4-BE49-F238E27FC236}">
                    <a16:creationId xmlns:a16="http://schemas.microsoft.com/office/drawing/2014/main" id="{5634C3D9-EABC-4753-8384-C0FE0F8C81D9}"/>
                  </a:ext>
                </a:extLst>
              </p14:cNvPr>
              <p14:cNvContentPartPr/>
              <p14:nvPr/>
            </p14:nvContentPartPr>
            <p14:xfrm>
              <a:off x="1310730" y="3301380"/>
              <a:ext cx="26280" cy="228600"/>
            </p14:xfrm>
          </p:contentPart>
        </mc:Choice>
        <mc:Fallback xmlns="">
          <p:pic>
            <p:nvPicPr>
              <p:cNvPr id="108" name="Ink 107">
                <a:extLst>
                  <a:ext uri="{FF2B5EF4-FFF2-40B4-BE49-F238E27FC236}">
                    <a16:creationId xmlns:a16="http://schemas.microsoft.com/office/drawing/2014/main" id="{5634C3D9-EABC-4753-8384-C0FE0F8C81D9}"/>
                  </a:ext>
                </a:extLst>
              </p:cNvPr>
              <p:cNvPicPr/>
              <p:nvPr/>
            </p:nvPicPr>
            <p:blipFill>
              <a:blip r:embed="rId131"/>
              <a:stretch>
                <a:fillRect/>
              </a:stretch>
            </p:blipFill>
            <p:spPr>
              <a:xfrm>
                <a:off x="1292730" y="3265380"/>
                <a:ext cx="6192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9" name="Ink 108">
                <a:extLst>
                  <a:ext uri="{FF2B5EF4-FFF2-40B4-BE49-F238E27FC236}">
                    <a16:creationId xmlns:a16="http://schemas.microsoft.com/office/drawing/2014/main" id="{224DBD72-A24B-4BAB-ABC6-08654FE7F596}"/>
                  </a:ext>
                </a:extLst>
              </p14:cNvPr>
              <p14:cNvContentPartPr/>
              <p14:nvPr/>
            </p14:nvContentPartPr>
            <p14:xfrm>
              <a:off x="2283810" y="3792154"/>
              <a:ext cx="248400" cy="231480"/>
            </p14:xfrm>
          </p:contentPart>
        </mc:Choice>
        <mc:Fallback xmlns="">
          <p:pic>
            <p:nvPicPr>
              <p:cNvPr id="109" name="Ink 108">
                <a:extLst>
                  <a:ext uri="{FF2B5EF4-FFF2-40B4-BE49-F238E27FC236}">
                    <a16:creationId xmlns:a16="http://schemas.microsoft.com/office/drawing/2014/main" id="{224DBD72-A24B-4BAB-ABC6-08654FE7F596}"/>
                  </a:ext>
                </a:extLst>
              </p:cNvPr>
              <p:cNvPicPr/>
              <p:nvPr/>
            </p:nvPicPr>
            <p:blipFill>
              <a:blip r:embed="rId133"/>
              <a:stretch>
                <a:fillRect/>
              </a:stretch>
            </p:blipFill>
            <p:spPr>
              <a:xfrm>
                <a:off x="2265810" y="3756154"/>
                <a:ext cx="28404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10" name="Ink 109">
                <a:extLst>
                  <a:ext uri="{FF2B5EF4-FFF2-40B4-BE49-F238E27FC236}">
                    <a16:creationId xmlns:a16="http://schemas.microsoft.com/office/drawing/2014/main" id="{CBD60D0C-3EE7-43FA-93DF-E08703A1C334}"/>
                  </a:ext>
                </a:extLst>
              </p14:cNvPr>
              <p14:cNvContentPartPr/>
              <p14:nvPr/>
            </p14:nvContentPartPr>
            <p14:xfrm>
              <a:off x="2461290" y="3977194"/>
              <a:ext cx="280080" cy="261000"/>
            </p14:xfrm>
          </p:contentPart>
        </mc:Choice>
        <mc:Fallback xmlns="">
          <p:pic>
            <p:nvPicPr>
              <p:cNvPr id="110" name="Ink 109">
                <a:extLst>
                  <a:ext uri="{FF2B5EF4-FFF2-40B4-BE49-F238E27FC236}">
                    <a16:creationId xmlns:a16="http://schemas.microsoft.com/office/drawing/2014/main" id="{CBD60D0C-3EE7-43FA-93DF-E08703A1C334}"/>
                  </a:ext>
                </a:extLst>
              </p:cNvPr>
              <p:cNvPicPr/>
              <p:nvPr/>
            </p:nvPicPr>
            <p:blipFill>
              <a:blip r:embed="rId135"/>
              <a:stretch>
                <a:fillRect/>
              </a:stretch>
            </p:blipFill>
            <p:spPr>
              <a:xfrm>
                <a:off x="2443267" y="3941194"/>
                <a:ext cx="315766" cy="3326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11" name="Ink 110">
                <a:extLst>
                  <a:ext uri="{FF2B5EF4-FFF2-40B4-BE49-F238E27FC236}">
                    <a16:creationId xmlns:a16="http://schemas.microsoft.com/office/drawing/2014/main" id="{D0793FB3-7667-4DC8-8DA6-7926A2F88AFE}"/>
                  </a:ext>
                </a:extLst>
              </p14:cNvPr>
              <p14:cNvContentPartPr/>
              <p14:nvPr/>
            </p14:nvContentPartPr>
            <p14:xfrm>
              <a:off x="2718330" y="4229914"/>
              <a:ext cx="285840" cy="266400"/>
            </p14:xfrm>
          </p:contentPart>
        </mc:Choice>
        <mc:Fallback xmlns="">
          <p:pic>
            <p:nvPicPr>
              <p:cNvPr id="111" name="Ink 110">
                <a:extLst>
                  <a:ext uri="{FF2B5EF4-FFF2-40B4-BE49-F238E27FC236}">
                    <a16:creationId xmlns:a16="http://schemas.microsoft.com/office/drawing/2014/main" id="{D0793FB3-7667-4DC8-8DA6-7926A2F88AFE}"/>
                  </a:ext>
                </a:extLst>
              </p:cNvPr>
              <p:cNvPicPr/>
              <p:nvPr/>
            </p:nvPicPr>
            <p:blipFill>
              <a:blip r:embed="rId137"/>
              <a:stretch>
                <a:fillRect/>
              </a:stretch>
            </p:blipFill>
            <p:spPr>
              <a:xfrm>
                <a:off x="2700330" y="4193914"/>
                <a:ext cx="321480"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12" name="Ink 111">
                <a:extLst>
                  <a:ext uri="{FF2B5EF4-FFF2-40B4-BE49-F238E27FC236}">
                    <a16:creationId xmlns:a16="http://schemas.microsoft.com/office/drawing/2014/main" id="{4490DD36-8F4A-4EE6-8999-B609B5C1A628}"/>
                  </a:ext>
                </a:extLst>
              </p14:cNvPr>
              <p14:cNvContentPartPr/>
              <p14:nvPr/>
            </p14:nvContentPartPr>
            <p14:xfrm>
              <a:off x="2923170" y="4437274"/>
              <a:ext cx="148680" cy="138960"/>
            </p14:xfrm>
          </p:contentPart>
        </mc:Choice>
        <mc:Fallback xmlns="">
          <p:pic>
            <p:nvPicPr>
              <p:cNvPr id="112" name="Ink 111">
                <a:extLst>
                  <a:ext uri="{FF2B5EF4-FFF2-40B4-BE49-F238E27FC236}">
                    <a16:creationId xmlns:a16="http://schemas.microsoft.com/office/drawing/2014/main" id="{4490DD36-8F4A-4EE6-8999-B609B5C1A628}"/>
                  </a:ext>
                </a:extLst>
              </p:cNvPr>
              <p:cNvPicPr/>
              <p:nvPr/>
            </p:nvPicPr>
            <p:blipFill>
              <a:blip r:embed="rId139"/>
              <a:stretch>
                <a:fillRect/>
              </a:stretch>
            </p:blipFill>
            <p:spPr>
              <a:xfrm>
                <a:off x="2905170" y="4401274"/>
                <a:ext cx="1843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13" name="Ink 112">
                <a:extLst>
                  <a:ext uri="{FF2B5EF4-FFF2-40B4-BE49-F238E27FC236}">
                    <a16:creationId xmlns:a16="http://schemas.microsoft.com/office/drawing/2014/main" id="{5EEF235A-EC91-4260-9DE1-B47D0C270D9D}"/>
                  </a:ext>
                </a:extLst>
              </p14:cNvPr>
              <p14:cNvContentPartPr/>
              <p14:nvPr/>
            </p14:nvContentPartPr>
            <p14:xfrm>
              <a:off x="3376410" y="4889708"/>
              <a:ext cx="167760" cy="156240"/>
            </p14:xfrm>
          </p:contentPart>
        </mc:Choice>
        <mc:Fallback xmlns="">
          <p:pic>
            <p:nvPicPr>
              <p:cNvPr id="113" name="Ink 112">
                <a:extLst>
                  <a:ext uri="{FF2B5EF4-FFF2-40B4-BE49-F238E27FC236}">
                    <a16:creationId xmlns:a16="http://schemas.microsoft.com/office/drawing/2014/main" id="{5EEF235A-EC91-4260-9DE1-B47D0C270D9D}"/>
                  </a:ext>
                </a:extLst>
              </p:cNvPr>
              <p:cNvPicPr/>
              <p:nvPr/>
            </p:nvPicPr>
            <p:blipFill>
              <a:blip r:embed="rId141"/>
              <a:stretch>
                <a:fillRect/>
              </a:stretch>
            </p:blipFill>
            <p:spPr>
              <a:xfrm>
                <a:off x="3358410" y="4853791"/>
                <a:ext cx="203400" cy="227715"/>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14" name="Ink 113">
                <a:extLst>
                  <a:ext uri="{FF2B5EF4-FFF2-40B4-BE49-F238E27FC236}">
                    <a16:creationId xmlns:a16="http://schemas.microsoft.com/office/drawing/2014/main" id="{E6AE1DC6-7B06-4628-B1B9-AF542C0F98FF}"/>
                  </a:ext>
                </a:extLst>
              </p14:cNvPr>
              <p14:cNvContentPartPr/>
              <p14:nvPr/>
            </p14:nvContentPartPr>
            <p14:xfrm>
              <a:off x="3169410" y="4957388"/>
              <a:ext cx="217800" cy="193320"/>
            </p14:xfrm>
          </p:contentPart>
        </mc:Choice>
        <mc:Fallback xmlns="">
          <p:pic>
            <p:nvPicPr>
              <p:cNvPr id="114" name="Ink 113">
                <a:extLst>
                  <a:ext uri="{FF2B5EF4-FFF2-40B4-BE49-F238E27FC236}">
                    <a16:creationId xmlns:a16="http://schemas.microsoft.com/office/drawing/2014/main" id="{E6AE1DC6-7B06-4628-B1B9-AF542C0F98FF}"/>
                  </a:ext>
                </a:extLst>
              </p:cNvPr>
              <p:cNvPicPr/>
              <p:nvPr/>
            </p:nvPicPr>
            <p:blipFill>
              <a:blip r:embed="rId143"/>
              <a:stretch>
                <a:fillRect/>
              </a:stretch>
            </p:blipFill>
            <p:spPr>
              <a:xfrm>
                <a:off x="3151410" y="4921388"/>
                <a:ext cx="25344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15" name="Ink 114">
                <a:extLst>
                  <a:ext uri="{FF2B5EF4-FFF2-40B4-BE49-F238E27FC236}">
                    <a16:creationId xmlns:a16="http://schemas.microsoft.com/office/drawing/2014/main" id="{0399479A-1268-4C03-ABD5-B13C1900E42F}"/>
                  </a:ext>
                </a:extLst>
              </p14:cNvPr>
              <p14:cNvContentPartPr/>
              <p14:nvPr/>
            </p14:nvContentPartPr>
            <p14:xfrm>
              <a:off x="3513570" y="5034428"/>
              <a:ext cx="237240" cy="221400"/>
            </p14:xfrm>
          </p:contentPart>
        </mc:Choice>
        <mc:Fallback xmlns="">
          <p:pic>
            <p:nvPicPr>
              <p:cNvPr id="115" name="Ink 114">
                <a:extLst>
                  <a:ext uri="{FF2B5EF4-FFF2-40B4-BE49-F238E27FC236}">
                    <a16:creationId xmlns:a16="http://schemas.microsoft.com/office/drawing/2014/main" id="{0399479A-1268-4C03-ABD5-B13C1900E42F}"/>
                  </a:ext>
                </a:extLst>
              </p:cNvPr>
              <p:cNvPicPr/>
              <p:nvPr/>
            </p:nvPicPr>
            <p:blipFill>
              <a:blip r:embed="rId145"/>
              <a:stretch>
                <a:fillRect/>
              </a:stretch>
            </p:blipFill>
            <p:spPr>
              <a:xfrm>
                <a:off x="3495570" y="4998428"/>
                <a:ext cx="27288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16" name="Ink 115">
                <a:extLst>
                  <a:ext uri="{FF2B5EF4-FFF2-40B4-BE49-F238E27FC236}">
                    <a16:creationId xmlns:a16="http://schemas.microsoft.com/office/drawing/2014/main" id="{0D3F7891-39F6-4CC4-8E97-52F07BB1A125}"/>
                  </a:ext>
                </a:extLst>
              </p14:cNvPr>
              <p14:cNvContentPartPr/>
              <p14:nvPr/>
            </p14:nvContentPartPr>
            <p14:xfrm>
              <a:off x="3711930" y="5239268"/>
              <a:ext cx="158040" cy="147240"/>
            </p14:xfrm>
          </p:contentPart>
        </mc:Choice>
        <mc:Fallback xmlns="">
          <p:pic>
            <p:nvPicPr>
              <p:cNvPr id="116" name="Ink 115">
                <a:extLst>
                  <a:ext uri="{FF2B5EF4-FFF2-40B4-BE49-F238E27FC236}">
                    <a16:creationId xmlns:a16="http://schemas.microsoft.com/office/drawing/2014/main" id="{0D3F7891-39F6-4CC4-8E97-52F07BB1A125}"/>
                  </a:ext>
                </a:extLst>
              </p:cNvPr>
              <p:cNvPicPr/>
              <p:nvPr/>
            </p:nvPicPr>
            <p:blipFill>
              <a:blip r:embed="rId147"/>
              <a:stretch>
                <a:fillRect/>
              </a:stretch>
            </p:blipFill>
            <p:spPr>
              <a:xfrm>
                <a:off x="3693930" y="5203268"/>
                <a:ext cx="19368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7" name="Ink 116">
                <a:extLst>
                  <a:ext uri="{FF2B5EF4-FFF2-40B4-BE49-F238E27FC236}">
                    <a16:creationId xmlns:a16="http://schemas.microsoft.com/office/drawing/2014/main" id="{D419E51C-29E2-499E-A956-EE4C8FCBE43F}"/>
                  </a:ext>
                </a:extLst>
              </p14:cNvPr>
              <p14:cNvContentPartPr/>
              <p14:nvPr/>
            </p14:nvContentPartPr>
            <p14:xfrm>
              <a:off x="3873210" y="5389748"/>
              <a:ext cx="43560" cy="40680"/>
            </p14:xfrm>
          </p:contentPart>
        </mc:Choice>
        <mc:Fallback xmlns="">
          <p:pic>
            <p:nvPicPr>
              <p:cNvPr id="117" name="Ink 116">
                <a:extLst>
                  <a:ext uri="{FF2B5EF4-FFF2-40B4-BE49-F238E27FC236}">
                    <a16:creationId xmlns:a16="http://schemas.microsoft.com/office/drawing/2014/main" id="{D419E51C-29E2-499E-A956-EE4C8FCBE43F}"/>
                  </a:ext>
                </a:extLst>
              </p:cNvPr>
              <p:cNvPicPr/>
              <p:nvPr/>
            </p:nvPicPr>
            <p:blipFill>
              <a:blip r:embed="rId149"/>
              <a:stretch>
                <a:fillRect/>
              </a:stretch>
            </p:blipFill>
            <p:spPr>
              <a:xfrm>
                <a:off x="3855210" y="5353748"/>
                <a:ext cx="792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8" name="Ink 117">
                <a:extLst>
                  <a:ext uri="{FF2B5EF4-FFF2-40B4-BE49-F238E27FC236}">
                    <a16:creationId xmlns:a16="http://schemas.microsoft.com/office/drawing/2014/main" id="{788AADBF-31AD-426F-989B-6F7DEE07314A}"/>
                  </a:ext>
                </a:extLst>
              </p14:cNvPr>
              <p14:cNvContentPartPr/>
              <p14:nvPr/>
            </p14:nvContentPartPr>
            <p14:xfrm>
              <a:off x="3920370" y="5434028"/>
              <a:ext cx="12600" cy="11880"/>
            </p14:xfrm>
          </p:contentPart>
        </mc:Choice>
        <mc:Fallback xmlns="">
          <p:pic>
            <p:nvPicPr>
              <p:cNvPr id="118" name="Ink 117">
                <a:extLst>
                  <a:ext uri="{FF2B5EF4-FFF2-40B4-BE49-F238E27FC236}">
                    <a16:creationId xmlns:a16="http://schemas.microsoft.com/office/drawing/2014/main" id="{788AADBF-31AD-426F-989B-6F7DEE07314A}"/>
                  </a:ext>
                </a:extLst>
              </p:cNvPr>
              <p:cNvPicPr/>
              <p:nvPr/>
            </p:nvPicPr>
            <p:blipFill>
              <a:blip r:embed="rId151"/>
              <a:stretch>
                <a:fillRect/>
              </a:stretch>
            </p:blipFill>
            <p:spPr>
              <a:xfrm>
                <a:off x="3902370" y="5398028"/>
                <a:ext cx="482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19" name="Ink 118">
                <a:extLst>
                  <a:ext uri="{FF2B5EF4-FFF2-40B4-BE49-F238E27FC236}">
                    <a16:creationId xmlns:a16="http://schemas.microsoft.com/office/drawing/2014/main" id="{930C8160-A14B-4450-BAF8-0828590B2A6B}"/>
                  </a:ext>
                </a:extLst>
              </p14:cNvPr>
              <p14:cNvContentPartPr/>
              <p14:nvPr/>
            </p14:nvContentPartPr>
            <p14:xfrm>
              <a:off x="3961050" y="5471828"/>
              <a:ext cx="360" cy="360"/>
            </p14:xfrm>
          </p:contentPart>
        </mc:Choice>
        <mc:Fallback xmlns="">
          <p:pic>
            <p:nvPicPr>
              <p:cNvPr id="119" name="Ink 118">
                <a:extLst>
                  <a:ext uri="{FF2B5EF4-FFF2-40B4-BE49-F238E27FC236}">
                    <a16:creationId xmlns:a16="http://schemas.microsoft.com/office/drawing/2014/main" id="{930C8160-A14B-4450-BAF8-0828590B2A6B}"/>
                  </a:ext>
                </a:extLst>
              </p:cNvPr>
              <p:cNvPicPr/>
              <p:nvPr/>
            </p:nvPicPr>
            <p:blipFill>
              <a:blip r:embed="rId44"/>
              <a:stretch>
                <a:fillRect/>
              </a:stretch>
            </p:blipFill>
            <p:spPr>
              <a:xfrm>
                <a:off x="3943050" y="543582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20" name="Ink 119">
                <a:extLst>
                  <a:ext uri="{FF2B5EF4-FFF2-40B4-BE49-F238E27FC236}">
                    <a16:creationId xmlns:a16="http://schemas.microsoft.com/office/drawing/2014/main" id="{9180A1D2-EEC1-4140-B065-2AFE73258FC5}"/>
                  </a:ext>
                </a:extLst>
              </p14:cNvPr>
              <p14:cNvContentPartPr/>
              <p14:nvPr/>
            </p14:nvContentPartPr>
            <p14:xfrm>
              <a:off x="3512130" y="5457428"/>
              <a:ext cx="443160" cy="12600"/>
            </p14:xfrm>
          </p:contentPart>
        </mc:Choice>
        <mc:Fallback xmlns="">
          <p:pic>
            <p:nvPicPr>
              <p:cNvPr id="120" name="Ink 119">
                <a:extLst>
                  <a:ext uri="{FF2B5EF4-FFF2-40B4-BE49-F238E27FC236}">
                    <a16:creationId xmlns:a16="http://schemas.microsoft.com/office/drawing/2014/main" id="{9180A1D2-EEC1-4140-B065-2AFE73258FC5}"/>
                  </a:ext>
                </a:extLst>
              </p:cNvPr>
              <p:cNvPicPr/>
              <p:nvPr/>
            </p:nvPicPr>
            <p:blipFill>
              <a:blip r:embed="rId154"/>
              <a:stretch>
                <a:fillRect/>
              </a:stretch>
            </p:blipFill>
            <p:spPr>
              <a:xfrm>
                <a:off x="3494145" y="5421428"/>
                <a:ext cx="478771"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21" name="Ink 120">
                <a:extLst>
                  <a:ext uri="{FF2B5EF4-FFF2-40B4-BE49-F238E27FC236}">
                    <a16:creationId xmlns:a16="http://schemas.microsoft.com/office/drawing/2014/main" id="{9CE7203B-C8D3-44A9-BBC7-9E30F0EB9C6C}"/>
                  </a:ext>
                </a:extLst>
              </p14:cNvPr>
              <p14:cNvContentPartPr/>
              <p14:nvPr/>
            </p14:nvContentPartPr>
            <p14:xfrm>
              <a:off x="1667850" y="5236028"/>
              <a:ext cx="465840" cy="23400"/>
            </p14:xfrm>
          </p:contentPart>
        </mc:Choice>
        <mc:Fallback xmlns="">
          <p:pic>
            <p:nvPicPr>
              <p:cNvPr id="121" name="Ink 120">
                <a:extLst>
                  <a:ext uri="{FF2B5EF4-FFF2-40B4-BE49-F238E27FC236}">
                    <a16:creationId xmlns:a16="http://schemas.microsoft.com/office/drawing/2014/main" id="{9CE7203B-C8D3-44A9-BBC7-9E30F0EB9C6C}"/>
                  </a:ext>
                </a:extLst>
              </p:cNvPr>
              <p:cNvPicPr/>
              <p:nvPr/>
            </p:nvPicPr>
            <p:blipFill>
              <a:blip r:embed="rId156"/>
              <a:stretch>
                <a:fillRect/>
              </a:stretch>
            </p:blipFill>
            <p:spPr>
              <a:xfrm>
                <a:off x="1649850" y="5200028"/>
                <a:ext cx="5014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22" name="Ink 121">
                <a:extLst>
                  <a:ext uri="{FF2B5EF4-FFF2-40B4-BE49-F238E27FC236}">
                    <a16:creationId xmlns:a16="http://schemas.microsoft.com/office/drawing/2014/main" id="{68CC0A99-A3FA-4513-B8BC-1767088773BD}"/>
                  </a:ext>
                </a:extLst>
              </p14:cNvPr>
              <p14:cNvContentPartPr/>
              <p14:nvPr/>
            </p14:nvContentPartPr>
            <p14:xfrm>
              <a:off x="1307490" y="5205068"/>
              <a:ext cx="2415600" cy="231120"/>
            </p14:xfrm>
          </p:contentPart>
        </mc:Choice>
        <mc:Fallback xmlns="">
          <p:pic>
            <p:nvPicPr>
              <p:cNvPr id="122" name="Ink 121">
                <a:extLst>
                  <a:ext uri="{FF2B5EF4-FFF2-40B4-BE49-F238E27FC236}">
                    <a16:creationId xmlns:a16="http://schemas.microsoft.com/office/drawing/2014/main" id="{68CC0A99-A3FA-4513-B8BC-1767088773BD}"/>
                  </a:ext>
                </a:extLst>
              </p:cNvPr>
              <p:cNvPicPr/>
              <p:nvPr/>
            </p:nvPicPr>
            <p:blipFill>
              <a:blip r:embed="rId158"/>
              <a:stretch>
                <a:fillRect/>
              </a:stretch>
            </p:blipFill>
            <p:spPr>
              <a:xfrm>
                <a:off x="1289490" y="5169068"/>
                <a:ext cx="245124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23" name="Ink 122">
                <a:extLst>
                  <a:ext uri="{FF2B5EF4-FFF2-40B4-BE49-F238E27FC236}">
                    <a16:creationId xmlns:a16="http://schemas.microsoft.com/office/drawing/2014/main" id="{7D0BF416-77E7-4AC5-8A21-A81EB692494B}"/>
                  </a:ext>
                </a:extLst>
              </p14:cNvPr>
              <p14:cNvContentPartPr/>
              <p14:nvPr/>
            </p14:nvContentPartPr>
            <p14:xfrm>
              <a:off x="3938370" y="5450588"/>
              <a:ext cx="360" cy="360"/>
            </p14:xfrm>
          </p:contentPart>
        </mc:Choice>
        <mc:Fallback xmlns="">
          <p:pic>
            <p:nvPicPr>
              <p:cNvPr id="123" name="Ink 122">
                <a:extLst>
                  <a:ext uri="{FF2B5EF4-FFF2-40B4-BE49-F238E27FC236}">
                    <a16:creationId xmlns:a16="http://schemas.microsoft.com/office/drawing/2014/main" id="{7D0BF416-77E7-4AC5-8A21-A81EB692494B}"/>
                  </a:ext>
                </a:extLst>
              </p:cNvPr>
              <p:cNvPicPr/>
              <p:nvPr/>
            </p:nvPicPr>
            <p:blipFill>
              <a:blip r:embed="rId44"/>
              <a:stretch>
                <a:fillRect/>
              </a:stretch>
            </p:blipFill>
            <p:spPr>
              <a:xfrm>
                <a:off x="3920370" y="541458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24" name="Ink 123">
                <a:extLst>
                  <a:ext uri="{FF2B5EF4-FFF2-40B4-BE49-F238E27FC236}">
                    <a16:creationId xmlns:a16="http://schemas.microsoft.com/office/drawing/2014/main" id="{5293DBAC-B970-4DA7-9DC6-6AE3669B0347}"/>
                  </a:ext>
                </a:extLst>
              </p14:cNvPr>
              <p14:cNvContentPartPr/>
              <p14:nvPr/>
            </p14:nvContentPartPr>
            <p14:xfrm>
              <a:off x="3952770" y="5455268"/>
              <a:ext cx="360" cy="360"/>
            </p14:xfrm>
          </p:contentPart>
        </mc:Choice>
        <mc:Fallback xmlns="">
          <p:pic>
            <p:nvPicPr>
              <p:cNvPr id="124" name="Ink 123">
                <a:extLst>
                  <a:ext uri="{FF2B5EF4-FFF2-40B4-BE49-F238E27FC236}">
                    <a16:creationId xmlns:a16="http://schemas.microsoft.com/office/drawing/2014/main" id="{5293DBAC-B970-4DA7-9DC6-6AE3669B0347}"/>
                  </a:ext>
                </a:extLst>
              </p:cNvPr>
              <p:cNvPicPr/>
              <p:nvPr/>
            </p:nvPicPr>
            <p:blipFill>
              <a:blip r:embed="rId44"/>
              <a:stretch>
                <a:fillRect/>
              </a:stretch>
            </p:blipFill>
            <p:spPr>
              <a:xfrm>
                <a:off x="3934770" y="541926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25" name="Ink 124">
                <a:extLst>
                  <a:ext uri="{FF2B5EF4-FFF2-40B4-BE49-F238E27FC236}">
                    <a16:creationId xmlns:a16="http://schemas.microsoft.com/office/drawing/2014/main" id="{723BA9D6-80CB-4D80-BFD4-2AB4A6989877}"/>
                  </a:ext>
                </a:extLst>
              </p14:cNvPr>
              <p14:cNvContentPartPr/>
              <p14:nvPr/>
            </p14:nvContentPartPr>
            <p14:xfrm>
              <a:off x="3933690" y="5440868"/>
              <a:ext cx="360" cy="360"/>
            </p14:xfrm>
          </p:contentPart>
        </mc:Choice>
        <mc:Fallback xmlns="">
          <p:pic>
            <p:nvPicPr>
              <p:cNvPr id="125" name="Ink 124">
                <a:extLst>
                  <a:ext uri="{FF2B5EF4-FFF2-40B4-BE49-F238E27FC236}">
                    <a16:creationId xmlns:a16="http://schemas.microsoft.com/office/drawing/2014/main" id="{723BA9D6-80CB-4D80-BFD4-2AB4A6989877}"/>
                  </a:ext>
                </a:extLst>
              </p:cNvPr>
              <p:cNvPicPr/>
              <p:nvPr/>
            </p:nvPicPr>
            <p:blipFill>
              <a:blip r:embed="rId44"/>
              <a:stretch>
                <a:fillRect/>
              </a:stretch>
            </p:blipFill>
            <p:spPr>
              <a:xfrm>
                <a:off x="3915690" y="540486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26" name="Ink 125">
                <a:extLst>
                  <a:ext uri="{FF2B5EF4-FFF2-40B4-BE49-F238E27FC236}">
                    <a16:creationId xmlns:a16="http://schemas.microsoft.com/office/drawing/2014/main" id="{0079ED95-59A8-48D6-80ED-6065230BCB3E}"/>
                  </a:ext>
                </a:extLst>
              </p14:cNvPr>
              <p14:cNvContentPartPr/>
              <p14:nvPr/>
            </p14:nvContentPartPr>
            <p14:xfrm>
              <a:off x="3947730" y="5450588"/>
              <a:ext cx="360" cy="360"/>
            </p14:xfrm>
          </p:contentPart>
        </mc:Choice>
        <mc:Fallback xmlns="">
          <p:pic>
            <p:nvPicPr>
              <p:cNvPr id="126" name="Ink 125">
                <a:extLst>
                  <a:ext uri="{FF2B5EF4-FFF2-40B4-BE49-F238E27FC236}">
                    <a16:creationId xmlns:a16="http://schemas.microsoft.com/office/drawing/2014/main" id="{0079ED95-59A8-48D6-80ED-6065230BCB3E}"/>
                  </a:ext>
                </a:extLst>
              </p:cNvPr>
              <p:cNvPicPr/>
              <p:nvPr/>
            </p:nvPicPr>
            <p:blipFill>
              <a:blip r:embed="rId44"/>
              <a:stretch>
                <a:fillRect/>
              </a:stretch>
            </p:blipFill>
            <p:spPr>
              <a:xfrm>
                <a:off x="3929730" y="5414588"/>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27" name="Ink 126">
                <a:extLst>
                  <a:ext uri="{FF2B5EF4-FFF2-40B4-BE49-F238E27FC236}">
                    <a16:creationId xmlns:a16="http://schemas.microsoft.com/office/drawing/2014/main" id="{6483712C-F542-411C-A4D6-7D941E8FEC46}"/>
                  </a:ext>
                </a:extLst>
              </p14:cNvPr>
              <p14:cNvContentPartPr/>
              <p14:nvPr/>
            </p14:nvContentPartPr>
            <p14:xfrm>
              <a:off x="1453290" y="5117588"/>
              <a:ext cx="1980720" cy="196920"/>
            </p14:xfrm>
          </p:contentPart>
        </mc:Choice>
        <mc:Fallback xmlns="">
          <p:pic>
            <p:nvPicPr>
              <p:cNvPr id="127" name="Ink 126">
                <a:extLst>
                  <a:ext uri="{FF2B5EF4-FFF2-40B4-BE49-F238E27FC236}">
                    <a16:creationId xmlns:a16="http://schemas.microsoft.com/office/drawing/2014/main" id="{6483712C-F542-411C-A4D6-7D941E8FEC46}"/>
                  </a:ext>
                </a:extLst>
              </p:cNvPr>
              <p:cNvPicPr/>
              <p:nvPr/>
            </p:nvPicPr>
            <p:blipFill>
              <a:blip r:embed="rId164"/>
              <a:stretch>
                <a:fillRect/>
              </a:stretch>
            </p:blipFill>
            <p:spPr>
              <a:xfrm>
                <a:off x="1363306" y="4937916"/>
                <a:ext cx="2160327" cy="555904"/>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28" name="Ink 127">
                <a:extLst>
                  <a:ext uri="{FF2B5EF4-FFF2-40B4-BE49-F238E27FC236}">
                    <a16:creationId xmlns:a16="http://schemas.microsoft.com/office/drawing/2014/main" id="{DE472602-040B-49EE-AA26-0D9553E63882}"/>
                  </a:ext>
                </a:extLst>
              </p14:cNvPr>
              <p14:cNvContentPartPr/>
              <p14:nvPr/>
            </p14:nvContentPartPr>
            <p14:xfrm>
              <a:off x="3362010" y="5236028"/>
              <a:ext cx="307440" cy="109800"/>
            </p14:xfrm>
          </p:contentPart>
        </mc:Choice>
        <mc:Fallback xmlns="">
          <p:pic>
            <p:nvPicPr>
              <p:cNvPr id="128" name="Ink 127">
                <a:extLst>
                  <a:ext uri="{FF2B5EF4-FFF2-40B4-BE49-F238E27FC236}">
                    <a16:creationId xmlns:a16="http://schemas.microsoft.com/office/drawing/2014/main" id="{DE472602-040B-49EE-AA26-0D9553E63882}"/>
                  </a:ext>
                </a:extLst>
              </p:cNvPr>
              <p:cNvPicPr/>
              <p:nvPr/>
            </p:nvPicPr>
            <p:blipFill>
              <a:blip r:embed="rId166"/>
              <a:stretch>
                <a:fillRect/>
              </a:stretch>
            </p:blipFill>
            <p:spPr>
              <a:xfrm>
                <a:off x="3308010" y="5128028"/>
                <a:ext cx="41508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29" name="Ink 128">
                <a:extLst>
                  <a:ext uri="{FF2B5EF4-FFF2-40B4-BE49-F238E27FC236}">
                    <a16:creationId xmlns:a16="http://schemas.microsoft.com/office/drawing/2014/main" id="{978F5911-6F63-40C9-AF7F-D13106D1DB28}"/>
                  </a:ext>
                </a:extLst>
              </p14:cNvPr>
              <p14:cNvContentPartPr/>
              <p14:nvPr/>
            </p14:nvContentPartPr>
            <p14:xfrm>
              <a:off x="2957370" y="4662548"/>
              <a:ext cx="810000" cy="719280"/>
            </p14:xfrm>
          </p:contentPart>
        </mc:Choice>
        <mc:Fallback xmlns="">
          <p:pic>
            <p:nvPicPr>
              <p:cNvPr id="129" name="Ink 128">
                <a:extLst>
                  <a:ext uri="{FF2B5EF4-FFF2-40B4-BE49-F238E27FC236}">
                    <a16:creationId xmlns:a16="http://schemas.microsoft.com/office/drawing/2014/main" id="{978F5911-6F63-40C9-AF7F-D13106D1DB28}"/>
                  </a:ext>
                </a:extLst>
              </p:cNvPr>
              <p:cNvPicPr/>
              <p:nvPr/>
            </p:nvPicPr>
            <p:blipFill>
              <a:blip r:embed="rId168"/>
              <a:stretch>
                <a:fillRect/>
              </a:stretch>
            </p:blipFill>
            <p:spPr>
              <a:xfrm>
                <a:off x="2903370" y="4554494"/>
                <a:ext cx="917640" cy="935028"/>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30" name="Ink 129">
                <a:extLst>
                  <a:ext uri="{FF2B5EF4-FFF2-40B4-BE49-F238E27FC236}">
                    <a16:creationId xmlns:a16="http://schemas.microsoft.com/office/drawing/2014/main" id="{0BB8B3BD-CDA5-4222-A516-6689EFEF9A97}"/>
                  </a:ext>
                </a:extLst>
              </p14:cNvPr>
              <p14:cNvContentPartPr/>
              <p14:nvPr/>
            </p14:nvContentPartPr>
            <p14:xfrm>
              <a:off x="2776290" y="4412348"/>
              <a:ext cx="303840" cy="334800"/>
            </p14:xfrm>
          </p:contentPart>
        </mc:Choice>
        <mc:Fallback xmlns="">
          <p:pic>
            <p:nvPicPr>
              <p:cNvPr id="130" name="Ink 129">
                <a:extLst>
                  <a:ext uri="{FF2B5EF4-FFF2-40B4-BE49-F238E27FC236}">
                    <a16:creationId xmlns:a16="http://schemas.microsoft.com/office/drawing/2014/main" id="{0BB8B3BD-CDA5-4222-A516-6689EFEF9A97}"/>
                  </a:ext>
                </a:extLst>
              </p:cNvPr>
              <p:cNvPicPr/>
              <p:nvPr/>
            </p:nvPicPr>
            <p:blipFill>
              <a:blip r:embed="rId170"/>
              <a:stretch>
                <a:fillRect/>
              </a:stretch>
            </p:blipFill>
            <p:spPr>
              <a:xfrm>
                <a:off x="2722354" y="4304348"/>
                <a:ext cx="411353" cy="5504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31" name="Ink 130">
                <a:extLst>
                  <a:ext uri="{FF2B5EF4-FFF2-40B4-BE49-F238E27FC236}">
                    <a16:creationId xmlns:a16="http://schemas.microsoft.com/office/drawing/2014/main" id="{3246F604-64A2-4309-B97D-3C6E361B4ECC}"/>
                  </a:ext>
                </a:extLst>
              </p14:cNvPr>
              <p14:cNvContentPartPr/>
              <p14:nvPr/>
            </p14:nvContentPartPr>
            <p14:xfrm>
              <a:off x="3028650" y="4638428"/>
              <a:ext cx="154440" cy="210600"/>
            </p14:xfrm>
          </p:contentPart>
        </mc:Choice>
        <mc:Fallback xmlns="">
          <p:pic>
            <p:nvPicPr>
              <p:cNvPr id="131" name="Ink 130">
                <a:extLst>
                  <a:ext uri="{FF2B5EF4-FFF2-40B4-BE49-F238E27FC236}">
                    <a16:creationId xmlns:a16="http://schemas.microsoft.com/office/drawing/2014/main" id="{3246F604-64A2-4309-B97D-3C6E361B4ECC}"/>
                  </a:ext>
                </a:extLst>
              </p:cNvPr>
              <p:cNvPicPr/>
              <p:nvPr/>
            </p:nvPicPr>
            <p:blipFill>
              <a:blip r:embed="rId172"/>
              <a:stretch>
                <a:fillRect/>
              </a:stretch>
            </p:blipFill>
            <p:spPr>
              <a:xfrm>
                <a:off x="2974524" y="4530428"/>
                <a:ext cx="262331" cy="4262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32" name="Ink 131">
                <a:extLst>
                  <a:ext uri="{FF2B5EF4-FFF2-40B4-BE49-F238E27FC236}">
                    <a16:creationId xmlns:a16="http://schemas.microsoft.com/office/drawing/2014/main" id="{ECC70CE2-B7C1-4B16-B2C6-5F7E3C3F2DF5}"/>
                  </a:ext>
                </a:extLst>
              </p14:cNvPr>
              <p14:cNvContentPartPr/>
              <p14:nvPr/>
            </p14:nvContentPartPr>
            <p14:xfrm>
              <a:off x="3069330" y="4685948"/>
              <a:ext cx="204480" cy="248400"/>
            </p14:xfrm>
          </p:contentPart>
        </mc:Choice>
        <mc:Fallback xmlns="">
          <p:pic>
            <p:nvPicPr>
              <p:cNvPr id="132" name="Ink 131">
                <a:extLst>
                  <a:ext uri="{FF2B5EF4-FFF2-40B4-BE49-F238E27FC236}">
                    <a16:creationId xmlns:a16="http://schemas.microsoft.com/office/drawing/2014/main" id="{ECC70CE2-B7C1-4B16-B2C6-5F7E3C3F2DF5}"/>
                  </a:ext>
                </a:extLst>
              </p:cNvPr>
              <p:cNvPicPr/>
              <p:nvPr/>
            </p:nvPicPr>
            <p:blipFill>
              <a:blip r:embed="rId174"/>
              <a:stretch>
                <a:fillRect/>
              </a:stretch>
            </p:blipFill>
            <p:spPr>
              <a:xfrm>
                <a:off x="3015330" y="4577948"/>
                <a:ext cx="312120" cy="4640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33" name="Ink 132">
                <a:extLst>
                  <a:ext uri="{FF2B5EF4-FFF2-40B4-BE49-F238E27FC236}">
                    <a16:creationId xmlns:a16="http://schemas.microsoft.com/office/drawing/2014/main" id="{62F03AEE-C20D-4CDE-987D-7C38C1C73D85}"/>
                  </a:ext>
                </a:extLst>
              </p14:cNvPr>
              <p14:cNvContentPartPr/>
              <p14:nvPr/>
            </p14:nvContentPartPr>
            <p14:xfrm>
              <a:off x="3138090" y="4750388"/>
              <a:ext cx="223560" cy="315360"/>
            </p14:xfrm>
          </p:contentPart>
        </mc:Choice>
        <mc:Fallback xmlns="">
          <p:pic>
            <p:nvPicPr>
              <p:cNvPr id="133" name="Ink 132">
                <a:extLst>
                  <a:ext uri="{FF2B5EF4-FFF2-40B4-BE49-F238E27FC236}">
                    <a16:creationId xmlns:a16="http://schemas.microsoft.com/office/drawing/2014/main" id="{62F03AEE-C20D-4CDE-987D-7C38C1C73D85}"/>
                  </a:ext>
                </a:extLst>
              </p:cNvPr>
              <p:cNvPicPr/>
              <p:nvPr/>
            </p:nvPicPr>
            <p:blipFill>
              <a:blip r:embed="rId176"/>
              <a:stretch>
                <a:fillRect/>
              </a:stretch>
            </p:blipFill>
            <p:spPr>
              <a:xfrm>
                <a:off x="3084090" y="4642388"/>
                <a:ext cx="331200" cy="5310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34" name="Ink 133">
                <a:extLst>
                  <a:ext uri="{FF2B5EF4-FFF2-40B4-BE49-F238E27FC236}">
                    <a16:creationId xmlns:a16="http://schemas.microsoft.com/office/drawing/2014/main" id="{5C38ABDE-27BF-4C60-9441-A69B77C378D5}"/>
                  </a:ext>
                </a:extLst>
              </p14:cNvPr>
              <p14:cNvContentPartPr/>
              <p14:nvPr/>
            </p14:nvContentPartPr>
            <p14:xfrm>
              <a:off x="3147810" y="4802588"/>
              <a:ext cx="243720" cy="266760"/>
            </p14:xfrm>
          </p:contentPart>
        </mc:Choice>
        <mc:Fallback xmlns="">
          <p:pic>
            <p:nvPicPr>
              <p:cNvPr id="134" name="Ink 133">
                <a:extLst>
                  <a:ext uri="{FF2B5EF4-FFF2-40B4-BE49-F238E27FC236}">
                    <a16:creationId xmlns:a16="http://schemas.microsoft.com/office/drawing/2014/main" id="{5C38ABDE-27BF-4C60-9441-A69B77C378D5}"/>
                  </a:ext>
                </a:extLst>
              </p:cNvPr>
              <p:cNvPicPr/>
              <p:nvPr/>
            </p:nvPicPr>
            <p:blipFill>
              <a:blip r:embed="rId178"/>
              <a:stretch>
                <a:fillRect/>
              </a:stretch>
            </p:blipFill>
            <p:spPr>
              <a:xfrm>
                <a:off x="3093810" y="4694588"/>
                <a:ext cx="351360" cy="4824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35" name="Ink 134">
                <a:extLst>
                  <a:ext uri="{FF2B5EF4-FFF2-40B4-BE49-F238E27FC236}">
                    <a16:creationId xmlns:a16="http://schemas.microsoft.com/office/drawing/2014/main" id="{B2F335E7-AD10-45CF-B447-86908197F1D8}"/>
                  </a:ext>
                </a:extLst>
              </p14:cNvPr>
              <p14:cNvContentPartPr/>
              <p14:nvPr/>
            </p14:nvContentPartPr>
            <p14:xfrm>
              <a:off x="3045210" y="4762268"/>
              <a:ext cx="111960" cy="78120"/>
            </p14:xfrm>
          </p:contentPart>
        </mc:Choice>
        <mc:Fallback xmlns="">
          <p:pic>
            <p:nvPicPr>
              <p:cNvPr id="135" name="Ink 134">
                <a:extLst>
                  <a:ext uri="{FF2B5EF4-FFF2-40B4-BE49-F238E27FC236}">
                    <a16:creationId xmlns:a16="http://schemas.microsoft.com/office/drawing/2014/main" id="{B2F335E7-AD10-45CF-B447-86908197F1D8}"/>
                  </a:ext>
                </a:extLst>
              </p:cNvPr>
              <p:cNvPicPr/>
              <p:nvPr/>
            </p:nvPicPr>
            <p:blipFill>
              <a:blip r:embed="rId180"/>
              <a:stretch>
                <a:fillRect/>
              </a:stretch>
            </p:blipFill>
            <p:spPr>
              <a:xfrm>
                <a:off x="2991210" y="4654268"/>
                <a:ext cx="21960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36" name="Ink 135">
                <a:extLst>
                  <a:ext uri="{FF2B5EF4-FFF2-40B4-BE49-F238E27FC236}">
                    <a16:creationId xmlns:a16="http://schemas.microsoft.com/office/drawing/2014/main" id="{778531CD-1058-4C0B-81DE-0221232B41EB}"/>
                  </a:ext>
                </a:extLst>
              </p14:cNvPr>
              <p14:cNvContentPartPr/>
              <p14:nvPr/>
            </p14:nvContentPartPr>
            <p14:xfrm>
              <a:off x="3255090" y="4893308"/>
              <a:ext cx="104040" cy="122400"/>
            </p14:xfrm>
          </p:contentPart>
        </mc:Choice>
        <mc:Fallback xmlns="">
          <p:pic>
            <p:nvPicPr>
              <p:cNvPr id="136" name="Ink 135">
                <a:extLst>
                  <a:ext uri="{FF2B5EF4-FFF2-40B4-BE49-F238E27FC236}">
                    <a16:creationId xmlns:a16="http://schemas.microsoft.com/office/drawing/2014/main" id="{778531CD-1058-4C0B-81DE-0221232B41EB}"/>
                  </a:ext>
                </a:extLst>
              </p:cNvPr>
              <p:cNvPicPr/>
              <p:nvPr/>
            </p:nvPicPr>
            <p:blipFill>
              <a:blip r:embed="rId182"/>
              <a:stretch>
                <a:fillRect/>
              </a:stretch>
            </p:blipFill>
            <p:spPr>
              <a:xfrm>
                <a:off x="3201276" y="4785308"/>
                <a:ext cx="211309"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37" name="Ink 136">
                <a:extLst>
                  <a:ext uri="{FF2B5EF4-FFF2-40B4-BE49-F238E27FC236}">
                    <a16:creationId xmlns:a16="http://schemas.microsoft.com/office/drawing/2014/main" id="{AD6AEF08-692F-4B1C-819E-E90EB9176B72}"/>
                  </a:ext>
                </a:extLst>
              </p14:cNvPr>
              <p14:cNvContentPartPr/>
              <p14:nvPr/>
            </p14:nvContentPartPr>
            <p14:xfrm>
              <a:off x="3266970" y="4895468"/>
              <a:ext cx="70920" cy="86760"/>
            </p14:xfrm>
          </p:contentPart>
        </mc:Choice>
        <mc:Fallback xmlns="">
          <p:pic>
            <p:nvPicPr>
              <p:cNvPr id="137" name="Ink 136">
                <a:extLst>
                  <a:ext uri="{FF2B5EF4-FFF2-40B4-BE49-F238E27FC236}">
                    <a16:creationId xmlns:a16="http://schemas.microsoft.com/office/drawing/2014/main" id="{AD6AEF08-692F-4B1C-819E-E90EB9176B72}"/>
                  </a:ext>
                </a:extLst>
              </p:cNvPr>
              <p:cNvPicPr/>
              <p:nvPr/>
            </p:nvPicPr>
            <p:blipFill>
              <a:blip r:embed="rId184"/>
              <a:stretch>
                <a:fillRect/>
              </a:stretch>
            </p:blipFill>
            <p:spPr>
              <a:xfrm>
                <a:off x="3212970" y="4787468"/>
                <a:ext cx="178560"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38" name="Ink 137">
                <a:extLst>
                  <a:ext uri="{FF2B5EF4-FFF2-40B4-BE49-F238E27FC236}">
                    <a16:creationId xmlns:a16="http://schemas.microsoft.com/office/drawing/2014/main" id="{B63522E6-AB19-4150-9BC2-F22AC5DB8F0E}"/>
                  </a:ext>
                </a:extLst>
              </p14:cNvPr>
              <p14:cNvContentPartPr/>
              <p14:nvPr/>
            </p14:nvContentPartPr>
            <p14:xfrm>
              <a:off x="3257970" y="4771628"/>
              <a:ext cx="114840" cy="107280"/>
            </p14:xfrm>
          </p:contentPart>
        </mc:Choice>
        <mc:Fallback xmlns="">
          <p:pic>
            <p:nvPicPr>
              <p:cNvPr id="138" name="Ink 137">
                <a:extLst>
                  <a:ext uri="{FF2B5EF4-FFF2-40B4-BE49-F238E27FC236}">
                    <a16:creationId xmlns:a16="http://schemas.microsoft.com/office/drawing/2014/main" id="{B63522E6-AB19-4150-9BC2-F22AC5DB8F0E}"/>
                  </a:ext>
                </a:extLst>
              </p:cNvPr>
              <p:cNvPicPr/>
              <p:nvPr/>
            </p:nvPicPr>
            <p:blipFill>
              <a:blip r:embed="rId186"/>
              <a:stretch>
                <a:fillRect/>
              </a:stretch>
            </p:blipFill>
            <p:spPr>
              <a:xfrm>
                <a:off x="3239970" y="4735507"/>
                <a:ext cx="150480" cy="179161"/>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39" name="Ink 138">
                <a:extLst>
                  <a:ext uri="{FF2B5EF4-FFF2-40B4-BE49-F238E27FC236}">
                    <a16:creationId xmlns:a16="http://schemas.microsoft.com/office/drawing/2014/main" id="{04026B17-831F-45E0-95A3-FCF279638350}"/>
                  </a:ext>
                </a:extLst>
              </p14:cNvPr>
              <p14:cNvContentPartPr/>
              <p14:nvPr/>
            </p14:nvContentPartPr>
            <p14:xfrm>
              <a:off x="1978170" y="4489388"/>
              <a:ext cx="1293840" cy="663120"/>
            </p14:xfrm>
          </p:contentPart>
        </mc:Choice>
        <mc:Fallback xmlns="">
          <p:pic>
            <p:nvPicPr>
              <p:cNvPr id="139" name="Ink 138">
                <a:extLst>
                  <a:ext uri="{FF2B5EF4-FFF2-40B4-BE49-F238E27FC236}">
                    <a16:creationId xmlns:a16="http://schemas.microsoft.com/office/drawing/2014/main" id="{04026B17-831F-45E0-95A3-FCF279638350}"/>
                  </a:ext>
                </a:extLst>
              </p:cNvPr>
              <p:cNvPicPr/>
              <p:nvPr/>
            </p:nvPicPr>
            <p:blipFill>
              <a:blip r:embed="rId188"/>
              <a:stretch>
                <a:fillRect/>
              </a:stretch>
            </p:blipFill>
            <p:spPr>
              <a:xfrm>
                <a:off x="1888195" y="4309388"/>
                <a:ext cx="1473430" cy="10227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40" name="Ink 139">
                <a:extLst>
                  <a:ext uri="{FF2B5EF4-FFF2-40B4-BE49-F238E27FC236}">
                    <a16:creationId xmlns:a16="http://schemas.microsoft.com/office/drawing/2014/main" id="{60AFCD73-E55E-434B-8413-B5F38D46B669}"/>
                  </a:ext>
                </a:extLst>
              </p14:cNvPr>
              <p14:cNvContentPartPr/>
              <p14:nvPr/>
            </p14:nvContentPartPr>
            <p14:xfrm>
              <a:off x="1395330" y="4629788"/>
              <a:ext cx="105840" cy="411480"/>
            </p14:xfrm>
          </p:contentPart>
        </mc:Choice>
        <mc:Fallback xmlns="">
          <p:pic>
            <p:nvPicPr>
              <p:cNvPr id="140" name="Ink 139">
                <a:extLst>
                  <a:ext uri="{FF2B5EF4-FFF2-40B4-BE49-F238E27FC236}">
                    <a16:creationId xmlns:a16="http://schemas.microsoft.com/office/drawing/2014/main" id="{60AFCD73-E55E-434B-8413-B5F38D46B669}"/>
                  </a:ext>
                </a:extLst>
              </p:cNvPr>
              <p:cNvPicPr/>
              <p:nvPr/>
            </p:nvPicPr>
            <p:blipFill>
              <a:blip r:embed="rId190"/>
              <a:stretch>
                <a:fillRect/>
              </a:stretch>
            </p:blipFill>
            <p:spPr>
              <a:xfrm>
                <a:off x="1305330" y="4449630"/>
                <a:ext cx="285480" cy="771435"/>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41" name="Ink 140">
                <a:extLst>
                  <a:ext uri="{FF2B5EF4-FFF2-40B4-BE49-F238E27FC236}">
                    <a16:creationId xmlns:a16="http://schemas.microsoft.com/office/drawing/2014/main" id="{F3ECBED4-0A93-4627-BC9B-06DE0F2890E0}"/>
                  </a:ext>
                </a:extLst>
              </p14:cNvPr>
              <p14:cNvContentPartPr/>
              <p14:nvPr/>
            </p14:nvContentPartPr>
            <p14:xfrm>
              <a:off x="1605570" y="4789808"/>
              <a:ext cx="297720" cy="308520"/>
            </p14:xfrm>
          </p:contentPart>
        </mc:Choice>
        <mc:Fallback xmlns="">
          <p:pic>
            <p:nvPicPr>
              <p:cNvPr id="141" name="Ink 140">
                <a:extLst>
                  <a:ext uri="{FF2B5EF4-FFF2-40B4-BE49-F238E27FC236}">
                    <a16:creationId xmlns:a16="http://schemas.microsoft.com/office/drawing/2014/main" id="{F3ECBED4-0A93-4627-BC9B-06DE0F2890E0}"/>
                  </a:ext>
                </a:extLst>
              </p:cNvPr>
              <p:cNvPicPr/>
              <p:nvPr/>
            </p:nvPicPr>
            <p:blipFill>
              <a:blip r:embed="rId192"/>
              <a:stretch>
                <a:fillRect/>
              </a:stretch>
            </p:blipFill>
            <p:spPr>
              <a:xfrm>
                <a:off x="1515570" y="4609808"/>
                <a:ext cx="477360" cy="6681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42" name="Ink 141">
                <a:extLst>
                  <a:ext uri="{FF2B5EF4-FFF2-40B4-BE49-F238E27FC236}">
                    <a16:creationId xmlns:a16="http://schemas.microsoft.com/office/drawing/2014/main" id="{7E0B2D28-FBF0-41F7-9814-827A87DA7DDE}"/>
                  </a:ext>
                </a:extLst>
              </p14:cNvPr>
              <p14:cNvContentPartPr/>
              <p14:nvPr/>
            </p14:nvContentPartPr>
            <p14:xfrm>
              <a:off x="1404330" y="4006088"/>
              <a:ext cx="947160" cy="722520"/>
            </p14:xfrm>
          </p:contentPart>
        </mc:Choice>
        <mc:Fallback xmlns="">
          <p:pic>
            <p:nvPicPr>
              <p:cNvPr id="142" name="Ink 141">
                <a:extLst>
                  <a:ext uri="{FF2B5EF4-FFF2-40B4-BE49-F238E27FC236}">
                    <a16:creationId xmlns:a16="http://schemas.microsoft.com/office/drawing/2014/main" id="{7E0B2D28-FBF0-41F7-9814-827A87DA7DDE}"/>
                  </a:ext>
                </a:extLst>
              </p:cNvPr>
              <p:cNvPicPr/>
              <p:nvPr/>
            </p:nvPicPr>
            <p:blipFill>
              <a:blip r:embed="rId194"/>
              <a:stretch>
                <a:fillRect/>
              </a:stretch>
            </p:blipFill>
            <p:spPr>
              <a:xfrm>
                <a:off x="1314364" y="3826088"/>
                <a:ext cx="1126732" cy="10821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43" name="Ink 142">
                <a:extLst>
                  <a:ext uri="{FF2B5EF4-FFF2-40B4-BE49-F238E27FC236}">
                    <a16:creationId xmlns:a16="http://schemas.microsoft.com/office/drawing/2014/main" id="{CF14CD55-4F0D-4E92-8678-976B072FD3FA}"/>
                  </a:ext>
                </a:extLst>
              </p14:cNvPr>
              <p14:cNvContentPartPr/>
              <p14:nvPr/>
            </p14:nvContentPartPr>
            <p14:xfrm>
              <a:off x="1764330" y="3742388"/>
              <a:ext cx="1062360" cy="938880"/>
            </p14:xfrm>
          </p:contentPart>
        </mc:Choice>
        <mc:Fallback xmlns="">
          <p:pic>
            <p:nvPicPr>
              <p:cNvPr id="143" name="Ink 142">
                <a:extLst>
                  <a:ext uri="{FF2B5EF4-FFF2-40B4-BE49-F238E27FC236}">
                    <a16:creationId xmlns:a16="http://schemas.microsoft.com/office/drawing/2014/main" id="{CF14CD55-4F0D-4E92-8678-976B072FD3FA}"/>
                  </a:ext>
                </a:extLst>
              </p:cNvPr>
              <p:cNvPicPr/>
              <p:nvPr/>
            </p:nvPicPr>
            <p:blipFill>
              <a:blip r:embed="rId196"/>
              <a:stretch>
                <a:fillRect/>
              </a:stretch>
            </p:blipFill>
            <p:spPr>
              <a:xfrm>
                <a:off x="1674360" y="3562388"/>
                <a:ext cx="1241939" cy="12985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44" name="Ink 143">
                <a:extLst>
                  <a:ext uri="{FF2B5EF4-FFF2-40B4-BE49-F238E27FC236}">
                    <a16:creationId xmlns:a16="http://schemas.microsoft.com/office/drawing/2014/main" id="{A60E4EE5-F3DD-4C9D-B957-F47BDCEE2C31}"/>
                  </a:ext>
                </a:extLst>
              </p14:cNvPr>
              <p14:cNvContentPartPr/>
              <p14:nvPr/>
            </p14:nvContentPartPr>
            <p14:xfrm>
              <a:off x="1667850" y="3487418"/>
              <a:ext cx="199080" cy="482400"/>
            </p14:xfrm>
          </p:contentPart>
        </mc:Choice>
        <mc:Fallback xmlns="">
          <p:pic>
            <p:nvPicPr>
              <p:cNvPr id="144" name="Ink 143">
                <a:extLst>
                  <a:ext uri="{FF2B5EF4-FFF2-40B4-BE49-F238E27FC236}">
                    <a16:creationId xmlns:a16="http://schemas.microsoft.com/office/drawing/2014/main" id="{A60E4EE5-F3DD-4C9D-B957-F47BDCEE2C31}"/>
                  </a:ext>
                </a:extLst>
              </p:cNvPr>
              <p:cNvPicPr/>
              <p:nvPr/>
            </p:nvPicPr>
            <p:blipFill>
              <a:blip r:embed="rId198"/>
              <a:stretch>
                <a:fillRect/>
              </a:stretch>
            </p:blipFill>
            <p:spPr>
              <a:xfrm>
                <a:off x="1577850" y="3307418"/>
                <a:ext cx="378720" cy="84204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45" name="Ink 144">
                <a:extLst>
                  <a:ext uri="{FF2B5EF4-FFF2-40B4-BE49-F238E27FC236}">
                    <a16:creationId xmlns:a16="http://schemas.microsoft.com/office/drawing/2014/main" id="{02803BAE-903F-42EF-9C6C-1ECD83E52289}"/>
                  </a:ext>
                </a:extLst>
              </p14:cNvPr>
              <p14:cNvContentPartPr/>
              <p14:nvPr/>
            </p14:nvContentPartPr>
            <p14:xfrm>
              <a:off x="1657050" y="3428648"/>
              <a:ext cx="18000" cy="41760"/>
            </p14:xfrm>
          </p:contentPart>
        </mc:Choice>
        <mc:Fallback xmlns="">
          <p:pic>
            <p:nvPicPr>
              <p:cNvPr id="145" name="Ink 144">
                <a:extLst>
                  <a:ext uri="{FF2B5EF4-FFF2-40B4-BE49-F238E27FC236}">
                    <a16:creationId xmlns:a16="http://schemas.microsoft.com/office/drawing/2014/main" id="{02803BAE-903F-42EF-9C6C-1ECD83E52289}"/>
                  </a:ext>
                </a:extLst>
              </p:cNvPr>
              <p:cNvPicPr/>
              <p:nvPr/>
            </p:nvPicPr>
            <p:blipFill>
              <a:blip r:embed="rId200"/>
              <a:stretch>
                <a:fillRect/>
              </a:stretch>
            </p:blipFill>
            <p:spPr>
              <a:xfrm>
                <a:off x="1567050" y="3248648"/>
                <a:ext cx="197640" cy="4014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46" name="Ink 145">
                <a:extLst>
                  <a:ext uri="{FF2B5EF4-FFF2-40B4-BE49-F238E27FC236}">
                    <a16:creationId xmlns:a16="http://schemas.microsoft.com/office/drawing/2014/main" id="{4DE09E4C-EB6C-4383-8E8F-AABDE5AD83E6}"/>
                  </a:ext>
                </a:extLst>
              </p14:cNvPr>
              <p14:cNvContentPartPr/>
              <p14:nvPr/>
            </p14:nvContentPartPr>
            <p14:xfrm>
              <a:off x="1692690" y="3652568"/>
              <a:ext cx="360" cy="360"/>
            </p14:xfrm>
          </p:contentPart>
        </mc:Choice>
        <mc:Fallback xmlns="">
          <p:pic>
            <p:nvPicPr>
              <p:cNvPr id="146" name="Ink 145">
                <a:extLst>
                  <a:ext uri="{FF2B5EF4-FFF2-40B4-BE49-F238E27FC236}">
                    <a16:creationId xmlns:a16="http://schemas.microsoft.com/office/drawing/2014/main" id="{4DE09E4C-EB6C-4383-8E8F-AABDE5AD83E6}"/>
                  </a:ext>
                </a:extLst>
              </p:cNvPr>
              <p:cNvPicPr/>
              <p:nvPr/>
            </p:nvPicPr>
            <p:blipFill>
              <a:blip r:embed="rId202"/>
              <a:stretch>
                <a:fillRect/>
              </a:stretch>
            </p:blipFill>
            <p:spPr>
              <a:xfrm>
                <a:off x="1602690" y="347256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47" name="Ink 146">
                <a:extLst>
                  <a:ext uri="{FF2B5EF4-FFF2-40B4-BE49-F238E27FC236}">
                    <a16:creationId xmlns:a16="http://schemas.microsoft.com/office/drawing/2014/main" id="{3861F6AD-D18C-4B81-AE2D-AB1A89B89640}"/>
                  </a:ext>
                </a:extLst>
              </p14:cNvPr>
              <p14:cNvContentPartPr/>
              <p14:nvPr/>
            </p14:nvContentPartPr>
            <p14:xfrm>
              <a:off x="1730850" y="3640688"/>
              <a:ext cx="360" cy="360"/>
            </p14:xfrm>
          </p:contentPart>
        </mc:Choice>
        <mc:Fallback xmlns="">
          <p:pic>
            <p:nvPicPr>
              <p:cNvPr id="147" name="Ink 146">
                <a:extLst>
                  <a:ext uri="{FF2B5EF4-FFF2-40B4-BE49-F238E27FC236}">
                    <a16:creationId xmlns:a16="http://schemas.microsoft.com/office/drawing/2014/main" id="{3861F6AD-D18C-4B81-AE2D-AB1A89B89640}"/>
                  </a:ext>
                </a:extLst>
              </p:cNvPr>
              <p:cNvPicPr/>
              <p:nvPr/>
            </p:nvPicPr>
            <p:blipFill>
              <a:blip r:embed="rId202"/>
              <a:stretch>
                <a:fillRect/>
              </a:stretch>
            </p:blipFill>
            <p:spPr>
              <a:xfrm>
                <a:off x="1640850" y="346068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48" name="Ink 147">
                <a:extLst>
                  <a:ext uri="{FF2B5EF4-FFF2-40B4-BE49-F238E27FC236}">
                    <a16:creationId xmlns:a16="http://schemas.microsoft.com/office/drawing/2014/main" id="{D660E9A0-040D-48A8-B530-C998865896F4}"/>
                  </a:ext>
                </a:extLst>
              </p14:cNvPr>
              <p14:cNvContentPartPr/>
              <p14:nvPr/>
            </p14:nvContentPartPr>
            <p14:xfrm>
              <a:off x="1790610" y="3631328"/>
              <a:ext cx="1440" cy="360"/>
            </p14:xfrm>
          </p:contentPart>
        </mc:Choice>
        <mc:Fallback xmlns="">
          <p:pic>
            <p:nvPicPr>
              <p:cNvPr id="148" name="Ink 147">
                <a:extLst>
                  <a:ext uri="{FF2B5EF4-FFF2-40B4-BE49-F238E27FC236}">
                    <a16:creationId xmlns:a16="http://schemas.microsoft.com/office/drawing/2014/main" id="{D660E9A0-040D-48A8-B530-C998865896F4}"/>
                  </a:ext>
                </a:extLst>
              </p:cNvPr>
              <p:cNvPicPr/>
              <p:nvPr/>
            </p:nvPicPr>
            <p:blipFill>
              <a:blip r:embed="rId205"/>
              <a:stretch>
                <a:fillRect/>
              </a:stretch>
            </p:blipFill>
            <p:spPr>
              <a:xfrm>
                <a:off x="1700610" y="3451328"/>
                <a:ext cx="18108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49" name="Ink 148">
                <a:extLst>
                  <a:ext uri="{FF2B5EF4-FFF2-40B4-BE49-F238E27FC236}">
                    <a16:creationId xmlns:a16="http://schemas.microsoft.com/office/drawing/2014/main" id="{DAC2505B-7650-4D6E-9770-FDFA7A869C89}"/>
                  </a:ext>
                </a:extLst>
              </p14:cNvPr>
              <p14:cNvContentPartPr/>
              <p14:nvPr/>
            </p14:nvContentPartPr>
            <p14:xfrm>
              <a:off x="1816530" y="3611168"/>
              <a:ext cx="1800" cy="1440"/>
            </p14:xfrm>
          </p:contentPart>
        </mc:Choice>
        <mc:Fallback xmlns="">
          <p:pic>
            <p:nvPicPr>
              <p:cNvPr id="149" name="Ink 148">
                <a:extLst>
                  <a:ext uri="{FF2B5EF4-FFF2-40B4-BE49-F238E27FC236}">
                    <a16:creationId xmlns:a16="http://schemas.microsoft.com/office/drawing/2014/main" id="{DAC2505B-7650-4D6E-9770-FDFA7A869C89}"/>
                  </a:ext>
                </a:extLst>
              </p:cNvPr>
              <p:cNvPicPr/>
              <p:nvPr/>
            </p:nvPicPr>
            <p:blipFill>
              <a:blip r:embed="rId207"/>
              <a:stretch>
                <a:fillRect/>
              </a:stretch>
            </p:blipFill>
            <p:spPr>
              <a:xfrm>
                <a:off x="1726530" y="3371168"/>
                <a:ext cx="181440" cy="4809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50" name="Ink 149">
                <a:extLst>
                  <a:ext uri="{FF2B5EF4-FFF2-40B4-BE49-F238E27FC236}">
                    <a16:creationId xmlns:a16="http://schemas.microsoft.com/office/drawing/2014/main" id="{9B761D95-BBAA-4749-AE1B-FC5661E6B36A}"/>
                  </a:ext>
                </a:extLst>
              </p14:cNvPr>
              <p14:cNvContentPartPr/>
              <p14:nvPr/>
            </p14:nvContentPartPr>
            <p14:xfrm>
              <a:off x="1823730" y="3607208"/>
              <a:ext cx="360" cy="360"/>
            </p14:xfrm>
          </p:contentPart>
        </mc:Choice>
        <mc:Fallback xmlns="">
          <p:pic>
            <p:nvPicPr>
              <p:cNvPr id="150" name="Ink 149">
                <a:extLst>
                  <a:ext uri="{FF2B5EF4-FFF2-40B4-BE49-F238E27FC236}">
                    <a16:creationId xmlns:a16="http://schemas.microsoft.com/office/drawing/2014/main" id="{9B761D95-BBAA-4749-AE1B-FC5661E6B36A}"/>
                  </a:ext>
                </a:extLst>
              </p:cNvPr>
              <p:cNvPicPr/>
              <p:nvPr/>
            </p:nvPicPr>
            <p:blipFill>
              <a:blip r:embed="rId202"/>
              <a:stretch>
                <a:fillRect/>
              </a:stretch>
            </p:blipFill>
            <p:spPr>
              <a:xfrm>
                <a:off x="1733730" y="342720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51" name="Ink 150">
                <a:extLst>
                  <a:ext uri="{FF2B5EF4-FFF2-40B4-BE49-F238E27FC236}">
                    <a16:creationId xmlns:a16="http://schemas.microsoft.com/office/drawing/2014/main" id="{AF20ABCB-503A-46A5-B41D-B1E3366051FC}"/>
                  </a:ext>
                </a:extLst>
              </p14:cNvPr>
              <p14:cNvContentPartPr/>
              <p14:nvPr/>
            </p14:nvContentPartPr>
            <p14:xfrm>
              <a:off x="1826250" y="3607208"/>
              <a:ext cx="14040" cy="360"/>
            </p14:xfrm>
          </p:contentPart>
        </mc:Choice>
        <mc:Fallback xmlns="">
          <p:pic>
            <p:nvPicPr>
              <p:cNvPr id="151" name="Ink 150">
                <a:extLst>
                  <a:ext uri="{FF2B5EF4-FFF2-40B4-BE49-F238E27FC236}">
                    <a16:creationId xmlns:a16="http://schemas.microsoft.com/office/drawing/2014/main" id="{AF20ABCB-503A-46A5-B41D-B1E3366051FC}"/>
                  </a:ext>
                </a:extLst>
              </p:cNvPr>
              <p:cNvPicPr/>
              <p:nvPr/>
            </p:nvPicPr>
            <p:blipFill>
              <a:blip r:embed="rId210"/>
              <a:stretch>
                <a:fillRect/>
              </a:stretch>
            </p:blipFill>
            <p:spPr>
              <a:xfrm>
                <a:off x="1736250" y="3427208"/>
                <a:ext cx="19368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52" name="Ink 151">
                <a:extLst>
                  <a:ext uri="{FF2B5EF4-FFF2-40B4-BE49-F238E27FC236}">
                    <a16:creationId xmlns:a16="http://schemas.microsoft.com/office/drawing/2014/main" id="{4A094ED3-74DB-479F-9F20-55D43103DD20}"/>
                  </a:ext>
                </a:extLst>
              </p14:cNvPr>
              <p14:cNvContentPartPr/>
              <p14:nvPr/>
            </p14:nvContentPartPr>
            <p14:xfrm>
              <a:off x="1866570" y="3616928"/>
              <a:ext cx="11520" cy="7920"/>
            </p14:xfrm>
          </p:contentPart>
        </mc:Choice>
        <mc:Fallback xmlns="">
          <p:pic>
            <p:nvPicPr>
              <p:cNvPr id="152" name="Ink 151">
                <a:extLst>
                  <a:ext uri="{FF2B5EF4-FFF2-40B4-BE49-F238E27FC236}">
                    <a16:creationId xmlns:a16="http://schemas.microsoft.com/office/drawing/2014/main" id="{4A094ED3-74DB-479F-9F20-55D43103DD20}"/>
                  </a:ext>
                </a:extLst>
              </p:cNvPr>
              <p:cNvPicPr/>
              <p:nvPr/>
            </p:nvPicPr>
            <p:blipFill>
              <a:blip r:embed="rId212"/>
              <a:stretch>
                <a:fillRect/>
              </a:stretch>
            </p:blipFill>
            <p:spPr>
              <a:xfrm>
                <a:off x="1773667" y="3444754"/>
                <a:ext cx="196955" cy="351923"/>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53" name="Ink 152">
                <a:extLst>
                  <a:ext uri="{FF2B5EF4-FFF2-40B4-BE49-F238E27FC236}">
                    <a16:creationId xmlns:a16="http://schemas.microsoft.com/office/drawing/2014/main" id="{D9D182B3-42D3-4768-9579-D86683A0B84B}"/>
                  </a:ext>
                </a:extLst>
              </p14:cNvPr>
              <p14:cNvContentPartPr/>
              <p14:nvPr/>
            </p14:nvContentPartPr>
            <p14:xfrm>
              <a:off x="1678650" y="3490568"/>
              <a:ext cx="360" cy="360"/>
            </p14:xfrm>
          </p:contentPart>
        </mc:Choice>
        <mc:Fallback xmlns="">
          <p:pic>
            <p:nvPicPr>
              <p:cNvPr id="153" name="Ink 152">
                <a:extLst>
                  <a:ext uri="{FF2B5EF4-FFF2-40B4-BE49-F238E27FC236}">
                    <a16:creationId xmlns:a16="http://schemas.microsoft.com/office/drawing/2014/main" id="{D9D182B3-42D3-4768-9579-D86683A0B84B}"/>
                  </a:ext>
                </a:extLst>
              </p:cNvPr>
              <p:cNvPicPr/>
              <p:nvPr/>
            </p:nvPicPr>
            <p:blipFill>
              <a:blip r:embed="rId202"/>
              <a:stretch>
                <a:fillRect/>
              </a:stretch>
            </p:blipFill>
            <p:spPr>
              <a:xfrm>
                <a:off x="1588650" y="331056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54" name="Ink 153">
                <a:extLst>
                  <a:ext uri="{FF2B5EF4-FFF2-40B4-BE49-F238E27FC236}">
                    <a16:creationId xmlns:a16="http://schemas.microsoft.com/office/drawing/2014/main" id="{31B1CC2E-6404-4FE7-8888-D97B909F0BE5}"/>
                  </a:ext>
                </a:extLst>
              </p14:cNvPr>
              <p14:cNvContentPartPr/>
              <p14:nvPr/>
            </p14:nvContentPartPr>
            <p14:xfrm>
              <a:off x="1697730" y="3488408"/>
              <a:ext cx="360" cy="360"/>
            </p14:xfrm>
          </p:contentPart>
        </mc:Choice>
        <mc:Fallback xmlns="">
          <p:pic>
            <p:nvPicPr>
              <p:cNvPr id="154" name="Ink 153">
                <a:extLst>
                  <a:ext uri="{FF2B5EF4-FFF2-40B4-BE49-F238E27FC236}">
                    <a16:creationId xmlns:a16="http://schemas.microsoft.com/office/drawing/2014/main" id="{31B1CC2E-6404-4FE7-8888-D97B909F0BE5}"/>
                  </a:ext>
                </a:extLst>
              </p:cNvPr>
              <p:cNvPicPr/>
              <p:nvPr/>
            </p:nvPicPr>
            <p:blipFill>
              <a:blip r:embed="rId202"/>
              <a:stretch>
                <a:fillRect/>
              </a:stretch>
            </p:blipFill>
            <p:spPr>
              <a:xfrm>
                <a:off x="1607730" y="330840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55" name="Ink 154">
                <a:extLst>
                  <a:ext uri="{FF2B5EF4-FFF2-40B4-BE49-F238E27FC236}">
                    <a16:creationId xmlns:a16="http://schemas.microsoft.com/office/drawing/2014/main" id="{8EA64295-A402-42D4-9A36-D074E9E745E1}"/>
                  </a:ext>
                </a:extLst>
              </p14:cNvPr>
              <p14:cNvContentPartPr/>
              <p14:nvPr/>
            </p14:nvContentPartPr>
            <p14:xfrm>
              <a:off x="1747410" y="3495248"/>
              <a:ext cx="360" cy="360"/>
            </p14:xfrm>
          </p:contentPart>
        </mc:Choice>
        <mc:Fallback xmlns="">
          <p:pic>
            <p:nvPicPr>
              <p:cNvPr id="155" name="Ink 154">
                <a:extLst>
                  <a:ext uri="{FF2B5EF4-FFF2-40B4-BE49-F238E27FC236}">
                    <a16:creationId xmlns:a16="http://schemas.microsoft.com/office/drawing/2014/main" id="{8EA64295-A402-42D4-9A36-D074E9E745E1}"/>
                  </a:ext>
                </a:extLst>
              </p:cNvPr>
              <p:cNvPicPr/>
              <p:nvPr/>
            </p:nvPicPr>
            <p:blipFill>
              <a:blip r:embed="rId202"/>
              <a:stretch>
                <a:fillRect/>
              </a:stretch>
            </p:blipFill>
            <p:spPr>
              <a:xfrm>
                <a:off x="1657410" y="331524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56" name="Ink 155">
                <a:extLst>
                  <a:ext uri="{FF2B5EF4-FFF2-40B4-BE49-F238E27FC236}">
                    <a16:creationId xmlns:a16="http://schemas.microsoft.com/office/drawing/2014/main" id="{A683BEEB-4D0B-46DF-8DE0-73EAFD2AB616}"/>
                  </a:ext>
                </a:extLst>
              </p14:cNvPr>
              <p14:cNvContentPartPr/>
              <p14:nvPr/>
            </p14:nvContentPartPr>
            <p14:xfrm>
              <a:off x="1747410" y="3495248"/>
              <a:ext cx="360" cy="360"/>
            </p14:xfrm>
          </p:contentPart>
        </mc:Choice>
        <mc:Fallback xmlns="">
          <p:pic>
            <p:nvPicPr>
              <p:cNvPr id="156" name="Ink 155">
                <a:extLst>
                  <a:ext uri="{FF2B5EF4-FFF2-40B4-BE49-F238E27FC236}">
                    <a16:creationId xmlns:a16="http://schemas.microsoft.com/office/drawing/2014/main" id="{A683BEEB-4D0B-46DF-8DE0-73EAFD2AB616}"/>
                  </a:ext>
                </a:extLst>
              </p:cNvPr>
              <p:cNvPicPr/>
              <p:nvPr/>
            </p:nvPicPr>
            <p:blipFill>
              <a:blip r:embed="rId202"/>
              <a:stretch>
                <a:fillRect/>
              </a:stretch>
            </p:blipFill>
            <p:spPr>
              <a:xfrm>
                <a:off x="1657410" y="331524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57" name="Ink 156">
                <a:extLst>
                  <a:ext uri="{FF2B5EF4-FFF2-40B4-BE49-F238E27FC236}">
                    <a16:creationId xmlns:a16="http://schemas.microsoft.com/office/drawing/2014/main" id="{3D7D957D-B0B7-4665-ACAB-E1A6AF642E42}"/>
                  </a:ext>
                </a:extLst>
              </p14:cNvPr>
              <p14:cNvContentPartPr/>
              <p14:nvPr/>
            </p14:nvContentPartPr>
            <p14:xfrm>
              <a:off x="1757130" y="3490568"/>
              <a:ext cx="360" cy="360"/>
            </p14:xfrm>
          </p:contentPart>
        </mc:Choice>
        <mc:Fallback xmlns="">
          <p:pic>
            <p:nvPicPr>
              <p:cNvPr id="157" name="Ink 156">
                <a:extLst>
                  <a:ext uri="{FF2B5EF4-FFF2-40B4-BE49-F238E27FC236}">
                    <a16:creationId xmlns:a16="http://schemas.microsoft.com/office/drawing/2014/main" id="{3D7D957D-B0B7-4665-ACAB-E1A6AF642E42}"/>
                  </a:ext>
                </a:extLst>
              </p:cNvPr>
              <p:cNvPicPr/>
              <p:nvPr/>
            </p:nvPicPr>
            <p:blipFill>
              <a:blip r:embed="rId202"/>
              <a:stretch>
                <a:fillRect/>
              </a:stretch>
            </p:blipFill>
            <p:spPr>
              <a:xfrm>
                <a:off x="1667130" y="3310568"/>
                <a:ext cx="18000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58" name="Ink 157">
                <a:extLst>
                  <a:ext uri="{FF2B5EF4-FFF2-40B4-BE49-F238E27FC236}">
                    <a16:creationId xmlns:a16="http://schemas.microsoft.com/office/drawing/2014/main" id="{A6015DF2-9F01-4CDA-A7C1-8DC73B8B80E8}"/>
                  </a:ext>
                </a:extLst>
              </p14:cNvPr>
              <p14:cNvContentPartPr/>
              <p14:nvPr/>
            </p14:nvContentPartPr>
            <p14:xfrm>
              <a:off x="1366890" y="3393368"/>
              <a:ext cx="173880" cy="840960"/>
            </p14:xfrm>
          </p:contentPart>
        </mc:Choice>
        <mc:Fallback xmlns="">
          <p:pic>
            <p:nvPicPr>
              <p:cNvPr id="158" name="Ink 157">
                <a:extLst>
                  <a:ext uri="{FF2B5EF4-FFF2-40B4-BE49-F238E27FC236}">
                    <a16:creationId xmlns:a16="http://schemas.microsoft.com/office/drawing/2014/main" id="{A6015DF2-9F01-4CDA-A7C1-8DC73B8B80E8}"/>
                  </a:ext>
                </a:extLst>
              </p:cNvPr>
              <p:cNvPicPr/>
              <p:nvPr/>
            </p:nvPicPr>
            <p:blipFill>
              <a:blip r:embed="rId219"/>
              <a:stretch>
                <a:fillRect/>
              </a:stretch>
            </p:blipFill>
            <p:spPr>
              <a:xfrm>
                <a:off x="1276890" y="3213368"/>
                <a:ext cx="353520" cy="12006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59" name="Ink 158">
                <a:extLst>
                  <a:ext uri="{FF2B5EF4-FFF2-40B4-BE49-F238E27FC236}">
                    <a16:creationId xmlns:a16="http://schemas.microsoft.com/office/drawing/2014/main" id="{BE4591E2-C6F3-4346-AD8A-C86D1258ACF6}"/>
                  </a:ext>
                </a:extLst>
              </p14:cNvPr>
              <p14:cNvContentPartPr/>
              <p14:nvPr/>
            </p14:nvContentPartPr>
            <p14:xfrm>
              <a:off x="1395330" y="3141548"/>
              <a:ext cx="247680" cy="318600"/>
            </p14:xfrm>
          </p:contentPart>
        </mc:Choice>
        <mc:Fallback xmlns="">
          <p:pic>
            <p:nvPicPr>
              <p:cNvPr id="159" name="Ink 158">
                <a:extLst>
                  <a:ext uri="{FF2B5EF4-FFF2-40B4-BE49-F238E27FC236}">
                    <a16:creationId xmlns:a16="http://schemas.microsoft.com/office/drawing/2014/main" id="{BE4591E2-C6F3-4346-AD8A-C86D1258ACF6}"/>
                  </a:ext>
                </a:extLst>
              </p:cNvPr>
              <p:cNvPicPr/>
              <p:nvPr/>
            </p:nvPicPr>
            <p:blipFill>
              <a:blip r:embed="rId221"/>
              <a:stretch>
                <a:fillRect/>
              </a:stretch>
            </p:blipFill>
            <p:spPr>
              <a:xfrm>
                <a:off x="1305330" y="2961548"/>
                <a:ext cx="427320" cy="6782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60" name="Ink 159">
                <a:extLst>
                  <a:ext uri="{FF2B5EF4-FFF2-40B4-BE49-F238E27FC236}">
                    <a16:creationId xmlns:a16="http://schemas.microsoft.com/office/drawing/2014/main" id="{FDD50DF7-B5B1-4FB6-A3DC-BD5ED9622877}"/>
                  </a:ext>
                </a:extLst>
              </p14:cNvPr>
              <p14:cNvContentPartPr/>
              <p14:nvPr/>
            </p14:nvContentPartPr>
            <p14:xfrm>
              <a:off x="4000290" y="5478938"/>
              <a:ext cx="360" cy="360"/>
            </p14:xfrm>
          </p:contentPart>
        </mc:Choice>
        <mc:Fallback xmlns="">
          <p:pic>
            <p:nvPicPr>
              <p:cNvPr id="160" name="Ink 159">
                <a:extLst>
                  <a:ext uri="{FF2B5EF4-FFF2-40B4-BE49-F238E27FC236}">
                    <a16:creationId xmlns:a16="http://schemas.microsoft.com/office/drawing/2014/main" id="{FDD50DF7-B5B1-4FB6-A3DC-BD5ED9622877}"/>
                  </a:ext>
                </a:extLst>
              </p:cNvPr>
              <p:cNvPicPr/>
              <p:nvPr/>
            </p:nvPicPr>
            <p:blipFill>
              <a:blip r:embed="rId223"/>
              <a:stretch>
                <a:fillRect/>
              </a:stretch>
            </p:blipFill>
            <p:spPr>
              <a:xfrm>
                <a:off x="3995970" y="5474618"/>
                <a:ext cx="9000" cy="9000"/>
              </a:xfrm>
              <a:prstGeom prst="rect">
                <a:avLst/>
              </a:prstGeom>
            </p:spPr>
          </p:pic>
        </mc:Fallback>
      </mc:AlternateContent>
      <p:grpSp>
        <p:nvGrpSpPr>
          <p:cNvPr id="161" name="Group 160">
            <a:extLst>
              <a:ext uri="{FF2B5EF4-FFF2-40B4-BE49-F238E27FC236}">
                <a16:creationId xmlns:a16="http://schemas.microsoft.com/office/drawing/2014/main" id="{F2936830-9629-4DCB-AE64-AA4166CF33DF}"/>
              </a:ext>
            </a:extLst>
          </p:cNvPr>
          <p:cNvGrpSpPr/>
          <p:nvPr/>
        </p:nvGrpSpPr>
        <p:grpSpPr>
          <a:xfrm>
            <a:off x="3926490" y="5433938"/>
            <a:ext cx="76680" cy="45720"/>
            <a:chOff x="3926490" y="5433938"/>
            <a:chExt cx="76680" cy="45720"/>
          </a:xfrm>
        </p:grpSpPr>
        <mc:AlternateContent xmlns:mc="http://schemas.openxmlformats.org/markup-compatibility/2006" xmlns:p14="http://schemas.microsoft.com/office/powerpoint/2010/main">
          <mc:Choice Requires="p14">
            <p:contentPart p14:bwMode="auto" r:id="rId224">
              <p14:nvContentPartPr>
                <p14:cNvPr id="162" name="Ink 161">
                  <a:extLst>
                    <a:ext uri="{FF2B5EF4-FFF2-40B4-BE49-F238E27FC236}">
                      <a16:creationId xmlns:a16="http://schemas.microsoft.com/office/drawing/2014/main" id="{C6B4AA35-EBF0-4F71-B5F8-2427E76252F6}"/>
                    </a:ext>
                  </a:extLst>
                </p14:cNvPr>
                <p14:cNvContentPartPr/>
                <p14:nvPr/>
              </p14:nvContentPartPr>
              <p14:xfrm>
                <a:off x="3971850" y="5464628"/>
                <a:ext cx="360" cy="360"/>
              </p14:xfrm>
            </p:contentPart>
          </mc:Choice>
          <mc:Fallback xmlns="">
            <p:pic>
              <p:nvPicPr>
                <p:cNvPr id="623731" name="Ink 623730">
                  <a:extLst>
                    <a:ext uri="{FF2B5EF4-FFF2-40B4-BE49-F238E27FC236}">
                      <a16:creationId xmlns:a16="http://schemas.microsoft.com/office/drawing/2014/main" id="{8D1A9944-7F6C-4E00-8527-4B6E86CBCC74}"/>
                    </a:ext>
                  </a:extLst>
                </p:cNvPr>
                <p:cNvPicPr/>
                <p:nvPr/>
              </p:nvPicPr>
              <p:blipFill>
                <a:blip r:embed="rId231"/>
                <a:stretch>
                  <a:fillRect/>
                </a:stretch>
              </p:blipFill>
              <p:spPr>
                <a:xfrm>
                  <a:off x="396753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63" name="Ink 162">
                  <a:extLst>
                    <a:ext uri="{FF2B5EF4-FFF2-40B4-BE49-F238E27FC236}">
                      <a16:creationId xmlns:a16="http://schemas.microsoft.com/office/drawing/2014/main" id="{3053EE2B-CFB7-4277-BFD8-0C3037108767}"/>
                    </a:ext>
                  </a:extLst>
                </p14:cNvPr>
                <p14:cNvContentPartPr/>
                <p14:nvPr/>
              </p14:nvContentPartPr>
              <p14:xfrm>
                <a:off x="3974010" y="5464628"/>
                <a:ext cx="360" cy="360"/>
              </p14:xfrm>
            </p:contentPart>
          </mc:Choice>
          <mc:Fallback xmlns="">
            <p:pic>
              <p:nvPicPr>
                <p:cNvPr id="623732" name="Ink 623731">
                  <a:extLst>
                    <a:ext uri="{FF2B5EF4-FFF2-40B4-BE49-F238E27FC236}">
                      <a16:creationId xmlns:a16="http://schemas.microsoft.com/office/drawing/2014/main" id="{1FABE1CA-EDE5-43CA-9179-5E0C18A532F1}"/>
                    </a:ext>
                  </a:extLst>
                </p:cNvPr>
                <p:cNvPicPr/>
                <p:nvPr/>
              </p:nvPicPr>
              <p:blipFill>
                <a:blip r:embed="rId231"/>
                <a:stretch>
                  <a:fillRect/>
                </a:stretch>
              </p:blipFill>
              <p:spPr>
                <a:xfrm>
                  <a:off x="396969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64" name="Ink 163">
                  <a:extLst>
                    <a:ext uri="{FF2B5EF4-FFF2-40B4-BE49-F238E27FC236}">
                      <a16:creationId xmlns:a16="http://schemas.microsoft.com/office/drawing/2014/main" id="{1077265A-67D8-40E2-9B97-B84CE6537C48}"/>
                    </a:ext>
                  </a:extLst>
                </p14:cNvPr>
                <p14:cNvContentPartPr/>
                <p14:nvPr/>
              </p14:nvContentPartPr>
              <p14:xfrm>
                <a:off x="3985890" y="5464628"/>
                <a:ext cx="360" cy="720"/>
              </p14:xfrm>
            </p:contentPart>
          </mc:Choice>
          <mc:Fallback xmlns="">
            <p:pic>
              <p:nvPicPr>
                <p:cNvPr id="623734" name="Ink 623733">
                  <a:extLst>
                    <a:ext uri="{FF2B5EF4-FFF2-40B4-BE49-F238E27FC236}">
                      <a16:creationId xmlns:a16="http://schemas.microsoft.com/office/drawing/2014/main" id="{0D66794F-A8AC-4535-AB60-353408529959}"/>
                    </a:ext>
                  </a:extLst>
                </p:cNvPr>
                <p:cNvPicPr/>
                <p:nvPr/>
              </p:nvPicPr>
              <p:blipFill>
                <a:blip r:embed="rId231"/>
                <a:stretch>
                  <a:fillRect/>
                </a:stretch>
              </p:blipFill>
              <p:spPr>
                <a:xfrm>
                  <a:off x="3981570" y="5460308"/>
                  <a:ext cx="900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65" name="Ink 164">
                  <a:extLst>
                    <a:ext uri="{FF2B5EF4-FFF2-40B4-BE49-F238E27FC236}">
                      <a16:creationId xmlns:a16="http://schemas.microsoft.com/office/drawing/2014/main" id="{0D646582-9F8F-441B-BF38-3EF5AF45030A}"/>
                    </a:ext>
                  </a:extLst>
                </p14:cNvPr>
                <p14:cNvContentPartPr/>
                <p14:nvPr/>
              </p14:nvContentPartPr>
              <p14:xfrm>
                <a:off x="3978690" y="5457428"/>
                <a:ext cx="4680" cy="720"/>
              </p14:xfrm>
            </p:contentPart>
          </mc:Choice>
          <mc:Fallback xmlns="">
            <p:pic>
              <p:nvPicPr>
                <p:cNvPr id="623736" name="Ink 623735">
                  <a:extLst>
                    <a:ext uri="{FF2B5EF4-FFF2-40B4-BE49-F238E27FC236}">
                      <a16:creationId xmlns:a16="http://schemas.microsoft.com/office/drawing/2014/main" id="{DCE1869B-5D99-4C96-87F2-81D03567DDDB}"/>
                    </a:ext>
                  </a:extLst>
                </p:cNvPr>
                <p:cNvPicPr/>
                <p:nvPr/>
              </p:nvPicPr>
              <p:blipFill>
                <a:blip r:embed="rId236"/>
                <a:stretch>
                  <a:fillRect/>
                </a:stretch>
              </p:blipFill>
              <p:spPr>
                <a:xfrm>
                  <a:off x="3974370" y="5453108"/>
                  <a:ext cx="1332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66" name="Ink 165">
                  <a:extLst>
                    <a:ext uri="{FF2B5EF4-FFF2-40B4-BE49-F238E27FC236}">
                      <a16:creationId xmlns:a16="http://schemas.microsoft.com/office/drawing/2014/main" id="{64CA74EB-4727-4C41-BF93-97CC6484B7BD}"/>
                    </a:ext>
                  </a:extLst>
                </p14:cNvPr>
                <p14:cNvContentPartPr/>
                <p14:nvPr/>
              </p14:nvContentPartPr>
              <p14:xfrm>
                <a:off x="3990570" y="5467148"/>
                <a:ext cx="360" cy="360"/>
              </p14:xfrm>
            </p:contentPart>
          </mc:Choice>
          <mc:Fallback xmlns="">
            <p:pic>
              <p:nvPicPr>
                <p:cNvPr id="623737" name="Ink 623736">
                  <a:extLst>
                    <a:ext uri="{FF2B5EF4-FFF2-40B4-BE49-F238E27FC236}">
                      <a16:creationId xmlns:a16="http://schemas.microsoft.com/office/drawing/2014/main" id="{27CFD7B1-767B-4DB9-A1AA-5EE4232BDA83}"/>
                    </a:ext>
                  </a:extLst>
                </p:cNvPr>
                <p:cNvPicPr/>
                <p:nvPr/>
              </p:nvPicPr>
              <p:blipFill>
                <a:blip r:embed="rId231"/>
                <a:stretch>
                  <a:fillRect/>
                </a:stretch>
              </p:blipFill>
              <p:spPr>
                <a:xfrm>
                  <a:off x="3986250" y="546282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67" name="Ink 166">
                  <a:extLst>
                    <a:ext uri="{FF2B5EF4-FFF2-40B4-BE49-F238E27FC236}">
                      <a16:creationId xmlns:a16="http://schemas.microsoft.com/office/drawing/2014/main" id="{B31DA248-9352-4A6D-BE01-043EB6295513}"/>
                    </a:ext>
                  </a:extLst>
                </p14:cNvPr>
                <p14:cNvContentPartPr/>
                <p14:nvPr/>
              </p14:nvContentPartPr>
              <p14:xfrm>
                <a:off x="3978690" y="5457428"/>
                <a:ext cx="360" cy="360"/>
              </p14:xfrm>
            </p:contentPart>
          </mc:Choice>
          <mc:Fallback xmlns="">
            <p:pic>
              <p:nvPicPr>
                <p:cNvPr id="623750" name="Ink 623749">
                  <a:extLst>
                    <a:ext uri="{FF2B5EF4-FFF2-40B4-BE49-F238E27FC236}">
                      <a16:creationId xmlns:a16="http://schemas.microsoft.com/office/drawing/2014/main" id="{879887EF-6097-4F83-9D3B-5B98591D4009}"/>
                    </a:ext>
                  </a:extLst>
                </p:cNvPr>
                <p:cNvPicPr/>
                <p:nvPr/>
              </p:nvPicPr>
              <p:blipFill>
                <a:blip r:embed="rId231"/>
                <a:stretch>
                  <a:fillRect/>
                </a:stretch>
              </p:blipFill>
              <p:spPr>
                <a:xfrm>
                  <a:off x="3974370" y="54531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68" name="Ink 167">
                  <a:extLst>
                    <a:ext uri="{FF2B5EF4-FFF2-40B4-BE49-F238E27FC236}">
                      <a16:creationId xmlns:a16="http://schemas.microsoft.com/office/drawing/2014/main" id="{D72A5E6D-212B-4C72-ACFF-D95E07373A85}"/>
                    </a:ext>
                  </a:extLst>
                </p14:cNvPr>
                <p14:cNvContentPartPr/>
                <p14:nvPr/>
              </p14:nvContentPartPr>
              <p14:xfrm>
                <a:off x="3988410" y="5464628"/>
                <a:ext cx="360" cy="360"/>
              </p14:xfrm>
            </p:contentPart>
          </mc:Choice>
          <mc:Fallback xmlns="">
            <p:pic>
              <p:nvPicPr>
                <p:cNvPr id="623754" name="Ink 623753">
                  <a:extLst>
                    <a:ext uri="{FF2B5EF4-FFF2-40B4-BE49-F238E27FC236}">
                      <a16:creationId xmlns:a16="http://schemas.microsoft.com/office/drawing/2014/main" id="{E904D47B-11D6-43A1-A89C-E13ECC3902D3}"/>
                    </a:ext>
                  </a:extLst>
                </p:cNvPr>
                <p:cNvPicPr/>
                <p:nvPr/>
              </p:nvPicPr>
              <p:blipFill>
                <a:blip r:embed="rId231"/>
                <a:stretch>
                  <a:fillRect/>
                </a:stretch>
              </p:blipFill>
              <p:spPr>
                <a:xfrm>
                  <a:off x="3984090" y="546030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69" name="Ink 168">
                  <a:extLst>
                    <a:ext uri="{FF2B5EF4-FFF2-40B4-BE49-F238E27FC236}">
                      <a16:creationId xmlns:a16="http://schemas.microsoft.com/office/drawing/2014/main" id="{8B7C581E-D337-4B9C-9F46-F5C2B420C4E5}"/>
                    </a:ext>
                  </a:extLst>
                </p14:cNvPr>
                <p14:cNvContentPartPr/>
                <p14:nvPr/>
              </p14:nvContentPartPr>
              <p14:xfrm>
                <a:off x="4000290" y="5476508"/>
                <a:ext cx="360" cy="360"/>
              </p14:xfrm>
            </p:contentPart>
          </mc:Choice>
          <mc:Fallback xmlns="">
            <p:pic>
              <p:nvPicPr>
                <p:cNvPr id="623756" name="Ink 623755">
                  <a:extLst>
                    <a:ext uri="{FF2B5EF4-FFF2-40B4-BE49-F238E27FC236}">
                      <a16:creationId xmlns:a16="http://schemas.microsoft.com/office/drawing/2014/main" id="{89FB9F0D-212E-4AE0-9D7E-9CDC32D61C5C}"/>
                    </a:ext>
                  </a:extLst>
                </p:cNvPr>
                <p:cNvPicPr/>
                <p:nvPr/>
              </p:nvPicPr>
              <p:blipFill>
                <a:blip r:embed="rId231"/>
                <a:stretch>
                  <a:fillRect/>
                </a:stretch>
              </p:blipFill>
              <p:spPr>
                <a:xfrm>
                  <a:off x="399597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70" name="Ink 169">
                  <a:extLst>
                    <a:ext uri="{FF2B5EF4-FFF2-40B4-BE49-F238E27FC236}">
                      <a16:creationId xmlns:a16="http://schemas.microsoft.com/office/drawing/2014/main" id="{D911AF44-80F5-492B-9DA8-479E0A9DDB47}"/>
                    </a:ext>
                  </a:extLst>
                </p14:cNvPr>
                <p14:cNvContentPartPr/>
                <p14:nvPr/>
              </p14:nvContentPartPr>
              <p14:xfrm>
                <a:off x="3931170" y="5436188"/>
                <a:ext cx="43200" cy="19440"/>
              </p14:xfrm>
            </p:contentPart>
          </mc:Choice>
          <mc:Fallback xmlns="">
            <p:pic>
              <p:nvPicPr>
                <p:cNvPr id="623757" name="Ink 623756">
                  <a:extLst>
                    <a:ext uri="{FF2B5EF4-FFF2-40B4-BE49-F238E27FC236}">
                      <a16:creationId xmlns:a16="http://schemas.microsoft.com/office/drawing/2014/main" id="{6B763D37-5F22-4435-BD64-0DB5353451DC}"/>
                    </a:ext>
                  </a:extLst>
                </p:cNvPr>
                <p:cNvPicPr/>
                <p:nvPr/>
              </p:nvPicPr>
              <p:blipFill>
                <a:blip r:embed="rId242"/>
                <a:stretch>
                  <a:fillRect/>
                </a:stretch>
              </p:blipFill>
              <p:spPr>
                <a:xfrm>
                  <a:off x="3926850" y="5431868"/>
                  <a:ext cx="518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71" name="Ink 170">
                  <a:extLst>
                    <a:ext uri="{FF2B5EF4-FFF2-40B4-BE49-F238E27FC236}">
                      <a16:creationId xmlns:a16="http://schemas.microsoft.com/office/drawing/2014/main" id="{C41DAF8D-DB8A-422B-A9C2-914FD053DAA6}"/>
                    </a:ext>
                  </a:extLst>
                </p14:cNvPr>
                <p14:cNvContentPartPr/>
                <p14:nvPr/>
              </p14:nvContentPartPr>
              <p14:xfrm>
                <a:off x="3982650" y="5477228"/>
                <a:ext cx="1440" cy="2160"/>
              </p14:xfrm>
            </p:contentPart>
          </mc:Choice>
          <mc:Fallback xmlns="">
            <p:pic>
              <p:nvPicPr>
                <p:cNvPr id="623745" name="Ink 623744">
                  <a:extLst>
                    <a:ext uri="{FF2B5EF4-FFF2-40B4-BE49-F238E27FC236}">
                      <a16:creationId xmlns:a16="http://schemas.microsoft.com/office/drawing/2014/main" id="{ABFDE52E-06EB-44A2-9D5C-9B1C0133C508}"/>
                    </a:ext>
                  </a:extLst>
                </p:cNvPr>
                <p:cNvPicPr/>
                <p:nvPr/>
              </p:nvPicPr>
              <p:blipFill>
                <a:blip r:embed="rId244"/>
                <a:stretch>
                  <a:fillRect/>
                </a:stretch>
              </p:blipFill>
              <p:spPr>
                <a:xfrm>
                  <a:off x="3978330" y="5472908"/>
                  <a:ext cx="1008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72" name="Ink 171">
                  <a:extLst>
                    <a:ext uri="{FF2B5EF4-FFF2-40B4-BE49-F238E27FC236}">
                      <a16:creationId xmlns:a16="http://schemas.microsoft.com/office/drawing/2014/main" id="{33CE3CED-7611-47B3-94AE-F272A2A479E6}"/>
                    </a:ext>
                  </a:extLst>
                </p14:cNvPr>
                <p14:cNvContentPartPr/>
                <p14:nvPr/>
              </p14:nvContentPartPr>
              <p14:xfrm>
                <a:off x="3990570" y="5476508"/>
                <a:ext cx="360" cy="360"/>
              </p14:xfrm>
            </p:contentPart>
          </mc:Choice>
          <mc:Fallback xmlns="">
            <p:pic>
              <p:nvPicPr>
                <p:cNvPr id="623746" name="Ink 623745">
                  <a:extLst>
                    <a:ext uri="{FF2B5EF4-FFF2-40B4-BE49-F238E27FC236}">
                      <a16:creationId xmlns:a16="http://schemas.microsoft.com/office/drawing/2014/main" id="{AD7F692A-095F-4D5B-82FB-E2F72D538A22}"/>
                    </a:ext>
                  </a:extLst>
                </p:cNvPr>
                <p:cNvPicPr/>
                <p:nvPr/>
              </p:nvPicPr>
              <p:blipFill>
                <a:blip r:embed="rId231"/>
                <a:stretch>
                  <a:fillRect/>
                </a:stretch>
              </p:blipFill>
              <p:spPr>
                <a:xfrm>
                  <a:off x="398625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73" name="Ink 172">
                  <a:extLst>
                    <a:ext uri="{FF2B5EF4-FFF2-40B4-BE49-F238E27FC236}">
                      <a16:creationId xmlns:a16="http://schemas.microsoft.com/office/drawing/2014/main" id="{D9689BEE-0B0B-4AF9-A496-B976E71B17E0}"/>
                    </a:ext>
                  </a:extLst>
                </p14:cNvPr>
                <p14:cNvContentPartPr/>
                <p14:nvPr/>
              </p14:nvContentPartPr>
              <p14:xfrm>
                <a:off x="4000290" y="5476508"/>
                <a:ext cx="360" cy="360"/>
              </p14:xfrm>
            </p:contentPart>
          </mc:Choice>
          <mc:Fallback xmlns="">
            <p:pic>
              <p:nvPicPr>
                <p:cNvPr id="623748" name="Ink 623747">
                  <a:extLst>
                    <a:ext uri="{FF2B5EF4-FFF2-40B4-BE49-F238E27FC236}">
                      <a16:creationId xmlns:a16="http://schemas.microsoft.com/office/drawing/2014/main" id="{D95669A4-DC01-4438-B7B4-BA18D33E67B0}"/>
                    </a:ext>
                  </a:extLst>
                </p:cNvPr>
                <p:cNvPicPr/>
                <p:nvPr/>
              </p:nvPicPr>
              <p:blipFill>
                <a:blip r:embed="rId231"/>
                <a:stretch>
                  <a:fillRect/>
                </a:stretch>
              </p:blipFill>
              <p:spPr>
                <a:xfrm>
                  <a:off x="3995970" y="547218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74" name="Ink 173">
                  <a:extLst>
                    <a:ext uri="{FF2B5EF4-FFF2-40B4-BE49-F238E27FC236}">
                      <a16:creationId xmlns:a16="http://schemas.microsoft.com/office/drawing/2014/main" id="{43B0BA6B-79F9-48AA-835E-918F5A490256}"/>
                    </a:ext>
                  </a:extLst>
                </p14:cNvPr>
                <p14:cNvContentPartPr/>
                <p14:nvPr/>
              </p14:nvContentPartPr>
              <p14:xfrm>
                <a:off x="4002810" y="5478938"/>
                <a:ext cx="360" cy="360"/>
              </p14:xfrm>
            </p:contentPart>
          </mc:Choice>
          <mc:Fallback xmlns="">
            <p:pic>
              <p:nvPicPr>
                <p:cNvPr id="623807" name="Ink 623806">
                  <a:extLst>
                    <a:ext uri="{FF2B5EF4-FFF2-40B4-BE49-F238E27FC236}">
                      <a16:creationId xmlns:a16="http://schemas.microsoft.com/office/drawing/2014/main" id="{4AB435A3-D7AF-4AF0-A678-5205467EAE28}"/>
                    </a:ext>
                  </a:extLst>
                </p:cNvPr>
                <p:cNvPicPr/>
                <p:nvPr/>
              </p:nvPicPr>
              <p:blipFill>
                <a:blip r:embed="rId231"/>
                <a:stretch>
                  <a:fillRect/>
                </a:stretch>
              </p:blipFill>
              <p:spPr>
                <a:xfrm>
                  <a:off x="3998490" y="54746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75" name="Ink 174">
                  <a:extLst>
                    <a:ext uri="{FF2B5EF4-FFF2-40B4-BE49-F238E27FC236}">
                      <a16:creationId xmlns:a16="http://schemas.microsoft.com/office/drawing/2014/main" id="{9E144B12-9003-40A7-9CCF-F6D8672D84E7}"/>
                    </a:ext>
                  </a:extLst>
                </p14:cNvPr>
                <p14:cNvContentPartPr/>
                <p14:nvPr/>
              </p14:nvContentPartPr>
              <p14:xfrm>
                <a:off x="3969330" y="5464538"/>
                <a:ext cx="360" cy="360"/>
              </p14:xfrm>
            </p:contentPart>
          </mc:Choice>
          <mc:Fallback xmlns="">
            <p:pic>
              <p:nvPicPr>
                <p:cNvPr id="623809" name="Ink 623808">
                  <a:extLst>
                    <a:ext uri="{FF2B5EF4-FFF2-40B4-BE49-F238E27FC236}">
                      <a16:creationId xmlns:a16="http://schemas.microsoft.com/office/drawing/2014/main" id="{AA8284C8-697B-4205-BAC0-24E82E6A1FED}"/>
                    </a:ext>
                  </a:extLst>
                </p:cNvPr>
                <p:cNvPicPr/>
                <p:nvPr/>
              </p:nvPicPr>
              <p:blipFill>
                <a:blip r:embed="rId231"/>
                <a:stretch>
                  <a:fillRect/>
                </a:stretch>
              </p:blipFill>
              <p:spPr>
                <a:xfrm>
                  <a:off x="3965010" y="54602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76" name="Ink 175">
                  <a:extLst>
                    <a:ext uri="{FF2B5EF4-FFF2-40B4-BE49-F238E27FC236}">
                      <a16:creationId xmlns:a16="http://schemas.microsoft.com/office/drawing/2014/main" id="{76858384-E5F2-4BBB-80F7-148AEB6FB6BF}"/>
                    </a:ext>
                  </a:extLst>
                </p14:cNvPr>
                <p14:cNvContentPartPr/>
                <p14:nvPr/>
              </p14:nvContentPartPr>
              <p14:xfrm>
                <a:off x="3935490" y="5464538"/>
                <a:ext cx="17280" cy="5400"/>
              </p14:xfrm>
            </p:contentPart>
          </mc:Choice>
          <mc:Fallback xmlns="">
            <p:pic>
              <p:nvPicPr>
                <p:cNvPr id="623811" name="Ink 623810">
                  <a:extLst>
                    <a:ext uri="{FF2B5EF4-FFF2-40B4-BE49-F238E27FC236}">
                      <a16:creationId xmlns:a16="http://schemas.microsoft.com/office/drawing/2014/main" id="{C26F2471-F52A-42CA-BCDB-C94B542D00C6}"/>
                    </a:ext>
                  </a:extLst>
                </p:cNvPr>
                <p:cNvPicPr/>
                <p:nvPr/>
              </p:nvPicPr>
              <p:blipFill>
                <a:blip r:embed="rId250"/>
                <a:stretch>
                  <a:fillRect/>
                </a:stretch>
              </p:blipFill>
              <p:spPr>
                <a:xfrm>
                  <a:off x="3931170" y="5460218"/>
                  <a:ext cx="259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77" name="Ink 176">
                  <a:extLst>
                    <a:ext uri="{FF2B5EF4-FFF2-40B4-BE49-F238E27FC236}">
                      <a16:creationId xmlns:a16="http://schemas.microsoft.com/office/drawing/2014/main" id="{99F3C2EF-1F24-41E6-BB01-16D9EF935BE8}"/>
                    </a:ext>
                  </a:extLst>
                </p14:cNvPr>
                <p14:cNvContentPartPr/>
                <p14:nvPr/>
              </p14:nvContentPartPr>
              <p14:xfrm>
                <a:off x="3964650" y="5464538"/>
                <a:ext cx="14040" cy="3240"/>
              </p14:xfrm>
            </p:contentPart>
          </mc:Choice>
          <mc:Fallback xmlns="">
            <p:pic>
              <p:nvPicPr>
                <p:cNvPr id="623813" name="Ink 623812">
                  <a:extLst>
                    <a:ext uri="{FF2B5EF4-FFF2-40B4-BE49-F238E27FC236}">
                      <a16:creationId xmlns:a16="http://schemas.microsoft.com/office/drawing/2014/main" id="{96BDD7B6-1EE8-41B7-851F-D77E39E1C9FD}"/>
                    </a:ext>
                  </a:extLst>
                </p:cNvPr>
                <p:cNvPicPr/>
                <p:nvPr/>
              </p:nvPicPr>
              <p:blipFill>
                <a:blip r:embed="rId252"/>
                <a:stretch>
                  <a:fillRect/>
                </a:stretch>
              </p:blipFill>
              <p:spPr>
                <a:xfrm>
                  <a:off x="3960330" y="5460218"/>
                  <a:ext cx="226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78" name="Ink 177">
                  <a:extLst>
                    <a:ext uri="{FF2B5EF4-FFF2-40B4-BE49-F238E27FC236}">
                      <a16:creationId xmlns:a16="http://schemas.microsoft.com/office/drawing/2014/main" id="{749D3BE1-8C8A-45AB-8C9C-A9766F3C22BB}"/>
                    </a:ext>
                  </a:extLst>
                </p14:cNvPr>
                <p14:cNvContentPartPr/>
                <p14:nvPr/>
              </p14:nvContentPartPr>
              <p14:xfrm>
                <a:off x="3957450" y="5459858"/>
                <a:ext cx="28440" cy="5400"/>
              </p14:xfrm>
            </p:contentPart>
          </mc:Choice>
          <mc:Fallback xmlns="">
            <p:pic>
              <p:nvPicPr>
                <p:cNvPr id="623815" name="Ink 623814">
                  <a:extLst>
                    <a:ext uri="{FF2B5EF4-FFF2-40B4-BE49-F238E27FC236}">
                      <a16:creationId xmlns:a16="http://schemas.microsoft.com/office/drawing/2014/main" id="{D785674A-C48C-4851-BCCE-A4B7B9719D27}"/>
                    </a:ext>
                  </a:extLst>
                </p:cNvPr>
                <p:cNvPicPr/>
                <p:nvPr/>
              </p:nvPicPr>
              <p:blipFill>
                <a:blip r:embed="rId254"/>
                <a:stretch>
                  <a:fillRect/>
                </a:stretch>
              </p:blipFill>
              <p:spPr>
                <a:xfrm>
                  <a:off x="3953130" y="5455538"/>
                  <a:ext cx="370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79" name="Ink 178">
                  <a:extLst>
                    <a:ext uri="{FF2B5EF4-FFF2-40B4-BE49-F238E27FC236}">
                      <a16:creationId xmlns:a16="http://schemas.microsoft.com/office/drawing/2014/main" id="{DC23092A-52A5-49C9-87BF-F1EEF64EF5E2}"/>
                    </a:ext>
                  </a:extLst>
                </p14:cNvPr>
                <p14:cNvContentPartPr/>
                <p14:nvPr/>
              </p14:nvContentPartPr>
              <p14:xfrm>
                <a:off x="3926490" y="5433938"/>
                <a:ext cx="70560" cy="37080"/>
              </p14:xfrm>
            </p:contentPart>
          </mc:Choice>
          <mc:Fallback xmlns="">
            <p:pic>
              <p:nvPicPr>
                <p:cNvPr id="623817" name="Ink 623816">
                  <a:extLst>
                    <a:ext uri="{FF2B5EF4-FFF2-40B4-BE49-F238E27FC236}">
                      <a16:creationId xmlns:a16="http://schemas.microsoft.com/office/drawing/2014/main" id="{DE4014B9-2345-476C-8537-F0AD1BE06A4A}"/>
                    </a:ext>
                  </a:extLst>
                </p:cNvPr>
                <p:cNvPicPr/>
                <p:nvPr/>
              </p:nvPicPr>
              <p:blipFill>
                <a:blip r:embed="rId256"/>
                <a:stretch>
                  <a:fillRect/>
                </a:stretch>
              </p:blipFill>
              <p:spPr>
                <a:xfrm>
                  <a:off x="3922170" y="5429618"/>
                  <a:ext cx="792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80" name="Ink 179">
                  <a:extLst>
                    <a:ext uri="{FF2B5EF4-FFF2-40B4-BE49-F238E27FC236}">
                      <a16:creationId xmlns:a16="http://schemas.microsoft.com/office/drawing/2014/main" id="{D8E66FC7-BE6A-49C9-A652-0A9479638000}"/>
                    </a:ext>
                  </a:extLst>
                </p14:cNvPr>
                <p14:cNvContentPartPr/>
                <p14:nvPr/>
              </p14:nvContentPartPr>
              <p14:xfrm>
                <a:off x="4002810" y="5478938"/>
                <a:ext cx="360" cy="720"/>
              </p14:xfrm>
            </p:contentPart>
          </mc:Choice>
          <mc:Fallback xmlns="">
            <p:pic>
              <p:nvPicPr>
                <p:cNvPr id="623818" name="Ink 623817">
                  <a:extLst>
                    <a:ext uri="{FF2B5EF4-FFF2-40B4-BE49-F238E27FC236}">
                      <a16:creationId xmlns:a16="http://schemas.microsoft.com/office/drawing/2014/main" id="{681AAB96-B158-4638-A81D-949E2CCCF022}"/>
                    </a:ext>
                  </a:extLst>
                </p:cNvPr>
                <p:cNvPicPr/>
                <p:nvPr/>
              </p:nvPicPr>
              <p:blipFill>
                <a:blip r:embed="rId231"/>
                <a:stretch>
                  <a:fillRect/>
                </a:stretch>
              </p:blipFill>
              <p:spPr>
                <a:xfrm>
                  <a:off x="3998490" y="5474618"/>
                  <a:ext cx="9000" cy="9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8">
            <p14:nvContentPartPr>
              <p14:cNvPr id="181" name="Ink 180">
                <a:extLst>
                  <a:ext uri="{FF2B5EF4-FFF2-40B4-BE49-F238E27FC236}">
                    <a16:creationId xmlns:a16="http://schemas.microsoft.com/office/drawing/2014/main" id="{7E6C1FBC-E657-4FC2-A451-4A69AA38C78B}"/>
                  </a:ext>
                </a:extLst>
              </p14:cNvPr>
              <p14:cNvContentPartPr/>
              <p14:nvPr/>
            </p14:nvContentPartPr>
            <p14:xfrm>
              <a:off x="1402170" y="5381378"/>
              <a:ext cx="360" cy="720"/>
            </p14:xfrm>
          </p:contentPart>
        </mc:Choice>
        <mc:Fallback xmlns="">
          <p:pic>
            <p:nvPicPr>
              <p:cNvPr id="181" name="Ink 180">
                <a:extLst>
                  <a:ext uri="{FF2B5EF4-FFF2-40B4-BE49-F238E27FC236}">
                    <a16:creationId xmlns:a16="http://schemas.microsoft.com/office/drawing/2014/main" id="{7E6C1FBC-E657-4FC2-A451-4A69AA38C78B}"/>
                  </a:ext>
                </a:extLst>
              </p:cNvPr>
              <p:cNvPicPr/>
              <p:nvPr/>
            </p:nvPicPr>
            <p:blipFill>
              <a:blip r:embed="rId259"/>
              <a:stretch>
                <a:fillRect/>
              </a:stretch>
            </p:blipFill>
            <p:spPr>
              <a:xfrm>
                <a:off x="1397850" y="5378498"/>
                <a:ext cx="9000" cy="64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82" name="Ink 181">
                <a:extLst>
                  <a:ext uri="{FF2B5EF4-FFF2-40B4-BE49-F238E27FC236}">
                    <a16:creationId xmlns:a16="http://schemas.microsoft.com/office/drawing/2014/main" id="{1C87C482-B16A-4D0D-883A-0EB6916B152A}"/>
                  </a:ext>
                </a:extLst>
              </p14:cNvPr>
              <p14:cNvContentPartPr/>
              <p14:nvPr/>
            </p14:nvContentPartPr>
            <p14:xfrm>
              <a:off x="1400010" y="5310098"/>
              <a:ext cx="111960" cy="16920"/>
            </p14:xfrm>
          </p:contentPart>
        </mc:Choice>
        <mc:Fallback xmlns="">
          <p:pic>
            <p:nvPicPr>
              <p:cNvPr id="182" name="Ink 181">
                <a:extLst>
                  <a:ext uri="{FF2B5EF4-FFF2-40B4-BE49-F238E27FC236}">
                    <a16:creationId xmlns:a16="http://schemas.microsoft.com/office/drawing/2014/main" id="{1C87C482-B16A-4D0D-883A-0EB6916B152A}"/>
                  </a:ext>
                </a:extLst>
              </p:cNvPr>
              <p:cNvPicPr/>
              <p:nvPr/>
            </p:nvPicPr>
            <p:blipFill>
              <a:blip r:embed="rId261"/>
              <a:stretch>
                <a:fillRect/>
              </a:stretch>
            </p:blipFill>
            <p:spPr>
              <a:xfrm>
                <a:off x="1310298" y="5130098"/>
                <a:ext cx="291024" cy="376560"/>
              </a:xfrm>
              <a:prstGeom prst="rect">
                <a:avLst/>
              </a:prstGeom>
            </p:spPr>
          </p:pic>
        </mc:Fallback>
      </mc:AlternateContent>
      <mc:AlternateContent xmlns:mc="http://schemas.openxmlformats.org/markup-compatibility/2006" xmlns:a14="http://schemas.microsoft.com/office/drawing/2010/main">
        <mc:Choice Requires="a14">
          <p:sp>
            <p:nvSpPr>
              <p:cNvPr id="183" name="TextBox 182">
                <a:extLst>
                  <a:ext uri="{FF2B5EF4-FFF2-40B4-BE49-F238E27FC236}">
                    <a16:creationId xmlns:a16="http://schemas.microsoft.com/office/drawing/2014/main" id="{7C97674F-BA3A-4EC4-B538-0517634D4DC0}"/>
                  </a:ext>
                </a:extLst>
              </p:cNvPr>
              <p:cNvSpPr txBox="1"/>
              <p:nvPr/>
            </p:nvSpPr>
            <p:spPr>
              <a:xfrm>
                <a:off x="1687138" y="4601915"/>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a:latin typeface="Cambria Math" panose="02040503050406030204" pitchFamily="18" charset="0"/>
                        </a:rPr>
                        <m:t>𝑋</m:t>
                      </m:r>
                      <m:r>
                        <m:rPr>
                          <m:nor/>
                        </m:rPr>
                        <a:rPr lang="en-US" altLang="en-US" sz="1600" dirty="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83" name="TextBox 182">
                <a:extLst>
                  <a:ext uri="{FF2B5EF4-FFF2-40B4-BE49-F238E27FC236}">
                    <a16:creationId xmlns:a16="http://schemas.microsoft.com/office/drawing/2014/main" id="{7C97674F-BA3A-4EC4-B538-0517634D4DC0}"/>
                  </a:ext>
                </a:extLst>
              </p:cNvPr>
              <p:cNvSpPr txBox="1">
                <a:spLocks noRot="1" noChangeAspect="1" noMove="1" noResize="1" noEditPoints="1" noAdjustHandles="1" noChangeArrowheads="1" noChangeShapeType="1" noTextEdit="1"/>
              </p:cNvSpPr>
              <p:nvPr/>
            </p:nvSpPr>
            <p:spPr>
              <a:xfrm>
                <a:off x="1687138" y="4601915"/>
                <a:ext cx="1611454" cy="338554"/>
              </a:xfrm>
              <a:prstGeom prst="rect">
                <a:avLst/>
              </a:prstGeom>
              <a:blipFill>
                <a:blip r:embed="rId262"/>
                <a:stretch>
                  <a:fillRect/>
                </a:stretch>
              </a:blipFill>
            </p:spPr>
            <p:txBody>
              <a:bodyPr/>
              <a:lstStyle/>
              <a:p>
                <a:r>
                  <a:rPr lang="en-CA">
                    <a:noFill/>
                  </a:rPr>
                  <a:t> </a:t>
                </a:r>
              </a:p>
            </p:txBody>
          </p:sp>
        </mc:Fallback>
      </mc:AlternateContent>
      <p:cxnSp>
        <p:nvCxnSpPr>
          <p:cNvPr id="184" name="Straight Arrow Connector 183">
            <a:extLst>
              <a:ext uri="{FF2B5EF4-FFF2-40B4-BE49-F238E27FC236}">
                <a16:creationId xmlns:a16="http://schemas.microsoft.com/office/drawing/2014/main" id="{FB7BDF18-74BA-4BC4-9E39-8D79B0242222}"/>
              </a:ext>
            </a:extLst>
          </p:cNvPr>
          <p:cNvCxnSpPr>
            <a:cxnSpLocks/>
          </p:cNvCxnSpPr>
          <p:nvPr/>
        </p:nvCxnSpPr>
        <p:spPr>
          <a:xfrm rot="18900000" flipH="1">
            <a:off x="2182130" y="4417734"/>
            <a:ext cx="629707" cy="0"/>
          </a:xfrm>
          <a:prstGeom prst="straightConnector1">
            <a:avLst/>
          </a:prstGeom>
          <a:ln w="12700">
            <a:headEnd type="stealth"/>
            <a:tailEnd type="none"/>
          </a:ln>
        </p:spPr>
        <p:style>
          <a:lnRef idx="1">
            <a:schemeClr val="dk1"/>
          </a:lnRef>
          <a:fillRef idx="0">
            <a:schemeClr val="dk1"/>
          </a:fillRef>
          <a:effectRef idx="0">
            <a:schemeClr val="dk1"/>
          </a:effectRef>
          <a:fontRef idx="minor">
            <a:schemeClr val="tx1"/>
          </a:fontRef>
        </p:style>
      </p:cxnSp>
      <p:cxnSp>
        <p:nvCxnSpPr>
          <p:cNvPr id="185" name="Straight Connector 184">
            <a:extLst>
              <a:ext uri="{FF2B5EF4-FFF2-40B4-BE49-F238E27FC236}">
                <a16:creationId xmlns:a16="http://schemas.microsoft.com/office/drawing/2014/main" id="{B344AF36-7F1C-4909-968C-86914262771A}"/>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19104C0-EC6B-4851-936C-6A69634CFCEC}"/>
              </a:ext>
            </a:extLst>
          </p:cNvPr>
          <p:cNvCxnSpPr>
            <a:cxnSpLocks/>
            <a:stCxn id="33" idx="3"/>
            <a:endCxn id="23" idx="0"/>
          </p:cNvCxnSpPr>
          <p:nvPr/>
        </p:nvCxnSpPr>
        <p:spPr>
          <a:xfrm>
            <a:off x="1264233" y="2043475"/>
            <a:ext cx="3464713" cy="34534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Straight Arrow Connector 185">
            <a:extLst>
              <a:ext uri="{FF2B5EF4-FFF2-40B4-BE49-F238E27FC236}">
                <a16:creationId xmlns:a16="http://schemas.microsoft.com/office/drawing/2014/main" id="{13BF51DA-E8DD-49D8-A179-44E2822D8190}"/>
              </a:ext>
            </a:extLst>
          </p:cNvPr>
          <p:cNvCxnSpPr>
            <a:cxnSpLocks/>
          </p:cNvCxnSpPr>
          <p:nvPr/>
        </p:nvCxnSpPr>
        <p:spPr>
          <a:xfrm rot="18900000" flipH="1">
            <a:off x="3807743" y="4411558"/>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87" name="TextBox 186">
                <a:extLst>
                  <a:ext uri="{FF2B5EF4-FFF2-40B4-BE49-F238E27FC236}">
                    <a16:creationId xmlns:a16="http://schemas.microsoft.com/office/drawing/2014/main" id="{3071109A-A919-4949-BBE8-BF479B3EA0FE}"/>
                  </a:ext>
                </a:extLst>
              </p:cNvPr>
              <p:cNvSpPr txBox="1"/>
              <p:nvPr/>
            </p:nvSpPr>
            <p:spPr>
              <a:xfrm>
                <a:off x="3500126" y="3897250"/>
                <a:ext cx="2310817"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0.8</m:t>
                      </m:r>
                      <m:r>
                        <a:rPr lang="en-CA" altLang="en-US" sz="1600" i="1">
                          <a:latin typeface="Cambria Math" panose="02040503050406030204" pitchFamily="18" charset="0"/>
                        </a:rPr>
                        <m:t>𝑋</m:t>
                      </m:r>
                      <m:r>
                        <m:rPr>
                          <m:nor/>
                        </m:rPr>
                        <a:rPr lang="en-US" altLang="en-US" sz="1600" dirty="0"/>
                        <m:t>+</m:t>
                      </m:r>
                      <m:r>
                        <a:rPr lang="en-CA" altLang="en-US" sz="1600" b="0" i="1" dirty="0" smtClean="0">
                          <a:latin typeface="Cambria Math" panose="02040503050406030204" pitchFamily="18" charset="0"/>
                        </a:rPr>
                        <m:t>0.8</m:t>
                      </m:r>
                      <m:r>
                        <a:rPr lang="en-CA" altLang="en-US" sz="1600" i="1">
                          <a:latin typeface="Cambria Math" panose="02040503050406030204" pitchFamily="18" charset="0"/>
                        </a:rPr>
                        <m:t>𝑌</m:t>
                      </m:r>
                      <m:r>
                        <a:rPr lang="en-CA" altLang="en-US" sz="1600" i="1">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87" name="TextBox 186">
                <a:extLst>
                  <a:ext uri="{FF2B5EF4-FFF2-40B4-BE49-F238E27FC236}">
                    <a16:creationId xmlns:a16="http://schemas.microsoft.com/office/drawing/2014/main" id="{3071109A-A919-4949-BBE8-BF479B3EA0FE}"/>
                  </a:ext>
                </a:extLst>
              </p:cNvPr>
              <p:cNvSpPr txBox="1">
                <a:spLocks noRot="1" noChangeAspect="1" noMove="1" noResize="1" noEditPoints="1" noAdjustHandles="1" noChangeArrowheads="1" noChangeShapeType="1" noTextEdit="1"/>
              </p:cNvSpPr>
              <p:nvPr/>
            </p:nvSpPr>
            <p:spPr>
              <a:xfrm>
                <a:off x="3500126" y="3897250"/>
                <a:ext cx="2310817" cy="338554"/>
              </a:xfrm>
              <a:prstGeom prst="rect">
                <a:avLst/>
              </a:prstGeom>
              <a:blipFill>
                <a:blip r:embed="rId263"/>
                <a:stretch>
                  <a:fillRect/>
                </a:stretch>
              </a:blipFill>
            </p:spPr>
            <p:txBody>
              <a:bodyPr/>
              <a:lstStyle/>
              <a:p>
                <a:r>
                  <a:rPr lang="en-CA">
                    <a:noFill/>
                  </a:rPr>
                  <a:t> </a:t>
                </a:r>
              </a:p>
            </p:txBody>
          </p:sp>
        </mc:Fallback>
      </mc:AlternateContent>
    </p:spTree>
    <p:extLst>
      <p:ext uri="{BB962C8B-B14F-4D97-AF65-F5344CB8AC3E}">
        <p14:creationId xmlns:p14="http://schemas.microsoft.com/office/powerpoint/2010/main" val="873669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0" name="Parallelogram 6">
            <a:extLst>
              <a:ext uri="{FF2B5EF4-FFF2-40B4-BE49-F238E27FC236}">
                <a16:creationId xmlns:a16="http://schemas.microsoft.com/office/drawing/2014/main" id="{81686BE2-D406-4D8D-AB73-6146F14EF09B}"/>
              </a:ext>
            </a:extLst>
          </p:cNvPr>
          <p:cNvSpPr/>
          <p:nvPr/>
        </p:nvSpPr>
        <p:spPr>
          <a:xfrm>
            <a:off x="1278737" y="2758433"/>
            <a:ext cx="2761592" cy="2747256"/>
          </a:xfrm>
          <a:custGeom>
            <a:avLst/>
            <a:gdLst>
              <a:gd name="connsiteX0" fmla="*/ 0 w 4257297"/>
              <a:gd name="connsiteY0" fmla="*/ 3432484 h 3432484"/>
              <a:gd name="connsiteX1" fmla="*/ 858121 w 4257297"/>
              <a:gd name="connsiteY1" fmla="*/ 0 h 3432484"/>
              <a:gd name="connsiteX2" fmla="*/ 4257297 w 4257297"/>
              <a:gd name="connsiteY2" fmla="*/ 0 h 3432484"/>
              <a:gd name="connsiteX3" fmla="*/ 3399176 w 4257297"/>
              <a:gd name="connsiteY3" fmla="*/ 3432484 h 3432484"/>
              <a:gd name="connsiteX4" fmla="*/ 0 w 4257297"/>
              <a:gd name="connsiteY4" fmla="*/ 3432484 h 3432484"/>
              <a:gd name="connsiteX0" fmla="*/ 2021266 w 3399176"/>
              <a:gd name="connsiteY0" fmla="*/ 3403301 h 3432484"/>
              <a:gd name="connsiteX1" fmla="*/ 0 w 3399176"/>
              <a:gd name="connsiteY1" fmla="*/ 0 h 3432484"/>
              <a:gd name="connsiteX2" fmla="*/ 3399176 w 3399176"/>
              <a:gd name="connsiteY2" fmla="*/ 0 h 3432484"/>
              <a:gd name="connsiteX3" fmla="*/ 2541055 w 3399176"/>
              <a:gd name="connsiteY3" fmla="*/ 3432484 h 3432484"/>
              <a:gd name="connsiteX4" fmla="*/ 2021266 w 3399176"/>
              <a:gd name="connsiteY4" fmla="*/ 3403301 h 3432484"/>
              <a:gd name="connsiteX0" fmla="*/ 1885078 w 3399176"/>
              <a:gd name="connsiteY0" fmla="*/ 3422756 h 3432484"/>
              <a:gd name="connsiteX1" fmla="*/ 0 w 3399176"/>
              <a:gd name="connsiteY1" fmla="*/ 0 h 3432484"/>
              <a:gd name="connsiteX2" fmla="*/ 3399176 w 3399176"/>
              <a:gd name="connsiteY2" fmla="*/ 0 h 3432484"/>
              <a:gd name="connsiteX3" fmla="*/ 2541055 w 3399176"/>
              <a:gd name="connsiteY3" fmla="*/ 3432484 h 3432484"/>
              <a:gd name="connsiteX4" fmla="*/ 1885078 w 3399176"/>
              <a:gd name="connsiteY4" fmla="*/ 3422756 h 3432484"/>
              <a:gd name="connsiteX0" fmla="*/ 2731385 w 4245483"/>
              <a:gd name="connsiteY0" fmla="*/ 3422756 h 3432484"/>
              <a:gd name="connsiteX1" fmla="*/ 0 w 4245483"/>
              <a:gd name="connsiteY1" fmla="*/ 661481 h 3432484"/>
              <a:gd name="connsiteX2" fmla="*/ 4245483 w 4245483"/>
              <a:gd name="connsiteY2" fmla="*/ 0 h 3432484"/>
              <a:gd name="connsiteX3" fmla="*/ 3387362 w 4245483"/>
              <a:gd name="connsiteY3" fmla="*/ 3432484 h 3432484"/>
              <a:gd name="connsiteX4" fmla="*/ 2731385 w 4245483"/>
              <a:gd name="connsiteY4" fmla="*/ 3422756 h 3432484"/>
              <a:gd name="connsiteX0" fmla="*/ 2785528 w 3441505"/>
              <a:gd name="connsiteY0" fmla="*/ 3481122 h 3490850"/>
              <a:gd name="connsiteX1" fmla="*/ 54143 w 3441505"/>
              <a:gd name="connsiteY1" fmla="*/ 719847 h 3490850"/>
              <a:gd name="connsiteX2" fmla="*/ 0 w 3441505"/>
              <a:gd name="connsiteY2" fmla="*/ 0 h 3490850"/>
              <a:gd name="connsiteX3" fmla="*/ 3441505 w 3441505"/>
              <a:gd name="connsiteY3" fmla="*/ 3490850 h 3490850"/>
              <a:gd name="connsiteX4" fmla="*/ 2785528 w 3441505"/>
              <a:gd name="connsiteY4" fmla="*/ 3481122 h 3490850"/>
              <a:gd name="connsiteX0" fmla="*/ 2785528 w 3441505"/>
              <a:gd name="connsiteY0" fmla="*/ 3481122 h 3490850"/>
              <a:gd name="connsiteX1" fmla="*/ 4604 w 3441505"/>
              <a:gd name="connsiteY1" fmla="*/ 670130 h 3490850"/>
              <a:gd name="connsiteX2" fmla="*/ 0 w 3441505"/>
              <a:gd name="connsiteY2" fmla="*/ 0 h 3490850"/>
              <a:gd name="connsiteX3" fmla="*/ 3441505 w 3441505"/>
              <a:gd name="connsiteY3" fmla="*/ 3490850 h 3490850"/>
              <a:gd name="connsiteX4" fmla="*/ 2785528 w 3441505"/>
              <a:gd name="connsiteY4" fmla="*/ 3481122 h 3490850"/>
              <a:gd name="connsiteX0" fmla="*/ 2785528 w 3441505"/>
              <a:gd name="connsiteY0" fmla="*/ 3481122 h 3490850"/>
              <a:gd name="connsiteX1" fmla="*/ 4604 w 3441505"/>
              <a:gd name="connsiteY1" fmla="*/ 660186 h 3490850"/>
              <a:gd name="connsiteX2" fmla="*/ 0 w 3441505"/>
              <a:gd name="connsiteY2" fmla="*/ 0 h 3490850"/>
              <a:gd name="connsiteX3" fmla="*/ 3441505 w 3441505"/>
              <a:gd name="connsiteY3" fmla="*/ 3490850 h 3490850"/>
              <a:gd name="connsiteX4" fmla="*/ 2785528 w 3441505"/>
              <a:gd name="connsiteY4" fmla="*/ 3481122 h 3490850"/>
              <a:gd name="connsiteX0" fmla="*/ 2785528 w 3510861"/>
              <a:gd name="connsiteY0" fmla="*/ 3481122 h 3500793"/>
              <a:gd name="connsiteX1" fmla="*/ 4604 w 3510861"/>
              <a:gd name="connsiteY1" fmla="*/ 660186 h 3500793"/>
              <a:gd name="connsiteX2" fmla="*/ 0 w 3510861"/>
              <a:gd name="connsiteY2" fmla="*/ 0 h 3500793"/>
              <a:gd name="connsiteX3" fmla="*/ 3510861 w 3510861"/>
              <a:gd name="connsiteY3" fmla="*/ 3500793 h 3500793"/>
              <a:gd name="connsiteX4" fmla="*/ 2785528 w 3510861"/>
              <a:gd name="connsiteY4" fmla="*/ 3481122 h 3500793"/>
              <a:gd name="connsiteX0" fmla="*/ 2795436 w 3520769"/>
              <a:gd name="connsiteY0" fmla="*/ 3501009 h 3520680"/>
              <a:gd name="connsiteX1" fmla="*/ 14512 w 3520769"/>
              <a:gd name="connsiteY1" fmla="*/ 680073 h 3520680"/>
              <a:gd name="connsiteX2" fmla="*/ 0 w 3520769"/>
              <a:gd name="connsiteY2" fmla="*/ 0 h 3520680"/>
              <a:gd name="connsiteX3" fmla="*/ 3520769 w 3520769"/>
              <a:gd name="connsiteY3" fmla="*/ 3520680 h 3520680"/>
              <a:gd name="connsiteX4" fmla="*/ 2795436 w 3520769"/>
              <a:gd name="connsiteY4" fmla="*/ 3501009 h 3520680"/>
              <a:gd name="connsiteX0" fmla="*/ 2800927 w 3526260"/>
              <a:gd name="connsiteY0" fmla="*/ 3501009 h 3520680"/>
              <a:gd name="connsiteX1" fmla="*/ 188 w 3526260"/>
              <a:gd name="connsiteY1" fmla="*/ 680073 h 3520680"/>
              <a:gd name="connsiteX2" fmla="*/ 5491 w 3526260"/>
              <a:gd name="connsiteY2" fmla="*/ 0 h 3520680"/>
              <a:gd name="connsiteX3" fmla="*/ 3526260 w 3526260"/>
              <a:gd name="connsiteY3" fmla="*/ 3520680 h 3520680"/>
              <a:gd name="connsiteX4" fmla="*/ 2800927 w 3526260"/>
              <a:gd name="connsiteY4" fmla="*/ 3501009 h 3520680"/>
              <a:gd name="connsiteX0" fmla="*/ 2791019 w 3526260"/>
              <a:gd name="connsiteY0" fmla="*/ 3520896 h 3520896"/>
              <a:gd name="connsiteX1" fmla="*/ 188 w 3526260"/>
              <a:gd name="connsiteY1" fmla="*/ 680073 h 3520896"/>
              <a:gd name="connsiteX2" fmla="*/ 5491 w 3526260"/>
              <a:gd name="connsiteY2" fmla="*/ 0 h 3520896"/>
              <a:gd name="connsiteX3" fmla="*/ 3526260 w 3526260"/>
              <a:gd name="connsiteY3" fmla="*/ 3520680 h 3520896"/>
              <a:gd name="connsiteX4" fmla="*/ 2791019 w 3526260"/>
              <a:gd name="connsiteY4" fmla="*/ 3520896 h 3520896"/>
              <a:gd name="connsiteX0" fmla="*/ 2790868 w 3526109"/>
              <a:gd name="connsiteY0" fmla="*/ 3520896 h 3520896"/>
              <a:gd name="connsiteX1" fmla="*/ 37 w 3526109"/>
              <a:gd name="connsiteY1" fmla="*/ 680073 h 3520896"/>
              <a:gd name="connsiteX2" fmla="*/ 44972 w 3526109"/>
              <a:gd name="connsiteY2" fmla="*/ 0 h 3520896"/>
              <a:gd name="connsiteX3" fmla="*/ 3526109 w 3526109"/>
              <a:gd name="connsiteY3" fmla="*/ 3520680 h 3520896"/>
              <a:gd name="connsiteX4" fmla="*/ 2790868 w 3526109"/>
              <a:gd name="connsiteY4" fmla="*/ 3520896 h 3520896"/>
              <a:gd name="connsiteX0" fmla="*/ 2790922 w 3526163"/>
              <a:gd name="connsiteY0" fmla="*/ 3530840 h 3530840"/>
              <a:gd name="connsiteX1" fmla="*/ 91 w 3526163"/>
              <a:gd name="connsiteY1" fmla="*/ 690017 h 3530840"/>
              <a:gd name="connsiteX2" fmla="*/ 15302 w 3526163"/>
              <a:gd name="connsiteY2" fmla="*/ 0 h 3530840"/>
              <a:gd name="connsiteX3" fmla="*/ 3526163 w 3526163"/>
              <a:gd name="connsiteY3" fmla="*/ 3530624 h 3530840"/>
              <a:gd name="connsiteX4" fmla="*/ 2790922 w 3526163"/>
              <a:gd name="connsiteY4" fmla="*/ 3530840 h 3530840"/>
              <a:gd name="connsiteX0" fmla="*/ 2077553 w 3526163"/>
              <a:gd name="connsiteY0" fmla="*/ 3543475 h 3543475"/>
              <a:gd name="connsiteX1" fmla="*/ 91 w 3526163"/>
              <a:gd name="connsiteY1" fmla="*/ 690017 h 3543475"/>
              <a:gd name="connsiteX2" fmla="*/ 15302 w 3526163"/>
              <a:gd name="connsiteY2" fmla="*/ 0 h 3543475"/>
              <a:gd name="connsiteX3" fmla="*/ 3526163 w 3526163"/>
              <a:gd name="connsiteY3" fmla="*/ 3530624 h 3543475"/>
              <a:gd name="connsiteX4" fmla="*/ 2077553 w 3526163"/>
              <a:gd name="connsiteY4" fmla="*/ 3543475 h 3543475"/>
              <a:gd name="connsiteX0" fmla="*/ 2077553 w 2802885"/>
              <a:gd name="connsiteY0" fmla="*/ 3543475 h 3568532"/>
              <a:gd name="connsiteX1" fmla="*/ 91 w 2802885"/>
              <a:gd name="connsiteY1" fmla="*/ 690017 h 3568532"/>
              <a:gd name="connsiteX2" fmla="*/ 15302 w 2802885"/>
              <a:gd name="connsiteY2" fmla="*/ 0 h 3568532"/>
              <a:gd name="connsiteX3" fmla="*/ 2802885 w 2802885"/>
              <a:gd name="connsiteY3" fmla="*/ 3568532 h 3568532"/>
              <a:gd name="connsiteX4" fmla="*/ 2077553 w 2802885"/>
              <a:gd name="connsiteY4" fmla="*/ 3543475 h 3568532"/>
              <a:gd name="connsiteX0" fmla="*/ 2087431 w 2812763"/>
              <a:gd name="connsiteY0" fmla="*/ 3543475 h 3568532"/>
              <a:gd name="connsiteX1" fmla="*/ 60 w 2812763"/>
              <a:gd name="connsiteY1" fmla="*/ 879553 h 3568532"/>
              <a:gd name="connsiteX2" fmla="*/ 25180 w 2812763"/>
              <a:gd name="connsiteY2" fmla="*/ 0 h 3568532"/>
              <a:gd name="connsiteX3" fmla="*/ 2812763 w 2812763"/>
              <a:gd name="connsiteY3" fmla="*/ 3568532 h 3568532"/>
              <a:gd name="connsiteX4" fmla="*/ 2087431 w 2812763"/>
              <a:gd name="connsiteY4" fmla="*/ 3543475 h 3568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2763" h="3568532">
                <a:moveTo>
                  <a:pt x="2087431" y="3543475"/>
                </a:moveTo>
                <a:lnTo>
                  <a:pt x="60" y="879553"/>
                </a:lnTo>
                <a:cubicBezTo>
                  <a:pt x="-1475" y="656176"/>
                  <a:pt x="26715" y="223377"/>
                  <a:pt x="25180" y="0"/>
                </a:cubicBezTo>
                <a:lnTo>
                  <a:pt x="2812763" y="3568532"/>
                </a:lnTo>
                <a:lnTo>
                  <a:pt x="2087431" y="3543475"/>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Right Triangle 5">
            <a:extLst>
              <a:ext uri="{FF2B5EF4-FFF2-40B4-BE49-F238E27FC236}">
                <a16:creationId xmlns:a16="http://schemas.microsoft.com/office/drawing/2014/main" id="{A0FA9A2A-D647-4D23-A51B-7083B4364F1A}"/>
              </a:ext>
            </a:extLst>
          </p:cNvPr>
          <p:cNvSpPr/>
          <p:nvPr/>
        </p:nvSpPr>
        <p:spPr>
          <a:xfrm>
            <a:off x="1279957" y="3408504"/>
            <a:ext cx="2066095" cy="2098830"/>
          </a:xfrm>
          <a:prstGeom prst="r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BC – Prices Increase by the Same %</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19</a:t>
            </a:fld>
            <a:endParaRPr lang="en-US" dirty="0"/>
          </a:p>
        </p:txBody>
      </p:sp>
      <mc:AlternateContent xmlns:mc="http://schemas.openxmlformats.org/markup-compatibility/2006" xmlns:a14="http://schemas.microsoft.com/office/drawing/2010/main">
        <mc:Choice Requires="a14">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800000"/>
                <a:ext cx="4320000" cy="2880000"/>
              </a:xfrm>
              <a:ln w="12700">
                <a:solidFill>
                  <a:srgbClr val="2F2873"/>
                </a:solidFill>
              </a:ln>
            </p:spPr>
            <p:txBody>
              <a:bodyPr>
                <a:normAutofit/>
              </a:bodyPr>
              <a:lstStyle/>
              <a:p>
                <a:pPr marL="0" indent="0">
                  <a:lnSpc>
                    <a:spcPct val="120000"/>
                  </a:lnSpc>
                  <a:buNone/>
                </a:pPr>
                <a:r>
                  <a:rPr lang="en-CA" sz="1700" b="1" dirty="0"/>
                  <a:t>INITIAL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1</a:t>
                </a:r>
                <a:r>
                  <a:rPr lang="en-CA" sz="1700" dirty="0"/>
                  <a:t>,</a:t>
                </a:r>
                <a:r>
                  <a:rPr lang="en-CA" sz="1700" b="1" dirty="0"/>
                  <a:t> </a:t>
                </a:r>
                <a:r>
                  <a:rPr lang="en-CA" sz="1700" b="1" i="1" dirty="0"/>
                  <a:t>p</a:t>
                </a:r>
                <a:r>
                  <a:rPr lang="en-CA" sz="1700" b="1" i="1" baseline="-25000" dirty="0"/>
                  <a:t>Y</a:t>
                </a:r>
                <a:r>
                  <a:rPr lang="en-CA" sz="1700" b="1" i="1" dirty="0"/>
                  <a:t> </a:t>
                </a:r>
                <a:r>
                  <a:rPr lang="en-CA" sz="1700" b="1" dirty="0"/>
                  <a:t>= 1</a:t>
                </a:r>
              </a:p>
              <a:p>
                <a:pPr marL="0" indent="0">
                  <a:lnSpc>
                    <a:spcPct val="120000"/>
                  </a:lnSpc>
                  <a:buNone/>
                </a:pPr>
                <a:r>
                  <a:rPr lang="en-CA" sz="1700" b="1" dirty="0"/>
                  <a:t>NEW VALUES</a:t>
                </a:r>
                <a:r>
                  <a:rPr lang="en-CA" sz="1700" dirty="0"/>
                  <a:t>:</a:t>
                </a:r>
                <a:r>
                  <a:rPr lang="en-CA" sz="1700" b="1" dirty="0"/>
                  <a:t> </a:t>
                </a:r>
                <a:r>
                  <a:rPr lang="en-CA" sz="1700" b="1" i="1" dirty="0"/>
                  <a:t>I</a:t>
                </a:r>
                <a:r>
                  <a:rPr lang="en-CA" sz="1700" b="1" dirty="0"/>
                  <a:t> = 80</a:t>
                </a:r>
                <a:r>
                  <a:rPr lang="en-CA" sz="1700" dirty="0"/>
                  <a:t>,</a:t>
                </a:r>
                <a:r>
                  <a:rPr lang="en-CA" sz="1700" b="1" dirty="0"/>
                  <a:t> </a:t>
                </a:r>
                <a:r>
                  <a:rPr lang="en-CA" sz="1700" b="1" i="1" dirty="0"/>
                  <a:t>p</a:t>
                </a:r>
                <a:r>
                  <a:rPr lang="en-CA" sz="1700" b="1" i="1" baseline="-25000" dirty="0"/>
                  <a:t>X</a:t>
                </a:r>
                <a:r>
                  <a:rPr lang="en-CA" sz="1700" b="1" i="1" dirty="0"/>
                  <a:t> </a:t>
                </a:r>
                <a:r>
                  <a:rPr lang="en-CA" sz="1700" b="1" dirty="0"/>
                  <a:t>= </a:t>
                </a:r>
                <a14:m>
                  <m:oMath xmlns:m="http://schemas.openxmlformats.org/officeDocument/2006/math">
                    <m:f>
                      <m:fPr>
                        <m:ctrlPr>
                          <a:rPr lang="en-CA" altLang="en-US" sz="1800" i="1">
                            <a:latin typeface="Cambria Math" panose="02040503050406030204" pitchFamily="18" charset="0"/>
                          </a:rPr>
                        </m:ctrlPr>
                      </m:fPr>
                      <m:num>
                        <m:r>
                          <a:rPr lang="en-CA" altLang="en-US" sz="1800" i="1">
                            <a:latin typeface="Cambria Math" panose="02040503050406030204" pitchFamily="18" charset="0"/>
                          </a:rPr>
                          <m:t>4</m:t>
                        </m:r>
                      </m:num>
                      <m:den>
                        <m:r>
                          <a:rPr lang="en-CA" altLang="en-US" sz="1800" i="1">
                            <a:latin typeface="Cambria Math" panose="02040503050406030204" pitchFamily="18" charset="0"/>
                          </a:rPr>
                          <m:t>3</m:t>
                        </m:r>
                      </m:den>
                    </m:f>
                  </m:oMath>
                </a14:m>
                <a:r>
                  <a:rPr lang="en-CA" sz="1700" dirty="0"/>
                  <a:t>,</a:t>
                </a:r>
                <a:r>
                  <a:rPr lang="en-CA" sz="1700" b="1" dirty="0"/>
                  <a:t> </a:t>
                </a:r>
                <a:r>
                  <a:rPr lang="en-CA" sz="1700" b="1" i="1" dirty="0"/>
                  <a:t>p</a:t>
                </a:r>
                <a:r>
                  <a:rPr lang="en-CA" sz="1700" b="1" i="1" baseline="-25000" dirty="0"/>
                  <a:t>Y</a:t>
                </a:r>
                <a:r>
                  <a:rPr lang="en-CA" sz="1700" b="1" i="1" dirty="0"/>
                  <a:t> </a:t>
                </a:r>
                <a:r>
                  <a:rPr lang="en-CA" sz="1700" b="1" dirty="0"/>
                  <a:t>= </a:t>
                </a:r>
                <a14:m>
                  <m:oMath xmlns:m="http://schemas.openxmlformats.org/officeDocument/2006/math">
                    <m:f>
                      <m:fPr>
                        <m:ctrlPr>
                          <a:rPr lang="en-CA" altLang="en-US" sz="1800" i="1">
                            <a:latin typeface="Cambria Math" panose="02040503050406030204" pitchFamily="18" charset="0"/>
                          </a:rPr>
                        </m:ctrlPr>
                      </m:fPr>
                      <m:num>
                        <m:r>
                          <a:rPr lang="en-CA" altLang="en-US" sz="1800" i="1">
                            <a:latin typeface="Cambria Math" panose="02040503050406030204" pitchFamily="18" charset="0"/>
                          </a:rPr>
                          <m:t>4</m:t>
                        </m:r>
                      </m:num>
                      <m:den>
                        <m:r>
                          <a:rPr lang="en-CA" altLang="en-US" sz="1800" i="1">
                            <a:latin typeface="Cambria Math" panose="02040503050406030204" pitchFamily="18" charset="0"/>
                          </a:rPr>
                          <m:t>3</m:t>
                        </m:r>
                      </m:den>
                    </m:f>
                  </m:oMath>
                </a14:m>
                <a:endParaRPr lang="en-CA" sz="1700" dirty="0"/>
              </a:p>
              <a:p>
                <a:pPr marL="0" indent="0">
                  <a:lnSpc>
                    <a:spcPct val="120000"/>
                  </a:lnSpc>
                  <a:buNone/>
                </a:pPr>
                <a:endParaRPr lang="en-CA" sz="1700" dirty="0"/>
              </a:p>
              <a:p>
                <a:pPr marL="0" indent="0">
                  <a:lnSpc>
                    <a:spcPct val="120000"/>
                  </a:lnSpc>
                  <a:buNone/>
                </a:pPr>
                <a:r>
                  <a:rPr lang="en-CA" sz="1700" dirty="0"/>
                  <a:t>Click </a:t>
                </a:r>
                <a:r>
                  <a:rPr lang="en-CA" sz="1700" dirty="0">
                    <a:hlinkClick r:id="rId3" action="ppaction://hlinksldjump"/>
                  </a:rPr>
                  <a:t>here</a:t>
                </a:r>
                <a:r>
                  <a:rPr lang="en-CA" sz="1700" dirty="0"/>
                  <a:t> to return to initial budget constraint!</a:t>
                </a:r>
                <a:endParaRPr lang="en-CA" dirty="0"/>
              </a:p>
            </p:txBody>
          </p:sp>
        </mc:Choice>
        <mc:Fallback xmlns="">
          <p:sp>
            <p:nvSpPr>
              <p:cNvPr id="50" name="Rectangle 7">
                <a:extLst>
                  <a:ext uri="{FF2B5EF4-FFF2-40B4-BE49-F238E27FC236}">
                    <a16:creationId xmlns:a16="http://schemas.microsoft.com/office/drawing/2014/main" id="{9944094E-588C-4C8C-BBEC-E720BFB7A565}"/>
                  </a:ext>
                </a:extLst>
              </p:cNvPr>
              <p:cNvSpPr>
                <a:spLocks noGrp="1" noRot="1" noChangeAspect="1" noMove="1" noResize="1" noEditPoints="1" noAdjustHandles="1" noChangeArrowheads="1" noChangeShapeType="1" noTextEdit="1"/>
              </p:cNvSpPr>
              <p:nvPr>
                <p:ph sz="half" idx="1"/>
              </p:nvPr>
            </p:nvSpPr>
            <p:spPr>
              <a:xfrm>
                <a:off x="7020000" y="1800000"/>
                <a:ext cx="4320000" cy="2880000"/>
              </a:xfrm>
              <a:blipFill>
                <a:blip r:embed="rId4"/>
                <a:stretch>
                  <a:fillRect l="-845"/>
                </a:stretch>
              </a:blipFill>
              <a:ln w="12700">
                <a:solidFill>
                  <a:srgbClr val="2F2873"/>
                </a:solidFill>
              </a:ln>
            </p:spPr>
            <p:txBody>
              <a:bodyPr/>
              <a:lstStyle/>
              <a:p>
                <a:r>
                  <a:rPr lang="en-CA">
                    <a:noFill/>
                  </a:rPr>
                  <a:t> </a:t>
                </a:r>
              </a:p>
            </p:txBody>
          </p:sp>
        </mc:Fallback>
      </mc:AlternateContent>
      <p:cxnSp>
        <p:nvCxnSpPr>
          <p:cNvPr id="9" name="Straight Arrow Connector 8">
            <a:extLst>
              <a:ext uri="{FF2B5EF4-FFF2-40B4-BE49-F238E27FC236}">
                <a16:creationId xmlns:a16="http://schemas.microsoft.com/office/drawing/2014/main" id="{B8C8FF30-1337-4D52-B942-D104752E334B}"/>
              </a:ext>
            </a:extLst>
          </p:cNvPr>
          <p:cNvCxnSpPr>
            <a:cxnSpLocks/>
          </p:cNvCxnSpPr>
          <p:nvPr/>
        </p:nvCxnSpPr>
        <p:spPr>
          <a:xfrm rot="18900000" flipH="1">
            <a:off x="3168909" y="4944839"/>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C909190E-7CFF-4DD5-8D03-5582FC496393}"/>
              </a:ext>
            </a:extLst>
          </p:cNvPr>
          <p:cNvSpPr txBox="1"/>
          <p:nvPr/>
        </p:nvSpPr>
        <p:spPr>
          <a:xfrm>
            <a:off x="3677439" y="4414361"/>
            <a:ext cx="2018925" cy="646331"/>
          </a:xfrm>
          <a:prstGeom prst="rect">
            <a:avLst/>
          </a:prstGeom>
          <a:noFill/>
        </p:spPr>
        <p:txBody>
          <a:bodyPr wrap="square" rtlCol="0">
            <a:spAutoFit/>
          </a:bodyPr>
          <a:lstStyle/>
          <a:p>
            <a:r>
              <a:rPr lang="en-CA" sz="1200" dirty="0">
                <a:latin typeface="PT Serif" panose="020A0603040505020204" pitchFamily="18" charset="0"/>
              </a:rPr>
              <a:t>set of bundles that became</a:t>
            </a:r>
          </a:p>
          <a:p>
            <a:r>
              <a:rPr lang="en-CA" sz="1200" dirty="0">
                <a:latin typeface="PT Serif" panose="020A0603040505020204" pitchFamily="18" charset="0"/>
              </a:rPr>
              <a:t>unaffordable as a result of </a:t>
            </a:r>
          </a:p>
          <a:p>
            <a:r>
              <a:rPr lang="en-CA" sz="1200" dirty="0">
                <a:latin typeface="PT Serif" panose="020A0603040505020204" pitchFamily="18" charset="0"/>
              </a:rPr>
              <a:t>the change</a:t>
            </a:r>
          </a:p>
        </p:txBody>
      </p:sp>
      <p:cxnSp>
        <p:nvCxnSpPr>
          <p:cNvPr id="11" name="Straight Connector 10">
            <a:extLst>
              <a:ext uri="{FF2B5EF4-FFF2-40B4-BE49-F238E27FC236}">
                <a16:creationId xmlns:a16="http://schemas.microsoft.com/office/drawing/2014/main" id="{F3C52A36-75CB-471A-936D-C924B497EBE5}"/>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C25D0C5D-CD25-4256-A4D0-68B1AE02579D}"/>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027A9DBF-1384-443B-8C95-2076132713E7}"/>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027A9DBF-1384-443B-8C95-2076132713E7}"/>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6"/>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6E5D379F-DE3F-46CF-83F3-BDB6E18AD75A}"/>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4" name="TextBox 13">
                <a:extLst>
                  <a:ext uri="{FF2B5EF4-FFF2-40B4-BE49-F238E27FC236}">
                    <a16:creationId xmlns:a16="http://schemas.microsoft.com/office/drawing/2014/main" id="{6E5D379F-DE3F-46CF-83F3-BDB6E18AD75A}"/>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7"/>
                <a:stretch>
                  <a:fillRect r="-12766"/>
                </a:stretch>
              </a:blipFill>
            </p:spPr>
            <p:txBody>
              <a:bodyPr/>
              <a:lstStyle/>
              <a:p>
                <a:r>
                  <a:rPr lang="en-CA">
                    <a:noFill/>
                  </a:rPr>
                  <a:t> </a:t>
                </a:r>
              </a:p>
            </p:txBody>
          </p:sp>
        </mc:Fallback>
      </mc:AlternateContent>
      <p:cxnSp>
        <p:nvCxnSpPr>
          <p:cNvPr id="15" name="Straight Connector 14">
            <a:extLst>
              <a:ext uri="{FF2B5EF4-FFF2-40B4-BE49-F238E27FC236}">
                <a16:creationId xmlns:a16="http://schemas.microsoft.com/office/drawing/2014/main" id="{44F53117-F7E4-43CF-A0A5-9DBDA2531D50}"/>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094FF8F-D4A5-4DB0-A99F-898161251BEE}"/>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61BD490-6614-48A2-82B7-F31FADCDF403}"/>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09A43F9-3A4C-4C6B-93F9-EED426A5AB0B}"/>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20D0E7A-5E65-4A55-A117-6819FCC099C2}"/>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2D1A539-5EC2-4131-B85D-D0ADDE1F94BE}"/>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1" name="TextBox 20">
            <a:extLst>
              <a:ext uri="{FF2B5EF4-FFF2-40B4-BE49-F238E27FC236}">
                <a16:creationId xmlns:a16="http://schemas.microsoft.com/office/drawing/2014/main" id="{8F372A22-0D38-4331-A649-355E21E0FC3F}"/>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2" name="TextBox 21">
            <a:extLst>
              <a:ext uri="{FF2B5EF4-FFF2-40B4-BE49-F238E27FC236}">
                <a16:creationId xmlns:a16="http://schemas.microsoft.com/office/drawing/2014/main" id="{7F002182-79D7-40FF-B35A-E430EB131B04}"/>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23" name="TextBox 22">
            <a:extLst>
              <a:ext uri="{FF2B5EF4-FFF2-40B4-BE49-F238E27FC236}">
                <a16:creationId xmlns:a16="http://schemas.microsoft.com/office/drawing/2014/main" id="{17FCA630-1879-426C-B352-366A205E2F63}"/>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24" name="TextBox 23">
            <a:extLst>
              <a:ext uri="{FF2B5EF4-FFF2-40B4-BE49-F238E27FC236}">
                <a16:creationId xmlns:a16="http://schemas.microsoft.com/office/drawing/2014/main" id="{7F05D62E-9C97-435D-A4FE-224DDEFA977C}"/>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25" name="Straight Connector 24">
            <a:extLst>
              <a:ext uri="{FF2B5EF4-FFF2-40B4-BE49-F238E27FC236}">
                <a16:creationId xmlns:a16="http://schemas.microsoft.com/office/drawing/2014/main" id="{3CB50B7F-CD49-413C-801B-DFCE206C53EE}"/>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1D7BDBA-3DC4-4415-8FC7-DD3DF27F9C79}"/>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7A7D90-E49F-4056-9391-5BBB6A728094}"/>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7771DB6-1AB0-4050-9325-DFCC1CBA375A}"/>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B1C0637-DC2E-4BB9-8C75-FADFBB28F63F}"/>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B0A63881-097A-4CAF-B522-5B7EC7E5DF70}"/>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31" name="TextBox 30">
            <a:extLst>
              <a:ext uri="{FF2B5EF4-FFF2-40B4-BE49-F238E27FC236}">
                <a16:creationId xmlns:a16="http://schemas.microsoft.com/office/drawing/2014/main" id="{AC3D5B76-1589-4376-88EB-2914EF1CE8CE}"/>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32" name="TextBox 31">
            <a:extLst>
              <a:ext uri="{FF2B5EF4-FFF2-40B4-BE49-F238E27FC236}">
                <a16:creationId xmlns:a16="http://schemas.microsoft.com/office/drawing/2014/main" id="{5A0B5463-A782-460D-B076-FB39C4C67884}"/>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3" name="TextBox 32">
            <a:extLst>
              <a:ext uri="{FF2B5EF4-FFF2-40B4-BE49-F238E27FC236}">
                <a16:creationId xmlns:a16="http://schemas.microsoft.com/office/drawing/2014/main" id="{6276E960-E213-4902-89AB-A1FB23EC4B04}"/>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4" name="TextBox 33">
            <a:extLst>
              <a:ext uri="{FF2B5EF4-FFF2-40B4-BE49-F238E27FC236}">
                <a16:creationId xmlns:a16="http://schemas.microsoft.com/office/drawing/2014/main" id="{DC29666A-FDA8-4586-B88A-1A65937A9E3B}"/>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35" name="TextBox 34">
            <a:extLst>
              <a:ext uri="{FF2B5EF4-FFF2-40B4-BE49-F238E27FC236}">
                <a16:creationId xmlns:a16="http://schemas.microsoft.com/office/drawing/2014/main" id="{1281D175-1034-417A-9EF3-75C8F53F91F9}"/>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36" name="TextBox 35">
            <a:extLst>
              <a:ext uri="{FF2B5EF4-FFF2-40B4-BE49-F238E27FC236}">
                <a16:creationId xmlns:a16="http://schemas.microsoft.com/office/drawing/2014/main" id="{3E290536-1D8B-48D4-8EAF-6DFC4E7D0E6C}"/>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37" name="Straight Connector 36">
            <a:extLst>
              <a:ext uri="{FF2B5EF4-FFF2-40B4-BE49-F238E27FC236}">
                <a16:creationId xmlns:a16="http://schemas.microsoft.com/office/drawing/2014/main" id="{589FFD84-C772-4967-B0C1-08412557C485}"/>
              </a:ext>
            </a:extLst>
          </p:cNvPr>
          <p:cNvCxnSpPr>
            <a:cxnSpLocks/>
          </p:cNvCxnSpPr>
          <p:nvPr/>
        </p:nvCxnSpPr>
        <p:spPr>
          <a:xfrm>
            <a:off x="1279957" y="2735082"/>
            <a:ext cx="2752133" cy="27670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4" name="TextBox 183">
                <a:extLst>
                  <a:ext uri="{FF2B5EF4-FFF2-40B4-BE49-F238E27FC236}">
                    <a16:creationId xmlns:a16="http://schemas.microsoft.com/office/drawing/2014/main" id="{4AAB675C-30EF-4189-899F-9A7620EA8886}"/>
                  </a:ext>
                </a:extLst>
              </p:cNvPr>
              <p:cNvSpPr txBox="1"/>
              <p:nvPr/>
            </p:nvSpPr>
            <p:spPr>
              <a:xfrm>
                <a:off x="1457681" y="2870821"/>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𝑋</m:t>
                      </m:r>
                      <m:r>
                        <m:rPr>
                          <m:nor/>
                        </m:rPr>
                        <a:rPr lang="en-US" altLang="en-US" sz="1600" dirty="0"/>
                        <m:t>+</m:t>
                      </m:r>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84" name="TextBox 183">
                <a:extLst>
                  <a:ext uri="{FF2B5EF4-FFF2-40B4-BE49-F238E27FC236}">
                    <a16:creationId xmlns:a16="http://schemas.microsoft.com/office/drawing/2014/main" id="{4AAB675C-30EF-4189-899F-9A7620EA8886}"/>
                  </a:ext>
                </a:extLst>
              </p:cNvPr>
              <p:cNvSpPr txBox="1">
                <a:spLocks noRot="1" noChangeAspect="1" noMove="1" noResize="1" noEditPoints="1" noAdjustHandles="1" noChangeArrowheads="1" noChangeShapeType="1" noTextEdit="1"/>
              </p:cNvSpPr>
              <p:nvPr/>
            </p:nvSpPr>
            <p:spPr>
              <a:xfrm>
                <a:off x="1457681" y="2870821"/>
                <a:ext cx="1611454" cy="338554"/>
              </a:xfrm>
              <a:prstGeom prst="rect">
                <a:avLst/>
              </a:prstGeom>
              <a:blipFill>
                <a:blip r:embed="rId8"/>
                <a:stretch>
                  <a:fillRect/>
                </a:stretch>
              </a:blipFill>
            </p:spPr>
            <p:txBody>
              <a:bodyPr/>
              <a:lstStyle/>
              <a:p>
                <a:r>
                  <a:rPr lang="en-CA">
                    <a:noFill/>
                  </a:rPr>
                  <a:t> </a:t>
                </a:r>
              </a:p>
            </p:txBody>
          </p:sp>
        </mc:Fallback>
      </mc:AlternateContent>
      <p:cxnSp>
        <p:nvCxnSpPr>
          <p:cNvPr id="185" name="Straight Arrow Connector 184">
            <a:extLst>
              <a:ext uri="{FF2B5EF4-FFF2-40B4-BE49-F238E27FC236}">
                <a16:creationId xmlns:a16="http://schemas.microsoft.com/office/drawing/2014/main" id="{F6FF8D14-B0A2-4C71-90D7-82959F00D25A}"/>
              </a:ext>
            </a:extLst>
          </p:cNvPr>
          <p:cNvCxnSpPr>
            <a:cxnSpLocks/>
          </p:cNvCxnSpPr>
          <p:nvPr/>
        </p:nvCxnSpPr>
        <p:spPr>
          <a:xfrm rot="18900000" flipH="1">
            <a:off x="1419743" y="3389054"/>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186" name="Straight Connector 185">
            <a:extLst>
              <a:ext uri="{FF2B5EF4-FFF2-40B4-BE49-F238E27FC236}">
                <a16:creationId xmlns:a16="http://schemas.microsoft.com/office/drawing/2014/main" id="{B3877499-6C0E-40DD-8682-19EA2A5517AF}"/>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F2549FDF-373D-41A8-83CE-F43941F856CC}"/>
              </a:ext>
            </a:extLst>
          </p:cNvPr>
          <p:cNvCxnSpPr>
            <a:cxnSpLocks/>
          </p:cNvCxnSpPr>
          <p:nvPr/>
        </p:nvCxnSpPr>
        <p:spPr>
          <a:xfrm>
            <a:off x="1287672" y="3428637"/>
            <a:ext cx="2067026" cy="2068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Arrow Connector 187">
            <a:extLst>
              <a:ext uri="{FF2B5EF4-FFF2-40B4-BE49-F238E27FC236}">
                <a16:creationId xmlns:a16="http://schemas.microsoft.com/office/drawing/2014/main" id="{19859069-5EE0-4F12-98BA-3C3ED28A7B6B}"/>
              </a:ext>
            </a:extLst>
          </p:cNvPr>
          <p:cNvCxnSpPr>
            <a:cxnSpLocks/>
          </p:cNvCxnSpPr>
          <p:nvPr/>
        </p:nvCxnSpPr>
        <p:spPr>
          <a:xfrm rot="18900000" flipH="1">
            <a:off x="2736737" y="4018611"/>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89" name="TextBox 188">
                <a:extLst>
                  <a:ext uri="{FF2B5EF4-FFF2-40B4-BE49-F238E27FC236}">
                    <a16:creationId xmlns:a16="http://schemas.microsoft.com/office/drawing/2014/main" id="{3BD4C13C-5B43-4195-967A-66E933C17970}"/>
                  </a:ext>
                </a:extLst>
              </p:cNvPr>
              <p:cNvSpPr txBox="1"/>
              <p:nvPr/>
            </p:nvSpPr>
            <p:spPr>
              <a:xfrm>
                <a:off x="2795138" y="3334672"/>
                <a:ext cx="1611454" cy="554062"/>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f>
                        <m:fPr>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4</m:t>
                          </m:r>
                        </m:num>
                        <m:den>
                          <m:r>
                            <a:rPr lang="en-CA" altLang="en-US" sz="1600" b="0" i="1" smtClean="0">
                              <a:latin typeface="Cambria Math" panose="02040503050406030204" pitchFamily="18" charset="0"/>
                            </a:rPr>
                            <m:t>3</m:t>
                          </m:r>
                        </m:den>
                      </m:f>
                      <m:r>
                        <a:rPr lang="en-CA" altLang="en-US" sz="1600" i="1" smtClean="0">
                          <a:latin typeface="Cambria Math" panose="02040503050406030204" pitchFamily="18" charset="0"/>
                        </a:rPr>
                        <m:t>𝑋</m:t>
                      </m:r>
                      <m:r>
                        <m:rPr>
                          <m:nor/>
                        </m:rPr>
                        <a:rPr lang="en-US" altLang="en-US" sz="1600" dirty="0"/>
                        <m:t>+</m:t>
                      </m:r>
                      <m:f>
                        <m:fPr>
                          <m:ctrlPr>
                            <a:rPr lang="en-CA" altLang="en-US" sz="1600" i="1">
                              <a:latin typeface="Cambria Math" panose="02040503050406030204" pitchFamily="18" charset="0"/>
                            </a:rPr>
                          </m:ctrlPr>
                        </m:fPr>
                        <m:num>
                          <m:r>
                            <a:rPr lang="en-CA" altLang="en-US" sz="1600" i="1">
                              <a:latin typeface="Cambria Math" panose="02040503050406030204" pitchFamily="18" charset="0"/>
                            </a:rPr>
                            <m:t>4</m:t>
                          </m:r>
                        </m:num>
                        <m:den>
                          <m:r>
                            <a:rPr lang="en-CA" altLang="en-US" sz="1600" i="1">
                              <a:latin typeface="Cambria Math" panose="02040503050406030204" pitchFamily="18" charset="0"/>
                            </a:rPr>
                            <m:t>3</m:t>
                          </m:r>
                        </m:den>
                      </m:f>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=80</m:t>
                      </m:r>
                    </m:oMath>
                  </m:oMathPara>
                </a14:m>
                <a:endParaRPr lang="en-US" altLang="en-US" sz="1600" dirty="0"/>
              </a:p>
            </p:txBody>
          </p:sp>
        </mc:Choice>
        <mc:Fallback xmlns="">
          <p:sp>
            <p:nvSpPr>
              <p:cNvPr id="189" name="TextBox 188">
                <a:extLst>
                  <a:ext uri="{FF2B5EF4-FFF2-40B4-BE49-F238E27FC236}">
                    <a16:creationId xmlns:a16="http://schemas.microsoft.com/office/drawing/2014/main" id="{3BD4C13C-5B43-4195-967A-66E933C17970}"/>
                  </a:ext>
                </a:extLst>
              </p:cNvPr>
              <p:cNvSpPr txBox="1">
                <a:spLocks noRot="1" noChangeAspect="1" noMove="1" noResize="1" noEditPoints="1" noAdjustHandles="1" noChangeArrowheads="1" noChangeShapeType="1" noTextEdit="1"/>
              </p:cNvSpPr>
              <p:nvPr/>
            </p:nvSpPr>
            <p:spPr>
              <a:xfrm>
                <a:off x="2795138" y="3334672"/>
                <a:ext cx="1611454" cy="554062"/>
              </a:xfrm>
              <a:prstGeom prst="rect">
                <a:avLst/>
              </a:prstGeom>
              <a:blipFill>
                <a:blip r:embed="rId9"/>
                <a:stretch>
                  <a:fillRect/>
                </a:stretch>
              </a:blipFill>
            </p:spPr>
            <p:txBody>
              <a:bodyPr/>
              <a:lstStyle/>
              <a:p>
                <a:r>
                  <a:rPr lang="en-CA">
                    <a:noFill/>
                  </a:rPr>
                  <a:t> </a:t>
                </a:r>
              </a:p>
            </p:txBody>
          </p:sp>
        </mc:Fallback>
      </mc:AlternateContent>
    </p:spTree>
    <p:extLst>
      <p:ext uri="{BB962C8B-B14F-4D97-AF65-F5344CB8AC3E}">
        <p14:creationId xmlns:p14="http://schemas.microsoft.com/office/powerpoint/2010/main" val="2169704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Preview</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endParaRPr lang="en-US" sz="2400" dirty="0"/>
          </a:p>
          <a:p>
            <a:r>
              <a:rPr lang="en-US" sz="2800" dirty="0"/>
              <a:t>Why do we study choices?</a:t>
            </a:r>
          </a:p>
          <a:p>
            <a:r>
              <a:rPr lang="en-US" sz="2800" dirty="0"/>
              <a:t>Preferences and constraints</a:t>
            </a:r>
          </a:p>
          <a:p>
            <a:r>
              <a:rPr lang="en-US" sz="2800" dirty="0"/>
              <a:t>Choice as a constrained maximization problem</a:t>
            </a:r>
          </a:p>
          <a:p>
            <a:r>
              <a:rPr lang="en-US" sz="2800" dirty="0"/>
              <a:t>Deriving and understanding demand </a:t>
            </a:r>
          </a:p>
          <a:p>
            <a:r>
              <a:rPr lang="en-US" sz="2800" dirty="0"/>
              <a:t>Change in prices and income </a:t>
            </a:r>
          </a:p>
          <a:p>
            <a:endParaRPr lang="en-US" altLang="en-US" dirty="0"/>
          </a:p>
        </p:txBody>
      </p:sp>
      <p:sp>
        <p:nvSpPr>
          <p:cNvPr id="4" name="Date Placeholder 3">
            <a:extLst>
              <a:ext uri="{FF2B5EF4-FFF2-40B4-BE49-F238E27FC236}">
                <a16:creationId xmlns:a16="http://schemas.microsoft.com/office/drawing/2014/main" id="{0EBC08B0-D14F-4EA7-9EFC-0C9DED1386C4}"/>
              </a:ext>
            </a:extLst>
          </p:cNvPr>
          <p:cNvSpPr>
            <a:spLocks noGrp="1"/>
          </p:cNvSpPr>
          <p:nvPr>
            <p:ph type="dt" sz="half" idx="10"/>
          </p:nvPr>
        </p:nvSpPr>
        <p:spPr>
          <a:xfrm>
            <a:off x="8113854" y="6356349"/>
            <a:ext cx="2743200" cy="365125"/>
          </a:xfrm>
        </p:spPr>
        <p:txBody>
          <a:bodyPr anchor="ctr">
            <a:normAutofit/>
          </a:bodyPr>
          <a:lstStyle/>
          <a:p>
            <a:pPr>
              <a:spcAft>
                <a:spcPts val="600"/>
              </a:spcAft>
            </a:pPr>
            <a:fld id="{98A2FFD4-E346-D549-B247-BA0ED3282414}" type="datetime4">
              <a:rPr lang="en-CA" smtClean="0"/>
              <a:pPr>
                <a:spcAft>
                  <a:spcPts val="600"/>
                </a:spcAft>
              </a:pPr>
              <a:t>March 11, 2022</a:t>
            </a:fld>
            <a:endParaRPr lang="en-US" dirty="0"/>
          </a:p>
        </p:txBody>
      </p:sp>
      <p:sp>
        <p:nvSpPr>
          <p:cNvPr id="5" name="Slide Number Placeholder 5">
            <a:extLst>
              <a:ext uri="{FF2B5EF4-FFF2-40B4-BE49-F238E27FC236}">
                <a16:creationId xmlns:a16="http://schemas.microsoft.com/office/drawing/2014/main" id="{626A9297-8469-4922-BFCD-722975655BD2}"/>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a:t>
            </a:fld>
            <a:endParaRPr lang="en-US" dirty="0"/>
          </a:p>
        </p:txBody>
      </p:sp>
    </p:spTree>
    <p:extLst>
      <p:ext uri="{BB962C8B-B14F-4D97-AF65-F5344CB8AC3E}">
        <p14:creationId xmlns:p14="http://schemas.microsoft.com/office/powerpoint/2010/main" val="1378271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itle 1">
            <a:extLst>
              <a:ext uri="{FF2B5EF4-FFF2-40B4-BE49-F238E27FC236}">
                <a16:creationId xmlns:a16="http://schemas.microsoft.com/office/drawing/2014/main" id="{19D6D794-64E4-435B-9626-FE30A6BD1437}"/>
              </a:ext>
            </a:extLst>
          </p:cNvPr>
          <p:cNvSpPr>
            <a:spLocks noGrp="1"/>
          </p:cNvSpPr>
          <p:nvPr>
            <p:ph type="title"/>
          </p:nvPr>
        </p:nvSpPr>
        <p:spPr>
          <a:xfrm>
            <a:off x="5438274" y="333375"/>
            <a:ext cx="5913939" cy="1366838"/>
          </a:xfrm>
        </p:spPr>
        <p:txBody>
          <a:bodyPr/>
          <a:lstStyle/>
          <a:p>
            <a:r>
              <a:rPr lang="en-US" dirty="0">
                <a:solidFill>
                  <a:srgbClr val="2F2873"/>
                </a:solidFill>
              </a:rPr>
              <a:t>Questions</a:t>
            </a:r>
          </a:p>
        </p:txBody>
      </p:sp>
      <p:sp>
        <p:nvSpPr>
          <p:cNvPr id="34817" name="Rectangle 1"/>
          <p:cNvSpPr>
            <a:spLocks noChangeArrowheads="1"/>
          </p:cNvSpPr>
          <p:nvPr/>
        </p:nvSpPr>
        <p:spPr bwMode="auto">
          <a:xfrm>
            <a:off x="5438274" y="1808163"/>
            <a:ext cx="5913939" cy="4213225"/>
          </a:xfrm>
          <a:prstGeom prst="rect">
            <a:avLst/>
          </a:prstGeom>
        </p:spPr>
        <p:txBody>
          <a:bodyPr vert="horz" lIns="91440" tIns="45720" rIns="91440" bIns="45720" rtlCol="0">
            <a:prstTxWarp prst="textNoShape">
              <a:avLst/>
            </a:prstTxWarp>
            <a:normAutofit lnSpcReduction="10000"/>
          </a:bodyPr>
          <a:lstStyle/>
          <a:p>
            <a:pPr>
              <a:lnSpc>
                <a:spcPct val="90000"/>
              </a:lnSpc>
              <a:spcBef>
                <a:spcPts val="1000"/>
              </a:spcBef>
            </a:pPr>
            <a:endParaRPr lang="en-US" sz="1900" kern="1200" dirty="0">
              <a:latin typeface="PT Serif" panose="020A0603040505020204" pitchFamily="18" charset="77"/>
              <a:ea typeface="+mn-ea"/>
              <a:cs typeface="+mn-cs"/>
            </a:endParaRPr>
          </a:p>
          <a:p>
            <a:pPr>
              <a:lnSpc>
                <a:spcPct val="90000"/>
              </a:lnSpc>
              <a:spcBef>
                <a:spcPts val="1000"/>
              </a:spcBef>
              <a:spcAft>
                <a:spcPts val="3000"/>
              </a:spcAft>
            </a:pPr>
            <a:r>
              <a:rPr lang="en-US" sz="2000" dirty="0">
                <a:latin typeface="PT Serif" panose="020A0603040505020204" pitchFamily="18" charset="77"/>
              </a:rPr>
              <a:t>Describe what happens to the budget line and set of affordable bundles when </a:t>
            </a:r>
            <a:r>
              <a:rPr lang="en-US" sz="2000" i="1" dirty="0" err="1">
                <a:latin typeface="PT Serif" panose="020A0603040505020204" pitchFamily="18" charset="77"/>
              </a:rPr>
              <a:t>p</a:t>
            </a:r>
            <a:r>
              <a:rPr lang="en-US" sz="2000" i="1" baseline="-25000" dirty="0" err="1">
                <a:latin typeface="PT Serif" panose="020A0603040505020204" pitchFamily="18" charset="77"/>
              </a:rPr>
              <a:t>X</a:t>
            </a:r>
            <a:r>
              <a:rPr lang="en-US" sz="2000" dirty="0">
                <a:latin typeface="PT Serif" panose="020A0603040505020204" pitchFamily="18" charset="77"/>
              </a:rPr>
              <a:t> increases while </a:t>
            </a:r>
            <a:r>
              <a:rPr lang="en-US" sz="2000" i="1" dirty="0" err="1">
                <a:latin typeface="PT Serif" panose="020A0603040505020204" pitchFamily="18" charset="77"/>
              </a:rPr>
              <a:t>p</a:t>
            </a:r>
            <a:r>
              <a:rPr lang="en-US" sz="2000" i="1" baseline="-25000" dirty="0" err="1">
                <a:latin typeface="PT Serif" panose="020A0603040505020204" pitchFamily="18" charset="77"/>
              </a:rPr>
              <a:t>Y</a:t>
            </a:r>
            <a:r>
              <a:rPr lang="en-US" sz="2000" dirty="0">
                <a:latin typeface="PT Serif" panose="020A0603040505020204" pitchFamily="18" charset="77"/>
              </a:rPr>
              <a:t> decreases. What happens to the opportunity cost of </a:t>
            </a:r>
            <a:r>
              <a:rPr lang="en-US" sz="2000" i="1" dirty="0">
                <a:latin typeface="PT Serif" panose="020A0603040505020204" pitchFamily="18" charset="77"/>
              </a:rPr>
              <a:t>X</a:t>
            </a:r>
            <a:r>
              <a:rPr lang="en-US" sz="2000" dirty="0">
                <a:latin typeface="PT Serif" panose="020A0603040505020204" pitchFamily="18" charset="77"/>
              </a:rPr>
              <a:t>?</a:t>
            </a:r>
            <a:endParaRPr lang="en-US" sz="2000" kern="1200" dirty="0">
              <a:latin typeface="PT Serif" panose="020A0603040505020204" pitchFamily="18" charset="77"/>
              <a:ea typeface="+mn-ea"/>
              <a:cs typeface="+mn-cs"/>
            </a:endParaRPr>
          </a:p>
          <a:p>
            <a:pPr>
              <a:lnSpc>
                <a:spcPct val="90000"/>
              </a:lnSpc>
              <a:spcBef>
                <a:spcPts val="1000"/>
              </a:spcBef>
              <a:spcAft>
                <a:spcPts val="3000"/>
              </a:spcAft>
            </a:pPr>
            <a:r>
              <a:rPr lang="en-US" sz="2000" dirty="0">
                <a:latin typeface="PT Serif" panose="020A0603040505020204" pitchFamily="18" charset="77"/>
              </a:rPr>
              <a:t>Describe what happens to the budget line and set of affordable bundles when </a:t>
            </a:r>
            <a:r>
              <a:rPr lang="en-US" sz="2000" i="1" dirty="0" err="1">
                <a:latin typeface="PT Serif" panose="020A0603040505020204" pitchFamily="18" charset="77"/>
              </a:rPr>
              <a:t>p</a:t>
            </a:r>
            <a:r>
              <a:rPr lang="en-US" sz="2000" i="1" baseline="-25000" dirty="0" err="1">
                <a:latin typeface="PT Serif" panose="020A0603040505020204" pitchFamily="18" charset="77"/>
              </a:rPr>
              <a:t>X</a:t>
            </a:r>
            <a:r>
              <a:rPr lang="en-US" sz="2000" dirty="0">
                <a:latin typeface="PT Serif" panose="020A0603040505020204" pitchFamily="18" charset="77"/>
              </a:rPr>
              <a:t> decreases while </a:t>
            </a:r>
            <a:r>
              <a:rPr lang="en-US" sz="2000" i="1" dirty="0">
                <a:latin typeface="PT Serif" panose="020A0603040505020204" pitchFamily="18" charset="77"/>
              </a:rPr>
              <a:t>I</a:t>
            </a:r>
            <a:r>
              <a:rPr lang="en-US" sz="2000" dirty="0">
                <a:latin typeface="PT Serif" panose="020A0603040505020204" pitchFamily="18" charset="77"/>
              </a:rPr>
              <a:t> increases</a:t>
            </a:r>
            <a:r>
              <a:rPr lang="en-US" sz="2000" kern="1200" dirty="0">
                <a:latin typeface="PT Serif" panose="020A0603040505020204" pitchFamily="18" charset="77"/>
                <a:ea typeface="+mn-ea"/>
                <a:cs typeface="+mn-cs"/>
              </a:rPr>
              <a:t>. What happens to the opportunity cost of </a:t>
            </a:r>
            <a:r>
              <a:rPr lang="en-US" sz="2000" i="1" kern="1200" dirty="0">
                <a:latin typeface="PT Serif" panose="020A0603040505020204" pitchFamily="18" charset="77"/>
                <a:ea typeface="+mn-ea"/>
                <a:cs typeface="+mn-cs"/>
              </a:rPr>
              <a:t>X</a:t>
            </a:r>
            <a:r>
              <a:rPr lang="en-US" sz="2000" kern="1200" dirty="0">
                <a:latin typeface="PT Serif" panose="020A0603040505020204" pitchFamily="18" charset="77"/>
                <a:ea typeface="+mn-ea"/>
                <a:cs typeface="+mn-cs"/>
              </a:rPr>
              <a:t>?</a:t>
            </a:r>
          </a:p>
          <a:p>
            <a:pPr>
              <a:lnSpc>
                <a:spcPct val="90000"/>
              </a:lnSpc>
              <a:spcBef>
                <a:spcPts val="1000"/>
              </a:spcBef>
              <a:spcAft>
                <a:spcPts val="3000"/>
              </a:spcAft>
            </a:pPr>
            <a:r>
              <a:rPr lang="en-US" sz="1900" kern="1200" dirty="0">
                <a:latin typeface="PT Serif" panose="020A0603040505020204" pitchFamily="18" charset="77"/>
                <a:ea typeface="+mn-ea"/>
                <a:cs typeface="+mn-cs"/>
              </a:rPr>
              <a:t>	</a:t>
            </a:r>
          </a:p>
          <a:p>
            <a:pPr>
              <a:lnSpc>
                <a:spcPct val="90000"/>
              </a:lnSpc>
              <a:spcBef>
                <a:spcPts val="1000"/>
              </a:spcBef>
            </a:pPr>
            <a:endParaRPr lang="en-US" sz="1900" kern="1200" dirty="0">
              <a:latin typeface="PT Serif" panose="020A0603040505020204" pitchFamily="18" charset="77"/>
              <a:ea typeface="+mn-ea"/>
              <a:cs typeface="+mn-cs"/>
            </a:endParaRPr>
          </a:p>
        </p:txBody>
      </p:sp>
      <p:sp>
        <p:nvSpPr>
          <p:cNvPr id="84" name="Slide Number Placeholder 4">
            <a:extLst>
              <a:ext uri="{FF2B5EF4-FFF2-40B4-BE49-F238E27FC236}">
                <a16:creationId xmlns:a16="http://schemas.microsoft.com/office/drawing/2014/main" id="{0A763C3C-70CC-4156-83E7-84D7DC506161}"/>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20</a:t>
            </a:fld>
            <a:endParaRPr lang="en-US" dirty="0"/>
          </a:p>
        </p:txBody>
      </p:sp>
      <p:pic>
        <p:nvPicPr>
          <p:cNvPr id="3" name="Picture 2" descr="Logo, icon&#10;&#10;Description automatically generated">
            <a:extLst>
              <a:ext uri="{FF2B5EF4-FFF2-40B4-BE49-F238E27FC236}">
                <a16:creationId xmlns:a16="http://schemas.microsoft.com/office/drawing/2014/main" id="{394DD858-4B90-D249-A65B-7092417F3BF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9787" y="1087651"/>
            <a:ext cx="3090529" cy="4219149"/>
          </a:xfrm>
          <a:prstGeom prst="rect">
            <a:avLst/>
          </a:prstGeom>
          <a:noFill/>
        </p:spPr>
      </p:pic>
      <p:sp>
        <p:nvSpPr>
          <p:cNvPr id="40970" name="Rectangle 10"/>
          <p:cNvSpPr>
            <a:spLocks noChangeArrowheads="1"/>
          </p:cNvSpPr>
          <p:nvPr/>
        </p:nvSpPr>
        <p:spPr bwMode="auto">
          <a:xfrm>
            <a:off x="9290050" y="6484938"/>
            <a:ext cx="237566" cy="369332"/>
          </a:xfrm>
          <a:prstGeom prst="rect">
            <a:avLst/>
          </a:prstGeom>
          <a:noFill/>
          <a:ln w="9525">
            <a:noFill/>
            <a:miter lim="800000"/>
            <a:headEnd/>
            <a:tailEnd/>
          </a:ln>
          <a:effectLst/>
        </p:spPr>
        <p:txBody>
          <a:bodyPr wrap="none">
            <a:prstTxWarp prst="textNoShape">
              <a:avLst/>
            </a:prstTxWarp>
            <a:spAutoFit/>
          </a:bodyPr>
          <a:lstStyle/>
          <a:p>
            <a:pPr>
              <a:spcAft>
                <a:spcPts val="600"/>
              </a:spcAft>
            </a:pPr>
            <a:r>
              <a:rPr lang="en-US" dirty="0"/>
              <a:t> </a:t>
            </a:r>
          </a:p>
        </p:txBody>
      </p:sp>
      <p:sp>
        <p:nvSpPr>
          <p:cNvPr id="4" name="TextBox 3">
            <a:extLst>
              <a:ext uri="{FF2B5EF4-FFF2-40B4-BE49-F238E27FC236}">
                <a16:creationId xmlns:a16="http://schemas.microsoft.com/office/drawing/2014/main" id="{ABA6ED07-F7F8-194D-B305-672382E1EA6D}"/>
              </a:ext>
            </a:extLst>
          </p:cNvPr>
          <p:cNvSpPr txBox="1"/>
          <p:nvPr/>
        </p:nvSpPr>
        <p:spPr>
          <a:xfrm>
            <a:off x="1293210" y="5106754"/>
            <a:ext cx="2319866"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4" tooltip="https://www.freepngimg.com/png/85229-text-photography-question-interrogation-communication-stock">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5" tooltip="https://creativecommons.org/licenses/by-nc/3.0/">
                  <a:extLst>
                    <a:ext uri="{A12FA001-AC4F-418D-AE19-62706E023703}">
                      <ahyp:hlinkClr xmlns:ahyp="http://schemas.microsoft.com/office/drawing/2018/hyperlinkcolor" val="tx"/>
                    </a:ext>
                  </a:extLst>
                </a:hlinkClick>
              </a:rPr>
              <a:t>CC BY-NC</a:t>
            </a:r>
            <a:endParaRPr lang="en-US" sz="700" dirty="0">
              <a:solidFill>
                <a:srgbClr val="FFFFFF"/>
              </a:solidFill>
            </a:endParaRPr>
          </a:p>
        </p:txBody>
      </p:sp>
    </p:spTree>
    <p:extLst>
      <p:ext uri="{BB962C8B-B14F-4D97-AF65-F5344CB8AC3E}">
        <p14:creationId xmlns:p14="http://schemas.microsoft.com/office/powerpoint/2010/main" val="247131580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Preferences</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altLang="en-US" dirty="0"/>
              <a:t>Preferences determine how we rank alternatives.</a:t>
            </a:r>
          </a:p>
          <a:p>
            <a:r>
              <a:rPr lang="en-CA" altLang="en-US" dirty="0"/>
              <a:t>We can think of preferences as a mathematical rule that allows us to rank alternatives from most preferred to least preferred, or vice versa.</a:t>
            </a:r>
          </a:p>
          <a:p>
            <a:r>
              <a:rPr lang="en-CA" altLang="en-US" dirty="0"/>
              <a:t>To ensure that preferences are consistent, we make three assumptions (also referred to as axioms) about preferences:</a:t>
            </a:r>
          </a:p>
          <a:p>
            <a:pPr lvl="1"/>
            <a:r>
              <a:rPr lang="en-CA" altLang="en-US" b="1" i="1" dirty="0"/>
              <a:t>Completeness</a:t>
            </a:r>
            <a:r>
              <a:rPr lang="en-CA" altLang="en-US" dirty="0"/>
              <a:t>: given two bundles (</a:t>
            </a:r>
            <a:r>
              <a:rPr lang="en-CA" altLang="en-US" i="1" dirty="0"/>
              <a:t>A</a:t>
            </a:r>
            <a:r>
              <a:rPr lang="en-CA" altLang="en-US" dirty="0"/>
              <a:t> and </a:t>
            </a:r>
            <a:r>
              <a:rPr lang="en-CA" altLang="en-US" i="1" dirty="0"/>
              <a:t>B</a:t>
            </a:r>
            <a:r>
              <a:rPr lang="en-CA" altLang="en-US" dirty="0"/>
              <a:t>), we are always able to say that (</a:t>
            </a:r>
            <a:r>
              <a:rPr lang="en-CA" altLang="en-US" i="1" dirty="0"/>
              <a:t>i</a:t>
            </a:r>
            <a:r>
              <a:rPr lang="en-CA" altLang="en-US" dirty="0"/>
              <a:t>) </a:t>
            </a:r>
            <a:r>
              <a:rPr lang="en-CA" altLang="en-US" i="1" dirty="0"/>
              <a:t>A</a:t>
            </a:r>
            <a:r>
              <a:rPr lang="en-CA" altLang="en-US" dirty="0"/>
              <a:t> is preferred to </a:t>
            </a:r>
            <a:r>
              <a:rPr lang="en-CA" altLang="en-US" i="1" dirty="0"/>
              <a:t>B</a:t>
            </a:r>
            <a:r>
              <a:rPr lang="en-CA" altLang="en-US" dirty="0"/>
              <a:t>, or (</a:t>
            </a:r>
            <a:r>
              <a:rPr lang="en-CA" altLang="en-US" i="1" dirty="0"/>
              <a:t>ii</a:t>
            </a:r>
            <a:r>
              <a:rPr lang="en-CA" altLang="en-US" dirty="0"/>
              <a:t>) </a:t>
            </a:r>
            <a:r>
              <a:rPr lang="en-CA" altLang="en-US" i="1" dirty="0"/>
              <a:t>B</a:t>
            </a:r>
            <a:r>
              <a:rPr lang="en-CA" altLang="en-US" dirty="0"/>
              <a:t> is preferred to </a:t>
            </a:r>
            <a:r>
              <a:rPr lang="en-CA" altLang="en-US" i="1" dirty="0"/>
              <a:t>A</a:t>
            </a:r>
            <a:r>
              <a:rPr lang="en-CA" altLang="en-US" dirty="0"/>
              <a:t>, or (</a:t>
            </a:r>
            <a:r>
              <a:rPr lang="en-CA" altLang="en-US" i="1" dirty="0"/>
              <a:t>iii</a:t>
            </a:r>
            <a:r>
              <a:rPr lang="en-CA" altLang="en-US" dirty="0"/>
              <a:t>) </a:t>
            </a:r>
            <a:r>
              <a:rPr lang="en-CA" altLang="en-US" i="1" dirty="0"/>
              <a:t>A</a:t>
            </a:r>
            <a:r>
              <a:rPr lang="en-CA" altLang="en-US" dirty="0"/>
              <a:t> is as preferred as </a:t>
            </a:r>
            <a:r>
              <a:rPr lang="en-CA" altLang="en-US" i="1" dirty="0"/>
              <a:t>B</a:t>
            </a:r>
            <a:endParaRPr lang="en-CA" altLang="en-US" dirty="0"/>
          </a:p>
          <a:p>
            <a:pPr lvl="1"/>
            <a:r>
              <a:rPr lang="en-CA" altLang="en-US" b="1" i="1" dirty="0"/>
              <a:t>Reflexivity</a:t>
            </a:r>
            <a:r>
              <a:rPr lang="en-CA" altLang="en-US" dirty="0"/>
              <a:t>: any bundle must be at least as good as an identical bundle</a:t>
            </a:r>
          </a:p>
          <a:p>
            <a:pPr lvl="1"/>
            <a:r>
              <a:rPr lang="en-CA" altLang="en-US" b="1" i="1" dirty="0"/>
              <a:t>Transitivity</a:t>
            </a:r>
            <a:r>
              <a:rPr lang="en-CA" altLang="en-US" dirty="0"/>
              <a:t>: given three bundles (</a:t>
            </a:r>
            <a:r>
              <a:rPr lang="en-CA" altLang="en-US" i="1" dirty="0"/>
              <a:t>A</a:t>
            </a:r>
            <a:r>
              <a:rPr lang="en-CA" altLang="en-US" dirty="0"/>
              <a:t>, </a:t>
            </a:r>
            <a:r>
              <a:rPr lang="en-CA" altLang="en-US" i="1" dirty="0"/>
              <a:t>B</a:t>
            </a:r>
            <a:r>
              <a:rPr lang="en-CA" altLang="en-US" dirty="0"/>
              <a:t>, and </a:t>
            </a:r>
            <a:r>
              <a:rPr lang="en-CA" altLang="en-US" i="1" dirty="0"/>
              <a:t>C</a:t>
            </a:r>
            <a:r>
              <a:rPr lang="en-CA" altLang="en-US" dirty="0"/>
              <a:t>), if </a:t>
            </a:r>
            <a:r>
              <a:rPr lang="en-CA" altLang="en-US" i="1" dirty="0"/>
              <a:t>A</a:t>
            </a:r>
            <a:r>
              <a:rPr lang="en-CA" altLang="en-US" dirty="0"/>
              <a:t> is preferred to </a:t>
            </a:r>
            <a:r>
              <a:rPr lang="en-CA" altLang="en-US" i="1" dirty="0"/>
              <a:t>B</a:t>
            </a:r>
            <a:r>
              <a:rPr lang="en-CA" altLang="en-US" dirty="0"/>
              <a:t> and </a:t>
            </a:r>
            <a:r>
              <a:rPr lang="en-CA" altLang="en-US" i="1" dirty="0"/>
              <a:t>B</a:t>
            </a:r>
            <a:r>
              <a:rPr lang="en-CA" altLang="en-US" dirty="0"/>
              <a:t> is preferred to </a:t>
            </a:r>
            <a:r>
              <a:rPr lang="en-CA" altLang="en-US" i="1" dirty="0"/>
              <a:t>C</a:t>
            </a:r>
            <a:r>
              <a:rPr lang="en-CA" altLang="en-US" dirty="0"/>
              <a:t>, then </a:t>
            </a:r>
            <a:r>
              <a:rPr lang="en-CA" altLang="en-US" i="1" dirty="0"/>
              <a:t>A</a:t>
            </a:r>
            <a:r>
              <a:rPr lang="en-CA" altLang="en-US" dirty="0"/>
              <a:t> must to be preferred to </a:t>
            </a:r>
            <a:r>
              <a:rPr lang="en-CA" altLang="en-US" i="1" dirty="0"/>
              <a:t>C</a:t>
            </a:r>
            <a:endParaRPr lang="en-CA" altLang="en-US" dirty="0"/>
          </a:p>
          <a:p>
            <a:pPr lvl="1"/>
            <a:endParaRPr lang="en-US" altLang="en-US" dirty="0"/>
          </a:p>
        </p:txBody>
      </p:sp>
      <p:sp>
        <p:nvSpPr>
          <p:cNvPr id="5" name="Slide Number Placeholder 5">
            <a:extLst>
              <a:ext uri="{FF2B5EF4-FFF2-40B4-BE49-F238E27FC236}">
                <a16:creationId xmlns:a16="http://schemas.microsoft.com/office/drawing/2014/main" id="{141D6CFE-A1B2-4E14-BB99-5E203BFA0D33}"/>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21</a:t>
            </a:fld>
            <a:endParaRPr lang="en-US" dirty="0"/>
          </a:p>
        </p:txBody>
      </p:sp>
    </p:spTree>
    <p:extLst>
      <p:ext uri="{BB962C8B-B14F-4D97-AF65-F5344CB8AC3E}">
        <p14:creationId xmlns:p14="http://schemas.microsoft.com/office/powerpoint/2010/main" val="9509416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Preferences via Indifference Curves – 1</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fontScale="92500"/>
          </a:bodyPr>
          <a:lstStyle/>
          <a:p>
            <a:pPr>
              <a:lnSpc>
                <a:spcPct val="110000"/>
              </a:lnSpc>
            </a:pPr>
            <a:r>
              <a:rPr lang="en-CA" altLang="en-US" sz="2600" dirty="0"/>
              <a:t>We can represent preferences graphically using indifference curves.</a:t>
            </a:r>
          </a:p>
          <a:p>
            <a:pPr>
              <a:lnSpc>
                <a:spcPct val="110000"/>
              </a:lnSpc>
            </a:pPr>
            <a:r>
              <a:rPr lang="en-CA" altLang="en-US" sz="2600" dirty="0"/>
              <a:t>Through each consumption bundle, we can draw an indifference curve.</a:t>
            </a:r>
          </a:p>
          <a:p>
            <a:pPr>
              <a:lnSpc>
                <a:spcPct val="110000"/>
              </a:lnSpc>
            </a:pPr>
            <a:r>
              <a:rPr lang="en-CA" altLang="en-US" sz="2600" dirty="0"/>
              <a:t>An indifference curve through a bundle (say, </a:t>
            </a:r>
            <a:r>
              <a:rPr lang="en-CA" altLang="en-US" sz="2600" i="1" dirty="0"/>
              <a:t>A</a:t>
            </a:r>
            <a:r>
              <a:rPr lang="en-CA" altLang="en-US" sz="2600" dirty="0"/>
              <a:t>) is the locus of all bundles a consumer ranks the same as </a:t>
            </a:r>
            <a:r>
              <a:rPr lang="en-CA" altLang="en-US" sz="2600" i="1" dirty="0"/>
              <a:t>A</a:t>
            </a:r>
            <a:r>
              <a:rPr lang="en-CA" altLang="en-US" sz="2600" dirty="0"/>
              <a:t> and is thus indifferent to any of them.</a:t>
            </a:r>
          </a:p>
          <a:p>
            <a:pPr>
              <a:lnSpc>
                <a:spcPct val="110000"/>
              </a:lnSpc>
            </a:pPr>
            <a:r>
              <a:rPr lang="en-CA" altLang="en-US" sz="2600" dirty="0"/>
              <a:t>If we deal with goods (as opposed to bads), we can assume that more is better (this assumption is referred to as </a:t>
            </a:r>
            <a:r>
              <a:rPr lang="en-CA" altLang="en-US" sz="2600" b="1" i="1" dirty="0"/>
              <a:t>monotonicity</a:t>
            </a:r>
            <a:r>
              <a:rPr lang="en-CA" altLang="en-US" sz="2600" dirty="0"/>
              <a:t>), so that</a:t>
            </a:r>
          </a:p>
          <a:p>
            <a:pPr lvl="1">
              <a:lnSpc>
                <a:spcPct val="110000"/>
              </a:lnSpc>
            </a:pPr>
            <a:r>
              <a:rPr lang="en-CA" altLang="en-US" sz="2400" dirty="0"/>
              <a:t>bundles above an indifference curve are preferred to bundles on the curve</a:t>
            </a:r>
          </a:p>
          <a:p>
            <a:pPr lvl="1">
              <a:lnSpc>
                <a:spcPct val="110000"/>
              </a:lnSpc>
            </a:pPr>
            <a:r>
              <a:rPr lang="en-CA" altLang="en-US" sz="2400" dirty="0"/>
              <a:t>bundles on an indifference curve are preferred to bundles below the curve</a:t>
            </a:r>
            <a:endParaRPr lang="en-CA" altLang="en-US" sz="2400" i="1" dirty="0"/>
          </a:p>
          <a:p>
            <a:pPr lvl="1"/>
            <a:endParaRPr lang="en-CA" altLang="en-US" dirty="0"/>
          </a:p>
          <a:p>
            <a:endParaRPr lang="en-CA" altLang="en-US" dirty="0"/>
          </a:p>
          <a:p>
            <a:endParaRPr lang="en-CA" altLang="en-US" dirty="0"/>
          </a:p>
          <a:p>
            <a:endParaRPr lang="en-CA" altLang="en-US" dirty="0"/>
          </a:p>
          <a:p>
            <a:endParaRPr lang="en-CA" altLang="en-US" dirty="0"/>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D9250F51-7291-44E2-8F20-9AA27993422B}"/>
                  </a:ext>
                </a:extLst>
              </p14:cNvPr>
              <p14:cNvContentPartPr/>
              <p14:nvPr/>
            </p14:nvContentPartPr>
            <p14:xfrm>
              <a:off x="2725960" y="2507849"/>
              <a:ext cx="360" cy="360"/>
            </p14:xfrm>
          </p:contentPart>
        </mc:Choice>
        <mc:Fallback xmlns="">
          <p:pic>
            <p:nvPicPr>
              <p:cNvPr id="2" name="Ink 1">
                <a:extLst>
                  <a:ext uri="{FF2B5EF4-FFF2-40B4-BE49-F238E27FC236}">
                    <a16:creationId xmlns:a16="http://schemas.microsoft.com/office/drawing/2014/main" id="{D9250F51-7291-44E2-8F20-9AA27993422B}"/>
                  </a:ext>
                </a:extLst>
              </p:cNvPr>
              <p:cNvPicPr/>
              <p:nvPr/>
            </p:nvPicPr>
            <p:blipFill>
              <a:blip r:embed="rId5"/>
              <a:stretch>
                <a:fillRect/>
              </a:stretch>
            </p:blipFill>
            <p:spPr>
              <a:xfrm>
                <a:off x="2721640" y="2503529"/>
                <a:ext cx="9000" cy="9000"/>
              </a:xfrm>
              <a:prstGeom prst="rect">
                <a:avLst/>
              </a:prstGeom>
            </p:spPr>
          </p:pic>
        </mc:Fallback>
      </mc:AlternateContent>
      <p:grpSp>
        <p:nvGrpSpPr>
          <p:cNvPr id="7" name="Group 6">
            <a:extLst>
              <a:ext uri="{FF2B5EF4-FFF2-40B4-BE49-F238E27FC236}">
                <a16:creationId xmlns:a16="http://schemas.microsoft.com/office/drawing/2014/main" id="{C850C233-9A31-4A13-91F1-55C7A612861F}"/>
              </a:ext>
            </a:extLst>
          </p:cNvPr>
          <p:cNvGrpSpPr/>
          <p:nvPr/>
        </p:nvGrpSpPr>
        <p:grpSpPr>
          <a:xfrm>
            <a:off x="2390440" y="2080169"/>
            <a:ext cx="360" cy="360"/>
            <a:chOff x="2390440" y="2080169"/>
            <a:chExt cx="360" cy="360"/>
          </a:xfrm>
        </p:grpSpPr>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387A0C58-0E3E-4832-A987-7F0BA7E5741E}"/>
                    </a:ext>
                  </a:extLst>
                </p14:cNvPr>
                <p14:cNvContentPartPr/>
                <p14:nvPr/>
              </p14:nvContentPartPr>
              <p14:xfrm>
                <a:off x="2390440" y="2080169"/>
                <a:ext cx="360" cy="360"/>
              </p14:xfrm>
            </p:contentPart>
          </mc:Choice>
          <mc:Fallback xmlns="">
            <p:pic>
              <p:nvPicPr>
                <p:cNvPr id="3" name="Ink 2">
                  <a:extLst>
                    <a:ext uri="{FF2B5EF4-FFF2-40B4-BE49-F238E27FC236}">
                      <a16:creationId xmlns:a16="http://schemas.microsoft.com/office/drawing/2014/main" id="{387A0C58-0E3E-4832-A987-7F0BA7E5741E}"/>
                    </a:ext>
                  </a:extLst>
                </p:cNvPr>
                <p:cNvPicPr/>
                <p:nvPr/>
              </p:nvPicPr>
              <p:blipFill>
                <a:blip r:embed="rId5"/>
                <a:stretch>
                  <a:fillRect/>
                </a:stretch>
              </p:blipFill>
              <p:spPr>
                <a:xfrm>
                  <a:off x="2386120" y="207584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B683F7FF-A568-4436-AE95-028107FA589D}"/>
                    </a:ext>
                  </a:extLst>
                </p14:cNvPr>
                <p14:cNvContentPartPr/>
                <p14:nvPr/>
              </p14:nvContentPartPr>
              <p14:xfrm>
                <a:off x="2390440" y="2080169"/>
                <a:ext cx="360" cy="360"/>
              </p14:xfrm>
            </p:contentPart>
          </mc:Choice>
          <mc:Fallback xmlns="">
            <p:pic>
              <p:nvPicPr>
                <p:cNvPr id="4" name="Ink 3">
                  <a:extLst>
                    <a:ext uri="{FF2B5EF4-FFF2-40B4-BE49-F238E27FC236}">
                      <a16:creationId xmlns:a16="http://schemas.microsoft.com/office/drawing/2014/main" id="{B683F7FF-A568-4436-AE95-028107FA589D}"/>
                    </a:ext>
                  </a:extLst>
                </p:cNvPr>
                <p:cNvPicPr/>
                <p:nvPr/>
              </p:nvPicPr>
              <p:blipFill>
                <a:blip r:embed="rId5"/>
                <a:stretch>
                  <a:fillRect/>
                </a:stretch>
              </p:blipFill>
              <p:spPr>
                <a:xfrm>
                  <a:off x="2386120" y="207584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38D11EAA-1406-4C2B-9351-232E7F710CFE}"/>
                    </a:ext>
                  </a:extLst>
                </p14:cNvPr>
                <p14:cNvContentPartPr/>
                <p14:nvPr/>
              </p14:nvContentPartPr>
              <p14:xfrm>
                <a:off x="2390440" y="2080169"/>
                <a:ext cx="360" cy="360"/>
              </p14:xfrm>
            </p:contentPart>
          </mc:Choice>
          <mc:Fallback xmlns="">
            <p:pic>
              <p:nvPicPr>
                <p:cNvPr id="5" name="Ink 4">
                  <a:extLst>
                    <a:ext uri="{FF2B5EF4-FFF2-40B4-BE49-F238E27FC236}">
                      <a16:creationId xmlns:a16="http://schemas.microsoft.com/office/drawing/2014/main" id="{38D11EAA-1406-4C2B-9351-232E7F710CFE}"/>
                    </a:ext>
                  </a:extLst>
                </p:cNvPr>
                <p:cNvPicPr/>
                <p:nvPr/>
              </p:nvPicPr>
              <p:blipFill>
                <a:blip r:embed="rId5"/>
                <a:stretch>
                  <a:fillRect/>
                </a:stretch>
              </p:blipFill>
              <p:spPr>
                <a:xfrm>
                  <a:off x="2386120" y="207584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C7803A46-AC98-441F-982F-4501B3AE38B1}"/>
                    </a:ext>
                  </a:extLst>
                </p14:cNvPr>
                <p14:cNvContentPartPr/>
                <p14:nvPr/>
              </p14:nvContentPartPr>
              <p14:xfrm>
                <a:off x="2390440" y="2080169"/>
                <a:ext cx="360" cy="360"/>
              </p14:xfrm>
            </p:contentPart>
          </mc:Choice>
          <mc:Fallback xmlns="">
            <p:pic>
              <p:nvPicPr>
                <p:cNvPr id="6" name="Ink 5">
                  <a:extLst>
                    <a:ext uri="{FF2B5EF4-FFF2-40B4-BE49-F238E27FC236}">
                      <a16:creationId xmlns:a16="http://schemas.microsoft.com/office/drawing/2014/main" id="{C7803A46-AC98-441F-982F-4501B3AE38B1}"/>
                    </a:ext>
                  </a:extLst>
                </p:cNvPr>
                <p:cNvPicPr/>
                <p:nvPr/>
              </p:nvPicPr>
              <p:blipFill>
                <a:blip r:embed="rId5"/>
                <a:stretch>
                  <a:fillRect/>
                </a:stretch>
              </p:blipFill>
              <p:spPr>
                <a:xfrm>
                  <a:off x="2386120" y="2075849"/>
                  <a:ext cx="9000" cy="9000"/>
                </a:xfrm>
                <a:prstGeom prst="rect">
                  <a:avLst/>
                </a:prstGeom>
              </p:spPr>
            </p:pic>
          </mc:Fallback>
        </mc:AlternateContent>
      </p:grpSp>
      <p:sp>
        <p:nvSpPr>
          <p:cNvPr id="10" name="Slide Number Placeholder 5">
            <a:extLst>
              <a:ext uri="{FF2B5EF4-FFF2-40B4-BE49-F238E27FC236}">
                <a16:creationId xmlns:a16="http://schemas.microsoft.com/office/drawing/2014/main" id="{C97ABB40-9108-441F-BE0F-93E0950BB71C}"/>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22</a:t>
            </a:fld>
            <a:endParaRPr lang="en-US" dirty="0"/>
          </a:p>
        </p:txBody>
      </p:sp>
    </p:spTree>
    <p:extLst>
      <p:ext uri="{BB962C8B-B14F-4D97-AF65-F5344CB8AC3E}">
        <p14:creationId xmlns:p14="http://schemas.microsoft.com/office/powerpoint/2010/main" val="36658860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Preferences via Indifference Curves – 2</a:t>
            </a: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pPr>
                  <a:lnSpc>
                    <a:spcPct val="110000"/>
                  </a:lnSpc>
                </a:pPr>
                <a:r>
                  <a:rPr lang="en-CA" altLang="en-US" dirty="0"/>
                  <a:t>Notation: given two bundles (</a:t>
                </a:r>
                <a:r>
                  <a:rPr lang="en-CA" altLang="en-US" i="1" dirty="0"/>
                  <a:t>A</a:t>
                </a:r>
                <a:r>
                  <a:rPr lang="en-CA" altLang="en-US" dirty="0"/>
                  <a:t> and </a:t>
                </a:r>
                <a:r>
                  <a:rPr lang="en-CA" altLang="en-US" i="1" dirty="0"/>
                  <a:t>B</a:t>
                </a:r>
                <a:r>
                  <a:rPr lang="en-CA" altLang="en-US" dirty="0"/>
                  <a:t>), we can write</a:t>
                </a:r>
              </a:p>
              <a:p>
                <a:pPr lvl="1">
                  <a:lnSpc>
                    <a:spcPct val="110000"/>
                  </a:lnSpc>
                </a:pPr>
                <a:r>
                  <a:rPr lang="en-CA" altLang="en-US" i="1" dirty="0"/>
                  <a:t>A</a:t>
                </a:r>
                <a:r>
                  <a:rPr lang="en-CA" altLang="en-US" dirty="0"/>
                  <a:t> </a:t>
                </a:r>
                <a14:m>
                  <m:oMath xmlns:m="http://schemas.openxmlformats.org/officeDocument/2006/math">
                    <m:r>
                      <a:rPr lang="en-US" i="1" kern="1200" smtClean="0">
                        <a:latin typeface="Cambria Math" panose="02040503050406030204" pitchFamily="18" charset="0"/>
                        <a:ea typeface="Cambria Math" panose="02040503050406030204" pitchFamily="18" charset="0"/>
                      </a:rPr>
                      <m:t>≻</m:t>
                    </m:r>
                  </m:oMath>
                </a14:m>
                <a:r>
                  <a:rPr lang="en-CA" altLang="en-US" i="1" dirty="0"/>
                  <a:t> B</a:t>
                </a:r>
                <a:r>
                  <a:rPr lang="en-CA" altLang="en-US" dirty="0"/>
                  <a:t>, if </a:t>
                </a:r>
                <a:r>
                  <a:rPr lang="en-CA" altLang="en-US" i="1" dirty="0"/>
                  <a:t>A</a:t>
                </a:r>
                <a:r>
                  <a:rPr lang="en-CA" altLang="en-US" dirty="0"/>
                  <a:t> is strictly preferred to </a:t>
                </a:r>
                <a:r>
                  <a:rPr lang="en-CA" altLang="en-US" i="1" dirty="0"/>
                  <a:t>B</a:t>
                </a:r>
              </a:p>
              <a:p>
                <a:pPr lvl="1">
                  <a:lnSpc>
                    <a:spcPct val="110000"/>
                  </a:lnSpc>
                </a:pPr>
                <a:r>
                  <a:rPr lang="en-CA" altLang="en-US" i="1" dirty="0"/>
                  <a:t>A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CA" altLang="en-US" i="1" dirty="0"/>
                  <a:t> B</a:t>
                </a:r>
                <a:r>
                  <a:rPr lang="en-CA" altLang="en-US" dirty="0"/>
                  <a:t>, if </a:t>
                </a:r>
                <a:r>
                  <a:rPr lang="en-CA" altLang="en-US" i="1" dirty="0"/>
                  <a:t>A</a:t>
                </a:r>
                <a:r>
                  <a:rPr lang="en-CA" altLang="en-US" dirty="0"/>
                  <a:t> is as preferred as </a:t>
                </a:r>
                <a:r>
                  <a:rPr lang="en-CA" altLang="en-US" i="1" dirty="0"/>
                  <a:t>B</a:t>
                </a:r>
              </a:p>
              <a:p>
                <a:pPr lvl="1">
                  <a:lnSpc>
                    <a:spcPct val="110000"/>
                  </a:lnSpc>
                </a:pPr>
                <a:r>
                  <a:rPr lang="en-CA" altLang="en-US" i="1" dirty="0"/>
                  <a:t>A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CA" altLang="en-US" i="1" dirty="0"/>
                  <a:t> B</a:t>
                </a:r>
                <a:r>
                  <a:rPr lang="en-CA" altLang="en-US" dirty="0"/>
                  <a:t>, if </a:t>
                </a:r>
                <a:r>
                  <a:rPr lang="en-CA" altLang="en-US" i="1" dirty="0"/>
                  <a:t>A</a:t>
                </a:r>
                <a:r>
                  <a:rPr lang="en-CA" altLang="en-US" dirty="0"/>
                  <a:t> is weakly preferred to </a:t>
                </a:r>
                <a:r>
                  <a:rPr lang="en-CA" altLang="en-US" i="1" dirty="0"/>
                  <a:t>B</a:t>
                </a:r>
                <a:r>
                  <a:rPr lang="en-CA" altLang="en-US" dirty="0"/>
                  <a:t> (that is, </a:t>
                </a:r>
                <a:r>
                  <a:rPr lang="en-CA" altLang="en-US" i="1" dirty="0"/>
                  <a:t>A</a:t>
                </a:r>
                <a:r>
                  <a:rPr lang="en-CA" altLang="en-US" dirty="0"/>
                  <a:t> is at least as preferred as </a:t>
                </a:r>
                <a:r>
                  <a:rPr lang="en-CA" altLang="en-US" i="1" dirty="0"/>
                  <a:t>B</a:t>
                </a:r>
                <a:r>
                  <a:rPr lang="en-CA" altLang="en-US" dirty="0"/>
                  <a:t>)</a:t>
                </a:r>
                <a:endParaRPr lang="en-CA" altLang="en-US" i="1" dirty="0"/>
              </a:p>
              <a:p>
                <a:pPr lvl="1"/>
                <a:endParaRPr lang="en-CA" altLang="en-US" i="1" dirty="0"/>
              </a:p>
              <a:p>
                <a:pPr lvl="1"/>
                <a:endParaRPr lang="en-CA" altLang="en-US" i="1" dirty="0"/>
              </a:p>
              <a:p>
                <a:pPr lvl="1"/>
                <a:endParaRPr lang="en-CA" altLang="en-US" dirty="0"/>
              </a:p>
              <a:p>
                <a:endParaRPr lang="en-CA" altLang="en-US" dirty="0"/>
              </a:p>
              <a:p>
                <a:endParaRPr lang="en-CA" altLang="en-US" dirty="0"/>
              </a:p>
              <a:p>
                <a:endParaRPr lang="en-CA" altLang="en-US" dirty="0"/>
              </a:p>
              <a:p>
                <a:endParaRPr lang="en-CA" altLang="en-US" dirty="0"/>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3"/>
                <a:stretch>
                  <a:fillRect l="-812" t="-723"/>
                </a:stretch>
              </a:blipFill>
            </p:spPr>
            <p:txBody>
              <a:bodyPr/>
              <a:lstStyle/>
              <a:p>
                <a:r>
                  <a:rPr lang="en-CA">
                    <a:noFill/>
                  </a:rPr>
                  <a:t> </a:t>
                </a:r>
              </a:p>
            </p:txBody>
          </p:sp>
        </mc:Fallback>
      </mc:AlternateContent>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D9250F51-7291-44E2-8F20-9AA27993422B}"/>
                  </a:ext>
                </a:extLst>
              </p14:cNvPr>
              <p14:cNvContentPartPr/>
              <p14:nvPr/>
            </p14:nvContentPartPr>
            <p14:xfrm>
              <a:off x="2725960" y="2507849"/>
              <a:ext cx="360" cy="360"/>
            </p14:xfrm>
          </p:contentPart>
        </mc:Choice>
        <mc:Fallback xmlns="">
          <p:pic>
            <p:nvPicPr>
              <p:cNvPr id="2" name="Ink 1">
                <a:extLst>
                  <a:ext uri="{FF2B5EF4-FFF2-40B4-BE49-F238E27FC236}">
                    <a16:creationId xmlns:a16="http://schemas.microsoft.com/office/drawing/2014/main" id="{D9250F51-7291-44E2-8F20-9AA27993422B}"/>
                  </a:ext>
                </a:extLst>
              </p:cNvPr>
              <p:cNvPicPr/>
              <p:nvPr/>
            </p:nvPicPr>
            <p:blipFill>
              <a:blip r:embed="rId5"/>
              <a:stretch>
                <a:fillRect/>
              </a:stretch>
            </p:blipFill>
            <p:spPr>
              <a:xfrm>
                <a:off x="2721640" y="2503529"/>
                <a:ext cx="9000" cy="9000"/>
              </a:xfrm>
              <a:prstGeom prst="rect">
                <a:avLst/>
              </a:prstGeom>
            </p:spPr>
          </p:pic>
        </mc:Fallback>
      </mc:AlternateContent>
      <p:grpSp>
        <p:nvGrpSpPr>
          <p:cNvPr id="7" name="Group 6">
            <a:extLst>
              <a:ext uri="{FF2B5EF4-FFF2-40B4-BE49-F238E27FC236}">
                <a16:creationId xmlns:a16="http://schemas.microsoft.com/office/drawing/2014/main" id="{C850C233-9A31-4A13-91F1-55C7A612861F}"/>
              </a:ext>
            </a:extLst>
          </p:cNvPr>
          <p:cNvGrpSpPr/>
          <p:nvPr/>
        </p:nvGrpSpPr>
        <p:grpSpPr>
          <a:xfrm>
            <a:off x="2390440" y="2080169"/>
            <a:ext cx="360" cy="360"/>
            <a:chOff x="2390440" y="2080169"/>
            <a:chExt cx="360" cy="360"/>
          </a:xfrm>
        </p:grpSpPr>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387A0C58-0E3E-4832-A987-7F0BA7E5741E}"/>
                    </a:ext>
                  </a:extLst>
                </p14:cNvPr>
                <p14:cNvContentPartPr/>
                <p14:nvPr/>
              </p14:nvContentPartPr>
              <p14:xfrm>
                <a:off x="2390440" y="2080169"/>
                <a:ext cx="360" cy="360"/>
              </p14:xfrm>
            </p:contentPart>
          </mc:Choice>
          <mc:Fallback xmlns="">
            <p:pic>
              <p:nvPicPr>
                <p:cNvPr id="3" name="Ink 2">
                  <a:extLst>
                    <a:ext uri="{FF2B5EF4-FFF2-40B4-BE49-F238E27FC236}">
                      <a16:creationId xmlns:a16="http://schemas.microsoft.com/office/drawing/2014/main" id="{387A0C58-0E3E-4832-A987-7F0BA7E5741E}"/>
                    </a:ext>
                  </a:extLst>
                </p:cNvPr>
                <p:cNvPicPr/>
                <p:nvPr/>
              </p:nvPicPr>
              <p:blipFill>
                <a:blip r:embed="rId5"/>
                <a:stretch>
                  <a:fillRect/>
                </a:stretch>
              </p:blipFill>
              <p:spPr>
                <a:xfrm>
                  <a:off x="2386120" y="207584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B683F7FF-A568-4436-AE95-028107FA589D}"/>
                    </a:ext>
                  </a:extLst>
                </p14:cNvPr>
                <p14:cNvContentPartPr/>
                <p14:nvPr/>
              </p14:nvContentPartPr>
              <p14:xfrm>
                <a:off x="2390440" y="2080169"/>
                <a:ext cx="360" cy="360"/>
              </p14:xfrm>
            </p:contentPart>
          </mc:Choice>
          <mc:Fallback xmlns="">
            <p:pic>
              <p:nvPicPr>
                <p:cNvPr id="4" name="Ink 3">
                  <a:extLst>
                    <a:ext uri="{FF2B5EF4-FFF2-40B4-BE49-F238E27FC236}">
                      <a16:creationId xmlns:a16="http://schemas.microsoft.com/office/drawing/2014/main" id="{B683F7FF-A568-4436-AE95-028107FA589D}"/>
                    </a:ext>
                  </a:extLst>
                </p:cNvPr>
                <p:cNvPicPr/>
                <p:nvPr/>
              </p:nvPicPr>
              <p:blipFill>
                <a:blip r:embed="rId5"/>
                <a:stretch>
                  <a:fillRect/>
                </a:stretch>
              </p:blipFill>
              <p:spPr>
                <a:xfrm>
                  <a:off x="2386120" y="207584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38D11EAA-1406-4C2B-9351-232E7F710CFE}"/>
                    </a:ext>
                  </a:extLst>
                </p14:cNvPr>
                <p14:cNvContentPartPr/>
                <p14:nvPr/>
              </p14:nvContentPartPr>
              <p14:xfrm>
                <a:off x="2390440" y="2080169"/>
                <a:ext cx="360" cy="360"/>
              </p14:xfrm>
            </p:contentPart>
          </mc:Choice>
          <mc:Fallback xmlns="">
            <p:pic>
              <p:nvPicPr>
                <p:cNvPr id="5" name="Ink 4">
                  <a:extLst>
                    <a:ext uri="{FF2B5EF4-FFF2-40B4-BE49-F238E27FC236}">
                      <a16:creationId xmlns:a16="http://schemas.microsoft.com/office/drawing/2014/main" id="{38D11EAA-1406-4C2B-9351-232E7F710CFE}"/>
                    </a:ext>
                  </a:extLst>
                </p:cNvPr>
                <p:cNvPicPr/>
                <p:nvPr/>
              </p:nvPicPr>
              <p:blipFill>
                <a:blip r:embed="rId5"/>
                <a:stretch>
                  <a:fillRect/>
                </a:stretch>
              </p:blipFill>
              <p:spPr>
                <a:xfrm>
                  <a:off x="2386120" y="207584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C7803A46-AC98-441F-982F-4501B3AE38B1}"/>
                    </a:ext>
                  </a:extLst>
                </p14:cNvPr>
                <p14:cNvContentPartPr/>
                <p14:nvPr/>
              </p14:nvContentPartPr>
              <p14:xfrm>
                <a:off x="2390440" y="2080169"/>
                <a:ext cx="360" cy="360"/>
              </p14:xfrm>
            </p:contentPart>
          </mc:Choice>
          <mc:Fallback xmlns="">
            <p:pic>
              <p:nvPicPr>
                <p:cNvPr id="6" name="Ink 5">
                  <a:extLst>
                    <a:ext uri="{FF2B5EF4-FFF2-40B4-BE49-F238E27FC236}">
                      <a16:creationId xmlns:a16="http://schemas.microsoft.com/office/drawing/2014/main" id="{C7803A46-AC98-441F-982F-4501B3AE38B1}"/>
                    </a:ext>
                  </a:extLst>
                </p:cNvPr>
                <p:cNvPicPr/>
                <p:nvPr/>
              </p:nvPicPr>
              <p:blipFill>
                <a:blip r:embed="rId5"/>
                <a:stretch>
                  <a:fillRect/>
                </a:stretch>
              </p:blipFill>
              <p:spPr>
                <a:xfrm>
                  <a:off x="2386120" y="2075849"/>
                  <a:ext cx="9000" cy="9000"/>
                </a:xfrm>
                <a:prstGeom prst="rect">
                  <a:avLst/>
                </a:prstGeom>
              </p:spPr>
            </p:pic>
          </mc:Fallback>
        </mc:AlternateContent>
      </p:grpSp>
      <p:sp>
        <p:nvSpPr>
          <p:cNvPr id="10" name="Slide Number Placeholder 5">
            <a:extLst>
              <a:ext uri="{FF2B5EF4-FFF2-40B4-BE49-F238E27FC236}">
                <a16:creationId xmlns:a16="http://schemas.microsoft.com/office/drawing/2014/main" id="{C97ABB40-9108-441F-BE0F-93E0950BB71C}"/>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23</a:t>
            </a:fld>
            <a:endParaRPr lang="en-US" dirty="0"/>
          </a:p>
        </p:txBody>
      </p:sp>
    </p:spTree>
    <p:extLst>
      <p:ext uri="{BB962C8B-B14F-4D97-AF65-F5344CB8AC3E}">
        <p14:creationId xmlns:p14="http://schemas.microsoft.com/office/powerpoint/2010/main" val="9957879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Indifference Curves</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a:xfrm>
            <a:off x="838200" y="1690688"/>
            <a:ext cx="10515600" cy="4214813"/>
          </a:xfrm>
        </p:spPr>
        <p:txBody>
          <a:bodyPr>
            <a:normAutofit/>
          </a:bodyPr>
          <a:lstStyle/>
          <a:p>
            <a:endParaRPr lang="en-CA" altLang="en-US" dirty="0"/>
          </a:p>
          <a:p>
            <a:endParaRPr lang="en-CA" altLang="en-US" dirty="0"/>
          </a:p>
          <a:p>
            <a:endParaRPr lang="en-CA" altLang="en-US" dirty="0"/>
          </a:p>
          <a:p>
            <a:endParaRPr lang="en-CA" altLang="en-US" dirty="0"/>
          </a:p>
        </p:txBody>
      </p:sp>
      <p:cxnSp>
        <p:nvCxnSpPr>
          <p:cNvPr id="9" name="Straight Connector 8">
            <a:extLst>
              <a:ext uri="{FF2B5EF4-FFF2-40B4-BE49-F238E27FC236}">
                <a16:creationId xmlns:a16="http://schemas.microsoft.com/office/drawing/2014/main" id="{75DB4683-5C27-4685-923A-643B150CA459}"/>
              </a:ext>
            </a:extLst>
          </p:cNvPr>
          <p:cNvCxnSpPr/>
          <p:nvPr/>
        </p:nvCxnSpPr>
        <p:spPr>
          <a:xfrm>
            <a:off x="1293543"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06E9B6DB-26E4-471C-BE25-3E346ABC6A00}"/>
              </a:ext>
            </a:extLst>
          </p:cNvPr>
          <p:cNvCxnSpPr>
            <a:cxnSpLocks/>
          </p:cNvCxnSpPr>
          <p:nvPr/>
        </p:nvCxnSpPr>
        <p:spPr>
          <a:xfrm>
            <a:off x="1287155" y="5670624"/>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BE603D0-AC95-4426-99D2-0D27E15E2683}"/>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2BE603D0-AC95-4426-99D2-0D27E15E2683}"/>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C5F2C32-494B-4EB6-B922-6A869A44DCEF}"/>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5" name="TextBox 14">
                <a:extLst>
                  <a:ext uri="{FF2B5EF4-FFF2-40B4-BE49-F238E27FC236}">
                    <a16:creationId xmlns:a16="http://schemas.microsoft.com/office/drawing/2014/main" id="{AC5F2C32-494B-4EB6-B922-6A869A44DCEF}"/>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4"/>
                <a:stretch>
                  <a:fillRect r="-12500"/>
                </a:stretch>
              </a:blipFill>
            </p:spPr>
            <p:txBody>
              <a:bodyPr/>
              <a:lstStyle/>
              <a:p>
                <a:r>
                  <a:rPr lang="en-CA">
                    <a:noFill/>
                  </a:rPr>
                  <a:t> </a:t>
                </a:r>
              </a:p>
            </p:txBody>
          </p:sp>
        </mc:Fallback>
      </mc:AlternateContent>
      <p:sp>
        <p:nvSpPr>
          <p:cNvPr id="14" name="Freeform: Shape 13">
            <a:extLst>
              <a:ext uri="{FF2B5EF4-FFF2-40B4-BE49-F238E27FC236}">
                <a16:creationId xmlns:a16="http://schemas.microsoft.com/office/drawing/2014/main" id="{EF2FF15A-19E8-419D-9540-570B9C4DAE90}"/>
              </a:ext>
            </a:extLst>
          </p:cNvPr>
          <p:cNvSpPr/>
          <p:nvPr/>
        </p:nvSpPr>
        <p:spPr>
          <a:xfrm>
            <a:off x="1628078" y="1961234"/>
            <a:ext cx="3780263" cy="320178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 name="connsiteX4" fmla="*/ 0 w 3780263"/>
              <a:gd name="connsiteY4" fmla="*/ 0 h 3111191"/>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 name="connsiteX4" fmla="*/ 0 w 3780263"/>
              <a:gd name="connsiteY4" fmla="*/ 0 h 3111191"/>
              <a:gd name="connsiteX0" fmla="*/ 0 w 3780263"/>
              <a:gd name="connsiteY0" fmla="*/ 90590 h 3201781"/>
              <a:gd name="connsiteX1" fmla="*/ 1048215 w 3780263"/>
              <a:gd name="connsiteY1" fmla="*/ 2488103 h 3201781"/>
              <a:gd name="connsiteX2" fmla="*/ 3780263 w 3780263"/>
              <a:gd name="connsiteY2" fmla="*/ 3201781 h 3201781"/>
              <a:gd name="connsiteX3" fmla="*/ 3780263 w 3780263"/>
              <a:gd name="connsiteY3" fmla="*/ 3201781 h 3201781"/>
              <a:gd name="connsiteX4" fmla="*/ 2658172 w 3780263"/>
              <a:gd name="connsiteY4" fmla="*/ 686716 h 3201781"/>
              <a:gd name="connsiteX5" fmla="*/ 0 w 3780263"/>
              <a:gd name="connsiteY5" fmla="*/ 90590 h 3201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0263" h="3201781">
                <a:moveTo>
                  <a:pt x="0" y="90590"/>
                </a:moveTo>
                <a:cubicBezTo>
                  <a:pt x="209085" y="1030080"/>
                  <a:pt x="418171" y="1969571"/>
                  <a:pt x="1048215" y="2488103"/>
                </a:cubicBezTo>
                <a:cubicBezTo>
                  <a:pt x="1678259" y="3006635"/>
                  <a:pt x="3780263" y="3201781"/>
                  <a:pt x="3780263" y="3201781"/>
                </a:cubicBezTo>
                <a:lnTo>
                  <a:pt x="3780263" y="3201781"/>
                </a:lnTo>
                <a:cubicBezTo>
                  <a:pt x="3409098" y="2820703"/>
                  <a:pt x="3288216" y="1205248"/>
                  <a:pt x="2658172" y="686716"/>
                </a:cubicBezTo>
                <a:cubicBezTo>
                  <a:pt x="2028128" y="168184"/>
                  <a:pt x="84176" y="-171541"/>
                  <a:pt x="0" y="90590"/>
                </a:cubicBezTo>
                <a:close/>
              </a:path>
            </a:pathLst>
          </a:custGeom>
          <a:solidFill>
            <a:srgbClr val="FFFFCC"/>
          </a:solidFill>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17" name="Flowchart: Connector 16">
            <a:extLst>
              <a:ext uri="{FF2B5EF4-FFF2-40B4-BE49-F238E27FC236}">
                <a16:creationId xmlns:a16="http://schemas.microsoft.com/office/drawing/2014/main" id="{A24AB3CD-00B9-49C1-ADB4-1883846DD3BE}"/>
              </a:ext>
            </a:extLst>
          </p:cNvPr>
          <p:cNvSpPr/>
          <p:nvPr/>
        </p:nvSpPr>
        <p:spPr>
          <a:xfrm>
            <a:off x="2341756" y="4098068"/>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24" name="Straight Connector 23">
            <a:extLst>
              <a:ext uri="{FF2B5EF4-FFF2-40B4-BE49-F238E27FC236}">
                <a16:creationId xmlns:a16="http://schemas.microsoft.com/office/drawing/2014/main" id="{5ECBCC06-375A-48B2-B5EB-A8112E2EED74}"/>
              </a:ext>
            </a:extLst>
          </p:cNvPr>
          <p:cNvCxnSpPr>
            <a:cxnSpLocks/>
          </p:cNvCxnSpPr>
          <p:nvPr/>
        </p:nvCxnSpPr>
        <p:spPr>
          <a:xfrm flipH="1" flipV="1">
            <a:off x="1303069" y="4107594"/>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82B884F6-EEA3-4011-9F32-E704134CB64C}"/>
              </a:ext>
            </a:extLst>
          </p:cNvPr>
          <p:cNvCxnSpPr>
            <a:cxnSpLocks/>
          </p:cNvCxnSpPr>
          <p:nvPr/>
        </p:nvCxnSpPr>
        <p:spPr>
          <a:xfrm flipH="1">
            <a:off x="2362739"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1EB8CE61-D693-4F77-97AC-AAC6167DA4C9}"/>
                  </a:ext>
                </a:extLst>
              </p:cNvPr>
              <p:cNvSpPr txBox="1"/>
              <p:nvPr/>
            </p:nvSpPr>
            <p:spPr>
              <a:xfrm>
                <a:off x="942398" y="393875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29" name="TextBox 28">
                <a:extLst>
                  <a:ext uri="{FF2B5EF4-FFF2-40B4-BE49-F238E27FC236}">
                    <a16:creationId xmlns:a16="http://schemas.microsoft.com/office/drawing/2014/main" id="{1EB8CE61-D693-4F77-97AC-AAC6167DA4C9}"/>
                  </a:ext>
                </a:extLst>
              </p:cNvPr>
              <p:cNvSpPr txBox="1">
                <a:spLocks noRot="1" noChangeAspect="1" noMove="1" noResize="1" noEditPoints="1" noAdjustHandles="1" noChangeArrowheads="1" noChangeShapeType="1" noTextEdit="1"/>
              </p:cNvSpPr>
              <p:nvPr/>
            </p:nvSpPr>
            <p:spPr>
              <a:xfrm>
                <a:off x="942398" y="3938759"/>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DAC40DB5-7EE2-48C9-9F93-FEE6D3A34F16}"/>
                  </a:ext>
                </a:extLst>
              </p:cNvPr>
              <p:cNvSpPr txBox="1"/>
              <p:nvPr/>
            </p:nvSpPr>
            <p:spPr>
              <a:xfrm>
                <a:off x="2182224" y="567838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30" name="TextBox 29">
                <a:extLst>
                  <a:ext uri="{FF2B5EF4-FFF2-40B4-BE49-F238E27FC236}">
                    <a16:creationId xmlns:a16="http://schemas.microsoft.com/office/drawing/2014/main" id="{DAC40DB5-7EE2-48C9-9F93-FEE6D3A34F16}"/>
                  </a:ext>
                </a:extLst>
              </p:cNvPr>
              <p:cNvSpPr txBox="1">
                <a:spLocks noRot="1" noChangeAspect="1" noMove="1" noResize="1" noEditPoints="1" noAdjustHandles="1" noChangeArrowheads="1" noChangeShapeType="1" noTextEdit="1"/>
              </p:cNvSpPr>
              <p:nvPr/>
            </p:nvSpPr>
            <p:spPr>
              <a:xfrm>
                <a:off x="2182224" y="5678385"/>
                <a:ext cx="332452" cy="338554"/>
              </a:xfrm>
              <a:prstGeom prst="rect">
                <a:avLst/>
              </a:prstGeom>
              <a:blipFill>
                <a:blip r:embed="rId6"/>
                <a:stretch>
                  <a:fillRect r="-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586E79F5-E538-4224-9D66-4FC7AE44C0AB}"/>
                  </a:ext>
                </a:extLst>
              </p:cNvPr>
              <p:cNvSpPr txBox="1"/>
              <p:nvPr/>
            </p:nvSpPr>
            <p:spPr>
              <a:xfrm>
                <a:off x="2321274" y="383888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31" name="TextBox 30">
                <a:extLst>
                  <a:ext uri="{FF2B5EF4-FFF2-40B4-BE49-F238E27FC236}">
                    <a16:creationId xmlns:a16="http://schemas.microsoft.com/office/drawing/2014/main" id="{586E79F5-E538-4224-9D66-4FC7AE44C0AB}"/>
                  </a:ext>
                </a:extLst>
              </p:cNvPr>
              <p:cNvSpPr txBox="1">
                <a:spLocks noRot="1" noChangeAspect="1" noMove="1" noResize="1" noEditPoints="1" noAdjustHandles="1" noChangeArrowheads="1" noChangeShapeType="1" noTextEdit="1"/>
              </p:cNvSpPr>
              <p:nvPr/>
            </p:nvSpPr>
            <p:spPr>
              <a:xfrm>
                <a:off x="2321274" y="3838885"/>
                <a:ext cx="332452" cy="338554"/>
              </a:xfrm>
              <a:prstGeom prst="rect">
                <a:avLst/>
              </a:prstGeom>
              <a:blipFill>
                <a:blip r:embed="rId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3CC3A89-5E07-4C42-BC11-88B05CD4A0AA}"/>
                  </a:ext>
                </a:extLst>
              </p:cNvPr>
              <p:cNvSpPr txBox="1"/>
              <p:nvPr/>
            </p:nvSpPr>
            <p:spPr>
              <a:xfrm>
                <a:off x="3303868" y="381857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32" name="TextBox 31">
                <a:extLst>
                  <a:ext uri="{FF2B5EF4-FFF2-40B4-BE49-F238E27FC236}">
                    <a16:creationId xmlns:a16="http://schemas.microsoft.com/office/drawing/2014/main" id="{D3CC3A89-5E07-4C42-BC11-88B05CD4A0AA}"/>
                  </a:ext>
                </a:extLst>
              </p:cNvPr>
              <p:cNvSpPr txBox="1">
                <a:spLocks noRot="1" noChangeAspect="1" noMove="1" noResize="1" noEditPoints="1" noAdjustHandles="1" noChangeArrowheads="1" noChangeShapeType="1" noTextEdit="1"/>
              </p:cNvSpPr>
              <p:nvPr/>
            </p:nvSpPr>
            <p:spPr>
              <a:xfrm>
                <a:off x="3303868" y="3818579"/>
                <a:ext cx="332452" cy="338554"/>
              </a:xfrm>
              <a:prstGeom prst="rect">
                <a:avLst/>
              </a:prstGeom>
              <a:blipFill>
                <a:blip r:embed="rId8"/>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94E400BA-01A3-4DA5-A969-222025EDA4E0}"/>
                  </a:ext>
                </a:extLst>
              </p:cNvPr>
              <p:cNvSpPr txBox="1"/>
              <p:nvPr/>
            </p:nvSpPr>
            <p:spPr>
              <a:xfrm>
                <a:off x="2076280" y="452832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34" name="TextBox 33">
                <a:extLst>
                  <a:ext uri="{FF2B5EF4-FFF2-40B4-BE49-F238E27FC236}">
                    <a16:creationId xmlns:a16="http://schemas.microsoft.com/office/drawing/2014/main" id="{94E400BA-01A3-4DA5-A969-222025EDA4E0}"/>
                  </a:ext>
                </a:extLst>
              </p:cNvPr>
              <p:cNvSpPr txBox="1">
                <a:spLocks noRot="1" noChangeAspect="1" noMove="1" noResize="1" noEditPoints="1" noAdjustHandles="1" noChangeArrowheads="1" noChangeShapeType="1" noTextEdit="1"/>
              </p:cNvSpPr>
              <p:nvPr/>
            </p:nvSpPr>
            <p:spPr>
              <a:xfrm>
                <a:off x="2076280" y="4528324"/>
                <a:ext cx="332452" cy="338554"/>
              </a:xfrm>
              <a:prstGeom prst="rect">
                <a:avLst/>
              </a:prstGeom>
              <a:blipFill>
                <a:blip r:embed="rId9"/>
                <a:stretch>
                  <a:fillRect/>
                </a:stretch>
              </a:blipFill>
            </p:spPr>
            <p:txBody>
              <a:bodyPr/>
              <a:lstStyle/>
              <a:p>
                <a:r>
                  <a:rPr lang="en-CA">
                    <a:noFill/>
                  </a:rPr>
                  <a:t> </a:t>
                </a:r>
              </a:p>
            </p:txBody>
          </p:sp>
        </mc:Fallback>
      </mc:AlternateContent>
      <p:sp>
        <p:nvSpPr>
          <p:cNvPr id="23" name="Flowchart: Connector 22">
            <a:extLst>
              <a:ext uri="{FF2B5EF4-FFF2-40B4-BE49-F238E27FC236}">
                <a16:creationId xmlns:a16="http://schemas.microsoft.com/office/drawing/2014/main" id="{AE2AB961-71B9-4658-AA5B-78598A52D32C}"/>
              </a:ext>
            </a:extLst>
          </p:cNvPr>
          <p:cNvSpPr/>
          <p:nvPr/>
        </p:nvSpPr>
        <p:spPr>
          <a:xfrm rot="21356422" flipV="1">
            <a:off x="3330375" y="4102250"/>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Flowchart: Connector 24">
            <a:extLst>
              <a:ext uri="{FF2B5EF4-FFF2-40B4-BE49-F238E27FC236}">
                <a16:creationId xmlns:a16="http://schemas.microsoft.com/office/drawing/2014/main" id="{C87F6D68-988D-44D8-B651-1CE9B9DF712E}"/>
              </a:ext>
            </a:extLst>
          </p:cNvPr>
          <p:cNvSpPr/>
          <p:nvPr/>
        </p:nvSpPr>
        <p:spPr>
          <a:xfrm rot="21356422" flipV="1">
            <a:off x="2337053" y="4553342"/>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Flowchart: Connector 32">
            <a:extLst>
              <a:ext uri="{FF2B5EF4-FFF2-40B4-BE49-F238E27FC236}">
                <a16:creationId xmlns:a16="http://schemas.microsoft.com/office/drawing/2014/main" id="{241FEB41-0302-4D01-BCC8-2BEC7746F391}"/>
              </a:ext>
            </a:extLst>
          </p:cNvPr>
          <p:cNvSpPr/>
          <p:nvPr/>
        </p:nvSpPr>
        <p:spPr>
          <a:xfrm rot="21356422" flipV="1">
            <a:off x="4011646" y="4926860"/>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5D9B8EC5-25BE-4B55-ABBB-828A07ACD30B}"/>
                  </a:ext>
                </a:extLst>
              </p:cNvPr>
              <p:cNvSpPr txBox="1"/>
              <p:nvPr/>
            </p:nvSpPr>
            <p:spPr>
              <a:xfrm>
                <a:off x="3982100" y="466124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oMath>
                  </m:oMathPara>
                </a14:m>
                <a:endParaRPr lang="en-CA" sz="1600" dirty="0"/>
              </a:p>
            </p:txBody>
          </p:sp>
        </mc:Choice>
        <mc:Fallback xmlns="">
          <p:sp>
            <p:nvSpPr>
              <p:cNvPr id="35" name="TextBox 34">
                <a:extLst>
                  <a:ext uri="{FF2B5EF4-FFF2-40B4-BE49-F238E27FC236}">
                    <a16:creationId xmlns:a16="http://schemas.microsoft.com/office/drawing/2014/main" id="{5D9B8EC5-25BE-4B55-ABBB-828A07ACD30B}"/>
                  </a:ext>
                </a:extLst>
              </p:cNvPr>
              <p:cNvSpPr txBox="1">
                <a:spLocks noRot="1" noChangeAspect="1" noMove="1" noResize="1" noEditPoints="1" noAdjustHandles="1" noChangeArrowheads="1" noChangeShapeType="1" noTextEdit="1"/>
              </p:cNvSpPr>
              <p:nvPr/>
            </p:nvSpPr>
            <p:spPr>
              <a:xfrm>
                <a:off x="3982100" y="4661248"/>
                <a:ext cx="332452" cy="338554"/>
              </a:xfrm>
              <a:prstGeom prst="rect">
                <a:avLst/>
              </a:prstGeom>
              <a:blipFill>
                <a:blip r:embed="rId10"/>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7" name="Rectangle 7">
                <a:extLst>
                  <a:ext uri="{FF2B5EF4-FFF2-40B4-BE49-F238E27FC236}">
                    <a16:creationId xmlns:a16="http://schemas.microsoft.com/office/drawing/2014/main" id="{95408327-9006-4345-B99E-734D7401EBA5}"/>
                  </a:ext>
                </a:extLst>
              </p:cNvPr>
              <p:cNvSpPr txBox="1">
                <a:spLocks noChangeArrowheads="1"/>
              </p:cNvSpPr>
              <p:nvPr/>
            </p:nvSpPr>
            <p:spPr>
              <a:xfrm>
                <a:off x="6660000" y="1692000"/>
                <a:ext cx="4860000" cy="3960000"/>
              </a:xfrm>
              <a:prstGeom prst="rect">
                <a:avLst/>
              </a:prstGeom>
              <a:ln w="12700">
                <a:solidFill>
                  <a:srgbClr val="2F2873"/>
                </a:solidFill>
                <a:extLst>
                  <a:ext uri="{C807C97D-BFC1-408E-A445-0C87EB9F89A2}">
                    <ask:lineSketchStyleProps xmlns:ask="http://schemas.microsoft.com/office/drawing/2018/sketchyshapes" sd="1219033472">
                      <a:custGeom>
                        <a:avLst/>
                        <a:gdLst>
                          <a:gd name="connsiteX0" fmla="*/ 0 w 4896000"/>
                          <a:gd name="connsiteY0" fmla="*/ 0 h 3960000"/>
                          <a:gd name="connsiteX1" fmla="*/ 748389 w 4896000"/>
                          <a:gd name="connsiteY1" fmla="*/ 0 h 3960000"/>
                          <a:gd name="connsiteX2" fmla="*/ 1300937 w 4896000"/>
                          <a:gd name="connsiteY2" fmla="*/ 0 h 3960000"/>
                          <a:gd name="connsiteX3" fmla="*/ 1951406 w 4896000"/>
                          <a:gd name="connsiteY3" fmla="*/ 0 h 3960000"/>
                          <a:gd name="connsiteX4" fmla="*/ 2748754 w 4896000"/>
                          <a:gd name="connsiteY4" fmla="*/ 0 h 3960000"/>
                          <a:gd name="connsiteX5" fmla="*/ 3448183 w 4896000"/>
                          <a:gd name="connsiteY5" fmla="*/ 0 h 3960000"/>
                          <a:gd name="connsiteX6" fmla="*/ 4196571 w 4896000"/>
                          <a:gd name="connsiteY6" fmla="*/ 0 h 3960000"/>
                          <a:gd name="connsiteX7" fmla="*/ 4896000 w 4896000"/>
                          <a:gd name="connsiteY7" fmla="*/ 0 h 3960000"/>
                          <a:gd name="connsiteX8" fmla="*/ 4896000 w 4896000"/>
                          <a:gd name="connsiteY8" fmla="*/ 660000 h 3960000"/>
                          <a:gd name="connsiteX9" fmla="*/ 4896000 w 4896000"/>
                          <a:gd name="connsiteY9" fmla="*/ 1359600 h 3960000"/>
                          <a:gd name="connsiteX10" fmla="*/ 4896000 w 4896000"/>
                          <a:gd name="connsiteY10" fmla="*/ 1940400 h 3960000"/>
                          <a:gd name="connsiteX11" fmla="*/ 4896000 w 4896000"/>
                          <a:gd name="connsiteY11" fmla="*/ 2481600 h 3960000"/>
                          <a:gd name="connsiteX12" fmla="*/ 4896000 w 4896000"/>
                          <a:gd name="connsiteY12" fmla="*/ 3062400 h 3960000"/>
                          <a:gd name="connsiteX13" fmla="*/ 4896000 w 4896000"/>
                          <a:gd name="connsiteY13" fmla="*/ 3960000 h 3960000"/>
                          <a:gd name="connsiteX14" fmla="*/ 4196571 w 4896000"/>
                          <a:gd name="connsiteY14" fmla="*/ 3960000 h 3960000"/>
                          <a:gd name="connsiteX15" fmla="*/ 3497143 w 4896000"/>
                          <a:gd name="connsiteY15" fmla="*/ 3960000 h 3960000"/>
                          <a:gd name="connsiteX16" fmla="*/ 2895634 w 4896000"/>
                          <a:gd name="connsiteY16" fmla="*/ 3960000 h 3960000"/>
                          <a:gd name="connsiteX17" fmla="*/ 2196206 w 4896000"/>
                          <a:gd name="connsiteY17" fmla="*/ 3960000 h 3960000"/>
                          <a:gd name="connsiteX18" fmla="*/ 1496777 w 4896000"/>
                          <a:gd name="connsiteY18" fmla="*/ 3960000 h 3960000"/>
                          <a:gd name="connsiteX19" fmla="*/ 797349 w 4896000"/>
                          <a:gd name="connsiteY19" fmla="*/ 3960000 h 3960000"/>
                          <a:gd name="connsiteX20" fmla="*/ 0 w 4896000"/>
                          <a:gd name="connsiteY20" fmla="*/ 3960000 h 3960000"/>
                          <a:gd name="connsiteX21" fmla="*/ 0 w 4896000"/>
                          <a:gd name="connsiteY21" fmla="*/ 3339600 h 3960000"/>
                          <a:gd name="connsiteX22" fmla="*/ 0 w 4896000"/>
                          <a:gd name="connsiteY22" fmla="*/ 2679600 h 3960000"/>
                          <a:gd name="connsiteX23" fmla="*/ 0 w 4896000"/>
                          <a:gd name="connsiteY23" fmla="*/ 1980000 h 3960000"/>
                          <a:gd name="connsiteX24" fmla="*/ 0 w 4896000"/>
                          <a:gd name="connsiteY24" fmla="*/ 1280400 h 3960000"/>
                          <a:gd name="connsiteX25" fmla="*/ 0 w 4896000"/>
                          <a:gd name="connsiteY25" fmla="*/ 580800 h 3960000"/>
                          <a:gd name="connsiteX26" fmla="*/ 0 w 489600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96000" h="3960000" fill="none" extrusionOk="0">
                            <a:moveTo>
                              <a:pt x="0" y="0"/>
                            </a:moveTo>
                            <a:cubicBezTo>
                              <a:pt x="180540" y="27654"/>
                              <a:pt x="530572" y="5806"/>
                              <a:pt x="748389" y="0"/>
                            </a:cubicBezTo>
                            <a:cubicBezTo>
                              <a:pt x="966206" y="-5806"/>
                              <a:pt x="1142010" y="413"/>
                              <a:pt x="1300937" y="0"/>
                            </a:cubicBezTo>
                            <a:cubicBezTo>
                              <a:pt x="1459864" y="-413"/>
                              <a:pt x="1637704" y="3585"/>
                              <a:pt x="1951406" y="0"/>
                            </a:cubicBezTo>
                            <a:cubicBezTo>
                              <a:pt x="2265108" y="-3585"/>
                              <a:pt x="2514869" y="-37615"/>
                              <a:pt x="2748754" y="0"/>
                            </a:cubicBezTo>
                            <a:cubicBezTo>
                              <a:pt x="2982639" y="37615"/>
                              <a:pt x="3274168" y="11559"/>
                              <a:pt x="3448183" y="0"/>
                            </a:cubicBezTo>
                            <a:cubicBezTo>
                              <a:pt x="3622198" y="-11559"/>
                              <a:pt x="4016619" y="-4364"/>
                              <a:pt x="4196571" y="0"/>
                            </a:cubicBezTo>
                            <a:cubicBezTo>
                              <a:pt x="4376523" y="4364"/>
                              <a:pt x="4675831" y="-17122"/>
                              <a:pt x="4896000" y="0"/>
                            </a:cubicBezTo>
                            <a:cubicBezTo>
                              <a:pt x="4886321" y="151641"/>
                              <a:pt x="4894744" y="382780"/>
                              <a:pt x="4896000" y="660000"/>
                            </a:cubicBezTo>
                            <a:cubicBezTo>
                              <a:pt x="4897256" y="937220"/>
                              <a:pt x="4868659" y="1163318"/>
                              <a:pt x="4896000" y="1359600"/>
                            </a:cubicBezTo>
                            <a:cubicBezTo>
                              <a:pt x="4923341" y="1555882"/>
                              <a:pt x="4875461" y="1750655"/>
                              <a:pt x="4896000" y="1940400"/>
                            </a:cubicBezTo>
                            <a:cubicBezTo>
                              <a:pt x="4916539" y="2130145"/>
                              <a:pt x="4916154" y="2321720"/>
                              <a:pt x="4896000" y="2481600"/>
                            </a:cubicBezTo>
                            <a:cubicBezTo>
                              <a:pt x="4875846" y="2641480"/>
                              <a:pt x="4915182" y="2805002"/>
                              <a:pt x="4896000" y="3062400"/>
                            </a:cubicBezTo>
                            <a:cubicBezTo>
                              <a:pt x="4876818" y="3319798"/>
                              <a:pt x="4892102" y="3761337"/>
                              <a:pt x="4896000" y="3960000"/>
                            </a:cubicBezTo>
                            <a:cubicBezTo>
                              <a:pt x="4593781" y="3953867"/>
                              <a:pt x="4353304" y="3992958"/>
                              <a:pt x="4196571" y="3960000"/>
                            </a:cubicBezTo>
                            <a:cubicBezTo>
                              <a:pt x="4039838" y="3927042"/>
                              <a:pt x="3730486" y="3945862"/>
                              <a:pt x="3497143" y="3960000"/>
                            </a:cubicBezTo>
                            <a:cubicBezTo>
                              <a:pt x="3263800" y="3974138"/>
                              <a:pt x="3110526" y="3956653"/>
                              <a:pt x="2895634" y="3960000"/>
                            </a:cubicBezTo>
                            <a:cubicBezTo>
                              <a:pt x="2680742" y="3963347"/>
                              <a:pt x="2490932" y="3979247"/>
                              <a:pt x="2196206" y="3960000"/>
                            </a:cubicBezTo>
                            <a:cubicBezTo>
                              <a:pt x="1901480" y="3940753"/>
                              <a:pt x="1788994" y="3930785"/>
                              <a:pt x="1496777" y="3960000"/>
                            </a:cubicBezTo>
                            <a:cubicBezTo>
                              <a:pt x="1204560" y="3989215"/>
                              <a:pt x="1083100" y="3950224"/>
                              <a:pt x="797349" y="3960000"/>
                            </a:cubicBezTo>
                            <a:cubicBezTo>
                              <a:pt x="511598" y="3969776"/>
                              <a:pt x="225613" y="3971734"/>
                              <a:pt x="0" y="3960000"/>
                            </a:cubicBezTo>
                            <a:cubicBezTo>
                              <a:pt x="-5080" y="3728153"/>
                              <a:pt x="-25425" y="3480580"/>
                              <a:pt x="0" y="3339600"/>
                            </a:cubicBezTo>
                            <a:cubicBezTo>
                              <a:pt x="25425" y="3198620"/>
                              <a:pt x="-1968" y="2854837"/>
                              <a:pt x="0" y="2679600"/>
                            </a:cubicBezTo>
                            <a:cubicBezTo>
                              <a:pt x="1968" y="2504363"/>
                              <a:pt x="24425" y="2326353"/>
                              <a:pt x="0" y="1980000"/>
                            </a:cubicBezTo>
                            <a:cubicBezTo>
                              <a:pt x="-24425" y="1633647"/>
                              <a:pt x="33873" y="1536374"/>
                              <a:pt x="0" y="1280400"/>
                            </a:cubicBezTo>
                            <a:cubicBezTo>
                              <a:pt x="-33873" y="1024426"/>
                              <a:pt x="-30013" y="785270"/>
                              <a:pt x="0" y="580800"/>
                            </a:cubicBezTo>
                            <a:cubicBezTo>
                              <a:pt x="30013" y="376330"/>
                              <a:pt x="16598" y="148404"/>
                              <a:pt x="0" y="0"/>
                            </a:cubicBezTo>
                            <a:close/>
                          </a:path>
                          <a:path w="4896000" h="3960000" stroke="0" extrusionOk="0">
                            <a:moveTo>
                              <a:pt x="0" y="0"/>
                            </a:moveTo>
                            <a:cubicBezTo>
                              <a:pt x="142709" y="-4608"/>
                              <a:pt x="361128" y="-16870"/>
                              <a:pt x="650469" y="0"/>
                            </a:cubicBezTo>
                            <a:cubicBezTo>
                              <a:pt x="939810" y="16870"/>
                              <a:pt x="1026177" y="21725"/>
                              <a:pt x="1203017" y="0"/>
                            </a:cubicBezTo>
                            <a:cubicBezTo>
                              <a:pt x="1379857" y="-21725"/>
                              <a:pt x="1639817" y="-32019"/>
                              <a:pt x="2000366" y="0"/>
                            </a:cubicBezTo>
                            <a:cubicBezTo>
                              <a:pt x="2360915" y="32019"/>
                              <a:pt x="2353321" y="-10386"/>
                              <a:pt x="2650834" y="0"/>
                            </a:cubicBezTo>
                            <a:cubicBezTo>
                              <a:pt x="2948347" y="10386"/>
                              <a:pt x="2981931" y="-21377"/>
                              <a:pt x="3301303" y="0"/>
                            </a:cubicBezTo>
                            <a:cubicBezTo>
                              <a:pt x="3620675" y="21377"/>
                              <a:pt x="3937329" y="-27593"/>
                              <a:pt x="4098651" y="0"/>
                            </a:cubicBezTo>
                            <a:cubicBezTo>
                              <a:pt x="4259973" y="27593"/>
                              <a:pt x="4696221" y="-2279"/>
                              <a:pt x="4896000" y="0"/>
                            </a:cubicBezTo>
                            <a:cubicBezTo>
                              <a:pt x="4910409" y="196068"/>
                              <a:pt x="4867735" y="570935"/>
                              <a:pt x="4896000" y="739200"/>
                            </a:cubicBezTo>
                            <a:cubicBezTo>
                              <a:pt x="4924265" y="907465"/>
                              <a:pt x="4873380" y="1198494"/>
                              <a:pt x="4896000" y="1320000"/>
                            </a:cubicBezTo>
                            <a:cubicBezTo>
                              <a:pt x="4918620" y="1441506"/>
                              <a:pt x="4912917" y="1702313"/>
                              <a:pt x="4896000" y="1900800"/>
                            </a:cubicBezTo>
                            <a:cubicBezTo>
                              <a:pt x="4879083" y="2099287"/>
                              <a:pt x="4865469" y="2421694"/>
                              <a:pt x="4896000" y="2560800"/>
                            </a:cubicBezTo>
                            <a:cubicBezTo>
                              <a:pt x="4926531" y="2699906"/>
                              <a:pt x="4879486" y="3067248"/>
                              <a:pt x="4896000" y="3260400"/>
                            </a:cubicBezTo>
                            <a:cubicBezTo>
                              <a:pt x="4912514" y="3453552"/>
                              <a:pt x="4865203" y="3645504"/>
                              <a:pt x="4896000" y="3960000"/>
                            </a:cubicBezTo>
                            <a:cubicBezTo>
                              <a:pt x="4579588" y="3957768"/>
                              <a:pt x="4492590" y="3967549"/>
                              <a:pt x="4196571" y="3960000"/>
                            </a:cubicBezTo>
                            <a:cubicBezTo>
                              <a:pt x="3900552" y="3952451"/>
                              <a:pt x="3821468" y="3988872"/>
                              <a:pt x="3595063" y="3960000"/>
                            </a:cubicBezTo>
                            <a:cubicBezTo>
                              <a:pt x="3368658" y="3931128"/>
                              <a:pt x="3208201" y="3990327"/>
                              <a:pt x="2895634" y="3960000"/>
                            </a:cubicBezTo>
                            <a:cubicBezTo>
                              <a:pt x="2583067" y="3929673"/>
                              <a:pt x="2338164" y="3975701"/>
                              <a:pt x="2098286" y="3960000"/>
                            </a:cubicBezTo>
                            <a:cubicBezTo>
                              <a:pt x="1858408" y="3944299"/>
                              <a:pt x="1693756" y="3948185"/>
                              <a:pt x="1398857" y="3960000"/>
                            </a:cubicBezTo>
                            <a:cubicBezTo>
                              <a:pt x="1103958" y="3971815"/>
                              <a:pt x="1100360" y="3942220"/>
                              <a:pt x="846309" y="3960000"/>
                            </a:cubicBezTo>
                            <a:cubicBezTo>
                              <a:pt x="592258" y="3977780"/>
                              <a:pt x="397404" y="3934615"/>
                              <a:pt x="0" y="3960000"/>
                            </a:cubicBezTo>
                            <a:cubicBezTo>
                              <a:pt x="-28432" y="3722487"/>
                              <a:pt x="32792" y="3505459"/>
                              <a:pt x="0" y="3220800"/>
                            </a:cubicBezTo>
                            <a:cubicBezTo>
                              <a:pt x="-32792" y="2936141"/>
                              <a:pt x="28489" y="2744782"/>
                              <a:pt x="0" y="2481600"/>
                            </a:cubicBezTo>
                            <a:cubicBezTo>
                              <a:pt x="-28489" y="2218418"/>
                              <a:pt x="29884" y="2060347"/>
                              <a:pt x="0" y="1821600"/>
                            </a:cubicBezTo>
                            <a:cubicBezTo>
                              <a:pt x="-29884" y="1582853"/>
                              <a:pt x="-16713" y="1362404"/>
                              <a:pt x="0" y="1201200"/>
                            </a:cubicBezTo>
                            <a:cubicBezTo>
                              <a:pt x="16713" y="1039996"/>
                              <a:pt x="9669" y="792498"/>
                              <a:pt x="0" y="660000"/>
                            </a:cubicBezTo>
                            <a:cubicBezTo>
                              <a:pt x="-9669" y="527502"/>
                              <a:pt x="-8113" y="298539"/>
                              <a:pt x="0" y="0"/>
                            </a:cubicBezTo>
                            <a:close/>
                          </a:path>
                        </a:pathLst>
                      </a:custGeom>
                      <ask:type>
                        <ask:lineSketchNone/>
                      </ask:type>
                    </ask:lineSketchStyleProps>
                  </a:ext>
                </a:extLst>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CA" sz="1600" dirty="0"/>
                  <a:t>The indifference curve through bundle </a:t>
                </a:r>
                <a:r>
                  <a:rPr lang="en-CA" sz="1600" i="1" dirty="0"/>
                  <a:t>A</a:t>
                </a:r>
                <a:r>
                  <a:rPr lang="en-CA" sz="1600" dirty="0"/>
                  <a:t>, which consists of </a:t>
                </a:r>
                <a14:m>
                  <m:oMath xmlns:m="http://schemas.openxmlformats.org/officeDocument/2006/math">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𝑋</m:t>
                        </m:r>
                      </m:e>
                      <m:sub>
                        <m:r>
                          <a:rPr lang="en-CA" altLang="en-US" sz="1600" i="1">
                            <a:latin typeface="Cambria Math" panose="02040503050406030204" pitchFamily="18" charset="0"/>
                          </a:rPr>
                          <m:t>𝐴</m:t>
                        </m:r>
                      </m:sub>
                    </m:sSub>
                  </m:oMath>
                </a14:m>
                <a:r>
                  <a:rPr lang="en-CA" sz="1600" dirty="0"/>
                  <a:t> and </a:t>
                </a:r>
                <a14:m>
                  <m:oMath xmlns:m="http://schemas.openxmlformats.org/officeDocument/2006/math">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i="1">
                            <a:latin typeface="Cambria Math" panose="02040503050406030204" pitchFamily="18" charset="0"/>
                          </a:rPr>
                          <m:t>𝐴</m:t>
                        </m:r>
                      </m:sub>
                    </m:sSub>
                  </m:oMath>
                </a14:m>
                <a:r>
                  <a:rPr lang="en-CA" sz="1600" dirty="0"/>
                  <a:t>, gives all bundles a consumer ranks the same as </a:t>
                </a:r>
                <a:r>
                  <a:rPr lang="en-CA" sz="1600" i="1" dirty="0"/>
                  <a:t>A</a:t>
                </a:r>
                <a:r>
                  <a:rPr lang="en-CA" sz="1600" dirty="0"/>
                  <a:t> (e.g., the consumer is indifferent between </a:t>
                </a:r>
                <a:r>
                  <a:rPr lang="en-CA" sz="1600" i="1" dirty="0"/>
                  <a:t>A</a:t>
                </a:r>
                <a:r>
                  <a:rPr lang="en-CA" sz="1600" dirty="0"/>
                  <a:t> and </a:t>
                </a:r>
                <a:r>
                  <a:rPr lang="en-CA" sz="1600" i="1" dirty="0"/>
                  <a:t>D</a:t>
                </a:r>
                <a:r>
                  <a:rPr lang="en-CA" sz="1600" dirty="0"/>
                  <a:t>).  </a:t>
                </a:r>
              </a:p>
              <a:p>
                <a:pPr>
                  <a:lnSpc>
                    <a:spcPct val="100000"/>
                  </a:lnSpc>
                </a:pPr>
                <a:r>
                  <a:rPr lang="en-CA" sz="1600" dirty="0"/>
                  <a:t>Bundles above the indifference curve (e.g., </a:t>
                </a:r>
                <a:r>
                  <a:rPr lang="en-CA" sz="1600" i="1" dirty="0"/>
                  <a:t>B</a:t>
                </a:r>
                <a:r>
                  <a:rPr lang="en-CA" sz="1600" dirty="0"/>
                  <a:t>) are preferred to any bundle on the curve.</a:t>
                </a:r>
              </a:p>
              <a:p>
                <a:pPr>
                  <a:lnSpc>
                    <a:spcPct val="100000"/>
                  </a:lnSpc>
                </a:pPr>
                <a:r>
                  <a:rPr lang="en-CA" sz="1600" dirty="0"/>
                  <a:t>Any bundle on the indifference curve is preferred to bundles below the curve (e.g., </a:t>
                </a:r>
                <a:r>
                  <a:rPr lang="en-CA" sz="1600" i="1" dirty="0"/>
                  <a:t>C</a:t>
                </a:r>
                <a:r>
                  <a:rPr lang="en-CA" sz="1600" dirty="0"/>
                  <a:t>).</a:t>
                </a:r>
              </a:p>
              <a:p>
                <a:pPr>
                  <a:lnSpc>
                    <a:spcPct val="100000"/>
                  </a:lnSpc>
                </a:pPr>
                <a:r>
                  <a:rPr lang="en-CA" sz="1600" dirty="0"/>
                  <a:t>The set of bundles above the indifference curve is the “</a:t>
                </a:r>
                <a:r>
                  <a:rPr lang="en-CA" sz="1600" b="1" i="1" dirty="0"/>
                  <a:t>strictly preferred</a:t>
                </a:r>
                <a:r>
                  <a:rPr lang="en-CA" sz="1600" dirty="0"/>
                  <a:t>” set.</a:t>
                </a:r>
              </a:p>
              <a:p>
                <a:pPr>
                  <a:lnSpc>
                    <a:spcPct val="100000"/>
                  </a:lnSpc>
                </a:pPr>
                <a:r>
                  <a:rPr lang="en-CA" sz="1600" dirty="0"/>
                  <a:t>The set of bundles on and above the curve is the “</a:t>
                </a:r>
                <a:r>
                  <a:rPr lang="en-CA" sz="1600" b="1" i="1" dirty="0"/>
                  <a:t>weakly preferred</a:t>
                </a:r>
                <a:r>
                  <a:rPr lang="en-CA" sz="1600" dirty="0"/>
                  <a:t>” set (</a:t>
                </a:r>
                <a:r>
                  <a:rPr lang="en-CA" sz="1600" dirty="0">
                    <a:hlinkClick r:id="rId11" action="ppaction://hlinksldjump"/>
                  </a:rPr>
                  <a:t>click here for graph</a:t>
                </a:r>
                <a:r>
                  <a:rPr lang="en-CA" sz="1600" dirty="0"/>
                  <a:t>).</a:t>
                </a:r>
              </a:p>
            </p:txBody>
          </p:sp>
        </mc:Choice>
        <mc:Fallback xmlns="">
          <p:sp>
            <p:nvSpPr>
              <p:cNvPr id="37" name="Rectangle 7">
                <a:extLst>
                  <a:ext uri="{FF2B5EF4-FFF2-40B4-BE49-F238E27FC236}">
                    <a16:creationId xmlns:a16="http://schemas.microsoft.com/office/drawing/2014/main" id="{95408327-9006-4345-B99E-734D7401EBA5}"/>
                  </a:ext>
                </a:extLst>
              </p:cNvPr>
              <p:cNvSpPr txBox="1">
                <a:spLocks noRot="1" noChangeAspect="1" noMove="1" noResize="1" noEditPoints="1" noAdjustHandles="1" noChangeArrowheads="1" noChangeShapeType="1" noTextEdit="1"/>
              </p:cNvSpPr>
              <p:nvPr/>
            </p:nvSpPr>
            <p:spPr>
              <a:xfrm>
                <a:off x="6660000" y="1692000"/>
                <a:ext cx="4860000" cy="3960000"/>
              </a:xfrm>
              <a:prstGeom prst="rect">
                <a:avLst/>
              </a:prstGeom>
              <a:blipFill>
                <a:blip r:embed="rId12"/>
                <a:stretch>
                  <a:fillRect l="-375" t="-461" r="-1627"/>
                </a:stretch>
              </a:blipFill>
              <a:ln w="12700">
                <a:solidFill>
                  <a:srgbClr val="2F2873"/>
                </a:solidFill>
                <a:extLst>
                  <a:ext uri="{C807C97D-BFC1-408E-A445-0C87EB9F89A2}">
                    <ask:lineSketchStyleProps xmlns:ask="http://schemas.microsoft.com/office/drawing/2018/sketchyshapes" sd="1219033472">
                      <a:custGeom>
                        <a:avLst/>
                        <a:gdLst>
                          <a:gd name="connsiteX0" fmla="*/ 0 w 4896000"/>
                          <a:gd name="connsiteY0" fmla="*/ 0 h 3960000"/>
                          <a:gd name="connsiteX1" fmla="*/ 748389 w 4896000"/>
                          <a:gd name="connsiteY1" fmla="*/ 0 h 3960000"/>
                          <a:gd name="connsiteX2" fmla="*/ 1300937 w 4896000"/>
                          <a:gd name="connsiteY2" fmla="*/ 0 h 3960000"/>
                          <a:gd name="connsiteX3" fmla="*/ 1951406 w 4896000"/>
                          <a:gd name="connsiteY3" fmla="*/ 0 h 3960000"/>
                          <a:gd name="connsiteX4" fmla="*/ 2748754 w 4896000"/>
                          <a:gd name="connsiteY4" fmla="*/ 0 h 3960000"/>
                          <a:gd name="connsiteX5" fmla="*/ 3448183 w 4896000"/>
                          <a:gd name="connsiteY5" fmla="*/ 0 h 3960000"/>
                          <a:gd name="connsiteX6" fmla="*/ 4196571 w 4896000"/>
                          <a:gd name="connsiteY6" fmla="*/ 0 h 3960000"/>
                          <a:gd name="connsiteX7" fmla="*/ 4896000 w 4896000"/>
                          <a:gd name="connsiteY7" fmla="*/ 0 h 3960000"/>
                          <a:gd name="connsiteX8" fmla="*/ 4896000 w 4896000"/>
                          <a:gd name="connsiteY8" fmla="*/ 660000 h 3960000"/>
                          <a:gd name="connsiteX9" fmla="*/ 4896000 w 4896000"/>
                          <a:gd name="connsiteY9" fmla="*/ 1359600 h 3960000"/>
                          <a:gd name="connsiteX10" fmla="*/ 4896000 w 4896000"/>
                          <a:gd name="connsiteY10" fmla="*/ 1940400 h 3960000"/>
                          <a:gd name="connsiteX11" fmla="*/ 4896000 w 4896000"/>
                          <a:gd name="connsiteY11" fmla="*/ 2481600 h 3960000"/>
                          <a:gd name="connsiteX12" fmla="*/ 4896000 w 4896000"/>
                          <a:gd name="connsiteY12" fmla="*/ 3062400 h 3960000"/>
                          <a:gd name="connsiteX13" fmla="*/ 4896000 w 4896000"/>
                          <a:gd name="connsiteY13" fmla="*/ 3960000 h 3960000"/>
                          <a:gd name="connsiteX14" fmla="*/ 4196571 w 4896000"/>
                          <a:gd name="connsiteY14" fmla="*/ 3960000 h 3960000"/>
                          <a:gd name="connsiteX15" fmla="*/ 3497143 w 4896000"/>
                          <a:gd name="connsiteY15" fmla="*/ 3960000 h 3960000"/>
                          <a:gd name="connsiteX16" fmla="*/ 2895634 w 4896000"/>
                          <a:gd name="connsiteY16" fmla="*/ 3960000 h 3960000"/>
                          <a:gd name="connsiteX17" fmla="*/ 2196206 w 4896000"/>
                          <a:gd name="connsiteY17" fmla="*/ 3960000 h 3960000"/>
                          <a:gd name="connsiteX18" fmla="*/ 1496777 w 4896000"/>
                          <a:gd name="connsiteY18" fmla="*/ 3960000 h 3960000"/>
                          <a:gd name="connsiteX19" fmla="*/ 797349 w 4896000"/>
                          <a:gd name="connsiteY19" fmla="*/ 3960000 h 3960000"/>
                          <a:gd name="connsiteX20" fmla="*/ 0 w 4896000"/>
                          <a:gd name="connsiteY20" fmla="*/ 3960000 h 3960000"/>
                          <a:gd name="connsiteX21" fmla="*/ 0 w 4896000"/>
                          <a:gd name="connsiteY21" fmla="*/ 3339600 h 3960000"/>
                          <a:gd name="connsiteX22" fmla="*/ 0 w 4896000"/>
                          <a:gd name="connsiteY22" fmla="*/ 2679600 h 3960000"/>
                          <a:gd name="connsiteX23" fmla="*/ 0 w 4896000"/>
                          <a:gd name="connsiteY23" fmla="*/ 1980000 h 3960000"/>
                          <a:gd name="connsiteX24" fmla="*/ 0 w 4896000"/>
                          <a:gd name="connsiteY24" fmla="*/ 1280400 h 3960000"/>
                          <a:gd name="connsiteX25" fmla="*/ 0 w 4896000"/>
                          <a:gd name="connsiteY25" fmla="*/ 580800 h 3960000"/>
                          <a:gd name="connsiteX26" fmla="*/ 0 w 489600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96000" h="3960000" fill="none" extrusionOk="0">
                            <a:moveTo>
                              <a:pt x="0" y="0"/>
                            </a:moveTo>
                            <a:cubicBezTo>
                              <a:pt x="180540" y="27654"/>
                              <a:pt x="530572" y="5806"/>
                              <a:pt x="748389" y="0"/>
                            </a:cubicBezTo>
                            <a:cubicBezTo>
                              <a:pt x="966206" y="-5806"/>
                              <a:pt x="1142010" y="413"/>
                              <a:pt x="1300937" y="0"/>
                            </a:cubicBezTo>
                            <a:cubicBezTo>
                              <a:pt x="1459864" y="-413"/>
                              <a:pt x="1637704" y="3585"/>
                              <a:pt x="1951406" y="0"/>
                            </a:cubicBezTo>
                            <a:cubicBezTo>
                              <a:pt x="2265108" y="-3585"/>
                              <a:pt x="2514869" y="-37615"/>
                              <a:pt x="2748754" y="0"/>
                            </a:cubicBezTo>
                            <a:cubicBezTo>
                              <a:pt x="2982639" y="37615"/>
                              <a:pt x="3274168" y="11559"/>
                              <a:pt x="3448183" y="0"/>
                            </a:cubicBezTo>
                            <a:cubicBezTo>
                              <a:pt x="3622198" y="-11559"/>
                              <a:pt x="4016619" y="-4364"/>
                              <a:pt x="4196571" y="0"/>
                            </a:cubicBezTo>
                            <a:cubicBezTo>
                              <a:pt x="4376523" y="4364"/>
                              <a:pt x="4675831" y="-17122"/>
                              <a:pt x="4896000" y="0"/>
                            </a:cubicBezTo>
                            <a:cubicBezTo>
                              <a:pt x="4886321" y="151641"/>
                              <a:pt x="4894744" y="382780"/>
                              <a:pt x="4896000" y="660000"/>
                            </a:cubicBezTo>
                            <a:cubicBezTo>
                              <a:pt x="4897256" y="937220"/>
                              <a:pt x="4868659" y="1163318"/>
                              <a:pt x="4896000" y="1359600"/>
                            </a:cubicBezTo>
                            <a:cubicBezTo>
                              <a:pt x="4923341" y="1555882"/>
                              <a:pt x="4875461" y="1750655"/>
                              <a:pt x="4896000" y="1940400"/>
                            </a:cubicBezTo>
                            <a:cubicBezTo>
                              <a:pt x="4916539" y="2130145"/>
                              <a:pt x="4916154" y="2321720"/>
                              <a:pt x="4896000" y="2481600"/>
                            </a:cubicBezTo>
                            <a:cubicBezTo>
                              <a:pt x="4875846" y="2641480"/>
                              <a:pt x="4915182" y="2805002"/>
                              <a:pt x="4896000" y="3062400"/>
                            </a:cubicBezTo>
                            <a:cubicBezTo>
                              <a:pt x="4876818" y="3319798"/>
                              <a:pt x="4892102" y="3761337"/>
                              <a:pt x="4896000" y="3960000"/>
                            </a:cubicBezTo>
                            <a:cubicBezTo>
                              <a:pt x="4593781" y="3953867"/>
                              <a:pt x="4353304" y="3992958"/>
                              <a:pt x="4196571" y="3960000"/>
                            </a:cubicBezTo>
                            <a:cubicBezTo>
                              <a:pt x="4039838" y="3927042"/>
                              <a:pt x="3730486" y="3945862"/>
                              <a:pt x="3497143" y="3960000"/>
                            </a:cubicBezTo>
                            <a:cubicBezTo>
                              <a:pt x="3263800" y="3974138"/>
                              <a:pt x="3110526" y="3956653"/>
                              <a:pt x="2895634" y="3960000"/>
                            </a:cubicBezTo>
                            <a:cubicBezTo>
                              <a:pt x="2680742" y="3963347"/>
                              <a:pt x="2490932" y="3979247"/>
                              <a:pt x="2196206" y="3960000"/>
                            </a:cubicBezTo>
                            <a:cubicBezTo>
                              <a:pt x="1901480" y="3940753"/>
                              <a:pt x="1788994" y="3930785"/>
                              <a:pt x="1496777" y="3960000"/>
                            </a:cubicBezTo>
                            <a:cubicBezTo>
                              <a:pt x="1204560" y="3989215"/>
                              <a:pt x="1083100" y="3950224"/>
                              <a:pt x="797349" y="3960000"/>
                            </a:cubicBezTo>
                            <a:cubicBezTo>
                              <a:pt x="511598" y="3969776"/>
                              <a:pt x="225613" y="3971734"/>
                              <a:pt x="0" y="3960000"/>
                            </a:cubicBezTo>
                            <a:cubicBezTo>
                              <a:pt x="-5080" y="3728153"/>
                              <a:pt x="-25425" y="3480580"/>
                              <a:pt x="0" y="3339600"/>
                            </a:cubicBezTo>
                            <a:cubicBezTo>
                              <a:pt x="25425" y="3198620"/>
                              <a:pt x="-1968" y="2854837"/>
                              <a:pt x="0" y="2679600"/>
                            </a:cubicBezTo>
                            <a:cubicBezTo>
                              <a:pt x="1968" y="2504363"/>
                              <a:pt x="24425" y="2326353"/>
                              <a:pt x="0" y="1980000"/>
                            </a:cubicBezTo>
                            <a:cubicBezTo>
                              <a:pt x="-24425" y="1633647"/>
                              <a:pt x="33873" y="1536374"/>
                              <a:pt x="0" y="1280400"/>
                            </a:cubicBezTo>
                            <a:cubicBezTo>
                              <a:pt x="-33873" y="1024426"/>
                              <a:pt x="-30013" y="785270"/>
                              <a:pt x="0" y="580800"/>
                            </a:cubicBezTo>
                            <a:cubicBezTo>
                              <a:pt x="30013" y="376330"/>
                              <a:pt x="16598" y="148404"/>
                              <a:pt x="0" y="0"/>
                            </a:cubicBezTo>
                            <a:close/>
                          </a:path>
                          <a:path w="4896000" h="3960000" stroke="0" extrusionOk="0">
                            <a:moveTo>
                              <a:pt x="0" y="0"/>
                            </a:moveTo>
                            <a:cubicBezTo>
                              <a:pt x="142709" y="-4608"/>
                              <a:pt x="361128" y="-16870"/>
                              <a:pt x="650469" y="0"/>
                            </a:cubicBezTo>
                            <a:cubicBezTo>
                              <a:pt x="939810" y="16870"/>
                              <a:pt x="1026177" y="21725"/>
                              <a:pt x="1203017" y="0"/>
                            </a:cubicBezTo>
                            <a:cubicBezTo>
                              <a:pt x="1379857" y="-21725"/>
                              <a:pt x="1639817" y="-32019"/>
                              <a:pt x="2000366" y="0"/>
                            </a:cubicBezTo>
                            <a:cubicBezTo>
                              <a:pt x="2360915" y="32019"/>
                              <a:pt x="2353321" y="-10386"/>
                              <a:pt x="2650834" y="0"/>
                            </a:cubicBezTo>
                            <a:cubicBezTo>
                              <a:pt x="2948347" y="10386"/>
                              <a:pt x="2981931" y="-21377"/>
                              <a:pt x="3301303" y="0"/>
                            </a:cubicBezTo>
                            <a:cubicBezTo>
                              <a:pt x="3620675" y="21377"/>
                              <a:pt x="3937329" y="-27593"/>
                              <a:pt x="4098651" y="0"/>
                            </a:cubicBezTo>
                            <a:cubicBezTo>
                              <a:pt x="4259973" y="27593"/>
                              <a:pt x="4696221" y="-2279"/>
                              <a:pt x="4896000" y="0"/>
                            </a:cubicBezTo>
                            <a:cubicBezTo>
                              <a:pt x="4910409" y="196068"/>
                              <a:pt x="4867735" y="570935"/>
                              <a:pt x="4896000" y="739200"/>
                            </a:cubicBezTo>
                            <a:cubicBezTo>
                              <a:pt x="4924265" y="907465"/>
                              <a:pt x="4873380" y="1198494"/>
                              <a:pt x="4896000" y="1320000"/>
                            </a:cubicBezTo>
                            <a:cubicBezTo>
                              <a:pt x="4918620" y="1441506"/>
                              <a:pt x="4912917" y="1702313"/>
                              <a:pt x="4896000" y="1900800"/>
                            </a:cubicBezTo>
                            <a:cubicBezTo>
                              <a:pt x="4879083" y="2099287"/>
                              <a:pt x="4865469" y="2421694"/>
                              <a:pt x="4896000" y="2560800"/>
                            </a:cubicBezTo>
                            <a:cubicBezTo>
                              <a:pt x="4926531" y="2699906"/>
                              <a:pt x="4879486" y="3067248"/>
                              <a:pt x="4896000" y="3260400"/>
                            </a:cubicBezTo>
                            <a:cubicBezTo>
                              <a:pt x="4912514" y="3453552"/>
                              <a:pt x="4865203" y="3645504"/>
                              <a:pt x="4896000" y="3960000"/>
                            </a:cubicBezTo>
                            <a:cubicBezTo>
                              <a:pt x="4579588" y="3957768"/>
                              <a:pt x="4492590" y="3967549"/>
                              <a:pt x="4196571" y="3960000"/>
                            </a:cubicBezTo>
                            <a:cubicBezTo>
                              <a:pt x="3900552" y="3952451"/>
                              <a:pt x="3821468" y="3988872"/>
                              <a:pt x="3595063" y="3960000"/>
                            </a:cubicBezTo>
                            <a:cubicBezTo>
                              <a:pt x="3368658" y="3931128"/>
                              <a:pt x="3208201" y="3990327"/>
                              <a:pt x="2895634" y="3960000"/>
                            </a:cubicBezTo>
                            <a:cubicBezTo>
                              <a:pt x="2583067" y="3929673"/>
                              <a:pt x="2338164" y="3975701"/>
                              <a:pt x="2098286" y="3960000"/>
                            </a:cubicBezTo>
                            <a:cubicBezTo>
                              <a:pt x="1858408" y="3944299"/>
                              <a:pt x="1693756" y="3948185"/>
                              <a:pt x="1398857" y="3960000"/>
                            </a:cubicBezTo>
                            <a:cubicBezTo>
                              <a:pt x="1103958" y="3971815"/>
                              <a:pt x="1100360" y="3942220"/>
                              <a:pt x="846309" y="3960000"/>
                            </a:cubicBezTo>
                            <a:cubicBezTo>
                              <a:pt x="592258" y="3977780"/>
                              <a:pt x="397404" y="3934615"/>
                              <a:pt x="0" y="3960000"/>
                            </a:cubicBezTo>
                            <a:cubicBezTo>
                              <a:pt x="-28432" y="3722487"/>
                              <a:pt x="32792" y="3505459"/>
                              <a:pt x="0" y="3220800"/>
                            </a:cubicBezTo>
                            <a:cubicBezTo>
                              <a:pt x="-32792" y="2936141"/>
                              <a:pt x="28489" y="2744782"/>
                              <a:pt x="0" y="2481600"/>
                            </a:cubicBezTo>
                            <a:cubicBezTo>
                              <a:pt x="-28489" y="2218418"/>
                              <a:pt x="29884" y="2060347"/>
                              <a:pt x="0" y="1821600"/>
                            </a:cubicBezTo>
                            <a:cubicBezTo>
                              <a:pt x="-29884" y="1582853"/>
                              <a:pt x="-16713" y="1362404"/>
                              <a:pt x="0" y="1201200"/>
                            </a:cubicBezTo>
                            <a:cubicBezTo>
                              <a:pt x="16713" y="1039996"/>
                              <a:pt x="9669" y="792498"/>
                              <a:pt x="0" y="660000"/>
                            </a:cubicBezTo>
                            <a:cubicBezTo>
                              <a:pt x="-9669" y="527502"/>
                              <a:pt x="-8113" y="298539"/>
                              <a:pt x="0" y="0"/>
                            </a:cubicBezTo>
                            <a:close/>
                          </a:path>
                        </a:pathLst>
                      </a:custGeom>
                      <ask:type>
                        <ask:lineSketchNone/>
                      </ask:type>
                    </ask:lineSketchStyleProps>
                  </a:ext>
                </a:extLst>
              </a:ln>
            </p:spPr>
            <p:txBody>
              <a:bodyPr/>
              <a:lstStyle/>
              <a:p>
                <a:r>
                  <a:rPr lang="en-CA">
                    <a:noFill/>
                  </a:rPr>
                  <a:t> </a:t>
                </a:r>
              </a:p>
            </p:txBody>
          </p:sp>
        </mc:Fallback>
      </mc:AlternateContent>
      <p:sp>
        <p:nvSpPr>
          <p:cNvPr id="11" name="Freeform: Shape 10">
            <a:extLst>
              <a:ext uri="{FF2B5EF4-FFF2-40B4-BE49-F238E27FC236}">
                <a16:creationId xmlns:a16="http://schemas.microsoft.com/office/drawing/2014/main" id="{50C26F6B-D853-4521-87ED-0A155C1FF86B}"/>
              </a:ext>
            </a:extLst>
          </p:cNvPr>
          <p:cNvSpPr/>
          <p:nvPr/>
        </p:nvSpPr>
        <p:spPr>
          <a:xfrm>
            <a:off x="1613099" y="1593542"/>
            <a:ext cx="4319590" cy="3576786"/>
          </a:xfrm>
          <a:custGeom>
            <a:avLst/>
            <a:gdLst>
              <a:gd name="connsiteX0" fmla="*/ 0 w 4338642"/>
              <a:gd name="connsiteY0" fmla="*/ 433536 h 3538686"/>
              <a:gd name="connsiteX1" fmla="*/ 333375 w 4338642"/>
              <a:gd name="connsiteY1" fmla="*/ 90636 h 3538686"/>
              <a:gd name="connsiteX2" fmla="*/ 719138 w 4338642"/>
              <a:gd name="connsiteY2" fmla="*/ 223986 h 3538686"/>
              <a:gd name="connsiteX3" fmla="*/ 1252538 w 4338642"/>
              <a:gd name="connsiteY3" fmla="*/ 38248 h 3538686"/>
              <a:gd name="connsiteX4" fmla="*/ 1566863 w 4338642"/>
              <a:gd name="connsiteY4" fmla="*/ 200173 h 3538686"/>
              <a:gd name="connsiteX5" fmla="*/ 2105025 w 4338642"/>
              <a:gd name="connsiteY5" fmla="*/ 148 h 3538686"/>
              <a:gd name="connsiteX6" fmla="*/ 2319338 w 4338642"/>
              <a:gd name="connsiteY6" fmla="*/ 238273 h 3538686"/>
              <a:gd name="connsiteX7" fmla="*/ 2857500 w 4338642"/>
              <a:gd name="connsiteY7" fmla="*/ 95398 h 3538686"/>
              <a:gd name="connsiteX8" fmla="*/ 3109913 w 4338642"/>
              <a:gd name="connsiteY8" fmla="*/ 357336 h 3538686"/>
              <a:gd name="connsiteX9" fmla="*/ 3652838 w 4338642"/>
              <a:gd name="connsiteY9" fmla="*/ 352573 h 3538686"/>
              <a:gd name="connsiteX10" fmla="*/ 3805238 w 4338642"/>
              <a:gd name="connsiteY10" fmla="*/ 776436 h 3538686"/>
              <a:gd name="connsiteX11" fmla="*/ 4152900 w 4338642"/>
              <a:gd name="connsiteY11" fmla="*/ 1090761 h 3538686"/>
              <a:gd name="connsiteX12" fmla="*/ 3919538 w 4338642"/>
              <a:gd name="connsiteY12" fmla="*/ 1533673 h 3538686"/>
              <a:gd name="connsiteX13" fmla="*/ 4276725 w 4338642"/>
              <a:gd name="connsiteY13" fmla="*/ 2057548 h 3538686"/>
              <a:gd name="connsiteX14" fmla="*/ 3914775 w 4338642"/>
              <a:gd name="connsiteY14" fmla="*/ 2367111 h 3538686"/>
              <a:gd name="connsiteX15" fmla="*/ 4338638 w 4338642"/>
              <a:gd name="connsiteY15" fmla="*/ 2681436 h 3538686"/>
              <a:gd name="connsiteX16" fmla="*/ 3905250 w 4338642"/>
              <a:gd name="connsiteY16" fmla="*/ 2995761 h 3538686"/>
              <a:gd name="connsiteX17" fmla="*/ 4167188 w 4338642"/>
              <a:gd name="connsiteY17" fmla="*/ 3262461 h 3538686"/>
              <a:gd name="connsiteX18" fmla="*/ 3771900 w 4338642"/>
              <a:gd name="connsiteY18" fmla="*/ 3538686 h 3538686"/>
              <a:gd name="connsiteX0" fmla="*/ 0 w 4324354"/>
              <a:gd name="connsiteY0" fmla="*/ 452535 h 3538686"/>
              <a:gd name="connsiteX1" fmla="*/ 319087 w 4324354"/>
              <a:gd name="connsiteY1" fmla="*/ 90636 h 3538686"/>
              <a:gd name="connsiteX2" fmla="*/ 704850 w 4324354"/>
              <a:gd name="connsiteY2" fmla="*/ 223986 h 3538686"/>
              <a:gd name="connsiteX3" fmla="*/ 1238250 w 4324354"/>
              <a:gd name="connsiteY3" fmla="*/ 38248 h 3538686"/>
              <a:gd name="connsiteX4" fmla="*/ 1552575 w 4324354"/>
              <a:gd name="connsiteY4" fmla="*/ 200173 h 3538686"/>
              <a:gd name="connsiteX5" fmla="*/ 2090737 w 4324354"/>
              <a:gd name="connsiteY5" fmla="*/ 148 h 3538686"/>
              <a:gd name="connsiteX6" fmla="*/ 2305050 w 4324354"/>
              <a:gd name="connsiteY6" fmla="*/ 238273 h 3538686"/>
              <a:gd name="connsiteX7" fmla="*/ 2843212 w 4324354"/>
              <a:gd name="connsiteY7" fmla="*/ 95398 h 3538686"/>
              <a:gd name="connsiteX8" fmla="*/ 3095625 w 4324354"/>
              <a:gd name="connsiteY8" fmla="*/ 357336 h 3538686"/>
              <a:gd name="connsiteX9" fmla="*/ 3638550 w 4324354"/>
              <a:gd name="connsiteY9" fmla="*/ 352573 h 3538686"/>
              <a:gd name="connsiteX10" fmla="*/ 3790950 w 4324354"/>
              <a:gd name="connsiteY10" fmla="*/ 776436 h 3538686"/>
              <a:gd name="connsiteX11" fmla="*/ 4138612 w 4324354"/>
              <a:gd name="connsiteY11" fmla="*/ 1090761 h 3538686"/>
              <a:gd name="connsiteX12" fmla="*/ 3905250 w 4324354"/>
              <a:gd name="connsiteY12" fmla="*/ 1533673 h 3538686"/>
              <a:gd name="connsiteX13" fmla="*/ 4262437 w 4324354"/>
              <a:gd name="connsiteY13" fmla="*/ 2057548 h 3538686"/>
              <a:gd name="connsiteX14" fmla="*/ 3900487 w 4324354"/>
              <a:gd name="connsiteY14" fmla="*/ 2367111 h 3538686"/>
              <a:gd name="connsiteX15" fmla="*/ 4324350 w 4324354"/>
              <a:gd name="connsiteY15" fmla="*/ 2681436 h 3538686"/>
              <a:gd name="connsiteX16" fmla="*/ 3890962 w 4324354"/>
              <a:gd name="connsiteY16" fmla="*/ 2995761 h 3538686"/>
              <a:gd name="connsiteX17" fmla="*/ 4152900 w 4324354"/>
              <a:gd name="connsiteY17" fmla="*/ 3262461 h 3538686"/>
              <a:gd name="connsiteX18" fmla="*/ 3757612 w 4324354"/>
              <a:gd name="connsiteY18" fmla="*/ 3538686 h 3538686"/>
              <a:gd name="connsiteX0" fmla="*/ 0 w 4324354"/>
              <a:gd name="connsiteY0" fmla="*/ 457284 h 3538686"/>
              <a:gd name="connsiteX1" fmla="*/ 319087 w 4324354"/>
              <a:gd name="connsiteY1" fmla="*/ 90636 h 3538686"/>
              <a:gd name="connsiteX2" fmla="*/ 704850 w 4324354"/>
              <a:gd name="connsiteY2" fmla="*/ 223986 h 3538686"/>
              <a:gd name="connsiteX3" fmla="*/ 1238250 w 4324354"/>
              <a:gd name="connsiteY3" fmla="*/ 38248 h 3538686"/>
              <a:gd name="connsiteX4" fmla="*/ 1552575 w 4324354"/>
              <a:gd name="connsiteY4" fmla="*/ 200173 h 3538686"/>
              <a:gd name="connsiteX5" fmla="*/ 2090737 w 4324354"/>
              <a:gd name="connsiteY5" fmla="*/ 148 h 3538686"/>
              <a:gd name="connsiteX6" fmla="*/ 2305050 w 4324354"/>
              <a:gd name="connsiteY6" fmla="*/ 238273 h 3538686"/>
              <a:gd name="connsiteX7" fmla="*/ 2843212 w 4324354"/>
              <a:gd name="connsiteY7" fmla="*/ 95398 h 3538686"/>
              <a:gd name="connsiteX8" fmla="*/ 3095625 w 4324354"/>
              <a:gd name="connsiteY8" fmla="*/ 357336 h 3538686"/>
              <a:gd name="connsiteX9" fmla="*/ 3638550 w 4324354"/>
              <a:gd name="connsiteY9" fmla="*/ 352573 h 3538686"/>
              <a:gd name="connsiteX10" fmla="*/ 3790950 w 4324354"/>
              <a:gd name="connsiteY10" fmla="*/ 776436 h 3538686"/>
              <a:gd name="connsiteX11" fmla="*/ 4138612 w 4324354"/>
              <a:gd name="connsiteY11" fmla="*/ 1090761 h 3538686"/>
              <a:gd name="connsiteX12" fmla="*/ 3905250 w 4324354"/>
              <a:gd name="connsiteY12" fmla="*/ 1533673 h 3538686"/>
              <a:gd name="connsiteX13" fmla="*/ 4262437 w 4324354"/>
              <a:gd name="connsiteY13" fmla="*/ 2057548 h 3538686"/>
              <a:gd name="connsiteX14" fmla="*/ 3900487 w 4324354"/>
              <a:gd name="connsiteY14" fmla="*/ 2367111 h 3538686"/>
              <a:gd name="connsiteX15" fmla="*/ 4324350 w 4324354"/>
              <a:gd name="connsiteY15" fmla="*/ 2681436 h 3538686"/>
              <a:gd name="connsiteX16" fmla="*/ 3890962 w 4324354"/>
              <a:gd name="connsiteY16" fmla="*/ 2995761 h 3538686"/>
              <a:gd name="connsiteX17" fmla="*/ 4152900 w 4324354"/>
              <a:gd name="connsiteY17" fmla="*/ 3262461 h 3538686"/>
              <a:gd name="connsiteX18" fmla="*/ 3757612 w 4324354"/>
              <a:gd name="connsiteY18" fmla="*/ 3538686 h 3538686"/>
              <a:gd name="connsiteX0" fmla="*/ 0 w 4319591"/>
              <a:gd name="connsiteY0" fmla="*/ 452535 h 3538686"/>
              <a:gd name="connsiteX1" fmla="*/ 314324 w 4319591"/>
              <a:gd name="connsiteY1" fmla="*/ 90636 h 3538686"/>
              <a:gd name="connsiteX2" fmla="*/ 700087 w 4319591"/>
              <a:gd name="connsiteY2" fmla="*/ 223986 h 3538686"/>
              <a:gd name="connsiteX3" fmla="*/ 1233487 w 4319591"/>
              <a:gd name="connsiteY3" fmla="*/ 38248 h 3538686"/>
              <a:gd name="connsiteX4" fmla="*/ 1547812 w 4319591"/>
              <a:gd name="connsiteY4" fmla="*/ 200173 h 3538686"/>
              <a:gd name="connsiteX5" fmla="*/ 2085974 w 4319591"/>
              <a:gd name="connsiteY5" fmla="*/ 148 h 3538686"/>
              <a:gd name="connsiteX6" fmla="*/ 2300287 w 4319591"/>
              <a:gd name="connsiteY6" fmla="*/ 238273 h 3538686"/>
              <a:gd name="connsiteX7" fmla="*/ 2838449 w 4319591"/>
              <a:gd name="connsiteY7" fmla="*/ 95398 h 3538686"/>
              <a:gd name="connsiteX8" fmla="*/ 3090862 w 4319591"/>
              <a:gd name="connsiteY8" fmla="*/ 357336 h 3538686"/>
              <a:gd name="connsiteX9" fmla="*/ 3633787 w 4319591"/>
              <a:gd name="connsiteY9" fmla="*/ 352573 h 3538686"/>
              <a:gd name="connsiteX10" fmla="*/ 3786187 w 4319591"/>
              <a:gd name="connsiteY10" fmla="*/ 776436 h 3538686"/>
              <a:gd name="connsiteX11" fmla="*/ 4133849 w 4319591"/>
              <a:gd name="connsiteY11" fmla="*/ 1090761 h 3538686"/>
              <a:gd name="connsiteX12" fmla="*/ 3900487 w 4319591"/>
              <a:gd name="connsiteY12" fmla="*/ 1533673 h 3538686"/>
              <a:gd name="connsiteX13" fmla="*/ 4257674 w 4319591"/>
              <a:gd name="connsiteY13" fmla="*/ 2057548 h 3538686"/>
              <a:gd name="connsiteX14" fmla="*/ 3895724 w 4319591"/>
              <a:gd name="connsiteY14" fmla="*/ 2367111 h 3538686"/>
              <a:gd name="connsiteX15" fmla="*/ 4319587 w 4319591"/>
              <a:gd name="connsiteY15" fmla="*/ 2681436 h 3538686"/>
              <a:gd name="connsiteX16" fmla="*/ 3886199 w 4319591"/>
              <a:gd name="connsiteY16" fmla="*/ 2995761 h 3538686"/>
              <a:gd name="connsiteX17" fmla="*/ 4148137 w 4319591"/>
              <a:gd name="connsiteY17" fmla="*/ 3262461 h 3538686"/>
              <a:gd name="connsiteX18" fmla="*/ 3752849 w 4319591"/>
              <a:gd name="connsiteY18" fmla="*/ 3538686 h 3538686"/>
              <a:gd name="connsiteX0" fmla="*/ 0 w 4300541"/>
              <a:gd name="connsiteY0" fmla="*/ 419287 h 3538686"/>
              <a:gd name="connsiteX1" fmla="*/ 295274 w 4300541"/>
              <a:gd name="connsiteY1" fmla="*/ 90636 h 3538686"/>
              <a:gd name="connsiteX2" fmla="*/ 681037 w 4300541"/>
              <a:gd name="connsiteY2" fmla="*/ 223986 h 3538686"/>
              <a:gd name="connsiteX3" fmla="*/ 1214437 w 4300541"/>
              <a:gd name="connsiteY3" fmla="*/ 38248 h 3538686"/>
              <a:gd name="connsiteX4" fmla="*/ 1528762 w 4300541"/>
              <a:gd name="connsiteY4" fmla="*/ 200173 h 3538686"/>
              <a:gd name="connsiteX5" fmla="*/ 2066924 w 4300541"/>
              <a:gd name="connsiteY5" fmla="*/ 148 h 3538686"/>
              <a:gd name="connsiteX6" fmla="*/ 2281237 w 4300541"/>
              <a:gd name="connsiteY6" fmla="*/ 238273 h 3538686"/>
              <a:gd name="connsiteX7" fmla="*/ 2819399 w 4300541"/>
              <a:gd name="connsiteY7" fmla="*/ 95398 h 3538686"/>
              <a:gd name="connsiteX8" fmla="*/ 3071812 w 4300541"/>
              <a:gd name="connsiteY8" fmla="*/ 357336 h 3538686"/>
              <a:gd name="connsiteX9" fmla="*/ 3614737 w 4300541"/>
              <a:gd name="connsiteY9" fmla="*/ 352573 h 3538686"/>
              <a:gd name="connsiteX10" fmla="*/ 3767137 w 4300541"/>
              <a:gd name="connsiteY10" fmla="*/ 776436 h 3538686"/>
              <a:gd name="connsiteX11" fmla="*/ 4114799 w 4300541"/>
              <a:gd name="connsiteY11" fmla="*/ 1090761 h 3538686"/>
              <a:gd name="connsiteX12" fmla="*/ 3881437 w 4300541"/>
              <a:gd name="connsiteY12" fmla="*/ 1533673 h 3538686"/>
              <a:gd name="connsiteX13" fmla="*/ 4238624 w 4300541"/>
              <a:gd name="connsiteY13" fmla="*/ 2057548 h 3538686"/>
              <a:gd name="connsiteX14" fmla="*/ 3876674 w 4300541"/>
              <a:gd name="connsiteY14" fmla="*/ 2367111 h 3538686"/>
              <a:gd name="connsiteX15" fmla="*/ 4300537 w 4300541"/>
              <a:gd name="connsiteY15" fmla="*/ 2681436 h 3538686"/>
              <a:gd name="connsiteX16" fmla="*/ 3867149 w 4300541"/>
              <a:gd name="connsiteY16" fmla="*/ 2995761 h 3538686"/>
              <a:gd name="connsiteX17" fmla="*/ 4129087 w 4300541"/>
              <a:gd name="connsiteY17" fmla="*/ 3262461 h 3538686"/>
              <a:gd name="connsiteX18" fmla="*/ 3733799 w 4300541"/>
              <a:gd name="connsiteY18" fmla="*/ 3538686 h 3538686"/>
              <a:gd name="connsiteX0" fmla="*/ 0 w 4324353"/>
              <a:gd name="connsiteY0" fmla="*/ 443035 h 3538686"/>
              <a:gd name="connsiteX1" fmla="*/ 319086 w 4324353"/>
              <a:gd name="connsiteY1" fmla="*/ 90636 h 3538686"/>
              <a:gd name="connsiteX2" fmla="*/ 704849 w 4324353"/>
              <a:gd name="connsiteY2" fmla="*/ 223986 h 3538686"/>
              <a:gd name="connsiteX3" fmla="*/ 1238249 w 4324353"/>
              <a:gd name="connsiteY3" fmla="*/ 38248 h 3538686"/>
              <a:gd name="connsiteX4" fmla="*/ 1552574 w 4324353"/>
              <a:gd name="connsiteY4" fmla="*/ 200173 h 3538686"/>
              <a:gd name="connsiteX5" fmla="*/ 2090736 w 4324353"/>
              <a:gd name="connsiteY5" fmla="*/ 148 h 3538686"/>
              <a:gd name="connsiteX6" fmla="*/ 2305049 w 4324353"/>
              <a:gd name="connsiteY6" fmla="*/ 238273 h 3538686"/>
              <a:gd name="connsiteX7" fmla="*/ 2843211 w 4324353"/>
              <a:gd name="connsiteY7" fmla="*/ 95398 h 3538686"/>
              <a:gd name="connsiteX8" fmla="*/ 3095624 w 4324353"/>
              <a:gd name="connsiteY8" fmla="*/ 357336 h 3538686"/>
              <a:gd name="connsiteX9" fmla="*/ 3638549 w 4324353"/>
              <a:gd name="connsiteY9" fmla="*/ 352573 h 3538686"/>
              <a:gd name="connsiteX10" fmla="*/ 3790949 w 4324353"/>
              <a:gd name="connsiteY10" fmla="*/ 776436 h 3538686"/>
              <a:gd name="connsiteX11" fmla="*/ 4138611 w 4324353"/>
              <a:gd name="connsiteY11" fmla="*/ 1090761 h 3538686"/>
              <a:gd name="connsiteX12" fmla="*/ 3905249 w 4324353"/>
              <a:gd name="connsiteY12" fmla="*/ 1533673 h 3538686"/>
              <a:gd name="connsiteX13" fmla="*/ 4262436 w 4324353"/>
              <a:gd name="connsiteY13" fmla="*/ 2057548 h 3538686"/>
              <a:gd name="connsiteX14" fmla="*/ 3900486 w 4324353"/>
              <a:gd name="connsiteY14" fmla="*/ 2367111 h 3538686"/>
              <a:gd name="connsiteX15" fmla="*/ 4324349 w 4324353"/>
              <a:gd name="connsiteY15" fmla="*/ 2681436 h 3538686"/>
              <a:gd name="connsiteX16" fmla="*/ 3890961 w 4324353"/>
              <a:gd name="connsiteY16" fmla="*/ 2995761 h 3538686"/>
              <a:gd name="connsiteX17" fmla="*/ 4152899 w 4324353"/>
              <a:gd name="connsiteY17" fmla="*/ 3262461 h 3538686"/>
              <a:gd name="connsiteX18" fmla="*/ 3757611 w 4324353"/>
              <a:gd name="connsiteY18" fmla="*/ 3538686 h 3538686"/>
              <a:gd name="connsiteX0" fmla="*/ 0 w 4319590"/>
              <a:gd name="connsiteY0" fmla="*/ 452535 h 3538686"/>
              <a:gd name="connsiteX1" fmla="*/ 314323 w 4319590"/>
              <a:gd name="connsiteY1" fmla="*/ 90636 h 3538686"/>
              <a:gd name="connsiteX2" fmla="*/ 700086 w 4319590"/>
              <a:gd name="connsiteY2" fmla="*/ 223986 h 3538686"/>
              <a:gd name="connsiteX3" fmla="*/ 1233486 w 4319590"/>
              <a:gd name="connsiteY3" fmla="*/ 38248 h 3538686"/>
              <a:gd name="connsiteX4" fmla="*/ 1547811 w 4319590"/>
              <a:gd name="connsiteY4" fmla="*/ 200173 h 3538686"/>
              <a:gd name="connsiteX5" fmla="*/ 2085973 w 4319590"/>
              <a:gd name="connsiteY5" fmla="*/ 148 h 3538686"/>
              <a:gd name="connsiteX6" fmla="*/ 2300286 w 4319590"/>
              <a:gd name="connsiteY6" fmla="*/ 238273 h 3538686"/>
              <a:gd name="connsiteX7" fmla="*/ 2838448 w 4319590"/>
              <a:gd name="connsiteY7" fmla="*/ 95398 h 3538686"/>
              <a:gd name="connsiteX8" fmla="*/ 3090861 w 4319590"/>
              <a:gd name="connsiteY8" fmla="*/ 357336 h 3538686"/>
              <a:gd name="connsiteX9" fmla="*/ 3633786 w 4319590"/>
              <a:gd name="connsiteY9" fmla="*/ 352573 h 3538686"/>
              <a:gd name="connsiteX10" fmla="*/ 3786186 w 4319590"/>
              <a:gd name="connsiteY10" fmla="*/ 776436 h 3538686"/>
              <a:gd name="connsiteX11" fmla="*/ 4133848 w 4319590"/>
              <a:gd name="connsiteY11" fmla="*/ 1090761 h 3538686"/>
              <a:gd name="connsiteX12" fmla="*/ 3900486 w 4319590"/>
              <a:gd name="connsiteY12" fmla="*/ 1533673 h 3538686"/>
              <a:gd name="connsiteX13" fmla="*/ 4257673 w 4319590"/>
              <a:gd name="connsiteY13" fmla="*/ 2057548 h 3538686"/>
              <a:gd name="connsiteX14" fmla="*/ 3895723 w 4319590"/>
              <a:gd name="connsiteY14" fmla="*/ 2367111 h 3538686"/>
              <a:gd name="connsiteX15" fmla="*/ 4319586 w 4319590"/>
              <a:gd name="connsiteY15" fmla="*/ 2681436 h 3538686"/>
              <a:gd name="connsiteX16" fmla="*/ 3886198 w 4319590"/>
              <a:gd name="connsiteY16" fmla="*/ 2995761 h 3538686"/>
              <a:gd name="connsiteX17" fmla="*/ 4148136 w 4319590"/>
              <a:gd name="connsiteY17" fmla="*/ 3262461 h 3538686"/>
              <a:gd name="connsiteX18" fmla="*/ 3752848 w 4319590"/>
              <a:gd name="connsiteY18" fmla="*/ 3538686 h 3538686"/>
              <a:gd name="connsiteX0" fmla="*/ 0 w 4319590"/>
              <a:gd name="connsiteY0" fmla="*/ 452535 h 3552935"/>
              <a:gd name="connsiteX1" fmla="*/ 314323 w 4319590"/>
              <a:gd name="connsiteY1" fmla="*/ 90636 h 3552935"/>
              <a:gd name="connsiteX2" fmla="*/ 700086 w 4319590"/>
              <a:gd name="connsiteY2" fmla="*/ 223986 h 3552935"/>
              <a:gd name="connsiteX3" fmla="*/ 1233486 w 4319590"/>
              <a:gd name="connsiteY3" fmla="*/ 38248 h 3552935"/>
              <a:gd name="connsiteX4" fmla="*/ 1547811 w 4319590"/>
              <a:gd name="connsiteY4" fmla="*/ 200173 h 3552935"/>
              <a:gd name="connsiteX5" fmla="*/ 2085973 w 4319590"/>
              <a:gd name="connsiteY5" fmla="*/ 148 h 3552935"/>
              <a:gd name="connsiteX6" fmla="*/ 2300286 w 4319590"/>
              <a:gd name="connsiteY6" fmla="*/ 238273 h 3552935"/>
              <a:gd name="connsiteX7" fmla="*/ 2838448 w 4319590"/>
              <a:gd name="connsiteY7" fmla="*/ 95398 h 3552935"/>
              <a:gd name="connsiteX8" fmla="*/ 3090861 w 4319590"/>
              <a:gd name="connsiteY8" fmla="*/ 357336 h 3552935"/>
              <a:gd name="connsiteX9" fmla="*/ 3633786 w 4319590"/>
              <a:gd name="connsiteY9" fmla="*/ 352573 h 3552935"/>
              <a:gd name="connsiteX10" fmla="*/ 3786186 w 4319590"/>
              <a:gd name="connsiteY10" fmla="*/ 776436 h 3552935"/>
              <a:gd name="connsiteX11" fmla="*/ 4133848 w 4319590"/>
              <a:gd name="connsiteY11" fmla="*/ 1090761 h 3552935"/>
              <a:gd name="connsiteX12" fmla="*/ 3900486 w 4319590"/>
              <a:gd name="connsiteY12" fmla="*/ 1533673 h 3552935"/>
              <a:gd name="connsiteX13" fmla="*/ 4257673 w 4319590"/>
              <a:gd name="connsiteY13" fmla="*/ 2057548 h 3552935"/>
              <a:gd name="connsiteX14" fmla="*/ 3895723 w 4319590"/>
              <a:gd name="connsiteY14" fmla="*/ 2367111 h 3552935"/>
              <a:gd name="connsiteX15" fmla="*/ 4319586 w 4319590"/>
              <a:gd name="connsiteY15" fmla="*/ 2681436 h 3552935"/>
              <a:gd name="connsiteX16" fmla="*/ 3886198 w 4319590"/>
              <a:gd name="connsiteY16" fmla="*/ 2995761 h 3552935"/>
              <a:gd name="connsiteX17" fmla="*/ 4148136 w 4319590"/>
              <a:gd name="connsiteY17" fmla="*/ 3262461 h 3552935"/>
              <a:gd name="connsiteX18" fmla="*/ 3795710 w 4319590"/>
              <a:gd name="connsiteY18" fmla="*/ 3552935 h 3552935"/>
              <a:gd name="connsiteX0" fmla="*/ 0 w 4319590"/>
              <a:gd name="connsiteY0" fmla="*/ 452535 h 3552935"/>
              <a:gd name="connsiteX1" fmla="*/ 314323 w 4319590"/>
              <a:gd name="connsiteY1" fmla="*/ 90636 h 3552935"/>
              <a:gd name="connsiteX2" fmla="*/ 700086 w 4319590"/>
              <a:gd name="connsiteY2" fmla="*/ 223986 h 3552935"/>
              <a:gd name="connsiteX3" fmla="*/ 1233486 w 4319590"/>
              <a:gd name="connsiteY3" fmla="*/ 38248 h 3552935"/>
              <a:gd name="connsiteX4" fmla="*/ 1547811 w 4319590"/>
              <a:gd name="connsiteY4" fmla="*/ 200173 h 3552935"/>
              <a:gd name="connsiteX5" fmla="*/ 2085973 w 4319590"/>
              <a:gd name="connsiteY5" fmla="*/ 148 h 3552935"/>
              <a:gd name="connsiteX6" fmla="*/ 2300286 w 4319590"/>
              <a:gd name="connsiteY6" fmla="*/ 238273 h 3552935"/>
              <a:gd name="connsiteX7" fmla="*/ 2838448 w 4319590"/>
              <a:gd name="connsiteY7" fmla="*/ 95398 h 3552935"/>
              <a:gd name="connsiteX8" fmla="*/ 3090861 w 4319590"/>
              <a:gd name="connsiteY8" fmla="*/ 357336 h 3552935"/>
              <a:gd name="connsiteX9" fmla="*/ 3633786 w 4319590"/>
              <a:gd name="connsiteY9" fmla="*/ 352573 h 3552935"/>
              <a:gd name="connsiteX10" fmla="*/ 3786186 w 4319590"/>
              <a:gd name="connsiteY10" fmla="*/ 776436 h 3552935"/>
              <a:gd name="connsiteX11" fmla="*/ 4133848 w 4319590"/>
              <a:gd name="connsiteY11" fmla="*/ 1090761 h 3552935"/>
              <a:gd name="connsiteX12" fmla="*/ 3900486 w 4319590"/>
              <a:gd name="connsiteY12" fmla="*/ 1533673 h 3552935"/>
              <a:gd name="connsiteX13" fmla="*/ 4257673 w 4319590"/>
              <a:gd name="connsiteY13" fmla="*/ 2057548 h 3552935"/>
              <a:gd name="connsiteX14" fmla="*/ 3895723 w 4319590"/>
              <a:gd name="connsiteY14" fmla="*/ 2367111 h 3552935"/>
              <a:gd name="connsiteX15" fmla="*/ 4319586 w 4319590"/>
              <a:gd name="connsiteY15" fmla="*/ 2681436 h 3552935"/>
              <a:gd name="connsiteX16" fmla="*/ 3886198 w 4319590"/>
              <a:gd name="connsiteY16" fmla="*/ 2995761 h 3552935"/>
              <a:gd name="connsiteX17" fmla="*/ 4148136 w 4319590"/>
              <a:gd name="connsiteY17" fmla="*/ 3262461 h 3552935"/>
              <a:gd name="connsiteX18" fmla="*/ 3781423 w 4319590"/>
              <a:gd name="connsiteY18" fmla="*/ 3552935 h 3552935"/>
              <a:gd name="connsiteX0" fmla="*/ 0 w 4319590"/>
              <a:gd name="connsiteY0" fmla="*/ 452535 h 3555311"/>
              <a:gd name="connsiteX1" fmla="*/ 314323 w 4319590"/>
              <a:gd name="connsiteY1" fmla="*/ 90636 h 3555311"/>
              <a:gd name="connsiteX2" fmla="*/ 700086 w 4319590"/>
              <a:gd name="connsiteY2" fmla="*/ 223986 h 3555311"/>
              <a:gd name="connsiteX3" fmla="*/ 1233486 w 4319590"/>
              <a:gd name="connsiteY3" fmla="*/ 38248 h 3555311"/>
              <a:gd name="connsiteX4" fmla="*/ 1547811 w 4319590"/>
              <a:gd name="connsiteY4" fmla="*/ 200173 h 3555311"/>
              <a:gd name="connsiteX5" fmla="*/ 2085973 w 4319590"/>
              <a:gd name="connsiteY5" fmla="*/ 148 h 3555311"/>
              <a:gd name="connsiteX6" fmla="*/ 2300286 w 4319590"/>
              <a:gd name="connsiteY6" fmla="*/ 238273 h 3555311"/>
              <a:gd name="connsiteX7" fmla="*/ 2838448 w 4319590"/>
              <a:gd name="connsiteY7" fmla="*/ 95398 h 3555311"/>
              <a:gd name="connsiteX8" fmla="*/ 3090861 w 4319590"/>
              <a:gd name="connsiteY8" fmla="*/ 357336 h 3555311"/>
              <a:gd name="connsiteX9" fmla="*/ 3633786 w 4319590"/>
              <a:gd name="connsiteY9" fmla="*/ 352573 h 3555311"/>
              <a:gd name="connsiteX10" fmla="*/ 3786186 w 4319590"/>
              <a:gd name="connsiteY10" fmla="*/ 776436 h 3555311"/>
              <a:gd name="connsiteX11" fmla="*/ 4133848 w 4319590"/>
              <a:gd name="connsiteY11" fmla="*/ 1090761 h 3555311"/>
              <a:gd name="connsiteX12" fmla="*/ 3900486 w 4319590"/>
              <a:gd name="connsiteY12" fmla="*/ 1533673 h 3555311"/>
              <a:gd name="connsiteX13" fmla="*/ 4257673 w 4319590"/>
              <a:gd name="connsiteY13" fmla="*/ 2057548 h 3555311"/>
              <a:gd name="connsiteX14" fmla="*/ 3895723 w 4319590"/>
              <a:gd name="connsiteY14" fmla="*/ 2367111 h 3555311"/>
              <a:gd name="connsiteX15" fmla="*/ 4319586 w 4319590"/>
              <a:gd name="connsiteY15" fmla="*/ 2681436 h 3555311"/>
              <a:gd name="connsiteX16" fmla="*/ 3886198 w 4319590"/>
              <a:gd name="connsiteY16" fmla="*/ 2995761 h 3555311"/>
              <a:gd name="connsiteX17" fmla="*/ 4148136 w 4319590"/>
              <a:gd name="connsiteY17" fmla="*/ 3262461 h 3555311"/>
              <a:gd name="connsiteX18" fmla="*/ 3790948 w 4319590"/>
              <a:gd name="connsiteY18" fmla="*/ 3555311 h 3555311"/>
              <a:gd name="connsiteX0" fmla="*/ 0 w 4319590"/>
              <a:gd name="connsiteY0" fmla="*/ 452535 h 3569560"/>
              <a:gd name="connsiteX1" fmla="*/ 314323 w 4319590"/>
              <a:gd name="connsiteY1" fmla="*/ 90636 h 3569560"/>
              <a:gd name="connsiteX2" fmla="*/ 700086 w 4319590"/>
              <a:gd name="connsiteY2" fmla="*/ 223986 h 3569560"/>
              <a:gd name="connsiteX3" fmla="*/ 1233486 w 4319590"/>
              <a:gd name="connsiteY3" fmla="*/ 38248 h 3569560"/>
              <a:gd name="connsiteX4" fmla="*/ 1547811 w 4319590"/>
              <a:gd name="connsiteY4" fmla="*/ 200173 h 3569560"/>
              <a:gd name="connsiteX5" fmla="*/ 2085973 w 4319590"/>
              <a:gd name="connsiteY5" fmla="*/ 148 h 3569560"/>
              <a:gd name="connsiteX6" fmla="*/ 2300286 w 4319590"/>
              <a:gd name="connsiteY6" fmla="*/ 238273 h 3569560"/>
              <a:gd name="connsiteX7" fmla="*/ 2838448 w 4319590"/>
              <a:gd name="connsiteY7" fmla="*/ 95398 h 3569560"/>
              <a:gd name="connsiteX8" fmla="*/ 3090861 w 4319590"/>
              <a:gd name="connsiteY8" fmla="*/ 357336 h 3569560"/>
              <a:gd name="connsiteX9" fmla="*/ 3633786 w 4319590"/>
              <a:gd name="connsiteY9" fmla="*/ 352573 h 3569560"/>
              <a:gd name="connsiteX10" fmla="*/ 3786186 w 4319590"/>
              <a:gd name="connsiteY10" fmla="*/ 776436 h 3569560"/>
              <a:gd name="connsiteX11" fmla="*/ 4133848 w 4319590"/>
              <a:gd name="connsiteY11" fmla="*/ 1090761 h 3569560"/>
              <a:gd name="connsiteX12" fmla="*/ 3900486 w 4319590"/>
              <a:gd name="connsiteY12" fmla="*/ 1533673 h 3569560"/>
              <a:gd name="connsiteX13" fmla="*/ 4257673 w 4319590"/>
              <a:gd name="connsiteY13" fmla="*/ 2057548 h 3569560"/>
              <a:gd name="connsiteX14" fmla="*/ 3895723 w 4319590"/>
              <a:gd name="connsiteY14" fmla="*/ 2367111 h 3569560"/>
              <a:gd name="connsiteX15" fmla="*/ 4319586 w 4319590"/>
              <a:gd name="connsiteY15" fmla="*/ 2681436 h 3569560"/>
              <a:gd name="connsiteX16" fmla="*/ 3886198 w 4319590"/>
              <a:gd name="connsiteY16" fmla="*/ 2995761 h 3569560"/>
              <a:gd name="connsiteX17" fmla="*/ 4148136 w 4319590"/>
              <a:gd name="connsiteY17" fmla="*/ 3262461 h 3569560"/>
              <a:gd name="connsiteX18" fmla="*/ 3798092 w 4319590"/>
              <a:gd name="connsiteY18" fmla="*/ 3569560 h 3569560"/>
              <a:gd name="connsiteX0" fmla="*/ 0 w 4319590"/>
              <a:gd name="connsiteY0" fmla="*/ 452535 h 3574310"/>
              <a:gd name="connsiteX1" fmla="*/ 314323 w 4319590"/>
              <a:gd name="connsiteY1" fmla="*/ 90636 h 3574310"/>
              <a:gd name="connsiteX2" fmla="*/ 700086 w 4319590"/>
              <a:gd name="connsiteY2" fmla="*/ 223986 h 3574310"/>
              <a:gd name="connsiteX3" fmla="*/ 1233486 w 4319590"/>
              <a:gd name="connsiteY3" fmla="*/ 38248 h 3574310"/>
              <a:gd name="connsiteX4" fmla="*/ 1547811 w 4319590"/>
              <a:gd name="connsiteY4" fmla="*/ 200173 h 3574310"/>
              <a:gd name="connsiteX5" fmla="*/ 2085973 w 4319590"/>
              <a:gd name="connsiteY5" fmla="*/ 148 h 3574310"/>
              <a:gd name="connsiteX6" fmla="*/ 2300286 w 4319590"/>
              <a:gd name="connsiteY6" fmla="*/ 238273 h 3574310"/>
              <a:gd name="connsiteX7" fmla="*/ 2838448 w 4319590"/>
              <a:gd name="connsiteY7" fmla="*/ 95398 h 3574310"/>
              <a:gd name="connsiteX8" fmla="*/ 3090861 w 4319590"/>
              <a:gd name="connsiteY8" fmla="*/ 357336 h 3574310"/>
              <a:gd name="connsiteX9" fmla="*/ 3633786 w 4319590"/>
              <a:gd name="connsiteY9" fmla="*/ 352573 h 3574310"/>
              <a:gd name="connsiteX10" fmla="*/ 3786186 w 4319590"/>
              <a:gd name="connsiteY10" fmla="*/ 776436 h 3574310"/>
              <a:gd name="connsiteX11" fmla="*/ 4133848 w 4319590"/>
              <a:gd name="connsiteY11" fmla="*/ 1090761 h 3574310"/>
              <a:gd name="connsiteX12" fmla="*/ 3900486 w 4319590"/>
              <a:gd name="connsiteY12" fmla="*/ 1533673 h 3574310"/>
              <a:gd name="connsiteX13" fmla="*/ 4257673 w 4319590"/>
              <a:gd name="connsiteY13" fmla="*/ 2057548 h 3574310"/>
              <a:gd name="connsiteX14" fmla="*/ 3895723 w 4319590"/>
              <a:gd name="connsiteY14" fmla="*/ 2367111 h 3574310"/>
              <a:gd name="connsiteX15" fmla="*/ 4319586 w 4319590"/>
              <a:gd name="connsiteY15" fmla="*/ 2681436 h 3574310"/>
              <a:gd name="connsiteX16" fmla="*/ 3886198 w 4319590"/>
              <a:gd name="connsiteY16" fmla="*/ 2995761 h 3574310"/>
              <a:gd name="connsiteX17" fmla="*/ 4148136 w 4319590"/>
              <a:gd name="connsiteY17" fmla="*/ 3262461 h 3574310"/>
              <a:gd name="connsiteX18" fmla="*/ 3771898 w 4319590"/>
              <a:gd name="connsiteY18" fmla="*/ 3574310 h 3574310"/>
              <a:gd name="connsiteX0" fmla="*/ 0 w 4319590"/>
              <a:gd name="connsiteY0" fmla="*/ 452535 h 3567185"/>
              <a:gd name="connsiteX1" fmla="*/ 314323 w 4319590"/>
              <a:gd name="connsiteY1" fmla="*/ 90636 h 3567185"/>
              <a:gd name="connsiteX2" fmla="*/ 700086 w 4319590"/>
              <a:gd name="connsiteY2" fmla="*/ 223986 h 3567185"/>
              <a:gd name="connsiteX3" fmla="*/ 1233486 w 4319590"/>
              <a:gd name="connsiteY3" fmla="*/ 38248 h 3567185"/>
              <a:gd name="connsiteX4" fmla="*/ 1547811 w 4319590"/>
              <a:gd name="connsiteY4" fmla="*/ 200173 h 3567185"/>
              <a:gd name="connsiteX5" fmla="*/ 2085973 w 4319590"/>
              <a:gd name="connsiteY5" fmla="*/ 148 h 3567185"/>
              <a:gd name="connsiteX6" fmla="*/ 2300286 w 4319590"/>
              <a:gd name="connsiteY6" fmla="*/ 238273 h 3567185"/>
              <a:gd name="connsiteX7" fmla="*/ 2838448 w 4319590"/>
              <a:gd name="connsiteY7" fmla="*/ 95398 h 3567185"/>
              <a:gd name="connsiteX8" fmla="*/ 3090861 w 4319590"/>
              <a:gd name="connsiteY8" fmla="*/ 357336 h 3567185"/>
              <a:gd name="connsiteX9" fmla="*/ 3633786 w 4319590"/>
              <a:gd name="connsiteY9" fmla="*/ 352573 h 3567185"/>
              <a:gd name="connsiteX10" fmla="*/ 3786186 w 4319590"/>
              <a:gd name="connsiteY10" fmla="*/ 776436 h 3567185"/>
              <a:gd name="connsiteX11" fmla="*/ 4133848 w 4319590"/>
              <a:gd name="connsiteY11" fmla="*/ 1090761 h 3567185"/>
              <a:gd name="connsiteX12" fmla="*/ 3900486 w 4319590"/>
              <a:gd name="connsiteY12" fmla="*/ 1533673 h 3567185"/>
              <a:gd name="connsiteX13" fmla="*/ 4257673 w 4319590"/>
              <a:gd name="connsiteY13" fmla="*/ 2057548 h 3567185"/>
              <a:gd name="connsiteX14" fmla="*/ 3895723 w 4319590"/>
              <a:gd name="connsiteY14" fmla="*/ 2367111 h 3567185"/>
              <a:gd name="connsiteX15" fmla="*/ 4319586 w 4319590"/>
              <a:gd name="connsiteY15" fmla="*/ 2681436 h 3567185"/>
              <a:gd name="connsiteX16" fmla="*/ 3886198 w 4319590"/>
              <a:gd name="connsiteY16" fmla="*/ 2995761 h 3567185"/>
              <a:gd name="connsiteX17" fmla="*/ 4148136 w 4319590"/>
              <a:gd name="connsiteY17" fmla="*/ 3262461 h 3567185"/>
              <a:gd name="connsiteX18" fmla="*/ 3764754 w 4319590"/>
              <a:gd name="connsiteY18" fmla="*/ 3567185 h 3567185"/>
              <a:gd name="connsiteX0" fmla="*/ 0 w 4319590"/>
              <a:gd name="connsiteY0" fmla="*/ 452535 h 3567185"/>
              <a:gd name="connsiteX1" fmla="*/ 314323 w 4319590"/>
              <a:gd name="connsiteY1" fmla="*/ 90636 h 3567185"/>
              <a:gd name="connsiteX2" fmla="*/ 700086 w 4319590"/>
              <a:gd name="connsiteY2" fmla="*/ 223986 h 3567185"/>
              <a:gd name="connsiteX3" fmla="*/ 1233486 w 4319590"/>
              <a:gd name="connsiteY3" fmla="*/ 38248 h 3567185"/>
              <a:gd name="connsiteX4" fmla="*/ 1547811 w 4319590"/>
              <a:gd name="connsiteY4" fmla="*/ 200173 h 3567185"/>
              <a:gd name="connsiteX5" fmla="*/ 2085973 w 4319590"/>
              <a:gd name="connsiteY5" fmla="*/ 148 h 3567185"/>
              <a:gd name="connsiteX6" fmla="*/ 2300286 w 4319590"/>
              <a:gd name="connsiteY6" fmla="*/ 238273 h 3567185"/>
              <a:gd name="connsiteX7" fmla="*/ 2838448 w 4319590"/>
              <a:gd name="connsiteY7" fmla="*/ 95398 h 3567185"/>
              <a:gd name="connsiteX8" fmla="*/ 3090861 w 4319590"/>
              <a:gd name="connsiteY8" fmla="*/ 357336 h 3567185"/>
              <a:gd name="connsiteX9" fmla="*/ 3633786 w 4319590"/>
              <a:gd name="connsiteY9" fmla="*/ 352573 h 3567185"/>
              <a:gd name="connsiteX10" fmla="*/ 3786186 w 4319590"/>
              <a:gd name="connsiteY10" fmla="*/ 776436 h 3567185"/>
              <a:gd name="connsiteX11" fmla="*/ 4133848 w 4319590"/>
              <a:gd name="connsiteY11" fmla="*/ 1090761 h 3567185"/>
              <a:gd name="connsiteX12" fmla="*/ 3900486 w 4319590"/>
              <a:gd name="connsiteY12" fmla="*/ 1533673 h 3567185"/>
              <a:gd name="connsiteX13" fmla="*/ 4257673 w 4319590"/>
              <a:gd name="connsiteY13" fmla="*/ 2057548 h 3567185"/>
              <a:gd name="connsiteX14" fmla="*/ 3895723 w 4319590"/>
              <a:gd name="connsiteY14" fmla="*/ 2367111 h 3567185"/>
              <a:gd name="connsiteX15" fmla="*/ 4319586 w 4319590"/>
              <a:gd name="connsiteY15" fmla="*/ 2681436 h 3567185"/>
              <a:gd name="connsiteX16" fmla="*/ 3886198 w 4319590"/>
              <a:gd name="connsiteY16" fmla="*/ 2995761 h 3567185"/>
              <a:gd name="connsiteX17" fmla="*/ 4148136 w 4319590"/>
              <a:gd name="connsiteY17" fmla="*/ 3262461 h 3567185"/>
              <a:gd name="connsiteX18" fmla="*/ 3779041 w 4319590"/>
              <a:gd name="connsiteY18" fmla="*/ 3567185 h 356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19590" h="3567185">
                <a:moveTo>
                  <a:pt x="0" y="452535"/>
                </a:moveTo>
                <a:cubicBezTo>
                  <a:pt x="106759" y="298547"/>
                  <a:pt x="197642" y="128727"/>
                  <a:pt x="314323" y="90636"/>
                </a:cubicBezTo>
                <a:cubicBezTo>
                  <a:pt x="431004" y="52545"/>
                  <a:pt x="546892" y="232717"/>
                  <a:pt x="700086" y="223986"/>
                </a:cubicBezTo>
                <a:cubicBezTo>
                  <a:pt x="853280" y="215255"/>
                  <a:pt x="1092199" y="42217"/>
                  <a:pt x="1233486" y="38248"/>
                </a:cubicBezTo>
                <a:cubicBezTo>
                  <a:pt x="1374773" y="34279"/>
                  <a:pt x="1405730" y="206523"/>
                  <a:pt x="1547811" y="200173"/>
                </a:cubicBezTo>
                <a:cubicBezTo>
                  <a:pt x="1689892" y="193823"/>
                  <a:pt x="1960561" y="-6202"/>
                  <a:pt x="2085973" y="148"/>
                </a:cubicBezTo>
                <a:cubicBezTo>
                  <a:pt x="2211386" y="6498"/>
                  <a:pt x="2174874" y="222398"/>
                  <a:pt x="2300286" y="238273"/>
                </a:cubicBezTo>
                <a:cubicBezTo>
                  <a:pt x="2425699" y="254148"/>
                  <a:pt x="2706686" y="75554"/>
                  <a:pt x="2838448" y="95398"/>
                </a:cubicBezTo>
                <a:cubicBezTo>
                  <a:pt x="2970210" y="115242"/>
                  <a:pt x="2958305" y="314474"/>
                  <a:pt x="3090861" y="357336"/>
                </a:cubicBezTo>
                <a:cubicBezTo>
                  <a:pt x="3223417" y="400198"/>
                  <a:pt x="3517899" y="282723"/>
                  <a:pt x="3633786" y="352573"/>
                </a:cubicBezTo>
                <a:cubicBezTo>
                  <a:pt x="3749674" y="422423"/>
                  <a:pt x="3702842" y="653405"/>
                  <a:pt x="3786186" y="776436"/>
                </a:cubicBezTo>
                <a:cubicBezTo>
                  <a:pt x="3869530" y="899467"/>
                  <a:pt x="4114798" y="964555"/>
                  <a:pt x="4133848" y="1090761"/>
                </a:cubicBezTo>
                <a:cubicBezTo>
                  <a:pt x="4152898" y="1216967"/>
                  <a:pt x="3879849" y="1372542"/>
                  <a:pt x="3900486" y="1533673"/>
                </a:cubicBezTo>
                <a:cubicBezTo>
                  <a:pt x="3921123" y="1694804"/>
                  <a:pt x="4258467" y="1918642"/>
                  <a:pt x="4257673" y="2057548"/>
                </a:cubicBezTo>
                <a:cubicBezTo>
                  <a:pt x="4256879" y="2196454"/>
                  <a:pt x="3885404" y="2263130"/>
                  <a:pt x="3895723" y="2367111"/>
                </a:cubicBezTo>
                <a:cubicBezTo>
                  <a:pt x="3906042" y="2471092"/>
                  <a:pt x="4321174" y="2576661"/>
                  <a:pt x="4319586" y="2681436"/>
                </a:cubicBezTo>
                <a:cubicBezTo>
                  <a:pt x="4317999" y="2786211"/>
                  <a:pt x="3914773" y="2898924"/>
                  <a:pt x="3886198" y="2995761"/>
                </a:cubicBezTo>
                <a:cubicBezTo>
                  <a:pt x="3857623" y="3092598"/>
                  <a:pt x="4170361" y="3171974"/>
                  <a:pt x="4148136" y="3262461"/>
                </a:cubicBezTo>
                <a:cubicBezTo>
                  <a:pt x="4125911" y="3352949"/>
                  <a:pt x="3965572" y="3474316"/>
                  <a:pt x="3779041" y="3567185"/>
                </a:cubicBezTo>
              </a:path>
            </a:pathLst>
          </a:custGeom>
          <a:solidFill>
            <a:srgbClr val="FFFFCC"/>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a:t>
            </a:r>
          </a:p>
        </p:txBody>
      </p:sp>
      <p:sp>
        <p:nvSpPr>
          <p:cNvPr id="56" name="TextBox 55">
            <a:extLst>
              <a:ext uri="{FF2B5EF4-FFF2-40B4-BE49-F238E27FC236}">
                <a16:creationId xmlns:a16="http://schemas.microsoft.com/office/drawing/2014/main" id="{93AE05AE-3B4F-4A9E-9A17-6ECA736A2C04}"/>
              </a:ext>
            </a:extLst>
          </p:cNvPr>
          <p:cNvSpPr txBox="1"/>
          <p:nvPr/>
        </p:nvSpPr>
        <p:spPr>
          <a:xfrm>
            <a:off x="2826275" y="2873247"/>
            <a:ext cx="2445294" cy="369332"/>
          </a:xfrm>
          <a:prstGeom prst="rect">
            <a:avLst/>
          </a:prstGeom>
          <a:noFill/>
        </p:spPr>
        <p:txBody>
          <a:bodyPr wrap="square" rtlCol="0">
            <a:spAutoFit/>
          </a:bodyPr>
          <a:lstStyle/>
          <a:p>
            <a:r>
              <a:rPr lang="en-CA" dirty="0">
                <a:latin typeface="PT Serif" panose="020A0603040505020204" pitchFamily="18" charset="0"/>
              </a:rPr>
              <a:t>strictly preferred set</a:t>
            </a:r>
          </a:p>
        </p:txBody>
      </p:sp>
      <mc:AlternateContent xmlns:mc="http://schemas.openxmlformats.org/markup-compatibility/2006" xmlns:p14="http://schemas.microsoft.com/office/powerpoint/2010/main">
        <mc:Choice Requires="p14">
          <p:contentPart p14:bwMode="auto" r:id="rId13">
            <p14:nvContentPartPr>
              <p14:cNvPr id="60" name="Ink 59">
                <a:extLst>
                  <a:ext uri="{FF2B5EF4-FFF2-40B4-BE49-F238E27FC236}">
                    <a16:creationId xmlns:a16="http://schemas.microsoft.com/office/drawing/2014/main" id="{76BEEA64-2155-47DF-8819-E3B2534E68FA}"/>
                  </a:ext>
                </a:extLst>
              </p14:cNvPr>
              <p14:cNvContentPartPr/>
              <p14:nvPr/>
            </p14:nvContentPartPr>
            <p14:xfrm>
              <a:off x="3190213" y="2295467"/>
              <a:ext cx="360" cy="360"/>
            </p14:xfrm>
          </p:contentPart>
        </mc:Choice>
        <mc:Fallback xmlns="">
          <p:pic>
            <p:nvPicPr>
              <p:cNvPr id="60" name="Ink 59">
                <a:extLst>
                  <a:ext uri="{FF2B5EF4-FFF2-40B4-BE49-F238E27FC236}">
                    <a16:creationId xmlns:a16="http://schemas.microsoft.com/office/drawing/2014/main" id="{76BEEA64-2155-47DF-8819-E3B2534E68FA}"/>
                  </a:ext>
                </a:extLst>
              </p:cNvPr>
              <p:cNvPicPr/>
              <p:nvPr/>
            </p:nvPicPr>
            <p:blipFill>
              <a:blip r:embed="rId20"/>
              <a:stretch>
                <a:fillRect/>
              </a:stretch>
            </p:blipFill>
            <p:spPr>
              <a:xfrm>
                <a:off x="3172573" y="2259827"/>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61" name="Ink 60">
                <a:extLst>
                  <a:ext uri="{FF2B5EF4-FFF2-40B4-BE49-F238E27FC236}">
                    <a16:creationId xmlns:a16="http://schemas.microsoft.com/office/drawing/2014/main" id="{11BAAE85-00E7-40B0-952A-3FAEEF909B95}"/>
                  </a:ext>
                </a:extLst>
              </p14:cNvPr>
              <p14:cNvContentPartPr/>
              <p14:nvPr/>
            </p14:nvContentPartPr>
            <p14:xfrm>
              <a:off x="5096773" y="2470427"/>
              <a:ext cx="360" cy="4320"/>
            </p14:xfrm>
          </p:contentPart>
        </mc:Choice>
        <mc:Fallback xmlns="">
          <p:pic>
            <p:nvPicPr>
              <p:cNvPr id="61" name="Ink 60">
                <a:extLst>
                  <a:ext uri="{FF2B5EF4-FFF2-40B4-BE49-F238E27FC236}">
                    <a16:creationId xmlns:a16="http://schemas.microsoft.com/office/drawing/2014/main" id="{11BAAE85-00E7-40B0-952A-3FAEEF909B95}"/>
                  </a:ext>
                </a:extLst>
              </p:cNvPr>
              <p:cNvPicPr/>
              <p:nvPr/>
            </p:nvPicPr>
            <p:blipFill>
              <a:blip r:embed="rId59"/>
              <a:stretch>
                <a:fillRect/>
              </a:stretch>
            </p:blipFill>
            <p:spPr>
              <a:xfrm>
                <a:off x="5079133" y="2434787"/>
                <a:ext cx="3600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63" name="Ink 62">
                <a:extLst>
                  <a:ext uri="{FF2B5EF4-FFF2-40B4-BE49-F238E27FC236}">
                    <a16:creationId xmlns:a16="http://schemas.microsoft.com/office/drawing/2014/main" id="{FC4E0884-6011-4176-AC1A-0B6DD2C45B65}"/>
                  </a:ext>
                </a:extLst>
              </p14:cNvPr>
              <p14:cNvContentPartPr/>
              <p14:nvPr/>
            </p14:nvContentPartPr>
            <p14:xfrm>
              <a:off x="3981740" y="2671100"/>
              <a:ext cx="360" cy="360"/>
            </p14:xfrm>
          </p:contentPart>
        </mc:Choice>
        <mc:Fallback xmlns="">
          <p:pic>
            <p:nvPicPr>
              <p:cNvPr id="63" name="Ink 62">
                <a:extLst>
                  <a:ext uri="{FF2B5EF4-FFF2-40B4-BE49-F238E27FC236}">
                    <a16:creationId xmlns:a16="http://schemas.microsoft.com/office/drawing/2014/main" id="{FC4E0884-6011-4176-AC1A-0B6DD2C45B65}"/>
                  </a:ext>
                </a:extLst>
              </p:cNvPr>
              <p:cNvPicPr/>
              <p:nvPr/>
            </p:nvPicPr>
            <p:blipFill>
              <a:blip r:embed="rId61"/>
              <a:stretch>
                <a:fillRect/>
              </a:stretch>
            </p:blipFill>
            <p:spPr>
              <a:xfrm>
                <a:off x="3963740" y="2635100"/>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623616" name="Ink 623615">
                <a:extLst>
                  <a:ext uri="{FF2B5EF4-FFF2-40B4-BE49-F238E27FC236}">
                    <a16:creationId xmlns:a16="http://schemas.microsoft.com/office/drawing/2014/main" id="{EF425715-D7DA-4014-AEFB-D58B009A0907}"/>
                  </a:ext>
                </a:extLst>
              </p14:cNvPr>
              <p14:cNvContentPartPr/>
              <p14:nvPr/>
            </p14:nvContentPartPr>
            <p14:xfrm>
              <a:off x="3571200" y="2375012"/>
              <a:ext cx="360" cy="360"/>
            </p14:xfrm>
          </p:contentPart>
        </mc:Choice>
        <mc:Fallback xmlns="">
          <p:pic>
            <p:nvPicPr>
              <p:cNvPr id="623616" name="Ink 623615">
                <a:extLst>
                  <a:ext uri="{FF2B5EF4-FFF2-40B4-BE49-F238E27FC236}">
                    <a16:creationId xmlns:a16="http://schemas.microsoft.com/office/drawing/2014/main" id="{EF425715-D7DA-4014-AEFB-D58B009A0907}"/>
                  </a:ext>
                </a:extLst>
              </p:cNvPr>
              <p:cNvPicPr/>
              <p:nvPr/>
            </p:nvPicPr>
            <p:blipFill>
              <a:blip r:embed="rId61"/>
              <a:stretch>
                <a:fillRect/>
              </a:stretch>
            </p:blipFill>
            <p:spPr>
              <a:xfrm>
                <a:off x="3553200" y="2339012"/>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 name="Ink 5">
                <a:extLst>
                  <a:ext uri="{FF2B5EF4-FFF2-40B4-BE49-F238E27FC236}">
                    <a16:creationId xmlns:a16="http://schemas.microsoft.com/office/drawing/2014/main" id="{83F2D79E-5B63-4D69-9957-54D929FFCC65}"/>
                  </a:ext>
                </a:extLst>
              </p14:cNvPr>
              <p14:cNvContentPartPr/>
              <p14:nvPr/>
            </p14:nvContentPartPr>
            <p14:xfrm>
              <a:off x="8178880" y="5251049"/>
              <a:ext cx="360" cy="360"/>
            </p14:xfrm>
          </p:contentPart>
        </mc:Choice>
        <mc:Fallback xmlns="">
          <p:pic>
            <p:nvPicPr>
              <p:cNvPr id="6" name="Ink 5">
                <a:extLst>
                  <a:ext uri="{FF2B5EF4-FFF2-40B4-BE49-F238E27FC236}">
                    <a16:creationId xmlns:a16="http://schemas.microsoft.com/office/drawing/2014/main" id="{83F2D79E-5B63-4D69-9957-54D929FFCC65}"/>
                  </a:ext>
                </a:extLst>
              </p:cNvPr>
              <p:cNvPicPr/>
              <p:nvPr/>
            </p:nvPicPr>
            <p:blipFill>
              <a:blip r:embed="rId64"/>
              <a:stretch>
                <a:fillRect/>
              </a:stretch>
            </p:blipFill>
            <p:spPr>
              <a:xfrm>
                <a:off x="8174560" y="524672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9" name="Ink 18">
                <a:extLst>
                  <a:ext uri="{FF2B5EF4-FFF2-40B4-BE49-F238E27FC236}">
                    <a16:creationId xmlns:a16="http://schemas.microsoft.com/office/drawing/2014/main" id="{D289B0B1-6661-4D41-8F54-ADCB1C06900D}"/>
                  </a:ext>
                </a:extLst>
              </p14:cNvPr>
              <p14:cNvContentPartPr/>
              <p14:nvPr/>
            </p14:nvContentPartPr>
            <p14:xfrm>
              <a:off x="5670760" y="5326649"/>
              <a:ext cx="360" cy="360"/>
            </p14:xfrm>
          </p:contentPart>
        </mc:Choice>
        <mc:Fallback xmlns="">
          <p:pic>
            <p:nvPicPr>
              <p:cNvPr id="19" name="Ink 18">
                <a:extLst>
                  <a:ext uri="{FF2B5EF4-FFF2-40B4-BE49-F238E27FC236}">
                    <a16:creationId xmlns:a16="http://schemas.microsoft.com/office/drawing/2014/main" id="{D289B0B1-6661-4D41-8F54-ADCB1C06900D}"/>
                  </a:ext>
                </a:extLst>
              </p:cNvPr>
              <p:cNvPicPr/>
              <p:nvPr/>
            </p:nvPicPr>
            <p:blipFill>
              <a:blip r:embed="rId64"/>
              <a:stretch>
                <a:fillRect/>
              </a:stretch>
            </p:blipFill>
            <p:spPr>
              <a:xfrm>
                <a:off x="5666440" y="5322329"/>
                <a:ext cx="9000" cy="9000"/>
              </a:xfrm>
              <a:prstGeom prst="rect">
                <a:avLst/>
              </a:prstGeom>
            </p:spPr>
          </p:pic>
        </mc:Fallback>
      </mc:AlternateContent>
      <p:grpSp>
        <p:nvGrpSpPr>
          <p:cNvPr id="623624" name="Group 623623">
            <a:extLst>
              <a:ext uri="{FF2B5EF4-FFF2-40B4-BE49-F238E27FC236}">
                <a16:creationId xmlns:a16="http://schemas.microsoft.com/office/drawing/2014/main" id="{475C42B1-7467-4AB8-AECE-16BBC0DDA24F}"/>
              </a:ext>
            </a:extLst>
          </p:cNvPr>
          <p:cNvGrpSpPr/>
          <p:nvPr/>
        </p:nvGrpSpPr>
        <p:grpSpPr>
          <a:xfrm>
            <a:off x="7625200" y="5138729"/>
            <a:ext cx="8640" cy="11880"/>
            <a:chOff x="7625200" y="5138729"/>
            <a:chExt cx="8640" cy="11880"/>
          </a:xfrm>
        </p:grpSpPr>
        <mc:AlternateContent xmlns:mc="http://schemas.openxmlformats.org/markup-compatibility/2006" xmlns:p14="http://schemas.microsoft.com/office/powerpoint/2010/main">
          <mc:Choice Requires="p14">
            <p:contentPart p14:bwMode="auto" r:id="rId66">
              <p14:nvContentPartPr>
                <p14:cNvPr id="20" name="Ink 19">
                  <a:extLst>
                    <a:ext uri="{FF2B5EF4-FFF2-40B4-BE49-F238E27FC236}">
                      <a16:creationId xmlns:a16="http://schemas.microsoft.com/office/drawing/2014/main" id="{B7ADA810-51F0-4373-814A-4B603E8B8055}"/>
                    </a:ext>
                  </a:extLst>
                </p14:cNvPr>
                <p14:cNvContentPartPr/>
                <p14:nvPr/>
              </p14:nvContentPartPr>
              <p14:xfrm>
                <a:off x="7625200" y="5150249"/>
                <a:ext cx="360" cy="360"/>
              </p14:xfrm>
            </p:contentPart>
          </mc:Choice>
          <mc:Fallback xmlns="">
            <p:pic>
              <p:nvPicPr>
                <p:cNvPr id="20" name="Ink 19">
                  <a:extLst>
                    <a:ext uri="{FF2B5EF4-FFF2-40B4-BE49-F238E27FC236}">
                      <a16:creationId xmlns:a16="http://schemas.microsoft.com/office/drawing/2014/main" id="{B7ADA810-51F0-4373-814A-4B603E8B8055}"/>
                    </a:ext>
                  </a:extLst>
                </p:cNvPr>
                <p:cNvPicPr/>
                <p:nvPr/>
              </p:nvPicPr>
              <p:blipFill>
                <a:blip r:embed="rId64"/>
                <a:stretch>
                  <a:fillRect/>
                </a:stretch>
              </p:blipFill>
              <p:spPr>
                <a:xfrm>
                  <a:off x="7620880" y="514592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2" name="Ink 21">
                  <a:extLst>
                    <a:ext uri="{FF2B5EF4-FFF2-40B4-BE49-F238E27FC236}">
                      <a16:creationId xmlns:a16="http://schemas.microsoft.com/office/drawing/2014/main" id="{AAA550AB-158B-4059-90C3-36B648238223}"/>
                    </a:ext>
                  </a:extLst>
                </p14:cNvPr>
                <p14:cNvContentPartPr/>
                <p14:nvPr/>
              </p14:nvContentPartPr>
              <p14:xfrm>
                <a:off x="7633480" y="5138729"/>
                <a:ext cx="360" cy="3600"/>
              </p14:xfrm>
            </p:contentPart>
          </mc:Choice>
          <mc:Fallback xmlns="">
            <p:pic>
              <p:nvPicPr>
                <p:cNvPr id="22" name="Ink 21">
                  <a:extLst>
                    <a:ext uri="{FF2B5EF4-FFF2-40B4-BE49-F238E27FC236}">
                      <a16:creationId xmlns:a16="http://schemas.microsoft.com/office/drawing/2014/main" id="{AAA550AB-158B-4059-90C3-36B648238223}"/>
                    </a:ext>
                  </a:extLst>
                </p:cNvPr>
                <p:cNvPicPr/>
                <p:nvPr/>
              </p:nvPicPr>
              <p:blipFill>
                <a:blip r:embed="rId69"/>
                <a:stretch>
                  <a:fillRect/>
                </a:stretch>
              </p:blipFill>
              <p:spPr>
                <a:xfrm>
                  <a:off x="7629160" y="5134409"/>
                  <a:ext cx="9000" cy="12240"/>
                </a:xfrm>
                <a:prstGeom prst="rect">
                  <a:avLst/>
                </a:prstGeom>
              </p:spPr>
            </p:pic>
          </mc:Fallback>
        </mc:AlternateContent>
      </p:grpSp>
      <p:grpSp>
        <p:nvGrpSpPr>
          <p:cNvPr id="623627" name="Group 623626">
            <a:extLst>
              <a:ext uri="{FF2B5EF4-FFF2-40B4-BE49-F238E27FC236}">
                <a16:creationId xmlns:a16="http://schemas.microsoft.com/office/drawing/2014/main" id="{5BB313CE-980B-4CCC-BC5D-9E0EE352529E}"/>
              </a:ext>
            </a:extLst>
          </p:cNvPr>
          <p:cNvGrpSpPr/>
          <p:nvPr/>
        </p:nvGrpSpPr>
        <p:grpSpPr>
          <a:xfrm>
            <a:off x="6777760" y="3019769"/>
            <a:ext cx="17280" cy="20160"/>
            <a:chOff x="6777760" y="3019769"/>
            <a:chExt cx="17280" cy="20160"/>
          </a:xfrm>
        </p:grpSpPr>
        <mc:AlternateContent xmlns:mc="http://schemas.openxmlformats.org/markup-compatibility/2006" xmlns:p14="http://schemas.microsoft.com/office/powerpoint/2010/main">
          <mc:Choice Requires="p14">
            <p:contentPart p14:bwMode="auto" r:id="rId70">
              <p14:nvContentPartPr>
                <p14:cNvPr id="623625" name="Ink 623624">
                  <a:extLst>
                    <a:ext uri="{FF2B5EF4-FFF2-40B4-BE49-F238E27FC236}">
                      <a16:creationId xmlns:a16="http://schemas.microsoft.com/office/drawing/2014/main" id="{ADE58082-6795-43CE-B1A4-9A0BA76E2D0A}"/>
                    </a:ext>
                  </a:extLst>
                </p14:cNvPr>
                <p14:cNvContentPartPr/>
                <p14:nvPr/>
              </p14:nvContentPartPr>
              <p14:xfrm>
                <a:off x="6782800" y="3019769"/>
                <a:ext cx="12240" cy="11160"/>
              </p14:xfrm>
            </p:contentPart>
          </mc:Choice>
          <mc:Fallback xmlns="">
            <p:pic>
              <p:nvPicPr>
                <p:cNvPr id="623625" name="Ink 623624">
                  <a:extLst>
                    <a:ext uri="{FF2B5EF4-FFF2-40B4-BE49-F238E27FC236}">
                      <a16:creationId xmlns:a16="http://schemas.microsoft.com/office/drawing/2014/main" id="{ADE58082-6795-43CE-B1A4-9A0BA76E2D0A}"/>
                    </a:ext>
                  </a:extLst>
                </p:cNvPr>
                <p:cNvPicPr/>
                <p:nvPr/>
              </p:nvPicPr>
              <p:blipFill>
                <a:blip r:embed="rId88"/>
                <a:stretch>
                  <a:fillRect/>
                </a:stretch>
              </p:blipFill>
              <p:spPr>
                <a:xfrm>
                  <a:off x="6778480" y="3015449"/>
                  <a:ext cx="2088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23626" name="Ink 623625">
                  <a:extLst>
                    <a:ext uri="{FF2B5EF4-FFF2-40B4-BE49-F238E27FC236}">
                      <a16:creationId xmlns:a16="http://schemas.microsoft.com/office/drawing/2014/main" id="{83F84A8D-2319-40E1-BA2A-F30AB9E776EA}"/>
                    </a:ext>
                  </a:extLst>
                </p14:cNvPr>
                <p14:cNvContentPartPr/>
                <p14:nvPr/>
              </p14:nvContentPartPr>
              <p14:xfrm>
                <a:off x="6777760" y="3036329"/>
                <a:ext cx="360" cy="3600"/>
              </p14:xfrm>
            </p:contentPart>
          </mc:Choice>
          <mc:Fallback xmlns="">
            <p:pic>
              <p:nvPicPr>
                <p:cNvPr id="623626" name="Ink 623625">
                  <a:extLst>
                    <a:ext uri="{FF2B5EF4-FFF2-40B4-BE49-F238E27FC236}">
                      <a16:creationId xmlns:a16="http://schemas.microsoft.com/office/drawing/2014/main" id="{83F84A8D-2319-40E1-BA2A-F30AB9E776EA}"/>
                    </a:ext>
                  </a:extLst>
                </p:cNvPr>
                <p:cNvPicPr/>
                <p:nvPr/>
              </p:nvPicPr>
              <p:blipFill>
                <a:blip r:embed="rId69"/>
                <a:stretch>
                  <a:fillRect/>
                </a:stretch>
              </p:blipFill>
              <p:spPr>
                <a:xfrm>
                  <a:off x="6773440" y="3032009"/>
                  <a:ext cx="9000" cy="12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0">
            <p14:nvContentPartPr>
              <p14:cNvPr id="623630" name="Ink 623629">
                <a:extLst>
                  <a:ext uri="{FF2B5EF4-FFF2-40B4-BE49-F238E27FC236}">
                    <a16:creationId xmlns:a16="http://schemas.microsoft.com/office/drawing/2014/main" id="{54BD5B16-3640-426E-8958-EEEC4C1F635C}"/>
                  </a:ext>
                </a:extLst>
              </p14:cNvPr>
              <p14:cNvContentPartPr/>
              <p14:nvPr/>
            </p14:nvContentPartPr>
            <p14:xfrm>
              <a:off x="3413920" y="5519609"/>
              <a:ext cx="3600" cy="360"/>
            </p14:xfrm>
          </p:contentPart>
        </mc:Choice>
        <mc:Fallback xmlns="">
          <p:pic>
            <p:nvPicPr>
              <p:cNvPr id="623630" name="Ink 623629">
                <a:extLst>
                  <a:ext uri="{FF2B5EF4-FFF2-40B4-BE49-F238E27FC236}">
                    <a16:creationId xmlns:a16="http://schemas.microsoft.com/office/drawing/2014/main" id="{54BD5B16-3640-426E-8958-EEEC4C1F635C}"/>
                  </a:ext>
                </a:extLst>
              </p:cNvPr>
              <p:cNvPicPr/>
              <p:nvPr/>
            </p:nvPicPr>
            <p:blipFill>
              <a:blip r:embed="rId72"/>
              <a:stretch>
                <a:fillRect/>
              </a:stretch>
            </p:blipFill>
            <p:spPr>
              <a:xfrm>
                <a:off x="3409600" y="5515289"/>
                <a:ext cx="122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23634" name="Ink 623633">
                <a:extLst>
                  <a:ext uri="{FF2B5EF4-FFF2-40B4-BE49-F238E27FC236}">
                    <a16:creationId xmlns:a16="http://schemas.microsoft.com/office/drawing/2014/main" id="{25D71456-2AAA-4458-A0D5-D4E79E0937DE}"/>
                  </a:ext>
                </a:extLst>
              </p14:cNvPr>
              <p14:cNvContentPartPr/>
              <p14:nvPr/>
            </p14:nvContentPartPr>
            <p14:xfrm>
              <a:off x="7902040" y="3816809"/>
              <a:ext cx="360" cy="360"/>
            </p14:xfrm>
          </p:contentPart>
        </mc:Choice>
        <mc:Fallback xmlns="">
          <p:pic>
            <p:nvPicPr>
              <p:cNvPr id="623634" name="Ink 623633">
                <a:extLst>
                  <a:ext uri="{FF2B5EF4-FFF2-40B4-BE49-F238E27FC236}">
                    <a16:creationId xmlns:a16="http://schemas.microsoft.com/office/drawing/2014/main" id="{25D71456-2AAA-4458-A0D5-D4E79E0937DE}"/>
                  </a:ext>
                </a:extLst>
              </p:cNvPr>
              <p:cNvPicPr/>
              <p:nvPr/>
            </p:nvPicPr>
            <p:blipFill>
              <a:blip r:embed="rId64"/>
              <a:stretch>
                <a:fillRect/>
              </a:stretch>
            </p:blipFill>
            <p:spPr>
              <a:xfrm>
                <a:off x="7897720" y="381248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23638" name="Ink 623637">
                <a:extLst>
                  <a:ext uri="{FF2B5EF4-FFF2-40B4-BE49-F238E27FC236}">
                    <a16:creationId xmlns:a16="http://schemas.microsoft.com/office/drawing/2014/main" id="{58F50F23-D72F-4F25-B7B3-B34048451D66}"/>
                  </a:ext>
                </a:extLst>
              </p14:cNvPr>
              <p14:cNvContentPartPr/>
              <p14:nvPr/>
            </p14:nvContentPartPr>
            <p14:xfrm>
              <a:off x="10091920" y="3347009"/>
              <a:ext cx="3600" cy="360"/>
            </p14:xfrm>
          </p:contentPart>
        </mc:Choice>
        <mc:Fallback xmlns="">
          <p:pic>
            <p:nvPicPr>
              <p:cNvPr id="623638" name="Ink 623637">
                <a:extLst>
                  <a:ext uri="{FF2B5EF4-FFF2-40B4-BE49-F238E27FC236}">
                    <a16:creationId xmlns:a16="http://schemas.microsoft.com/office/drawing/2014/main" id="{58F50F23-D72F-4F25-B7B3-B34048451D66}"/>
                  </a:ext>
                </a:extLst>
              </p:cNvPr>
              <p:cNvPicPr/>
              <p:nvPr/>
            </p:nvPicPr>
            <p:blipFill>
              <a:blip r:embed="rId72"/>
              <a:stretch>
                <a:fillRect/>
              </a:stretch>
            </p:blipFill>
            <p:spPr>
              <a:xfrm>
                <a:off x="10087600" y="3342689"/>
                <a:ext cx="122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23639" name="Ink 623638">
                <a:extLst>
                  <a:ext uri="{FF2B5EF4-FFF2-40B4-BE49-F238E27FC236}">
                    <a16:creationId xmlns:a16="http://schemas.microsoft.com/office/drawing/2014/main" id="{CB260C3A-D5BC-4264-809B-9C60B574DE12}"/>
                  </a:ext>
                </a:extLst>
              </p14:cNvPr>
              <p14:cNvContentPartPr/>
              <p14:nvPr/>
            </p14:nvContentPartPr>
            <p14:xfrm>
              <a:off x="7247560" y="3279689"/>
              <a:ext cx="360" cy="360"/>
            </p14:xfrm>
          </p:contentPart>
        </mc:Choice>
        <mc:Fallback xmlns="">
          <p:pic>
            <p:nvPicPr>
              <p:cNvPr id="623639" name="Ink 623638">
                <a:extLst>
                  <a:ext uri="{FF2B5EF4-FFF2-40B4-BE49-F238E27FC236}">
                    <a16:creationId xmlns:a16="http://schemas.microsoft.com/office/drawing/2014/main" id="{CB260C3A-D5BC-4264-809B-9C60B574DE12}"/>
                  </a:ext>
                </a:extLst>
              </p:cNvPr>
              <p:cNvPicPr/>
              <p:nvPr/>
            </p:nvPicPr>
            <p:blipFill>
              <a:blip r:embed="rId64"/>
              <a:stretch>
                <a:fillRect/>
              </a:stretch>
            </p:blipFill>
            <p:spPr>
              <a:xfrm>
                <a:off x="7243240" y="3275369"/>
                <a:ext cx="9000" cy="9000"/>
              </a:xfrm>
              <a:prstGeom prst="rect">
                <a:avLst/>
              </a:prstGeom>
            </p:spPr>
          </p:pic>
        </mc:Fallback>
      </mc:AlternateContent>
      <p:grpSp>
        <p:nvGrpSpPr>
          <p:cNvPr id="623643" name="Group 623642">
            <a:extLst>
              <a:ext uri="{FF2B5EF4-FFF2-40B4-BE49-F238E27FC236}">
                <a16:creationId xmlns:a16="http://schemas.microsoft.com/office/drawing/2014/main" id="{112E98F9-406E-418E-8E11-7B4BC6642109}"/>
              </a:ext>
            </a:extLst>
          </p:cNvPr>
          <p:cNvGrpSpPr/>
          <p:nvPr/>
        </p:nvGrpSpPr>
        <p:grpSpPr>
          <a:xfrm>
            <a:off x="7264480" y="3170609"/>
            <a:ext cx="9000" cy="17280"/>
            <a:chOff x="7264480" y="3170609"/>
            <a:chExt cx="9000" cy="17280"/>
          </a:xfrm>
        </p:grpSpPr>
        <mc:AlternateContent xmlns:mc="http://schemas.openxmlformats.org/markup-compatibility/2006" xmlns:p14="http://schemas.microsoft.com/office/powerpoint/2010/main">
          <mc:Choice Requires="p14">
            <p:contentPart p14:bwMode="auto" r:id="rId94">
              <p14:nvContentPartPr>
                <p14:cNvPr id="623640" name="Ink 623639">
                  <a:extLst>
                    <a:ext uri="{FF2B5EF4-FFF2-40B4-BE49-F238E27FC236}">
                      <a16:creationId xmlns:a16="http://schemas.microsoft.com/office/drawing/2014/main" id="{03CD439C-599D-4340-8B76-1A2FD0431A01}"/>
                    </a:ext>
                  </a:extLst>
                </p14:cNvPr>
                <p14:cNvContentPartPr/>
                <p14:nvPr/>
              </p14:nvContentPartPr>
              <p14:xfrm>
                <a:off x="7264480" y="3170609"/>
                <a:ext cx="360" cy="360"/>
              </p14:xfrm>
            </p:contentPart>
          </mc:Choice>
          <mc:Fallback xmlns="">
            <p:pic>
              <p:nvPicPr>
                <p:cNvPr id="623640" name="Ink 623639">
                  <a:extLst>
                    <a:ext uri="{FF2B5EF4-FFF2-40B4-BE49-F238E27FC236}">
                      <a16:creationId xmlns:a16="http://schemas.microsoft.com/office/drawing/2014/main" id="{03CD439C-599D-4340-8B76-1A2FD0431A01}"/>
                    </a:ext>
                  </a:extLst>
                </p:cNvPr>
                <p:cNvPicPr/>
                <p:nvPr/>
              </p:nvPicPr>
              <p:blipFill>
                <a:blip r:embed="rId64"/>
                <a:stretch>
                  <a:fillRect/>
                </a:stretch>
              </p:blipFill>
              <p:spPr>
                <a:xfrm>
                  <a:off x="7260160" y="316628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3641" name="Ink 623640">
                  <a:extLst>
                    <a:ext uri="{FF2B5EF4-FFF2-40B4-BE49-F238E27FC236}">
                      <a16:creationId xmlns:a16="http://schemas.microsoft.com/office/drawing/2014/main" id="{AAA5A433-9110-489B-A1E0-3DDCE7256AD3}"/>
                    </a:ext>
                  </a:extLst>
                </p14:cNvPr>
                <p14:cNvContentPartPr/>
                <p14:nvPr/>
              </p14:nvContentPartPr>
              <p14:xfrm>
                <a:off x="7264480" y="3170609"/>
                <a:ext cx="3600" cy="12240"/>
              </p14:xfrm>
            </p:contentPart>
          </mc:Choice>
          <mc:Fallback xmlns="">
            <p:pic>
              <p:nvPicPr>
                <p:cNvPr id="623641" name="Ink 623640">
                  <a:extLst>
                    <a:ext uri="{FF2B5EF4-FFF2-40B4-BE49-F238E27FC236}">
                      <a16:creationId xmlns:a16="http://schemas.microsoft.com/office/drawing/2014/main" id="{AAA5A433-9110-489B-A1E0-3DDCE7256AD3}"/>
                    </a:ext>
                  </a:extLst>
                </p:cNvPr>
                <p:cNvPicPr/>
                <p:nvPr/>
              </p:nvPicPr>
              <p:blipFill>
                <a:blip r:embed="rId104"/>
                <a:stretch>
                  <a:fillRect/>
                </a:stretch>
              </p:blipFill>
              <p:spPr>
                <a:xfrm>
                  <a:off x="7260160" y="3166289"/>
                  <a:ext cx="122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23642" name="Ink 623641">
                  <a:extLst>
                    <a:ext uri="{FF2B5EF4-FFF2-40B4-BE49-F238E27FC236}">
                      <a16:creationId xmlns:a16="http://schemas.microsoft.com/office/drawing/2014/main" id="{600A3605-5B90-40A8-8720-47EE2FB91829}"/>
                    </a:ext>
                  </a:extLst>
                </p14:cNvPr>
                <p14:cNvContentPartPr/>
                <p14:nvPr/>
              </p14:nvContentPartPr>
              <p14:xfrm>
                <a:off x="7273120" y="3187529"/>
                <a:ext cx="360" cy="360"/>
              </p14:xfrm>
            </p:contentPart>
          </mc:Choice>
          <mc:Fallback xmlns="">
            <p:pic>
              <p:nvPicPr>
                <p:cNvPr id="623642" name="Ink 623641">
                  <a:extLst>
                    <a:ext uri="{FF2B5EF4-FFF2-40B4-BE49-F238E27FC236}">
                      <a16:creationId xmlns:a16="http://schemas.microsoft.com/office/drawing/2014/main" id="{600A3605-5B90-40A8-8720-47EE2FB91829}"/>
                    </a:ext>
                  </a:extLst>
                </p:cNvPr>
                <p:cNvPicPr/>
                <p:nvPr/>
              </p:nvPicPr>
              <p:blipFill>
                <a:blip r:embed="rId64"/>
                <a:stretch>
                  <a:fillRect/>
                </a:stretch>
              </p:blipFill>
              <p:spPr>
                <a:xfrm>
                  <a:off x="7268800" y="3183209"/>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6">
            <p14:nvContentPartPr>
              <p14:cNvPr id="623645" name="Ink 623644">
                <a:extLst>
                  <a:ext uri="{FF2B5EF4-FFF2-40B4-BE49-F238E27FC236}">
                    <a16:creationId xmlns:a16="http://schemas.microsoft.com/office/drawing/2014/main" id="{3A96D76A-FC14-4572-BE11-779B07CDF4C8}"/>
                  </a:ext>
                </a:extLst>
              </p14:cNvPr>
              <p14:cNvContentPartPr/>
              <p14:nvPr/>
            </p14:nvContentPartPr>
            <p14:xfrm>
              <a:off x="7734280" y="2961089"/>
              <a:ext cx="360" cy="360"/>
            </p14:xfrm>
          </p:contentPart>
        </mc:Choice>
        <mc:Fallback xmlns="">
          <p:pic>
            <p:nvPicPr>
              <p:cNvPr id="623645" name="Ink 623644">
                <a:extLst>
                  <a:ext uri="{FF2B5EF4-FFF2-40B4-BE49-F238E27FC236}">
                    <a16:creationId xmlns:a16="http://schemas.microsoft.com/office/drawing/2014/main" id="{3A96D76A-FC14-4572-BE11-779B07CDF4C8}"/>
                  </a:ext>
                </a:extLst>
              </p:cNvPr>
              <p:cNvPicPr/>
              <p:nvPr/>
            </p:nvPicPr>
            <p:blipFill>
              <a:blip r:embed="rId64"/>
              <a:stretch>
                <a:fillRect/>
              </a:stretch>
            </p:blipFill>
            <p:spPr>
              <a:xfrm>
                <a:off x="7729960" y="295676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23646" name="Ink 623645">
                <a:extLst>
                  <a:ext uri="{FF2B5EF4-FFF2-40B4-BE49-F238E27FC236}">
                    <a16:creationId xmlns:a16="http://schemas.microsoft.com/office/drawing/2014/main" id="{FBC71539-4AA3-4E83-BB0B-345995D97BFC}"/>
                  </a:ext>
                </a:extLst>
              </p14:cNvPr>
              <p14:cNvContentPartPr/>
              <p14:nvPr/>
            </p14:nvContentPartPr>
            <p14:xfrm>
              <a:off x="7373560" y="2289689"/>
              <a:ext cx="360" cy="360"/>
            </p14:xfrm>
          </p:contentPart>
        </mc:Choice>
        <mc:Fallback xmlns="">
          <p:pic>
            <p:nvPicPr>
              <p:cNvPr id="623646" name="Ink 623645">
                <a:extLst>
                  <a:ext uri="{FF2B5EF4-FFF2-40B4-BE49-F238E27FC236}">
                    <a16:creationId xmlns:a16="http://schemas.microsoft.com/office/drawing/2014/main" id="{FBC71539-4AA3-4E83-BB0B-345995D97BFC}"/>
                  </a:ext>
                </a:extLst>
              </p:cNvPr>
              <p:cNvPicPr/>
              <p:nvPr/>
            </p:nvPicPr>
            <p:blipFill>
              <a:blip r:embed="rId64"/>
              <a:stretch>
                <a:fillRect/>
              </a:stretch>
            </p:blipFill>
            <p:spPr>
              <a:xfrm>
                <a:off x="7369240" y="2285369"/>
                <a:ext cx="9000" cy="9000"/>
              </a:xfrm>
              <a:prstGeom prst="rect">
                <a:avLst/>
              </a:prstGeom>
            </p:spPr>
          </p:pic>
        </mc:Fallback>
      </mc:AlternateContent>
      <p:sp>
        <p:nvSpPr>
          <p:cNvPr id="97" name="Slide Number Placeholder 5">
            <a:extLst>
              <a:ext uri="{FF2B5EF4-FFF2-40B4-BE49-F238E27FC236}">
                <a16:creationId xmlns:a16="http://schemas.microsoft.com/office/drawing/2014/main" id="{F610035A-C17E-4A70-9D54-CEDF80711BA7}"/>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24</a:t>
            </a:fld>
            <a:endParaRPr lang="en-US" dirty="0"/>
          </a:p>
        </p:txBody>
      </p:sp>
    </p:spTree>
    <p:extLst>
      <p:ext uri="{BB962C8B-B14F-4D97-AF65-F5344CB8AC3E}">
        <p14:creationId xmlns:p14="http://schemas.microsoft.com/office/powerpoint/2010/main" val="34460954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Indifference Curves</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a:xfrm>
            <a:off x="838200" y="1690688"/>
            <a:ext cx="10515600" cy="4214813"/>
          </a:xfrm>
        </p:spPr>
        <p:txBody>
          <a:bodyPr>
            <a:normAutofit/>
          </a:bodyPr>
          <a:lstStyle/>
          <a:p>
            <a:endParaRPr lang="en-CA" altLang="en-US" dirty="0"/>
          </a:p>
          <a:p>
            <a:endParaRPr lang="en-CA" altLang="en-US" dirty="0"/>
          </a:p>
          <a:p>
            <a:endParaRPr lang="en-CA" altLang="en-US" dirty="0"/>
          </a:p>
          <a:p>
            <a:endParaRPr lang="en-CA" altLang="en-US" dirty="0"/>
          </a:p>
        </p:txBody>
      </p:sp>
      <mc:AlternateContent xmlns:mc="http://schemas.openxmlformats.org/markup-compatibility/2006" xmlns:a14="http://schemas.microsoft.com/office/drawing/2010/main">
        <mc:Choice Requires="a14">
          <p:sp>
            <p:nvSpPr>
              <p:cNvPr id="37" name="Rectangle 7">
                <a:extLst>
                  <a:ext uri="{FF2B5EF4-FFF2-40B4-BE49-F238E27FC236}">
                    <a16:creationId xmlns:a16="http://schemas.microsoft.com/office/drawing/2014/main" id="{95408327-9006-4345-B99E-734D7401EBA5}"/>
                  </a:ext>
                </a:extLst>
              </p:cNvPr>
              <p:cNvSpPr txBox="1">
                <a:spLocks noChangeArrowheads="1"/>
              </p:cNvSpPr>
              <p:nvPr/>
            </p:nvSpPr>
            <p:spPr>
              <a:xfrm>
                <a:off x="6660000" y="1692000"/>
                <a:ext cx="4860000" cy="3960000"/>
              </a:xfrm>
              <a:prstGeom prst="rect">
                <a:avLst/>
              </a:prstGeom>
              <a:ln w="12700">
                <a:solidFill>
                  <a:srgbClr val="2F2873"/>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CA" sz="1600" dirty="0"/>
                  <a:t>The indifference curve through bundle </a:t>
                </a:r>
                <a:r>
                  <a:rPr lang="en-CA" sz="1600" i="1" dirty="0"/>
                  <a:t>A</a:t>
                </a:r>
                <a:r>
                  <a:rPr lang="en-CA" sz="1600" dirty="0"/>
                  <a:t>, which consists of </a:t>
                </a:r>
                <a14:m>
                  <m:oMath xmlns:m="http://schemas.openxmlformats.org/officeDocument/2006/math">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𝑋</m:t>
                        </m:r>
                      </m:e>
                      <m:sub>
                        <m:r>
                          <a:rPr lang="en-CA" altLang="en-US" sz="1600" i="1">
                            <a:latin typeface="Cambria Math" panose="02040503050406030204" pitchFamily="18" charset="0"/>
                          </a:rPr>
                          <m:t>𝐴</m:t>
                        </m:r>
                      </m:sub>
                    </m:sSub>
                  </m:oMath>
                </a14:m>
                <a:r>
                  <a:rPr lang="en-CA" sz="1600" dirty="0"/>
                  <a:t> and </a:t>
                </a:r>
                <a14:m>
                  <m:oMath xmlns:m="http://schemas.openxmlformats.org/officeDocument/2006/math">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i="1">
                            <a:latin typeface="Cambria Math" panose="02040503050406030204" pitchFamily="18" charset="0"/>
                          </a:rPr>
                          <m:t>𝐴</m:t>
                        </m:r>
                      </m:sub>
                    </m:sSub>
                  </m:oMath>
                </a14:m>
                <a:r>
                  <a:rPr lang="en-CA" sz="1600" dirty="0"/>
                  <a:t>, gives all bundles a consumer ranks the same as </a:t>
                </a:r>
                <a:r>
                  <a:rPr lang="en-CA" sz="1600" i="1" dirty="0"/>
                  <a:t>A</a:t>
                </a:r>
                <a:r>
                  <a:rPr lang="en-CA" sz="1600" dirty="0"/>
                  <a:t> (e.g., consumer is indifferent between </a:t>
                </a:r>
                <a:r>
                  <a:rPr lang="en-CA" sz="1600" i="1" dirty="0"/>
                  <a:t>A</a:t>
                </a:r>
                <a:r>
                  <a:rPr lang="en-CA" sz="1600" dirty="0"/>
                  <a:t> and </a:t>
                </a:r>
                <a:r>
                  <a:rPr lang="en-CA" sz="1600" i="1" dirty="0"/>
                  <a:t>D</a:t>
                </a:r>
                <a:r>
                  <a:rPr lang="en-CA" sz="1600" dirty="0"/>
                  <a:t>).  </a:t>
                </a:r>
              </a:p>
              <a:p>
                <a:pPr>
                  <a:lnSpc>
                    <a:spcPct val="100000"/>
                  </a:lnSpc>
                </a:pPr>
                <a:r>
                  <a:rPr lang="en-CA" sz="1600" dirty="0"/>
                  <a:t>Bundles above the indifference curve (e.g., </a:t>
                </a:r>
                <a:r>
                  <a:rPr lang="en-CA" sz="1600" i="1" dirty="0"/>
                  <a:t>B</a:t>
                </a:r>
                <a:r>
                  <a:rPr lang="en-CA" sz="1600" dirty="0"/>
                  <a:t>) are preferred to any bundle on the curve.</a:t>
                </a:r>
              </a:p>
              <a:p>
                <a:pPr>
                  <a:lnSpc>
                    <a:spcPct val="100000"/>
                  </a:lnSpc>
                </a:pPr>
                <a:r>
                  <a:rPr lang="en-CA" sz="1600" dirty="0"/>
                  <a:t>Any bundle on the indifference curve is preferred to bundles below the curve (e.g., </a:t>
                </a:r>
                <a:r>
                  <a:rPr lang="en-CA" sz="1600" i="1" dirty="0"/>
                  <a:t>C</a:t>
                </a:r>
                <a:r>
                  <a:rPr lang="en-CA" sz="1600" dirty="0"/>
                  <a:t>).</a:t>
                </a:r>
              </a:p>
              <a:p>
                <a:pPr>
                  <a:lnSpc>
                    <a:spcPct val="100000"/>
                  </a:lnSpc>
                </a:pPr>
                <a:r>
                  <a:rPr lang="en-CA" sz="1600" dirty="0"/>
                  <a:t>Set of bundles above the indifference curve is the “</a:t>
                </a:r>
                <a:r>
                  <a:rPr lang="en-CA" sz="1600" b="1" i="1" dirty="0"/>
                  <a:t>strictly preferred</a:t>
                </a:r>
                <a:r>
                  <a:rPr lang="en-CA" sz="1600" dirty="0"/>
                  <a:t>” set.</a:t>
                </a:r>
              </a:p>
              <a:p>
                <a:pPr>
                  <a:lnSpc>
                    <a:spcPct val="100000"/>
                  </a:lnSpc>
                </a:pPr>
                <a:r>
                  <a:rPr lang="en-CA" sz="1600" dirty="0"/>
                  <a:t>Set of bundles on and above the curve is the “</a:t>
                </a:r>
                <a:r>
                  <a:rPr lang="en-CA" sz="1600" b="1" i="1" dirty="0"/>
                  <a:t>weakly preferred</a:t>
                </a:r>
                <a:r>
                  <a:rPr lang="en-CA" sz="1600" dirty="0"/>
                  <a:t>” set (</a:t>
                </a:r>
                <a:r>
                  <a:rPr lang="en-CA" sz="1600" dirty="0">
                    <a:hlinkClick r:id="rId3" action="ppaction://hlinksldjump"/>
                  </a:rPr>
                  <a:t>return to slide show</a:t>
                </a:r>
                <a:r>
                  <a:rPr lang="en-CA" sz="1600" dirty="0"/>
                  <a:t>).</a:t>
                </a:r>
              </a:p>
            </p:txBody>
          </p:sp>
        </mc:Choice>
        <mc:Fallback xmlns="">
          <p:sp>
            <p:nvSpPr>
              <p:cNvPr id="37" name="Rectangle 7">
                <a:extLst>
                  <a:ext uri="{FF2B5EF4-FFF2-40B4-BE49-F238E27FC236}">
                    <a16:creationId xmlns:a16="http://schemas.microsoft.com/office/drawing/2014/main" id="{95408327-9006-4345-B99E-734D7401EBA5}"/>
                  </a:ext>
                </a:extLst>
              </p:cNvPr>
              <p:cNvSpPr txBox="1">
                <a:spLocks noRot="1" noChangeAspect="1" noMove="1" noResize="1" noEditPoints="1" noAdjustHandles="1" noChangeArrowheads="1" noChangeShapeType="1" noTextEdit="1"/>
              </p:cNvSpPr>
              <p:nvPr/>
            </p:nvSpPr>
            <p:spPr>
              <a:xfrm>
                <a:off x="6660000" y="1692000"/>
                <a:ext cx="4860000" cy="3960000"/>
              </a:xfrm>
              <a:prstGeom prst="rect">
                <a:avLst/>
              </a:prstGeom>
              <a:blipFill>
                <a:blip r:embed="rId12"/>
                <a:stretch>
                  <a:fillRect l="-375" t="-461" r="-1001"/>
                </a:stretch>
              </a:blipFill>
              <a:ln w="12700">
                <a:solidFill>
                  <a:srgbClr val="2F2873"/>
                </a:solidFill>
              </a:ln>
            </p:spPr>
            <p:txBody>
              <a:bodyPr/>
              <a:lstStyle/>
              <a:p>
                <a:r>
                  <a:rPr lang="en-CA">
                    <a:noFill/>
                  </a:rPr>
                  <a:t> </a:t>
                </a:r>
              </a:p>
            </p:txBody>
          </p:sp>
        </mc:Fallback>
      </mc:AlternateContent>
      <p:sp>
        <p:nvSpPr>
          <p:cNvPr id="46" name="Slide Number Placeholder 5">
            <a:extLst>
              <a:ext uri="{FF2B5EF4-FFF2-40B4-BE49-F238E27FC236}">
                <a16:creationId xmlns:a16="http://schemas.microsoft.com/office/drawing/2014/main" id="{552F23A4-C946-4F06-A522-2B9D7EFA52AA}"/>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25</a:t>
            </a:fld>
            <a:endParaRPr lang="en-US" dirty="0"/>
          </a:p>
        </p:txBody>
      </p:sp>
      <p:cxnSp>
        <p:nvCxnSpPr>
          <p:cNvPr id="57" name="Straight Connector 56">
            <a:extLst>
              <a:ext uri="{FF2B5EF4-FFF2-40B4-BE49-F238E27FC236}">
                <a16:creationId xmlns:a16="http://schemas.microsoft.com/office/drawing/2014/main" id="{7BB6B50E-EB03-4AD4-8F3F-DF39394081E7}"/>
              </a:ext>
            </a:extLst>
          </p:cNvPr>
          <p:cNvCxnSpPr/>
          <p:nvPr/>
        </p:nvCxnSpPr>
        <p:spPr>
          <a:xfrm>
            <a:off x="1293543"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2FADF55E-67BD-49C0-B870-188A7490EC2C}"/>
              </a:ext>
            </a:extLst>
          </p:cNvPr>
          <p:cNvCxnSpPr>
            <a:cxnSpLocks/>
          </p:cNvCxnSpPr>
          <p:nvPr/>
        </p:nvCxnSpPr>
        <p:spPr>
          <a:xfrm>
            <a:off x="1287155" y="5670624"/>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E2ECDC31-FB2F-44AC-BA3D-08DD502F2C95}"/>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59" name="TextBox 58">
                <a:extLst>
                  <a:ext uri="{FF2B5EF4-FFF2-40B4-BE49-F238E27FC236}">
                    <a16:creationId xmlns:a16="http://schemas.microsoft.com/office/drawing/2014/main" id="{E2ECDC31-FB2F-44AC-BA3D-08DD502F2C95}"/>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1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7E996BA3-EFC8-416F-BBA2-4F7D27C5EE6D}"/>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60" name="TextBox 59">
                <a:extLst>
                  <a:ext uri="{FF2B5EF4-FFF2-40B4-BE49-F238E27FC236}">
                    <a16:creationId xmlns:a16="http://schemas.microsoft.com/office/drawing/2014/main" id="{7E996BA3-EFC8-416F-BBA2-4F7D27C5EE6D}"/>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14"/>
                <a:stretch>
                  <a:fillRect r="-12500"/>
                </a:stretch>
              </a:blipFill>
            </p:spPr>
            <p:txBody>
              <a:bodyPr/>
              <a:lstStyle/>
              <a:p>
                <a:r>
                  <a:rPr lang="en-CA">
                    <a:noFill/>
                  </a:rPr>
                  <a:t> </a:t>
                </a:r>
              </a:p>
            </p:txBody>
          </p:sp>
        </mc:Fallback>
      </mc:AlternateContent>
      <p:sp>
        <p:nvSpPr>
          <p:cNvPr id="61" name="Freeform: Shape 60">
            <a:extLst>
              <a:ext uri="{FF2B5EF4-FFF2-40B4-BE49-F238E27FC236}">
                <a16:creationId xmlns:a16="http://schemas.microsoft.com/office/drawing/2014/main" id="{95A15C55-0683-47F3-A63F-90108BD0BEF7}"/>
              </a:ext>
            </a:extLst>
          </p:cNvPr>
          <p:cNvSpPr/>
          <p:nvPr/>
        </p:nvSpPr>
        <p:spPr>
          <a:xfrm>
            <a:off x="1628078" y="1961234"/>
            <a:ext cx="3780263" cy="320178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 name="connsiteX4" fmla="*/ 0 w 3780263"/>
              <a:gd name="connsiteY4" fmla="*/ 0 h 3111191"/>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 name="connsiteX4" fmla="*/ 0 w 3780263"/>
              <a:gd name="connsiteY4" fmla="*/ 0 h 3111191"/>
              <a:gd name="connsiteX0" fmla="*/ 0 w 3780263"/>
              <a:gd name="connsiteY0" fmla="*/ 90590 h 3201781"/>
              <a:gd name="connsiteX1" fmla="*/ 1048215 w 3780263"/>
              <a:gd name="connsiteY1" fmla="*/ 2488103 h 3201781"/>
              <a:gd name="connsiteX2" fmla="*/ 3780263 w 3780263"/>
              <a:gd name="connsiteY2" fmla="*/ 3201781 h 3201781"/>
              <a:gd name="connsiteX3" fmla="*/ 3780263 w 3780263"/>
              <a:gd name="connsiteY3" fmla="*/ 3201781 h 3201781"/>
              <a:gd name="connsiteX4" fmla="*/ 2658172 w 3780263"/>
              <a:gd name="connsiteY4" fmla="*/ 686716 h 3201781"/>
              <a:gd name="connsiteX5" fmla="*/ 0 w 3780263"/>
              <a:gd name="connsiteY5" fmla="*/ 90590 h 3201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80263" h="3201781">
                <a:moveTo>
                  <a:pt x="0" y="90590"/>
                </a:moveTo>
                <a:cubicBezTo>
                  <a:pt x="209085" y="1030080"/>
                  <a:pt x="418171" y="1969571"/>
                  <a:pt x="1048215" y="2488103"/>
                </a:cubicBezTo>
                <a:cubicBezTo>
                  <a:pt x="1678259" y="3006635"/>
                  <a:pt x="3780263" y="3201781"/>
                  <a:pt x="3780263" y="3201781"/>
                </a:cubicBezTo>
                <a:lnTo>
                  <a:pt x="3780263" y="3201781"/>
                </a:lnTo>
                <a:cubicBezTo>
                  <a:pt x="3409098" y="2820703"/>
                  <a:pt x="3288216" y="1205248"/>
                  <a:pt x="2658172" y="686716"/>
                </a:cubicBezTo>
                <a:cubicBezTo>
                  <a:pt x="2028128" y="168184"/>
                  <a:pt x="84176" y="-171541"/>
                  <a:pt x="0" y="90590"/>
                </a:cubicBezTo>
                <a:close/>
              </a:path>
            </a:pathLst>
          </a:custGeom>
          <a:solidFill>
            <a:srgbClr val="FFFFCC"/>
          </a:solidFill>
          <a:ln w="19050">
            <a:solidFill>
              <a:srgbClr val="FFFFCC"/>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62" name="Flowchart: Connector 61">
            <a:extLst>
              <a:ext uri="{FF2B5EF4-FFF2-40B4-BE49-F238E27FC236}">
                <a16:creationId xmlns:a16="http://schemas.microsoft.com/office/drawing/2014/main" id="{CC6E2865-B08F-4DEC-92FA-B224A8E6B916}"/>
              </a:ext>
            </a:extLst>
          </p:cNvPr>
          <p:cNvSpPr/>
          <p:nvPr/>
        </p:nvSpPr>
        <p:spPr>
          <a:xfrm>
            <a:off x="2341756" y="4098068"/>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63" name="Straight Connector 62">
            <a:extLst>
              <a:ext uri="{FF2B5EF4-FFF2-40B4-BE49-F238E27FC236}">
                <a16:creationId xmlns:a16="http://schemas.microsoft.com/office/drawing/2014/main" id="{A76AF1D2-4FCB-435F-AF8D-8C937B8522CE}"/>
              </a:ext>
            </a:extLst>
          </p:cNvPr>
          <p:cNvCxnSpPr>
            <a:cxnSpLocks/>
          </p:cNvCxnSpPr>
          <p:nvPr/>
        </p:nvCxnSpPr>
        <p:spPr>
          <a:xfrm flipH="1" flipV="1">
            <a:off x="1303069" y="4107594"/>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0484C8E1-584B-4CD7-BF86-A28EC00E70BB}"/>
              </a:ext>
            </a:extLst>
          </p:cNvPr>
          <p:cNvCxnSpPr>
            <a:cxnSpLocks/>
          </p:cNvCxnSpPr>
          <p:nvPr/>
        </p:nvCxnSpPr>
        <p:spPr>
          <a:xfrm flipH="1">
            <a:off x="2362739"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5" name="TextBox 64">
                <a:extLst>
                  <a:ext uri="{FF2B5EF4-FFF2-40B4-BE49-F238E27FC236}">
                    <a16:creationId xmlns:a16="http://schemas.microsoft.com/office/drawing/2014/main" id="{3B605C61-7B86-4E53-B26C-7DFCFAE071A8}"/>
                  </a:ext>
                </a:extLst>
              </p:cNvPr>
              <p:cNvSpPr txBox="1"/>
              <p:nvPr/>
            </p:nvSpPr>
            <p:spPr>
              <a:xfrm>
                <a:off x="942398" y="393875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65" name="TextBox 64">
                <a:extLst>
                  <a:ext uri="{FF2B5EF4-FFF2-40B4-BE49-F238E27FC236}">
                    <a16:creationId xmlns:a16="http://schemas.microsoft.com/office/drawing/2014/main" id="{3B605C61-7B86-4E53-B26C-7DFCFAE071A8}"/>
                  </a:ext>
                </a:extLst>
              </p:cNvPr>
              <p:cNvSpPr txBox="1">
                <a:spLocks noRot="1" noChangeAspect="1" noMove="1" noResize="1" noEditPoints="1" noAdjustHandles="1" noChangeArrowheads="1" noChangeShapeType="1" noTextEdit="1"/>
              </p:cNvSpPr>
              <p:nvPr/>
            </p:nvSpPr>
            <p:spPr>
              <a:xfrm>
                <a:off x="942398" y="3938759"/>
                <a:ext cx="332452" cy="338554"/>
              </a:xfrm>
              <a:prstGeom prst="rect">
                <a:avLst/>
              </a:prstGeom>
              <a:blipFill>
                <a:blip r:embed="rId1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66FC671D-691B-49F9-9649-3C5DC890BDA0}"/>
                  </a:ext>
                </a:extLst>
              </p:cNvPr>
              <p:cNvSpPr txBox="1"/>
              <p:nvPr/>
            </p:nvSpPr>
            <p:spPr>
              <a:xfrm>
                <a:off x="2182224" y="567838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66" name="TextBox 65">
                <a:extLst>
                  <a:ext uri="{FF2B5EF4-FFF2-40B4-BE49-F238E27FC236}">
                    <a16:creationId xmlns:a16="http://schemas.microsoft.com/office/drawing/2014/main" id="{66FC671D-691B-49F9-9649-3C5DC890BDA0}"/>
                  </a:ext>
                </a:extLst>
              </p:cNvPr>
              <p:cNvSpPr txBox="1">
                <a:spLocks noRot="1" noChangeAspect="1" noMove="1" noResize="1" noEditPoints="1" noAdjustHandles="1" noChangeArrowheads="1" noChangeShapeType="1" noTextEdit="1"/>
              </p:cNvSpPr>
              <p:nvPr/>
            </p:nvSpPr>
            <p:spPr>
              <a:xfrm>
                <a:off x="2182224" y="5678385"/>
                <a:ext cx="332452" cy="338554"/>
              </a:xfrm>
              <a:prstGeom prst="rect">
                <a:avLst/>
              </a:prstGeom>
              <a:blipFill>
                <a:blip r:embed="rId16"/>
                <a:stretch>
                  <a:fillRect r="-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7AAA607A-EA8B-42D8-8388-35B211E8C030}"/>
                  </a:ext>
                </a:extLst>
              </p:cNvPr>
              <p:cNvSpPr txBox="1"/>
              <p:nvPr/>
            </p:nvSpPr>
            <p:spPr>
              <a:xfrm>
                <a:off x="2321274" y="383888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67" name="TextBox 66">
                <a:extLst>
                  <a:ext uri="{FF2B5EF4-FFF2-40B4-BE49-F238E27FC236}">
                    <a16:creationId xmlns:a16="http://schemas.microsoft.com/office/drawing/2014/main" id="{7AAA607A-EA8B-42D8-8388-35B211E8C030}"/>
                  </a:ext>
                </a:extLst>
              </p:cNvPr>
              <p:cNvSpPr txBox="1">
                <a:spLocks noRot="1" noChangeAspect="1" noMove="1" noResize="1" noEditPoints="1" noAdjustHandles="1" noChangeArrowheads="1" noChangeShapeType="1" noTextEdit="1"/>
              </p:cNvSpPr>
              <p:nvPr/>
            </p:nvSpPr>
            <p:spPr>
              <a:xfrm>
                <a:off x="2321274" y="3838885"/>
                <a:ext cx="332452" cy="338554"/>
              </a:xfrm>
              <a:prstGeom prst="rect">
                <a:avLst/>
              </a:prstGeom>
              <a:blipFill>
                <a:blip r:embed="rId1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A3500D44-19B3-4732-929D-86F223A5C209}"/>
                  </a:ext>
                </a:extLst>
              </p:cNvPr>
              <p:cNvSpPr txBox="1"/>
              <p:nvPr/>
            </p:nvSpPr>
            <p:spPr>
              <a:xfrm>
                <a:off x="3303868" y="381857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68" name="TextBox 67">
                <a:extLst>
                  <a:ext uri="{FF2B5EF4-FFF2-40B4-BE49-F238E27FC236}">
                    <a16:creationId xmlns:a16="http://schemas.microsoft.com/office/drawing/2014/main" id="{A3500D44-19B3-4732-929D-86F223A5C209}"/>
                  </a:ext>
                </a:extLst>
              </p:cNvPr>
              <p:cNvSpPr txBox="1">
                <a:spLocks noRot="1" noChangeAspect="1" noMove="1" noResize="1" noEditPoints="1" noAdjustHandles="1" noChangeArrowheads="1" noChangeShapeType="1" noTextEdit="1"/>
              </p:cNvSpPr>
              <p:nvPr/>
            </p:nvSpPr>
            <p:spPr>
              <a:xfrm>
                <a:off x="3303868" y="3818579"/>
                <a:ext cx="332452" cy="338554"/>
              </a:xfrm>
              <a:prstGeom prst="rect">
                <a:avLst/>
              </a:prstGeom>
              <a:blipFill>
                <a:blip r:embed="rId18"/>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AD4EF11C-AAE6-4F3D-8EB4-E13738679D05}"/>
                  </a:ext>
                </a:extLst>
              </p:cNvPr>
              <p:cNvSpPr txBox="1"/>
              <p:nvPr/>
            </p:nvSpPr>
            <p:spPr>
              <a:xfrm>
                <a:off x="2076280" y="452832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69" name="TextBox 68">
                <a:extLst>
                  <a:ext uri="{FF2B5EF4-FFF2-40B4-BE49-F238E27FC236}">
                    <a16:creationId xmlns:a16="http://schemas.microsoft.com/office/drawing/2014/main" id="{AD4EF11C-AAE6-4F3D-8EB4-E13738679D05}"/>
                  </a:ext>
                </a:extLst>
              </p:cNvPr>
              <p:cNvSpPr txBox="1">
                <a:spLocks noRot="1" noChangeAspect="1" noMove="1" noResize="1" noEditPoints="1" noAdjustHandles="1" noChangeArrowheads="1" noChangeShapeType="1" noTextEdit="1"/>
              </p:cNvSpPr>
              <p:nvPr/>
            </p:nvSpPr>
            <p:spPr>
              <a:xfrm>
                <a:off x="2076280" y="4528324"/>
                <a:ext cx="332452" cy="338554"/>
              </a:xfrm>
              <a:prstGeom prst="rect">
                <a:avLst/>
              </a:prstGeom>
              <a:blipFill>
                <a:blip r:embed="rId19"/>
                <a:stretch>
                  <a:fillRect/>
                </a:stretch>
              </a:blipFill>
            </p:spPr>
            <p:txBody>
              <a:bodyPr/>
              <a:lstStyle/>
              <a:p>
                <a:r>
                  <a:rPr lang="en-CA">
                    <a:noFill/>
                  </a:rPr>
                  <a:t> </a:t>
                </a:r>
              </a:p>
            </p:txBody>
          </p:sp>
        </mc:Fallback>
      </mc:AlternateContent>
      <p:sp>
        <p:nvSpPr>
          <p:cNvPr id="70" name="Flowchart: Connector 69">
            <a:extLst>
              <a:ext uri="{FF2B5EF4-FFF2-40B4-BE49-F238E27FC236}">
                <a16:creationId xmlns:a16="http://schemas.microsoft.com/office/drawing/2014/main" id="{14B0BB15-B587-41A2-9CDC-B119B75D2ED2}"/>
              </a:ext>
            </a:extLst>
          </p:cNvPr>
          <p:cNvSpPr/>
          <p:nvPr/>
        </p:nvSpPr>
        <p:spPr>
          <a:xfrm rot="21356422" flipV="1">
            <a:off x="3330375" y="4102250"/>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1" name="Flowchart: Connector 70">
            <a:extLst>
              <a:ext uri="{FF2B5EF4-FFF2-40B4-BE49-F238E27FC236}">
                <a16:creationId xmlns:a16="http://schemas.microsoft.com/office/drawing/2014/main" id="{0655000A-E2CC-47BC-8875-B7F0C0FB71BB}"/>
              </a:ext>
            </a:extLst>
          </p:cNvPr>
          <p:cNvSpPr/>
          <p:nvPr/>
        </p:nvSpPr>
        <p:spPr>
          <a:xfrm rot="21356422" flipV="1">
            <a:off x="2337053" y="4553342"/>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2" name="Flowchart: Connector 71">
            <a:extLst>
              <a:ext uri="{FF2B5EF4-FFF2-40B4-BE49-F238E27FC236}">
                <a16:creationId xmlns:a16="http://schemas.microsoft.com/office/drawing/2014/main" id="{0745309E-3B12-4970-A456-AC41AC18F5F2}"/>
              </a:ext>
            </a:extLst>
          </p:cNvPr>
          <p:cNvSpPr/>
          <p:nvPr/>
        </p:nvSpPr>
        <p:spPr>
          <a:xfrm rot="21356422" flipV="1">
            <a:off x="4011646" y="4926860"/>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73" name="TextBox 72">
                <a:extLst>
                  <a:ext uri="{FF2B5EF4-FFF2-40B4-BE49-F238E27FC236}">
                    <a16:creationId xmlns:a16="http://schemas.microsoft.com/office/drawing/2014/main" id="{2CC252E8-BDD7-47E0-9497-4B078C3E2447}"/>
                  </a:ext>
                </a:extLst>
              </p:cNvPr>
              <p:cNvSpPr txBox="1"/>
              <p:nvPr/>
            </p:nvSpPr>
            <p:spPr>
              <a:xfrm>
                <a:off x="3982100" y="466124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oMath>
                  </m:oMathPara>
                </a14:m>
                <a:endParaRPr lang="en-CA" sz="1600" dirty="0"/>
              </a:p>
            </p:txBody>
          </p:sp>
        </mc:Choice>
        <mc:Fallback xmlns="">
          <p:sp>
            <p:nvSpPr>
              <p:cNvPr id="73" name="TextBox 72">
                <a:extLst>
                  <a:ext uri="{FF2B5EF4-FFF2-40B4-BE49-F238E27FC236}">
                    <a16:creationId xmlns:a16="http://schemas.microsoft.com/office/drawing/2014/main" id="{2CC252E8-BDD7-47E0-9497-4B078C3E2447}"/>
                  </a:ext>
                </a:extLst>
              </p:cNvPr>
              <p:cNvSpPr txBox="1">
                <a:spLocks noRot="1" noChangeAspect="1" noMove="1" noResize="1" noEditPoints="1" noAdjustHandles="1" noChangeArrowheads="1" noChangeShapeType="1" noTextEdit="1"/>
              </p:cNvSpPr>
              <p:nvPr/>
            </p:nvSpPr>
            <p:spPr>
              <a:xfrm>
                <a:off x="3982100" y="4661248"/>
                <a:ext cx="332452" cy="338554"/>
              </a:xfrm>
              <a:prstGeom prst="rect">
                <a:avLst/>
              </a:prstGeom>
              <a:blipFill>
                <a:blip r:embed="rId20"/>
                <a:stretch>
                  <a:fillRect/>
                </a:stretch>
              </a:blipFill>
            </p:spPr>
            <p:txBody>
              <a:bodyPr/>
              <a:lstStyle/>
              <a:p>
                <a:r>
                  <a:rPr lang="en-CA">
                    <a:noFill/>
                  </a:rPr>
                  <a:t> </a:t>
                </a:r>
              </a:p>
            </p:txBody>
          </p:sp>
        </mc:Fallback>
      </mc:AlternateContent>
      <p:sp>
        <p:nvSpPr>
          <p:cNvPr id="74" name="Freeform: Shape 73">
            <a:extLst>
              <a:ext uri="{FF2B5EF4-FFF2-40B4-BE49-F238E27FC236}">
                <a16:creationId xmlns:a16="http://schemas.microsoft.com/office/drawing/2014/main" id="{7EBD81AA-9E39-4A03-BCA0-772B8001899B}"/>
              </a:ext>
            </a:extLst>
          </p:cNvPr>
          <p:cNvSpPr/>
          <p:nvPr/>
        </p:nvSpPr>
        <p:spPr>
          <a:xfrm>
            <a:off x="1612283" y="1583201"/>
            <a:ext cx="4319590" cy="3576786"/>
          </a:xfrm>
          <a:custGeom>
            <a:avLst/>
            <a:gdLst>
              <a:gd name="connsiteX0" fmla="*/ 0 w 4338642"/>
              <a:gd name="connsiteY0" fmla="*/ 433536 h 3538686"/>
              <a:gd name="connsiteX1" fmla="*/ 333375 w 4338642"/>
              <a:gd name="connsiteY1" fmla="*/ 90636 h 3538686"/>
              <a:gd name="connsiteX2" fmla="*/ 719138 w 4338642"/>
              <a:gd name="connsiteY2" fmla="*/ 223986 h 3538686"/>
              <a:gd name="connsiteX3" fmla="*/ 1252538 w 4338642"/>
              <a:gd name="connsiteY3" fmla="*/ 38248 h 3538686"/>
              <a:gd name="connsiteX4" fmla="*/ 1566863 w 4338642"/>
              <a:gd name="connsiteY4" fmla="*/ 200173 h 3538686"/>
              <a:gd name="connsiteX5" fmla="*/ 2105025 w 4338642"/>
              <a:gd name="connsiteY5" fmla="*/ 148 h 3538686"/>
              <a:gd name="connsiteX6" fmla="*/ 2319338 w 4338642"/>
              <a:gd name="connsiteY6" fmla="*/ 238273 h 3538686"/>
              <a:gd name="connsiteX7" fmla="*/ 2857500 w 4338642"/>
              <a:gd name="connsiteY7" fmla="*/ 95398 h 3538686"/>
              <a:gd name="connsiteX8" fmla="*/ 3109913 w 4338642"/>
              <a:gd name="connsiteY8" fmla="*/ 357336 h 3538686"/>
              <a:gd name="connsiteX9" fmla="*/ 3652838 w 4338642"/>
              <a:gd name="connsiteY9" fmla="*/ 352573 h 3538686"/>
              <a:gd name="connsiteX10" fmla="*/ 3805238 w 4338642"/>
              <a:gd name="connsiteY10" fmla="*/ 776436 h 3538686"/>
              <a:gd name="connsiteX11" fmla="*/ 4152900 w 4338642"/>
              <a:gd name="connsiteY11" fmla="*/ 1090761 h 3538686"/>
              <a:gd name="connsiteX12" fmla="*/ 3919538 w 4338642"/>
              <a:gd name="connsiteY12" fmla="*/ 1533673 h 3538686"/>
              <a:gd name="connsiteX13" fmla="*/ 4276725 w 4338642"/>
              <a:gd name="connsiteY13" fmla="*/ 2057548 h 3538686"/>
              <a:gd name="connsiteX14" fmla="*/ 3914775 w 4338642"/>
              <a:gd name="connsiteY14" fmla="*/ 2367111 h 3538686"/>
              <a:gd name="connsiteX15" fmla="*/ 4338638 w 4338642"/>
              <a:gd name="connsiteY15" fmla="*/ 2681436 h 3538686"/>
              <a:gd name="connsiteX16" fmla="*/ 3905250 w 4338642"/>
              <a:gd name="connsiteY16" fmla="*/ 2995761 h 3538686"/>
              <a:gd name="connsiteX17" fmla="*/ 4167188 w 4338642"/>
              <a:gd name="connsiteY17" fmla="*/ 3262461 h 3538686"/>
              <a:gd name="connsiteX18" fmla="*/ 3771900 w 4338642"/>
              <a:gd name="connsiteY18" fmla="*/ 3538686 h 3538686"/>
              <a:gd name="connsiteX0" fmla="*/ 0 w 4324354"/>
              <a:gd name="connsiteY0" fmla="*/ 452535 h 3538686"/>
              <a:gd name="connsiteX1" fmla="*/ 319087 w 4324354"/>
              <a:gd name="connsiteY1" fmla="*/ 90636 h 3538686"/>
              <a:gd name="connsiteX2" fmla="*/ 704850 w 4324354"/>
              <a:gd name="connsiteY2" fmla="*/ 223986 h 3538686"/>
              <a:gd name="connsiteX3" fmla="*/ 1238250 w 4324354"/>
              <a:gd name="connsiteY3" fmla="*/ 38248 h 3538686"/>
              <a:gd name="connsiteX4" fmla="*/ 1552575 w 4324354"/>
              <a:gd name="connsiteY4" fmla="*/ 200173 h 3538686"/>
              <a:gd name="connsiteX5" fmla="*/ 2090737 w 4324354"/>
              <a:gd name="connsiteY5" fmla="*/ 148 h 3538686"/>
              <a:gd name="connsiteX6" fmla="*/ 2305050 w 4324354"/>
              <a:gd name="connsiteY6" fmla="*/ 238273 h 3538686"/>
              <a:gd name="connsiteX7" fmla="*/ 2843212 w 4324354"/>
              <a:gd name="connsiteY7" fmla="*/ 95398 h 3538686"/>
              <a:gd name="connsiteX8" fmla="*/ 3095625 w 4324354"/>
              <a:gd name="connsiteY8" fmla="*/ 357336 h 3538686"/>
              <a:gd name="connsiteX9" fmla="*/ 3638550 w 4324354"/>
              <a:gd name="connsiteY9" fmla="*/ 352573 h 3538686"/>
              <a:gd name="connsiteX10" fmla="*/ 3790950 w 4324354"/>
              <a:gd name="connsiteY10" fmla="*/ 776436 h 3538686"/>
              <a:gd name="connsiteX11" fmla="*/ 4138612 w 4324354"/>
              <a:gd name="connsiteY11" fmla="*/ 1090761 h 3538686"/>
              <a:gd name="connsiteX12" fmla="*/ 3905250 w 4324354"/>
              <a:gd name="connsiteY12" fmla="*/ 1533673 h 3538686"/>
              <a:gd name="connsiteX13" fmla="*/ 4262437 w 4324354"/>
              <a:gd name="connsiteY13" fmla="*/ 2057548 h 3538686"/>
              <a:gd name="connsiteX14" fmla="*/ 3900487 w 4324354"/>
              <a:gd name="connsiteY14" fmla="*/ 2367111 h 3538686"/>
              <a:gd name="connsiteX15" fmla="*/ 4324350 w 4324354"/>
              <a:gd name="connsiteY15" fmla="*/ 2681436 h 3538686"/>
              <a:gd name="connsiteX16" fmla="*/ 3890962 w 4324354"/>
              <a:gd name="connsiteY16" fmla="*/ 2995761 h 3538686"/>
              <a:gd name="connsiteX17" fmla="*/ 4152900 w 4324354"/>
              <a:gd name="connsiteY17" fmla="*/ 3262461 h 3538686"/>
              <a:gd name="connsiteX18" fmla="*/ 3757612 w 4324354"/>
              <a:gd name="connsiteY18" fmla="*/ 3538686 h 3538686"/>
              <a:gd name="connsiteX0" fmla="*/ 0 w 4324354"/>
              <a:gd name="connsiteY0" fmla="*/ 457284 h 3538686"/>
              <a:gd name="connsiteX1" fmla="*/ 319087 w 4324354"/>
              <a:gd name="connsiteY1" fmla="*/ 90636 h 3538686"/>
              <a:gd name="connsiteX2" fmla="*/ 704850 w 4324354"/>
              <a:gd name="connsiteY2" fmla="*/ 223986 h 3538686"/>
              <a:gd name="connsiteX3" fmla="*/ 1238250 w 4324354"/>
              <a:gd name="connsiteY3" fmla="*/ 38248 h 3538686"/>
              <a:gd name="connsiteX4" fmla="*/ 1552575 w 4324354"/>
              <a:gd name="connsiteY4" fmla="*/ 200173 h 3538686"/>
              <a:gd name="connsiteX5" fmla="*/ 2090737 w 4324354"/>
              <a:gd name="connsiteY5" fmla="*/ 148 h 3538686"/>
              <a:gd name="connsiteX6" fmla="*/ 2305050 w 4324354"/>
              <a:gd name="connsiteY6" fmla="*/ 238273 h 3538686"/>
              <a:gd name="connsiteX7" fmla="*/ 2843212 w 4324354"/>
              <a:gd name="connsiteY7" fmla="*/ 95398 h 3538686"/>
              <a:gd name="connsiteX8" fmla="*/ 3095625 w 4324354"/>
              <a:gd name="connsiteY8" fmla="*/ 357336 h 3538686"/>
              <a:gd name="connsiteX9" fmla="*/ 3638550 w 4324354"/>
              <a:gd name="connsiteY9" fmla="*/ 352573 h 3538686"/>
              <a:gd name="connsiteX10" fmla="*/ 3790950 w 4324354"/>
              <a:gd name="connsiteY10" fmla="*/ 776436 h 3538686"/>
              <a:gd name="connsiteX11" fmla="*/ 4138612 w 4324354"/>
              <a:gd name="connsiteY11" fmla="*/ 1090761 h 3538686"/>
              <a:gd name="connsiteX12" fmla="*/ 3905250 w 4324354"/>
              <a:gd name="connsiteY12" fmla="*/ 1533673 h 3538686"/>
              <a:gd name="connsiteX13" fmla="*/ 4262437 w 4324354"/>
              <a:gd name="connsiteY13" fmla="*/ 2057548 h 3538686"/>
              <a:gd name="connsiteX14" fmla="*/ 3900487 w 4324354"/>
              <a:gd name="connsiteY14" fmla="*/ 2367111 h 3538686"/>
              <a:gd name="connsiteX15" fmla="*/ 4324350 w 4324354"/>
              <a:gd name="connsiteY15" fmla="*/ 2681436 h 3538686"/>
              <a:gd name="connsiteX16" fmla="*/ 3890962 w 4324354"/>
              <a:gd name="connsiteY16" fmla="*/ 2995761 h 3538686"/>
              <a:gd name="connsiteX17" fmla="*/ 4152900 w 4324354"/>
              <a:gd name="connsiteY17" fmla="*/ 3262461 h 3538686"/>
              <a:gd name="connsiteX18" fmla="*/ 3757612 w 4324354"/>
              <a:gd name="connsiteY18" fmla="*/ 3538686 h 3538686"/>
              <a:gd name="connsiteX0" fmla="*/ 0 w 4319591"/>
              <a:gd name="connsiteY0" fmla="*/ 452535 h 3538686"/>
              <a:gd name="connsiteX1" fmla="*/ 314324 w 4319591"/>
              <a:gd name="connsiteY1" fmla="*/ 90636 h 3538686"/>
              <a:gd name="connsiteX2" fmla="*/ 700087 w 4319591"/>
              <a:gd name="connsiteY2" fmla="*/ 223986 h 3538686"/>
              <a:gd name="connsiteX3" fmla="*/ 1233487 w 4319591"/>
              <a:gd name="connsiteY3" fmla="*/ 38248 h 3538686"/>
              <a:gd name="connsiteX4" fmla="*/ 1547812 w 4319591"/>
              <a:gd name="connsiteY4" fmla="*/ 200173 h 3538686"/>
              <a:gd name="connsiteX5" fmla="*/ 2085974 w 4319591"/>
              <a:gd name="connsiteY5" fmla="*/ 148 h 3538686"/>
              <a:gd name="connsiteX6" fmla="*/ 2300287 w 4319591"/>
              <a:gd name="connsiteY6" fmla="*/ 238273 h 3538686"/>
              <a:gd name="connsiteX7" fmla="*/ 2838449 w 4319591"/>
              <a:gd name="connsiteY7" fmla="*/ 95398 h 3538686"/>
              <a:gd name="connsiteX8" fmla="*/ 3090862 w 4319591"/>
              <a:gd name="connsiteY8" fmla="*/ 357336 h 3538686"/>
              <a:gd name="connsiteX9" fmla="*/ 3633787 w 4319591"/>
              <a:gd name="connsiteY9" fmla="*/ 352573 h 3538686"/>
              <a:gd name="connsiteX10" fmla="*/ 3786187 w 4319591"/>
              <a:gd name="connsiteY10" fmla="*/ 776436 h 3538686"/>
              <a:gd name="connsiteX11" fmla="*/ 4133849 w 4319591"/>
              <a:gd name="connsiteY11" fmla="*/ 1090761 h 3538686"/>
              <a:gd name="connsiteX12" fmla="*/ 3900487 w 4319591"/>
              <a:gd name="connsiteY12" fmla="*/ 1533673 h 3538686"/>
              <a:gd name="connsiteX13" fmla="*/ 4257674 w 4319591"/>
              <a:gd name="connsiteY13" fmla="*/ 2057548 h 3538686"/>
              <a:gd name="connsiteX14" fmla="*/ 3895724 w 4319591"/>
              <a:gd name="connsiteY14" fmla="*/ 2367111 h 3538686"/>
              <a:gd name="connsiteX15" fmla="*/ 4319587 w 4319591"/>
              <a:gd name="connsiteY15" fmla="*/ 2681436 h 3538686"/>
              <a:gd name="connsiteX16" fmla="*/ 3886199 w 4319591"/>
              <a:gd name="connsiteY16" fmla="*/ 2995761 h 3538686"/>
              <a:gd name="connsiteX17" fmla="*/ 4148137 w 4319591"/>
              <a:gd name="connsiteY17" fmla="*/ 3262461 h 3538686"/>
              <a:gd name="connsiteX18" fmla="*/ 3752849 w 4319591"/>
              <a:gd name="connsiteY18" fmla="*/ 3538686 h 3538686"/>
              <a:gd name="connsiteX0" fmla="*/ 0 w 4300541"/>
              <a:gd name="connsiteY0" fmla="*/ 419287 h 3538686"/>
              <a:gd name="connsiteX1" fmla="*/ 295274 w 4300541"/>
              <a:gd name="connsiteY1" fmla="*/ 90636 h 3538686"/>
              <a:gd name="connsiteX2" fmla="*/ 681037 w 4300541"/>
              <a:gd name="connsiteY2" fmla="*/ 223986 h 3538686"/>
              <a:gd name="connsiteX3" fmla="*/ 1214437 w 4300541"/>
              <a:gd name="connsiteY3" fmla="*/ 38248 h 3538686"/>
              <a:gd name="connsiteX4" fmla="*/ 1528762 w 4300541"/>
              <a:gd name="connsiteY4" fmla="*/ 200173 h 3538686"/>
              <a:gd name="connsiteX5" fmla="*/ 2066924 w 4300541"/>
              <a:gd name="connsiteY5" fmla="*/ 148 h 3538686"/>
              <a:gd name="connsiteX6" fmla="*/ 2281237 w 4300541"/>
              <a:gd name="connsiteY6" fmla="*/ 238273 h 3538686"/>
              <a:gd name="connsiteX7" fmla="*/ 2819399 w 4300541"/>
              <a:gd name="connsiteY7" fmla="*/ 95398 h 3538686"/>
              <a:gd name="connsiteX8" fmla="*/ 3071812 w 4300541"/>
              <a:gd name="connsiteY8" fmla="*/ 357336 h 3538686"/>
              <a:gd name="connsiteX9" fmla="*/ 3614737 w 4300541"/>
              <a:gd name="connsiteY9" fmla="*/ 352573 h 3538686"/>
              <a:gd name="connsiteX10" fmla="*/ 3767137 w 4300541"/>
              <a:gd name="connsiteY10" fmla="*/ 776436 h 3538686"/>
              <a:gd name="connsiteX11" fmla="*/ 4114799 w 4300541"/>
              <a:gd name="connsiteY11" fmla="*/ 1090761 h 3538686"/>
              <a:gd name="connsiteX12" fmla="*/ 3881437 w 4300541"/>
              <a:gd name="connsiteY12" fmla="*/ 1533673 h 3538686"/>
              <a:gd name="connsiteX13" fmla="*/ 4238624 w 4300541"/>
              <a:gd name="connsiteY13" fmla="*/ 2057548 h 3538686"/>
              <a:gd name="connsiteX14" fmla="*/ 3876674 w 4300541"/>
              <a:gd name="connsiteY14" fmla="*/ 2367111 h 3538686"/>
              <a:gd name="connsiteX15" fmla="*/ 4300537 w 4300541"/>
              <a:gd name="connsiteY15" fmla="*/ 2681436 h 3538686"/>
              <a:gd name="connsiteX16" fmla="*/ 3867149 w 4300541"/>
              <a:gd name="connsiteY16" fmla="*/ 2995761 h 3538686"/>
              <a:gd name="connsiteX17" fmla="*/ 4129087 w 4300541"/>
              <a:gd name="connsiteY17" fmla="*/ 3262461 h 3538686"/>
              <a:gd name="connsiteX18" fmla="*/ 3733799 w 4300541"/>
              <a:gd name="connsiteY18" fmla="*/ 3538686 h 3538686"/>
              <a:gd name="connsiteX0" fmla="*/ 0 w 4324353"/>
              <a:gd name="connsiteY0" fmla="*/ 443035 h 3538686"/>
              <a:gd name="connsiteX1" fmla="*/ 319086 w 4324353"/>
              <a:gd name="connsiteY1" fmla="*/ 90636 h 3538686"/>
              <a:gd name="connsiteX2" fmla="*/ 704849 w 4324353"/>
              <a:gd name="connsiteY2" fmla="*/ 223986 h 3538686"/>
              <a:gd name="connsiteX3" fmla="*/ 1238249 w 4324353"/>
              <a:gd name="connsiteY3" fmla="*/ 38248 h 3538686"/>
              <a:gd name="connsiteX4" fmla="*/ 1552574 w 4324353"/>
              <a:gd name="connsiteY4" fmla="*/ 200173 h 3538686"/>
              <a:gd name="connsiteX5" fmla="*/ 2090736 w 4324353"/>
              <a:gd name="connsiteY5" fmla="*/ 148 h 3538686"/>
              <a:gd name="connsiteX6" fmla="*/ 2305049 w 4324353"/>
              <a:gd name="connsiteY6" fmla="*/ 238273 h 3538686"/>
              <a:gd name="connsiteX7" fmla="*/ 2843211 w 4324353"/>
              <a:gd name="connsiteY7" fmla="*/ 95398 h 3538686"/>
              <a:gd name="connsiteX8" fmla="*/ 3095624 w 4324353"/>
              <a:gd name="connsiteY8" fmla="*/ 357336 h 3538686"/>
              <a:gd name="connsiteX9" fmla="*/ 3638549 w 4324353"/>
              <a:gd name="connsiteY9" fmla="*/ 352573 h 3538686"/>
              <a:gd name="connsiteX10" fmla="*/ 3790949 w 4324353"/>
              <a:gd name="connsiteY10" fmla="*/ 776436 h 3538686"/>
              <a:gd name="connsiteX11" fmla="*/ 4138611 w 4324353"/>
              <a:gd name="connsiteY11" fmla="*/ 1090761 h 3538686"/>
              <a:gd name="connsiteX12" fmla="*/ 3905249 w 4324353"/>
              <a:gd name="connsiteY12" fmla="*/ 1533673 h 3538686"/>
              <a:gd name="connsiteX13" fmla="*/ 4262436 w 4324353"/>
              <a:gd name="connsiteY13" fmla="*/ 2057548 h 3538686"/>
              <a:gd name="connsiteX14" fmla="*/ 3900486 w 4324353"/>
              <a:gd name="connsiteY14" fmla="*/ 2367111 h 3538686"/>
              <a:gd name="connsiteX15" fmla="*/ 4324349 w 4324353"/>
              <a:gd name="connsiteY15" fmla="*/ 2681436 h 3538686"/>
              <a:gd name="connsiteX16" fmla="*/ 3890961 w 4324353"/>
              <a:gd name="connsiteY16" fmla="*/ 2995761 h 3538686"/>
              <a:gd name="connsiteX17" fmla="*/ 4152899 w 4324353"/>
              <a:gd name="connsiteY17" fmla="*/ 3262461 h 3538686"/>
              <a:gd name="connsiteX18" fmla="*/ 3757611 w 4324353"/>
              <a:gd name="connsiteY18" fmla="*/ 3538686 h 3538686"/>
              <a:gd name="connsiteX0" fmla="*/ 0 w 4319590"/>
              <a:gd name="connsiteY0" fmla="*/ 452535 h 3538686"/>
              <a:gd name="connsiteX1" fmla="*/ 314323 w 4319590"/>
              <a:gd name="connsiteY1" fmla="*/ 90636 h 3538686"/>
              <a:gd name="connsiteX2" fmla="*/ 700086 w 4319590"/>
              <a:gd name="connsiteY2" fmla="*/ 223986 h 3538686"/>
              <a:gd name="connsiteX3" fmla="*/ 1233486 w 4319590"/>
              <a:gd name="connsiteY3" fmla="*/ 38248 h 3538686"/>
              <a:gd name="connsiteX4" fmla="*/ 1547811 w 4319590"/>
              <a:gd name="connsiteY4" fmla="*/ 200173 h 3538686"/>
              <a:gd name="connsiteX5" fmla="*/ 2085973 w 4319590"/>
              <a:gd name="connsiteY5" fmla="*/ 148 h 3538686"/>
              <a:gd name="connsiteX6" fmla="*/ 2300286 w 4319590"/>
              <a:gd name="connsiteY6" fmla="*/ 238273 h 3538686"/>
              <a:gd name="connsiteX7" fmla="*/ 2838448 w 4319590"/>
              <a:gd name="connsiteY7" fmla="*/ 95398 h 3538686"/>
              <a:gd name="connsiteX8" fmla="*/ 3090861 w 4319590"/>
              <a:gd name="connsiteY8" fmla="*/ 357336 h 3538686"/>
              <a:gd name="connsiteX9" fmla="*/ 3633786 w 4319590"/>
              <a:gd name="connsiteY9" fmla="*/ 352573 h 3538686"/>
              <a:gd name="connsiteX10" fmla="*/ 3786186 w 4319590"/>
              <a:gd name="connsiteY10" fmla="*/ 776436 h 3538686"/>
              <a:gd name="connsiteX11" fmla="*/ 4133848 w 4319590"/>
              <a:gd name="connsiteY11" fmla="*/ 1090761 h 3538686"/>
              <a:gd name="connsiteX12" fmla="*/ 3900486 w 4319590"/>
              <a:gd name="connsiteY12" fmla="*/ 1533673 h 3538686"/>
              <a:gd name="connsiteX13" fmla="*/ 4257673 w 4319590"/>
              <a:gd name="connsiteY13" fmla="*/ 2057548 h 3538686"/>
              <a:gd name="connsiteX14" fmla="*/ 3895723 w 4319590"/>
              <a:gd name="connsiteY14" fmla="*/ 2367111 h 3538686"/>
              <a:gd name="connsiteX15" fmla="*/ 4319586 w 4319590"/>
              <a:gd name="connsiteY15" fmla="*/ 2681436 h 3538686"/>
              <a:gd name="connsiteX16" fmla="*/ 3886198 w 4319590"/>
              <a:gd name="connsiteY16" fmla="*/ 2995761 h 3538686"/>
              <a:gd name="connsiteX17" fmla="*/ 4148136 w 4319590"/>
              <a:gd name="connsiteY17" fmla="*/ 3262461 h 3538686"/>
              <a:gd name="connsiteX18" fmla="*/ 3752848 w 4319590"/>
              <a:gd name="connsiteY18" fmla="*/ 3538686 h 3538686"/>
              <a:gd name="connsiteX0" fmla="*/ 0 w 4319590"/>
              <a:gd name="connsiteY0" fmla="*/ 452535 h 3552935"/>
              <a:gd name="connsiteX1" fmla="*/ 314323 w 4319590"/>
              <a:gd name="connsiteY1" fmla="*/ 90636 h 3552935"/>
              <a:gd name="connsiteX2" fmla="*/ 700086 w 4319590"/>
              <a:gd name="connsiteY2" fmla="*/ 223986 h 3552935"/>
              <a:gd name="connsiteX3" fmla="*/ 1233486 w 4319590"/>
              <a:gd name="connsiteY3" fmla="*/ 38248 h 3552935"/>
              <a:gd name="connsiteX4" fmla="*/ 1547811 w 4319590"/>
              <a:gd name="connsiteY4" fmla="*/ 200173 h 3552935"/>
              <a:gd name="connsiteX5" fmla="*/ 2085973 w 4319590"/>
              <a:gd name="connsiteY5" fmla="*/ 148 h 3552935"/>
              <a:gd name="connsiteX6" fmla="*/ 2300286 w 4319590"/>
              <a:gd name="connsiteY6" fmla="*/ 238273 h 3552935"/>
              <a:gd name="connsiteX7" fmla="*/ 2838448 w 4319590"/>
              <a:gd name="connsiteY7" fmla="*/ 95398 h 3552935"/>
              <a:gd name="connsiteX8" fmla="*/ 3090861 w 4319590"/>
              <a:gd name="connsiteY8" fmla="*/ 357336 h 3552935"/>
              <a:gd name="connsiteX9" fmla="*/ 3633786 w 4319590"/>
              <a:gd name="connsiteY9" fmla="*/ 352573 h 3552935"/>
              <a:gd name="connsiteX10" fmla="*/ 3786186 w 4319590"/>
              <a:gd name="connsiteY10" fmla="*/ 776436 h 3552935"/>
              <a:gd name="connsiteX11" fmla="*/ 4133848 w 4319590"/>
              <a:gd name="connsiteY11" fmla="*/ 1090761 h 3552935"/>
              <a:gd name="connsiteX12" fmla="*/ 3900486 w 4319590"/>
              <a:gd name="connsiteY12" fmla="*/ 1533673 h 3552935"/>
              <a:gd name="connsiteX13" fmla="*/ 4257673 w 4319590"/>
              <a:gd name="connsiteY13" fmla="*/ 2057548 h 3552935"/>
              <a:gd name="connsiteX14" fmla="*/ 3895723 w 4319590"/>
              <a:gd name="connsiteY14" fmla="*/ 2367111 h 3552935"/>
              <a:gd name="connsiteX15" fmla="*/ 4319586 w 4319590"/>
              <a:gd name="connsiteY15" fmla="*/ 2681436 h 3552935"/>
              <a:gd name="connsiteX16" fmla="*/ 3886198 w 4319590"/>
              <a:gd name="connsiteY16" fmla="*/ 2995761 h 3552935"/>
              <a:gd name="connsiteX17" fmla="*/ 4148136 w 4319590"/>
              <a:gd name="connsiteY17" fmla="*/ 3262461 h 3552935"/>
              <a:gd name="connsiteX18" fmla="*/ 3795710 w 4319590"/>
              <a:gd name="connsiteY18" fmla="*/ 3552935 h 3552935"/>
              <a:gd name="connsiteX0" fmla="*/ 0 w 4319590"/>
              <a:gd name="connsiteY0" fmla="*/ 452535 h 3552935"/>
              <a:gd name="connsiteX1" fmla="*/ 314323 w 4319590"/>
              <a:gd name="connsiteY1" fmla="*/ 90636 h 3552935"/>
              <a:gd name="connsiteX2" fmla="*/ 700086 w 4319590"/>
              <a:gd name="connsiteY2" fmla="*/ 223986 h 3552935"/>
              <a:gd name="connsiteX3" fmla="*/ 1233486 w 4319590"/>
              <a:gd name="connsiteY3" fmla="*/ 38248 h 3552935"/>
              <a:gd name="connsiteX4" fmla="*/ 1547811 w 4319590"/>
              <a:gd name="connsiteY4" fmla="*/ 200173 h 3552935"/>
              <a:gd name="connsiteX5" fmla="*/ 2085973 w 4319590"/>
              <a:gd name="connsiteY5" fmla="*/ 148 h 3552935"/>
              <a:gd name="connsiteX6" fmla="*/ 2300286 w 4319590"/>
              <a:gd name="connsiteY6" fmla="*/ 238273 h 3552935"/>
              <a:gd name="connsiteX7" fmla="*/ 2838448 w 4319590"/>
              <a:gd name="connsiteY7" fmla="*/ 95398 h 3552935"/>
              <a:gd name="connsiteX8" fmla="*/ 3090861 w 4319590"/>
              <a:gd name="connsiteY8" fmla="*/ 357336 h 3552935"/>
              <a:gd name="connsiteX9" fmla="*/ 3633786 w 4319590"/>
              <a:gd name="connsiteY9" fmla="*/ 352573 h 3552935"/>
              <a:gd name="connsiteX10" fmla="*/ 3786186 w 4319590"/>
              <a:gd name="connsiteY10" fmla="*/ 776436 h 3552935"/>
              <a:gd name="connsiteX11" fmla="*/ 4133848 w 4319590"/>
              <a:gd name="connsiteY11" fmla="*/ 1090761 h 3552935"/>
              <a:gd name="connsiteX12" fmla="*/ 3900486 w 4319590"/>
              <a:gd name="connsiteY12" fmla="*/ 1533673 h 3552935"/>
              <a:gd name="connsiteX13" fmla="*/ 4257673 w 4319590"/>
              <a:gd name="connsiteY13" fmla="*/ 2057548 h 3552935"/>
              <a:gd name="connsiteX14" fmla="*/ 3895723 w 4319590"/>
              <a:gd name="connsiteY14" fmla="*/ 2367111 h 3552935"/>
              <a:gd name="connsiteX15" fmla="*/ 4319586 w 4319590"/>
              <a:gd name="connsiteY15" fmla="*/ 2681436 h 3552935"/>
              <a:gd name="connsiteX16" fmla="*/ 3886198 w 4319590"/>
              <a:gd name="connsiteY16" fmla="*/ 2995761 h 3552935"/>
              <a:gd name="connsiteX17" fmla="*/ 4148136 w 4319590"/>
              <a:gd name="connsiteY17" fmla="*/ 3262461 h 3552935"/>
              <a:gd name="connsiteX18" fmla="*/ 3781423 w 4319590"/>
              <a:gd name="connsiteY18" fmla="*/ 3552935 h 3552935"/>
              <a:gd name="connsiteX0" fmla="*/ 0 w 4319590"/>
              <a:gd name="connsiteY0" fmla="*/ 452535 h 3555311"/>
              <a:gd name="connsiteX1" fmla="*/ 314323 w 4319590"/>
              <a:gd name="connsiteY1" fmla="*/ 90636 h 3555311"/>
              <a:gd name="connsiteX2" fmla="*/ 700086 w 4319590"/>
              <a:gd name="connsiteY2" fmla="*/ 223986 h 3555311"/>
              <a:gd name="connsiteX3" fmla="*/ 1233486 w 4319590"/>
              <a:gd name="connsiteY3" fmla="*/ 38248 h 3555311"/>
              <a:gd name="connsiteX4" fmla="*/ 1547811 w 4319590"/>
              <a:gd name="connsiteY4" fmla="*/ 200173 h 3555311"/>
              <a:gd name="connsiteX5" fmla="*/ 2085973 w 4319590"/>
              <a:gd name="connsiteY5" fmla="*/ 148 h 3555311"/>
              <a:gd name="connsiteX6" fmla="*/ 2300286 w 4319590"/>
              <a:gd name="connsiteY6" fmla="*/ 238273 h 3555311"/>
              <a:gd name="connsiteX7" fmla="*/ 2838448 w 4319590"/>
              <a:gd name="connsiteY7" fmla="*/ 95398 h 3555311"/>
              <a:gd name="connsiteX8" fmla="*/ 3090861 w 4319590"/>
              <a:gd name="connsiteY8" fmla="*/ 357336 h 3555311"/>
              <a:gd name="connsiteX9" fmla="*/ 3633786 w 4319590"/>
              <a:gd name="connsiteY9" fmla="*/ 352573 h 3555311"/>
              <a:gd name="connsiteX10" fmla="*/ 3786186 w 4319590"/>
              <a:gd name="connsiteY10" fmla="*/ 776436 h 3555311"/>
              <a:gd name="connsiteX11" fmla="*/ 4133848 w 4319590"/>
              <a:gd name="connsiteY11" fmla="*/ 1090761 h 3555311"/>
              <a:gd name="connsiteX12" fmla="*/ 3900486 w 4319590"/>
              <a:gd name="connsiteY12" fmla="*/ 1533673 h 3555311"/>
              <a:gd name="connsiteX13" fmla="*/ 4257673 w 4319590"/>
              <a:gd name="connsiteY13" fmla="*/ 2057548 h 3555311"/>
              <a:gd name="connsiteX14" fmla="*/ 3895723 w 4319590"/>
              <a:gd name="connsiteY14" fmla="*/ 2367111 h 3555311"/>
              <a:gd name="connsiteX15" fmla="*/ 4319586 w 4319590"/>
              <a:gd name="connsiteY15" fmla="*/ 2681436 h 3555311"/>
              <a:gd name="connsiteX16" fmla="*/ 3886198 w 4319590"/>
              <a:gd name="connsiteY16" fmla="*/ 2995761 h 3555311"/>
              <a:gd name="connsiteX17" fmla="*/ 4148136 w 4319590"/>
              <a:gd name="connsiteY17" fmla="*/ 3262461 h 3555311"/>
              <a:gd name="connsiteX18" fmla="*/ 3790948 w 4319590"/>
              <a:gd name="connsiteY18" fmla="*/ 3555311 h 3555311"/>
              <a:gd name="connsiteX0" fmla="*/ 0 w 4319590"/>
              <a:gd name="connsiteY0" fmla="*/ 452535 h 3569560"/>
              <a:gd name="connsiteX1" fmla="*/ 314323 w 4319590"/>
              <a:gd name="connsiteY1" fmla="*/ 90636 h 3569560"/>
              <a:gd name="connsiteX2" fmla="*/ 700086 w 4319590"/>
              <a:gd name="connsiteY2" fmla="*/ 223986 h 3569560"/>
              <a:gd name="connsiteX3" fmla="*/ 1233486 w 4319590"/>
              <a:gd name="connsiteY3" fmla="*/ 38248 h 3569560"/>
              <a:gd name="connsiteX4" fmla="*/ 1547811 w 4319590"/>
              <a:gd name="connsiteY4" fmla="*/ 200173 h 3569560"/>
              <a:gd name="connsiteX5" fmla="*/ 2085973 w 4319590"/>
              <a:gd name="connsiteY5" fmla="*/ 148 h 3569560"/>
              <a:gd name="connsiteX6" fmla="*/ 2300286 w 4319590"/>
              <a:gd name="connsiteY6" fmla="*/ 238273 h 3569560"/>
              <a:gd name="connsiteX7" fmla="*/ 2838448 w 4319590"/>
              <a:gd name="connsiteY7" fmla="*/ 95398 h 3569560"/>
              <a:gd name="connsiteX8" fmla="*/ 3090861 w 4319590"/>
              <a:gd name="connsiteY8" fmla="*/ 357336 h 3569560"/>
              <a:gd name="connsiteX9" fmla="*/ 3633786 w 4319590"/>
              <a:gd name="connsiteY9" fmla="*/ 352573 h 3569560"/>
              <a:gd name="connsiteX10" fmla="*/ 3786186 w 4319590"/>
              <a:gd name="connsiteY10" fmla="*/ 776436 h 3569560"/>
              <a:gd name="connsiteX11" fmla="*/ 4133848 w 4319590"/>
              <a:gd name="connsiteY11" fmla="*/ 1090761 h 3569560"/>
              <a:gd name="connsiteX12" fmla="*/ 3900486 w 4319590"/>
              <a:gd name="connsiteY12" fmla="*/ 1533673 h 3569560"/>
              <a:gd name="connsiteX13" fmla="*/ 4257673 w 4319590"/>
              <a:gd name="connsiteY13" fmla="*/ 2057548 h 3569560"/>
              <a:gd name="connsiteX14" fmla="*/ 3895723 w 4319590"/>
              <a:gd name="connsiteY14" fmla="*/ 2367111 h 3569560"/>
              <a:gd name="connsiteX15" fmla="*/ 4319586 w 4319590"/>
              <a:gd name="connsiteY15" fmla="*/ 2681436 h 3569560"/>
              <a:gd name="connsiteX16" fmla="*/ 3886198 w 4319590"/>
              <a:gd name="connsiteY16" fmla="*/ 2995761 h 3569560"/>
              <a:gd name="connsiteX17" fmla="*/ 4148136 w 4319590"/>
              <a:gd name="connsiteY17" fmla="*/ 3262461 h 3569560"/>
              <a:gd name="connsiteX18" fmla="*/ 3798092 w 4319590"/>
              <a:gd name="connsiteY18" fmla="*/ 3569560 h 3569560"/>
              <a:gd name="connsiteX0" fmla="*/ 0 w 4319590"/>
              <a:gd name="connsiteY0" fmla="*/ 452535 h 3574310"/>
              <a:gd name="connsiteX1" fmla="*/ 314323 w 4319590"/>
              <a:gd name="connsiteY1" fmla="*/ 90636 h 3574310"/>
              <a:gd name="connsiteX2" fmla="*/ 700086 w 4319590"/>
              <a:gd name="connsiteY2" fmla="*/ 223986 h 3574310"/>
              <a:gd name="connsiteX3" fmla="*/ 1233486 w 4319590"/>
              <a:gd name="connsiteY3" fmla="*/ 38248 h 3574310"/>
              <a:gd name="connsiteX4" fmla="*/ 1547811 w 4319590"/>
              <a:gd name="connsiteY4" fmla="*/ 200173 h 3574310"/>
              <a:gd name="connsiteX5" fmla="*/ 2085973 w 4319590"/>
              <a:gd name="connsiteY5" fmla="*/ 148 h 3574310"/>
              <a:gd name="connsiteX6" fmla="*/ 2300286 w 4319590"/>
              <a:gd name="connsiteY6" fmla="*/ 238273 h 3574310"/>
              <a:gd name="connsiteX7" fmla="*/ 2838448 w 4319590"/>
              <a:gd name="connsiteY7" fmla="*/ 95398 h 3574310"/>
              <a:gd name="connsiteX8" fmla="*/ 3090861 w 4319590"/>
              <a:gd name="connsiteY8" fmla="*/ 357336 h 3574310"/>
              <a:gd name="connsiteX9" fmla="*/ 3633786 w 4319590"/>
              <a:gd name="connsiteY9" fmla="*/ 352573 h 3574310"/>
              <a:gd name="connsiteX10" fmla="*/ 3786186 w 4319590"/>
              <a:gd name="connsiteY10" fmla="*/ 776436 h 3574310"/>
              <a:gd name="connsiteX11" fmla="*/ 4133848 w 4319590"/>
              <a:gd name="connsiteY11" fmla="*/ 1090761 h 3574310"/>
              <a:gd name="connsiteX12" fmla="*/ 3900486 w 4319590"/>
              <a:gd name="connsiteY12" fmla="*/ 1533673 h 3574310"/>
              <a:gd name="connsiteX13" fmla="*/ 4257673 w 4319590"/>
              <a:gd name="connsiteY13" fmla="*/ 2057548 h 3574310"/>
              <a:gd name="connsiteX14" fmla="*/ 3895723 w 4319590"/>
              <a:gd name="connsiteY14" fmla="*/ 2367111 h 3574310"/>
              <a:gd name="connsiteX15" fmla="*/ 4319586 w 4319590"/>
              <a:gd name="connsiteY15" fmla="*/ 2681436 h 3574310"/>
              <a:gd name="connsiteX16" fmla="*/ 3886198 w 4319590"/>
              <a:gd name="connsiteY16" fmla="*/ 2995761 h 3574310"/>
              <a:gd name="connsiteX17" fmla="*/ 4148136 w 4319590"/>
              <a:gd name="connsiteY17" fmla="*/ 3262461 h 3574310"/>
              <a:gd name="connsiteX18" fmla="*/ 3771898 w 4319590"/>
              <a:gd name="connsiteY18" fmla="*/ 3574310 h 3574310"/>
              <a:gd name="connsiteX0" fmla="*/ 0 w 4319590"/>
              <a:gd name="connsiteY0" fmla="*/ 452535 h 3567185"/>
              <a:gd name="connsiteX1" fmla="*/ 314323 w 4319590"/>
              <a:gd name="connsiteY1" fmla="*/ 90636 h 3567185"/>
              <a:gd name="connsiteX2" fmla="*/ 700086 w 4319590"/>
              <a:gd name="connsiteY2" fmla="*/ 223986 h 3567185"/>
              <a:gd name="connsiteX3" fmla="*/ 1233486 w 4319590"/>
              <a:gd name="connsiteY3" fmla="*/ 38248 h 3567185"/>
              <a:gd name="connsiteX4" fmla="*/ 1547811 w 4319590"/>
              <a:gd name="connsiteY4" fmla="*/ 200173 h 3567185"/>
              <a:gd name="connsiteX5" fmla="*/ 2085973 w 4319590"/>
              <a:gd name="connsiteY5" fmla="*/ 148 h 3567185"/>
              <a:gd name="connsiteX6" fmla="*/ 2300286 w 4319590"/>
              <a:gd name="connsiteY6" fmla="*/ 238273 h 3567185"/>
              <a:gd name="connsiteX7" fmla="*/ 2838448 w 4319590"/>
              <a:gd name="connsiteY7" fmla="*/ 95398 h 3567185"/>
              <a:gd name="connsiteX8" fmla="*/ 3090861 w 4319590"/>
              <a:gd name="connsiteY8" fmla="*/ 357336 h 3567185"/>
              <a:gd name="connsiteX9" fmla="*/ 3633786 w 4319590"/>
              <a:gd name="connsiteY9" fmla="*/ 352573 h 3567185"/>
              <a:gd name="connsiteX10" fmla="*/ 3786186 w 4319590"/>
              <a:gd name="connsiteY10" fmla="*/ 776436 h 3567185"/>
              <a:gd name="connsiteX11" fmla="*/ 4133848 w 4319590"/>
              <a:gd name="connsiteY11" fmla="*/ 1090761 h 3567185"/>
              <a:gd name="connsiteX12" fmla="*/ 3900486 w 4319590"/>
              <a:gd name="connsiteY12" fmla="*/ 1533673 h 3567185"/>
              <a:gd name="connsiteX13" fmla="*/ 4257673 w 4319590"/>
              <a:gd name="connsiteY13" fmla="*/ 2057548 h 3567185"/>
              <a:gd name="connsiteX14" fmla="*/ 3895723 w 4319590"/>
              <a:gd name="connsiteY14" fmla="*/ 2367111 h 3567185"/>
              <a:gd name="connsiteX15" fmla="*/ 4319586 w 4319590"/>
              <a:gd name="connsiteY15" fmla="*/ 2681436 h 3567185"/>
              <a:gd name="connsiteX16" fmla="*/ 3886198 w 4319590"/>
              <a:gd name="connsiteY16" fmla="*/ 2995761 h 3567185"/>
              <a:gd name="connsiteX17" fmla="*/ 4148136 w 4319590"/>
              <a:gd name="connsiteY17" fmla="*/ 3262461 h 3567185"/>
              <a:gd name="connsiteX18" fmla="*/ 3764754 w 4319590"/>
              <a:gd name="connsiteY18" fmla="*/ 3567185 h 3567185"/>
              <a:gd name="connsiteX0" fmla="*/ 0 w 4319590"/>
              <a:gd name="connsiteY0" fmla="*/ 452535 h 3567185"/>
              <a:gd name="connsiteX1" fmla="*/ 314323 w 4319590"/>
              <a:gd name="connsiteY1" fmla="*/ 90636 h 3567185"/>
              <a:gd name="connsiteX2" fmla="*/ 700086 w 4319590"/>
              <a:gd name="connsiteY2" fmla="*/ 223986 h 3567185"/>
              <a:gd name="connsiteX3" fmla="*/ 1233486 w 4319590"/>
              <a:gd name="connsiteY3" fmla="*/ 38248 h 3567185"/>
              <a:gd name="connsiteX4" fmla="*/ 1547811 w 4319590"/>
              <a:gd name="connsiteY4" fmla="*/ 200173 h 3567185"/>
              <a:gd name="connsiteX5" fmla="*/ 2085973 w 4319590"/>
              <a:gd name="connsiteY5" fmla="*/ 148 h 3567185"/>
              <a:gd name="connsiteX6" fmla="*/ 2300286 w 4319590"/>
              <a:gd name="connsiteY6" fmla="*/ 238273 h 3567185"/>
              <a:gd name="connsiteX7" fmla="*/ 2838448 w 4319590"/>
              <a:gd name="connsiteY7" fmla="*/ 95398 h 3567185"/>
              <a:gd name="connsiteX8" fmla="*/ 3090861 w 4319590"/>
              <a:gd name="connsiteY8" fmla="*/ 357336 h 3567185"/>
              <a:gd name="connsiteX9" fmla="*/ 3633786 w 4319590"/>
              <a:gd name="connsiteY9" fmla="*/ 352573 h 3567185"/>
              <a:gd name="connsiteX10" fmla="*/ 3786186 w 4319590"/>
              <a:gd name="connsiteY10" fmla="*/ 776436 h 3567185"/>
              <a:gd name="connsiteX11" fmla="*/ 4133848 w 4319590"/>
              <a:gd name="connsiteY11" fmla="*/ 1090761 h 3567185"/>
              <a:gd name="connsiteX12" fmla="*/ 3900486 w 4319590"/>
              <a:gd name="connsiteY12" fmla="*/ 1533673 h 3567185"/>
              <a:gd name="connsiteX13" fmla="*/ 4257673 w 4319590"/>
              <a:gd name="connsiteY13" fmla="*/ 2057548 h 3567185"/>
              <a:gd name="connsiteX14" fmla="*/ 3895723 w 4319590"/>
              <a:gd name="connsiteY14" fmla="*/ 2367111 h 3567185"/>
              <a:gd name="connsiteX15" fmla="*/ 4319586 w 4319590"/>
              <a:gd name="connsiteY15" fmla="*/ 2681436 h 3567185"/>
              <a:gd name="connsiteX16" fmla="*/ 3886198 w 4319590"/>
              <a:gd name="connsiteY16" fmla="*/ 2995761 h 3567185"/>
              <a:gd name="connsiteX17" fmla="*/ 4148136 w 4319590"/>
              <a:gd name="connsiteY17" fmla="*/ 3262461 h 3567185"/>
              <a:gd name="connsiteX18" fmla="*/ 3779041 w 4319590"/>
              <a:gd name="connsiteY18" fmla="*/ 3567185 h 356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19590" h="3567185">
                <a:moveTo>
                  <a:pt x="0" y="452535"/>
                </a:moveTo>
                <a:cubicBezTo>
                  <a:pt x="106759" y="298547"/>
                  <a:pt x="197642" y="128727"/>
                  <a:pt x="314323" y="90636"/>
                </a:cubicBezTo>
                <a:cubicBezTo>
                  <a:pt x="431004" y="52545"/>
                  <a:pt x="546892" y="232717"/>
                  <a:pt x="700086" y="223986"/>
                </a:cubicBezTo>
                <a:cubicBezTo>
                  <a:pt x="853280" y="215255"/>
                  <a:pt x="1092199" y="42217"/>
                  <a:pt x="1233486" y="38248"/>
                </a:cubicBezTo>
                <a:cubicBezTo>
                  <a:pt x="1374773" y="34279"/>
                  <a:pt x="1405730" y="206523"/>
                  <a:pt x="1547811" y="200173"/>
                </a:cubicBezTo>
                <a:cubicBezTo>
                  <a:pt x="1689892" y="193823"/>
                  <a:pt x="1960561" y="-6202"/>
                  <a:pt x="2085973" y="148"/>
                </a:cubicBezTo>
                <a:cubicBezTo>
                  <a:pt x="2211386" y="6498"/>
                  <a:pt x="2174874" y="222398"/>
                  <a:pt x="2300286" y="238273"/>
                </a:cubicBezTo>
                <a:cubicBezTo>
                  <a:pt x="2425699" y="254148"/>
                  <a:pt x="2706686" y="75554"/>
                  <a:pt x="2838448" y="95398"/>
                </a:cubicBezTo>
                <a:cubicBezTo>
                  <a:pt x="2970210" y="115242"/>
                  <a:pt x="2958305" y="314474"/>
                  <a:pt x="3090861" y="357336"/>
                </a:cubicBezTo>
                <a:cubicBezTo>
                  <a:pt x="3223417" y="400198"/>
                  <a:pt x="3517899" y="282723"/>
                  <a:pt x="3633786" y="352573"/>
                </a:cubicBezTo>
                <a:cubicBezTo>
                  <a:pt x="3749674" y="422423"/>
                  <a:pt x="3702842" y="653405"/>
                  <a:pt x="3786186" y="776436"/>
                </a:cubicBezTo>
                <a:cubicBezTo>
                  <a:pt x="3869530" y="899467"/>
                  <a:pt x="4114798" y="964555"/>
                  <a:pt x="4133848" y="1090761"/>
                </a:cubicBezTo>
                <a:cubicBezTo>
                  <a:pt x="4152898" y="1216967"/>
                  <a:pt x="3879849" y="1372542"/>
                  <a:pt x="3900486" y="1533673"/>
                </a:cubicBezTo>
                <a:cubicBezTo>
                  <a:pt x="3921123" y="1694804"/>
                  <a:pt x="4258467" y="1918642"/>
                  <a:pt x="4257673" y="2057548"/>
                </a:cubicBezTo>
                <a:cubicBezTo>
                  <a:pt x="4256879" y="2196454"/>
                  <a:pt x="3885404" y="2263130"/>
                  <a:pt x="3895723" y="2367111"/>
                </a:cubicBezTo>
                <a:cubicBezTo>
                  <a:pt x="3906042" y="2471092"/>
                  <a:pt x="4321174" y="2576661"/>
                  <a:pt x="4319586" y="2681436"/>
                </a:cubicBezTo>
                <a:cubicBezTo>
                  <a:pt x="4317999" y="2786211"/>
                  <a:pt x="3914773" y="2898924"/>
                  <a:pt x="3886198" y="2995761"/>
                </a:cubicBezTo>
                <a:cubicBezTo>
                  <a:pt x="3857623" y="3092598"/>
                  <a:pt x="4170361" y="3171974"/>
                  <a:pt x="4148136" y="3262461"/>
                </a:cubicBezTo>
                <a:cubicBezTo>
                  <a:pt x="4125911" y="3352949"/>
                  <a:pt x="3965572" y="3474316"/>
                  <a:pt x="3779041" y="3567185"/>
                </a:cubicBezTo>
              </a:path>
            </a:pathLst>
          </a:custGeom>
          <a:solidFill>
            <a:srgbClr val="FFFFCC"/>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a:t>
            </a:r>
          </a:p>
        </p:txBody>
      </p:sp>
      <p:sp>
        <p:nvSpPr>
          <p:cNvPr id="75" name="TextBox 74">
            <a:extLst>
              <a:ext uri="{FF2B5EF4-FFF2-40B4-BE49-F238E27FC236}">
                <a16:creationId xmlns:a16="http://schemas.microsoft.com/office/drawing/2014/main" id="{1F69EE8D-EB3F-4204-8F3F-BFC9555C7653}"/>
              </a:ext>
            </a:extLst>
          </p:cNvPr>
          <p:cNvSpPr txBox="1"/>
          <p:nvPr/>
        </p:nvSpPr>
        <p:spPr>
          <a:xfrm>
            <a:off x="2826275" y="2873247"/>
            <a:ext cx="2445294" cy="369332"/>
          </a:xfrm>
          <a:prstGeom prst="rect">
            <a:avLst/>
          </a:prstGeom>
          <a:noFill/>
        </p:spPr>
        <p:txBody>
          <a:bodyPr wrap="square" rtlCol="0">
            <a:spAutoFit/>
          </a:bodyPr>
          <a:lstStyle/>
          <a:p>
            <a:r>
              <a:rPr lang="en-CA" dirty="0">
                <a:latin typeface="PT Serif" panose="020A0603040505020204" pitchFamily="18" charset="0"/>
              </a:rPr>
              <a:t>strictly preferred set</a:t>
            </a:r>
          </a:p>
        </p:txBody>
      </p:sp>
      <mc:AlternateContent xmlns:mc="http://schemas.openxmlformats.org/markup-compatibility/2006" xmlns:p14="http://schemas.microsoft.com/office/powerpoint/2010/main">
        <mc:Choice Requires="p14">
          <p:contentPart p14:bwMode="auto" r:id="rId21">
            <p14:nvContentPartPr>
              <p14:cNvPr id="76" name="Ink 75">
                <a:extLst>
                  <a:ext uri="{FF2B5EF4-FFF2-40B4-BE49-F238E27FC236}">
                    <a16:creationId xmlns:a16="http://schemas.microsoft.com/office/drawing/2014/main" id="{B6E9F0C4-A197-4BC9-BEF0-778CC01633E5}"/>
                  </a:ext>
                </a:extLst>
              </p14:cNvPr>
              <p14:cNvContentPartPr/>
              <p14:nvPr/>
            </p14:nvContentPartPr>
            <p14:xfrm>
              <a:off x="3190213" y="2295467"/>
              <a:ext cx="360" cy="360"/>
            </p14:xfrm>
          </p:contentPart>
        </mc:Choice>
        <mc:Fallback xmlns="">
          <p:pic>
            <p:nvPicPr>
              <p:cNvPr id="76" name="Ink 75">
                <a:extLst>
                  <a:ext uri="{FF2B5EF4-FFF2-40B4-BE49-F238E27FC236}">
                    <a16:creationId xmlns:a16="http://schemas.microsoft.com/office/drawing/2014/main" id="{B6E9F0C4-A197-4BC9-BEF0-778CC01633E5}"/>
                  </a:ext>
                </a:extLst>
              </p:cNvPr>
              <p:cNvPicPr/>
              <p:nvPr/>
            </p:nvPicPr>
            <p:blipFill>
              <a:blip r:embed="rId22"/>
              <a:stretch>
                <a:fillRect/>
              </a:stretch>
            </p:blipFill>
            <p:spPr>
              <a:xfrm>
                <a:off x="3172213" y="2259467"/>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7" name="Ink 76">
                <a:extLst>
                  <a:ext uri="{FF2B5EF4-FFF2-40B4-BE49-F238E27FC236}">
                    <a16:creationId xmlns:a16="http://schemas.microsoft.com/office/drawing/2014/main" id="{B94D5D3E-A915-479A-BE23-FDC751260C2C}"/>
                  </a:ext>
                </a:extLst>
              </p14:cNvPr>
              <p14:cNvContentPartPr/>
              <p14:nvPr/>
            </p14:nvContentPartPr>
            <p14:xfrm>
              <a:off x="5096773" y="2470427"/>
              <a:ext cx="360" cy="4320"/>
            </p14:xfrm>
          </p:contentPart>
        </mc:Choice>
        <mc:Fallback xmlns="">
          <p:pic>
            <p:nvPicPr>
              <p:cNvPr id="77" name="Ink 76">
                <a:extLst>
                  <a:ext uri="{FF2B5EF4-FFF2-40B4-BE49-F238E27FC236}">
                    <a16:creationId xmlns:a16="http://schemas.microsoft.com/office/drawing/2014/main" id="{B94D5D3E-A915-479A-BE23-FDC751260C2C}"/>
                  </a:ext>
                </a:extLst>
              </p:cNvPr>
              <p:cNvPicPr/>
              <p:nvPr/>
            </p:nvPicPr>
            <p:blipFill>
              <a:blip r:embed="rId24"/>
              <a:stretch>
                <a:fillRect/>
              </a:stretch>
            </p:blipFill>
            <p:spPr>
              <a:xfrm>
                <a:off x="5078773" y="2431154"/>
                <a:ext cx="36000" cy="82473"/>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78" name="Ink 77">
                <a:extLst>
                  <a:ext uri="{FF2B5EF4-FFF2-40B4-BE49-F238E27FC236}">
                    <a16:creationId xmlns:a16="http://schemas.microsoft.com/office/drawing/2014/main" id="{0ED13837-FAB4-4F43-A2B5-67BA33B09702}"/>
                  </a:ext>
                </a:extLst>
              </p14:cNvPr>
              <p14:cNvContentPartPr/>
              <p14:nvPr/>
            </p14:nvContentPartPr>
            <p14:xfrm>
              <a:off x="3981740" y="2671100"/>
              <a:ext cx="360" cy="360"/>
            </p14:xfrm>
          </p:contentPart>
        </mc:Choice>
        <mc:Fallback xmlns="">
          <p:pic>
            <p:nvPicPr>
              <p:cNvPr id="78" name="Ink 77">
                <a:extLst>
                  <a:ext uri="{FF2B5EF4-FFF2-40B4-BE49-F238E27FC236}">
                    <a16:creationId xmlns:a16="http://schemas.microsoft.com/office/drawing/2014/main" id="{0ED13837-FAB4-4F43-A2B5-67BA33B09702}"/>
                  </a:ext>
                </a:extLst>
              </p:cNvPr>
              <p:cNvPicPr/>
              <p:nvPr/>
            </p:nvPicPr>
            <p:blipFill>
              <a:blip r:embed="rId22"/>
              <a:stretch>
                <a:fillRect/>
              </a:stretch>
            </p:blipFill>
            <p:spPr>
              <a:xfrm>
                <a:off x="3963740" y="2635100"/>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79" name="Ink 78">
                <a:extLst>
                  <a:ext uri="{FF2B5EF4-FFF2-40B4-BE49-F238E27FC236}">
                    <a16:creationId xmlns:a16="http://schemas.microsoft.com/office/drawing/2014/main" id="{3EFEE393-2663-44BD-8678-EB94F7CFDFA5}"/>
                  </a:ext>
                </a:extLst>
              </p14:cNvPr>
              <p14:cNvContentPartPr/>
              <p14:nvPr/>
            </p14:nvContentPartPr>
            <p14:xfrm>
              <a:off x="3571200" y="2375012"/>
              <a:ext cx="360" cy="360"/>
            </p14:xfrm>
          </p:contentPart>
        </mc:Choice>
        <mc:Fallback xmlns="">
          <p:pic>
            <p:nvPicPr>
              <p:cNvPr id="79" name="Ink 78">
                <a:extLst>
                  <a:ext uri="{FF2B5EF4-FFF2-40B4-BE49-F238E27FC236}">
                    <a16:creationId xmlns:a16="http://schemas.microsoft.com/office/drawing/2014/main" id="{3EFEE393-2663-44BD-8678-EB94F7CFDFA5}"/>
                  </a:ext>
                </a:extLst>
              </p:cNvPr>
              <p:cNvPicPr/>
              <p:nvPr/>
            </p:nvPicPr>
            <p:blipFill>
              <a:blip r:embed="rId22"/>
              <a:stretch>
                <a:fillRect/>
              </a:stretch>
            </p:blipFill>
            <p:spPr>
              <a:xfrm>
                <a:off x="3553200" y="2339012"/>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80" name="Ink 79">
                <a:extLst>
                  <a:ext uri="{FF2B5EF4-FFF2-40B4-BE49-F238E27FC236}">
                    <a16:creationId xmlns:a16="http://schemas.microsoft.com/office/drawing/2014/main" id="{59A01456-325E-47F3-A5EC-4D5C43E313C9}"/>
                  </a:ext>
                </a:extLst>
              </p14:cNvPr>
              <p14:cNvContentPartPr/>
              <p14:nvPr/>
            </p14:nvContentPartPr>
            <p14:xfrm>
              <a:off x="5670760" y="5326649"/>
              <a:ext cx="360" cy="360"/>
            </p14:xfrm>
          </p:contentPart>
        </mc:Choice>
        <mc:Fallback xmlns="">
          <p:pic>
            <p:nvPicPr>
              <p:cNvPr id="80" name="Ink 79">
                <a:extLst>
                  <a:ext uri="{FF2B5EF4-FFF2-40B4-BE49-F238E27FC236}">
                    <a16:creationId xmlns:a16="http://schemas.microsoft.com/office/drawing/2014/main" id="{59A01456-325E-47F3-A5EC-4D5C43E313C9}"/>
                  </a:ext>
                </a:extLst>
              </p:cNvPr>
              <p:cNvPicPr/>
              <p:nvPr/>
            </p:nvPicPr>
            <p:blipFill>
              <a:blip r:embed="rId28"/>
              <a:stretch>
                <a:fillRect/>
              </a:stretch>
            </p:blipFill>
            <p:spPr>
              <a:xfrm>
                <a:off x="5666440" y="532232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81" name="Ink 80">
                <a:extLst>
                  <a:ext uri="{FF2B5EF4-FFF2-40B4-BE49-F238E27FC236}">
                    <a16:creationId xmlns:a16="http://schemas.microsoft.com/office/drawing/2014/main" id="{B921171B-31C8-4AF5-A66D-B7DFA039EE6F}"/>
                  </a:ext>
                </a:extLst>
              </p14:cNvPr>
              <p14:cNvContentPartPr/>
              <p14:nvPr/>
            </p14:nvContentPartPr>
            <p14:xfrm>
              <a:off x="3413920" y="5519609"/>
              <a:ext cx="3600" cy="360"/>
            </p14:xfrm>
          </p:contentPart>
        </mc:Choice>
        <mc:Fallback xmlns="">
          <p:pic>
            <p:nvPicPr>
              <p:cNvPr id="81" name="Ink 80">
                <a:extLst>
                  <a:ext uri="{FF2B5EF4-FFF2-40B4-BE49-F238E27FC236}">
                    <a16:creationId xmlns:a16="http://schemas.microsoft.com/office/drawing/2014/main" id="{B921171B-31C8-4AF5-A66D-B7DFA039EE6F}"/>
                  </a:ext>
                </a:extLst>
              </p:cNvPr>
              <p:cNvPicPr/>
              <p:nvPr/>
            </p:nvPicPr>
            <p:blipFill>
              <a:blip r:embed="rId30"/>
              <a:stretch>
                <a:fillRect/>
              </a:stretch>
            </p:blipFill>
            <p:spPr>
              <a:xfrm>
                <a:off x="3409600" y="5515289"/>
                <a:ext cx="12240" cy="9000"/>
              </a:xfrm>
              <a:prstGeom prst="rect">
                <a:avLst/>
              </a:prstGeom>
            </p:spPr>
          </p:pic>
        </mc:Fallback>
      </mc:AlternateContent>
    </p:spTree>
    <p:extLst>
      <p:ext uri="{BB962C8B-B14F-4D97-AF65-F5344CB8AC3E}">
        <p14:creationId xmlns:p14="http://schemas.microsoft.com/office/powerpoint/2010/main" val="38491654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Arrow Connector 39">
            <a:extLst>
              <a:ext uri="{FF2B5EF4-FFF2-40B4-BE49-F238E27FC236}">
                <a16:creationId xmlns:a16="http://schemas.microsoft.com/office/drawing/2014/main" id="{C5CEB7AF-0B4F-421C-A1D8-C5DB4784E7DB}"/>
              </a:ext>
            </a:extLst>
          </p:cNvPr>
          <p:cNvCxnSpPr>
            <a:cxnSpLocks/>
          </p:cNvCxnSpPr>
          <p:nvPr/>
        </p:nvCxnSpPr>
        <p:spPr>
          <a:xfrm rot="8100000" flipH="1">
            <a:off x="2504818" y="4170624"/>
            <a:ext cx="540000"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Mapping of Indifference Curves</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a:xfrm>
            <a:off x="838200" y="1690688"/>
            <a:ext cx="10515600" cy="4214813"/>
          </a:xfrm>
        </p:spPr>
        <p:txBody>
          <a:bodyPr>
            <a:normAutofit/>
          </a:bodyPr>
          <a:lstStyle/>
          <a:p>
            <a:endParaRPr lang="en-CA" altLang="en-US" dirty="0"/>
          </a:p>
          <a:p>
            <a:endParaRPr lang="en-CA" altLang="en-US" dirty="0"/>
          </a:p>
          <a:p>
            <a:endParaRPr lang="en-CA" altLang="en-US" dirty="0"/>
          </a:p>
          <a:p>
            <a:endParaRPr lang="en-CA" altLang="en-US" dirty="0"/>
          </a:p>
        </p:txBody>
      </p:sp>
      <p:cxnSp>
        <p:nvCxnSpPr>
          <p:cNvPr id="9" name="Straight Connector 8">
            <a:extLst>
              <a:ext uri="{FF2B5EF4-FFF2-40B4-BE49-F238E27FC236}">
                <a16:creationId xmlns:a16="http://schemas.microsoft.com/office/drawing/2014/main" id="{75DB4683-5C27-4685-923A-643B150CA459}"/>
              </a:ext>
            </a:extLst>
          </p:cNvPr>
          <p:cNvCxnSpPr/>
          <p:nvPr/>
        </p:nvCxnSpPr>
        <p:spPr>
          <a:xfrm>
            <a:off x="1293543"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06E9B6DB-26E4-471C-BE25-3E346ABC6A00}"/>
              </a:ext>
            </a:extLst>
          </p:cNvPr>
          <p:cNvCxnSpPr>
            <a:cxnSpLocks/>
          </p:cNvCxnSpPr>
          <p:nvPr/>
        </p:nvCxnSpPr>
        <p:spPr>
          <a:xfrm>
            <a:off x="1291917" y="5670624"/>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BE603D0-AC95-4426-99D2-0D27E15E2683}"/>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2BE603D0-AC95-4426-99D2-0D27E15E2683}"/>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C5F2C32-494B-4EB6-B922-6A869A44DCEF}"/>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5" name="TextBox 14">
                <a:extLst>
                  <a:ext uri="{FF2B5EF4-FFF2-40B4-BE49-F238E27FC236}">
                    <a16:creationId xmlns:a16="http://schemas.microsoft.com/office/drawing/2014/main" id="{AC5F2C32-494B-4EB6-B922-6A869A44DCEF}"/>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4"/>
                <a:stretch>
                  <a:fillRect r="-12500"/>
                </a:stretch>
              </a:blipFill>
            </p:spPr>
            <p:txBody>
              <a:bodyPr/>
              <a:lstStyle/>
              <a:p>
                <a:r>
                  <a:rPr lang="en-CA">
                    <a:noFill/>
                  </a:rPr>
                  <a:t> </a:t>
                </a:r>
              </a:p>
            </p:txBody>
          </p:sp>
        </mc:Fallback>
      </mc:AlternateContent>
      <p:sp>
        <p:nvSpPr>
          <p:cNvPr id="14" name="Freeform: Shape 13">
            <a:extLst>
              <a:ext uri="{FF2B5EF4-FFF2-40B4-BE49-F238E27FC236}">
                <a16:creationId xmlns:a16="http://schemas.microsoft.com/office/drawing/2014/main" id="{EF2FF15A-19E8-419D-9540-570B9C4DAE90}"/>
              </a:ext>
            </a:extLst>
          </p:cNvPr>
          <p:cNvSpPr/>
          <p:nvPr/>
        </p:nvSpPr>
        <p:spPr>
          <a:xfrm>
            <a:off x="1628078" y="2051824"/>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17" name="Flowchart: Connector 16">
            <a:extLst>
              <a:ext uri="{FF2B5EF4-FFF2-40B4-BE49-F238E27FC236}">
                <a16:creationId xmlns:a16="http://schemas.microsoft.com/office/drawing/2014/main" id="{A24AB3CD-00B9-49C1-ADB4-1883846DD3BE}"/>
              </a:ext>
            </a:extLst>
          </p:cNvPr>
          <p:cNvSpPr/>
          <p:nvPr/>
        </p:nvSpPr>
        <p:spPr>
          <a:xfrm>
            <a:off x="2341756" y="4098068"/>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24" name="Straight Connector 23">
            <a:extLst>
              <a:ext uri="{FF2B5EF4-FFF2-40B4-BE49-F238E27FC236}">
                <a16:creationId xmlns:a16="http://schemas.microsoft.com/office/drawing/2014/main" id="{5ECBCC06-375A-48B2-B5EB-A8112E2EED74}"/>
              </a:ext>
            </a:extLst>
          </p:cNvPr>
          <p:cNvCxnSpPr>
            <a:cxnSpLocks/>
          </p:cNvCxnSpPr>
          <p:nvPr/>
        </p:nvCxnSpPr>
        <p:spPr>
          <a:xfrm flipH="1" flipV="1">
            <a:off x="1303069" y="4107594"/>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82B884F6-EEA3-4011-9F32-E704134CB64C}"/>
              </a:ext>
            </a:extLst>
          </p:cNvPr>
          <p:cNvCxnSpPr>
            <a:cxnSpLocks/>
          </p:cNvCxnSpPr>
          <p:nvPr/>
        </p:nvCxnSpPr>
        <p:spPr>
          <a:xfrm flipH="1">
            <a:off x="2362739"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1EB8CE61-D693-4F77-97AC-AAC6167DA4C9}"/>
                  </a:ext>
                </a:extLst>
              </p:cNvPr>
              <p:cNvSpPr txBox="1"/>
              <p:nvPr/>
            </p:nvSpPr>
            <p:spPr>
              <a:xfrm>
                <a:off x="942983" y="392962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29" name="TextBox 28">
                <a:extLst>
                  <a:ext uri="{FF2B5EF4-FFF2-40B4-BE49-F238E27FC236}">
                    <a16:creationId xmlns:a16="http://schemas.microsoft.com/office/drawing/2014/main" id="{1EB8CE61-D693-4F77-97AC-AAC6167DA4C9}"/>
                  </a:ext>
                </a:extLst>
              </p:cNvPr>
              <p:cNvSpPr txBox="1">
                <a:spLocks noRot="1" noChangeAspect="1" noMove="1" noResize="1" noEditPoints="1" noAdjustHandles="1" noChangeArrowheads="1" noChangeShapeType="1" noTextEdit="1"/>
              </p:cNvSpPr>
              <p:nvPr/>
            </p:nvSpPr>
            <p:spPr>
              <a:xfrm>
                <a:off x="942983" y="3929623"/>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DAC40DB5-7EE2-48C9-9F93-FEE6D3A34F16}"/>
                  </a:ext>
                </a:extLst>
              </p:cNvPr>
              <p:cNvSpPr txBox="1"/>
              <p:nvPr/>
            </p:nvSpPr>
            <p:spPr>
              <a:xfrm>
                <a:off x="2196513" y="567838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30" name="TextBox 29">
                <a:extLst>
                  <a:ext uri="{FF2B5EF4-FFF2-40B4-BE49-F238E27FC236}">
                    <a16:creationId xmlns:a16="http://schemas.microsoft.com/office/drawing/2014/main" id="{DAC40DB5-7EE2-48C9-9F93-FEE6D3A34F16}"/>
                  </a:ext>
                </a:extLst>
              </p:cNvPr>
              <p:cNvSpPr txBox="1">
                <a:spLocks noRot="1" noChangeAspect="1" noMove="1" noResize="1" noEditPoints="1" noAdjustHandles="1" noChangeArrowheads="1" noChangeShapeType="1" noTextEdit="1"/>
              </p:cNvSpPr>
              <p:nvPr/>
            </p:nvSpPr>
            <p:spPr>
              <a:xfrm>
                <a:off x="2196513" y="5678385"/>
                <a:ext cx="332452" cy="338554"/>
              </a:xfrm>
              <a:prstGeom prst="rect">
                <a:avLst/>
              </a:prstGeom>
              <a:blipFill>
                <a:blip r:embed="rId6"/>
                <a:stretch>
                  <a:fillRect r="-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586E79F5-E538-4224-9D66-4FC7AE44C0AB}"/>
                  </a:ext>
                </a:extLst>
              </p:cNvPr>
              <p:cNvSpPr txBox="1"/>
              <p:nvPr/>
            </p:nvSpPr>
            <p:spPr>
              <a:xfrm>
                <a:off x="2321274" y="382204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31" name="TextBox 30">
                <a:extLst>
                  <a:ext uri="{FF2B5EF4-FFF2-40B4-BE49-F238E27FC236}">
                    <a16:creationId xmlns:a16="http://schemas.microsoft.com/office/drawing/2014/main" id="{586E79F5-E538-4224-9D66-4FC7AE44C0AB}"/>
                  </a:ext>
                </a:extLst>
              </p:cNvPr>
              <p:cNvSpPr txBox="1">
                <a:spLocks noRot="1" noChangeAspect="1" noMove="1" noResize="1" noEditPoints="1" noAdjustHandles="1" noChangeArrowheads="1" noChangeShapeType="1" noTextEdit="1"/>
              </p:cNvSpPr>
              <p:nvPr/>
            </p:nvSpPr>
            <p:spPr>
              <a:xfrm>
                <a:off x="2321274" y="3822043"/>
                <a:ext cx="332452" cy="338554"/>
              </a:xfrm>
              <a:prstGeom prst="rect">
                <a:avLst/>
              </a:prstGeom>
              <a:blipFill>
                <a:blip r:embed="rId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3CC3A89-5E07-4C42-BC11-88B05CD4A0AA}"/>
                  </a:ext>
                </a:extLst>
              </p:cNvPr>
              <p:cNvSpPr txBox="1"/>
              <p:nvPr/>
            </p:nvSpPr>
            <p:spPr>
              <a:xfrm>
                <a:off x="3294537" y="382791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32" name="TextBox 31">
                <a:extLst>
                  <a:ext uri="{FF2B5EF4-FFF2-40B4-BE49-F238E27FC236}">
                    <a16:creationId xmlns:a16="http://schemas.microsoft.com/office/drawing/2014/main" id="{D3CC3A89-5E07-4C42-BC11-88B05CD4A0AA}"/>
                  </a:ext>
                </a:extLst>
              </p:cNvPr>
              <p:cNvSpPr txBox="1">
                <a:spLocks noRot="1" noChangeAspect="1" noMove="1" noResize="1" noEditPoints="1" noAdjustHandles="1" noChangeArrowheads="1" noChangeShapeType="1" noTextEdit="1"/>
              </p:cNvSpPr>
              <p:nvPr/>
            </p:nvSpPr>
            <p:spPr>
              <a:xfrm>
                <a:off x="3294537" y="3827910"/>
                <a:ext cx="332452" cy="338554"/>
              </a:xfrm>
              <a:prstGeom prst="rect">
                <a:avLst/>
              </a:prstGeom>
              <a:blipFill>
                <a:blip r:embed="rId8"/>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94E400BA-01A3-4DA5-A969-222025EDA4E0}"/>
                  </a:ext>
                </a:extLst>
              </p:cNvPr>
              <p:cNvSpPr txBox="1"/>
              <p:nvPr/>
            </p:nvSpPr>
            <p:spPr>
              <a:xfrm>
                <a:off x="2076280" y="455631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34" name="TextBox 33">
                <a:extLst>
                  <a:ext uri="{FF2B5EF4-FFF2-40B4-BE49-F238E27FC236}">
                    <a16:creationId xmlns:a16="http://schemas.microsoft.com/office/drawing/2014/main" id="{94E400BA-01A3-4DA5-A969-222025EDA4E0}"/>
                  </a:ext>
                </a:extLst>
              </p:cNvPr>
              <p:cNvSpPr txBox="1">
                <a:spLocks noRot="1" noChangeAspect="1" noMove="1" noResize="1" noEditPoints="1" noAdjustHandles="1" noChangeArrowheads="1" noChangeShapeType="1" noTextEdit="1"/>
              </p:cNvSpPr>
              <p:nvPr/>
            </p:nvSpPr>
            <p:spPr>
              <a:xfrm>
                <a:off x="2076280" y="4556317"/>
                <a:ext cx="332452" cy="338554"/>
              </a:xfrm>
              <a:prstGeom prst="rect">
                <a:avLst/>
              </a:prstGeom>
              <a:blipFill>
                <a:blip r:embed="rId9"/>
                <a:stretch>
                  <a:fillRect/>
                </a:stretch>
              </a:blipFill>
            </p:spPr>
            <p:txBody>
              <a:bodyPr/>
              <a:lstStyle/>
              <a:p>
                <a:r>
                  <a:rPr lang="en-CA">
                    <a:noFill/>
                  </a:rPr>
                  <a:t> </a:t>
                </a:r>
              </a:p>
            </p:txBody>
          </p:sp>
        </mc:Fallback>
      </mc:AlternateContent>
      <p:sp>
        <p:nvSpPr>
          <p:cNvPr id="27" name="Freeform: Shape 26">
            <a:extLst>
              <a:ext uri="{FF2B5EF4-FFF2-40B4-BE49-F238E27FC236}">
                <a16:creationId xmlns:a16="http://schemas.microsoft.com/office/drawing/2014/main" id="{D3CEE7A7-9719-401E-8164-B7C9266463C5}"/>
              </a:ext>
            </a:extLst>
          </p:cNvPr>
          <p:cNvSpPr/>
          <p:nvPr/>
        </p:nvSpPr>
        <p:spPr>
          <a:xfrm>
            <a:off x="2115013" y="1602057"/>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23" name="Flowchart: Connector 22">
            <a:extLst>
              <a:ext uri="{FF2B5EF4-FFF2-40B4-BE49-F238E27FC236}">
                <a16:creationId xmlns:a16="http://schemas.microsoft.com/office/drawing/2014/main" id="{AE2AB961-71B9-4658-AA5B-78598A52D32C}"/>
              </a:ext>
            </a:extLst>
          </p:cNvPr>
          <p:cNvSpPr/>
          <p:nvPr/>
        </p:nvSpPr>
        <p:spPr>
          <a:xfrm rot="21356422" flipV="1">
            <a:off x="3335138" y="4116539"/>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Freeform: Shape 27">
            <a:extLst>
              <a:ext uri="{FF2B5EF4-FFF2-40B4-BE49-F238E27FC236}">
                <a16:creationId xmlns:a16="http://schemas.microsoft.com/office/drawing/2014/main" id="{5CC0DDA3-E343-417E-8904-48B4D1797A53}"/>
              </a:ext>
            </a:extLst>
          </p:cNvPr>
          <p:cNvSpPr/>
          <p:nvPr/>
        </p:nvSpPr>
        <p:spPr>
          <a:xfrm>
            <a:off x="1457095" y="2304582"/>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25" name="Flowchart: Connector 24">
            <a:extLst>
              <a:ext uri="{FF2B5EF4-FFF2-40B4-BE49-F238E27FC236}">
                <a16:creationId xmlns:a16="http://schemas.microsoft.com/office/drawing/2014/main" id="{C87F6D68-988D-44D8-B651-1CE9B9DF712E}"/>
              </a:ext>
            </a:extLst>
          </p:cNvPr>
          <p:cNvSpPr/>
          <p:nvPr/>
        </p:nvSpPr>
        <p:spPr>
          <a:xfrm rot="21356422" flipV="1">
            <a:off x="2337053" y="4553342"/>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21" name="Rectangle 7">
                <a:extLst>
                  <a:ext uri="{FF2B5EF4-FFF2-40B4-BE49-F238E27FC236}">
                    <a16:creationId xmlns:a16="http://schemas.microsoft.com/office/drawing/2014/main" id="{20EB1C6D-4591-491A-BC32-743013EF9E10}"/>
                  </a:ext>
                </a:extLst>
              </p:cNvPr>
              <p:cNvSpPr txBox="1">
                <a:spLocks noChangeArrowheads="1"/>
              </p:cNvSpPr>
              <p:nvPr/>
            </p:nvSpPr>
            <p:spPr>
              <a:xfrm>
                <a:off x="6660000" y="1692000"/>
                <a:ext cx="4860000" cy="396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CA" sz="1600" dirty="0"/>
                  <a:t>Through each consumption bundle, we can draw an indifference curve; hence, we can describe a set of preferences with a mapping of indifference curves. </a:t>
                </a:r>
              </a:p>
              <a:p>
                <a:pPr>
                  <a:lnSpc>
                    <a:spcPct val="100000"/>
                  </a:lnSpc>
                </a:pPr>
                <a:r>
                  <a:rPr lang="en-CA" sz="1600" dirty="0"/>
                  <a:t>A consumer is indifferent to any bundle on the same indifference curve (e.g., </a:t>
                </a:r>
                <a:r>
                  <a:rPr lang="en-CA" sz="1600" i="1" dirty="0"/>
                  <a:t>C</a:t>
                </a:r>
                <a:r>
                  <a:rPr lang="en-CA" sz="1600" dirty="0"/>
                  <a:t> </a:t>
                </a:r>
                <a14:m>
                  <m:oMath xmlns:m="http://schemas.openxmlformats.org/officeDocument/2006/math">
                    <m:r>
                      <a:rPr lang="en-US" sz="1600" i="1" smtClean="0">
                        <a:latin typeface="Cambria Math" panose="02040503050406030204" pitchFamily="18" charset="0"/>
                        <a:ea typeface="Cambria Math" panose="02040503050406030204" pitchFamily="18" charset="0"/>
                      </a:rPr>
                      <m:t>∼</m:t>
                    </m:r>
                  </m:oMath>
                </a14:m>
                <a:r>
                  <a:rPr lang="en-CA" sz="1600" dirty="0"/>
                  <a:t> </a:t>
                </a:r>
                <a:r>
                  <a:rPr lang="en-CA" sz="1600" i="1" dirty="0"/>
                  <a:t>D</a:t>
                </a:r>
                <a:r>
                  <a:rPr lang="en-CA" sz="1600" dirty="0"/>
                  <a:t>).</a:t>
                </a:r>
              </a:p>
              <a:p>
                <a:pPr>
                  <a:lnSpc>
                    <a:spcPct val="100000"/>
                  </a:lnSpc>
                </a:pPr>
                <a:r>
                  <a:rPr lang="en-CA" sz="1600" dirty="0"/>
                  <a:t>Bundles on a higher indifference curve are preferred to bundles on a lower indifference curve as more is better (e.g., </a:t>
                </a:r>
                <a:r>
                  <a:rPr lang="en-US" sz="1600" i="1" dirty="0">
                    <a:latin typeface="PT Serif" panose="020A0603040505020204" pitchFamily="18" charset="0"/>
                  </a:rPr>
                  <a:t>B</a:t>
                </a:r>
                <a:r>
                  <a:rPr lang="en-US" sz="1600" dirty="0">
                    <a:latin typeface="PT Serif" panose="020A0603040505020204" pitchFamily="18" charset="0"/>
                  </a:rPr>
                  <a:t> </a:t>
                </a:r>
                <a14:m>
                  <m:oMath xmlns:m="http://schemas.openxmlformats.org/officeDocument/2006/math">
                    <m:r>
                      <a:rPr lang="en-US" sz="1600" i="1">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a:t>
                </a:r>
                <a:r>
                  <a:rPr lang="en-US" sz="1600" i="1" dirty="0">
                    <a:latin typeface="PT Serif" panose="020A0603040505020204" pitchFamily="18" charset="0"/>
                  </a:rPr>
                  <a:t>A</a:t>
                </a:r>
                <a14:m>
                  <m:oMath xmlns:m="http://schemas.openxmlformats.org/officeDocument/2006/math">
                    <m:r>
                      <a:rPr lang="en-CA" sz="1600" b="0" i="1" smtClean="0">
                        <a:latin typeface="Cambria Math" panose="02040503050406030204" pitchFamily="18" charset="0"/>
                        <a:ea typeface="Cambria Math" panose="02040503050406030204" pitchFamily="18" charset="0"/>
                      </a:rPr>
                      <m:t> </m:t>
                    </m:r>
                    <m:r>
                      <a:rPr lang="en-US" sz="1600" i="1">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a:t>
                </a:r>
                <a:r>
                  <a:rPr lang="en-US" sz="1600" i="1" dirty="0">
                    <a:latin typeface="PT Serif" panose="020A0603040505020204" pitchFamily="18" charset="0"/>
                  </a:rPr>
                  <a:t>C</a:t>
                </a:r>
                <a:r>
                  <a:rPr lang="en-US" sz="1600" dirty="0">
                    <a:latin typeface="PT Serif" panose="020A0603040505020204" pitchFamily="18" charset="0"/>
                  </a:rPr>
                  <a:t>):</a:t>
                </a:r>
              </a:p>
              <a:p>
                <a:pPr lvl="1">
                  <a:lnSpc>
                    <a:spcPct val="100000"/>
                  </a:lnSpc>
                </a:pPr>
                <a:r>
                  <a:rPr lang="en-US" sz="1400" i="1" dirty="0">
                    <a:latin typeface="PT Serif" panose="020A0603040505020204" pitchFamily="18" charset="0"/>
                  </a:rPr>
                  <a:t>B</a:t>
                </a:r>
                <a:r>
                  <a:rPr lang="en-US" sz="1400" dirty="0"/>
                  <a:t> versus </a:t>
                </a:r>
                <a:r>
                  <a:rPr lang="en-US" sz="1400" i="1" dirty="0">
                    <a:latin typeface="PT Serif" panose="020A0603040505020204" pitchFamily="18" charset="0"/>
                  </a:rPr>
                  <a:t>A</a:t>
                </a:r>
                <a:r>
                  <a:rPr lang="en-US" sz="1400" dirty="0"/>
                  <a:t>: </a:t>
                </a:r>
                <a14:m>
                  <m:oMath xmlns:m="http://schemas.openxmlformats.org/officeDocument/2006/math">
                    <m:sSub>
                      <m:sSubPr>
                        <m:ctrlPr>
                          <a:rPr lang="en-US" sz="1400" i="1" smtClean="0">
                            <a:latin typeface="Cambria Math" panose="02040503050406030204" pitchFamily="18" charset="0"/>
                          </a:rPr>
                        </m:ctrlPr>
                      </m:sSubPr>
                      <m:e>
                        <m:r>
                          <a:rPr lang="en-CA" sz="1400" b="0" i="1" smtClean="0">
                            <a:latin typeface="Cambria Math" panose="02040503050406030204" pitchFamily="18" charset="0"/>
                          </a:rPr>
                          <m:t>𝑋</m:t>
                        </m:r>
                      </m:e>
                      <m:sub>
                        <m:r>
                          <a:rPr lang="en-CA" sz="1400" b="0" i="1" smtClean="0">
                            <a:latin typeface="Cambria Math" panose="02040503050406030204" pitchFamily="18" charset="0"/>
                          </a:rPr>
                          <m:t>𝐵</m:t>
                        </m:r>
                      </m:sub>
                    </m:sSub>
                    <m:r>
                      <a:rPr lang="en-CA" sz="1400" b="0" i="1" smtClean="0">
                        <a:latin typeface="Cambria Math" panose="02040503050406030204" pitchFamily="18" charset="0"/>
                      </a:rPr>
                      <m:t>&gt;</m:t>
                    </m:r>
                    <m:sSub>
                      <m:sSubPr>
                        <m:ctrlPr>
                          <a:rPr lang="en-US" sz="1400" i="1">
                            <a:latin typeface="Cambria Math" panose="02040503050406030204" pitchFamily="18" charset="0"/>
                          </a:rPr>
                        </m:ctrlPr>
                      </m:sSubPr>
                      <m:e>
                        <m:r>
                          <a:rPr lang="en-CA" sz="1400" i="1">
                            <a:latin typeface="Cambria Math" panose="02040503050406030204" pitchFamily="18" charset="0"/>
                          </a:rPr>
                          <m:t>𝑋</m:t>
                        </m:r>
                      </m:e>
                      <m:sub>
                        <m:r>
                          <a:rPr lang="en-CA" sz="1400" b="0" i="1" smtClean="0">
                            <a:latin typeface="Cambria Math" panose="02040503050406030204" pitchFamily="18" charset="0"/>
                          </a:rPr>
                          <m:t>𝐴</m:t>
                        </m:r>
                      </m:sub>
                    </m:sSub>
                  </m:oMath>
                </a14:m>
                <a:r>
                  <a:rPr lang="en-US" sz="1400" dirty="0">
                    <a:latin typeface="PT Serif" panose="020A0603040505020204" pitchFamily="18" charset="0"/>
                  </a:rPr>
                  <a:t> (</a:t>
                </a:r>
                <a:r>
                  <a:rPr lang="en-US" sz="1400" i="1" dirty="0">
                    <a:latin typeface="PT Serif" panose="020A0603040505020204" pitchFamily="18" charset="0"/>
                  </a:rPr>
                  <a:t>Y</a:t>
                </a:r>
                <a:r>
                  <a:rPr lang="en-US" sz="1400" dirty="0">
                    <a:latin typeface="PT Serif" panose="020A0603040505020204" pitchFamily="18" charset="0"/>
                  </a:rPr>
                  <a:t> is the same), so that </a:t>
                </a:r>
                <a:r>
                  <a:rPr lang="en-US" sz="1400" i="1" dirty="0">
                    <a:latin typeface="PT Serif" panose="020A0603040505020204" pitchFamily="18" charset="0"/>
                  </a:rPr>
                  <a:t>B</a:t>
                </a:r>
                <a:r>
                  <a:rPr lang="en-US" sz="1400" dirty="0">
                    <a:latin typeface="PT Serif" panose="020A0603040505020204" pitchFamily="18" charset="0"/>
                  </a:rPr>
                  <a:t> </a:t>
                </a:r>
                <a14:m>
                  <m:oMath xmlns:m="http://schemas.openxmlformats.org/officeDocument/2006/math">
                    <m:r>
                      <a:rPr lang="en-US" sz="1400" i="1">
                        <a:latin typeface="Cambria Math" panose="02040503050406030204" pitchFamily="18" charset="0"/>
                        <a:ea typeface="Cambria Math" panose="02040503050406030204" pitchFamily="18" charset="0"/>
                      </a:rPr>
                      <m:t>≻</m:t>
                    </m:r>
                  </m:oMath>
                </a14:m>
                <a:r>
                  <a:rPr lang="en-US" sz="1400" dirty="0">
                    <a:latin typeface="PT Serif" panose="020A0603040505020204" pitchFamily="18" charset="0"/>
                  </a:rPr>
                  <a:t> </a:t>
                </a:r>
                <a:r>
                  <a:rPr lang="en-US" sz="1400" i="1" dirty="0">
                    <a:latin typeface="PT Serif" panose="020A0603040505020204" pitchFamily="18" charset="0"/>
                  </a:rPr>
                  <a:t>A</a:t>
                </a:r>
              </a:p>
              <a:p>
                <a:pPr lvl="1">
                  <a:lnSpc>
                    <a:spcPct val="100000"/>
                  </a:lnSpc>
                </a:pPr>
                <a:r>
                  <a:rPr lang="en-US" sz="1400" i="1" dirty="0">
                    <a:latin typeface="PT Serif" panose="020A0603040505020204" pitchFamily="18" charset="0"/>
                  </a:rPr>
                  <a:t>A</a:t>
                </a:r>
                <a:r>
                  <a:rPr lang="en-US" sz="1400" dirty="0"/>
                  <a:t> versus </a:t>
                </a:r>
                <a:r>
                  <a:rPr lang="en-US" sz="1400" i="1" dirty="0">
                    <a:latin typeface="PT Serif" panose="020A0603040505020204" pitchFamily="18" charset="0"/>
                  </a:rPr>
                  <a:t>C</a:t>
                </a:r>
                <a:r>
                  <a:rPr lang="en-US" sz="1400" dirty="0">
                    <a:latin typeface="PT Serif" panose="020A0603040505020204" pitchFamily="18" charset="0"/>
                  </a:rPr>
                  <a:t>:</a:t>
                </a:r>
                <a:r>
                  <a:rPr lang="en-US" sz="1400" i="1" dirty="0">
                    <a:latin typeface="PT Serif" panose="020A0603040505020204" pitchFamily="18" charset="0"/>
                  </a:rPr>
                  <a:t> </a:t>
                </a:r>
                <a14:m>
                  <m:oMath xmlns:m="http://schemas.openxmlformats.org/officeDocument/2006/math">
                    <m:sSub>
                      <m:sSubPr>
                        <m:ctrlPr>
                          <a:rPr lang="en-US" sz="1400" i="1" smtClean="0">
                            <a:latin typeface="Cambria Math" panose="02040503050406030204" pitchFamily="18" charset="0"/>
                          </a:rPr>
                        </m:ctrlPr>
                      </m:sSubPr>
                      <m:e>
                        <m:r>
                          <a:rPr lang="en-CA" sz="1400" b="0" i="1" smtClean="0">
                            <a:latin typeface="Cambria Math" panose="02040503050406030204" pitchFamily="18" charset="0"/>
                          </a:rPr>
                          <m:t>𝑌</m:t>
                        </m:r>
                      </m:e>
                      <m:sub>
                        <m:r>
                          <a:rPr lang="en-CA" sz="1400" b="0" i="1" smtClean="0">
                            <a:latin typeface="Cambria Math" panose="02040503050406030204" pitchFamily="18" charset="0"/>
                          </a:rPr>
                          <m:t>𝐴</m:t>
                        </m:r>
                      </m:sub>
                    </m:sSub>
                    <m:r>
                      <a:rPr lang="en-CA" sz="1400" b="0" i="1" smtClean="0">
                        <a:latin typeface="Cambria Math" panose="02040503050406030204" pitchFamily="18" charset="0"/>
                      </a:rPr>
                      <m:t>&gt;</m:t>
                    </m:r>
                    <m:sSub>
                      <m:sSubPr>
                        <m:ctrlPr>
                          <a:rPr lang="en-US" sz="1400" i="1">
                            <a:latin typeface="Cambria Math" panose="02040503050406030204" pitchFamily="18" charset="0"/>
                          </a:rPr>
                        </m:ctrlPr>
                      </m:sSubPr>
                      <m:e>
                        <m:r>
                          <a:rPr lang="en-CA" sz="1400" b="0" i="1" smtClean="0">
                            <a:latin typeface="Cambria Math" panose="02040503050406030204" pitchFamily="18" charset="0"/>
                          </a:rPr>
                          <m:t>𝑌</m:t>
                        </m:r>
                      </m:e>
                      <m:sub>
                        <m:r>
                          <a:rPr lang="en-CA" sz="1400" b="0" i="1" smtClean="0">
                            <a:latin typeface="Cambria Math" panose="02040503050406030204" pitchFamily="18" charset="0"/>
                          </a:rPr>
                          <m:t>𝐶</m:t>
                        </m:r>
                      </m:sub>
                    </m:sSub>
                  </m:oMath>
                </a14:m>
                <a:r>
                  <a:rPr lang="en-US" sz="1400" dirty="0">
                    <a:latin typeface="PT Serif" panose="020A0603040505020204" pitchFamily="18" charset="0"/>
                  </a:rPr>
                  <a:t> (</a:t>
                </a:r>
                <a:r>
                  <a:rPr lang="en-US" sz="1400" i="1" dirty="0">
                    <a:latin typeface="PT Serif" panose="020A0603040505020204" pitchFamily="18" charset="0"/>
                  </a:rPr>
                  <a:t>X</a:t>
                </a:r>
                <a:r>
                  <a:rPr lang="en-US" sz="1400" dirty="0">
                    <a:latin typeface="PT Serif" panose="020A0603040505020204" pitchFamily="18" charset="0"/>
                  </a:rPr>
                  <a:t> is the same), so that </a:t>
                </a:r>
                <a:r>
                  <a:rPr lang="en-US" sz="1400" i="1" dirty="0">
                    <a:latin typeface="PT Serif" panose="020A0603040505020204" pitchFamily="18" charset="0"/>
                  </a:rPr>
                  <a:t>A</a:t>
                </a:r>
                <a:r>
                  <a:rPr lang="en-US" sz="1400" dirty="0">
                    <a:latin typeface="PT Serif" panose="020A0603040505020204" pitchFamily="18" charset="0"/>
                  </a:rPr>
                  <a:t> </a:t>
                </a:r>
                <a14:m>
                  <m:oMath xmlns:m="http://schemas.openxmlformats.org/officeDocument/2006/math">
                    <m:r>
                      <a:rPr lang="en-US" sz="1400" i="1">
                        <a:latin typeface="Cambria Math" panose="02040503050406030204" pitchFamily="18" charset="0"/>
                        <a:ea typeface="Cambria Math" panose="02040503050406030204" pitchFamily="18" charset="0"/>
                      </a:rPr>
                      <m:t>≻</m:t>
                    </m:r>
                  </m:oMath>
                </a14:m>
                <a:r>
                  <a:rPr lang="en-US" sz="1400" dirty="0">
                    <a:latin typeface="PT Serif" panose="020A0603040505020204" pitchFamily="18" charset="0"/>
                  </a:rPr>
                  <a:t> </a:t>
                </a:r>
                <a:r>
                  <a:rPr lang="en-US" sz="1400" i="1" dirty="0">
                    <a:latin typeface="PT Serif" panose="020A0603040505020204" pitchFamily="18" charset="0"/>
                  </a:rPr>
                  <a:t>C</a:t>
                </a:r>
              </a:p>
              <a:p>
                <a:pPr>
                  <a:lnSpc>
                    <a:spcPct val="100000"/>
                  </a:lnSpc>
                </a:pPr>
                <a:r>
                  <a:rPr lang="en-US" sz="1600" dirty="0">
                    <a:latin typeface="PT Serif" panose="020A0603040505020204" pitchFamily="18" charset="0"/>
                  </a:rPr>
                  <a:t>The direction of increasing preference is up and to the right (as arrows indicate).</a:t>
                </a:r>
                <a:endParaRPr lang="en-CA" sz="1600" dirty="0"/>
              </a:p>
              <a:p>
                <a:pPr lvl="1">
                  <a:lnSpc>
                    <a:spcPct val="120000"/>
                  </a:lnSpc>
                </a:pPr>
                <a:endParaRPr lang="en-CA" sz="1200" dirty="0"/>
              </a:p>
            </p:txBody>
          </p:sp>
        </mc:Choice>
        <mc:Fallback xmlns="">
          <p:sp>
            <p:nvSpPr>
              <p:cNvPr id="21" name="Rectangle 7">
                <a:extLst>
                  <a:ext uri="{FF2B5EF4-FFF2-40B4-BE49-F238E27FC236}">
                    <a16:creationId xmlns:a16="http://schemas.microsoft.com/office/drawing/2014/main" id="{20EB1C6D-4591-491A-BC32-743013EF9E10}"/>
                  </a:ext>
                </a:extLst>
              </p:cNvPr>
              <p:cNvSpPr txBox="1">
                <a:spLocks noRot="1" noChangeAspect="1" noMove="1" noResize="1" noEditPoints="1" noAdjustHandles="1" noChangeArrowheads="1" noChangeShapeType="1" noTextEdit="1"/>
              </p:cNvSpPr>
              <p:nvPr/>
            </p:nvSpPr>
            <p:spPr>
              <a:xfrm>
                <a:off x="6660000" y="1692000"/>
                <a:ext cx="4860000" cy="3960000"/>
              </a:xfrm>
              <a:prstGeom prst="rect">
                <a:avLst/>
              </a:prstGeom>
              <a:blipFill>
                <a:blip r:embed="rId10"/>
                <a:stretch>
                  <a:fillRect l="-375" t="-461" r="-751"/>
                </a:stretch>
              </a:blipFill>
              <a:ln w="12700">
                <a:solidFill>
                  <a:srgbClr val="2F2873"/>
                </a:solidFill>
              </a:ln>
            </p:spPr>
            <p:txBody>
              <a:bodyPr/>
              <a:lstStyle/>
              <a:p>
                <a:r>
                  <a:rPr lang="en-CA">
                    <a:noFill/>
                  </a:rPr>
                  <a:t> </a:t>
                </a:r>
              </a:p>
            </p:txBody>
          </p:sp>
        </mc:Fallback>
      </mc:AlternateContent>
      <p:sp>
        <p:nvSpPr>
          <p:cNvPr id="22" name="Flowchart: Connector 21">
            <a:extLst>
              <a:ext uri="{FF2B5EF4-FFF2-40B4-BE49-F238E27FC236}">
                <a16:creationId xmlns:a16="http://schemas.microsoft.com/office/drawing/2014/main" id="{FD3B2A6F-10CA-4AB0-A9FA-5087ACBEE68D}"/>
              </a:ext>
            </a:extLst>
          </p:cNvPr>
          <p:cNvSpPr/>
          <p:nvPr/>
        </p:nvSpPr>
        <p:spPr>
          <a:xfrm rot="21356422" flipV="1">
            <a:off x="3331424" y="5060675"/>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66B9118A-D2AB-4E59-B503-65FAC9CE6430}"/>
                  </a:ext>
                </a:extLst>
              </p:cNvPr>
              <p:cNvSpPr txBox="1"/>
              <p:nvPr/>
            </p:nvSpPr>
            <p:spPr>
              <a:xfrm>
                <a:off x="3075572" y="504402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oMath>
                  </m:oMathPara>
                </a14:m>
                <a:endParaRPr lang="en-CA" sz="1600" dirty="0"/>
              </a:p>
            </p:txBody>
          </p:sp>
        </mc:Choice>
        <mc:Fallback xmlns="">
          <p:sp>
            <p:nvSpPr>
              <p:cNvPr id="33" name="TextBox 32">
                <a:extLst>
                  <a:ext uri="{FF2B5EF4-FFF2-40B4-BE49-F238E27FC236}">
                    <a16:creationId xmlns:a16="http://schemas.microsoft.com/office/drawing/2014/main" id="{66B9118A-D2AB-4E59-B503-65FAC9CE6430}"/>
                  </a:ext>
                </a:extLst>
              </p:cNvPr>
              <p:cNvSpPr txBox="1">
                <a:spLocks noRot="1" noChangeAspect="1" noMove="1" noResize="1" noEditPoints="1" noAdjustHandles="1" noChangeArrowheads="1" noChangeShapeType="1" noTextEdit="1"/>
              </p:cNvSpPr>
              <p:nvPr/>
            </p:nvSpPr>
            <p:spPr>
              <a:xfrm>
                <a:off x="3075572" y="5044028"/>
                <a:ext cx="332452" cy="338554"/>
              </a:xfrm>
              <a:prstGeom prst="rect">
                <a:avLst/>
              </a:prstGeom>
              <a:blipFill>
                <a:blip r:embed="rId11"/>
                <a:stretch>
                  <a:fillRect/>
                </a:stretch>
              </a:blipFill>
            </p:spPr>
            <p:txBody>
              <a:bodyPr/>
              <a:lstStyle/>
              <a:p>
                <a:r>
                  <a:rPr lang="en-CA">
                    <a:noFill/>
                  </a:rPr>
                  <a:t> </a:t>
                </a:r>
              </a:p>
            </p:txBody>
          </p:sp>
        </mc:Fallback>
      </mc:AlternateContent>
      <p:cxnSp>
        <p:nvCxnSpPr>
          <p:cNvPr id="35" name="Straight Connector 34">
            <a:extLst>
              <a:ext uri="{FF2B5EF4-FFF2-40B4-BE49-F238E27FC236}">
                <a16:creationId xmlns:a16="http://schemas.microsoft.com/office/drawing/2014/main" id="{CA7C7C42-A145-4108-84B7-6AC2590B499E}"/>
              </a:ext>
            </a:extLst>
          </p:cNvPr>
          <p:cNvCxnSpPr>
            <a:cxnSpLocks/>
          </p:cNvCxnSpPr>
          <p:nvPr/>
        </p:nvCxnSpPr>
        <p:spPr>
          <a:xfrm flipH="1">
            <a:off x="3356826"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940DEFB0-95E5-439C-9127-4604BDB0576F}"/>
                  </a:ext>
                </a:extLst>
              </p:cNvPr>
              <p:cNvSpPr txBox="1"/>
              <p:nvPr/>
            </p:nvSpPr>
            <p:spPr>
              <a:xfrm>
                <a:off x="3194408" y="568195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𝐵</m:t>
                          </m:r>
                        </m:sub>
                      </m:sSub>
                    </m:oMath>
                  </m:oMathPara>
                </a14:m>
                <a:endParaRPr lang="en-CA" sz="1600" dirty="0"/>
              </a:p>
            </p:txBody>
          </p:sp>
        </mc:Choice>
        <mc:Fallback xmlns="">
          <p:sp>
            <p:nvSpPr>
              <p:cNvPr id="36" name="TextBox 35">
                <a:extLst>
                  <a:ext uri="{FF2B5EF4-FFF2-40B4-BE49-F238E27FC236}">
                    <a16:creationId xmlns:a16="http://schemas.microsoft.com/office/drawing/2014/main" id="{940DEFB0-95E5-439C-9127-4604BDB0576F}"/>
                  </a:ext>
                </a:extLst>
              </p:cNvPr>
              <p:cNvSpPr txBox="1">
                <a:spLocks noRot="1" noChangeAspect="1" noMove="1" noResize="1" noEditPoints="1" noAdjustHandles="1" noChangeArrowheads="1" noChangeShapeType="1" noTextEdit="1"/>
              </p:cNvSpPr>
              <p:nvPr/>
            </p:nvSpPr>
            <p:spPr>
              <a:xfrm>
                <a:off x="3194408" y="5681959"/>
                <a:ext cx="332452" cy="338554"/>
              </a:xfrm>
              <a:prstGeom prst="rect">
                <a:avLst/>
              </a:prstGeom>
              <a:blipFill>
                <a:blip r:embed="rId12"/>
                <a:stretch>
                  <a:fillRect r="-7273"/>
                </a:stretch>
              </a:blipFill>
            </p:spPr>
            <p:txBody>
              <a:bodyPr/>
              <a:lstStyle/>
              <a:p>
                <a:r>
                  <a:rPr lang="en-CA">
                    <a:noFill/>
                  </a:rPr>
                  <a:t> </a:t>
                </a:r>
              </a:p>
            </p:txBody>
          </p:sp>
        </mc:Fallback>
      </mc:AlternateContent>
      <p:cxnSp>
        <p:nvCxnSpPr>
          <p:cNvPr id="37" name="Straight Connector 36">
            <a:extLst>
              <a:ext uri="{FF2B5EF4-FFF2-40B4-BE49-F238E27FC236}">
                <a16:creationId xmlns:a16="http://schemas.microsoft.com/office/drawing/2014/main" id="{8604F405-6157-47AC-8E7B-187BC8B1E048}"/>
              </a:ext>
            </a:extLst>
          </p:cNvPr>
          <p:cNvCxnSpPr>
            <a:cxnSpLocks/>
          </p:cNvCxnSpPr>
          <p:nvPr/>
        </p:nvCxnSpPr>
        <p:spPr>
          <a:xfrm flipH="1" flipV="1">
            <a:off x="1284829" y="4568715"/>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0B6B23DF-9403-4344-A007-BECF37160634}"/>
                  </a:ext>
                </a:extLst>
              </p:cNvPr>
              <p:cNvSpPr txBox="1"/>
              <p:nvPr/>
            </p:nvSpPr>
            <p:spPr>
              <a:xfrm>
                <a:off x="941949" y="438652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𝐶</m:t>
                          </m:r>
                        </m:sub>
                      </m:sSub>
                    </m:oMath>
                  </m:oMathPara>
                </a14:m>
                <a:endParaRPr lang="en-CA" sz="1600" dirty="0"/>
              </a:p>
            </p:txBody>
          </p:sp>
        </mc:Choice>
        <mc:Fallback xmlns="">
          <p:sp>
            <p:nvSpPr>
              <p:cNvPr id="38" name="TextBox 37">
                <a:extLst>
                  <a:ext uri="{FF2B5EF4-FFF2-40B4-BE49-F238E27FC236}">
                    <a16:creationId xmlns:a16="http://schemas.microsoft.com/office/drawing/2014/main" id="{0B6B23DF-9403-4344-A007-BECF37160634}"/>
                  </a:ext>
                </a:extLst>
              </p:cNvPr>
              <p:cNvSpPr txBox="1">
                <a:spLocks noRot="1" noChangeAspect="1" noMove="1" noResize="1" noEditPoints="1" noAdjustHandles="1" noChangeArrowheads="1" noChangeShapeType="1" noTextEdit="1"/>
              </p:cNvSpPr>
              <p:nvPr/>
            </p:nvSpPr>
            <p:spPr>
              <a:xfrm>
                <a:off x="941949" y="4386525"/>
                <a:ext cx="332452" cy="338554"/>
              </a:xfrm>
              <a:prstGeom prst="rect">
                <a:avLst/>
              </a:prstGeom>
              <a:blipFill>
                <a:blip r:embed="rId13"/>
                <a:stretch>
                  <a:fillRect/>
                </a:stretch>
              </a:blipFill>
            </p:spPr>
            <p:txBody>
              <a:bodyPr/>
              <a:lstStyle/>
              <a:p>
                <a:r>
                  <a:rPr lang="en-CA">
                    <a:noFill/>
                  </a:rPr>
                  <a:t> </a:t>
                </a:r>
              </a:p>
            </p:txBody>
          </p:sp>
        </mc:Fallback>
      </mc:AlternateContent>
      <p:cxnSp>
        <p:nvCxnSpPr>
          <p:cNvPr id="42" name="Straight Arrow Connector 41">
            <a:extLst>
              <a:ext uri="{FF2B5EF4-FFF2-40B4-BE49-F238E27FC236}">
                <a16:creationId xmlns:a16="http://schemas.microsoft.com/office/drawing/2014/main" id="{C51274C9-2D39-4D86-9E80-58BDB3459665}"/>
              </a:ext>
            </a:extLst>
          </p:cNvPr>
          <p:cNvCxnSpPr>
            <a:cxnSpLocks/>
          </p:cNvCxnSpPr>
          <p:nvPr/>
        </p:nvCxnSpPr>
        <p:spPr>
          <a:xfrm rot="8100000" flipH="1">
            <a:off x="2978183" y="3704341"/>
            <a:ext cx="540000"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p14="http://schemas.microsoft.com/office/powerpoint/2010/main">
        <mc:Choice Requires="p14">
          <p:contentPart p14:bwMode="auto" r:id="rId14">
            <p14:nvContentPartPr>
              <p14:cNvPr id="2" name="Ink 1">
                <a:extLst>
                  <a:ext uri="{FF2B5EF4-FFF2-40B4-BE49-F238E27FC236}">
                    <a16:creationId xmlns:a16="http://schemas.microsoft.com/office/drawing/2014/main" id="{504C6511-282F-4CC4-83FF-82DFC42E97B9}"/>
                  </a:ext>
                </a:extLst>
              </p14:cNvPr>
              <p14:cNvContentPartPr/>
              <p14:nvPr/>
            </p14:nvContentPartPr>
            <p14:xfrm>
              <a:off x="3665560" y="4261409"/>
              <a:ext cx="360" cy="360"/>
            </p14:xfrm>
          </p:contentPart>
        </mc:Choice>
        <mc:Fallback xmlns="">
          <p:pic>
            <p:nvPicPr>
              <p:cNvPr id="2" name="Ink 1">
                <a:extLst>
                  <a:ext uri="{FF2B5EF4-FFF2-40B4-BE49-F238E27FC236}">
                    <a16:creationId xmlns:a16="http://schemas.microsoft.com/office/drawing/2014/main" id="{504C6511-282F-4CC4-83FF-82DFC42E97B9}"/>
                  </a:ext>
                </a:extLst>
              </p:cNvPr>
              <p:cNvPicPr/>
              <p:nvPr/>
            </p:nvPicPr>
            <p:blipFill>
              <a:blip r:embed="rId15"/>
              <a:stretch>
                <a:fillRect/>
              </a:stretch>
            </p:blipFill>
            <p:spPr>
              <a:xfrm>
                <a:off x="3661240" y="425708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 name="Ink 2">
                <a:extLst>
                  <a:ext uri="{FF2B5EF4-FFF2-40B4-BE49-F238E27FC236}">
                    <a16:creationId xmlns:a16="http://schemas.microsoft.com/office/drawing/2014/main" id="{25D23A50-EFAA-4704-80E4-9C09A2F976B5}"/>
                  </a:ext>
                </a:extLst>
              </p14:cNvPr>
              <p14:cNvContentPartPr/>
              <p14:nvPr/>
            </p14:nvContentPartPr>
            <p14:xfrm>
              <a:off x="7868560" y="3623849"/>
              <a:ext cx="360" cy="360"/>
            </p14:xfrm>
          </p:contentPart>
        </mc:Choice>
        <mc:Fallback xmlns="">
          <p:pic>
            <p:nvPicPr>
              <p:cNvPr id="3" name="Ink 2">
                <a:extLst>
                  <a:ext uri="{FF2B5EF4-FFF2-40B4-BE49-F238E27FC236}">
                    <a16:creationId xmlns:a16="http://schemas.microsoft.com/office/drawing/2014/main" id="{25D23A50-EFAA-4704-80E4-9C09A2F976B5}"/>
                  </a:ext>
                </a:extLst>
              </p:cNvPr>
              <p:cNvPicPr/>
              <p:nvPr/>
            </p:nvPicPr>
            <p:blipFill>
              <a:blip r:embed="rId15"/>
              <a:stretch>
                <a:fillRect/>
              </a:stretch>
            </p:blipFill>
            <p:spPr>
              <a:xfrm>
                <a:off x="7864240" y="361952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 name="Ink 3">
                <a:extLst>
                  <a:ext uri="{FF2B5EF4-FFF2-40B4-BE49-F238E27FC236}">
                    <a16:creationId xmlns:a16="http://schemas.microsoft.com/office/drawing/2014/main" id="{7FA16DFA-9ABB-4AAE-BE5C-439F8B52A7DE}"/>
                  </a:ext>
                </a:extLst>
              </p14:cNvPr>
              <p14:cNvContentPartPr/>
              <p14:nvPr/>
            </p14:nvContentPartPr>
            <p14:xfrm>
              <a:off x="7868560" y="3556529"/>
              <a:ext cx="360" cy="360"/>
            </p14:xfrm>
          </p:contentPart>
        </mc:Choice>
        <mc:Fallback xmlns="">
          <p:pic>
            <p:nvPicPr>
              <p:cNvPr id="4" name="Ink 3">
                <a:extLst>
                  <a:ext uri="{FF2B5EF4-FFF2-40B4-BE49-F238E27FC236}">
                    <a16:creationId xmlns:a16="http://schemas.microsoft.com/office/drawing/2014/main" id="{7FA16DFA-9ABB-4AAE-BE5C-439F8B52A7DE}"/>
                  </a:ext>
                </a:extLst>
              </p:cNvPr>
              <p:cNvPicPr/>
              <p:nvPr/>
            </p:nvPicPr>
            <p:blipFill>
              <a:blip r:embed="rId15"/>
              <a:stretch>
                <a:fillRect/>
              </a:stretch>
            </p:blipFill>
            <p:spPr>
              <a:xfrm>
                <a:off x="7864240" y="355220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5" name="Ink 4">
                <a:extLst>
                  <a:ext uri="{FF2B5EF4-FFF2-40B4-BE49-F238E27FC236}">
                    <a16:creationId xmlns:a16="http://schemas.microsoft.com/office/drawing/2014/main" id="{5DCAA814-2320-4864-B97C-CC7F499BECB2}"/>
                  </a:ext>
                </a:extLst>
              </p14:cNvPr>
              <p14:cNvContentPartPr/>
              <p14:nvPr/>
            </p14:nvContentPartPr>
            <p14:xfrm>
              <a:off x="7644640" y="3060089"/>
              <a:ext cx="31320" cy="60840"/>
            </p14:xfrm>
          </p:contentPart>
        </mc:Choice>
        <mc:Fallback xmlns="">
          <p:pic>
            <p:nvPicPr>
              <p:cNvPr id="5" name="Ink 4">
                <a:extLst>
                  <a:ext uri="{FF2B5EF4-FFF2-40B4-BE49-F238E27FC236}">
                    <a16:creationId xmlns:a16="http://schemas.microsoft.com/office/drawing/2014/main" id="{5DCAA814-2320-4864-B97C-CC7F499BECB2}"/>
                  </a:ext>
                </a:extLst>
              </p:cNvPr>
              <p:cNvPicPr/>
              <p:nvPr/>
            </p:nvPicPr>
            <p:blipFill>
              <a:blip r:embed="rId19"/>
              <a:stretch>
                <a:fillRect/>
              </a:stretch>
            </p:blipFill>
            <p:spPr>
              <a:xfrm>
                <a:off x="7640320" y="3055769"/>
                <a:ext cx="3996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6" name="Ink 5">
                <a:extLst>
                  <a:ext uri="{FF2B5EF4-FFF2-40B4-BE49-F238E27FC236}">
                    <a16:creationId xmlns:a16="http://schemas.microsoft.com/office/drawing/2014/main" id="{495AEE1A-DA4A-4ACE-B117-FE8D988085F0}"/>
                  </a:ext>
                </a:extLst>
              </p14:cNvPr>
              <p14:cNvContentPartPr/>
              <p14:nvPr/>
            </p14:nvContentPartPr>
            <p14:xfrm>
              <a:off x="9361840" y="3433049"/>
              <a:ext cx="360" cy="23040"/>
            </p14:xfrm>
          </p:contentPart>
        </mc:Choice>
        <mc:Fallback xmlns="">
          <p:pic>
            <p:nvPicPr>
              <p:cNvPr id="6" name="Ink 5">
                <a:extLst>
                  <a:ext uri="{FF2B5EF4-FFF2-40B4-BE49-F238E27FC236}">
                    <a16:creationId xmlns:a16="http://schemas.microsoft.com/office/drawing/2014/main" id="{495AEE1A-DA4A-4ACE-B117-FE8D988085F0}"/>
                  </a:ext>
                </a:extLst>
              </p:cNvPr>
              <p:cNvPicPr/>
              <p:nvPr/>
            </p:nvPicPr>
            <p:blipFill>
              <a:blip r:embed="rId21"/>
              <a:stretch>
                <a:fillRect/>
              </a:stretch>
            </p:blipFill>
            <p:spPr>
              <a:xfrm>
                <a:off x="9357520" y="3428729"/>
                <a:ext cx="900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7" name="Ink 6">
                <a:extLst>
                  <a:ext uri="{FF2B5EF4-FFF2-40B4-BE49-F238E27FC236}">
                    <a16:creationId xmlns:a16="http://schemas.microsoft.com/office/drawing/2014/main" id="{ADCC3ABA-9AEF-4AB4-B7DD-44FBEFC25C9B}"/>
                  </a:ext>
                </a:extLst>
              </p14:cNvPr>
              <p14:cNvContentPartPr/>
              <p14:nvPr/>
            </p14:nvContentPartPr>
            <p14:xfrm>
              <a:off x="9025960" y="3380489"/>
              <a:ext cx="360" cy="360"/>
            </p14:xfrm>
          </p:contentPart>
        </mc:Choice>
        <mc:Fallback xmlns="">
          <p:pic>
            <p:nvPicPr>
              <p:cNvPr id="7" name="Ink 6">
                <a:extLst>
                  <a:ext uri="{FF2B5EF4-FFF2-40B4-BE49-F238E27FC236}">
                    <a16:creationId xmlns:a16="http://schemas.microsoft.com/office/drawing/2014/main" id="{ADCC3ABA-9AEF-4AB4-B7DD-44FBEFC25C9B}"/>
                  </a:ext>
                </a:extLst>
              </p:cNvPr>
              <p:cNvPicPr/>
              <p:nvPr/>
            </p:nvPicPr>
            <p:blipFill>
              <a:blip r:embed="rId15"/>
              <a:stretch>
                <a:fillRect/>
              </a:stretch>
            </p:blipFill>
            <p:spPr>
              <a:xfrm>
                <a:off x="9021640" y="337616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8" name="Ink 7">
                <a:extLst>
                  <a:ext uri="{FF2B5EF4-FFF2-40B4-BE49-F238E27FC236}">
                    <a16:creationId xmlns:a16="http://schemas.microsoft.com/office/drawing/2014/main" id="{29D4F15E-30D1-4B82-AFB4-1B782CC4EB1D}"/>
                  </a:ext>
                </a:extLst>
              </p14:cNvPr>
              <p14:cNvContentPartPr/>
              <p14:nvPr/>
            </p14:nvContentPartPr>
            <p14:xfrm>
              <a:off x="8997520" y="3355289"/>
              <a:ext cx="3600" cy="360"/>
            </p14:xfrm>
          </p:contentPart>
        </mc:Choice>
        <mc:Fallback xmlns="">
          <p:pic>
            <p:nvPicPr>
              <p:cNvPr id="8" name="Ink 7">
                <a:extLst>
                  <a:ext uri="{FF2B5EF4-FFF2-40B4-BE49-F238E27FC236}">
                    <a16:creationId xmlns:a16="http://schemas.microsoft.com/office/drawing/2014/main" id="{29D4F15E-30D1-4B82-AFB4-1B782CC4EB1D}"/>
                  </a:ext>
                </a:extLst>
              </p:cNvPr>
              <p:cNvPicPr/>
              <p:nvPr/>
            </p:nvPicPr>
            <p:blipFill>
              <a:blip r:embed="rId24"/>
              <a:stretch>
                <a:fillRect/>
              </a:stretch>
            </p:blipFill>
            <p:spPr>
              <a:xfrm>
                <a:off x="8993200" y="3350969"/>
                <a:ext cx="122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 name="Ink 9">
                <a:extLst>
                  <a:ext uri="{FF2B5EF4-FFF2-40B4-BE49-F238E27FC236}">
                    <a16:creationId xmlns:a16="http://schemas.microsoft.com/office/drawing/2014/main" id="{09B84AE7-3D92-41DB-A7BA-796CEBF13B84}"/>
                  </a:ext>
                </a:extLst>
              </p14:cNvPr>
              <p14:cNvContentPartPr/>
              <p14:nvPr/>
            </p14:nvContentPartPr>
            <p14:xfrm>
              <a:off x="2793280" y="964529"/>
              <a:ext cx="360" cy="360"/>
            </p14:xfrm>
          </p:contentPart>
        </mc:Choice>
        <mc:Fallback xmlns="">
          <p:pic>
            <p:nvPicPr>
              <p:cNvPr id="10" name="Ink 9">
                <a:extLst>
                  <a:ext uri="{FF2B5EF4-FFF2-40B4-BE49-F238E27FC236}">
                    <a16:creationId xmlns:a16="http://schemas.microsoft.com/office/drawing/2014/main" id="{09B84AE7-3D92-41DB-A7BA-796CEBF13B84}"/>
                  </a:ext>
                </a:extLst>
              </p:cNvPr>
              <p:cNvPicPr/>
              <p:nvPr/>
            </p:nvPicPr>
            <p:blipFill>
              <a:blip r:embed="rId15"/>
              <a:stretch>
                <a:fillRect/>
              </a:stretch>
            </p:blipFill>
            <p:spPr>
              <a:xfrm>
                <a:off x="2788960" y="96020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1" name="Ink 10">
                <a:extLst>
                  <a:ext uri="{FF2B5EF4-FFF2-40B4-BE49-F238E27FC236}">
                    <a16:creationId xmlns:a16="http://schemas.microsoft.com/office/drawing/2014/main" id="{B20B08FA-F2F0-4662-AE03-E40F7467DAEA}"/>
                  </a:ext>
                </a:extLst>
              </p14:cNvPr>
              <p14:cNvContentPartPr/>
              <p14:nvPr/>
            </p14:nvContentPartPr>
            <p14:xfrm>
              <a:off x="2717680" y="998009"/>
              <a:ext cx="360" cy="360"/>
            </p14:xfrm>
          </p:contentPart>
        </mc:Choice>
        <mc:Fallback xmlns="">
          <p:pic>
            <p:nvPicPr>
              <p:cNvPr id="11" name="Ink 10">
                <a:extLst>
                  <a:ext uri="{FF2B5EF4-FFF2-40B4-BE49-F238E27FC236}">
                    <a16:creationId xmlns:a16="http://schemas.microsoft.com/office/drawing/2014/main" id="{B20B08FA-F2F0-4662-AE03-E40F7467DAEA}"/>
                  </a:ext>
                </a:extLst>
              </p:cNvPr>
              <p:cNvPicPr/>
              <p:nvPr/>
            </p:nvPicPr>
            <p:blipFill>
              <a:blip r:embed="rId15"/>
              <a:stretch>
                <a:fillRect/>
              </a:stretch>
            </p:blipFill>
            <p:spPr>
              <a:xfrm>
                <a:off x="2713360" y="99368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6" name="Ink 15">
                <a:extLst>
                  <a:ext uri="{FF2B5EF4-FFF2-40B4-BE49-F238E27FC236}">
                    <a16:creationId xmlns:a16="http://schemas.microsoft.com/office/drawing/2014/main" id="{A87F2F84-D971-4315-B091-3B4A5B4D0E22}"/>
                  </a:ext>
                </a:extLst>
              </p14:cNvPr>
              <p14:cNvContentPartPr/>
              <p14:nvPr/>
            </p14:nvContentPartPr>
            <p14:xfrm>
              <a:off x="2650720" y="981449"/>
              <a:ext cx="42120" cy="17280"/>
            </p14:xfrm>
          </p:contentPart>
        </mc:Choice>
        <mc:Fallback xmlns="">
          <p:pic>
            <p:nvPicPr>
              <p:cNvPr id="16" name="Ink 15">
                <a:extLst>
                  <a:ext uri="{FF2B5EF4-FFF2-40B4-BE49-F238E27FC236}">
                    <a16:creationId xmlns:a16="http://schemas.microsoft.com/office/drawing/2014/main" id="{A87F2F84-D971-4315-B091-3B4A5B4D0E22}"/>
                  </a:ext>
                </a:extLst>
              </p:cNvPr>
              <p:cNvPicPr/>
              <p:nvPr/>
            </p:nvPicPr>
            <p:blipFill>
              <a:blip r:embed="rId28"/>
              <a:stretch>
                <a:fillRect/>
              </a:stretch>
            </p:blipFill>
            <p:spPr>
              <a:xfrm>
                <a:off x="2646400" y="977129"/>
                <a:ext cx="5076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8" name="Ink 17">
                <a:extLst>
                  <a:ext uri="{FF2B5EF4-FFF2-40B4-BE49-F238E27FC236}">
                    <a16:creationId xmlns:a16="http://schemas.microsoft.com/office/drawing/2014/main" id="{90AD0793-0D7A-42F2-8734-543EDA86B73A}"/>
                  </a:ext>
                </a:extLst>
              </p14:cNvPr>
              <p14:cNvContentPartPr/>
              <p14:nvPr/>
            </p14:nvContentPartPr>
            <p14:xfrm>
              <a:off x="2625520" y="989369"/>
              <a:ext cx="360" cy="15480"/>
            </p14:xfrm>
          </p:contentPart>
        </mc:Choice>
        <mc:Fallback xmlns="">
          <p:pic>
            <p:nvPicPr>
              <p:cNvPr id="18" name="Ink 17">
                <a:extLst>
                  <a:ext uri="{FF2B5EF4-FFF2-40B4-BE49-F238E27FC236}">
                    <a16:creationId xmlns:a16="http://schemas.microsoft.com/office/drawing/2014/main" id="{90AD0793-0D7A-42F2-8734-543EDA86B73A}"/>
                  </a:ext>
                </a:extLst>
              </p:cNvPr>
              <p:cNvPicPr/>
              <p:nvPr/>
            </p:nvPicPr>
            <p:blipFill>
              <a:blip r:embed="rId30"/>
              <a:stretch>
                <a:fillRect/>
              </a:stretch>
            </p:blipFill>
            <p:spPr>
              <a:xfrm>
                <a:off x="2621200" y="985049"/>
                <a:ext cx="90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Ink 18">
                <a:extLst>
                  <a:ext uri="{FF2B5EF4-FFF2-40B4-BE49-F238E27FC236}">
                    <a16:creationId xmlns:a16="http://schemas.microsoft.com/office/drawing/2014/main" id="{AA120FE5-81DC-490F-A0FC-43E4CA73D892}"/>
                  </a:ext>
                </a:extLst>
              </p14:cNvPr>
              <p14:cNvContentPartPr/>
              <p14:nvPr/>
            </p14:nvContentPartPr>
            <p14:xfrm>
              <a:off x="7683880" y="1923929"/>
              <a:ext cx="3600" cy="5400"/>
            </p14:xfrm>
          </p:contentPart>
        </mc:Choice>
        <mc:Fallback xmlns="">
          <p:pic>
            <p:nvPicPr>
              <p:cNvPr id="19" name="Ink 18">
                <a:extLst>
                  <a:ext uri="{FF2B5EF4-FFF2-40B4-BE49-F238E27FC236}">
                    <a16:creationId xmlns:a16="http://schemas.microsoft.com/office/drawing/2014/main" id="{AA120FE5-81DC-490F-A0FC-43E4CA73D892}"/>
                  </a:ext>
                </a:extLst>
              </p:cNvPr>
              <p:cNvPicPr/>
              <p:nvPr/>
            </p:nvPicPr>
            <p:blipFill>
              <a:blip r:embed="rId32"/>
              <a:stretch>
                <a:fillRect/>
              </a:stretch>
            </p:blipFill>
            <p:spPr>
              <a:xfrm>
                <a:off x="7679560" y="1919609"/>
                <a:ext cx="12240" cy="14040"/>
              </a:xfrm>
              <a:prstGeom prst="rect">
                <a:avLst/>
              </a:prstGeom>
            </p:spPr>
          </p:pic>
        </mc:Fallback>
      </mc:AlternateContent>
      <p:sp>
        <p:nvSpPr>
          <p:cNvPr id="48" name="Slide Number Placeholder 5">
            <a:extLst>
              <a:ext uri="{FF2B5EF4-FFF2-40B4-BE49-F238E27FC236}">
                <a16:creationId xmlns:a16="http://schemas.microsoft.com/office/drawing/2014/main" id="{61B00ECB-E0B4-4045-B809-15905D49616B}"/>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26</a:t>
            </a:fld>
            <a:endParaRPr lang="en-US" dirty="0"/>
          </a:p>
        </p:txBody>
      </p:sp>
    </p:spTree>
    <p:extLst>
      <p:ext uri="{BB962C8B-B14F-4D97-AF65-F5344CB8AC3E}">
        <p14:creationId xmlns:p14="http://schemas.microsoft.com/office/powerpoint/2010/main" val="1370781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Indifference Curves: Non-Crossing</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a:xfrm>
            <a:off x="838200" y="1690688"/>
            <a:ext cx="10515600" cy="4214813"/>
          </a:xfrm>
        </p:spPr>
        <p:txBody>
          <a:bodyPr>
            <a:normAutofit/>
          </a:bodyPr>
          <a:lstStyle/>
          <a:p>
            <a:endParaRPr lang="en-CA" altLang="en-US" dirty="0"/>
          </a:p>
          <a:p>
            <a:endParaRPr lang="en-CA" altLang="en-US" dirty="0"/>
          </a:p>
          <a:p>
            <a:endParaRPr lang="en-CA" altLang="en-US" dirty="0"/>
          </a:p>
          <a:p>
            <a:endParaRPr lang="en-CA" altLang="en-US" dirty="0"/>
          </a:p>
        </p:txBody>
      </p:sp>
      <p:cxnSp>
        <p:nvCxnSpPr>
          <p:cNvPr id="9" name="Straight Connector 8">
            <a:extLst>
              <a:ext uri="{FF2B5EF4-FFF2-40B4-BE49-F238E27FC236}">
                <a16:creationId xmlns:a16="http://schemas.microsoft.com/office/drawing/2014/main" id="{75DB4683-5C27-4685-923A-643B150CA459}"/>
              </a:ext>
            </a:extLst>
          </p:cNvPr>
          <p:cNvCxnSpPr/>
          <p:nvPr/>
        </p:nvCxnSpPr>
        <p:spPr>
          <a:xfrm>
            <a:off x="1293543" y="1585289"/>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06E9B6DB-26E4-471C-BE25-3E346ABC6A00}"/>
              </a:ext>
            </a:extLst>
          </p:cNvPr>
          <p:cNvCxnSpPr>
            <a:cxnSpLocks/>
          </p:cNvCxnSpPr>
          <p:nvPr/>
        </p:nvCxnSpPr>
        <p:spPr>
          <a:xfrm>
            <a:off x="1291918" y="5665861"/>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BE603D0-AC95-4426-99D2-0D27E15E2683}"/>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2BE603D0-AC95-4426-99D2-0D27E15E2683}"/>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C5F2C32-494B-4EB6-B922-6A869A44DCEF}"/>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5" name="TextBox 14">
                <a:extLst>
                  <a:ext uri="{FF2B5EF4-FFF2-40B4-BE49-F238E27FC236}">
                    <a16:creationId xmlns:a16="http://schemas.microsoft.com/office/drawing/2014/main" id="{AC5F2C32-494B-4EB6-B922-6A869A44DCEF}"/>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4"/>
                <a:stretch>
                  <a:fillRect r="-12500"/>
                </a:stretch>
              </a:blipFill>
            </p:spPr>
            <p:txBody>
              <a:bodyPr/>
              <a:lstStyle/>
              <a:p>
                <a:r>
                  <a:rPr lang="en-CA">
                    <a:noFill/>
                  </a:rPr>
                  <a:t> </a:t>
                </a:r>
              </a:p>
            </p:txBody>
          </p:sp>
        </mc:Fallback>
      </mc:AlternateContent>
      <p:sp>
        <p:nvSpPr>
          <p:cNvPr id="14" name="Freeform: Shape 13">
            <a:extLst>
              <a:ext uri="{FF2B5EF4-FFF2-40B4-BE49-F238E27FC236}">
                <a16:creationId xmlns:a16="http://schemas.microsoft.com/office/drawing/2014/main" id="{EF2FF15A-19E8-419D-9540-570B9C4DAE90}"/>
              </a:ext>
            </a:extLst>
          </p:cNvPr>
          <p:cNvSpPr/>
          <p:nvPr/>
        </p:nvSpPr>
        <p:spPr>
          <a:xfrm>
            <a:off x="1698984" y="1919706"/>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586E79F5-E538-4224-9D66-4FC7AE44C0AB}"/>
                  </a:ext>
                </a:extLst>
              </p:cNvPr>
              <p:cNvSpPr txBox="1"/>
              <p:nvPr/>
            </p:nvSpPr>
            <p:spPr>
              <a:xfrm>
                <a:off x="2298095" y="263198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31" name="TextBox 30">
                <a:extLst>
                  <a:ext uri="{FF2B5EF4-FFF2-40B4-BE49-F238E27FC236}">
                    <a16:creationId xmlns:a16="http://schemas.microsoft.com/office/drawing/2014/main" id="{586E79F5-E538-4224-9D66-4FC7AE44C0AB}"/>
                  </a:ext>
                </a:extLst>
              </p:cNvPr>
              <p:cNvSpPr txBox="1">
                <a:spLocks noRot="1" noChangeAspect="1" noMove="1" noResize="1" noEditPoints="1" noAdjustHandles="1" noChangeArrowheads="1" noChangeShapeType="1" noTextEdit="1"/>
              </p:cNvSpPr>
              <p:nvPr/>
            </p:nvSpPr>
            <p:spPr>
              <a:xfrm>
                <a:off x="2298095" y="2631988"/>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3CC3A89-5E07-4C42-BC11-88B05CD4A0AA}"/>
                  </a:ext>
                </a:extLst>
              </p:cNvPr>
              <p:cNvSpPr txBox="1"/>
              <p:nvPr/>
            </p:nvSpPr>
            <p:spPr>
              <a:xfrm>
                <a:off x="2056826" y="377552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32" name="TextBox 31">
                <a:extLst>
                  <a:ext uri="{FF2B5EF4-FFF2-40B4-BE49-F238E27FC236}">
                    <a16:creationId xmlns:a16="http://schemas.microsoft.com/office/drawing/2014/main" id="{D3CC3A89-5E07-4C42-BC11-88B05CD4A0AA}"/>
                  </a:ext>
                </a:extLst>
              </p:cNvPr>
              <p:cNvSpPr txBox="1">
                <a:spLocks noRot="1" noChangeAspect="1" noMove="1" noResize="1" noEditPoints="1" noAdjustHandles="1" noChangeArrowheads="1" noChangeShapeType="1" noTextEdit="1"/>
              </p:cNvSpPr>
              <p:nvPr/>
            </p:nvSpPr>
            <p:spPr>
              <a:xfrm>
                <a:off x="2056826" y="3775523"/>
                <a:ext cx="332452" cy="338554"/>
              </a:xfrm>
              <a:prstGeom prst="rect">
                <a:avLst/>
              </a:prstGeom>
              <a:blipFill>
                <a:blip r:embed="rId6"/>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94E400BA-01A3-4DA5-A969-222025EDA4E0}"/>
                  </a:ext>
                </a:extLst>
              </p:cNvPr>
              <p:cNvSpPr txBox="1"/>
              <p:nvPr/>
            </p:nvSpPr>
            <p:spPr>
              <a:xfrm>
                <a:off x="4189746" y="4544656"/>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34" name="TextBox 33">
                <a:extLst>
                  <a:ext uri="{FF2B5EF4-FFF2-40B4-BE49-F238E27FC236}">
                    <a16:creationId xmlns:a16="http://schemas.microsoft.com/office/drawing/2014/main" id="{94E400BA-01A3-4DA5-A969-222025EDA4E0}"/>
                  </a:ext>
                </a:extLst>
              </p:cNvPr>
              <p:cNvSpPr txBox="1">
                <a:spLocks noRot="1" noChangeAspect="1" noMove="1" noResize="1" noEditPoints="1" noAdjustHandles="1" noChangeArrowheads="1" noChangeShapeType="1" noTextEdit="1"/>
              </p:cNvSpPr>
              <p:nvPr/>
            </p:nvSpPr>
            <p:spPr>
              <a:xfrm>
                <a:off x="4189746" y="4544656"/>
                <a:ext cx="332452" cy="338554"/>
              </a:xfrm>
              <a:prstGeom prst="rect">
                <a:avLst/>
              </a:prstGeom>
              <a:blipFill>
                <a:blip r:embed="rId7"/>
                <a:stretch>
                  <a:fillRect/>
                </a:stretch>
              </a:blipFill>
            </p:spPr>
            <p:txBody>
              <a:bodyPr/>
              <a:lstStyle/>
              <a:p>
                <a:r>
                  <a:rPr lang="en-CA">
                    <a:noFill/>
                  </a:rPr>
                  <a:t> </a:t>
                </a:r>
              </a:p>
            </p:txBody>
          </p:sp>
        </mc:Fallback>
      </mc:AlternateContent>
      <p:sp>
        <p:nvSpPr>
          <p:cNvPr id="25" name="Flowchart: Connector 24">
            <a:extLst>
              <a:ext uri="{FF2B5EF4-FFF2-40B4-BE49-F238E27FC236}">
                <a16:creationId xmlns:a16="http://schemas.microsoft.com/office/drawing/2014/main" id="{C87F6D68-988D-44D8-B651-1CE9B9DF712E}"/>
              </a:ext>
            </a:extLst>
          </p:cNvPr>
          <p:cNvSpPr/>
          <p:nvPr/>
        </p:nvSpPr>
        <p:spPr>
          <a:xfrm rot="21356422" flipV="1">
            <a:off x="2312577" y="3804667"/>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Flowchart: Connector 32">
            <a:extLst>
              <a:ext uri="{FF2B5EF4-FFF2-40B4-BE49-F238E27FC236}">
                <a16:creationId xmlns:a16="http://schemas.microsoft.com/office/drawing/2014/main" id="{241FEB41-0302-4D01-BCC8-2BEC7746F391}"/>
              </a:ext>
            </a:extLst>
          </p:cNvPr>
          <p:cNvSpPr/>
          <p:nvPr/>
        </p:nvSpPr>
        <p:spPr>
          <a:xfrm rot="21356422" flipV="1">
            <a:off x="4201215" y="4815350"/>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5D9B8EC5-25BE-4B55-ABBB-828A07ACD30B}"/>
                  </a:ext>
                </a:extLst>
              </p:cNvPr>
              <p:cNvSpPr txBox="1"/>
              <p:nvPr/>
            </p:nvSpPr>
            <p:spPr>
              <a:xfrm>
                <a:off x="3945413" y="500704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oMath>
                  </m:oMathPara>
                </a14:m>
                <a:endParaRPr lang="en-CA" sz="1600" dirty="0"/>
              </a:p>
            </p:txBody>
          </p:sp>
        </mc:Choice>
        <mc:Fallback xmlns="">
          <p:sp>
            <p:nvSpPr>
              <p:cNvPr id="35" name="TextBox 34">
                <a:extLst>
                  <a:ext uri="{FF2B5EF4-FFF2-40B4-BE49-F238E27FC236}">
                    <a16:creationId xmlns:a16="http://schemas.microsoft.com/office/drawing/2014/main" id="{5D9B8EC5-25BE-4B55-ABBB-828A07ACD30B}"/>
                  </a:ext>
                </a:extLst>
              </p:cNvPr>
              <p:cNvSpPr txBox="1">
                <a:spLocks noRot="1" noChangeAspect="1" noMove="1" noResize="1" noEditPoints="1" noAdjustHandles="1" noChangeArrowheads="1" noChangeShapeType="1" noTextEdit="1"/>
              </p:cNvSpPr>
              <p:nvPr/>
            </p:nvSpPr>
            <p:spPr>
              <a:xfrm>
                <a:off x="3945413" y="5007040"/>
                <a:ext cx="332452" cy="338554"/>
              </a:xfrm>
              <a:prstGeom prst="rect">
                <a:avLst/>
              </a:prstGeom>
              <a:blipFill>
                <a:blip r:embed="rId8"/>
                <a:stretch>
                  <a:fillRect/>
                </a:stretch>
              </a:blipFill>
            </p:spPr>
            <p:txBody>
              <a:bodyPr/>
              <a:lstStyle/>
              <a:p>
                <a:r>
                  <a:rPr lang="en-CA">
                    <a:noFill/>
                  </a:rPr>
                  <a:t> </a:t>
                </a:r>
              </a:p>
            </p:txBody>
          </p:sp>
        </mc:Fallback>
      </mc:AlternateContent>
      <p:sp>
        <p:nvSpPr>
          <p:cNvPr id="21" name="Freeform: Shape 20">
            <a:extLst>
              <a:ext uri="{FF2B5EF4-FFF2-40B4-BE49-F238E27FC236}">
                <a16:creationId xmlns:a16="http://schemas.microsoft.com/office/drawing/2014/main" id="{24FCD43F-0440-4480-A493-886D26C29DD9}"/>
              </a:ext>
            </a:extLst>
          </p:cNvPr>
          <p:cNvSpPr/>
          <p:nvPr/>
        </p:nvSpPr>
        <p:spPr>
          <a:xfrm>
            <a:off x="2175812" y="2242499"/>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3">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cxnSp>
        <p:nvCxnSpPr>
          <p:cNvPr id="5" name="Straight Connector 4">
            <a:extLst>
              <a:ext uri="{FF2B5EF4-FFF2-40B4-BE49-F238E27FC236}">
                <a16:creationId xmlns:a16="http://schemas.microsoft.com/office/drawing/2014/main" id="{58F90CA8-8D38-4741-B647-8240D26A1757}"/>
              </a:ext>
            </a:extLst>
          </p:cNvPr>
          <p:cNvCxnSpPr>
            <a:cxnSpLocks/>
          </p:cNvCxnSpPr>
          <p:nvPr/>
        </p:nvCxnSpPr>
        <p:spPr>
          <a:xfrm>
            <a:off x="2335189" y="2943224"/>
            <a:ext cx="0" cy="2722637"/>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7" name="Flowchart: Connector 16">
            <a:extLst>
              <a:ext uri="{FF2B5EF4-FFF2-40B4-BE49-F238E27FC236}">
                <a16:creationId xmlns:a16="http://schemas.microsoft.com/office/drawing/2014/main" id="{A24AB3CD-00B9-49C1-ADB4-1883846DD3BE}"/>
              </a:ext>
            </a:extLst>
          </p:cNvPr>
          <p:cNvSpPr/>
          <p:nvPr/>
        </p:nvSpPr>
        <p:spPr>
          <a:xfrm>
            <a:off x="2311328" y="2906161"/>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27" name="Straight Connector 26">
            <a:extLst>
              <a:ext uri="{FF2B5EF4-FFF2-40B4-BE49-F238E27FC236}">
                <a16:creationId xmlns:a16="http://schemas.microsoft.com/office/drawing/2014/main" id="{C4DE1358-09AF-4FFF-957E-7663C19891B1}"/>
              </a:ext>
            </a:extLst>
          </p:cNvPr>
          <p:cNvCxnSpPr>
            <a:cxnSpLocks/>
            <a:stCxn id="33" idx="4"/>
          </p:cNvCxnSpPr>
          <p:nvPr/>
        </p:nvCxnSpPr>
        <p:spPr>
          <a:xfrm>
            <a:off x="4225970" y="4815407"/>
            <a:ext cx="1617" cy="86055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3" name="Flowchart: Connector 22">
            <a:extLst>
              <a:ext uri="{FF2B5EF4-FFF2-40B4-BE49-F238E27FC236}">
                <a16:creationId xmlns:a16="http://schemas.microsoft.com/office/drawing/2014/main" id="{AE2AB961-71B9-4658-AA5B-78598A52D32C}"/>
              </a:ext>
            </a:extLst>
          </p:cNvPr>
          <p:cNvSpPr/>
          <p:nvPr/>
        </p:nvSpPr>
        <p:spPr>
          <a:xfrm rot="21356422" flipV="1">
            <a:off x="4201216" y="5038540"/>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36" name="Rectangle 7">
                <a:extLst>
                  <a:ext uri="{FF2B5EF4-FFF2-40B4-BE49-F238E27FC236}">
                    <a16:creationId xmlns:a16="http://schemas.microsoft.com/office/drawing/2014/main" id="{DAACD52C-7D43-4D79-8740-2F1F664AB80A}"/>
                  </a:ext>
                </a:extLst>
              </p:cNvPr>
              <p:cNvSpPr txBox="1">
                <a:spLocks noChangeArrowheads="1"/>
              </p:cNvSpPr>
              <p:nvPr/>
            </p:nvSpPr>
            <p:spPr>
              <a:xfrm>
                <a:off x="6660000" y="1692000"/>
                <a:ext cx="4860000" cy="396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CA" sz="1600" dirty="0"/>
                  <a:t>Indifference curves from the same mapping (i.e., same set of preferences) cannot cross.</a:t>
                </a:r>
              </a:p>
              <a:p>
                <a:pPr>
                  <a:lnSpc>
                    <a:spcPct val="100000"/>
                  </a:lnSpc>
                </a:pPr>
                <a:r>
                  <a:rPr lang="en-CA" sz="1600" dirty="0"/>
                  <a:t>Crossing is equivalent to a violation of the transitivity assumption.</a:t>
                </a:r>
              </a:p>
              <a:p>
                <a:pPr>
                  <a:lnSpc>
                    <a:spcPct val="100000"/>
                  </a:lnSpc>
                </a:pPr>
                <a:r>
                  <a:rPr lang="en-CA" sz="1600" dirty="0"/>
                  <a:t>In the example,</a:t>
                </a:r>
              </a:p>
              <a:p>
                <a:pPr marL="0" indent="0" algn="ctr">
                  <a:lnSpc>
                    <a:spcPct val="100000"/>
                  </a:lnSpc>
                  <a:buNone/>
                </a:pPr>
                <a:r>
                  <a:rPr lang="en-US" sz="1600" i="1" kern="1200" dirty="0">
                    <a:latin typeface="PT Serif" panose="020A0603040505020204" pitchFamily="18" charset="0"/>
                  </a:rPr>
                  <a:t>A</a:t>
                </a:r>
                <a:r>
                  <a:rPr lang="en-US" sz="1600" kern="1200" dirty="0">
                    <a:latin typeface="PT Serif" panose="020A0603040505020204" pitchFamily="18" charset="0"/>
                  </a:rPr>
                  <a:t> </a:t>
                </a:r>
                <a14:m>
                  <m:oMath xmlns:m="http://schemas.openxmlformats.org/officeDocument/2006/math">
                    <m:r>
                      <a:rPr lang="en-US" sz="1600" i="1" kern="1200" smtClean="0">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a:t>
                </a:r>
                <a:r>
                  <a:rPr lang="en-US" sz="1600" i="1" dirty="0">
                    <a:latin typeface="PT Serif" panose="020A0603040505020204" pitchFamily="18" charset="0"/>
                  </a:rPr>
                  <a:t>B</a:t>
                </a:r>
                <a:r>
                  <a:rPr lang="en-US" sz="1600" dirty="0">
                    <a:ea typeface="Cambria Math" panose="02040503050406030204" pitchFamily="18" charset="0"/>
                  </a:rPr>
                  <a:t> </a:t>
                </a:r>
                <a14:m>
                  <m:oMath xmlns:m="http://schemas.openxmlformats.org/officeDocument/2006/math">
                    <m:r>
                      <a:rPr lang="en-US" sz="1600" i="1" smtClean="0">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a:t>
                </a:r>
                <a:r>
                  <a:rPr lang="en-US" sz="1600" i="1" dirty="0">
                    <a:latin typeface="PT Serif" panose="020A0603040505020204" pitchFamily="18" charset="0"/>
                  </a:rPr>
                  <a:t>C</a:t>
                </a:r>
                <a:r>
                  <a:rPr lang="en-US" sz="1600" dirty="0">
                    <a:latin typeface="PT Serif" panose="020A0603040505020204" pitchFamily="18" charset="0"/>
                  </a:rPr>
                  <a:t> </a:t>
                </a:r>
                <a14:m>
                  <m:oMath xmlns:m="http://schemas.openxmlformats.org/officeDocument/2006/math">
                    <m:r>
                      <a:rPr lang="en-US" sz="1600" i="1">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a:t>
                </a:r>
                <a:r>
                  <a:rPr lang="en-US" sz="1600" i="1" dirty="0">
                    <a:latin typeface="PT Serif" panose="020A0603040505020204" pitchFamily="18" charset="0"/>
                  </a:rPr>
                  <a:t>D</a:t>
                </a:r>
              </a:p>
              <a:p>
                <a:pPr marL="230400" indent="0">
                  <a:lnSpc>
                    <a:spcPct val="100000"/>
                  </a:lnSpc>
                  <a:buNone/>
                </a:pPr>
                <a:r>
                  <a:rPr lang="en-US" sz="1600" dirty="0">
                    <a:latin typeface="PT Serif" panose="020A0603040505020204" pitchFamily="18" charset="0"/>
                  </a:rPr>
                  <a:t>which, by transitivity, implies that </a:t>
                </a:r>
                <a:r>
                  <a:rPr lang="en-US" sz="1600" i="1" dirty="0">
                    <a:latin typeface="PT Serif" panose="020A0603040505020204" pitchFamily="18" charset="0"/>
                  </a:rPr>
                  <a:t>A</a:t>
                </a:r>
                <a:r>
                  <a:rPr lang="en-US" sz="1600" dirty="0">
                    <a:latin typeface="PT Serif" panose="020A0603040505020204" pitchFamily="18" charset="0"/>
                  </a:rPr>
                  <a:t> </a:t>
                </a:r>
                <a14:m>
                  <m:oMath xmlns:m="http://schemas.openxmlformats.org/officeDocument/2006/math">
                    <m:r>
                      <a:rPr lang="en-US" sz="1600" i="1">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a:t>
                </a:r>
                <a:r>
                  <a:rPr lang="en-US" sz="1600" i="1" dirty="0">
                    <a:latin typeface="PT Serif" panose="020A0603040505020204" pitchFamily="18" charset="0"/>
                  </a:rPr>
                  <a:t>D</a:t>
                </a:r>
                <a:r>
                  <a:rPr lang="en-US" sz="1600" dirty="0">
                    <a:latin typeface="PT Serif" panose="020A0603040505020204" pitchFamily="18" charset="0"/>
                  </a:rPr>
                  <a:t>; however, as </a:t>
                </a:r>
                <a:r>
                  <a:rPr lang="en-US" sz="1600" i="1" dirty="0">
                    <a:latin typeface="PT Serif" panose="020A0603040505020204" pitchFamily="18" charset="0"/>
                  </a:rPr>
                  <a:t>A</a:t>
                </a:r>
                <a:r>
                  <a:rPr lang="en-US" sz="1600" dirty="0">
                    <a:latin typeface="PT Serif" panose="020A0603040505020204" pitchFamily="18" charset="0"/>
                  </a:rPr>
                  <a:t> and </a:t>
                </a:r>
                <a:r>
                  <a:rPr lang="en-US" sz="1600" i="1" dirty="0">
                    <a:latin typeface="PT Serif" panose="020A0603040505020204" pitchFamily="18" charset="0"/>
                  </a:rPr>
                  <a:t>D </a:t>
                </a:r>
                <a:r>
                  <a:rPr lang="en-US" sz="1600" dirty="0">
                    <a:latin typeface="PT Serif" panose="020A0603040505020204" pitchFamily="18" charset="0"/>
                  </a:rPr>
                  <a:t>lie on the same indifference curve, we know that</a:t>
                </a:r>
              </a:p>
              <a:p>
                <a:pPr marL="0" indent="0" algn="ctr">
                  <a:lnSpc>
                    <a:spcPct val="100000"/>
                  </a:lnSpc>
                  <a:buNone/>
                </a:pPr>
                <a:r>
                  <a:rPr lang="en-US" sz="1600" i="1" dirty="0">
                    <a:latin typeface="PT Serif" panose="020A0603040505020204" pitchFamily="18" charset="0"/>
                  </a:rPr>
                  <a:t>A</a:t>
                </a:r>
                <a14:m>
                  <m:oMath xmlns:m="http://schemas.openxmlformats.org/officeDocument/2006/math">
                    <m:r>
                      <a:rPr lang="en-CA" sz="1600" b="0" i="1" smtClean="0">
                        <a:latin typeface="Cambria Math" panose="02040503050406030204" pitchFamily="18" charset="0"/>
                        <a:ea typeface="Cambria Math" panose="02040503050406030204" pitchFamily="18" charset="0"/>
                      </a:rPr>
                      <m:t> </m:t>
                    </m:r>
                    <m:r>
                      <a:rPr lang="en-US" sz="1600" i="1">
                        <a:latin typeface="Cambria Math" panose="02040503050406030204" pitchFamily="18" charset="0"/>
                        <a:ea typeface="Cambria Math" panose="02040503050406030204" pitchFamily="18" charset="0"/>
                      </a:rPr>
                      <m:t>∼</m:t>
                    </m:r>
                  </m:oMath>
                </a14:m>
                <a:r>
                  <a:rPr lang="en-US" sz="1600" i="1" dirty="0">
                    <a:latin typeface="PT Serif" panose="020A0603040505020204" pitchFamily="18" charset="0"/>
                  </a:rPr>
                  <a:t> D</a:t>
                </a:r>
              </a:p>
              <a:p>
                <a:pPr marL="230400" indent="0">
                  <a:lnSpc>
                    <a:spcPct val="100000"/>
                  </a:lnSpc>
                  <a:buNone/>
                </a:pPr>
                <a:r>
                  <a:rPr lang="en-US" sz="1600" dirty="0">
                    <a:latin typeface="PT Serif" panose="020A0603040505020204" pitchFamily="18" charset="0"/>
                  </a:rPr>
                  <a:t>and we then have a contradiction.</a:t>
                </a:r>
                <a:endParaRPr lang="en-CA" sz="1600" dirty="0"/>
              </a:p>
            </p:txBody>
          </p:sp>
        </mc:Choice>
        <mc:Fallback xmlns="">
          <p:sp>
            <p:nvSpPr>
              <p:cNvPr id="36" name="Rectangle 7">
                <a:extLst>
                  <a:ext uri="{FF2B5EF4-FFF2-40B4-BE49-F238E27FC236}">
                    <a16:creationId xmlns:a16="http://schemas.microsoft.com/office/drawing/2014/main" id="{DAACD52C-7D43-4D79-8740-2F1F664AB80A}"/>
                  </a:ext>
                </a:extLst>
              </p:cNvPr>
              <p:cNvSpPr txBox="1">
                <a:spLocks noRot="1" noChangeAspect="1" noMove="1" noResize="1" noEditPoints="1" noAdjustHandles="1" noChangeArrowheads="1" noChangeShapeType="1" noTextEdit="1"/>
              </p:cNvSpPr>
              <p:nvPr/>
            </p:nvSpPr>
            <p:spPr>
              <a:xfrm>
                <a:off x="6660000" y="1692000"/>
                <a:ext cx="4860000" cy="3960000"/>
              </a:xfrm>
              <a:prstGeom prst="rect">
                <a:avLst/>
              </a:prstGeom>
              <a:blipFill>
                <a:blip r:embed="rId9"/>
                <a:stretch>
                  <a:fillRect l="-375" t="-461"/>
                </a:stretch>
              </a:blipFill>
              <a:ln w="12700">
                <a:solidFill>
                  <a:srgbClr val="2F2873"/>
                </a:solidFill>
              </a:ln>
            </p:spPr>
            <p:txBody>
              <a:bodyPr/>
              <a:lstStyle/>
              <a:p>
                <a:r>
                  <a:rPr lang="en-CA">
                    <a:noFill/>
                  </a:rPr>
                  <a:t> </a:t>
                </a:r>
              </a:p>
            </p:txBody>
          </p:sp>
        </mc:Fallback>
      </mc:AlternateContent>
      <p:sp>
        <p:nvSpPr>
          <p:cNvPr id="22" name="Slide Number Placeholder 5">
            <a:extLst>
              <a:ext uri="{FF2B5EF4-FFF2-40B4-BE49-F238E27FC236}">
                <a16:creationId xmlns:a16="http://schemas.microsoft.com/office/drawing/2014/main" id="{9295B482-5872-443F-AC40-BDF243A424CE}"/>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27</a:t>
            </a:fld>
            <a:endParaRPr lang="en-US" dirty="0"/>
          </a:p>
        </p:txBody>
      </p:sp>
    </p:spTree>
    <p:extLst>
      <p:ext uri="{BB962C8B-B14F-4D97-AF65-F5344CB8AC3E}">
        <p14:creationId xmlns:p14="http://schemas.microsoft.com/office/powerpoint/2010/main" val="34404244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Arrow Connector 34">
            <a:extLst>
              <a:ext uri="{FF2B5EF4-FFF2-40B4-BE49-F238E27FC236}">
                <a16:creationId xmlns:a16="http://schemas.microsoft.com/office/drawing/2014/main" id="{040E5E1C-1E31-48AD-BAE3-7AAFD8544C84}"/>
              </a:ext>
            </a:extLst>
          </p:cNvPr>
          <p:cNvCxnSpPr>
            <a:cxnSpLocks/>
          </p:cNvCxnSpPr>
          <p:nvPr/>
        </p:nvCxnSpPr>
        <p:spPr>
          <a:xfrm rot="8100000" flipH="1">
            <a:off x="2652409" y="3324157"/>
            <a:ext cx="396000"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238F1958-6D88-46B6-8F4C-5FD0A1B1499C}"/>
              </a:ext>
            </a:extLst>
          </p:cNvPr>
          <p:cNvCxnSpPr>
            <a:cxnSpLocks/>
          </p:cNvCxnSpPr>
          <p:nvPr/>
        </p:nvCxnSpPr>
        <p:spPr>
          <a:xfrm rot="8100000" flipH="1">
            <a:off x="2304230" y="3658087"/>
            <a:ext cx="396000"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F3417F82-8386-4E2B-91CC-9B2211035553}"/>
              </a:ext>
            </a:extLst>
          </p:cNvPr>
          <p:cNvCxnSpPr>
            <a:cxnSpLocks/>
          </p:cNvCxnSpPr>
          <p:nvPr/>
        </p:nvCxnSpPr>
        <p:spPr>
          <a:xfrm rot="8100000" flipH="1">
            <a:off x="1953771" y="4007903"/>
            <a:ext cx="396000"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6576CA9-1B63-4F74-A775-657E1D3A38E8}"/>
              </a:ext>
            </a:extLst>
          </p:cNvPr>
          <p:cNvCxnSpPr>
            <a:cxnSpLocks/>
          </p:cNvCxnSpPr>
          <p:nvPr/>
        </p:nvCxnSpPr>
        <p:spPr>
          <a:xfrm flipV="1">
            <a:off x="7466554" y="3635735"/>
            <a:ext cx="524218" cy="492301"/>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33" name="Straight Arrow Connector 32">
            <a:extLst>
              <a:ext uri="{FF2B5EF4-FFF2-40B4-BE49-F238E27FC236}">
                <a16:creationId xmlns:a16="http://schemas.microsoft.com/office/drawing/2014/main" id="{AB18D4AA-03BE-496A-A10F-C27A3D67BE92}"/>
              </a:ext>
            </a:extLst>
          </p:cNvPr>
          <p:cNvCxnSpPr>
            <a:cxnSpLocks/>
          </p:cNvCxnSpPr>
          <p:nvPr/>
        </p:nvCxnSpPr>
        <p:spPr>
          <a:xfrm flipV="1">
            <a:off x="8148215" y="2942991"/>
            <a:ext cx="524218" cy="492301"/>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E4A66DB9-F2F9-4955-8781-9A3644F005A0}"/>
              </a:ext>
            </a:extLst>
          </p:cNvPr>
          <p:cNvCxnSpPr>
            <a:cxnSpLocks/>
          </p:cNvCxnSpPr>
          <p:nvPr/>
        </p:nvCxnSpPr>
        <p:spPr>
          <a:xfrm flipV="1">
            <a:off x="8850066" y="2247649"/>
            <a:ext cx="524218" cy="492301"/>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0E9D496C-BF59-4C20-BD49-479680C583CE}"/>
              </a:ext>
            </a:extLst>
          </p:cNvPr>
          <p:cNvCxnSpPr>
            <a:cxnSpLocks/>
          </p:cNvCxnSpPr>
          <p:nvPr/>
        </p:nvCxnSpPr>
        <p:spPr>
          <a:xfrm>
            <a:off x="1296795" y="3426156"/>
            <a:ext cx="1379733" cy="1385829"/>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8917F900-EE91-46D4-B19C-DD420A45D8C7}"/>
              </a:ext>
            </a:extLst>
          </p:cNvPr>
          <p:cNvCxnSpPr>
            <a:cxnSpLocks/>
          </p:cNvCxnSpPr>
          <p:nvPr/>
        </p:nvCxnSpPr>
        <p:spPr>
          <a:xfrm>
            <a:off x="1293543" y="2720898"/>
            <a:ext cx="2052455" cy="2081561"/>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415BF1A8-AB9A-4782-ADD1-A191D9B52F9A}"/>
              </a:ext>
            </a:extLst>
          </p:cNvPr>
          <p:cNvCxnSpPr>
            <a:cxnSpLocks/>
          </p:cNvCxnSpPr>
          <p:nvPr/>
        </p:nvCxnSpPr>
        <p:spPr>
          <a:xfrm>
            <a:off x="1293543" y="2060247"/>
            <a:ext cx="2761205" cy="2749356"/>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Indifference Curves: Examples – 1</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a:xfrm>
            <a:off x="838200" y="1690688"/>
            <a:ext cx="10515600" cy="4214813"/>
          </a:xfrm>
        </p:spPr>
        <p:txBody>
          <a:bodyPr>
            <a:normAutofit/>
          </a:bodyPr>
          <a:lstStyle/>
          <a:p>
            <a:endParaRPr lang="en-CA" altLang="en-US" dirty="0"/>
          </a:p>
          <a:p>
            <a:endParaRPr lang="en-CA" altLang="en-US" dirty="0"/>
          </a:p>
          <a:p>
            <a:endParaRPr lang="en-CA" altLang="en-US" dirty="0"/>
          </a:p>
          <a:p>
            <a:endParaRPr lang="en-CA" altLang="en-US" dirty="0"/>
          </a:p>
        </p:txBody>
      </p:sp>
      <p:cxnSp>
        <p:nvCxnSpPr>
          <p:cNvPr id="9" name="Straight Connector 8">
            <a:extLst>
              <a:ext uri="{FF2B5EF4-FFF2-40B4-BE49-F238E27FC236}">
                <a16:creationId xmlns:a16="http://schemas.microsoft.com/office/drawing/2014/main" id="{75DB4683-5C27-4685-923A-643B150CA459}"/>
              </a:ext>
            </a:extLst>
          </p:cNvPr>
          <p:cNvCxnSpPr>
            <a:cxnSpLocks/>
          </p:cNvCxnSpPr>
          <p:nvPr/>
        </p:nvCxnSpPr>
        <p:spPr>
          <a:xfrm>
            <a:off x="1298306" y="1594620"/>
            <a:ext cx="0" cy="3211556"/>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06E9B6DB-26E4-471C-BE25-3E346ABC6A00}"/>
              </a:ext>
            </a:extLst>
          </p:cNvPr>
          <p:cNvCxnSpPr>
            <a:cxnSpLocks/>
          </p:cNvCxnSpPr>
          <p:nvPr/>
        </p:nvCxnSpPr>
        <p:spPr>
          <a:xfrm>
            <a:off x="1288418" y="4806176"/>
            <a:ext cx="4124685" cy="0"/>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BE603D0-AC95-4426-99D2-0D27E15E2683}"/>
                  </a:ext>
                </a:extLst>
              </p:cNvPr>
              <p:cNvSpPr txBox="1"/>
              <p:nvPr/>
            </p:nvSpPr>
            <p:spPr>
              <a:xfrm>
                <a:off x="1013148" y="1492328"/>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2BE603D0-AC95-4426-99D2-0D27E15E2683}"/>
                  </a:ext>
                </a:extLst>
              </p:cNvPr>
              <p:cNvSpPr txBox="1">
                <a:spLocks noRot="1" noChangeAspect="1" noMove="1" noResize="1" noEditPoints="1" noAdjustHandles="1" noChangeArrowheads="1" noChangeShapeType="1" noTextEdit="1"/>
              </p:cNvSpPr>
              <p:nvPr/>
            </p:nvSpPr>
            <p:spPr>
              <a:xfrm>
                <a:off x="1013148" y="1492328"/>
                <a:ext cx="289560" cy="369332"/>
              </a:xfrm>
              <a:prstGeom prst="rect">
                <a:avLst/>
              </a:prstGeom>
              <a:blipFill>
                <a:blip r:embed="rId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C5F2C32-494B-4EB6-B922-6A869A44DCEF}"/>
                  </a:ext>
                </a:extLst>
              </p:cNvPr>
              <p:cNvSpPr txBox="1"/>
              <p:nvPr/>
            </p:nvSpPr>
            <p:spPr>
              <a:xfrm>
                <a:off x="5171469" y="4757267"/>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5" name="TextBox 14">
                <a:extLst>
                  <a:ext uri="{FF2B5EF4-FFF2-40B4-BE49-F238E27FC236}">
                    <a16:creationId xmlns:a16="http://schemas.microsoft.com/office/drawing/2014/main" id="{AC5F2C32-494B-4EB6-B922-6A869A44DCEF}"/>
                  </a:ext>
                </a:extLst>
              </p:cNvPr>
              <p:cNvSpPr txBox="1">
                <a:spLocks noRot="1" noChangeAspect="1" noMove="1" noResize="1" noEditPoints="1" noAdjustHandles="1" noChangeArrowheads="1" noChangeShapeType="1" noTextEdit="1"/>
              </p:cNvSpPr>
              <p:nvPr/>
            </p:nvSpPr>
            <p:spPr>
              <a:xfrm>
                <a:off x="5171469" y="4757267"/>
                <a:ext cx="289560" cy="369332"/>
              </a:xfrm>
              <a:prstGeom prst="rect">
                <a:avLst/>
              </a:prstGeom>
              <a:blipFill>
                <a:blip r:embed="rId4"/>
                <a:stretch>
                  <a:fillRect r="-12500"/>
                </a:stretch>
              </a:blipFill>
            </p:spPr>
            <p:txBody>
              <a:bodyPr/>
              <a:lstStyle/>
              <a:p>
                <a:r>
                  <a:rPr lang="en-CA">
                    <a:noFill/>
                  </a:rPr>
                  <a:t> </a:t>
                </a:r>
              </a:p>
            </p:txBody>
          </p:sp>
        </mc:Fallback>
      </mc:AlternateContent>
      <p:cxnSp>
        <p:nvCxnSpPr>
          <p:cNvPr id="22" name="Straight Connector 21">
            <a:extLst>
              <a:ext uri="{FF2B5EF4-FFF2-40B4-BE49-F238E27FC236}">
                <a16:creationId xmlns:a16="http://schemas.microsoft.com/office/drawing/2014/main" id="{1E84FEEA-3B85-4B83-97A6-E9548B8FCE01}"/>
              </a:ext>
            </a:extLst>
          </p:cNvPr>
          <p:cNvCxnSpPr>
            <a:cxnSpLocks/>
          </p:cNvCxnSpPr>
          <p:nvPr/>
        </p:nvCxnSpPr>
        <p:spPr>
          <a:xfrm>
            <a:off x="6792140" y="1596479"/>
            <a:ext cx="0" cy="3211556"/>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89FCEE68-D728-424C-AA8E-B84EBCF26638}"/>
              </a:ext>
            </a:extLst>
          </p:cNvPr>
          <p:cNvCxnSpPr>
            <a:cxnSpLocks/>
          </p:cNvCxnSpPr>
          <p:nvPr/>
        </p:nvCxnSpPr>
        <p:spPr>
          <a:xfrm>
            <a:off x="6785751" y="4802459"/>
            <a:ext cx="4122231" cy="0"/>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05B32D36-FFFE-4FEB-B9C3-03C21538172A}"/>
                  </a:ext>
                </a:extLst>
              </p:cNvPr>
              <p:cNvSpPr txBox="1"/>
              <p:nvPr/>
            </p:nvSpPr>
            <p:spPr>
              <a:xfrm>
                <a:off x="10662164" y="474558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28" name="TextBox 27">
                <a:extLst>
                  <a:ext uri="{FF2B5EF4-FFF2-40B4-BE49-F238E27FC236}">
                    <a16:creationId xmlns:a16="http://schemas.microsoft.com/office/drawing/2014/main" id="{05B32D36-FFFE-4FEB-B9C3-03C21538172A}"/>
                  </a:ext>
                </a:extLst>
              </p:cNvPr>
              <p:cNvSpPr txBox="1">
                <a:spLocks noRot="1" noChangeAspect="1" noMove="1" noResize="1" noEditPoints="1" noAdjustHandles="1" noChangeArrowheads="1" noChangeShapeType="1" noTextEdit="1"/>
              </p:cNvSpPr>
              <p:nvPr/>
            </p:nvSpPr>
            <p:spPr>
              <a:xfrm>
                <a:off x="10662164" y="4745589"/>
                <a:ext cx="289560" cy="369332"/>
              </a:xfrm>
              <a:prstGeom prst="rect">
                <a:avLst/>
              </a:prstGeom>
              <a:blipFill>
                <a:blip r:embed="rId5"/>
                <a:stretch>
                  <a:fillRect r="-1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D73CF38E-29FA-40E7-9D84-E15D44C7D56B}"/>
                  </a:ext>
                </a:extLst>
              </p:cNvPr>
              <p:cNvSpPr txBox="1"/>
              <p:nvPr/>
            </p:nvSpPr>
            <p:spPr>
              <a:xfrm>
                <a:off x="6512106" y="149144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29" name="TextBox 28">
                <a:extLst>
                  <a:ext uri="{FF2B5EF4-FFF2-40B4-BE49-F238E27FC236}">
                    <a16:creationId xmlns:a16="http://schemas.microsoft.com/office/drawing/2014/main" id="{D73CF38E-29FA-40E7-9D84-E15D44C7D56B}"/>
                  </a:ext>
                </a:extLst>
              </p:cNvPr>
              <p:cNvSpPr txBox="1">
                <a:spLocks noRot="1" noChangeAspect="1" noMove="1" noResize="1" noEditPoints="1" noAdjustHandles="1" noChangeArrowheads="1" noChangeShapeType="1" noTextEdit="1"/>
              </p:cNvSpPr>
              <p:nvPr/>
            </p:nvSpPr>
            <p:spPr>
              <a:xfrm>
                <a:off x="6512106" y="1491449"/>
                <a:ext cx="289560" cy="369332"/>
              </a:xfrm>
              <a:prstGeom prst="rect">
                <a:avLst/>
              </a:prstGeom>
              <a:blipFill>
                <a:blip r:embed="rId6"/>
                <a:stretch>
                  <a:fillRect r="-8333"/>
                </a:stretch>
              </a:blipFill>
            </p:spPr>
            <p:txBody>
              <a:bodyPr/>
              <a:lstStyle/>
              <a:p>
                <a:r>
                  <a:rPr lang="en-CA">
                    <a:noFill/>
                  </a:rPr>
                  <a:t> </a:t>
                </a:r>
              </a:p>
            </p:txBody>
          </p:sp>
        </mc:Fallback>
      </mc:AlternateContent>
      <p:cxnSp>
        <p:nvCxnSpPr>
          <p:cNvPr id="49" name="Straight Connector 48">
            <a:extLst>
              <a:ext uri="{FF2B5EF4-FFF2-40B4-BE49-F238E27FC236}">
                <a16:creationId xmlns:a16="http://schemas.microsoft.com/office/drawing/2014/main" id="{03533F05-A092-4DC0-8FF2-2A691A302C11}"/>
              </a:ext>
            </a:extLst>
          </p:cNvPr>
          <p:cNvCxnSpPr/>
          <p:nvPr/>
        </p:nvCxnSpPr>
        <p:spPr>
          <a:xfrm>
            <a:off x="7466554" y="2076918"/>
            <a:ext cx="0" cy="20505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5930D20-4B7C-4457-B4F7-5D66CB060086}"/>
              </a:ext>
            </a:extLst>
          </p:cNvPr>
          <p:cNvCxnSpPr/>
          <p:nvPr/>
        </p:nvCxnSpPr>
        <p:spPr>
          <a:xfrm>
            <a:off x="7461791" y="4128699"/>
            <a:ext cx="275435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01657395-F85D-4B6F-B699-AF32F065BF7D}"/>
              </a:ext>
            </a:extLst>
          </p:cNvPr>
          <p:cNvCxnSpPr>
            <a:cxnSpLocks/>
          </p:cNvCxnSpPr>
          <p:nvPr/>
        </p:nvCxnSpPr>
        <p:spPr>
          <a:xfrm>
            <a:off x="8147825" y="2048340"/>
            <a:ext cx="0" cy="137781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C60ECC15-A320-46AD-A621-77AA6AE81A43}"/>
              </a:ext>
            </a:extLst>
          </p:cNvPr>
          <p:cNvCxnSpPr>
            <a:cxnSpLocks/>
          </p:cNvCxnSpPr>
          <p:nvPr/>
        </p:nvCxnSpPr>
        <p:spPr>
          <a:xfrm>
            <a:off x="8143062" y="3429406"/>
            <a:ext cx="207784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BCB853B-A668-455C-8CCA-362028507A3C}"/>
              </a:ext>
            </a:extLst>
          </p:cNvPr>
          <p:cNvCxnSpPr>
            <a:cxnSpLocks/>
          </p:cNvCxnSpPr>
          <p:nvPr/>
        </p:nvCxnSpPr>
        <p:spPr>
          <a:xfrm>
            <a:off x="8845108" y="2043772"/>
            <a:ext cx="3189" cy="68565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0A8EBA4B-7C6D-47F7-975A-E2AC152DC518}"/>
              </a:ext>
            </a:extLst>
          </p:cNvPr>
          <p:cNvCxnSpPr>
            <a:cxnSpLocks/>
          </p:cNvCxnSpPr>
          <p:nvPr/>
        </p:nvCxnSpPr>
        <p:spPr>
          <a:xfrm>
            <a:off x="8840540" y="2734866"/>
            <a:ext cx="1380365" cy="151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23617" name="TextBox 623616">
            <a:extLst>
              <a:ext uri="{FF2B5EF4-FFF2-40B4-BE49-F238E27FC236}">
                <a16:creationId xmlns:a16="http://schemas.microsoft.com/office/drawing/2014/main" id="{E0C880A9-8F2A-49BD-8BAD-A8D4F7FD97F9}"/>
              </a:ext>
            </a:extLst>
          </p:cNvPr>
          <p:cNvSpPr txBox="1"/>
          <p:nvPr/>
        </p:nvSpPr>
        <p:spPr>
          <a:xfrm>
            <a:off x="2417641" y="1565785"/>
            <a:ext cx="2052454" cy="338554"/>
          </a:xfrm>
          <a:prstGeom prst="rect">
            <a:avLst/>
          </a:prstGeom>
          <a:noFill/>
        </p:spPr>
        <p:txBody>
          <a:bodyPr wrap="square" rtlCol="0">
            <a:spAutoFit/>
          </a:bodyPr>
          <a:lstStyle/>
          <a:p>
            <a:r>
              <a:rPr lang="en-CA" sz="1600" dirty="0">
                <a:latin typeface="PT Serif" panose="020A0603040505020204" pitchFamily="18" charset="0"/>
              </a:rPr>
              <a:t>Perfect Substitutes</a:t>
            </a:r>
          </a:p>
        </p:txBody>
      </p:sp>
      <p:sp>
        <p:nvSpPr>
          <p:cNvPr id="68" name="TextBox 67">
            <a:extLst>
              <a:ext uri="{FF2B5EF4-FFF2-40B4-BE49-F238E27FC236}">
                <a16:creationId xmlns:a16="http://schemas.microsoft.com/office/drawing/2014/main" id="{BCDA50E1-3CF4-4F1B-8ECD-4BCFD20ECC5D}"/>
              </a:ext>
            </a:extLst>
          </p:cNvPr>
          <p:cNvSpPr txBox="1"/>
          <p:nvPr/>
        </p:nvSpPr>
        <p:spPr>
          <a:xfrm>
            <a:off x="7812737" y="1568557"/>
            <a:ext cx="2508527" cy="338554"/>
          </a:xfrm>
          <a:prstGeom prst="rect">
            <a:avLst/>
          </a:prstGeom>
          <a:noFill/>
        </p:spPr>
        <p:txBody>
          <a:bodyPr wrap="square" rtlCol="0">
            <a:spAutoFit/>
          </a:bodyPr>
          <a:lstStyle/>
          <a:p>
            <a:r>
              <a:rPr lang="en-CA" sz="1600" dirty="0">
                <a:latin typeface="PT Serif" panose="020A0603040505020204" pitchFamily="18" charset="0"/>
              </a:rPr>
              <a:t>Perfect Complements</a:t>
            </a:r>
          </a:p>
        </p:txBody>
      </p:sp>
      <p:sp>
        <p:nvSpPr>
          <p:cNvPr id="72" name="TextBox 71">
            <a:extLst>
              <a:ext uri="{FF2B5EF4-FFF2-40B4-BE49-F238E27FC236}">
                <a16:creationId xmlns:a16="http://schemas.microsoft.com/office/drawing/2014/main" id="{5488DBA9-DC69-4BA3-96A1-72A2A8363815}"/>
              </a:ext>
            </a:extLst>
          </p:cNvPr>
          <p:cNvSpPr txBox="1"/>
          <p:nvPr/>
        </p:nvSpPr>
        <p:spPr>
          <a:xfrm>
            <a:off x="1183297" y="5094102"/>
            <a:ext cx="4812344" cy="1031051"/>
          </a:xfrm>
          <a:prstGeom prst="rect">
            <a:avLst/>
          </a:prstGeom>
          <a:noFill/>
        </p:spPr>
        <p:txBody>
          <a:bodyPr wrap="square" rtlCol="0">
            <a:spAutoFit/>
          </a:bodyPr>
          <a:lstStyle/>
          <a:p>
            <a:pPr>
              <a:spcAft>
                <a:spcPts val="600"/>
              </a:spcAft>
            </a:pPr>
            <a:r>
              <a:rPr lang="en-CA" sz="1400" dirty="0">
                <a:latin typeface="PT Serif" panose="020A0603040505020204" pitchFamily="18" charset="0"/>
              </a:rPr>
              <a:t>In this case, a consumer is willing to substitute good </a:t>
            </a:r>
            <a:r>
              <a:rPr lang="en-CA" sz="1400" i="1" dirty="0">
                <a:latin typeface="PT Serif" panose="020A0603040505020204" pitchFamily="18" charset="0"/>
              </a:rPr>
              <a:t>Y</a:t>
            </a:r>
            <a:r>
              <a:rPr lang="en-CA" sz="1400" dirty="0">
                <a:latin typeface="PT Serif" panose="020A0603040505020204" pitchFamily="18" charset="0"/>
              </a:rPr>
              <a:t> for good </a:t>
            </a:r>
            <a:r>
              <a:rPr lang="en-CA" sz="1400" i="1" dirty="0">
                <a:latin typeface="PT Serif" panose="020A0603040505020204" pitchFamily="18" charset="0"/>
              </a:rPr>
              <a:t>X</a:t>
            </a:r>
            <a:r>
              <a:rPr lang="en-CA" sz="1400" dirty="0">
                <a:latin typeface="PT Serif" panose="020A0603040505020204" pitchFamily="18" charset="0"/>
              </a:rPr>
              <a:t> at a constant rate (e.g., one for one). </a:t>
            </a:r>
          </a:p>
          <a:p>
            <a:pPr>
              <a:spcAft>
                <a:spcPts val="600"/>
              </a:spcAft>
            </a:pPr>
            <a:r>
              <a:rPr lang="en-CA" sz="1400" dirty="0">
                <a:latin typeface="PT Serif" panose="020A0603040505020204" pitchFamily="18" charset="0"/>
              </a:rPr>
              <a:t>Examples: Pepsi and Coke; tea and coffee; red shirt and green shirt; butter and margarine.</a:t>
            </a:r>
          </a:p>
        </p:txBody>
      </p:sp>
      <p:sp>
        <p:nvSpPr>
          <p:cNvPr id="73" name="TextBox 72">
            <a:extLst>
              <a:ext uri="{FF2B5EF4-FFF2-40B4-BE49-F238E27FC236}">
                <a16:creationId xmlns:a16="http://schemas.microsoft.com/office/drawing/2014/main" id="{7E2BBBD0-0EE8-40CF-891B-062C052F6732}"/>
              </a:ext>
            </a:extLst>
          </p:cNvPr>
          <p:cNvSpPr txBox="1"/>
          <p:nvPr/>
        </p:nvSpPr>
        <p:spPr>
          <a:xfrm>
            <a:off x="6663825" y="5092619"/>
            <a:ext cx="4812344" cy="1031051"/>
          </a:xfrm>
          <a:prstGeom prst="rect">
            <a:avLst/>
          </a:prstGeom>
          <a:noFill/>
        </p:spPr>
        <p:txBody>
          <a:bodyPr wrap="square" rtlCol="0">
            <a:spAutoFit/>
          </a:bodyPr>
          <a:lstStyle/>
          <a:p>
            <a:pPr>
              <a:spcAft>
                <a:spcPts val="600"/>
              </a:spcAft>
            </a:pPr>
            <a:r>
              <a:rPr lang="en-CA" sz="1400" dirty="0">
                <a:latin typeface="PT Serif" panose="020A0603040505020204" pitchFamily="18" charset="0"/>
              </a:rPr>
              <a:t>In this case, a consumer wants to consume the two goods in fixed proportions (e.g., one for one). </a:t>
            </a:r>
          </a:p>
          <a:p>
            <a:r>
              <a:rPr lang="en-CA" sz="1400" dirty="0">
                <a:latin typeface="PT Serif" panose="020A0603040505020204" pitchFamily="18" charset="0"/>
              </a:rPr>
              <a:t>Examples: hockey stick and hockey puck; PlayStation and games; pencil and paper; gasoline and car.</a:t>
            </a:r>
          </a:p>
        </p:txBody>
      </p:sp>
      <p:sp>
        <p:nvSpPr>
          <p:cNvPr id="31" name="Slide Number Placeholder 5">
            <a:extLst>
              <a:ext uri="{FF2B5EF4-FFF2-40B4-BE49-F238E27FC236}">
                <a16:creationId xmlns:a16="http://schemas.microsoft.com/office/drawing/2014/main" id="{DFBA16A5-3E3A-4AA6-AC1A-2549404B4542}"/>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28</a:t>
            </a:fld>
            <a:endParaRPr lang="en-US" dirty="0"/>
          </a:p>
        </p:txBody>
      </p:sp>
    </p:spTree>
    <p:extLst>
      <p:ext uri="{BB962C8B-B14F-4D97-AF65-F5344CB8AC3E}">
        <p14:creationId xmlns:p14="http://schemas.microsoft.com/office/powerpoint/2010/main" val="1105875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Arrow Connector 39">
            <a:extLst>
              <a:ext uri="{FF2B5EF4-FFF2-40B4-BE49-F238E27FC236}">
                <a16:creationId xmlns:a16="http://schemas.microsoft.com/office/drawing/2014/main" id="{46DEFF47-799A-47A0-A650-6D91F57DE4C7}"/>
              </a:ext>
            </a:extLst>
          </p:cNvPr>
          <p:cNvCxnSpPr>
            <a:cxnSpLocks/>
          </p:cNvCxnSpPr>
          <p:nvPr/>
        </p:nvCxnSpPr>
        <p:spPr>
          <a:xfrm flipH="1" flipV="1">
            <a:off x="8871064" y="3468236"/>
            <a:ext cx="308337" cy="289225"/>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E56FB689-76EE-4D6C-8163-ADB56D9C29EB}"/>
              </a:ext>
            </a:extLst>
          </p:cNvPr>
          <p:cNvCxnSpPr>
            <a:cxnSpLocks/>
          </p:cNvCxnSpPr>
          <p:nvPr/>
        </p:nvCxnSpPr>
        <p:spPr>
          <a:xfrm flipH="1" flipV="1">
            <a:off x="8519030" y="3131416"/>
            <a:ext cx="308337" cy="289225"/>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16E41254-AF3B-43E5-B85F-8E918F5338A1}"/>
              </a:ext>
            </a:extLst>
          </p:cNvPr>
          <p:cNvCxnSpPr>
            <a:cxnSpLocks/>
          </p:cNvCxnSpPr>
          <p:nvPr/>
        </p:nvCxnSpPr>
        <p:spPr>
          <a:xfrm rot="5400000" flipH="1">
            <a:off x="3764047" y="3839109"/>
            <a:ext cx="540000"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29F6B952-FDD4-4A5C-930C-82AC4ECC0C84}"/>
              </a:ext>
            </a:extLst>
          </p:cNvPr>
          <p:cNvCxnSpPr>
            <a:cxnSpLocks/>
          </p:cNvCxnSpPr>
          <p:nvPr/>
        </p:nvCxnSpPr>
        <p:spPr>
          <a:xfrm rot="5400000" flipH="1">
            <a:off x="3762153" y="3148787"/>
            <a:ext cx="540000"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FBDF6FC3-E80A-4432-92A1-CB19421CD8BA}"/>
              </a:ext>
            </a:extLst>
          </p:cNvPr>
          <p:cNvCxnSpPr>
            <a:cxnSpLocks/>
          </p:cNvCxnSpPr>
          <p:nvPr/>
        </p:nvCxnSpPr>
        <p:spPr>
          <a:xfrm rot="5400000" flipH="1">
            <a:off x="3769622" y="2468848"/>
            <a:ext cx="540000"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83C5DF12-DB26-4CA4-9F13-8D34F1EF21DC}"/>
              </a:ext>
            </a:extLst>
          </p:cNvPr>
          <p:cNvCxnSpPr>
            <a:cxnSpLocks/>
          </p:cNvCxnSpPr>
          <p:nvPr/>
        </p:nvCxnSpPr>
        <p:spPr>
          <a:xfrm>
            <a:off x="1294695" y="2742155"/>
            <a:ext cx="3759946" cy="0"/>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C7EF1973-431C-4CA4-A193-E2145FF10878}"/>
              </a:ext>
            </a:extLst>
          </p:cNvPr>
          <p:cNvCxnSpPr>
            <a:cxnSpLocks/>
          </p:cNvCxnSpPr>
          <p:nvPr/>
        </p:nvCxnSpPr>
        <p:spPr>
          <a:xfrm>
            <a:off x="1293182" y="3427955"/>
            <a:ext cx="3759946" cy="0"/>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931249A5-3232-433C-BA6E-1A36D3FC0E37}"/>
              </a:ext>
            </a:extLst>
          </p:cNvPr>
          <p:cNvCxnSpPr>
            <a:cxnSpLocks/>
          </p:cNvCxnSpPr>
          <p:nvPr/>
        </p:nvCxnSpPr>
        <p:spPr>
          <a:xfrm>
            <a:off x="1294695" y="4115847"/>
            <a:ext cx="3759946" cy="0"/>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45F1FFF4-C431-4BC0-887A-D92B6FAEBD52}"/>
              </a:ext>
            </a:extLst>
          </p:cNvPr>
          <p:cNvCxnSpPr>
            <a:cxnSpLocks/>
          </p:cNvCxnSpPr>
          <p:nvPr/>
        </p:nvCxnSpPr>
        <p:spPr>
          <a:xfrm rot="16200000">
            <a:off x="8142805" y="2046133"/>
            <a:ext cx="2761205" cy="2749356"/>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1E363096-54CE-4236-BA73-48A3619E5E1C}"/>
              </a:ext>
            </a:extLst>
          </p:cNvPr>
          <p:cNvCxnSpPr>
            <a:cxnSpLocks/>
          </p:cNvCxnSpPr>
          <p:nvPr/>
        </p:nvCxnSpPr>
        <p:spPr>
          <a:xfrm rot="16200000">
            <a:off x="7456739" y="2046132"/>
            <a:ext cx="2761205" cy="2749356"/>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AD0F3E28-B00A-42A2-9FEB-2958A703F5C4}"/>
              </a:ext>
            </a:extLst>
          </p:cNvPr>
          <p:cNvCxnSpPr>
            <a:cxnSpLocks/>
          </p:cNvCxnSpPr>
          <p:nvPr/>
        </p:nvCxnSpPr>
        <p:spPr>
          <a:xfrm rot="16200000">
            <a:off x="6781455" y="2043381"/>
            <a:ext cx="2761205" cy="2749356"/>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Indifference Curves: Examples – 2</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a:xfrm>
            <a:off x="838200" y="1690688"/>
            <a:ext cx="10515600" cy="4214813"/>
          </a:xfrm>
        </p:spPr>
        <p:txBody>
          <a:bodyPr>
            <a:normAutofit/>
          </a:bodyPr>
          <a:lstStyle/>
          <a:p>
            <a:endParaRPr lang="en-CA" altLang="en-US" dirty="0"/>
          </a:p>
          <a:p>
            <a:endParaRPr lang="en-CA" altLang="en-US" dirty="0"/>
          </a:p>
          <a:p>
            <a:endParaRPr lang="en-CA" altLang="en-US" dirty="0"/>
          </a:p>
          <a:p>
            <a:endParaRPr lang="en-CA" altLang="en-US" dirty="0"/>
          </a:p>
        </p:txBody>
      </p:sp>
      <p:cxnSp>
        <p:nvCxnSpPr>
          <p:cNvPr id="9" name="Straight Connector 8">
            <a:extLst>
              <a:ext uri="{FF2B5EF4-FFF2-40B4-BE49-F238E27FC236}">
                <a16:creationId xmlns:a16="http://schemas.microsoft.com/office/drawing/2014/main" id="{75DB4683-5C27-4685-923A-643B150CA459}"/>
              </a:ext>
            </a:extLst>
          </p:cNvPr>
          <p:cNvCxnSpPr>
            <a:cxnSpLocks/>
          </p:cNvCxnSpPr>
          <p:nvPr/>
        </p:nvCxnSpPr>
        <p:spPr>
          <a:xfrm>
            <a:off x="1293543" y="1594620"/>
            <a:ext cx="0" cy="3211556"/>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06E9B6DB-26E4-471C-BE25-3E346ABC6A00}"/>
              </a:ext>
            </a:extLst>
          </p:cNvPr>
          <p:cNvCxnSpPr>
            <a:cxnSpLocks/>
          </p:cNvCxnSpPr>
          <p:nvPr/>
        </p:nvCxnSpPr>
        <p:spPr>
          <a:xfrm>
            <a:off x="1288419" y="4806176"/>
            <a:ext cx="4124685" cy="0"/>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BE603D0-AC95-4426-99D2-0D27E15E2683}"/>
                  </a:ext>
                </a:extLst>
              </p:cNvPr>
              <p:cNvSpPr txBox="1"/>
              <p:nvPr/>
            </p:nvSpPr>
            <p:spPr>
              <a:xfrm>
                <a:off x="1013148" y="1492328"/>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2BE603D0-AC95-4426-99D2-0D27E15E2683}"/>
                  </a:ext>
                </a:extLst>
              </p:cNvPr>
              <p:cNvSpPr txBox="1">
                <a:spLocks noRot="1" noChangeAspect="1" noMove="1" noResize="1" noEditPoints="1" noAdjustHandles="1" noChangeArrowheads="1" noChangeShapeType="1" noTextEdit="1"/>
              </p:cNvSpPr>
              <p:nvPr/>
            </p:nvSpPr>
            <p:spPr>
              <a:xfrm>
                <a:off x="1013148" y="1492328"/>
                <a:ext cx="289560" cy="369332"/>
              </a:xfrm>
              <a:prstGeom prst="rect">
                <a:avLst/>
              </a:prstGeom>
              <a:blipFill>
                <a:blip r:embed="rId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C5F2C32-494B-4EB6-B922-6A869A44DCEF}"/>
                  </a:ext>
                </a:extLst>
              </p:cNvPr>
              <p:cNvSpPr txBox="1"/>
              <p:nvPr/>
            </p:nvSpPr>
            <p:spPr>
              <a:xfrm>
                <a:off x="5171469" y="4757267"/>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5" name="TextBox 14">
                <a:extLst>
                  <a:ext uri="{FF2B5EF4-FFF2-40B4-BE49-F238E27FC236}">
                    <a16:creationId xmlns:a16="http://schemas.microsoft.com/office/drawing/2014/main" id="{AC5F2C32-494B-4EB6-B922-6A869A44DCEF}"/>
                  </a:ext>
                </a:extLst>
              </p:cNvPr>
              <p:cNvSpPr txBox="1">
                <a:spLocks noRot="1" noChangeAspect="1" noMove="1" noResize="1" noEditPoints="1" noAdjustHandles="1" noChangeArrowheads="1" noChangeShapeType="1" noTextEdit="1"/>
              </p:cNvSpPr>
              <p:nvPr/>
            </p:nvSpPr>
            <p:spPr>
              <a:xfrm>
                <a:off x="5171469" y="4757267"/>
                <a:ext cx="289560" cy="369332"/>
              </a:xfrm>
              <a:prstGeom prst="rect">
                <a:avLst/>
              </a:prstGeom>
              <a:blipFill>
                <a:blip r:embed="rId4"/>
                <a:stretch>
                  <a:fillRect r="-12500"/>
                </a:stretch>
              </a:blipFill>
            </p:spPr>
            <p:txBody>
              <a:bodyPr/>
              <a:lstStyle/>
              <a:p>
                <a:r>
                  <a:rPr lang="en-CA">
                    <a:noFill/>
                  </a:rPr>
                  <a:t> </a:t>
                </a:r>
              </a:p>
            </p:txBody>
          </p:sp>
        </mc:Fallback>
      </mc:AlternateContent>
      <p:cxnSp>
        <p:nvCxnSpPr>
          <p:cNvPr id="22" name="Straight Connector 21">
            <a:extLst>
              <a:ext uri="{FF2B5EF4-FFF2-40B4-BE49-F238E27FC236}">
                <a16:creationId xmlns:a16="http://schemas.microsoft.com/office/drawing/2014/main" id="{1E84FEEA-3B85-4B83-97A6-E9548B8FCE01}"/>
              </a:ext>
            </a:extLst>
          </p:cNvPr>
          <p:cNvCxnSpPr>
            <a:cxnSpLocks/>
          </p:cNvCxnSpPr>
          <p:nvPr/>
        </p:nvCxnSpPr>
        <p:spPr>
          <a:xfrm>
            <a:off x="6787377" y="1596479"/>
            <a:ext cx="0" cy="3211556"/>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89FCEE68-D728-424C-AA8E-B84EBCF26638}"/>
              </a:ext>
            </a:extLst>
          </p:cNvPr>
          <p:cNvCxnSpPr>
            <a:cxnSpLocks/>
          </p:cNvCxnSpPr>
          <p:nvPr/>
        </p:nvCxnSpPr>
        <p:spPr>
          <a:xfrm>
            <a:off x="6780989" y="4802459"/>
            <a:ext cx="4122231" cy="0"/>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05B32D36-FFFE-4FEB-B9C3-03C21538172A}"/>
                  </a:ext>
                </a:extLst>
              </p:cNvPr>
              <p:cNvSpPr txBox="1"/>
              <p:nvPr/>
            </p:nvSpPr>
            <p:spPr>
              <a:xfrm>
                <a:off x="10662164" y="474558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28" name="TextBox 27">
                <a:extLst>
                  <a:ext uri="{FF2B5EF4-FFF2-40B4-BE49-F238E27FC236}">
                    <a16:creationId xmlns:a16="http://schemas.microsoft.com/office/drawing/2014/main" id="{05B32D36-FFFE-4FEB-B9C3-03C21538172A}"/>
                  </a:ext>
                </a:extLst>
              </p:cNvPr>
              <p:cNvSpPr txBox="1">
                <a:spLocks noRot="1" noChangeAspect="1" noMove="1" noResize="1" noEditPoints="1" noAdjustHandles="1" noChangeArrowheads="1" noChangeShapeType="1" noTextEdit="1"/>
              </p:cNvSpPr>
              <p:nvPr/>
            </p:nvSpPr>
            <p:spPr>
              <a:xfrm>
                <a:off x="10662164" y="4745589"/>
                <a:ext cx="289560" cy="369332"/>
              </a:xfrm>
              <a:prstGeom prst="rect">
                <a:avLst/>
              </a:prstGeom>
              <a:blipFill>
                <a:blip r:embed="rId5"/>
                <a:stretch>
                  <a:fillRect r="-1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D73CF38E-29FA-40E7-9D84-E15D44C7D56B}"/>
                  </a:ext>
                </a:extLst>
              </p:cNvPr>
              <p:cNvSpPr txBox="1"/>
              <p:nvPr/>
            </p:nvSpPr>
            <p:spPr>
              <a:xfrm>
                <a:off x="6512106" y="149144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29" name="TextBox 28">
                <a:extLst>
                  <a:ext uri="{FF2B5EF4-FFF2-40B4-BE49-F238E27FC236}">
                    <a16:creationId xmlns:a16="http://schemas.microsoft.com/office/drawing/2014/main" id="{D73CF38E-29FA-40E7-9D84-E15D44C7D56B}"/>
                  </a:ext>
                </a:extLst>
              </p:cNvPr>
              <p:cNvSpPr txBox="1">
                <a:spLocks noRot="1" noChangeAspect="1" noMove="1" noResize="1" noEditPoints="1" noAdjustHandles="1" noChangeArrowheads="1" noChangeShapeType="1" noTextEdit="1"/>
              </p:cNvSpPr>
              <p:nvPr/>
            </p:nvSpPr>
            <p:spPr>
              <a:xfrm>
                <a:off x="6512106" y="1491449"/>
                <a:ext cx="289560" cy="369332"/>
              </a:xfrm>
              <a:prstGeom prst="rect">
                <a:avLst/>
              </a:prstGeom>
              <a:blipFill>
                <a:blip r:embed="rId6"/>
                <a:stretch>
                  <a:fillRect r="-8333"/>
                </a:stretch>
              </a:blipFill>
            </p:spPr>
            <p:txBody>
              <a:bodyPr/>
              <a:lstStyle/>
              <a:p>
                <a:r>
                  <a:rPr lang="en-CA">
                    <a:noFill/>
                  </a:rPr>
                  <a:t> </a:t>
                </a:r>
              </a:p>
            </p:txBody>
          </p:sp>
        </mc:Fallback>
      </mc:AlternateContent>
      <p:sp>
        <p:nvSpPr>
          <p:cNvPr id="623617" name="TextBox 623616">
            <a:extLst>
              <a:ext uri="{FF2B5EF4-FFF2-40B4-BE49-F238E27FC236}">
                <a16:creationId xmlns:a16="http://schemas.microsoft.com/office/drawing/2014/main" id="{E0C880A9-8F2A-49BD-8BAD-A8D4F7FD97F9}"/>
              </a:ext>
            </a:extLst>
          </p:cNvPr>
          <p:cNvSpPr txBox="1"/>
          <p:nvPr/>
        </p:nvSpPr>
        <p:spPr>
          <a:xfrm>
            <a:off x="2619892" y="1582260"/>
            <a:ext cx="2052454" cy="338554"/>
          </a:xfrm>
          <a:prstGeom prst="rect">
            <a:avLst/>
          </a:prstGeom>
          <a:noFill/>
        </p:spPr>
        <p:txBody>
          <a:bodyPr wrap="square" rtlCol="0">
            <a:spAutoFit/>
          </a:bodyPr>
          <a:lstStyle/>
          <a:p>
            <a:r>
              <a:rPr lang="en-CA" sz="1600" dirty="0">
                <a:latin typeface="PT Serif" panose="020A0603040505020204" pitchFamily="18" charset="0"/>
              </a:rPr>
              <a:t>Neutral Goods</a:t>
            </a:r>
          </a:p>
        </p:txBody>
      </p:sp>
      <p:sp>
        <p:nvSpPr>
          <p:cNvPr id="68" name="TextBox 67">
            <a:extLst>
              <a:ext uri="{FF2B5EF4-FFF2-40B4-BE49-F238E27FC236}">
                <a16:creationId xmlns:a16="http://schemas.microsoft.com/office/drawing/2014/main" id="{BCDA50E1-3CF4-4F1B-8ECD-4BCFD20ECC5D}"/>
              </a:ext>
            </a:extLst>
          </p:cNvPr>
          <p:cNvSpPr txBox="1"/>
          <p:nvPr/>
        </p:nvSpPr>
        <p:spPr>
          <a:xfrm>
            <a:off x="8510890" y="1549281"/>
            <a:ext cx="2508527" cy="338554"/>
          </a:xfrm>
          <a:prstGeom prst="rect">
            <a:avLst/>
          </a:prstGeom>
          <a:noFill/>
        </p:spPr>
        <p:txBody>
          <a:bodyPr wrap="square" rtlCol="0">
            <a:spAutoFit/>
          </a:bodyPr>
          <a:lstStyle/>
          <a:p>
            <a:r>
              <a:rPr lang="en-CA" sz="1600" dirty="0">
                <a:latin typeface="PT Serif" panose="020A0603040505020204" pitchFamily="18" charset="0"/>
              </a:rPr>
              <a:t>Bads</a:t>
            </a:r>
          </a:p>
        </p:txBody>
      </p:sp>
      <p:sp>
        <p:nvSpPr>
          <p:cNvPr id="72" name="TextBox 71">
            <a:extLst>
              <a:ext uri="{FF2B5EF4-FFF2-40B4-BE49-F238E27FC236}">
                <a16:creationId xmlns:a16="http://schemas.microsoft.com/office/drawing/2014/main" id="{5488DBA9-DC69-4BA3-96A1-72A2A8363815}"/>
              </a:ext>
            </a:extLst>
          </p:cNvPr>
          <p:cNvSpPr txBox="1"/>
          <p:nvPr/>
        </p:nvSpPr>
        <p:spPr>
          <a:xfrm>
            <a:off x="1183297" y="5094102"/>
            <a:ext cx="4812344" cy="954107"/>
          </a:xfrm>
          <a:prstGeom prst="rect">
            <a:avLst/>
          </a:prstGeom>
          <a:noFill/>
        </p:spPr>
        <p:txBody>
          <a:bodyPr wrap="square" rtlCol="0">
            <a:spAutoFit/>
          </a:bodyPr>
          <a:lstStyle/>
          <a:p>
            <a:r>
              <a:rPr lang="en-CA" sz="1400" dirty="0">
                <a:latin typeface="PT Serif" panose="020A0603040505020204" pitchFamily="18" charset="0"/>
              </a:rPr>
              <a:t>In this case, a consumer has no preferences over (is indifferent to) good </a:t>
            </a:r>
            <a:r>
              <a:rPr lang="en-CA" sz="1400" i="1" dirty="0">
                <a:latin typeface="PT Serif" panose="020A0603040505020204" pitchFamily="18" charset="0"/>
              </a:rPr>
              <a:t>X</a:t>
            </a:r>
            <a:r>
              <a:rPr lang="en-CA" sz="1400" dirty="0">
                <a:latin typeface="PT Serif" panose="020A0603040505020204" pitchFamily="18" charset="0"/>
              </a:rPr>
              <a:t>, and the direction of increasing preference is up (that is, in the direction of increased consumption of good </a:t>
            </a:r>
            <a:r>
              <a:rPr lang="en-CA" sz="1400" i="1" dirty="0">
                <a:latin typeface="PT Serif" panose="020A0603040505020204" pitchFamily="18" charset="0"/>
              </a:rPr>
              <a:t>Y</a:t>
            </a:r>
            <a:r>
              <a:rPr lang="en-CA" sz="1400" dirty="0">
                <a:latin typeface="PT Serif" panose="020A0603040505020204" pitchFamily="18" charset="0"/>
              </a:rPr>
              <a:t>).</a:t>
            </a:r>
          </a:p>
        </p:txBody>
      </p:sp>
      <p:sp>
        <p:nvSpPr>
          <p:cNvPr id="73" name="TextBox 72">
            <a:extLst>
              <a:ext uri="{FF2B5EF4-FFF2-40B4-BE49-F238E27FC236}">
                <a16:creationId xmlns:a16="http://schemas.microsoft.com/office/drawing/2014/main" id="{7E2BBBD0-0EE8-40CF-891B-062C052F6732}"/>
              </a:ext>
            </a:extLst>
          </p:cNvPr>
          <p:cNvSpPr txBox="1"/>
          <p:nvPr/>
        </p:nvSpPr>
        <p:spPr>
          <a:xfrm>
            <a:off x="6663825" y="5092619"/>
            <a:ext cx="4812344" cy="954107"/>
          </a:xfrm>
          <a:prstGeom prst="rect">
            <a:avLst/>
          </a:prstGeom>
          <a:noFill/>
        </p:spPr>
        <p:txBody>
          <a:bodyPr wrap="square" rtlCol="0">
            <a:spAutoFit/>
          </a:bodyPr>
          <a:lstStyle/>
          <a:p>
            <a:r>
              <a:rPr lang="en-CA" sz="1400" dirty="0">
                <a:latin typeface="PT Serif" panose="020A0603040505020204" pitchFamily="18" charset="0"/>
              </a:rPr>
              <a:t>In this case, a consumer does not like good </a:t>
            </a:r>
            <a:r>
              <a:rPr lang="en-CA" sz="1400" i="1" dirty="0">
                <a:latin typeface="PT Serif" panose="020A0603040505020204" pitchFamily="18" charset="0"/>
              </a:rPr>
              <a:t>X</a:t>
            </a:r>
            <a:r>
              <a:rPr lang="en-CA" sz="1400" dirty="0">
                <a:latin typeface="PT Serif" panose="020A0603040505020204" pitchFamily="18" charset="0"/>
              </a:rPr>
              <a:t>, and the direction of increasing preference is up and to the left (that is, in the direction of decreased consumption of good </a:t>
            </a:r>
            <a:r>
              <a:rPr lang="en-CA" sz="1400" i="1" dirty="0">
                <a:latin typeface="PT Serif" panose="020A0603040505020204" pitchFamily="18" charset="0"/>
              </a:rPr>
              <a:t>X</a:t>
            </a:r>
            <a:r>
              <a:rPr lang="en-CA" sz="1400" dirty="0">
                <a:latin typeface="PT Serif" panose="020A0603040505020204" pitchFamily="18" charset="0"/>
              </a:rPr>
              <a:t> and increased consumption of good </a:t>
            </a:r>
            <a:r>
              <a:rPr lang="en-CA" sz="1400" i="1" dirty="0">
                <a:latin typeface="PT Serif" panose="020A0603040505020204" pitchFamily="18" charset="0"/>
              </a:rPr>
              <a:t>Y</a:t>
            </a:r>
            <a:r>
              <a:rPr lang="en-CA" sz="1400" dirty="0">
                <a:latin typeface="PT Serif" panose="020A0603040505020204" pitchFamily="18" charset="0"/>
              </a:rPr>
              <a:t>).</a:t>
            </a:r>
          </a:p>
        </p:txBody>
      </p:sp>
      <p:cxnSp>
        <p:nvCxnSpPr>
          <p:cNvPr id="41" name="Straight Arrow Connector 40">
            <a:extLst>
              <a:ext uri="{FF2B5EF4-FFF2-40B4-BE49-F238E27FC236}">
                <a16:creationId xmlns:a16="http://schemas.microsoft.com/office/drawing/2014/main" id="{09BCE23E-52BA-40D1-80AD-B82FB9652376}"/>
              </a:ext>
            </a:extLst>
          </p:cNvPr>
          <p:cNvCxnSpPr>
            <a:cxnSpLocks/>
          </p:cNvCxnSpPr>
          <p:nvPr/>
        </p:nvCxnSpPr>
        <p:spPr>
          <a:xfrm flipH="1" flipV="1">
            <a:off x="8169212" y="2812036"/>
            <a:ext cx="308337" cy="289225"/>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sp>
        <p:nvSpPr>
          <p:cNvPr id="37" name="Slide Number Placeholder 5">
            <a:extLst>
              <a:ext uri="{FF2B5EF4-FFF2-40B4-BE49-F238E27FC236}">
                <a16:creationId xmlns:a16="http://schemas.microsoft.com/office/drawing/2014/main" id="{C494D1BA-8642-4484-A902-202A46D17DEA}"/>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29</a:t>
            </a:fld>
            <a:endParaRPr lang="en-US" dirty="0"/>
          </a:p>
        </p:txBody>
      </p:sp>
    </p:spTree>
    <p:extLst>
      <p:ext uri="{BB962C8B-B14F-4D97-AF65-F5344CB8AC3E}">
        <p14:creationId xmlns:p14="http://schemas.microsoft.com/office/powerpoint/2010/main" val="3718821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3AC50B-35E4-4775-8F6A-EEA3E7DD143E}"/>
              </a:ext>
            </a:extLst>
          </p:cNvPr>
          <p:cNvSpPr>
            <a:spLocks noGrp="1"/>
          </p:cNvSpPr>
          <p:nvPr>
            <p:ph type="title"/>
          </p:nvPr>
        </p:nvSpPr>
        <p:spPr>
          <a:xfrm>
            <a:off x="5438274" y="333375"/>
            <a:ext cx="5913939" cy="1366838"/>
          </a:xfrm>
        </p:spPr>
        <p:txBody>
          <a:bodyPr anchor="b">
            <a:normAutofit/>
          </a:bodyPr>
          <a:lstStyle/>
          <a:p>
            <a:r>
              <a:rPr lang="en-US" dirty="0">
                <a:solidFill>
                  <a:srgbClr val="2F2873"/>
                </a:solidFill>
              </a:rPr>
              <a:t>Understanding Choices</a:t>
            </a:r>
          </a:p>
        </p:txBody>
      </p:sp>
      <p:sp>
        <p:nvSpPr>
          <p:cNvPr id="48130" name="Rectangle 2">
            <a:extLst>
              <a:ext uri="{FF2B5EF4-FFF2-40B4-BE49-F238E27FC236}">
                <a16:creationId xmlns:a16="http://schemas.microsoft.com/office/drawing/2014/main" id="{330586F1-574E-4172-87E4-04ECCEC33F96}"/>
              </a:ext>
            </a:extLst>
          </p:cNvPr>
          <p:cNvSpPr>
            <a:spLocks noGrp="1" noChangeArrowheads="1"/>
          </p:cNvSpPr>
          <p:nvPr>
            <p:ph type="body" sz="half" idx="2"/>
          </p:nvPr>
        </p:nvSpPr>
        <p:spPr>
          <a:xfrm>
            <a:off x="5438274" y="1808163"/>
            <a:ext cx="5913939" cy="4213225"/>
          </a:xfrm>
        </p:spPr>
        <p:txBody>
          <a:bodyPr vert="horz" lIns="90000" tIns="46800" rIns="90000" bIns="46800" rtlCol="0">
            <a:normAutofit lnSpcReduction="10000"/>
          </a:bodyPr>
          <a:lstStyle/>
          <a:p>
            <a:r>
              <a:rPr lang="en-GB" altLang="en-US" sz="2200" dirty="0"/>
              <a:t>Choices arise because</a:t>
            </a:r>
          </a:p>
          <a:p>
            <a:pPr marL="742950" lvl="1" indent="-285750">
              <a:buFont typeface="Wingdings" panose="05000000000000000000" pitchFamily="2" charset="2"/>
              <a:buChar char="§"/>
            </a:pPr>
            <a:r>
              <a:rPr lang="en-GB" altLang="en-US" sz="1800" dirty="0"/>
              <a:t>resources (e.g., time; income) are scarce</a:t>
            </a:r>
          </a:p>
          <a:p>
            <a:pPr marL="742950" lvl="1" indent="-285750">
              <a:buFont typeface="Wingdings" panose="05000000000000000000" pitchFamily="2" charset="2"/>
              <a:buChar char="§"/>
            </a:pPr>
            <a:r>
              <a:rPr lang="en-GB" altLang="en-US" sz="1800" dirty="0"/>
              <a:t>there are competing alternatives over which we have preferences</a:t>
            </a:r>
          </a:p>
          <a:p>
            <a:r>
              <a:rPr lang="en-GB" altLang="en-US" sz="2200" dirty="0"/>
              <a:t>Understanding choices is important as</a:t>
            </a:r>
          </a:p>
          <a:p>
            <a:pPr marL="742950" lvl="1" indent="-285750">
              <a:buFont typeface="Wingdings" panose="05000000000000000000" pitchFamily="2" charset="2"/>
              <a:buChar char="§"/>
            </a:pPr>
            <a:r>
              <a:rPr lang="en-GB" altLang="en-US" sz="1800" dirty="0"/>
              <a:t>choices determine demand and thus affect markets, and market conditions in turn impact production decisions</a:t>
            </a:r>
          </a:p>
          <a:p>
            <a:pPr marL="742950" lvl="1" indent="-285750">
              <a:buFont typeface="Wingdings" panose="05000000000000000000" pitchFamily="2" charset="2"/>
              <a:buChar char="§"/>
            </a:pPr>
            <a:r>
              <a:rPr lang="en-GB" altLang="en-US" sz="1800" dirty="0"/>
              <a:t>effective policy making for the purpose of affecting and changing behaviour hinges upon our ability to accurately predict choices</a:t>
            </a:r>
          </a:p>
          <a:p>
            <a:r>
              <a:rPr lang="en-GB" altLang="en-US" sz="2200" dirty="0"/>
              <a:t>Two key ingredients to consumer choice are</a:t>
            </a:r>
          </a:p>
          <a:p>
            <a:pPr marL="742950" lvl="1" indent="-285750">
              <a:buFont typeface="Wingdings" panose="05000000000000000000" pitchFamily="2" charset="2"/>
              <a:buChar char="§"/>
            </a:pPr>
            <a:r>
              <a:rPr lang="en-GB" altLang="en-US" sz="1800" dirty="0"/>
              <a:t>budget constraint</a:t>
            </a:r>
          </a:p>
          <a:p>
            <a:pPr marL="742950" lvl="1" indent="-285750">
              <a:buFont typeface="Wingdings" panose="05000000000000000000" pitchFamily="2" charset="2"/>
              <a:buChar char="§"/>
            </a:pPr>
            <a:r>
              <a:rPr lang="en-GB" altLang="en-US" sz="1800" dirty="0"/>
              <a:t>preferences</a:t>
            </a:r>
          </a:p>
        </p:txBody>
      </p:sp>
      <p:sp>
        <p:nvSpPr>
          <p:cNvPr id="73" name="Slide Number Placeholder 4">
            <a:extLst>
              <a:ext uri="{FF2B5EF4-FFF2-40B4-BE49-F238E27FC236}">
                <a16:creationId xmlns:a16="http://schemas.microsoft.com/office/drawing/2014/main" id="{196CDAE0-00C6-410C-8D53-27D82E12924D}"/>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6250DB80-4488-F349-8929-835326F9663C}" type="slidenum">
              <a:rPr lang="en-US" smtClean="0"/>
              <a:pPr>
                <a:spcAft>
                  <a:spcPts val="600"/>
                </a:spcAft>
              </a:pPr>
              <a:t>3</a:t>
            </a:fld>
            <a:endParaRPr lang="en-US" dirty="0"/>
          </a:p>
        </p:txBody>
      </p:sp>
      <p:pic>
        <p:nvPicPr>
          <p:cNvPr id="22" name="Picture 21" descr="Calendar&#10;&#10;Description automatically generated">
            <a:extLst>
              <a:ext uri="{FF2B5EF4-FFF2-40B4-BE49-F238E27FC236}">
                <a16:creationId xmlns:a16="http://schemas.microsoft.com/office/drawing/2014/main" id="{892C4801-6B43-40AE-8BAD-376821C330FA}"/>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9787" y="1119559"/>
            <a:ext cx="3090529" cy="4155333"/>
          </a:xfrm>
          <a:prstGeom prst="rect">
            <a:avLst/>
          </a:prstGeom>
          <a:noFill/>
        </p:spPr>
      </p:pic>
      <p:sp>
        <p:nvSpPr>
          <p:cNvPr id="23" name="TextBox 22">
            <a:extLst>
              <a:ext uri="{FF2B5EF4-FFF2-40B4-BE49-F238E27FC236}">
                <a16:creationId xmlns:a16="http://schemas.microsoft.com/office/drawing/2014/main" id="{DE9797B1-2992-4A5E-B2A0-688EB848C7E6}"/>
              </a:ext>
            </a:extLst>
          </p:cNvPr>
          <p:cNvSpPr txBox="1"/>
          <p:nvPr/>
        </p:nvSpPr>
        <p:spPr>
          <a:xfrm>
            <a:off x="1490224" y="5074837"/>
            <a:ext cx="2440092" cy="200055"/>
          </a:xfrm>
          <a:prstGeom prst="rect">
            <a:avLst/>
          </a:prstGeom>
          <a:solidFill>
            <a:srgbClr val="000000"/>
          </a:solidFill>
        </p:spPr>
        <p:txBody>
          <a:bodyPr wrap="none" rtlCol="0">
            <a:spAutoFit/>
          </a:bodyPr>
          <a:lstStyle/>
          <a:p>
            <a:pPr algn="r">
              <a:spcAft>
                <a:spcPts val="600"/>
              </a:spcAft>
            </a:pPr>
            <a:r>
              <a:rPr lang="en-CA" sz="700" dirty="0">
                <a:solidFill>
                  <a:srgbClr val="FFFFFF"/>
                </a:solidFill>
                <a:hlinkClick r:id="rId4" tooltip="https://www.flickr.com/photos/95205711@N02/21822552801">
                  <a:extLst>
                    <a:ext uri="{A12FA001-AC4F-418D-AE19-62706E023703}">
                      <ahyp:hlinkClr xmlns:ahyp="http://schemas.microsoft.com/office/drawing/2018/hyperlinkcolor" val="tx"/>
                    </a:ext>
                  </a:extLst>
                </a:hlinkClick>
              </a:rPr>
              <a:t>This Photo</a:t>
            </a:r>
            <a:r>
              <a:rPr lang="en-CA" sz="700" dirty="0">
                <a:solidFill>
                  <a:srgbClr val="FFFFFF"/>
                </a:solidFill>
              </a:rPr>
              <a:t> by Unknown Author is licensed under </a:t>
            </a:r>
            <a:r>
              <a:rPr lang="en-CA" sz="700" dirty="0">
                <a:solidFill>
                  <a:srgbClr val="FFFFFF"/>
                </a:solidFill>
                <a:hlinkClick r:id="rId5" tooltip="https://creativecommons.org/licenses/by-nc-sa/3.0/">
                  <a:extLst>
                    <a:ext uri="{A12FA001-AC4F-418D-AE19-62706E023703}">
                      <ahyp:hlinkClr xmlns:ahyp="http://schemas.microsoft.com/office/drawing/2018/hyperlinkcolor" val="tx"/>
                    </a:ext>
                  </a:extLst>
                </a:hlinkClick>
              </a:rPr>
              <a:t>CC BY-SA-NC</a:t>
            </a:r>
            <a:endParaRPr lang="en-CA" sz="700" dirty="0">
              <a:solidFill>
                <a:srgbClr val="FFFFFF"/>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itle 1">
            <a:extLst>
              <a:ext uri="{FF2B5EF4-FFF2-40B4-BE49-F238E27FC236}">
                <a16:creationId xmlns:a16="http://schemas.microsoft.com/office/drawing/2014/main" id="{19D6D794-64E4-435B-9626-FE30A6BD1437}"/>
              </a:ext>
            </a:extLst>
          </p:cNvPr>
          <p:cNvSpPr>
            <a:spLocks noGrp="1"/>
          </p:cNvSpPr>
          <p:nvPr>
            <p:ph type="title"/>
          </p:nvPr>
        </p:nvSpPr>
        <p:spPr>
          <a:xfrm>
            <a:off x="5438274" y="333375"/>
            <a:ext cx="5913939" cy="1366838"/>
          </a:xfrm>
        </p:spPr>
        <p:txBody>
          <a:bodyPr/>
          <a:lstStyle/>
          <a:p>
            <a:r>
              <a:rPr lang="en-US" dirty="0">
                <a:solidFill>
                  <a:srgbClr val="2F2873"/>
                </a:solidFill>
              </a:rPr>
              <a:t>Questions</a:t>
            </a:r>
          </a:p>
        </p:txBody>
      </p:sp>
      <p:sp>
        <p:nvSpPr>
          <p:cNvPr id="34817" name="Rectangle 1"/>
          <p:cNvSpPr>
            <a:spLocks noChangeArrowheads="1"/>
          </p:cNvSpPr>
          <p:nvPr/>
        </p:nvSpPr>
        <p:spPr bwMode="auto">
          <a:xfrm>
            <a:off x="5438274" y="1808163"/>
            <a:ext cx="5913939" cy="4213225"/>
          </a:xfrm>
          <a:prstGeom prst="rect">
            <a:avLst/>
          </a:prstGeom>
        </p:spPr>
        <p:txBody>
          <a:bodyPr vert="horz" lIns="91440" tIns="45720" rIns="91440" bIns="45720" rtlCol="0">
            <a:prstTxWarp prst="textNoShape">
              <a:avLst/>
            </a:prstTxWarp>
            <a:normAutofit lnSpcReduction="10000"/>
          </a:bodyPr>
          <a:lstStyle/>
          <a:p>
            <a:pPr>
              <a:lnSpc>
                <a:spcPct val="90000"/>
              </a:lnSpc>
              <a:spcBef>
                <a:spcPts val="1000"/>
              </a:spcBef>
            </a:pPr>
            <a:endParaRPr lang="en-US" sz="1900" kern="1200" dirty="0">
              <a:latin typeface="PT Serif" panose="020A0603040505020204" pitchFamily="18" charset="77"/>
              <a:ea typeface="+mn-ea"/>
              <a:cs typeface="+mn-cs"/>
            </a:endParaRPr>
          </a:p>
          <a:p>
            <a:pPr>
              <a:lnSpc>
                <a:spcPct val="90000"/>
              </a:lnSpc>
              <a:spcBef>
                <a:spcPts val="1000"/>
              </a:spcBef>
              <a:spcAft>
                <a:spcPts val="3000"/>
              </a:spcAft>
            </a:pPr>
            <a:r>
              <a:rPr lang="en-US" sz="2000" dirty="0">
                <a:latin typeface="PT Serif" panose="020A0603040505020204" pitchFamily="18" charset="77"/>
              </a:rPr>
              <a:t>Describe the shape of indifference curves when commodity </a:t>
            </a:r>
            <a:r>
              <a:rPr lang="en-US" sz="2000" i="1" dirty="0">
                <a:latin typeface="PT Serif" panose="020A0603040505020204" pitchFamily="18" charset="77"/>
              </a:rPr>
              <a:t>Y</a:t>
            </a:r>
            <a:r>
              <a:rPr lang="en-US" sz="2000" dirty="0">
                <a:latin typeface="PT Serif" panose="020A0603040505020204" pitchFamily="18" charset="77"/>
              </a:rPr>
              <a:t> is a neutral good and indicate the direction of increasing preference. Can you think of a neutral good according to your preferences?</a:t>
            </a:r>
            <a:endParaRPr lang="en-US" sz="2000" kern="1200" dirty="0">
              <a:latin typeface="PT Serif" panose="020A0603040505020204" pitchFamily="18" charset="77"/>
              <a:ea typeface="+mn-ea"/>
              <a:cs typeface="+mn-cs"/>
            </a:endParaRPr>
          </a:p>
          <a:p>
            <a:pPr>
              <a:lnSpc>
                <a:spcPct val="90000"/>
              </a:lnSpc>
              <a:spcBef>
                <a:spcPts val="1000"/>
              </a:spcBef>
              <a:spcAft>
                <a:spcPts val="3000"/>
              </a:spcAft>
            </a:pPr>
            <a:r>
              <a:rPr lang="en-US" sz="2000" dirty="0">
                <a:latin typeface="PT Serif" panose="020A0603040505020204" pitchFamily="18" charset="77"/>
              </a:rPr>
              <a:t>Describe the shape of indifference curves when commodity </a:t>
            </a:r>
            <a:r>
              <a:rPr lang="en-US" sz="2000" i="1" dirty="0">
                <a:latin typeface="PT Serif" panose="020A0603040505020204" pitchFamily="18" charset="77"/>
              </a:rPr>
              <a:t>Y</a:t>
            </a:r>
            <a:r>
              <a:rPr lang="en-US" sz="2000" dirty="0">
                <a:latin typeface="PT Serif" panose="020A0603040505020204" pitchFamily="18" charset="77"/>
              </a:rPr>
              <a:t> is a bad and indicate the direction of increasing preference. Can you think of a bad according to your preferences?</a:t>
            </a:r>
            <a:endParaRPr lang="en-US" sz="2000" kern="1200" dirty="0">
              <a:latin typeface="PT Serif" panose="020A0603040505020204" pitchFamily="18" charset="77"/>
              <a:ea typeface="+mn-ea"/>
              <a:cs typeface="+mn-cs"/>
            </a:endParaRPr>
          </a:p>
          <a:p>
            <a:pPr>
              <a:lnSpc>
                <a:spcPct val="90000"/>
              </a:lnSpc>
              <a:spcBef>
                <a:spcPts val="1000"/>
              </a:spcBef>
              <a:spcAft>
                <a:spcPts val="3000"/>
              </a:spcAft>
            </a:pPr>
            <a:r>
              <a:rPr lang="en-US" sz="1900" kern="1200" dirty="0">
                <a:latin typeface="PT Serif" panose="020A0603040505020204" pitchFamily="18" charset="77"/>
                <a:ea typeface="+mn-ea"/>
                <a:cs typeface="+mn-cs"/>
              </a:rPr>
              <a:t>	</a:t>
            </a:r>
          </a:p>
          <a:p>
            <a:pPr>
              <a:lnSpc>
                <a:spcPct val="90000"/>
              </a:lnSpc>
              <a:spcBef>
                <a:spcPts val="1000"/>
              </a:spcBef>
            </a:pPr>
            <a:endParaRPr lang="en-US" sz="1900" kern="1200" dirty="0">
              <a:latin typeface="PT Serif" panose="020A0603040505020204" pitchFamily="18" charset="77"/>
              <a:ea typeface="+mn-ea"/>
              <a:cs typeface="+mn-cs"/>
            </a:endParaRPr>
          </a:p>
        </p:txBody>
      </p:sp>
      <p:sp>
        <p:nvSpPr>
          <p:cNvPr id="84" name="Slide Number Placeholder 4">
            <a:extLst>
              <a:ext uri="{FF2B5EF4-FFF2-40B4-BE49-F238E27FC236}">
                <a16:creationId xmlns:a16="http://schemas.microsoft.com/office/drawing/2014/main" id="{0A763C3C-70CC-4156-83E7-84D7DC506161}"/>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30</a:t>
            </a:fld>
            <a:endParaRPr lang="en-US" dirty="0"/>
          </a:p>
        </p:txBody>
      </p:sp>
      <p:pic>
        <p:nvPicPr>
          <p:cNvPr id="3" name="Picture 2" descr="Logo, icon&#10;&#10;Description automatically generated">
            <a:extLst>
              <a:ext uri="{FF2B5EF4-FFF2-40B4-BE49-F238E27FC236}">
                <a16:creationId xmlns:a16="http://schemas.microsoft.com/office/drawing/2014/main" id="{394DD858-4B90-D249-A65B-7092417F3BF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9787" y="1087651"/>
            <a:ext cx="3090529" cy="4219149"/>
          </a:xfrm>
          <a:prstGeom prst="rect">
            <a:avLst/>
          </a:prstGeom>
          <a:noFill/>
        </p:spPr>
      </p:pic>
      <p:sp>
        <p:nvSpPr>
          <p:cNvPr id="40970" name="Rectangle 10"/>
          <p:cNvSpPr>
            <a:spLocks noChangeArrowheads="1"/>
          </p:cNvSpPr>
          <p:nvPr/>
        </p:nvSpPr>
        <p:spPr bwMode="auto">
          <a:xfrm>
            <a:off x="9290050" y="6484938"/>
            <a:ext cx="237566" cy="369332"/>
          </a:xfrm>
          <a:prstGeom prst="rect">
            <a:avLst/>
          </a:prstGeom>
          <a:noFill/>
          <a:ln w="9525">
            <a:noFill/>
            <a:miter lim="800000"/>
            <a:headEnd/>
            <a:tailEnd/>
          </a:ln>
          <a:effectLst/>
        </p:spPr>
        <p:txBody>
          <a:bodyPr wrap="none">
            <a:prstTxWarp prst="textNoShape">
              <a:avLst/>
            </a:prstTxWarp>
            <a:spAutoFit/>
          </a:bodyPr>
          <a:lstStyle/>
          <a:p>
            <a:pPr>
              <a:spcAft>
                <a:spcPts val="600"/>
              </a:spcAft>
            </a:pPr>
            <a:r>
              <a:rPr lang="en-US" dirty="0"/>
              <a:t> </a:t>
            </a:r>
          </a:p>
        </p:txBody>
      </p:sp>
      <p:sp>
        <p:nvSpPr>
          <p:cNvPr id="8" name="Slide Number Placeholder 3">
            <a:extLst>
              <a:ext uri="{FF2B5EF4-FFF2-40B4-BE49-F238E27FC236}">
                <a16:creationId xmlns:a16="http://schemas.microsoft.com/office/drawing/2014/main" id="{197636D7-FE35-4478-A393-0A63B3161D84}"/>
              </a:ext>
            </a:extLst>
          </p:cNvPr>
          <p:cNvSpPr txBox="1">
            <a:spLocks/>
          </p:cNvSpPr>
          <p:nvPr/>
        </p:nvSpPr>
        <p:spPr>
          <a:xfrm>
            <a:off x="11754464" y="6375078"/>
            <a:ext cx="437536"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kern="1200">
                <a:solidFill>
                  <a:schemeClr val="bg1"/>
                </a:solidFill>
                <a:latin typeface="PT Sans" panose="020B050302020302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250DB80-4488-F349-8929-835326F9663C}" type="slidenum">
              <a:rPr lang="en-US" smtClean="0"/>
              <a:pPr/>
              <a:t>30</a:t>
            </a:fld>
            <a:endParaRPr lang="en-US" dirty="0"/>
          </a:p>
        </p:txBody>
      </p:sp>
      <p:sp>
        <p:nvSpPr>
          <p:cNvPr id="9" name="TextBox 8">
            <a:extLst>
              <a:ext uri="{FF2B5EF4-FFF2-40B4-BE49-F238E27FC236}">
                <a16:creationId xmlns:a16="http://schemas.microsoft.com/office/drawing/2014/main" id="{F68A2D98-99F5-4C5E-B1B9-15EA84CBA58F}"/>
              </a:ext>
            </a:extLst>
          </p:cNvPr>
          <p:cNvSpPr txBox="1"/>
          <p:nvPr/>
        </p:nvSpPr>
        <p:spPr>
          <a:xfrm>
            <a:off x="1293210" y="5106754"/>
            <a:ext cx="2319866"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4" tooltip="https://www.freepngimg.com/png/85229-text-photography-question-interrogation-communication-stock">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5" tooltip="https://creativecommons.org/licenses/by-nc/3.0/">
                  <a:extLst>
                    <a:ext uri="{A12FA001-AC4F-418D-AE19-62706E023703}">
                      <ahyp:hlinkClr xmlns:ahyp="http://schemas.microsoft.com/office/drawing/2018/hyperlinkcolor" val="tx"/>
                    </a:ext>
                  </a:extLst>
                </a:hlinkClick>
              </a:rPr>
              <a:t>CC BY-NC</a:t>
            </a:r>
            <a:endParaRPr lang="en-US" sz="700" dirty="0">
              <a:solidFill>
                <a:srgbClr val="FFFFFF"/>
              </a:solidFill>
            </a:endParaRPr>
          </a:p>
        </p:txBody>
      </p:sp>
    </p:spTree>
    <p:extLst>
      <p:ext uri="{BB962C8B-B14F-4D97-AF65-F5344CB8AC3E}">
        <p14:creationId xmlns:p14="http://schemas.microsoft.com/office/powerpoint/2010/main" val="323085361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Preferences via Utility Functions</a:t>
            </a:r>
          </a:p>
        </p:txBody>
      </p:sp>
      <p:sp>
        <p:nvSpPr>
          <p:cNvPr id="3" name="Content Placeholder 2">
            <a:extLst>
              <a:ext uri="{FF2B5EF4-FFF2-40B4-BE49-F238E27FC236}">
                <a16:creationId xmlns:a16="http://schemas.microsoft.com/office/drawing/2014/main" id="{0BE93B9A-1E8E-4648-9143-0971303A7A72}"/>
              </a:ext>
            </a:extLst>
          </p:cNvPr>
          <p:cNvSpPr>
            <a:spLocks noGrp="1"/>
          </p:cNvSpPr>
          <p:nvPr>
            <p:ph idx="1"/>
          </p:nvPr>
        </p:nvSpPr>
        <p:spPr/>
        <p:txBody>
          <a:bodyPr/>
          <a:lstStyle/>
          <a:p>
            <a:r>
              <a:rPr lang="en-CA" dirty="0"/>
              <a:t>As a mathematical rule, we can express preferences as a function that assigns a numerical value to every alternative/bundle such that more-preferred bundles have higher values than less-preferred bundles.</a:t>
            </a:r>
          </a:p>
          <a:p>
            <a:r>
              <a:rPr lang="en-CA" dirty="0"/>
              <a:t>The value this function, which we call utility function, assigns to each bundle is irrelevant; what is relevant, however, is that, given two bundles (</a:t>
            </a:r>
            <a:r>
              <a:rPr lang="en-CA" i="1" dirty="0"/>
              <a:t>A</a:t>
            </a:r>
            <a:r>
              <a:rPr lang="en-CA" dirty="0"/>
              <a:t> and </a:t>
            </a:r>
            <a:r>
              <a:rPr lang="en-CA" i="1" dirty="0"/>
              <a:t>B</a:t>
            </a:r>
            <a:r>
              <a:rPr lang="en-CA" dirty="0"/>
              <a:t>),</a:t>
            </a:r>
          </a:p>
          <a:p>
            <a:pPr lvl="1"/>
            <a:r>
              <a:rPr lang="en-CA" dirty="0"/>
              <a:t>the value of </a:t>
            </a:r>
            <a:r>
              <a:rPr lang="en-CA" i="1" dirty="0"/>
              <a:t>A</a:t>
            </a:r>
            <a:r>
              <a:rPr lang="en-CA" dirty="0"/>
              <a:t> is greater than the value of </a:t>
            </a:r>
            <a:r>
              <a:rPr lang="en-CA" i="1" dirty="0"/>
              <a:t>B</a:t>
            </a:r>
            <a:r>
              <a:rPr lang="en-CA" dirty="0"/>
              <a:t> if </a:t>
            </a:r>
            <a:r>
              <a:rPr lang="en-CA" i="1" dirty="0"/>
              <a:t>A</a:t>
            </a:r>
            <a:r>
              <a:rPr lang="en-CA" dirty="0"/>
              <a:t> is preferred to </a:t>
            </a:r>
            <a:r>
              <a:rPr lang="en-CA" i="1" dirty="0"/>
              <a:t>B</a:t>
            </a:r>
            <a:endParaRPr lang="en-CA" dirty="0"/>
          </a:p>
          <a:p>
            <a:pPr lvl="1"/>
            <a:r>
              <a:rPr lang="en-CA" dirty="0"/>
              <a:t>the value of </a:t>
            </a:r>
            <a:r>
              <a:rPr lang="en-CA" i="1" dirty="0"/>
              <a:t>A</a:t>
            </a:r>
            <a:r>
              <a:rPr lang="en-CA" dirty="0"/>
              <a:t> is less than the value of </a:t>
            </a:r>
            <a:r>
              <a:rPr lang="en-CA" i="1" dirty="0"/>
              <a:t>B</a:t>
            </a:r>
            <a:r>
              <a:rPr lang="en-CA" dirty="0"/>
              <a:t> if </a:t>
            </a:r>
            <a:r>
              <a:rPr lang="en-CA" i="1" dirty="0"/>
              <a:t>B</a:t>
            </a:r>
            <a:r>
              <a:rPr lang="en-CA" dirty="0"/>
              <a:t> is preferred to </a:t>
            </a:r>
            <a:r>
              <a:rPr lang="en-CA" i="1" dirty="0"/>
              <a:t>A</a:t>
            </a:r>
            <a:endParaRPr lang="en-CA" dirty="0"/>
          </a:p>
          <a:p>
            <a:pPr lvl="1"/>
            <a:r>
              <a:rPr lang="en-CA" dirty="0"/>
              <a:t>the value of </a:t>
            </a:r>
            <a:r>
              <a:rPr lang="en-CA" i="1" dirty="0"/>
              <a:t>A</a:t>
            </a:r>
            <a:r>
              <a:rPr lang="en-CA" dirty="0"/>
              <a:t> is equal to the value of </a:t>
            </a:r>
            <a:r>
              <a:rPr lang="en-CA" i="1" dirty="0"/>
              <a:t>B</a:t>
            </a:r>
            <a:r>
              <a:rPr lang="en-CA" dirty="0"/>
              <a:t> if </a:t>
            </a:r>
            <a:r>
              <a:rPr lang="en-CA" i="1" dirty="0"/>
              <a:t>A</a:t>
            </a:r>
            <a:r>
              <a:rPr lang="en-CA" dirty="0"/>
              <a:t> is as preferred as </a:t>
            </a:r>
            <a:r>
              <a:rPr lang="en-CA" i="1" dirty="0"/>
              <a:t>B</a:t>
            </a:r>
            <a:endParaRPr lang="en-CA" dirty="0"/>
          </a:p>
          <a:p>
            <a:endParaRPr lang="en-CA" dirty="0"/>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31</a:t>
            </a:fld>
            <a:endParaRPr lang="en-US" dirty="0"/>
          </a:p>
        </p:txBody>
      </p:sp>
    </p:spTree>
    <p:extLst>
      <p:ext uri="{BB962C8B-B14F-4D97-AF65-F5344CB8AC3E}">
        <p14:creationId xmlns:p14="http://schemas.microsoft.com/office/powerpoint/2010/main" val="8698673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Utility Function (U) – An Example</a:t>
            </a:r>
          </a:p>
        </p:txBody>
      </p:sp>
      <mc:AlternateContent xmlns:mc="http://schemas.openxmlformats.org/markup-compatibility/2006" xmlns:a14="http://schemas.microsoft.com/office/drawing/2010/main">
        <mc:Choice Requires="a14">
          <p:graphicFrame>
            <p:nvGraphicFramePr>
              <p:cNvPr id="5" name="Content Placeholder 4">
                <a:extLst>
                  <a:ext uri="{FF2B5EF4-FFF2-40B4-BE49-F238E27FC236}">
                    <a16:creationId xmlns:a16="http://schemas.microsoft.com/office/drawing/2014/main" id="{88940688-17FC-44E3-AE4B-4C59FA848F38}"/>
                  </a:ext>
                </a:extLst>
              </p:cNvPr>
              <p:cNvGraphicFramePr>
                <a:graphicFrameLocks noGrp="1"/>
              </p:cNvGraphicFramePr>
              <p:nvPr>
                <p:ph idx="1"/>
                <p:extLst>
                  <p:ext uri="{D42A27DB-BD31-4B8C-83A1-F6EECF244321}">
                    <p14:modId xmlns:p14="http://schemas.microsoft.com/office/powerpoint/2010/main" val="435606488"/>
                  </p:ext>
                </p:extLst>
              </p:nvPr>
            </p:nvGraphicFramePr>
            <p:xfrm>
              <a:off x="893954" y="1806779"/>
              <a:ext cx="5841382" cy="3601564"/>
            </p:xfrm>
            <a:graphic>
              <a:graphicData uri="http://schemas.openxmlformats.org/drawingml/2006/table">
                <a:tbl>
                  <a:tblPr firstRow="1" firstCol="1" bandRow="1">
                    <a:tableStyleId>{5C22544A-7EE6-4342-B048-85BDC9FD1C3A}</a:tableStyleId>
                  </a:tblPr>
                  <a:tblGrid>
                    <a:gridCol w="1460033">
                      <a:extLst>
                        <a:ext uri="{9D8B030D-6E8A-4147-A177-3AD203B41FA5}">
                          <a16:colId xmlns:a16="http://schemas.microsoft.com/office/drawing/2014/main" val="1288514989"/>
                        </a:ext>
                      </a:extLst>
                    </a:gridCol>
                    <a:gridCol w="1460033">
                      <a:extLst>
                        <a:ext uri="{9D8B030D-6E8A-4147-A177-3AD203B41FA5}">
                          <a16:colId xmlns:a16="http://schemas.microsoft.com/office/drawing/2014/main" val="1095745908"/>
                        </a:ext>
                      </a:extLst>
                    </a:gridCol>
                    <a:gridCol w="1460658">
                      <a:extLst>
                        <a:ext uri="{9D8B030D-6E8A-4147-A177-3AD203B41FA5}">
                          <a16:colId xmlns:a16="http://schemas.microsoft.com/office/drawing/2014/main" val="404104411"/>
                        </a:ext>
                      </a:extLst>
                    </a:gridCol>
                    <a:gridCol w="1460658">
                      <a:extLst>
                        <a:ext uri="{9D8B030D-6E8A-4147-A177-3AD203B41FA5}">
                          <a16:colId xmlns:a16="http://schemas.microsoft.com/office/drawing/2014/main" val="533040125"/>
                        </a:ext>
                      </a:extLst>
                    </a:gridCol>
                  </a:tblGrid>
                  <a:tr h="562894">
                    <a:tc>
                      <a:txBody>
                        <a:bodyPr/>
                        <a:lstStyle/>
                        <a:p>
                          <a:pPr algn="l"/>
                          <a:r>
                            <a:rPr lang="en-CA" sz="1600" b="1" dirty="0">
                              <a:solidFill>
                                <a:schemeClr val="tx1"/>
                              </a:solidFill>
                              <a:effectLst/>
                              <a:latin typeface="PT Serif" panose="020A0603040505020204" pitchFamily="18" charset="0"/>
                            </a:rPr>
                            <a:t>Bundle</a:t>
                          </a:r>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T w="12700" cap="flat" cmpd="sng" algn="ctr">
                          <a:solidFill>
                            <a:srgbClr val="2F2873"/>
                          </a:solidFill>
                          <a:prstDash val="solid"/>
                          <a:round/>
                          <a:headEnd type="none" w="med" len="med"/>
                          <a:tailEnd type="none" w="med" len="med"/>
                        </a:lnT>
                        <a:gradFill>
                          <a:gsLst>
                            <a:gs pos="98000">
                              <a:srgbClr val="292B83"/>
                            </a:gs>
                            <a:gs pos="0">
                              <a:schemeClr val="accent1">
                                <a:lumMod val="5000"/>
                                <a:lumOff val="95000"/>
                              </a:schemeClr>
                            </a:gs>
                          </a:gsLst>
                          <a:lin ang="2700000" scaled="1"/>
                        </a:gradFill>
                      </a:tcPr>
                    </a:tc>
                    <a:tc>
                      <a:txBody>
                        <a:bodyPr/>
                        <a:lstStyle/>
                        <a:p>
                          <a:pPr algn="ctr"/>
                          <a14:m>
                            <m:oMathPara xmlns:m="http://schemas.openxmlformats.org/officeDocument/2006/math">
                              <m:oMathParaPr>
                                <m:jc m:val="centerGroup"/>
                              </m:oMathParaPr>
                              <m:oMath xmlns:m="http://schemas.openxmlformats.org/officeDocument/2006/math">
                                <m:sSub>
                                  <m:sSubPr>
                                    <m:ctrlPr>
                                      <a:rPr lang="en-CA" sz="1600" b="1" i="1" smtClean="0">
                                        <a:solidFill>
                                          <a:schemeClr val="tx1"/>
                                        </a:solidFill>
                                        <a:effectLst/>
                                        <a:latin typeface="Cambria Math" panose="02040503050406030204" pitchFamily="18" charset="0"/>
                                      </a:rPr>
                                    </m:ctrlPr>
                                  </m:sSubPr>
                                  <m:e>
                                    <m:r>
                                      <a:rPr lang="en-CA" sz="1600" b="1" i="1" smtClean="0">
                                        <a:solidFill>
                                          <a:schemeClr val="tx1"/>
                                        </a:solidFill>
                                        <a:effectLst/>
                                        <a:latin typeface="Cambria Math" panose="02040503050406030204" pitchFamily="18" charset="0"/>
                                      </a:rPr>
                                      <m:t>𝑼</m:t>
                                    </m:r>
                                  </m:e>
                                  <m:sub>
                                    <m:r>
                                      <a:rPr lang="en-CA" sz="1600" b="1" i="1" smtClean="0">
                                        <a:solidFill>
                                          <a:schemeClr val="tx1"/>
                                        </a:solidFill>
                                        <a:effectLst/>
                                        <a:latin typeface="Cambria Math" panose="02040503050406030204" pitchFamily="18" charset="0"/>
                                      </a:rPr>
                                      <m:t>𝟏</m:t>
                                    </m:r>
                                  </m:sub>
                                </m:sSub>
                                <m:r>
                                  <a:rPr lang="en-CA" sz="1600" b="1" smtClean="0">
                                    <a:solidFill>
                                      <a:schemeClr val="tx1"/>
                                    </a:solidFill>
                                    <a:effectLst/>
                                    <a:latin typeface="Cambria Math" panose="02040503050406030204" pitchFamily="18" charset="0"/>
                                  </a:rPr>
                                  <m:t>=</m:t>
                                </m:r>
                                <m:rad>
                                  <m:radPr>
                                    <m:degHide m:val="on"/>
                                    <m:ctrlPr>
                                      <a:rPr lang="en-CA" sz="1600" b="1" i="1">
                                        <a:solidFill>
                                          <a:schemeClr val="tx1"/>
                                        </a:solidFill>
                                        <a:effectLst/>
                                        <a:latin typeface="Cambria Math" panose="02040503050406030204" pitchFamily="18" charset="0"/>
                                      </a:rPr>
                                    </m:ctrlPr>
                                  </m:radPr>
                                  <m:deg/>
                                  <m:e>
                                    <m:r>
                                      <a:rPr lang="en-CA" sz="1600" b="1" i="1" smtClean="0">
                                        <a:solidFill>
                                          <a:schemeClr val="tx1"/>
                                        </a:solidFill>
                                        <a:effectLst/>
                                        <a:latin typeface="Cambria Math" panose="02040503050406030204" pitchFamily="18" charset="0"/>
                                      </a:rPr>
                                      <m:t>𝑿𝒀</m:t>
                                    </m:r>
                                  </m:e>
                                </m:rad>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T w="12700" cap="flat" cmpd="sng" algn="ctr">
                          <a:solidFill>
                            <a:srgbClr val="2F2873"/>
                          </a:solidFill>
                          <a:prstDash val="solid"/>
                          <a:round/>
                          <a:headEnd type="none" w="med" len="med"/>
                          <a:tailEnd type="none" w="med" len="med"/>
                        </a:lnT>
                        <a:gradFill>
                          <a:gsLst>
                            <a:gs pos="98000">
                              <a:srgbClr val="292B83"/>
                            </a:gs>
                            <a:gs pos="0">
                              <a:schemeClr val="accent1">
                                <a:lumMod val="5000"/>
                                <a:lumOff val="95000"/>
                              </a:schemeClr>
                            </a:gs>
                          </a:gsLst>
                          <a:lin ang="2700000" scaled="1"/>
                        </a:gradFill>
                      </a:tcPr>
                    </a:tc>
                    <a:tc>
                      <a:txBody>
                        <a:bodyPr/>
                        <a:lstStyle/>
                        <a:p>
                          <a:pPr algn="ctr"/>
                          <a14:m>
                            <m:oMathPara xmlns:m="http://schemas.openxmlformats.org/officeDocument/2006/math">
                              <m:oMathParaPr>
                                <m:jc m:val="centerGroup"/>
                              </m:oMathParaPr>
                              <m:oMath xmlns:m="http://schemas.openxmlformats.org/officeDocument/2006/math">
                                <m:sSub>
                                  <m:sSubPr>
                                    <m:ctrlPr>
                                      <a:rPr lang="en-CA" sz="1600" b="1" i="1" smtClean="0">
                                        <a:solidFill>
                                          <a:schemeClr val="tx1"/>
                                        </a:solidFill>
                                        <a:effectLst/>
                                        <a:latin typeface="Cambria Math" panose="02040503050406030204" pitchFamily="18" charset="0"/>
                                      </a:rPr>
                                    </m:ctrlPr>
                                  </m:sSubPr>
                                  <m:e>
                                    <m:r>
                                      <a:rPr lang="en-CA" sz="1600" b="1" i="1" smtClean="0">
                                        <a:solidFill>
                                          <a:schemeClr val="tx1"/>
                                        </a:solidFill>
                                        <a:effectLst/>
                                        <a:latin typeface="Cambria Math" panose="02040503050406030204" pitchFamily="18" charset="0"/>
                                      </a:rPr>
                                      <m:t> </m:t>
                                    </m:r>
                                    <m:r>
                                      <a:rPr lang="en-CA" sz="1600" b="1" i="1" smtClean="0">
                                        <a:solidFill>
                                          <a:schemeClr val="tx1"/>
                                        </a:solidFill>
                                        <a:effectLst/>
                                        <a:latin typeface="Cambria Math" panose="02040503050406030204" pitchFamily="18" charset="0"/>
                                      </a:rPr>
                                      <m:t>𝑼</m:t>
                                    </m:r>
                                  </m:e>
                                  <m:sub>
                                    <m:r>
                                      <a:rPr lang="en-CA" sz="1600" b="1" i="1" smtClean="0">
                                        <a:solidFill>
                                          <a:schemeClr val="tx1"/>
                                        </a:solidFill>
                                        <a:effectLst/>
                                        <a:latin typeface="Cambria Math" panose="02040503050406030204" pitchFamily="18" charset="0"/>
                                      </a:rPr>
                                      <m:t>𝟐</m:t>
                                    </m:r>
                                  </m:sub>
                                </m:sSub>
                                <m:r>
                                  <a:rPr lang="en-CA" sz="1600" b="1" smtClean="0">
                                    <a:solidFill>
                                      <a:schemeClr val="tx1"/>
                                    </a:solidFill>
                                    <a:effectLst/>
                                    <a:latin typeface="Cambria Math" panose="02040503050406030204" pitchFamily="18" charset="0"/>
                                  </a:rPr>
                                  <m:t>=</m:t>
                                </m:r>
                                <m:r>
                                  <a:rPr lang="en-CA" sz="1600" b="1" i="1" smtClean="0">
                                    <a:solidFill>
                                      <a:schemeClr val="tx1"/>
                                    </a:solidFill>
                                    <a:effectLst/>
                                    <a:latin typeface="Cambria Math" panose="02040503050406030204" pitchFamily="18" charset="0"/>
                                  </a:rPr>
                                  <m:t>𝒍𝒏𝑿𝒀</m:t>
                                </m:r>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T w="12700" cap="flat" cmpd="sng" algn="ctr">
                          <a:solidFill>
                            <a:srgbClr val="2F2873"/>
                          </a:solidFill>
                          <a:prstDash val="solid"/>
                          <a:round/>
                          <a:headEnd type="none" w="med" len="med"/>
                          <a:tailEnd type="none" w="med" len="med"/>
                        </a:lnT>
                        <a:gradFill>
                          <a:gsLst>
                            <a:gs pos="98000">
                              <a:srgbClr val="292B83"/>
                            </a:gs>
                            <a:gs pos="0">
                              <a:schemeClr val="accent1">
                                <a:lumMod val="5000"/>
                                <a:lumOff val="95000"/>
                              </a:schemeClr>
                            </a:gs>
                          </a:gsLst>
                          <a:lin ang="2700000" scaled="1"/>
                        </a:gradFill>
                      </a:tcPr>
                    </a:tc>
                    <a:tc>
                      <a:txBody>
                        <a:bodyPr/>
                        <a:lstStyle/>
                        <a:p>
                          <a:pPr algn="ctr"/>
                          <a14:m>
                            <m:oMathPara xmlns:m="http://schemas.openxmlformats.org/officeDocument/2006/math">
                              <m:oMathParaPr>
                                <m:jc m:val="centerGroup"/>
                              </m:oMathParaPr>
                              <m:oMath xmlns:m="http://schemas.openxmlformats.org/officeDocument/2006/math">
                                <m:sSub>
                                  <m:sSubPr>
                                    <m:ctrlPr>
                                      <a:rPr lang="en-CA" sz="1600" b="1" i="1" smtClean="0">
                                        <a:solidFill>
                                          <a:schemeClr val="tx1"/>
                                        </a:solidFill>
                                        <a:effectLst/>
                                        <a:latin typeface="Cambria Math" panose="02040503050406030204" pitchFamily="18" charset="0"/>
                                      </a:rPr>
                                    </m:ctrlPr>
                                  </m:sSubPr>
                                  <m:e>
                                    <m:r>
                                      <a:rPr lang="en-CA" sz="1600" b="1" i="1" smtClean="0">
                                        <a:solidFill>
                                          <a:schemeClr val="tx1"/>
                                        </a:solidFill>
                                        <a:effectLst/>
                                        <a:latin typeface="Cambria Math" panose="02040503050406030204" pitchFamily="18" charset="0"/>
                                      </a:rPr>
                                      <m:t>𝑼</m:t>
                                    </m:r>
                                  </m:e>
                                  <m:sub>
                                    <m:r>
                                      <a:rPr lang="en-CA" sz="1600" b="1" i="1" smtClean="0">
                                        <a:solidFill>
                                          <a:schemeClr val="tx1"/>
                                        </a:solidFill>
                                        <a:effectLst/>
                                        <a:latin typeface="Cambria Math" panose="02040503050406030204" pitchFamily="18" charset="0"/>
                                      </a:rPr>
                                      <m:t>𝟑</m:t>
                                    </m:r>
                                  </m:sub>
                                </m:sSub>
                                <m:r>
                                  <a:rPr lang="en-CA" sz="1600" b="1" smtClean="0">
                                    <a:solidFill>
                                      <a:schemeClr val="tx1"/>
                                    </a:solidFill>
                                    <a:effectLst/>
                                    <a:latin typeface="Cambria Math" panose="02040503050406030204" pitchFamily="18" charset="0"/>
                                  </a:rPr>
                                  <m:t>=</m:t>
                                </m:r>
                                <m:r>
                                  <a:rPr lang="en-CA" sz="1600" b="1" i="1" smtClean="0">
                                    <a:solidFill>
                                      <a:schemeClr val="tx1"/>
                                    </a:solidFill>
                                    <a:effectLst/>
                                    <a:latin typeface="Cambria Math" panose="02040503050406030204" pitchFamily="18" charset="0"/>
                                  </a:rPr>
                                  <m:t>𝑿𝒀</m:t>
                                </m:r>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lnT w="12700" cap="flat" cmpd="sng" algn="ctr">
                          <a:solidFill>
                            <a:srgbClr val="2F2873"/>
                          </a:solidFill>
                          <a:prstDash val="solid"/>
                          <a:round/>
                          <a:headEnd type="none" w="med" len="med"/>
                          <a:tailEnd type="none" w="med" len="med"/>
                        </a:lnT>
                        <a:gradFill>
                          <a:gsLst>
                            <a:gs pos="98000">
                              <a:srgbClr val="2F2873"/>
                            </a:gs>
                            <a:gs pos="0">
                              <a:schemeClr val="accent1">
                                <a:lumMod val="5000"/>
                                <a:lumOff val="95000"/>
                              </a:schemeClr>
                            </a:gs>
                          </a:gsLst>
                          <a:lin ang="2700000" scaled="1"/>
                        </a:gradFill>
                      </a:tcPr>
                    </a:tc>
                    <a:extLst>
                      <a:ext uri="{0D108BD9-81ED-4DB2-BD59-A6C34878D82A}">
                        <a16:rowId xmlns:a16="http://schemas.microsoft.com/office/drawing/2014/main" val="2673573363"/>
                      </a:ext>
                    </a:extLst>
                  </a:tr>
                  <a:tr h="506445">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a:gsLst>
                            <a:gs pos="98000">
                              <a:srgbClr val="292B83"/>
                            </a:gs>
                            <a:gs pos="0">
                              <a:schemeClr val="accent1">
                                <a:lumMod val="5000"/>
                                <a:lumOff val="95000"/>
                              </a:schemeClr>
                            </a:gs>
                          </a:gsLst>
                          <a:lin ang="2700000" scaled="1"/>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a:gsLst>
                            <a:gs pos="98000">
                              <a:srgbClr val="292B83"/>
                            </a:gs>
                            <a:gs pos="0">
                              <a:schemeClr val="accent1">
                                <a:lumMod val="5000"/>
                                <a:lumOff val="95000"/>
                              </a:schemeClr>
                            </a:gs>
                          </a:gsLst>
                          <a:lin ang="2700000" scaled="1"/>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a:gsLst>
                            <a:gs pos="98000">
                              <a:srgbClr val="292B83"/>
                            </a:gs>
                            <a:gs pos="0">
                              <a:schemeClr val="accent1">
                                <a:lumMod val="5000"/>
                                <a:lumOff val="95000"/>
                              </a:schemeClr>
                            </a:gs>
                          </a:gsLst>
                          <a:lin ang="2700000" scaled="1"/>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2774493508"/>
                      </a:ext>
                    </a:extLst>
                  </a:tr>
                  <a:tr h="506445">
                    <a:tc>
                      <a:txBody>
                        <a:bodyPr/>
                        <a:lstStyle/>
                        <a:p>
                          <a:pPr algn="l"/>
                          <a:r>
                            <a:rPr lang="en-CA" sz="1600" b="0" dirty="0">
                              <a:solidFill>
                                <a:schemeClr val="tx1"/>
                              </a:solidFill>
                              <a:effectLst/>
                              <a:latin typeface="PT Serif" panose="020A0603040505020204" pitchFamily="18" charset="0"/>
                            </a:rPr>
                            <a:t>B1 = (5, 10)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7.07</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3.91</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50.00</a:t>
                          </a:r>
                        </a:p>
                      </a:txBody>
                      <a:tcPr marL="9525" marR="9525" marT="9525" marB="0" anchor="ctr">
                        <a:lnR w="12700" cap="flat" cmpd="sng" algn="ctr">
                          <a:solidFill>
                            <a:srgbClr val="2F2873"/>
                          </a:solidFill>
                          <a:prstDash val="solid"/>
                          <a:round/>
                          <a:headEnd type="none" w="med" len="med"/>
                          <a:tailEnd type="none" w="med" len="med"/>
                        </a:lnR>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2292885322"/>
                      </a:ext>
                    </a:extLst>
                  </a:tr>
                  <a:tr h="506445">
                    <a:tc>
                      <a:txBody>
                        <a:bodyPr/>
                        <a:lstStyle/>
                        <a:p>
                          <a:pPr algn="l"/>
                          <a:r>
                            <a:rPr lang="en-CA" sz="1600" b="0" dirty="0">
                              <a:solidFill>
                                <a:schemeClr val="tx1"/>
                              </a:solidFill>
                              <a:effectLst/>
                              <a:latin typeface="PT Serif" panose="020A0603040505020204" pitchFamily="18" charset="0"/>
                            </a:rPr>
                            <a:t>B2 = (10, 5)</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7.07</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3.91</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50.00</a:t>
                          </a:r>
                        </a:p>
                      </a:txBody>
                      <a:tcPr marL="9525" marR="9525" marT="9525" marB="0" anchor="ctr">
                        <a:lnR w="12700" cap="flat" cmpd="sng" algn="ctr">
                          <a:solidFill>
                            <a:srgbClr val="2F2873"/>
                          </a:solidFill>
                          <a:prstDash val="solid"/>
                          <a:round/>
                          <a:headEnd type="none" w="med" len="med"/>
                          <a:tailEnd type="none" w="med" len="med"/>
                        </a:lnR>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1643161450"/>
                      </a:ext>
                    </a:extLst>
                  </a:tr>
                  <a:tr h="506445">
                    <a:tc>
                      <a:txBody>
                        <a:bodyPr/>
                        <a:lstStyle/>
                        <a:p>
                          <a:pPr algn="l"/>
                          <a:r>
                            <a:rPr lang="en-CA" sz="1600" b="0" dirty="0">
                              <a:solidFill>
                                <a:schemeClr val="tx1"/>
                              </a:solidFill>
                              <a:effectLst/>
                              <a:latin typeface="PT Serif" panose="020A0603040505020204" pitchFamily="18" charset="0"/>
                            </a:rPr>
                            <a:t>B3 = (20, 5)</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10.00</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4.61</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100.00</a:t>
                          </a:r>
                        </a:p>
                      </a:txBody>
                      <a:tcPr marL="9525" marR="9525" marT="9525" marB="0" anchor="ctr">
                        <a:lnR w="12700" cap="flat" cmpd="sng" algn="ctr">
                          <a:solidFill>
                            <a:srgbClr val="2F2873"/>
                          </a:solidFill>
                          <a:prstDash val="solid"/>
                          <a:round/>
                          <a:headEnd type="none" w="med" len="med"/>
                          <a:tailEnd type="none" w="med" len="med"/>
                        </a:lnR>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3453815000"/>
                      </a:ext>
                    </a:extLst>
                  </a:tr>
                  <a:tr h="506445">
                    <a:tc>
                      <a:txBody>
                        <a:bodyPr/>
                        <a:lstStyle/>
                        <a:p>
                          <a:pPr algn="l"/>
                          <a:r>
                            <a:rPr lang="en-CA" sz="1600" b="0" dirty="0">
                              <a:solidFill>
                                <a:schemeClr val="tx1"/>
                              </a:solidFill>
                              <a:effectLst/>
                              <a:latin typeface="PT Serif" panose="020A0603040505020204" pitchFamily="18" charset="0"/>
                            </a:rPr>
                            <a:t>B4 = (15, 10)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12.25</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5.01</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150.00</a:t>
                          </a:r>
                        </a:p>
                      </a:txBody>
                      <a:tcPr marL="9525" marR="9525" marT="9525" marB="0" anchor="ctr">
                        <a:lnR w="12700" cap="flat" cmpd="sng" algn="ctr">
                          <a:solidFill>
                            <a:srgbClr val="2F2873"/>
                          </a:solidFill>
                          <a:prstDash val="solid"/>
                          <a:round/>
                          <a:headEnd type="none" w="med" len="med"/>
                          <a:tailEnd type="none" w="med" len="med"/>
                        </a:lnR>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1866002303"/>
                      </a:ext>
                    </a:extLst>
                  </a:tr>
                  <a:tr h="506445">
                    <a:tc>
                      <a:txBody>
                        <a:bodyPr/>
                        <a:lstStyle/>
                        <a:p>
                          <a:pPr algn="l"/>
                          <a:r>
                            <a:rPr lang="en-CA" sz="1600" b="0" dirty="0">
                              <a:solidFill>
                                <a:schemeClr val="tx1"/>
                              </a:solidFill>
                              <a:effectLst/>
                              <a:latin typeface="PT Serif" panose="020A0603040505020204" pitchFamily="18" charset="0"/>
                            </a:rPr>
                            <a:t>B5 = (25, 15)</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B w="12700" cap="flat" cmpd="sng" algn="ctr">
                          <a:solidFill>
                            <a:srgbClr val="2F2873"/>
                          </a:solidFill>
                          <a:prstDash val="solid"/>
                          <a:round/>
                          <a:headEnd type="none" w="med" len="med"/>
                          <a:tailEnd type="none" w="med" len="med"/>
                        </a:lnB>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19.36</a:t>
                          </a:r>
                        </a:p>
                      </a:txBody>
                      <a:tcPr marL="9525" marR="9525" marT="9525" marB="0" anchor="ctr">
                        <a:lnB w="12700" cap="flat" cmpd="sng" algn="ctr">
                          <a:solidFill>
                            <a:srgbClr val="2F2873"/>
                          </a:solidFill>
                          <a:prstDash val="solid"/>
                          <a:round/>
                          <a:headEnd type="none" w="med" len="med"/>
                          <a:tailEnd type="none" w="med" len="med"/>
                        </a:lnB>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5.93</a:t>
                          </a:r>
                        </a:p>
                      </a:txBody>
                      <a:tcPr marL="9525" marR="9525" marT="9525" marB="0" anchor="ctr">
                        <a:lnB w="12700" cap="flat" cmpd="sng" algn="ctr">
                          <a:solidFill>
                            <a:srgbClr val="2F2873"/>
                          </a:solidFill>
                          <a:prstDash val="solid"/>
                          <a:round/>
                          <a:headEnd type="none" w="med" len="med"/>
                          <a:tailEnd type="none" w="med" len="med"/>
                        </a:lnB>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375.00</a:t>
                          </a:r>
                        </a:p>
                      </a:txBody>
                      <a:tcPr marL="9525" marR="9525" marT="9525" marB="0" anchor="ctr">
                        <a:lnR w="12700" cap="flat" cmpd="sng" algn="ctr">
                          <a:solidFill>
                            <a:srgbClr val="2F2873"/>
                          </a:solidFill>
                          <a:prstDash val="solid"/>
                          <a:round/>
                          <a:headEnd type="none" w="med" len="med"/>
                          <a:tailEnd type="none" w="med" len="med"/>
                        </a:lnR>
                        <a:lnB w="12700" cap="flat" cmpd="sng" algn="ctr">
                          <a:solidFill>
                            <a:srgbClr val="2F2873"/>
                          </a:solidFill>
                          <a:prstDash val="solid"/>
                          <a:round/>
                          <a:headEnd type="none" w="med" len="med"/>
                          <a:tailEnd type="none" w="med" len="med"/>
                        </a:lnB>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3321540879"/>
                      </a:ext>
                    </a:extLst>
                  </a:tr>
                </a:tbl>
              </a:graphicData>
            </a:graphic>
          </p:graphicFrame>
        </mc:Choice>
        <mc:Fallback xmlns="">
          <p:graphicFrame>
            <p:nvGraphicFramePr>
              <p:cNvPr id="5" name="Content Placeholder 4">
                <a:extLst>
                  <a:ext uri="{FF2B5EF4-FFF2-40B4-BE49-F238E27FC236}">
                    <a16:creationId xmlns:a16="http://schemas.microsoft.com/office/drawing/2014/main" id="{88940688-17FC-44E3-AE4B-4C59FA848F38}"/>
                  </a:ext>
                </a:extLst>
              </p:cNvPr>
              <p:cNvGraphicFramePr>
                <a:graphicFrameLocks noGrp="1"/>
              </p:cNvGraphicFramePr>
              <p:nvPr>
                <p:ph idx="1"/>
                <p:extLst>
                  <p:ext uri="{D42A27DB-BD31-4B8C-83A1-F6EECF244321}">
                    <p14:modId xmlns:p14="http://schemas.microsoft.com/office/powerpoint/2010/main" val="435606488"/>
                  </p:ext>
                </p:extLst>
              </p:nvPr>
            </p:nvGraphicFramePr>
            <p:xfrm>
              <a:off x="893954" y="1806779"/>
              <a:ext cx="5841382" cy="3601564"/>
            </p:xfrm>
            <a:graphic>
              <a:graphicData uri="http://schemas.openxmlformats.org/drawingml/2006/table">
                <a:tbl>
                  <a:tblPr firstRow="1" firstCol="1" bandRow="1">
                    <a:tableStyleId>{5C22544A-7EE6-4342-B048-85BDC9FD1C3A}</a:tableStyleId>
                  </a:tblPr>
                  <a:tblGrid>
                    <a:gridCol w="1460033">
                      <a:extLst>
                        <a:ext uri="{9D8B030D-6E8A-4147-A177-3AD203B41FA5}">
                          <a16:colId xmlns:a16="http://schemas.microsoft.com/office/drawing/2014/main" val="1288514989"/>
                        </a:ext>
                      </a:extLst>
                    </a:gridCol>
                    <a:gridCol w="1460033">
                      <a:extLst>
                        <a:ext uri="{9D8B030D-6E8A-4147-A177-3AD203B41FA5}">
                          <a16:colId xmlns:a16="http://schemas.microsoft.com/office/drawing/2014/main" val="1095745908"/>
                        </a:ext>
                      </a:extLst>
                    </a:gridCol>
                    <a:gridCol w="1460658">
                      <a:extLst>
                        <a:ext uri="{9D8B030D-6E8A-4147-A177-3AD203B41FA5}">
                          <a16:colId xmlns:a16="http://schemas.microsoft.com/office/drawing/2014/main" val="404104411"/>
                        </a:ext>
                      </a:extLst>
                    </a:gridCol>
                    <a:gridCol w="1460658">
                      <a:extLst>
                        <a:ext uri="{9D8B030D-6E8A-4147-A177-3AD203B41FA5}">
                          <a16:colId xmlns:a16="http://schemas.microsoft.com/office/drawing/2014/main" val="533040125"/>
                        </a:ext>
                      </a:extLst>
                    </a:gridCol>
                  </a:tblGrid>
                  <a:tr h="562894">
                    <a:tc>
                      <a:txBody>
                        <a:bodyPr/>
                        <a:lstStyle/>
                        <a:p>
                          <a:pPr algn="l"/>
                          <a:r>
                            <a:rPr lang="en-CA" sz="1600" b="1" dirty="0">
                              <a:solidFill>
                                <a:schemeClr val="tx1"/>
                              </a:solidFill>
                              <a:effectLst/>
                              <a:latin typeface="PT Serif" panose="020A0603040505020204" pitchFamily="18" charset="0"/>
                            </a:rPr>
                            <a:t>Bundle</a:t>
                          </a:r>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T w="12700" cap="flat" cmpd="sng" algn="ctr">
                          <a:solidFill>
                            <a:srgbClr val="2F2873"/>
                          </a:solidFill>
                          <a:prstDash val="solid"/>
                          <a:round/>
                          <a:headEnd type="none" w="med" len="med"/>
                          <a:tailEnd type="none" w="med" len="med"/>
                        </a:lnT>
                        <a:gradFill>
                          <a:gsLst>
                            <a:gs pos="98000">
                              <a:srgbClr val="292B83"/>
                            </a:gs>
                            <a:gs pos="0">
                              <a:schemeClr val="accent1">
                                <a:lumMod val="5000"/>
                                <a:lumOff val="95000"/>
                              </a:schemeClr>
                            </a:gs>
                          </a:gsLst>
                          <a:lin ang="2700000" scaled="1"/>
                        </a:gradFill>
                      </a:tcPr>
                    </a:tc>
                    <a:tc>
                      <a:txBody>
                        <a:bodyPr/>
                        <a:lstStyle/>
                        <a:p>
                          <a:endParaRPr lang="en-US"/>
                        </a:p>
                      </a:txBody>
                      <a:tcPr marL="68580" marR="68580" marT="0" marB="0" anchor="ctr">
                        <a:lnT w="12700" cap="flat" cmpd="sng" algn="ctr">
                          <a:solidFill>
                            <a:srgbClr val="2F2873"/>
                          </a:solidFill>
                          <a:prstDash val="solid"/>
                          <a:round/>
                          <a:headEnd type="none" w="med" len="med"/>
                          <a:tailEnd type="none" w="med" len="med"/>
                        </a:lnT>
                        <a:blipFill>
                          <a:blip r:embed="rId5"/>
                          <a:stretch>
                            <a:fillRect l="-100837" t="-1075" r="-202929" b="-538710"/>
                          </a:stretch>
                        </a:blipFill>
                      </a:tcPr>
                    </a:tc>
                    <a:tc>
                      <a:txBody>
                        <a:bodyPr/>
                        <a:lstStyle/>
                        <a:p>
                          <a:endParaRPr lang="en-US"/>
                        </a:p>
                      </a:txBody>
                      <a:tcPr marL="68580" marR="68580" marT="0" marB="0" anchor="ctr">
                        <a:lnT w="12700" cap="flat" cmpd="sng" algn="ctr">
                          <a:solidFill>
                            <a:srgbClr val="2F2873"/>
                          </a:solidFill>
                          <a:prstDash val="solid"/>
                          <a:round/>
                          <a:headEnd type="none" w="med" len="med"/>
                          <a:tailEnd type="none" w="med" len="med"/>
                        </a:lnT>
                        <a:blipFill>
                          <a:blip r:embed="rId5"/>
                          <a:stretch>
                            <a:fillRect l="-200000" t="-1075" r="-102083" b="-538710"/>
                          </a:stretch>
                        </a:blipFill>
                      </a:tcPr>
                    </a:tc>
                    <a:tc>
                      <a:txBody>
                        <a:bodyPr/>
                        <a:lstStyle/>
                        <a:p>
                          <a:endParaRPr lang="en-US"/>
                        </a:p>
                      </a:txBody>
                      <a:tcPr marL="68580" marR="68580" marT="0" marB="0" anchor="ctr">
                        <a:lnR w="12700" cap="flat" cmpd="sng" algn="ctr">
                          <a:solidFill>
                            <a:srgbClr val="2F2873"/>
                          </a:solidFill>
                          <a:prstDash val="solid"/>
                          <a:round/>
                          <a:headEnd type="none" w="med" len="med"/>
                          <a:tailEnd type="none" w="med" len="med"/>
                        </a:lnR>
                        <a:lnT w="12700" cap="flat" cmpd="sng" algn="ctr">
                          <a:solidFill>
                            <a:srgbClr val="2F2873"/>
                          </a:solidFill>
                          <a:prstDash val="solid"/>
                          <a:round/>
                          <a:headEnd type="none" w="med" len="med"/>
                          <a:tailEnd type="none" w="med" len="med"/>
                        </a:lnT>
                        <a:blipFill>
                          <a:blip r:embed="rId5"/>
                          <a:stretch>
                            <a:fillRect l="-300000" t="-1075" r="-2083" b="-538710"/>
                          </a:stretch>
                        </a:blipFill>
                      </a:tcPr>
                    </a:tc>
                    <a:extLst>
                      <a:ext uri="{0D108BD9-81ED-4DB2-BD59-A6C34878D82A}">
                        <a16:rowId xmlns:a16="http://schemas.microsoft.com/office/drawing/2014/main" val="2673573363"/>
                      </a:ext>
                    </a:extLst>
                  </a:tr>
                  <a:tr h="506445">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a:gsLst>
                            <a:gs pos="98000">
                              <a:srgbClr val="292B83"/>
                            </a:gs>
                            <a:gs pos="0">
                              <a:schemeClr val="accent1">
                                <a:lumMod val="5000"/>
                                <a:lumOff val="95000"/>
                              </a:schemeClr>
                            </a:gs>
                          </a:gsLst>
                          <a:lin ang="2700000" scaled="1"/>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a:gsLst>
                            <a:gs pos="98000">
                              <a:srgbClr val="292B83"/>
                            </a:gs>
                            <a:gs pos="0">
                              <a:schemeClr val="accent1">
                                <a:lumMod val="5000"/>
                                <a:lumOff val="95000"/>
                              </a:schemeClr>
                            </a:gs>
                          </a:gsLst>
                          <a:lin ang="2700000" scaled="1"/>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a:gsLst>
                            <a:gs pos="98000">
                              <a:srgbClr val="292B83"/>
                            </a:gs>
                            <a:gs pos="0">
                              <a:schemeClr val="accent1">
                                <a:lumMod val="5000"/>
                                <a:lumOff val="95000"/>
                              </a:schemeClr>
                            </a:gs>
                          </a:gsLst>
                          <a:lin ang="2700000" scaled="1"/>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2774493508"/>
                      </a:ext>
                    </a:extLst>
                  </a:tr>
                  <a:tr h="506445">
                    <a:tc>
                      <a:txBody>
                        <a:bodyPr/>
                        <a:lstStyle/>
                        <a:p>
                          <a:pPr algn="l"/>
                          <a:r>
                            <a:rPr lang="en-CA" sz="1600" b="0" dirty="0">
                              <a:solidFill>
                                <a:schemeClr val="tx1"/>
                              </a:solidFill>
                              <a:effectLst/>
                              <a:latin typeface="PT Serif" panose="020A0603040505020204" pitchFamily="18" charset="0"/>
                            </a:rPr>
                            <a:t>B1 = (5, 10)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7.07</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3.91</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50.00</a:t>
                          </a:r>
                        </a:p>
                      </a:txBody>
                      <a:tcPr marL="9525" marR="9525" marT="9525" marB="0" anchor="ctr">
                        <a:lnR w="12700" cap="flat" cmpd="sng" algn="ctr">
                          <a:solidFill>
                            <a:srgbClr val="2F2873"/>
                          </a:solidFill>
                          <a:prstDash val="solid"/>
                          <a:round/>
                          <a:headEnd type="none" w="med" len="med"/>
                          <a:tailEnd type="none" w="med" len="med"/>
                        </a:lnR>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2292885322"/>
                      </a:ext>
                    </a:extLst>
                  </a:tr>
                  <a:tr h="506445">
                    <a:tc>
                      <a:txBody>
                        <a:bodyPr/>
                        <a:lstStyle/>
                        <a:p>
                          <a:pPr algn="l"/>
                          <a:r>
                            <a:rPr lang="en-CA" sz="1600" b="0" dirty="0">
                              <a:solidFill>
                                <a:schemeClr val="tx1"/>
                              </a:solidFill>
                              <a:effectLst/>
                              <a:latin typeface="PT Serif" panose="020A0603040505020204" pitchFamily="18" charset="0"/>
                            </a:rPr>
                            <a:t>B2 = (10, 5)</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7.07</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3.91</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50.00</a:t>
                          </a:r>
                        </a:p>
                      </a:txBody>
                      <a:tcPr marL="9525" marR="9525" marT="9525" marB="0" anchor="ctr">
                        <a:lnR w="12700" cap="flat" cmpd="sng" algn="ctr">
                          <a:solidFill>
                            <a:srgbClr val="2F2873"/>
                          </a:solidFill>
                          <a:prstDash val="solid"/>
                          <a:round/>
                          <a:headEnd type="none" w="med" len="med"/>
                          <a:tailEnd type="none" w="med" len="med"/>
                        </a:lnR>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1643161450"/>
                      </a:ext>
                    </a:extLst>
                  </a:tr>
                  <a:tr h="506445">
                    <a:tc>
                      <a:txBody>
                        <a:bodyPr/>
                        <a:lstStyle/>
                        <a:p>
                          <a:pPr algn="l"/>
                          <a:r>
                            <a:rPr lang="en-CA" sz="1600" b="0" dirty="0">
                              <a:solidFill>
                                <a:schemeClr val="tx1"/>
                              </a:solidFill>
                              <a:effectLst/>
                              <a:latin typeface="PT Serif" panose="020A0603040505020204" pitchFamily="18" charset="0"/>
                            </a:rPr>
                            <a:t>B3 = (20, 5)</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10.00</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4.61</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100.00</a:t>
                          </a:r>
                        </a:p>
                      </a:txBody>
                      <a:tcPr marL="9525" marR="9525" marT="9525" marB="0" anchor="ctr">
                        <a:lnR w="12700" cap="flat" cmpd="sng" algn="ctr">
                          <a:solidFill>
                            <a:srgbClr val="2F2873"/>
                          </a:solidFill>
                          <a:prstDash val="solid"/>
                          <a:round/>
                          <a:headEnd type="none" w="med" len="med"/>
                          <a:tailEnd type="none" w="med" len="med"/>
                        </a:lnR>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3453815000"/>
                      </a:ext>
                    </a:extLst>
                  </a:tr>
                  <a:tr h="506445">
                    <a:tc>
                      <a:txBody>
                        <a:bodyPr/>
                        <a:lstStyle/>
                        <a:p>
                          <a:pPr algn="l"/>
                          <a:r>
                            <a:rPr lang="en-CA" sz="1600" b="0" dirty="0">
                              <a:solidFill>
                                <a:schemeClr val="tx1"/>
                              </a:solidFill>
                              <a:effectLst/>
                              <a:latin typeface="PT Serif" panose="020A0603040505020204" pitchFamily="18" charset="0"/>
                            </a:rPr>
                            <a:t>B4 = (15, 10)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12.25</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5.01</a:t>
                          </a:r>
                        </a:p>
                      </a:txBody>
                      <a:tcPr marL="9525" marR="9525" marT="9525" marB="0" anchor="ctr">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150.00</a:t>
                          </a:r>
                        </a:p>
                      </a:txBody>
                      <a:tcPr marL="9525" marR="9525" marT="9525" marB="0" anchor="ctr">
                        <a:lnR w="12700" cap="flat" cmpd="sng" algn="ctr">
                          <a:solidFill>
                            <a:srgbClr val="2F2873"/>
                          </a:solidFill>
                          <a:prstDash val="solid"/>
                          <a:round/>
                          <a:headEnd type="none" w="med" len="med"/>
                          <a:tailEnd type="none" w="med" len="med"/>
                        </a:lnR>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1866002303"/>
                      </a:ext>
                    </a:extLst>
                  </a:tr>
                  <a:tr h="506445">
                    <a:tc>
                      <a:txBody>
                        <a:bodyPr/>
                        <a:lstStyle/>
                        <a:p>
                          <a:pPr algn="l"/>
                          <a:r>
                            <a:rPr lang="en-CA" sz="1600" b="0" dirty="0">
                              <a:solidFill>
                                <a:schemeClr val="tx1"/>
                              </a:solidFill>
                              <a:effectLst/>
                              <a:latin typeface="PT Serif" panose="020A0603040505020204" pitchFamily="18" charset="0"/>
                            </a:rPr>
                            <a:t>B5 = (25, 15)</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B w="12700" cap="flat" cmpd="sng" algn="ctr">
                          <a:solidFill>
                            <a:srgbClr val="2F2873"/>
                          </a:solidFill>
                          <a:prstDash val="solid"/>
                          <a:round/>
                          <a:headEnd type="none" w="med" len="med"/>
                          <a:tailEnd type="none" w="med" len="med"/>
                        </a:lnB>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19.36</a:t>
                          </a:r>
                        </a:p>
                      </a:txBody>
                      <a:tcPr marL="9525" marR="9525" marT="9525" marB="0" anchor="ctr">
                        <a:lnB w="12700" cap="flat" cmpd="sng" algn="ctr">
                          <a:solidFill>
                            <a:srgbClr val="2F2873"/>
                          </a:solidFill>
                          <a:prstDash val="solid"/>
                          <a:round/>
                          <a:headEnd type="none" w="med" len="med"/>
                          <a:tailEnd type="none" w="med" len="med"/>
                        </a:lnB>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5.93</a:t>
                          </a:r>
                        </a:p>
                      </a:txBody>
                      <a:tcPr marL="9525" marR="9525" marT="9525" marB="0" anchor="ctr">
                        <a:lnB w="12700" cap="flat" cmpd="sng" algn="ctr">
                          <a:solidFill>
                            <a:srgbClr val="2F2873"/>
                          </a:solidFill>
                          <a:prstDash val="solid"/>
                          <a:round/>
                          <a:headEnd type="none" w="med" len="med"/>
                          <a:tailEnd type="none" w="med" len="med"/>
                        </a:lnB>
                        <a:gradFill>
                          <a:gsLst>
                            <a:gs pos="98000">
                              <a:srgbClr val="292B83"/>
                            </a:gs>
                            <a:gs pos="0">
                              <a:schemeClr val="accent1">
                                <a:lumMod val="5000"/>
                                <a:lumOff val="95000"/>
                              </a:schemeClr>
                            </a:gs>
                          </a:gsLst>
                          <a:lin ang="2700000" scaled="1"/>
                        </a:gradFill>
                      </a:tcPr>
                    </a:tc>
                    <a:tc>
                      <a:txBody>
                        <a:bodyPr/>
                        <a:lstStyle/>
                        <a:p>
                          <a:pPr algn="ctr" fontAlgn="b"/>
                          <a:r>
                            <a:rPr lang="en-CA" sz="1600" b="0" i="0" u="none" strike="noStrike" dirty="0">
                              <a:solidFill>
                                <a:srgbClr val="000000"/>
                              </a:solidFill>
                              <a:effectLst/>
                              <a:latin typeface="PT Serif" panose="020A0603040505020204" pitchFamily="18" charset="0"/>
                            </a:rPr>
                            <a:t>375.00</a:t>
                          </a:r>
                        </a:p>
                      </a:txBody>
                      <a:tcPr marL="9525" marR="9525" marT="9525" marB="0" anchor="ctr">
                        <a:lnR w="12700" cap="flat" cmpd="sng" algn="ctr">
                          <a:solidFill>
                            <a:srgbClr val="2F2873"/>
                          </a:solidFill>
                          <a:prstDash val="solid"/>
                          <a:round/>
                          <a:headEnd type="none" w="med" len="med"/>
                          <a:tailEnd type="none" w="med" len="med"/>
                        </a:lnR>
                        <a:lnB w="12700" cap="flat" cmpd="sng" algn="ctr">
                          <a:solidFill>
                            <a:srgbClr val="2F2873"/>
                          </a:solidFill>
                          <a:prstDash val="solid"/>
                          <a:round/>
                          <a:headEnd type="none" w="med" len="med"/>
                          <a:tailEnd type="none" w="med" len="med"/>
                        </a:lnB>
                        <a:gradFill>
                          <a:gsLst>
                            <a:gs pos="98000">
                              <a:srgbClr val="292B83"/>
                            </a:gs>
                            <a:gs pos="0">
                              <a:schemeClr val="accent1">
                                <a:lumMod val="5000"/>
                                <a:lumOff val="95000"/>
                              </a:schemeClr>
                            </a:gs>
                          </a:gsLst>
                          <a:lin ang="2700000" scaled="1"/>
                        </a:gradFill>
                      </a:tcPr>
                    </a:tc>
                    <a:extLst>
                      <a:ext uri="{0D108BD9-81ED-4DB2-BD59-A6C34878D82A}">
                        <a16:rowId xmlns:a16="http://schemas.microsoft.com/office/drawing/2014/main" val="3321540879"/>
                      </a:ext>
                    </a:extLst>
                  </a:tr>
                </a:tbl>
              </a:graphicData>
            </a:graphic>
          </p:graphicFrame>
        </mc:Fallback>
      </mc:AlternateContent>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32</a:t>
            </a:fld>
            <a:endParaRPr lang="en-US" dirty="0"/>
          </a:p>
        </p:txBody>
      </p:sp>
      <mc:AlternateContent xmlns:mc="http://schemas.openxmlformats.org/markup-compatibility/2006" xmlns:a14="http://schemas.microsoft.com/office/drawing/2010/main">
        <mc:Choice Requires="a14">
          <p:sp>
            <p:nvSpPr>
              <p:cNvPr id="9" name="Rectangle 7">
                <a:extLst>
                  <a:ext uri="{FF2B5EF4-FFF2-40B4-BE49-F238E27FC236}">
                    <a16:creationId xmlns:a16="http://schemas.microsoft.com/office/drawing/2014/main" id="{D97CCA4C-8AFE-414A-96AC-441C81B60039}"/>
                  </a:ext>
                </a:extLst>
              </p:cNvPr>
              <p:cNvSpPr txBox="1">
                <a:spLocks noChangeArrowheads="1"/>
              </p:cNvSpPr>
              <p:nvPr/>
            </p:nvSpPr>
            <p:spPr>
              <a:xfrm>
                <a:off x="6928698" y="1806779"/>
                <a:ext cx="4415883" cy="3601564"/>
              </a:xfrm>
              <a:prstGeom prst="rect">
                <a:avLst/>
              </a:prstGeom>
              <a:ln w="12700">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endParaRPr lang="en-US" sz="1600" dirty="0">
                  <a:latin typeface="PT Serif" panose="020A0603040505020204" pitchFamily="18" charset="0"/>
                </a:endParaRPr>
              </a:p>
              <a:p>
                <a:pPr>
                  <a:lnSpc>
                    <a:spcPct val="110000"/>
                  </a:lnSpc>
                </a:pPr>
                <a:r>
                  <a:rPr lang="en-US" sz="1600" dirty="0">
                    <a:latin typeface="PT Serif" panose="020A0603040505020204" pitchFamily="18" charset="0"/>
                  </a:rPr>
                  <a:t>Regardless of the utility function, the ranking of the bundles is the same, namely,</a:t>
                </a:r>
              </a:p>
              <a:p>
                <a:pPr marL="0" indent="0">
                  <a:lnSpc>
                    <a:spcPct val="110000"/>
                  </a:lnSpc>
                  <a:buNone/>
                </a:pPr>
                <a:r>
                  <a:rPr lang="en-US" sz="1600" dirty="0">
                    <a:latin typeface="PT Serif" panose="020A0603040505020204" pitchFamily="18" charset="0"/>
                  </a:rPr>
                  <a:t> 	</a:t>
                </a:r>
                <a:r>
                  <a:rPr lang="en-US" sz="1600" kern="1200" dirty="0">
                    <a:latin typeface="PT Serif" panose="020A0603040505020204" pitchFamily="18" charset="0"/>
                  </a:rPr>
                  <a:t>B5 </a:t>
                </a:r>
                <a14:m>
                  <m:oMath xmlns:m="http://schemas.openxmlformats.org/officeDocument/2006/math">
                    <m:r>
                      <a:rPr lang="en-US" sz="1600" i="1" kern="1200" smtClean="0">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B4 </a:t>
                </a:r>
                <a14:m>
                  <m:oMath xmlns:m="http://schemas.openxmlformats.org/officeDocument/2006/math">
                    <m:r>
                      <a:rPr lang="en-US" sz="1600" i="1">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B3 </a:t>
                </a:r>
                <a14:m>
                  <m:oMath xmlns:m="http://schemas.openxmlformats.org/officeDocument/2006/math">
                    <m:r>
                      <a:rPr lang="en-US" sz="1600" i="1">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B2 </a:t>
                </a:r>
                <a14:m>
                  <m:oMath xmlns:m="http://schemas.openxmlformats.org/officeDocument/2006/math">
                    <m:r>
                      <a:rPr lang="en-US" sz="1600" i="1" smtClean="0">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B1</a:t>
                </a:r>
              </a:p>
              <a:p>
                <a:pPr>
                  <a:lnSpc>
                    <a:spcPct val="110000"/>
                  </a:lnSpc>
                </a:pPr>
                <a:r>
                  <a:rPr lang="en-US" sz="1600" dirty="0">
                    <a:latin typeface="PT Serif" panose="020A0603040505020204" pitchFamily="18" charset="0"/>
                  </a:rPr>
                  <a:t>To note is that the </a:t>
                </a:r>
                <a14:m>
                  <m:oMath xmlns:m="http://schemas.openxmlformats.org/officeDocument/2006/math">
                    <m:sSub>
                      <m:sSubPr>
                        <m:ctrlPr>
                          <a:rPr lang="en-CA" sz="1600" i="1" smtClean="0">
                            <a:solidFill>
                              <a:schemeClr val="tx1"/>
                            </a:solidFill>
                            <a:effectLst/>
                            <a:latin typeface="Cambria Math" panose="02040503050406030204" pitchFamily="18" charset="0"/>
                          </a:rPr>
                        </m:ctrlPr>
                      </m:sSubPr>
                      <m:e>
                        <m:r>
                          <a:rPr lang="en-CA" sz="1600" b="0" i="1" smtClean="0">
                            <a:solidFill>
                              <a:schemeClr val="tx1"/>
                            </a:solidFill>
                            <a:effectLst/>
                            <a:latin typeface="Cambria Math" panose="02040503050406030204" pitchFamily="18" charset="0"/>
                          </a:rPr>
                          <m:t>𝑈</m:t>
                        </m:r>
                      </m:e>
                      <m:sub>
                        <m:r>
                          <a:rPr lang="en-CA" sz="1600" b="0" i="1" smtClean="0">
                            <a:solidFill>
                              <a:schemeClr val="tx1"/>
                            </a:solidFill>
                            <a:effectLst/>
                            <a:latin typeface="Cambria Math" panose="02040503050406030204" pitchFamily="18" charset="0"/>
                          </a:rPr>
                          <m:t>2</m:t>
                        </m:r>
                      </m:sub>
                    </m:sSub>
                  </m:oMath>
                </a14:m>
                <a:r>
                  <a:rPr lang="en-US" sz="1600" dirty="0">
                    <a:latin typeface="PT Serif" panose="020A0603040505020204" pitchFamily="18" charset="0"/>
                  </a:rPr>
                  <a:t> and </a:t>
                </a:r>
                <a14:m>
                  <m:oMath xmlns:m="http://schemas.openxmlformats.org/officeDocument/2006/math">
                    <m:sSub>
                      <m:sSubPr>
                        <m:ctrlPr>
                          <a:rPr lang="en-CA" sz="1600" i="1">
                            <a:latin typeface="Cambria Math" panose="02040503050406030204" pitchFamily="18" charset="0"/>
                          </a:rPr>
                        </m:ctrlPr>
                      </m:sSubPr>
                      <m:e>
                        <m:r>
                          <a:rPr lang="en-CA" sz="1600" b="0" i="1">
                            <a:latin typeface="Cambria Math" panose="02040503050406030204" pitchFamily="18" charset="0"/>
                          </a:rPr>
                          <m:t>𝑈</m:t>
                        </m:r>
                      </m:e>
                      <m:sub>
                        <m:r>
                          <a:rPr lang="en-CA" sz="1600" b="0" i="1" smtClean="0">
                            <a:latin typeface="Cambria Math" panose="02040503050406030204" pitchFamily="18" charset="0"/>
                          </a:rPr>
                          <m:t>3</m:t>
                        </m:r>
                      </m:sub>
                    </m:sSub>
                  </m:oMath>
                </a14:m>
                <a:r>
                  <a:rPr lang="en-US" sz="1600" dirty="0">
                    <a:latin typeface="PT Serif" panose="020A0603040505020204" pitchFamily="18" charset="0"/>
                  </a:rPr>
                  <a:t> functions are positive (order-preserving) transformations of the </a:t>
                </a:r>
                <a14:m>
                  <m:oMath xmlns:m="http://schemas.openxmlformats.org/officeDocument/2006/math">
                    <m:sSub>
                      <m:sSubPr>
                        <m:ctrlPr>
                          <a:rPr lang="en-CA" sz="1600" i="1">
                            <a:latin typeface="Cambria Math" panose="02040503050406030204" pitchFamily="18" charset="0"/>
                          </a:rPr>
                        </m:ctrlPr>
                      </m:sSubPr>
                      <m:e>
                        <m:r>
                          <a:rPr lang="en-CA" sz="1600" b="0" i="1">
                            <a:latin typeface="Cambria Math" panose="02040503050406030204" pitchFamily="18" charset="0"/>
                          </a:rPr>
                          <m:t>𝑈</m:t>
                        </m:r>
                      </m:e>
                      <m:sub>
                        <m:r>
                          <a:rPr lang="en-CA" sz="1600" b="0" i="1">
                            <a:latin typeface="Cambria Math" panose="02040503050406030204" pitchFamily="18" charset="0"/>
                          </a:rPr>
                          <m:t>1</m:t>
                        </m:r>
                      </m:sub>
                    </m:sSub>
                    <m:r>
                      <a:rPr lang="en-CA" sz="1600" b="1" i="1">
                        <a:latin typeface="Cambria Math" panose="02040503050406030204" pitchFamily="18" charset="0"/>
                      </a:rPr>
                      <m:t> </m:t>
                    </m:r>
                  </m:oMath>
                </a14:m>
                <a:r>
                  <a:rPr lang="en-US" sz="1600" dirty="0">
                    <a:latin typeface="PT Serif" panose="020A0603040505020204" pitchFamily="18" charset="0"/>
                  </a:rPr>
                  <a:t>function (more simply, </a:t>
                </a:r>
                <a14:m>
                  <m:oMath xmlns:m="http://schemas.openxmlformats.org/officeDocument/2006/math">
                    <m:sSub>
                      <m:sSubPr>
                        <m:ctrlPr>
                          <a:rPr lang="en-CA" sz="1600" i="1">
                            <a:latin typeface="Cambria Math" panose="02040503050406030204" pitchFamily="18" charset="0"/>
                          </a:rPr>
                        </m:ctrlPr>
                      </m:sSubPr>
                      <m:e>
                        <m:r>
                          <a:rPr lang="en-CA" sz="1600" i="1">
                            <a:latin typeface="Cambria Math" panose="02040503050406030204" pitchFamily="18" charset="0"/>
                          </a:rPr>
                          <m:t>𝑈</m:t>
                        </m:r>
                      </m:e>
                      <m:sub>
                        <m:r>
                          <a:rPr lang="en-CA" sz="1600" i="1">
                            <a:latin typeface="Cambria Math" panose="02040503050406030204" pitchFamily="18" charset="0"/>
                          </a:rPr>
                          <m:t>2</m:t>
                        </m:r>
                      </m:sub>
                    </m:sSub>
                  </m:oMath>
                </a14:m>
                <a:r>
                  <a:rPr lang="en-US" sz="1600" dirty="0">
                    <a:latin typeface="PT Serif" panose="020A0603040505020204" pitchFamily="18" charset="0"/>
                  </a:rPr>
                  <a:t> and </a:t>
                </a:r>
                <a14:m>
                  <m:oMath xmlns:m="http://schemas.openxmlformats.org/officeDocument/2006/math">
                    <m:sSub>
                      <m:sSubPr>
                        <m:ctrlPr>
                          <a:rPr lang="en-CA" sz="1600" i="1">
                            <a:latin typeface="Cambria Math" panose="02040503050406030204" pitchFamily="18" charset="0"/>
                          </a:rPr>
                        </m:ctrlPr>
                      </m:sSubPr>
                      <m:e>
                        <m:r>
                          <a:rPr lang="en-CA" sz="1600" i="1">
                            <a:latin typeface="Cambria Math" panose="02040503050406030204" pitchFamily="18" charset="0"/>
                          </a:rPr>
                          <m:t>𝑈</m:t>
                        </m:r>
                      </m:e>
                      <m:sub>
                        <m:r>
                          <a:rPr lang="en-CA" sz="1600" i="1">
                            <a:latin typeface="Cambria Math" panose="02040503050406030204" pitchFamily="18" charset="0"/>
                          </a:rPr>
                          <m:t>3</m:t>
                        </m:r>
                      </m:sub>
                    </m:sSub>
                    <m:r>
                      <a:rPr lang="en-CA" sz="1600" i="1">
                        <a:latin typeface="Cambria Math" panose="02040503050406030204" pitchFamily="18" charset="0"/>
                      </a:rPr>
                      <m:t> </m:t>
                    </m:r>
                  </m:oMath>
                </a14:m>
                <a:r>
                  <a:rPr lang="en-US" sz="1600" dirty="0">
                    <a:latin typeface="PT Serif" panose="020A0603040505020204" pitchFamily="18" charset="0"/>
                  </a:rPr>
                  <a:t>are increasing functions of </a:t>
                </a:r>
                <a14:m>
                  <m:oMath xmlns:m="http://schemas.openxmlformats.org/officeDocument/2006/math">
                    <m:sSub>
                      <m:sSubPr>
                        <m:ctrlPr>
                          <a:rPr lang="en-CA" sz="1600" i="1">
                            <a:latin typeface="Cambria Math" panose="02040503050406030204" pitchFamily="18" charset="0"/>
                          </a:rPr>
                        </m:ctrlPr>
                      </m:sSubPr>
                      <m:e>
                        <m:r>
                          <a:rPr lang="en-CA" sz="1600" i="1">
                            <a:latin typeface="Cambria Math" panose="02040503050406030204" pitchFamily="18" charset="0"/>
                          </a:rPr>
                          <m:t>𝑈</m:t>
                        </m:r>
                      </m:e>
                      <m:sub>
                        <m:r>
                          <a:rPr lang="en-CA" sz="1600" i="1">
                            <a:latin typeface="Cambria Math" panose="02040503050406030204" pitchFamily="18" charset="0"/>
                          </a:rPr>
                          <m:t>2</m:t>
                        </m:r>
                      </m:sub>
                    </m:sSub>
                  </m:oMath>
                </a14:m>
                <a:r>
                  <a:rPr lang="en-US" sz="1600" dirty="0">
                    <a:latin typeface="PT Serif" panose="020A0603040505020204" pitchFamily="18" charset="0"/>
                  </a:rPr>
                  <a:t> and </a:t>
                </a:r>
                <a14:m>
                  <m:oMath xmlns:m="http://schemas.openxmlformats.org/officeDocument/2006/math">
                    <m:sSub>
                      <m:sSubPr>
                        <m:ctrlPr>
                          <a:rPr lang="en-CA" sz="1600" i="1">
                            <a:latin typeface="Cambria Math" panose="02040503050406030204" pitchFamily="18" charset="0"/>
                          </a:rPr>
                        </m:ctrlPr>
                      </m:sSubPr>
                      <m:e>
                        <m:r>
                          <a:rPr lang="en-CA" sz="1600" i="1">
                            <a:latin typeface="Cambria Math" panose="02040503050406030204" pitchFamily="18" charset="0"/>
                          </a:rPr>
                          <m:t>𝑈</m:t>
                        </m:r>
                      </m:e>
                      <m:sub>
                        <m:r>
                          <a:rPr lang="en-CA" sz="1600" b="0" i="1" smtClean="0">
                            <a:latin typeface="Cambria Math" panose="02040503050406030204" pitchFamily="18" charset="0"/>
                          </a:rPr>
                          <m:t>1</m:t>
                        </m:r>
                      </m:sub>
                    </m:sSub>
                  </m:oMath>
                </a14:m>
                <a:r>
                  <a:rPr lang="en-US" sz="1600" dirty="0">
                    <a:latin typeface="PT Serif" panose="020A0603040505020204" pitchFamily="18" charset="0"/>
                  </a:rPr>
                  <a:t>):</a:t>
                </a:r>
              </a:p>
              <a:p>
                <a:pPr marL="0" indent="0" algn="ctr">
                  <a:lnSpc>
                    <a:spcPct val="110000"/>
                  </a:lnSpc>
                  <a:buNone/>
                </a:pPr>
                <a14:m>
                  <m:oMath xmlns:m="http://schemas.openxmlformats.org/officeDocument/2006/math">
                    <m:sSub>
                      <m:sSubPr>
                        <m:ctrlPr>
                          <a:rPr lang="en-CA" sz="1600" i="1">
                            <a:latin typeface="Cambria Math" panose="02040503050406030204" pitchFamily="18" charset="0"/>
                          </a:rPr>
                        </m:ctrlPr>
                      </m:sSubPr>
                      <m:e>
                        <m:r>
                          <a:rPr lang="en-CA" sz="1600" b="0" i="1">
                            <a:latin typeface="Cambria Math" panose="02040503050406030204" pitchFamily="18" charset="0"/>
                          </a:rPr>
                          <m:t>𝑈</m:t>
                        </m:r>
                      </m:e>
                      <m:sub>
                        <m:r>
                          <a:rPr lang="en-CA" sz="1600" b="0" i="1" smtClean="0">
                            <a:latin typeface="Cambria Math" panose="02040503050406030204" pitchFamily="18" charset="0"/>
                          </a:rPr>
                          <m:t>2</m:t>
                        </m:r>
                      </m:sub>
                    </m:sSub>
                    <m:r>
                      <a:rPr lang="en-CA" sz="1600" b="0" i="1" smtClean="0">
                        <a:solidFill>
                          <a:schemeClr val="tx1"/>
                        </a:solidFill>
                        <a:effectLst/>
                        <a:latin typeface="Cambria Math" panose="02040503050406030204" pitchFamily="18" charset="0"/>
                      </a:rPr>
                      <m:t>=2</m:t>
                    </m:r>
                    <m:r>
                      <a:rPr lang="en-CA" sz="1600" b="0" i="1" smtClean="0">
                        <a:solidFill>
                          <a:schemeClr val="tx1"/>
                        </a:solidFill>
                        <a:effectLst/>
                        <a:latin typeface="Cambria Math" panose="02040503050406030204" pitchFamily="18" charset="0"/>
                      </a:rPr>
                      <m:t>𝑙𝑛</m:t>
                    </m:r>
                    <m:d>
                      <m:dPr>
                        <m:ctrlPr>
                          <a:rPr lang="en-CA" sz="1600" i="1">
                            <a:latin typeface="Cambria Math" panose="02040503050406030204" pitchFamily="18" charset="0"/>
                          </a:rPr>
                        </m:ctrlPr>
                      </m:dPr>
                      <m:e>
                        <m:sSub>
                          <m:sSubPr>
                            <m:ctrlPr>
                              <a:rPr lang="en-CA" sz="1600" i="1">
                                <a:latin typeface="Cambria Math" panose="02040503050406030204" pitchFamily="18" charset="0"/>
                              </a:rPr>
                            </m:ctrlPr>
                          </m:sSubPr>
                          <m:e>
                            <m:r>
                              <a:rPr lang="en-CA" sz="1600" i="1">
                                <a:latin typeface="Cambria Math" panose="02040503050406030204" pitchFamily="18" charset="0"/>
                              </a:rPr>
                              <m:t>𝑈</m:t>
                            </m:r>
                          </m:e>
                          <m:sub>
                            <m:r>
                              <a:rPr lang="en-CA" sz="1600" i="1">
                                <a:latin typeface="Cambria Math" panose="02040503050406030204" pitchFamily="18" charset="0"/>
                              </a:rPr>
                              <m:t>1</m:t>
                            </m:r>
                          </m:sub>
                        </m:sSub>
                      </m:e>
                    </m:d>
                  </m:oMath>
                </a14:m>
                <a:r>
                  <a:rPr lang="en-CA" sz="1600" i="1" dirty="0">
                    <a:latin typeface="Cambria Math" panose="02040503050406030204" pitchFamily="18" charset="0"/>
                  </a:rPr>
                  <a:t>     </a:t>
                </a:r>
                <a:r>
                  <a:rPr lang="en-CA" sz="1600" dirty="0">
                    <a:latin typeface="Cambria Math" panose="02040503050406030204" pitchFamily="18" charset="0"/>
                  </a:rPr>
                  <a:t>and     </a:t>
                </a:r>
                <a14:m>
                  <m:oMath xmlns:m="http://schemas.openxmlformats.org/officeDocument/2006/math">
                    <m:sSub>
                      <m:sSubPr>
                        <m:ctrlPr>
                          <a:rPr lang="en-CA" sz="1600" i="1">
                            <a:latin typeface="Cambria Math" panose="02040503050406030204" pitchFamily="18" charset="0"/>
                          </a:rPr>
                        </m:ctrlPr>
                      </m:sSubPr>
                      <m:e>
                        <m:r>
                          <a:rPr lang="en-CA" sz="1600" b="0" i="1">
                            <a:latin typeface="Cambria Math" panose="02040503050406030204" pitchFamily="18" charset="0"/>
                          </a:rPr>
                          <m:t>𝑈</m:t>
                        </m:r>
                      </m:e>
                      <m:sub>
                        <m:r>
                          <a:rPr lang="en-CA" sz="1600" b="0" i="1" smtClean="0">
                            <a:latin typeface="Cambria Math" panose="02040503050406030204" pitchFamily="18" charset="0"/>
                          </a:rPr>
                          <m:t>3</m:t>
                        </m:r>
                      </m:sub>
                    </m:sSub>
                    <m:r>
                      <a:rPr lang="en-CA" sz="1600" b="0" i="1" smtClean="0">
                        <a:solidFill>
                          <a:schemeClr val="tx1"/>
                        </a:solidFill>
                        <a:effectLst/>
                        <a:latin typeface="Cambria Math" panose="02040503050406030204" pitchFamily="18" charset="0"/>
                      </a:rPr>
                      <m:t>=</m:t>
                    </m:r>
                  </m:oMath>
                </a14:m>
                <a:r>
                  <a:rPr lang="en-CA" sz="1600" dirty="0"/>
                  <a:t> </a:t>
                </a:r>
                <a14:m>
                  <m:oMath xmlns:m="http://schemas.openxmlformats.org/officeDocument/2006/math">
                    <m:sSup>
                      <m:sSupPr>
                        <m:ctrlPr>
                          <a:rPr lang="en-CA" sz="1600" i="1" smtClean="0">
                            <a:latin typeface="Cambria Math" panose="02040503050406030204" pitchFamily="18" charset="0"/>
                          </a:rPr>
                        </m:ctrlPr>
                      </m:sSupPr>
                      <m:e>
                        <m:d>
                          <m:dPr>
                            <m:ctrlPr>
                              <a:rPr lang="en-CA" sz="1600" i="1">
                                <a:latin typeface="Cambria Math" panose="02040503050406030204" pitchFamily="18" charset="0"/>
                              </a:rPr>
                            </m:ctrlPr>
                          </m:dPr>
                          <m:e>
                            <m:sSub>
                              <m:sSubPr>
                                <m:ctrlPr>
                                  <a:rPr lang="en-CA" sz="1600" i="1">
                                    <a:latin typeface="Cambria Math" panose="02040503050406030204" pitchFamily="18" charset="0"/>
                                  </a:rPr>
                                </m:ctrlPr>
                              </m:sSubPr>
                              <m:e>
                                <m:r>
                                  <a:rPr lang="en-CA" sz="1600" i="1">
                                    <a:latin typeface="Cambria Math" panose="02040503050406030204" pitchFamily="18" charset="0"/>
                                  </a:rPr>
                                  <m:t>𝑈</m:t>
                                </m:r>
                              </m:e>
                              <m:sub>
                                <m:r>
                                  <a:rPr lang="en-CA" sz="1600" i="1">
                                    <a:latin typeface="Cambria Math" panose="02040503050406030204" pitchFamily="18" charset="0"/>
                                  </a:rPr>
                                  <m:t>1</m:t>
                                </m:r>
                              </m:sub>
                            </m:sSub>
                          </m:e>
                        </m:d>
                      </m:e>
                      <m:sup>
                        <m:r>
                          <a:rPr lang="en-CA" sz="1600" b="0" i="1" smtClean="0">
                            <a:latin typeface="Cambria Math" panose="02040503050406030204" pitchFamily="18" charset="0"/>
                          </a:rPr>
                          <m:t>2</m:t>
                        </m:r>
                      </m:sup>
                    </m:sSup>
                  </m:oMath>
                </a14:m>
                <a:endParaRPr lang="en-US" sz="1600" dirty="0">
                  <a:latin typeface="PT Serif" panose="020A0603040505020204" pitchFamily="18" charset="0"/>
                </a:endParaRPr>
              </a:p>
            </p:txBody>
          </p:sp>
        </mc:Choice>
        <mc:Fallback xmlns="">
          <p:sp>
            <p:nvSpPr>
              <p:cNvPr id="9" name="Rectangle 7">
                <a:extLst>
                  <a:ext uri="{FF2B5EF4-FFF2-40B4-BE49-F238E27FC236}">
                    <a16:creationId xmlns:a16="http://schemas.microsoft.com/office/drawing/2014/main" id="{D97CCA4C-8AFE-414A-96AC-441C81B60039}"/>
                  </a:ext>
                </a:extLst>
              </p:cNvPr>
              <p:cNvSpPr txBox="1">
                <a:spLocks noRot="1" noChangeAspect="1" noMove="1" noResize="1" noEditPoints="1" noAdjustHandles="1" noChangeArrowheads="1" noChangeShapeType="1" noTextEdit="1"/>
              </p:cNvSpPr>
              <p:nvPr/>
            </p:nvSpPr>
            <p:spPr>
              <a:xfrm>
                <a:off x="6928698" y="1806779"/>
                <a:ext cx="4415883" cy="3601564"/>
              </a:xfrm>
              <a:prstGeom prst="rect">
                <a:avLst/>
              </a:prstGeom>
              <a:blipFill>
                <a:blip r:embed="rId6"/>
                <a:stretch>
                  <a:fillRect l="-552" r="-138"/>
                </a:stretch>
              </a:blipFill>
              <a:ln w="12700">
                <a:noFill/>
              </a:ln>
            </p:spPr>
            <p:txBody>
              <a:bodyPr/>
              <a:lstStyle/>
              <a:p>
                <a:r>
                  <a:rPr lang="en-CA">
                    <a:noFill/>
                  </a:rPr>
                  <a:t> </a:t>
                </a:r>
              </a:p>
            </p:txBody>
          </p:sp>
        </mc:Fallback>
      </mc:AlternateContent>
    </p:spTree>
    <p:extLst>
      <p:ext uri="{BB962C8B-B14F-4D97-AF65-F5344CB8AC3E}">
        <p14:creationId xmlns:p14="http://schemas.microsoft.com/office/powerpoint/2010/main" val="33886585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Utility Function and Indifference Curves</a:t>
            </a: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altLang="en-US" dirty="0"/>
                  <a:t>The implication of the previous example is that positive transformations of a given utility function yield the same choices as the given utility function (we will come back to this point).</a:t>
                </a:r>
              </a:p>
              <a:p>
                <a:pPr lvl="1"/>
                <a:r>
                  <a:rPr lang="en-CA" altLang="en-US" dirty="0"/>
                  <a:t>While the idea that we can measure satisfaction with a utility function may seem implausible, although mathematically and graphically convenient, the fact that utility assignments only matter for ranking bundles should provide some comfort.</a:t>
                </a:r>
              </a:p>
              <a:p>
                <a:r>
                  <a:rPr lang="en-CA" altLang="en-US" dirty="0"/>
                  <a:t>In a two-good economy,</a:t>
                </a:r>
              </a:p>
              <a:p>
                <a:pPr marL="0" indent="0">
                  <a:buNone/>
                </a:pPr>
                <a14:m>
                  <m:oMathPara xmlns:m="http://schemas.openxmlformats.org/officeDocument/2006/math">
                    <m:oMathParaPr>
                      <m:jc m:val="center"/>
                    </m:oMathParaPr>
                    <m:oMath xmlns:m="http://schemas.openxmlformats.org/officeDocument/2006/math">
                      <m:r>
                        <a:rPr lang="en-CA" altLang="en-US" b="0" i="1" smtClean="0">
                          <a:latin typeface="Cambria Math" panose="02040503050406030204" pitchFamily="18" charset="0"/>
                        </a:rPr>
                        <m:t>𝑈</m:t>
                      </m:r>
                      <m:r>
                        <a:rPr lang="en-CA" altLang="en-US" b="0" i="1" smtClean="0">
                          <a:latin typeface="Cambria Math" panose="02040503050406030204" pitchFamily="18" charset="0"/>
                        </a:rPr>
                        <m:t>=</m:t>
                      </m:r>
                      <m:r>
                        <a:rPr lang="en-CA" altLang="en-US" b="0" i="1" smtClean="0">
                          <a:latin typeface="Cambria Math" panose="02040503050406030204" pitchFamily="18" charset="0"/>
                        </a:rPr>
                        <m:t>𝑈</m:t>
                      </m:r>
                      <m:d>
                        <m:dPr>
                          <m:ctrlPr>
                            <a:rPr lang="en-CA" altLang="en-US" b="0" i="1" smtClean="0">
                              <a:latin typeface="Cambria Math" panose="02040503050406030204" pitchFamily="18" charset="0"/>
                            </a:rPr>
                          </m:ctrlPr>
                        </m:dPr>
                        <m:e>
                          <m:r>
                            <a:rPr lang="en-CA" altLang="en-US" b="0" i="1" smtClean="0">
                              <a:latin typeface="Cambria Math" panose="02040503050406030204" pitchFamily="18" charset="0"/>
                            </a:rPr>
                            <m:t>𝑋</m:t>
                          </m:r>
                          <m:r>
                            <a:rPr lang="en-CA" altLang="en-US" b="0" i="1" smtClean="0">
                              <a:latin typeface="Cambria Math" panose="02040503050406030204" pitchFamily="18" charset="0"/>
                            </a:rPr>
                            <m:t>,</m:t>
                          </m:r>
                          <m:r>
                            <a:rPr lang="en-CA" altLang="en-US" b="0" i="1" smtClean="0">
                              <a:latin typeface="Cambria Math" panose="02040503050406030204" pitchFamily="18" charset="0"/>
                            </a:rPr>
                            <m:t>𝑌</m:t>
                          </m:r>
                        </m:e>
                      </m:d>
                    </m:oMath>
                  </m:oMathPara>
                </a14:m>
                <a:endParaRPr lang="en-US" altLang="en-US" dirty="0"/>
              </a:p>
              <a:p>
                <a:pPr marL="230400" indent="0">
                  <a:buNone/>
                </a:pPr>
                <a:r>
                  <a:rPr lang="en-US" altLang="en-US" dirty="0"/>
                  <a:t>which says that utility is a positive (so long as goods are neither neutrals nor </a:t>
                </a:r>
                <a:r>
                  <a:rPr lang="en-US" altLang="en-US" dirty="0" err="1"/>
                  <a:t>bads</a:t>
                </a:r>
                <a:r>
                  <a:rPr lang="en-US" altLang="en-US" dirty="0"/>
                  <a:t>) function of consumption of good </a:t>
                </a:r>
                <a:r>
                  <a:rPr lang="en-US" altLang="en-US" i="1" dirty="0"/>
                  <a:t>X</a:t>
                </a:r>
                <a:r>
                  <a:rPr lang="en-US" altLang="en-US" dirty="0"/>
                  <a:t> and consumption of good </a:t>
                </a:r>
                <a:r>
                  <a:rPr lang="en-US" altLang="en-US" i="1" dirty="0"/>
                  <a:t>Y</a:t>
                </a:r>
                <a:r>
                  <a:rPr lang="en-US" altLang="en-US" dirty="0"/>
                  <a:t>, with </a:t>
                </a:r>
                <a14:m>
                  <m:oMath xmlns:m="http://schemas.openxmlformats.org/officeDocument/2006/math">
                    <m:r>
                      <a:rPr lang="en-CA" altLang="en-US" b="0" i="1" smtClean="0">
                        <a:latin typeface="Cambria Math" panose="02040503050406030204" pitchFamily="18" charset="0"/>
                      </a:rPr>
                      <m:t>𝑈</m:t>
                    </m:r>
                    <m:d>
                      <m:dPr>
                        <m:ctrlPr>
                          <a:rPr lang="en-CA" altLang="en-US" b="0" i="1" smtClean="0">
                            <a:latin typeface="Cambria Math" panose="02040503050406030204" pitchFamily="18" charset="0"/>
                          </a:rPr>
                        </m:ctrlPr>
                      </m:dPr>
                      <m:e>
                        <m:r>
                          <a:rPr lang="en-CA" altLang="en-US" b="0" i="1" smtClean="0">
                            <a:latin typeface="Cambria Math" panose="02040503050406030204" pitchFamily="18" charset="0"/>
                            <a:ea typeface="Cambria Math" panose="02040503050406030204" pitchFamily="18" charset="0"/>
                          </a:rPr>
                          <m:t>∙</m:t>
                        </m:r>
                      </m:e>
                    </m:d>
                  </m:oMath>
                </a14:m>
                <a:r>
                  <a:rPr lang="en-US" altLang="en-US" dirty="0"/>
                  <a:t> representing the general notation for function.</a:t>
                </a:r>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3"/>
                <a:stretch>
                  <a:fillRect l="-812" t="-2023"/>
                </a:stretch>
              </a:blipFill>
            </p:spPr>
            <p:txBody>
              <a:bodyPr/>
              <a:lstStyle/>
              <a:p>
                <a:r>
                  <a:rPr lang="en-CA">
                    <a:noFill/>
                  </a:rPr>
                  <a:t> </a:t>
                </a:r>
              </a:p>
            </p:txBody>
          </p:sp>
        </mc:Fallback>
      </mc:AlternateContent>
      <p:sp>
        <p:nvSpPr>
          <p:cNvPr id="4" name="Slide Number Placeholder 5">
            <a:extLst>
              <a:ext uri="{FF2B5EF4-FFF2-40B4-BE49-F238E27FC236}">
                <a16:creationId xmlns:a16="http://schemas.microsoft.com/office/drawing/2014/main" id="{780442FA-6679-487C-A069-70CEDF6C9E88}"/>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33</a:t>
            </a:fld>
            <a:endParaRPr lang="en-US" dirty="0"/>
          </a:p>
        </p:txBody>
      </p:sp>
    </p:spTree>
    <p:extLst>
      <p:ext uri="{BB962C8B-B14F-4D97-AF65-F5344CB8AC3E}">
        <p14:creationId xmlns:p14="http://schemas.microsoft.com/office/powerpoint/2010/main" val="5914758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Utility Function and Indifference Curves</a:t>
            </a: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34</a:t>
            </a:fld>
            <a:endParaRPr lang="en-US" dirty="0"/>
          </a:p>
        </p:txBody>
      </p:sp>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D8BC1347-3E81-464B-8BCA-D5A11356A838}"/>
                  </a:ext>
                </a:extLst>
              </p:cNvPr>
              <p:cNvSpPr>
                <a:spLocks noGrp="1"/>
              </p:cNvSpPr>
              <p:nvPr>
                <p:ph idx="1"/>
              </p:nvPr>
            </p:nvSpPr>
            <p:spPr/>
            <p:txBody>
              <a:bodyPr/>
              <a:lstStyle/>
              <a:p>
                <a:r>
                  <a:rPr lang="en-CA" altLang="en-US" dirty="0"/>
                  <a:t>If we fix the utility level, we can then look at all quantity combinations of goods </a:t>
                </a:r>
                <a:r>
                  <a:rPr lang="en-CA" altLang="en-US" i="1" dirty="0"/>
                  <a:t>X</a:t>
                </a:r>
                <a:r>
                  <a:rPr lang="en-CA" altLang="en-US" dirty="0"/>
                  <a:t> and </a:t>
                </a:r>
                <a:r>
                  <a:rPr lang="en-CA" altLang="en-US" i="1" dirty="0"/>
                  <a:t>Y</a:t>
                </a:r>
                <a:r>
                  <a:rPr lang="en-CA" altLang="en-US" dirty="0"/>
                  <a:t> that yield the same utility level.</a:t>
                </a:r>
              </a:p>
              <a:p>
                <a:r>
                  <a:rPr lang="en-CA" altLang="en-US" dirty="0"/>
                  <a:t>For example, if </a:t>
                </a:r>
                <a14:m>
                  <m:oMath xmlns:m="http://schemas.openxmlformats.org/officeDocument/2006/math">
                    <m:r>
                      <a:rPr lang="en-CA" altLang="en-US" b="0" i="1" smtClean="0">
                        <a:latin typeface="Cambria Math" panose="02040503050406030204" pitchFamily="18" charset="0"/>
                      </a:rPr>
                      <m:t>𝑈</m:t>
                    </m:r>
                    <m:r>
                      <a:rPr lang="en-CA" altLang="en-US" b="0" i="1" smtClean="0">
                        <a:latin typeface="Cambria Math" panose="02040503050406030204" pitchFamily="18" charset="0"/>
                      </a:rPr>
                      <m:t>=</m:t>
                    </m:r>
                    <m:rad>
                      <m:radPr>
                        <m:degHide m:val="on"/>
                        <m:ctrlPr>
                          <a:rPr lang="en-CA" altLang="en-US" b="0" i="1" smtClean="0">
                            <a:latin typeface="Cambria Math" panose="02040503050406030204" pitchFamily="18" charset="0"/>
                          </a:rPr>
                        </m:ctrlPr>
                      </m:radPr>
                      <m:deg/>
                      <m:e>
                        <m:r>
                          <a:rPr lang="en-CA" altLang="en-US" b="0" i="1" smtClean="0">
                            <a:latin typeface="Cambria Math" panose="02040503050406030204" pitchFamily="18" charset="0"/>
                          </a:rPr>
                          <m:t>𝑋𝑌</m:t>
                        </m:r>
                      </m:e>
                    </m:rad>
                  </m:oMath>
                </a14:m>
                <a:r>
                  <a:rPr lang="en-US" altLang="en-US" dirty="0"/>
                  <a:t> and we fix </a:t>
                </a:r>
                <a:r>
                  <a:rPr lang="en-US" altLang="en-US" i="1" dirty="0"/>
                  <a:t>U</a:t>
                </a:r>
                <a:r>
                  <a:rPr lang="en-US" altLang="en-US" dirty="0"/>
                  <a:t> at 100, we can write</a:t>
                </a:r>
                <a14:m>
                  <m:oMath xmlns:m="http://schemas.openxmlformats.org/officeDocument/2006/math">
                    <m:r>
                      <a:rPr lang="en-CA" altLang="en-US" b="0" i="0" smtClean="0">
                        <a:latin typeface="Cambria Math" panose="02040503050406030204" pitchFamily="18" charset="0"/>
                      </a:rPr>
                      <m:t> </m:t>
                    </m:r>
                    <m:rad>
                      <m:radPr>
                        <m:degHide m:val="on"/>
                        <m:ctrlPr>
                          <a:rPr lang="en-CA" altLang="en-US" i="1">
                            <a:latin typeface="Cambria Math" panose="02040503050406030204" pitchFamily="18" charset="0"/>
                          </a:rPr>
                        </m:ctrlPr>
                      </m:radPr>
                      <m:deg/>
                      <m:e>
                        <m:r>
                          <a:rPr lang="en-CA" altLang="en-US" i="1">
                            <a:latin typeface="Cambria Math" panose="02040503050406030204" pitchFamily="18" charset="0"/>
                          </a:rPr>
                          <m:t>𝑋𝑌</m:t>
                        </m:r>
                      </m:e>
                    </m:rad>
                    <m:r>
                      <a:rPr lang="en-CA" altLang="en-US" b="0" i="1" smtClean="0">
                        <a:latin typeface="Cambria Math" panose="02040503050406030204" pitchFamily="18" charset="0"/>
                      </a:rPr>
                      <m:t>=100</m:t>
                    </m:r>
                  </m:oMath>
                </a14:m>
                <a:r>
                  <a:rPr lang="en-US" altLang="en-US" dirty="0"/>
                  <a:t>, or</a:t>
                </a:r>
                <a14:m>
                  <m:oMath xmlns:m="http://schemas.openxmlformats.org/officeDocument/2006/math">
                    <m:r>
                      <a:rPr lang="en-CA" altLang="en-US" b="0" i="0" smtClean="0">
                        <a:latin typeface="Cambria Math" panose="02040503050406030204" pitchFamily="18" charset="0"/>
                      </a:rPr>
                      <m:t> </m:t>
                    </m:r>
                    <m:r>
                      <a:rPr lang="en-CA" altLang="en-US" i="1">
                        <a:latin typeface="Cambria Math" panose="02040503050406030204" pitchFamily="18" charset="0"/>
                      </a:rPr>
                      <m:t>𝑌</m:t>
                    </m:r>
                    <m:r>
                      <a:rPr lang="en-CA" altLang="en-US" i="1">
                        <a:latin typeface="Cambria Math" panose="02040503050406030204" pitchFamily="18" charset="0"/>
                      </a:rPr>
                      <m:t>=</m:t>
                    </m:r>
                    <m:f>
                      <m:fPr>
                        <m:ctrlPr>
                          <a:rPr lang="en-CA" altLang="en-US" i="1" smtClean="0">
                            <a:latin typeface="Cambria Math" panose="02040503050406030204" pitchFamily="18" charset="0"/>
                          </a:rPr>
                        </m:ctrlPr>
                      </m:fPr>
                      <m:num>
                        <m:r>
                          <a:rPr lang="en-CA" altLang="en-US" i="1">
                            <a:latin typeface="Cambria Math" panose="02040503050406030204" pitchFamily="18" charset="0"/>
                          </a:rPr>
                          <m:t>10,000</m:t>
                        </m:r>
                      </m:num>
                      <m:den>
                        <m:r>
                          <a:rPr lang="en-CA" altLang="en-US" b="0" i="1" smtClean="0">
                            <a:latin typeface="Cambria Math" panose="02040503050406030204" pitchFamily="18" charset="0"/>
                          </a:rPr>
                          <m:t>𝑋</m:t>
                        </m:r>
                      </m:den>
                    </m:f>
                  </m:oMath>
                </a14:m>
                <a:r>
                  <a:rPr lang="en-US" altLang="en-US" dirty="0"/>
                  <a:t>, which shows, for a given </a:t>
                </a:r>
                <a:r>
                  <a:rPr lang="en-US" altLang="en-US" i="1" dirty="0"/>
                  <a:t>X</a:t>
                </a:r>
                <a:r>
                  <a:rPr lang="en-US" altLang="en-US" dirty="0"/>
                  <a:t> consumption level, the </a:t>
                </a:r>
                <a:r>
                  <a:rPr lang="en-US" altLang="en-US" i="1" dirty="0"/>
                  <a:t>Y</a:t>
                </a:r>
                <a:r>
                  <a:rPr lang="en-US" altLang="en-US" dirty="0"/>
                  <a:t> consumption level we need to achieve a utility level of 100 (</a:t>
                </a:r>
                <a:r>
                  <a:rPr lang="en-US" altLang="en-US" dirty="0">
                    <a:hlinkClick r:id="rId3" action="ppaction://hlinksldjump"/>
                  </a:rPr>
                  <a:t>see note</a:t>
                </a:r>
                <a:r>
                  <a:rPr lang="en-US" altLang="en-US" dirty="0"/>
                  <a:t>).</a:t>
                </a:r>
              </a:p>
              <a:p>
                <a:endParaRPr lang="en-US" altLang="en-US" dirty="0"/>
              </a:p>
              <a:p>
                <a:endParaRPr lang="en-CA" dirty="0"/>
              </a:p>
            </p:txBody>
          </p:sp>
        </mc:Choice>
        <mc:Fallback xmlns="">
          <p:sp>
            <p:nvSpPr>
              <p:cNvPr id="6" name="Content Placeholder 5">
                <a:extLst>
                  <a:ext uri="{FF2B5EF4-FFF2-40B4-BE49-F238E27FC236}">
                    <a16:creationId xmlns:a16="http://schemas.microsoft.com/office/drawing/2014/main" id="{D8BC1347-3E81-464B-8BCA-D5A11356A838}"/>
                  </a:ext>
                </a:extLst>
              </p:cNvPr>
              <p:cNvSpPr>
                <a:spLocks noGrp="1" noRot="1" noChangeAspect="1" noMove="1" noResize="1" noEditPoints="1" noAdjustHandles="1" noChangeArrowheads="1" noChangeShapeType="1" noTextEdit="1"/>
              </p:cNvSpPr>
              <p:nvPr>
                <p:ph idx="1"/>
              </p:nvPr>
            </p:nvSpPr>
            <p:spPr>
              <a:blipFill>
                <a:blip r:embed="rId4"/>
                <a:stretch>
                  <a:fillRect l="-812" t="-202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graphicFrame>
            <p:nvGraphicFramePr>
              <p:cNvPr id="11" name="Content Placeholder 4">
                <a:extLst>
                  <a:ext uri="{FF2B5EF4-FFF2-40B4-BE49-F238E27FC236}">
                    <a16:creationId xmlns:a16="http://schemas.microsoft.com/office/drawing/2014/main" id="{0570C0F1-D15C-4D25-BB0A-C5F2BD19FB35}"/>
                  </a:ext>
                </a:extLst>
              </p:cNvPr>
              <p:cNvGraphicFramePr>
                <a:graphicFrameLocks/>
              </p:cNvGraphicFramePr>
              <p:nvPr>
                <p:extLst>
                  <p:ext uri="{D42A27DB-BD31-4B8C-83A1-F6EECF244321}">
                    <p14:modId xmlns:p14="http://schemas.microsoft.com/office/powerpoint/2010/main" val="434714393"/>
                  </p:ext>
                </p:extLst>
              </p:nvPr>
            </p:nvGraphicFramePr>
            <p:xfrm>
              <a:off x="1412967" y="3880524"/>
              <a:ext cx="3804509" cy="2147388"/>
            </p:xfrm>
            <a:graphic>
              <a:graphicData uri="http://schemas.openxmlformats.org/drawingml/2006/table">
                <a:tbl>
                  <a:tblPr firstRow="1" firstCol="1" bandRow="1">
                    <a:tableStyleId>{5C22544A-7EE6-4342-B048-85BDC9FD1C3A}</a:tableStyleId>
                  </a:tblPr>
                  <a:tblGrid>
                    <a:gridCol w="1267989">
                      <a:extLst>
                        <a:ext uri="{9D8B030D-6E8A-4147-A177-3AD203B41FA5}">
                          <a16:colId xmlns:a16="http://schemas.microsoft.com/office/drawing/2014/main" val="1288514989"/>
                        </a:ext>
                      </a:extLst>
                    </a:gridCol>
                    <a:gridCol w="1267989">
                      <a:extLst>
                        <a:ext uri="{9D8B030D-6E8A-4147-A177-3AD203B41FA5}">
                          <a16:colId xmlns:a16="http://schemas.microsoft.com/office/drawing/2014/main" val="1095745908"/>
                        </a:ext>
                      </a:extLst>
                    </a:gridCol>
                    <a:gridCol w="1268531">
                      <a:extLst>
                        <a:ext uri="{9D8B030D-6E8A-4147-A177-3AD203B41FA5}">
                          <a16:colId xmlns:a16="http://schemas.microsoft.com/office/drawing/2014/main" val="404104411"/>
                        </a:ext>
                      </a:extLst>
                    </a:gridCol>
                  </a:tblGrid>
                  <a:tr h="651495">
                    <a:tc>
                      <a:txBody>
                        <a:bodyPr/>
                        <a:lstStyle/>
                        <a:p>
                          <a:pPr algn="ctr"/>
                          <a:r>
                            <a:rPr lang="en-CA" sz="1600" b="1" i="1" dirty="0">
                              <a:solidFill>
                                <a:schemeClr val="tx1"/>
                              </a:solidFill>
                              <a:effectLst/>
                              <a:latin typeface="PT Serif" panose="020A0603040505020204" pitchFamily="18" charset="0"/>
                            </a:rPr>
                            <a:t>X</a:t>
                          </a:r>
                          <a:endParaRPr lang="en-CA" sz="1600" b="1" i="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T w="12700" cap="flat" cmpd="sng" algn="ctr">
                          <a:solidFill>
                            <a:srgbClr val="2F2873"/>
                          </a:solidFill>
                          <a:prstDash val="solid"/>
                          <a:round/>
                          <a:headEnd type="none" w="med" len="med"/>
                          <a:tailEnd type="none" w="med" len="med"/>
                        </a:lnT>
                        <a:gradFill flip="none" rotWithShape="1">
                          <a:gsLst>
                            <a:gs pos="98000">
                              <a:srgbClr val="2F2873"/>
                            </a:gs>
                            <a:gs pos="0">
                              <a:schemeClr val="accent1">
                                <a:lumMod val="5000"/>
                                <a:lumOff val="95000"/>
                              </a:schemeClr>
                            </a:gs>
                          </a:gsLst>
                          <a:lin ang="2700000" scaled="1"/>
                          <a:tileRect/>
                        </a:gradFill>
                      </a:tcPr>
                    </a:tc>
                    <a:tc>
                      <a:txBody>
                        <a:bodyPr/>
                        <a:lstStyle/>
                        <a:p>
                          <a:pPr algn="ctr"/>
                          <a14:m>
                            <m:oMathPara xmlns:m="http://schemas.openxmlformats.org/officeDocument/2006/math">
                              <m:oMathParaPr>
                                <m:jc m:val="centerGroup"/>
                              </m:oMathParaPr>
                              <m:oMath xmlns:m="http://schemas.openxmlformats.org/officeDocument/2006/math">
                                <m:r>
                                  <a:rPr lang="en-CA" altLang="en-US" sz="1600" b="1" i="1" smtClean="0">
                                    <a:solidFill>
                                      <a:schemeClr val="tx1"/>
                                    </a:solidFill>
                                    <a:latin typeface="Cambria Math" panose="02040503050406030204" pitchFamily="18" charset="0"/>
                                  </a:rPr>
                                  <m:t>𝒀</m:t>
                                </m:r>
                                <m:r>
                                  <a:rPr lang="en-CA" altLang="en-US" sz="1600" b="1" i="1" smtClean="0">
                                    <a:solidFill>
                                      <a:schemeClr val="tx1"/>
                                    </a:solidFill>
                                    <a:latin typeface="Cambria Math" panose="02040503050406030204" pitchFamily="18" charset="0"/>
                                  </a:rPr>
                                  <m:t>=</m:t>
                                </m:r>
                                <m:f>
                                  <m:fPr>
                                    <m:ctrlPr>
                                      <a:rPr lang="en-CA" altLang="en-US" sz="1600" b="1" i="1" smtClean="0">
                                        <a:solidFill>
                                          <a:schemeClr val="tx1"/>
                                        </a:solidFill>
                                        <a:latin typeface="Cambria Math" panose="02040503050406030204" pitchFamily="18" charset="0"/>
                                      </a:rPr>
                                    </m:ctrlPr>
                                  </m:fPr>
                                  <m:num>
                                    <m:r>
                                      <a:rPr lang="en-CA" altLang="en-US" sz="1600" b="1" i="1">
                                        <a:solidFill>
                                          <a:schemeClr val="tx1"/>
                                        </a:solidFill>
                                        <a:latin typeface="Cambria Math" panose="02040503050406030204" pitchFamily="18" charset="0"/>
                                      </a:rPr>
                                      <m:t>𝟏𝟎</m:t>
                                    </m:r>
                                    <m:r>
                                      <a:rPr lang="en-CA" altLang="en-US" sz="1600" b="1" i="1">
                                        <a:solidFill>
                                          <a:schemeClr val="tx1"/>
                                        </a:solidFill>
                                        <a:latin typeface="Cambria Math" panose="02040503050406030204" pitchFamily="18" charset="0"/>
                                      </a:rPr>
                                      <m:t>,</m:t>
                                    </m:r>
                                    <m:r>
                                      <a:rPr lang="en-CA" altLang="en-US" sz="1600" b="1" i="1">
                                        <a:solidFill>
                                          <a:schemeClr val="tx1"/>
                                        </a:solidFill>
                                        <a:latin typeface="Cambria Math" panose="02040503050406030204" pitchFamily="18" charset="0"/>
                                      </a:rPr>
                                      <m:t>𝟎𝟎𝟎</m:t>
                                    </m:r>
                                  </m:num>
                                  <m:den>
                                    <m:r>
                                      <a:rPr lang="en-CA" altLang="en-US" sz="1600" b="1" i="1" smtClean="0">
                                        <a:solidFill>
                                          <a:schemeClr val="tx1"/>
                                        </a:solidFill>
                                        <a:latin typeface="Cambria Math" panose="02040503050406030204" pitchFamily="18" charset="0"/>
                                      </a:rPr>
                                      <m:t>𝑿</m:t>
                                    </m:r>
                                  </m:den>
                                </m:f>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T w="12700" cap="flat" cmpd="sng" algn="ctr">
                          <a:solidFill>
                            <a:srgbClr val="2F2873"/>
                          </a:solidFill>
                          <a:prstDash val="solid"/>
                          <a:round/>
                          <a:headEnd type="none" w="med" len="med"/>
                          <a:tailEnd type="none" w="med" len="med"/>
                        </a:lnT>
                        <a:gradFill flip="none" rotWithShape="1">
                          <a:gsLst>
                            <a:gs pos="98000">
                              <a:srgbClr val="2F2873"/>
                            </a:gs>
                            <a:gs pos="0">
                              <a:schemeClr val="accent1">
                                <a:lumMod val="5000"/>
                                <a:lumOff val="95000"/>
                              </a:schemeClr>
                            </a:gs>
                          </a:gsLst>
                          <a:lin ang="2700000" scaled="1"/>
                          <a:tileRect/>
                        </a:gradFill>
                      </a:tcPr>
                    </a:tc>
                    <a:tc>
                      <a:txBody>
                        <a:bodyPr/>
                        <a:lstStyle/>
                        <a:p>
                          <a:pPr algn="ctr"/>
                          <a14:m>
                            <m:oMathPara xmlns:m="http://schemas.openxmlformats.org/officeDocument/2006/math">
                              <m:oMathParaPr>
                                <m:jc m:val="centerGroup"/>
                              </m:oMathParaPr>
                              <m:oMath xmlns:m="http://schemas.openxmlformats.org/officeDocument/2006/math">
                                <m:r>
                                  <a:rPr lang="en-CA" sz="1600" b="1" i="1" smtClean="0">
                                    <a:solidFill>
                                      <a:schemeClr val="tx1"/>
                                    </a:solidFill>
                                    <a:effectLst/>
                                    <a:latin typeface="Cambria Math" panose="02040503050406030204" pitchFamily="18" charset="0"/>
                                  </a:rPr>
                                  <m:t>𝑼</m:t>
                                </m:r>
                                <m:r>
                                  <a:rPr lang="en-CA" sz="1600" b="1" smtClean="0">
                                    <a:solidFill>
                                      <a:schemeClr val="tx1"/>
                                    </a:solidFill>
                                    <a:effectLst/>
                                    <a:latin typeface="Cambria Math" panose="02040503050406030204" pitchFamily="18" charset="0"/>
                                  </a:rPr>
                                  <m:t>=</m:t>
                                </m:r>
                                <m:rad>
                                  <m:radPr>
                                    <m:degHide m:val="on"/>
                                    <m:ctrlPr>
                                      <a:rPr lang="en-CA" sz="1600" b="1" i="1">
                                        <a:solidFill>
                                          <a:schemeClr val="tx1"/>
                                        </a:solidFill>
                                        <a:effectLst/>
                                        <a:latin typeface="Cambria Math" panose="02040503050406030204" pitchFamily="18" charset="0"/>
                                      </a:rPr>
                                    </m:ctrlPr>
                                  </m:radPr>
                                  <m:deg/>
                                  <m:e>
                                    <m:r>
                                      <a:rPr lang="en-CA" sz="1600" b="1" i="1" smtClean="0">
                                        <a:solidFill>
                                          <a:schemeClr val="tx1"/>
                                        </a:solidFill>
                                        <a:effectLst/>
                                        <a:latin typeface="Cambria Math" panose="02040503050406030204" pitchFamily="18" charset="0"/>
                                      </a:rPr>
                                      <m:t>𝑿𝒀</m:t>
                                    </m:r>
                                  </m:e>
                                </m:rad>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lnT w="12700" cap="flat" cmpd="sng" algn="ctr">
                          <a:solidFill>
                            <a:srgbClr val="2F2873"/>
                          </a:solidFill>
                          <a:prstDash val="solid"/>
                          <a:round/>
                          <a:headEnd type="none" w="med" len="med"/>
                          <a:tailEnd type="none" w="med" len="med"/>
                        </a:lnT>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2673573363"/>
                      </a:ext>
                    </a:extLst>
                  </a:tr>
                  <a:tr h="290113">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F2873"/>
                            </a:gs>
                            <a:gs pos="0">
                              <a:schemeClr val="accent1">
                                <a:lumMod val="5000"/>
                                <a:lumOff val="95000"/>
                              </a:schemeClr>
                            </a:gs>
                          </a:gsLst>
                          <a:lin ang="2700000" scaled="1"/>
                          <a:tileRect/>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F2873"/>
                            </a:gs>
                            <a:gs pos="0">
                              <a:schemeClr val="accent1">
                                <a:lumMod val="5000"/>
                                <a:lumOff val="95000"/>
                              </a:schemeClr>
                            </a:gs>
                          </a:gsLst>
                          <a:lin ang="2700000" scaled="1"/>
                          <a:tileRect/>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2774493508"/>
                      </a:ext>
                    </a:extLst>
                  </a:tr>
                  <a:tr h="301445">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50</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200</a:t>
                          </a:r>
                        </a:p>
                      </a:txBody>
                      <a:tcPr marL="9525" marR="9525" marT="9525" marB="0" anchor="ctr">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100</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2292885322"/>
                      </a:ext>
                    </a:extLst>
                  </a:tr>
                  <a:tr h="301445">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100</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100</a:t>
                          </a:r>
                        </a:p>
                      </a:txBody>
                      <a:tcPr marL="9525" marR="9525" marT="9525" marB="0" anchor="ctr">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100</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1643161450"/>
                      </a:ext>
                    </a:extLst>
                  </a:tr>
                  <a:tr h="301445">
                    <a:tc>
                      <a:txBody>
                        <a:bodyPr/>
                        <a:lstStyle/>
                        <a:p>
                          <a:pPr algn="ctr"/>
                          <a:r>
                            <a:rPr lang="en-CA" sz="1600" b="0" dirty="0">
                              <a:solidFill>
                                <a:schemeClr val="tx1"/>
                              </a:solidFill>
                              <a:effectLst/>
                              <a:latin typeface="PT Serif" panose="020A0603040505020204" pitchFamily="18" charset="0"/>
                            </a:rPr>
                            <a:t>200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50</a:t>
                          </a:r>
                        </a:p>
                      </a:txBody>
                      <a:tcPr marL="9525" marR="9525" marT="9525" marB="0" anchor="ctr">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100</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3453815000"/>
                      </a:ext>
                    </a:extLst>
                  </a:tr>
                  <a:tr h="301445">
                    <a:tc>
                      <a:txBody>
                        <a:bodyPr/>
                        <a:lstStyle/>
                        <a:p>
                          <a:pPr algn="ctr"/>
                          <a:r>
                            <a:rPr lang="en-CA" sz="1600" b="0" dirty="0">
                              <a:solidFill>
                                <a:schemeClr val="tx1"/>
                              </a:solidFill>
                              <a:effectLst/>
                              <a:latin typeface="PT Serif" panose="020A0603040505020204" pitchFamily="18" charset="0"/>
                            </a:rPr>
                            <a:t>250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B w="12700" cap="flat" cmpd="sng" algn="ctr">
                          <a:solidFill>
                            <a:srgbClr val="2F2873"/>
                          </a:solidFill>
                          <a:prstDash val="solid"/>
                          <a:round/>
                          <a:headEnd type="none" w="med" len="med"/>
                          <a:tailEnd type="none" w="med" len="med"/>
                        </a:lnB>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40</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100</a:t>
                          </a:r>
                        </a:p>
                      </a:txBody>
                      <a:tcPr marL="9525" marR="9525" marT="9525" marB="0" anchor="ctr">
                        <a:lnR w="12700" cap="flat" cmpd="sng" algn="ctr">
                          <a:solidFill>
                            <a:srgbClr val="2F2873"/>
                          </a:solidFill>
                          <a:prstDash val="solid"/>
                          <a:round/>
                          <a:headEnd type="none" w="med" len="med"/>
                          <a:tailEnd type="none" w="med" len="med"/>
                        </a:lnR>
                        <a:lnB w="12700" cap="flat" cmpd="sng" algn="ctr">
                          <a:solidFill>
                            <a:srgbClr val="2F2873"/>
                          </a:solidFill>
                          <a:prstDash val="solid"/>
                          <a:round/>
                          <a:headEnd type="none" w="med" len="med"/>
                          <a:tailEnd type="none" w="med" len="med"/>
                        </a:lnB>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1866002303"/>
                      </a:ext>
                    </a:extLst>
                  </a:tr>
                </a:tbl>
              </a:graphicData>
            </a:graphic>
          </p:graphicFrame>
        </mc:Choice>
        <mc:Fallback xmlns="">
          <p:graphicFrame>
            <p:nvGraphicFramePr>
              <p:cNvPr id="11" name="Content Placeholder 4">
                <a:extLst>
                  <a:ext uri="{FF2B5EF4-FFF2-40B4-BE49-F238E27FC236}">
                    <a16:creationId xmlns:a16="http://schemas.microsoft.com/office/drawing/2014/main" id="{0570C0F1-D15C-4D25-BB0A-C5F2BD19FB35}"/>
                  </a:ext>
                </a:extLst>
              </p:cNvPr>
              <p:cNvGraphicFramePr>
                <a:graphicFrameLocks/>
              </p:cNvGraphicFramePr>
              <p:nvPr>
                <p:extLst>
                  <p:ext uri="{D42A27DB-BD31-4B8C-83A1-F6EECF244321}">
                    <p14:modId xmlns:p14="http://schemas.microsoft.com/office/powerpoint/2010/main" val="434714393"/>
                  </p:ext>
                </p:extLst>
              </p:nvPr>
            </p:nvGraphicFramePr>
            <p:xfrm>
              <a:off x="1412967" y="3880524"/>
              <a:ext cx="3804509" cy="2147388"/>
            </p:xfrm>
            <a:graphic>
              <a:graphicData uri="http://schemas.openxmlformats.org/drawingml/2006/table">
                <a:tbl>
                  <a:tblPr firstRow="1" firstCol="1" bandRow="1">
                    <a:tableStyleId>{5C22544A-7EE6-4342-B048-85BDC9FD1C3A}</a:tableStyleId>
                  </a:tblPr>
                  <a:tblGrid>
                    <a:gridCol w="1267989">
                      <a:extLst>
                        <a:ext uri="{9D8B030D-6E8A-4147-A177-3AD203B41FA5}">
                          <a16:colId xmlns:a16="http://schemas.microsoft.com/office/drawing/2014/main" val="1288514989"/>
                        </a:ext>
                      </a:extLst>
                    </a:gridCol>
                    <a:gridCol w="1267989">
                      <a:extLst>
                        <a:ext uri="{9D8B030D-6E8A-4147-A177-3AD203B41FA5}">
                          <a16:colId xmlns:a16="http://schemas.microsoft.com/office/drawing/2014/main" val="1095745908"/>
                        </a:ext>
                      </a:extLst>
                    </a:gridCol>
                    <a:gridCol w="1268531">
                      <a:extLst>
                        <a:ext uri="{9D8B030D-6E8A-4147-A177-3AD203B41FA5}">
                          <a16:colId xmlns:a16="http://schemas.microsoft.com/office/drawing/2014/main" val="404104411"/>
                        </a:ext>
                      </a:extLst>
                    </a:gridCol>
                  </a:tblGrid>
                  <a:tr h="651495">
                    <a:tc>
                      <a:txBody>
                        <a:bodyPr/>
                        <a:lstStyle/>
                        <a:p>
                          <a:pPr algn="ctr"/>
                          <a:r>
                            <a:rPr lang="en-CA" sz="1600" b="1" i="1" dirty="0">
                              <a:solidFill>
                                <a:schemeClr val="tx1"/>
                              </a:solidFill>
                              <a:effectLst/>
                              <a:latin typeface="PT Serif" panose="020A0603040505020204" pitchFamily="18" charset="0"/>
                            </a:rPr>
                            <a:t>X</a:t>
                          </a:r>
                          <a:endParaRPr lang="en-CA" sz="1600" b="1" i="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T w="12700" cap="flat" cmpd="sng" algn="ctr">
                          <a:solidFill>
                            <a:srgbClr val="2F2873"/>
                          </a:solidFill>
                          <a:prstDash val="solid"/>
                          <a:round/>
                          <a:headEnd type="none" w="med" len="med"/>
                          <a:tailEnd type="none" w="med" len="med"/>
                        </a:lnT>
                        <a:gradFill flip="none" rotWithShape="1">
                          <a:gsLst>
                            <a:gs pos="98000">
                              <a:srgbClr val="2F2873"/>
                            </a:gs>
                            <a:gs pos="0">
                              <a:schemeClr val="accent1">
                                <a:lumMod val="5000"/>
                                <a:lumOff val="95000"/>
                              </a:schemeClr>
                            </a:gs>
                          </a:gsLst>
                          <a:lin ang="2700000" scaled="1"/>
                          <a:tileRect/>
                        </a:gradFill>
                      </a:tcPr>
                    </a:tc>
                    <a:tc>
                      <a:txBody>
                        <a:bodyPr/>
                        <a:lstStyle/>
                        <a:p>
                          <a:endParaRPr lang="en-US"/>
                        </a:p>
                      </a:txBody>
                      <a:tcPr marL="68580" marR="68580" marT="0" marB="0" anchor="ctr">
                        <a:lnT w="12700" cap="flat" cmpd="sng" algn="ctr">
                          <a:solidFill>
                            <a:srgbClr val="2F2873"/>
                          </a:solidFill>
                          <a:prstDash val="solid"/>
                          <a:round/>
                          <a:headEnd type="none" w="med" len="med"/>
                          <a:tailEnd type="none" w="med" len="med"/>
                        </a:lnT>
                        <a:blipFill>
                          <a:blip r:embed="rId5"/>
                          <a:stretch>
                            <a:fillRect l="-100000" t="-935" r="-101914" b="-245794"/>
                          </a:stretch>
                        </a:blipFill>
                      </a:tcPr>
                    </a:tc>
                    <a:tc>
                      <a:txBody>
                        <a:bodyPr/>
                        <a:lstStyle/>
                        <a:p>
                          <a:endParaRPr lang="en-US"/>
                        </a:p>
                      </a:txBody>
                      <a:tcPr marL="68580" marR="68580" marT="0" marB="0" anchor="ctr">
                        <a:lnR w="12700" cap="flat" cmpd="sng" algn="ctr">
                          <a:solidFill>
                            <a:srgbClr val="2F2873"/>
                          </a:solidFill>
                          <a:prstDash val="solid"/>
                          <a:round/>
                          <a:headEnd type="none" w="med" len="med"/>
                          <a:tailEnd type="none" w="med" len="med"/>
                        </a:lnR>
                        <a:lnT w="12700" cap="flat" cmpd="sng" algn="ctr">
                          <a:solidFill>
                            <a:srgbClr val="2F2873"/>
                          </a:solidFill>
                          <a:prstDash val="solid"/>
                          <a:round/>
                          <a:headEnd type="none" w="med" len="med"/>
                          <a:tailEnd type="none" w="med" len="med"/>
                        </a:lnT>
                        <a:blipFill>
                          <a:blip r:embed="rId5"/>
                          <a:stretch>
                            <a:fillRect l="-200962" t="-935" r="-2404" b="-245794"/>
                          </a:stretch>
                        </a:blipFill>
                      </a:tcPr>
                    </a:tc>
                    <a:extLst>
                      <a:ext uri="{0D108BD9-81ED-4DB2-BD59-A6C34878D82A}">
                        <a16:rowId xmlns:a16="http://schemas.microsoft.com/office/drawing/2014/main" val="2673573363"/>
                      </a:ext>
                    </a:extLst>
                  </a:tr>
                  <a:tr h="290113">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F2873"/>
                            </a:gs>
                            <a:gs pos="0">
                              <a:schemeClr val="accent1">
                                <a:lumMod val="5000"/>
                                <a:lumOff val="95000"/>
                              </a:schemeClr>
                            </a:gs>
                          </a:gsLst>
                          <a:lin ang="2700000" scaled="1"/>
                          <a:tileRect/>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F2873"/>
                            </a:gs>
                            <a:gs pos="0">
                              <a:schemeClr val="accent1">
                                <a:lumMod val="5000"/>
                                <a:lumOff val="95000"/>
                              </a:schemeClr>
                            </a:gs>
                          </a:gsLst>
                          <a:lin ang="2700000" scaled="1"/>
                          <a:tileRect/>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2774493508"/>
                      </a:ext>
                    </a:extLst>
                  </a:tr>
                  <a:tr h="301445">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50</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200</a:t>
                          </a:r>
                        </a:p>
                      </a:txBody>
                      <a:tcPr marL="9525" marR="9525" marT="9525" marB="0" anchor="ctr">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100</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2292885322"/>
                      </a:ext>
                    </a:extLst>
                  </a:tr>
                  <a:tr h="301445">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100</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100</a:t>
                          </a:r>
                        </a:p>
                      </a:txBody>
                      <a:tcPr marL="9525" marR="9525" marT="9525" marB="0" anchor="ctr">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100</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1643161450"/>
                      </a:ext>
                    </a:extLst>
                  </a:tr>
                  <a:tr h="301445">
                    <a:tc>
                      <a:txBody>
                        <a:bodyPr/>
                        <a:lstStyle/>
                        <a:p>
                          <a:pPr algn="ctr"/>
                          <a:r>
                            <a:rPr lang="en-CA" sz="1600" b="0" dirty="0">
                              <a:solidFill>
                                <a:schemeClr val="tx1"/>
                              </a:solidFill>
                              <a:effectLst/>
                              <a:latin typeface="PT Serif" panose="020A0603040505020204" pitchFamily="18" charset="0"/>
                            </a:rPr>
                            <a:t>200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50</a:t>
                          </a:r>
                        </a:p>
                      </a:txBody>
                      <a:tcPr marL="9525" marR="9525" marT="9525" marB="0" anchor="ctr">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100</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3453815000"/>
                      </a:ext>
                    </a:extLst>
                  </a:tr>
                  <a:tr h="301445">
                    <a:tc>
                      <a:txBody>
                        <a:bodyPr/>
                        <a:lstStyle/>
                        <a:p>
                          <a:pPr algn="ctr"/>
                          <a:r>
                            <a:rPr lang="en-CA" sz="1600" b="0" dirty="0">
                              <a:solidFill>
                                <a:schemeClr val="tx1"/>
                              </a:solidFill>
                              <a:effectLst/>
                              <a:latin typeface="PT Serif" panose="020A0603040505020204" pitchFamily="18" charset="0"/>
                            </a:rPr>
                            <a:t>250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B w="12700" cap="flat" cmpd="sng" algn="ctr">
                          <a:solidFill>
                            <a:srgbClr val="2F2873"/>
                          </a:solidFill>
                          <a:prstDash val="solid"/>
                          <a:round/>
                          <a:headEnd type="none" w="med" len="med"/>
                          <a:tailEnd type="none" w="med" len="med"/>
                        </a:lnB>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40</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F287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100</a:t>
                          </a:r>
                        </a:p>
                      </a:txBody>
                      <a:tcPr marL="9525" marR="9525" marT="9525" marB="0" anchor="ctr">
                        <a:lnR w="12700" cap="flat" cmpd="sng" algn="ctr">
                          <a:solidFill>
                            <a:srgbClr val="2F2873"/>
                          </a:solidFill>
                          <a:prstDash val="solid"/>
                          <a:round/>
                          <a:headEnd type="none" w="med" len="med"/>
                          <a:tailEnd type="none" w="med" len="med"/>
                        </a:lnR>
                        <a:lnB w="12700" cap="flat" cmpd="sng" algn="ctr">
                          <a:solidFill>
                            <a:srgbClr val="2F2873"/>
                          </a:solidFill>
                          <a:prstDash val="solid"/>
                          <a:round/>
                          <a:headEnd type="none" w="med" len="med"/>
                          <a:tailEnd type="none" w="med" len="med"/>
                        </a:lnB>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1866002303"/>
                      </a:ext>
                    </a:extLst>
                  </a:tr>
                </a:tbl>
              </a:graphicData>
            </a:graphic>
          </p:graphicFrame>
        </mc:Fallback>
      </mc:AlternateContent>
      <mc:AlternateContent xmlns:mc="http://schemas.openxmlformats.org/markup-compatibility/2006" xmlns:a14="http://schemas.microsoft.com/office/drawing/2010/main">
        <mc:Choice Requires="a14">
          <p:sp>
            <p:nvSpPr>
              <p:cNvPr id="7" name="Rectangle 7">
                <a:extLst>
                  <a:ext uri="{FF2B5EF4-FFF2-40B4-BE49-F238E27FC236}">
                    <a16:creationId xmlns:a16="http://schemas.microsoft.com/office/drawing/2014/main" id="{709EE1C9-503F-46D6-8A41-135ACBA3D7A6}"/>
                  </a:ext>
                </a:extLst>
              </p:cNvPr>
              <p:cNvSpPr txBox="1">
                <a:spLocks noChangeArrowheads="1"/>
              </p:cNvSpPr>
              <p:nvPr/>
            </p:nvSpPr>
            <p:spPr>
              <a:xfrm>
                <a:off x="5486399" y="3970751"/>
                <a:ext cx="5813237" cy="20286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500"/>
                  </a:spcBef>
                </a:pPr>
                <a:endParaRPr lang="en-US" sz="1600" dirty="0">
                  <a:latin typeface="PT Serif" panose="020A0603040505020204" pitchFamily="18" charset="0"/>
                </a:endParaRPr>
              </a:p>
              <a:p>
                <a:pPr marL="0" indent="0">
                  <a:lnSpc>
                    <a:spcPct val="110000"/>
                  </a:lnSpc>
                  <a:spcBef>
                    <a:spcPts val="500"/>
                  </a:spcBef>
                  <a:buNone/>
                </a:pPr>
                <a:r>
                  <a:rPr lang="en-CA" altLang="en-US" sz="1600" dirty="0"/>
                  <a:t>If we plot the relationship between good </a:t>
                </a:r>
                <a:r>
                  <a:rPr lang="en-CA" altLang="en-US" sz="1600" i="1" dirty="0"/>
                  <a:t>Y</a:t>
                </a:r>
                <a:r>
                  <a:rPr lang="en-CA" altLang="en-US" sz="1600" dirty="0"/>
                  <a:t> and good </a:t>
                </a:r>
                <a:r>
                  <a:rPr lang="en-CA" altLang="en-US" sz="1600" i="1" dirty="0"/>
                  <a:t>X</a:t>
                </a:r>
                <a:r>
                  <a:rPr lang="en-CA" altLang="en-US" sz="1600" dirty="0"/>
                  <a:t> as described in </a:t>
                </a:r>
                <a14:m>
                  <m:oMath xmlns:m="http://schemas.openxmlformats.org/officeDocument/2006/math">
                    <m:r>
                      <a:rPr lang="en-CA" altLang="en-US" sz="1600" i="1" smtClean="0">
                        <a:latin typeface="Cambria Math" panose="02040503050406030204" pitchFamily="18" charset="0"/>
                      </a:rPr>
                      <m:t>𝑌</m:t>
                    </m:r>
                    <m:r>
                      <a:rPr lang="en-CA" altLang="en-US" sz="1600" i="1" smtClean="0">
                        <a:latin typeface="Cambria Math" panose="02040503050406030204" pitchFamily="18" charset="0"/>
                      </a:rPr>
                      <m:t>=</m:t>
                    </m:r>
                    <m:f>
                      <m:fPr>
                        <m:ctrlPr>
                          <a:rPr lang="en-CA" altLang="en-US" sz="1600" i="1" smtClean="0">
                            <a:latin typeface="Cambria Math" panose="02040503050406030204" pitchFamily="18" charset="0"/>
                          </a:rPr>
                        </m:ctrlPr>
                      </m:fPr>
                      <m:num>
                        <m:r>
                          <a:rPr lang="en-CA" altLang="en-US" sz="1600" i="1">
                            <a:latin typeface="Cambria Math" panose="02040503050406030204" pitchFamily="18" charset="0"/>
                          </a:rPr>
                          <m:t>10,000</m:t>
                        </m:r>
                      </m:num>
                      <m:den>
                        <m:r>
                          <a:rPr lang="en-CA" altLang="en-US" sz="1600" b="0" i="1" smtClean="0">
                            <a:latin typeface="Cambria Math" panose="02040503050406030204" pitchFamily="18" charset="0"/>
                          </a:rPr>
                          <m:t>𝑋</m:t>
                        </m:r>
                      </m:den>
                    </m:f>
                  </m:oMath>
                </a14:m>
                <a:r>
                  <a:rPr lang="en-US" sz="1600" dirty="0">
                    <a:latin typeface="PT Serif" panose="020A0603040505020204" pitchFamily="18" charset="0"/>
                  </a:rPr>
                  <a:t>,  we have a curve showing all bundles (i.e., combinations of </a:t>
                </a:r>
                <a:r>
                  <a:rPr lang="en-US" sz="1600" i="1" dirty="0">
                    <a:latin typeface="PT Serif" panose="020A0603040505020204" pitchFamily="18" charset="0"/>
                  </a:rPr>
                  <a:t>X</a:t>
                </a:r>
                <a:r>
                  <a:rPr lang="en-US" sz="1600" dirty="0">
                    <a:latin typeface="PT Serif" panose="020A0603040505020204" pitchFamily="18" charset="0"/>
                  </a:rPr>
                  <a:t> and </a:t>
                </a:r>
                <a:r>
                  <a:rPr lang="en-US" sz="1600" i="1" dirty="0">
                    <a:latin typeface="PT Serif" panose="020A0603040505020204" pitchFamily="18" charset="0"/>
                  </a:rPr>
                  <a:t>Y</a:t>
                </a:r>
                <a:r>
                  <a:rPr lang="en-US" sz="1600" dirty="0">
                    <a:latin typeface="PT Serif" panose="020A0603040505020204" pitchFamily="18" charset="0"/>
                  </a:rPr>
                  <a:t> quantities) that provide a utility level of 100; this is an indifference curve. </a:t>
                </a:r>
              </a:p>
            </p:txBody>
          </p:sp>
        </mc:Choice>
        <mc:Fallback xmlns="">
          <p:sp>
            <p:nvSpPr>
              <p:cNvPr id="7" name="Rectangle 7">
                <a:extLst>
                  <a:ext uri="{FF2B5EF4-FFF2-40B4-BE49-F238E27FC236}">
                    <a16:creationId xmlns:a16="http://schemas.microsoft.com/office/drawing/2014/main" id="{709EE1C9-503F-46D6-8A41-135ACBA3D7A6}"/>
                  </a:ext>
                </a:extLst>
              </p:cNvPr>
              <p:cNvSpPr txBox="1">
                <a:spLocks noRot="1" noChangeAspect="1" noMove="1" noResize="1" noEditPoints="1" noAdjustHandles="1" noChangeArrowheads="1" noChangeShapeType="1" noTextEdit="1"/>
              </p:cNvSpPr>
              <p:nvPr/>
            </p:nvSpPr>
            <p:spPr>
              <a:xfrm>
                <a:off x="5486399" y="3970751"/>
                <a:ext cx="5813237" cy="2028616"/>
              </a:xfrm>
              <a:prstGeom prst="rect">
                <a:avLst/>
              </a:prstGeom>
              <a:blipFill>
                <a:blip r:embed="rId6"/>
                <a:stretch>
                  <a:fillRect l="-524" r="-839"/>
                </a:stretch>
              </a:blipFill>
            </p:spPr>
            <p:txBody>
              <a:bodyPr/>
              <a:lstStyle/>
              <a:p>
                <a:r>
                  <a:rPr lang="en-CA">
                    <a:noFill/>
                  </a:rPr>
                  <a:t> </a:t>
                </a:r>
              </a:p>
            </p:txBody>
          </p:sp>
        </mc:Fallback>
      </mc:AlternateContent>
    </p:spTree>
    <p:extLst>
      <p:ext uri="{BB962C8B-B14F-4D97-AF65-F5344CB8AC3E}">
        <p14:creationId xmlns:p14="http://schemas.microsoft.com/office/powerpoint/2010/main" val="37088876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CA" dirty="0">
                <a:solidFill>
                  <a:srgbClr val="2F2873"/>
                </a:solidFill>
              </a:rPr>
              <a:t>Notes III</a:t>
            </a:r>
            <a:endParaRPr lang="en-US" altLang="en-US" dirty="0">
              <a:solidFill>
                <a:srgbClr val="2F2873"/>
              </a:solidFill>
            </a:endParaRP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pPr marL="0" indent="0">
              <a:buNone/>
            </a:pPr>
            <a:r>
              <a:rPr lang="en-CA" sz="1800" dirty="0"/>
              <a:t>Recall that the utility level is of no significance in our analysis of choice. What is of significance is that quantity combinations of goods </a:t>
            </a:r>
            <a:r>
              <a:rPr lang="en-CA" sz="1800" i="1" dirty="0"/>
              <a:t>X</a:t>
            </a:r>
            <a:r>
              <a:rPr lang="en-CA" sz="1800" dirty="0"/>
              <a:t> and </a:t>
            </a:r>
            <a:r>
              <a:rPr lang="en-CA" sz="1800" i="1" dirty="0"/>
              <a:t>Y</a:t>
            </a:r>
            <a:r>
              <a:rPr lang="en-CA" sz="1800" dirty="0"/>
              <a:t> that provide a utility level greater (smaller) than 100 are more (less) preferred than those yielding a utility level of 100.</a:t>
            </a:r>
            <a:r>
              <a:rPr lang="en-CA" altLang="en-US" sz="1800" i="0" dirty="0">
                <a:latin typeface="PT Serif" panose="020A0603040505020204" pitchFamily="18" charset="0"/>
              </a:rPr>
              <a:t> (</a:t>
            </a:r>
            <a:r>
              <a:rPr lang="en-CA" altLang="en-US" sz="1800" i="0" dirty="0">
                <a:latin typeface="PT Serif" panose="020A0603040505020204" pitchFamily="18" charset="0"/>
                <a:hlinkClick r:id="rId3" action="ppaction://hlinksldjump"/>
              </a:rPr>
              <a:t>back to slide show</a:t>
            </a:r>
            <a:r>
              <a:rPr lang="en-CA" altLang="en-US" sz="1800" i="0" dirty="0">
                <a:latin typeface="PT Serif" panose="020A0603040505020204" pitchFamily="18" charset="0"/>
              </a:rPr>
              <a:t>)</a:t>
            </a:r>
            <a:endParaRPr lang="en-CA" altLang="en-US" sz="1800" i="1" dirty="0">
              <a:latin typeface="PT Serif" panose="020A0603040505020204" pitchFamily="18" charset="0"/>
            </a:endParaRPr>
          </a:p>
          <a:p>
            <a:pPr marL="0" indent="0">
              <a:buNone/>
            </a:pPr>
            <a:endParaRPr lang="en-US" altLang="en-US" dirty="0"/>
          </a:p>
        </p:txBody>
      </p:sp>
      <p:sp>
        <p:nvSpPr>
          <p:cNvPr id="4" name="Slide Number Placeholder 4">
            <a:extLst>
              <a:ext uri="{FF2B5EF4-FFF2-40B4-BE49-F238E27FC236}">
                <a16:creationId xmlns:a16="http://schemas.microsoft.com/office/drawing/2014/main" id="{4D62637C-449D-4BDA-A8E6-8B6676B7DE43}"/>
              </a:ext>
            </a:extLst>
          </p:cNvPr>
          <p:cNvSpPr>
            <a:spLocks noGrp="1"/>
          </p:cNvSpPr>
          <p:nvPr>
            <p:ph type="sldNum" sz="quarter" idx="12"/>
          </p:nvPr>
        </p:nvSpPr>
        <p:spPr>
          <a:xfrm>
            <a:off x="11754464" y="6375078"/>
            <a:ext cx="437536" cy="365125"/>
          </a:xfrm>
        </p:spPr>
        <p:txBody>
          <a:bodyPr/>
          <a:lstStyle/>
          <a:p>
            <a:pPr>
              <a:spcAft>
                <a:spcPts val="600"/>
              </a:spcAft>
            </a:pPr>
            <a:fld id="{6250DB80-4488-F349-8929-835326F9663C}" type="slidenum">
              <a:rPr lang="en-US" smtClean="0"/>
              <a:pPr>
                <a:spcAft>
                  <a:spcPts val="600"/>
                </a:spcAft>
              </a:pPr>
              <a:t>35</a:t>
            </a:fld>
            <a:endParaRPr lang="en-US" dirty="0"/>
          </a:p>
        </p:txBody>
      </p:sp>
    </p:spTree>
    <p:extLst>
      <p:ext uri="{BB962C8B-B14F-4D97-AF65-F5344CB8AC3E}">
        <p14:creationId xmlns:p14="http://schemas.microsoft.com/office/powerpoint/2010/main" val="31709010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Freeform: Shape 57">
            <a:extLst>
              <a:ext uri="{FF2B5EF4-FFF2-40B4-BE49-F238E27FC236}">
                <a16:creationId xmlns:a16="http://schemas.microsoft.com/office/drawing/2014/main" id="{EAA2E25E-18BE-4F79-B68E-90D670CB2664}"/>
              </a:ext>
            </a:extLst>
          </p:cNvPr>
          <p:cNvSpPr/>
          <p:nvPr/>
        </p:nvSpPr>
        <p:spPr>
          <a:xfrm>
            <a:off x="1933575" y="1862138"/>
            <a:ext cx="4033838" cy="3043237"/>
          </a:xfrm>
          <a:custGeom>
            <a:avLst/>
            <a:gdLst>
              <a:gd name="connsiteX0" fmla="*/ 0 w 4033838"/>
              <a:gd name="connsiteY0" fmla="*/ 0 h 3043237"/>
              <a:gd name="connsiteX1" fmla="*/ 728663 w 4033838"/>
              <a:gd name="connsiteY1" fmla="*/ 1909762 h 3043237"/>
              <a:gd name="connsiteX2" fmla="*/ 2105025 w 4033838"/>
              <a:gd name="connsiteY2" fmla="*/ 2795587 h 3043237"/>
              <a:gd name="connsiteX3" fmla="*/ 4033838 w 4033838"/>
              <a:gd name="connsiteY3" fmla="*/ 3043237 h 3043237"/>
            </a:gdLst>
            <a:ahLst/>
            <a:cxnLst>
              <a:cxn ang="0">
                <a:pos x="connsiteX0" y="connsiteY0"/>
              </a:cxn>
              <a:cxn ang="0">
                <a:pos x="connsiteX1" y="connsiteY1"/>
              </a:cxn>
              <a:cxn ang="0">
                <a:pos x="connsiteX2" y="connsiteY2"/>
              </a:cxn>
              <a:cxn ang="0">
                <a:pos x="connsiteX3" y="connsiteY3"/>
              </a:cxn>
            </a:cxnLst>
            <a:rect l="l" t="t" r="r" b="b"/>
            <a:pathLst>
              <a:path w="4033838" h="3043237">
                <a:moveTo>
                  <a:pt x="0" y="0"/>
                </a:moveTo>
                <a:cubicBezTo>
                  <a:pt x="188913" y="721915"/>
                  <a:pt x="377826" y="1443831"/>
                  <a:pt x="728663" y="1909762"/>
                </a:cubicBezTo>
                <a:cubicBezTo>
                  <a:pt x="1079501" y="2375693"/>
                  <a:pt x="1554163" y="2606675"/>
                  <a:pt x="2105025" y="2795587"/>
                </a:cubicBezTo>
                <a:cubicBezTo>
                  <a:pt x="2655888" y="2984500"/>
                  <a:pt x="3344863" y="3013868"/>
                  <a:pt x="4033838" y="3043237"/>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Utility Function and Indifference Curves</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a:xfrm>
            <a:off x="838200" y="1690688"/>
            <a:ext cx="10515600" cy="4214813"/>
          </a:xfrm>
        </p:spPr>
        <p:txBody>
          <a:bodyPr>
            <a:normAutofit/>
          </a:bodyPr>
          <a:lstStyle/>
          <a:p>
            <a:endParaRPr lang="en-CA" altLang="en-US" b="1" dirty="0"/>
          </a:p>
          <a:p>
            <a:endParaRPr lang="en-CA" altLang="en-US" dirty="0"/>
          </a:p>
          <a:p>
            <a:endParaRPr lang="en-CA" altLang="en-US" dirty="0"/>
          </a:p>
        </p:txBody>
      </p:sp>
      <p:cxnSp>
        <p:nvCxnSpPr>
          <p:cNvPr id="9" name="Straight Connector 8">
            <a:extLst>
              <a:ext uri="{FF2B5EF4-FFF2-40B4-BE49-F238E27FC236}">
                <a16:creationId xmlns:a16="http://schemas.microsoft.com/office/drawing/2014/main" id="{75DB4683-5C27-4685-923A-643B150CA459}"/>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06E9B6DB-26E4-471C-BE25-3E346ABC6A00}"/>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2BE603D0-AC95-4426-99D2-0D27E15E2683}"/>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2BE603D0-AC95-4426-99D2-0D27E15E2683}"/>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C5F2C32-494B-4EB6-B922-6A869A44DCEF}"/>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5" name="TextBox 14">
                <a:extLst>
                  <a:ext uri="{FF2B5EF4-FFF2-40B4-BE49-F238E27FC236}">
                    <a16:creationId xmlns:a16="http://schemas.microsoft.com/office/drawing/2014/main" id="{AC5F2C32-494B-4EB6-B922-6A869A44DCEF}"/>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4"/>
                <a:stretch>
                  <a:fillRect r="-12766"/>
                </a:stretch>
              </a:blipFill>
            </p:spPr>
            <p:txBody>
              <a:bodyPr/>
              <a:lstStyle/>
              <a:p>
                <a:r>
                  <a:rPr lang="en-CA">
                    <a:noFill/>
                  </a:rPr>
                  <a:t> </a:t>
                </a:r>
              </a:p>
            </p:txBody>
          </p:sp>
        </mc:Fallback>
      </mc:AlternateContent>
      <p:sp>
        <p:nvSpPr>
          <p:cNvPr id="17" name="Flowchart: Connector 16">
            <a:extLst>
              <a:ext uri="{FF2B5EF4-FFF2-40B4-BE49-F238E27FC236}">
                <a16:creationId xmlns:a16="http://schemas.microsoft.com/office/drawing/2014/main" id="{A24AB3CD-00B9-49C1-ADB4-1883846DD3BE}"/>
              </a:ext>
            </a:extLst>
          </p:cNvPr>
          <p:cNvSpPr/>
          <p:nvPr/>
        </p:nvSpPr>
        <p:spPr>
          <a:xfrm>
            <a:off x="1959625" y="2039104"/>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586E79F5-E538-4224-9D66-4FC7AE44C0AB}"/>
                  </a:ext>
                </a:extLst>
              </p:cNvPr>
              <p:cNvSpPr txBox="1"/>
              <p:nvPr/>
            </p:nvSpPr>
            <p:spPr>
              <a:xfrm>
                <a:off x="1947665" y="176884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31" name="TextBox 30">
                <a:extLst>
                  <a:ext uri="{FF2B5EF4-FFF2-40B4-BE49-F238E27FC236}">
                    <a16:creationId xmlns:a16="http://schemas.microsoft.com/office/drawing/2014/main" id="{586E79F5-E538-4224-9D66-4FC7AE44C0AB}"/>
                  </a:ext>
                </a:extLst>
              </p:cNvPr>
              <p:cNvSpPr txBox="1">
                <a:spLocks noRot="1" noChangeAspect="1" noMove="1" noResize="1" noEditPoints="1" noAdjustHandles="1" noChangeArrowheads="1" noChangeShapeType="1" noTextEdit="1"/>
              </p:cNvSpPr>
              <p:nvPr/>
            </p:nvSpPr>
            <p:spPr>
              <a:xfrm>
                <a:off x="1947665" y="1768840"/>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3CC3A89-5E07-4C42-BC11-88B05CD4A0AA}"/>
                  </a:ext>
                </a:extLst>
              </p:cNvPr>
              <p:cNvSpPr txBox="1"/>
              <p:nvPr/>
            </p:nvSpPr>
            <p:spPr>
              <a:xfrm>
                <a:off x="2618719" y="3476411"/>
                <a:ext cx="287474"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32" name="TextBox 31">
                <a:extLst>
                  <a:ext uri="{FF2B5EF4-FFF2-40B4-BE49-F238E27FC236}">
                    <a16:creationId xmlns:a16="http://schemas.microsoft.com/office/drawing/2014/main" id="{D3CC3A89-5E07-4C42-BC11-88B05CD4A0AA}"/>
                  </a:ext>
                </a:extLst>
              </p:cNvPr>
              <p:cNvSpPr txBox="1">
                <a:spLocks noRot="1" noChangeAspect="1" noMove="1" noResize="1" noEditPoints="1" noAdjustHandles="1" noChangeArrowheads="1" noChangeShapeType="1" noTextEdit="1"/>
              </p:cNvSpPr>
              <p:nvPr/>
            </p:nvSpPr>
            <p:spPr>
              <a:xfrm>
                <a:off x="2618719" y="3476411"/>
                <a:ext cx="287474" cy="338554"/>
              </a:xfrm>
              <a:prstGeom prst="rect">
                <a:avLst/>
              </a:prstGeom>
              <a:blipFill>
                <a:blip r:embed="rId6"/>
                <a:stretch>
                  <a:fillRect r="-2128"/>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94E400BA-01A3-4DA5-A969-222025EDA4E0}"/>
                  </a:ext>
                </a:extLst>
              </p:cNvPr>
              <p:cNvSpPr txBox="1"/>
              <p:nvPr/>
            </p:nvSpPr>
            <p:spPr>
              <a:xfrm>
                <a:off x="4679891" y="4516283"/>
                <a:ext cx="333901" cy="338554"/>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en-CA" altLang="en-US" sz="1600" b="0" i="1" smtClean="0">
                          <a:latin typeface="Cambria Math" panose="02040503050406030204" pitchFamily="18" charset="0"/>
                        </a:rPr>
                        <m:t>𝐷</m:t>
                      </m:r>
                      <m:r>
                        <a:rPr lang="en-CA" altLang="en-US" sz="1600" b="0" i="1" smtClean="0">
                          <a:latin typeface="Cambria Math" panose="02040503050406030204" pitchFamily="18" charset="0"/>
                        </a:rPr>
                        <m:t> </m:t>
                      </m:r>
                    </m:oMath>
                  </m:oMathPara>
                </a14:m>
                <a:endParaRPr lang="en-CA" sz="1600" dirty="0"/>
              </a:p>
            </p:txBody>
          </p:sp>
        </mc:Choice>
        <mc:Fallback xmlns="">
          <p:sp>
            <p:nvSpPr>
              <p:cNvPr id="34" name="TextBox 33">
                <a:extLst>
                  <a:ext uri="{FF2B5EF4-FFF2-40B4-BE49-F238E27FC236}">
                    <a16:creationId xmlns:a16="http://schemas.microsoft.com/office/drawing/2014/main" id="{94E400BA-01A3-4DA5-A969-222025EDA4E0}"/>
                  </a:ext>
                </a:extLst>
              </p:cNvPr>
              <p:cNvSpPr txBox="1">
                <a:spLocks noRot="1" noChangeAspect="1" noMove="1" noResize="1" noEditPoints="1" noAdjustHandles="1" noChangeArrowheads="1" noChangeShapeType="1" noTextEdit="1"/>
              </p:cNvSpPr>
              <p:nvPr/>
            </p:nvSpPr>
            <p:spPr>
              <a:xfrm>
                <a:off x="4679891" y="4516283"/>
                <a:ext cx="333901" cy="338554"/>
              </a:xfrm>
              <a:prstGeom prst="rect">
                <a:avLst/>
              </a:prstGeom>
              <a:blipFill>
                <a:blip r:embed="rId7"/>
                <a:stretch>
                  <a:fillRect/>
                </a:stretch>
              </a:blipFill>
            </p:spPr>
            <p:txBody>
              <a:bodyPr/>
              <a:lstStyle/>
              <a:p>
                <a:r>
                  <a:rPr lang="en-CA">
                    <a:noFill/>
                  </a:rPr>
                  <a:t> </a:t>
                </a:r>
              </a:p>
            </p:txBody>
          </p:sp>
        </mc:Fallback>
      </mc:AlternateContent>
      <p:sp>
        <p:nvSpPr>
          <p:cNvPr id="25" name="Flowchart: Connector 24">
            <a:extLst>
              <a:ext uri="{FF2B5EF4-FFF2-40B4-BE49-F238E27FC236}">
                <a16:creationId xmlns:a16="http://schemas.microsoft.com/office/drawing/2014/main" id="{C87F6D68-988D-44D8-B651-1CE9B9DF712E}"/>
              </a:ext>
            </a:extLst>
          </p:cNvPr>
          <p:cNvSpPr/>
          <p:nvPr/>
        </p:nvSpPr>
        <p:spPr>
          <a:xfrm rot="21356422" flipV="1">
            <a:off x="4696939" y="4791514"/>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Flowchart: Connector 32">
            <a:extLst>
              <a:ext uri="{FF2B5EF4-FFF2-40B4-BE49-F238E27FC236}">
                <a16:creationId xmlns:a16="http://schemas.microsoft.com/office/drawing/2014/main" id="{241FEB41-0302-4D01-BCC8-2BEC7746F391}"/>
              </a:ext>
            </a:extLst>
          </p:cNvPr>
          <p:cNvSpPr/>
          <p:nvPr/>
        </p:nvSpPr>
        <p:spPr>
          <a:xfrm rot="21356422" flipV="1">
            <a:off x="4012176" y="4639737"/>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5D9B8EC5-25BE-4B55-ABBB-828A07ACD30B}"/>
                  </a:ext>
                </a:extLst>
              </p:cNvPr>
              <p:cNvSpPr txBox="1"/>
              <p:nvPr/>
            </p:nvSpPr>
            <p:spPr>
              <a:xfrm>
                <a:off x="3995591" y="4358481"/>
                <a:ext cx="431380" cy="338554"/>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35" name="TextBox 34">
                <a:extLst>
                  <a:ext uri="{FF2B5EF4-FFF2-40B4-BE49-F238E27FC236}">
                    <a16:creationId xmlns:a16="http://schemas.microsoft.com/office/drawing/2014/main" id="{5D9B8EC5-25BE-4B55-ABBB-828A07ACD30B}"/>
                  </a:ext>
                </a:extLst>
              </p:cNvPr>
              <p:cNvSpPr txBox="1">
                <a:spLocks noRot="1" noChangeAspect="1" noMove="1" noResize="1" noEditPoints="1" noAdjustHandles="1" noChangeArrowheads="1" noChangeShapeType="1" noTextEdit="1"/>
              </p:cNvSpPr>
              <p:nvPr/>
            </p:nvSpPr>
            <p:spPr>
              <a:xfrm>
                <a:off x="3995591" y="4358481"/>
                <a:ext cx="431380" cy="338554"/>
              </a:xfrm>
              <a:prstGeom prst="rect">
                <a:avLst/>
              </a:prstGeom>
              <a:blipFill>
                <a:blip r:embed="rId8"/>
                <a:stretch>
                  <a:fillRect/>
                </a:stretch>
              </a:blipFill>
            </p:spPr>
            <p:txBody>
              <a:bodyPr/>
              <a:lstStyle/>
              <a:p>
                <a:r>
                  <a:rPr lang="en-CA">
                    <a:noFill/>
                  </a:rPr>
                  <a:t> </a:t>
                </a:r>
              </a:p>
            </p:txBody>
          </p:sp>
        </mc:Fallback>
      </mc:AlternateContent>
      <p:cxnSp>
        <p:nvCxnSpPr>
          <p:cNvPr id="3" name="Straight Connector 2">
            <a:extLst>
              <a:ext uri="{FF2B5EF4-FFF2-40B4-BE49-F238E27FC236}">
                <a16:creationId xmlns:a16="http://schemas.microsoft.com/office/drawing/2014/main" id="{800BB937-57EF-4B2D-95D0-EEA63CFEAB28}"/>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9A9966C-6AF8-4B71-82B2-B3E1AC69B92F}"/>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FE97FD1-363D-4C4F-B9D0-DC96BE4CF30C}"/>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4236B9C-D63B-49D9-BAA6-58FEC420837C}"/>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9A969EBC-5867-4FB7-8DB1-C2D98AE718AC}"/>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63482C8-7036-4A14-A21C-7EDE27B6DFCE}"/>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39" name="TextBox 38">
            <a:extLst>
              <a:ext uri="{FF2B5EF4-FFF2-40B4-BE49-F238E27FC236}">
                <a16:creationId xmlns:a16="http://schemas.microsoft.com/office/drawing/2014/main" id="{5C2E861D-6B14-43B5-98F5-553447C804B1}"/>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40" name="TextBox 39">
            <a:extLst>
              <a:ext uri="{FF2B5EF4-FFF2-40B4-BE49-F238E27FC236}">
                <a16:creationId xmlns:a16="http://schemas.microsoft.com/office/drawing/2014/main" id="{64C8C363-46E8-4683-A42D-C1096FDFF7EF}"/>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41" name="TextBox 40">
            <a:extLst>
              <a:ext uri="{FF2B5EF4-FFF2-40B4-BE49-F238E27FC236}">
                <a16:creationId xmlns:a16="http://schemas.microsoft.com/office/drawing/2014/main" id="{F88831CD-5D66-41DF-86EE-4D910B14BD3C}"/>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42" name="TextBox 41">
            <a:extLst>
              <a:ext uri="{FF2B5EF4-FFF2-40B4-BE49-F238E27FC236}">
                <a16:creationId xmlns:a16="http://schemas.microsoft.com/office/drawing/2014/main" id="{1AE82A26-FD09-4A29-81BF-FCF9DB4CBDEE}"/>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43" name="Straight Connector 42">
            <a:extLst>
              <a:ext uri="{FF2B5EF4-FFF2-40B4-BE49-F238E27FC236}">
                <a16:creationId xmlns:a16="http://schemas.microsoft.com/office/drawing/2014/main" id="{78E3D4D4-F0E7-4B70-BFBB-58F9AC6AF2A6}"/>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B9EA4B2-DFB4-405A-8733-FC1F998CD7A1}"/>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88C776A-A435-4249-9707-5DC18F22FECC}"/>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C991239-E466-47E0-8BC3-4E2FD805490E}"/>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BAECB69A-5A65-475F-A66D-6FDE9EF43327}"/>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D7E6F1BC-0021-427F-BA7D-4600B5B6CDA6}"/>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49" name="TextBox 48">
            <a:extLst>
              <a:ext uri="{FF2B5EF4-FFF2-40B4-BE49-F238E27FC236}">
                <a16:creationId xmlns:a16="http://schemas.microsoft.com/office/drawing/2014/main" id="{C2A31DAB-663F-40E5-BBD2-6FC201F02AC2}"/>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200</a:t>
            </a:r>
          </a:p>
        </p:txBody>
      </p:sp>
      <p:sp>
        <p:nvSpPr>
          <p:cNvPr id="50" name="TextBox 49">
            <a:extLst>
              <a:ext uri="{FF2B5EF4-FFF2-40B4-BE49-F238E27FC236}">
                <a16:creationId xmlns:a16="http://schemas.microsoft.com/office/drawing/2014/main" id="{33B007E0-8A0D-4C05-92F4-557724D64A9C}"/>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300</a:t>
            </a:r>
          </a:p>
        </p:txBody>
      </p:sp>
      <p:sp>
        <p:nvSpPr>
          <p:cNvPr id="51" name="TextBox 50">
            <a:extLst>
              <a:ext uri="{FF2B5EF4-FFF2-40B4-BE49-F238E27FC236}">
                <a16:creationId xmlns:a16="http://schemas.microsoft.com/office/drawing/2014/main" id="{D1B54C1E-464D-4830-8986-0E70560BF716}"/>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400</a:t>
            </a:r>
          </a:p>
        </p:txBody>
      </p:sp>
      <p:sp>
        <p:nvSpPr>
          <p:cNvPr id="52" name="TextBox 51">
            <a:extLst>
              <a:ext uri="{FF2B5EF4-FFF2-40B4-BE49-F238E27FC236}">
                <a16:creationId xmlns:a16="http://schemas.microsoft.com/office/drawing/2014/main" id="{D3AFDF4D-C5E1-4FED-965F-06055ADE346C}"/>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500</a:t>
            </a:r>
          </a:p>
        </p:txBody>
      </p:sp>
      <p:sp>
        <p:nvSpPr>
          <p:cNvPr id="53" name="Flowchart: Connector 52">
            <a:extLst>
              <a:ext uri="{FF2B5EF4-FFF2-40B4-BE49-F238E27FC236}">
                <a16:creationId xmlns:a16="http://schemas.microsoft.com/office/drawing/2014/main" id="{FD9A1DDC-B844-47F0-9ABE-3B00068C2B71}"/>
              </a:ext>
            </a:extLst>
          </p:cNvPr>
          <p:cNvSpPr/>
          <p:nvPr/>
        </p:nvSpPr>
        <p:spPr>
          <a:xfrm>
            <a:off x="2642120" y="3747603"/>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3" name="TextBox 62">
            <a:extLst>
              <a:ext uri="{FF2B5EF4-FFF2-40B4-BE49-F238E27FC236}">
                <a16:creationId xmlns:a16="http://schemas.microsoft.com/office/drawing/2014/main" id="{E1E90FAD-7155-47DB-9824-6239344C7E24}"/>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64" name="TextBox 63">
            <a:extLst>
              <a:ext uri="{FF2B5EF4-FFF2-40B4-BE49-F238E27FC236}">
                <a16:creationId xmlns:a16="http://schemas.microsoft.com/office/drawing/2014/main" id="{CE229B05-6888-4032-84F9-4015FE088D3A}"/>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mc:AlternateContent xmlns:mc="http://schemas.openxmlformats.org/markup-compatibility/2006" xmlns:a14="http://schemas.microsoft.com/office/drawing/2010/main">
        <mc:Choice Requires="a14">
          <p:sp>
            <p:nvSpPr>
              <p:cNvPr id="72" name="TextBox 71">
                <a:extLst>
                  <a:ext uri="{FF2B5EF4-FFF2-40B4-BE49-F238E27FC236}">
                    <a16:creationId xmlns:a16="http://schemas.microsoft.com/office/drawing/2014/main" id="{5AD3481E-FECB-489C-A961-77A37F06EE67}"/>
                  </a:ext>
                </a:extLst>
              </p:cNvPr>
              <p:cNvSpPr txBox="1"/>
              <p:nvPr/>
            </p:nvSpPr>
            <p:spPr>
              <a:xfrm>
                <a:off x="7218275" y="1850915"/>
                <a:ext cx="4921840" cy="634789"/>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CA" sz="1800" i="1" smtClean="0">
                              <a:solidFill>
                                <a:schemeClr val="tx1"/>
                              </a:solidFill>
                              <a:effectLst/>
                              <a:latin typeface="Cambria Math" panose="02040503050406030204" pitchFamily="18" charset="0"/>
                            </a:rPr>
                          </m:ctrlPr>
                        </m:sSubPr>
                        <m:e>
                          <m:r>
                            <a:rPr lang="en-CA" b="0" i="1">
                              <a:latin typeface="Cambria Math" panose="02040503050406030204" pitchFamily="18" charset="0"/>
                            </a:rPr>
                            <m:t>𝑈</m:t>
                          </m:r>
                        </m:e>
                        <m:sub>
                          <m:r>
                            <a:rPr lang="en-CA" sz="1800" b="0" i="1" smtClean="0">
                              <a:solidFill>
                                <a:schemeClr val="tx1"/>
                              </a:solidFill>
                              <a:effectLst/>
                              <a:latin typeface="Cambria Math" panose="02040503050406030204" pitchFamily="18" charset="0"/>
                            </a:rPr>
                            <m:t>1</m:t>
                          </m:r>
                        </m:sub>
                      </m:sSub>
                      <m:r>
                        <a:rPr lang="en-CA" sz="1800" b="0" smtClean="0">
                          <a:solidFill>
                            <a:schemeClr val="tx1"/>
                          </a:solidFill>
                          <a:effectLst/>
                          <a:latin typeface="Cambria Math" panose="02040503050406030204" pitchFamily="18" charset="0"/>
                        </a:rPr>
                        <m:t>=</m:t>
                      </m:r>
                      <m:rad>
                        <m:radPr>
                          <m:degHide m:val="on"/>
                          <m:ctrlPr>
                            <a:rPr lang="en-CA" sz="1800" i="1">
                              <a:solidFill>
                                <a:schemeClr val="tx1"/>
                              </a:solidFill>
                              <a:effectLst/>
                              <a:latin typeface="Cambria Math" panose="02040503050406030204" pitchFamily="18" charset="0"/>
                            </a:rPr>
                          </m:ctrlPr>
                        </m:radPr>
                        <m:deg/>
                        <m:e>
                          <m:r>
                            <a:rPr lang="en-CA" sz="1800" b="0" i="1" smtClean="0">
                              <a:solidFill>
                                <a:schemeClr val="tx1"/>
                              </a:solidFill>
                              <a:effectLst/>
                              <a:latin typeface="Cambria Math" panose="02040503050406030204" pitchFamily="18" charset="0"/>
                            </a:rPr>
                            <m:t>𝑋𝑌</m:t>
                          </m:r>
                        </m:e>
                      </m:rad>
                      <m:r>
                        <a:rPr lang="en-CA" sz="1800" b="0" i="1" smtClean="0">
                          <a:solidFill>
                            <a:schemeClr val="tx1"/>
                          </a:solidFill>
                          <a:effectLst/>
                          <a:latin typeface="Cambria Math" panose="02040503050406030204" pitchFamily="18" charset="0"/>
                        </a:rPr>
                        <m:t>=100          </m:t>
                      </m:r>
                      <m:r>
                        <m:rPr>
                          <m:nor/>
                        </m:rPr>
                        <a:rPr lang="en-CA" sz="1800" b="0" i="0" smtClean="0">
                          <a:solidFill>
                            <a:schemeClr val="tx1"/>
                          </a:solidFill>
                          <a:effectLst/>
                          <a:latin typeface="Cambria Math" panose="02040503050406030204" pitchFamily="18" charset="0"/>
                        </a:rPr>
                        <m:t> </m:t>
                      </m:r>
                      <m:r>
                        <m:rPr>
                          <m:nor/>
                        </m:rPr>
                        <a:rPr lang="en-CA" dirty="0"/>
                        <m:t>⇒</m:t>
                      </m:r>
                      <m:r>
                        <a:rPr lang="en-CA" b="0" i="1" dirty="0" smtClean="0">
                          <a:latin typeface="Cambria Math" panose="02040503050406030204" pitchFamily="18" charset="0"/>
                        </a:rPr>
                        <m:t>     </m:t>
                      </m:r>
                      <m:r>
                        <a:rPr lang="en-CA" b="0" i="1" dirty="0" smtClean="0">
                          <a:latin typeface="Cambria Math" panose="02040503050406030204" pitchFamily="18" charset="0"/>
                        </a:rPr>
                        <m:t>𝑌</m:t>
                      </m:r>
                      <m:r>
                        <a:rPr lang="en-CA" i="1">
                          <a:latin typeface="Cambria Math" panose="02040503050406030204" pitchFamily="18" charset="0"/>
                        </a:rPr>
                        <m:t>=</m:t>
                      </m:r>
                      <m:f>
                        <m:fPr>
                          <m:ctrlPr>
                            <a:rPr lang="en-CA" i="1" smtClean="0">
                              <a:latin typeface="Cambria Math" panose="02040503050406030204" pitchFamily="18" charset="0"/>
                            </a:rPr>
                          </m:ctrlPr>
                        </m:fPr>
                        <m:num>
                          <m:r>
                            <a:rPr lang="en-CA" i="1">
                              <a:latin typeface="Cambria Math" panose="02040503050406030204" pitchFamily="18" charset="0"/>
                            </a:rPr>
                            <m:t>10</m:t>
                          </m:r>
                          <m:r>
                            <a:rPr lang="en-CA" b="0" i="1" smtClean="0">
                              <a:latin typeface="Cambria Math" panose="02040503050406030204" pitchFamily="18" charset="0"/>
                            </a:rPr>
                            <m:t>,</m:t>
                          </m:r>
                          <m:r>
                            <a:rPr lang="en-CA" i="1">
                              <a:latin typeface="Cambria Math" panose="02040503050406030204" pitchFamily="18" charset="0"/>
                            </a:rPr>
                            <m:t>000</m:t>
                          </m:r>
                        </m:num>
                        <m:den>
                          <m:r>
                            <a:rPr lang="en-CA" b="0" i="1" smtClean="0">
                              <a:latin typeface="Cambria Math" panose="02040503050406030204" pitchFamily="18" charset="0"/>
                            </a:rPr>
                            <m:t>𝑋</m:t>
                          </m:r>
                        </m:den>
                      </m:f>
                    </m:oMath>
                  </m:oMathPara>
                </a14:m>
                <a:endParaRPr lang="en-CA" dirty="0"/>
              </a:p>
            </p:txBody>
          </p:sp>
        </mc:Choice>
        <mc:Fallback xmlns="">
          <p:sp>
            <p:nvSpPr>
              <p:cNvPr id="72" name="TextBox 71">
                <a:extLst>
                  <a:ext uri="{FF2B5EF4-FFF2-40B4-BE49-F238E27FC236}">
                    <a16:creationId xmlns:a16="http://schemas.microsoft.com/office/drawing/2014/main" id="{5AD3481E-FECB-489C-A961-77A37F06EE67}"/>
                  </a:ext>
                </a:extLst>
              </p:cNvPr>
              <p:cNvSpPr txBox="1">
                <a:spLocks noRot="1" noChangeAspect="1" noMove="1" noResize="1" noEditPoints="1" noAdjustHandles="1" noChangeArrowheads="1" noChangeShapeType="1" noTextEdit="1"/>
              </p:cNvSpPr>
              <p:nvPr/>
            </p:nvSpPr>
            <p:spPr>
              <a:xfrm>
                <a:off x="7218275" y="1850915"/>
                <a:ext cx="4921840" cy="634789"/>
              </a:xfrm>
              <a:prstGeom prst="rect">
                <a:avLst/>
              </a:prstGeom>
              <a:blipFill>
                <a:blip r:embed="rId9"/>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3" name="TextBox 72">
                <a:extLst>
                  <a:ext uri="{FF2B5EF4-FFF2-40B4-BE49-F238E27FC236}">
                    <a16:creationId xmlns:a16="http://schemas.microsoft.com/office/drawing/2014/main" id="{8AC10C88-B9D4-40DB-8894-4453D4B73EC9}"/>
                  </a:ext>
                </a:extLst>
              </p:cNvPr>
              <p:cNvSpPr txBox="1"/>
              <p:nvPr/>
            </p:nvSpPr>
            <p:spPr>
              <a:xfrm>
                <a:off x="7215989" y="2689846"/>
                <a:ext cx="4787947" cy="646331"/>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CA" sz="1800" i="1" smtClean="0">
                              <a:solidFill>
                                <a:schemeClr val="tx1"/>
                              </a:solidFill>
                              <a:effectLst/>
                              <a:latin typeface="Cambria Math" panose="02040503050406030204" pitchFamily="18" charset="0"/>
                            </a:rPr>
                          </m:ctrlPr>
                        </m:sSubPr>
                        <m:e>
                          <m:r>
                            <a:rPr lang="en-CA" b="0" i="1">
                              <a:latin typeface="Cambria Math" panose="02040503050406030204" pitchFamily="18" charset="0"/>
                            </a:rPr>
                            <m:t>𝑈</m:t>
                          </m:r>
                        </m:e>
                        <m:sub>
                          <m:r>
                            <a:rPr lang="en-CA" sz="1800" b="0" i="1" smtClean="0">
                              <a:solidFill>
                                <a:schemeClr val="tx1"/>
                              </a:solidFill>
                              <a:effectLst/>
                              <a:latin typeface="Cambria Math" panose="02040503050406030204" pitchFamily="18" charset="0"/>
                            </a:rPr>
                            <m:t>2</m:t>
                          </m:r>
                        </m:sub>
                      </m:sSub>
                      <m:r>
                        <a:rPr lang="en-CA" sz="1800" b="0" smtClean="0">
                          <a:solidFill>
                            <a:schemeClr val="tx1"/>
                          </a:solidFill>
                          <a:effectLst/>
                          <a:latin typeface="Cambria Math" panose="02040503050406030204" pitchFamily="18" charset="0"/>
                        </a:rPr>
                        <m:t>=</m:t>
                      </m:r>
                      <m:r>
                        <a:rPr lang="en-CA" sz="1800" b="0" i="1" smtClean="0">
                          <a:solidFill>
                            <a:schemeClr val="tx1"/>
                          </a:solidFill>
                          <a:effectLst/>
                          <a:latin typeface="Cambria Math" panose="02040503050406030204" pitchFamily="18" charset="0"/>
                        </a:rPr>
                        <m:t>𝑙𝑛</m:t>
                      </m:r>
                      <m:d>
                        <m:dPr>
                          <m:ctrlPr>
                            <a:rPr lang="en-CA" sz="1800" i="1" smtClean="0">
                              <a:solidFill>
                                <a:schemeClr val="tx1"/>
                              </a:solidFill>
                              <a:effectLst/>
                              <a:latin typeface="Cambria Math" panose="02040503050406030204" pitchFamily="18" charset="0"/>
                            </a:rPr>
                          </m:ctrlPr>
                        </m:dPr>
                        <m:e>
                          <m:r>
                            <a:rPr lang="en-CA" b="0" i="1">
                              <a:latin typeface="Cambria Math" panose="02040503050406030204" pitchFamily="18" charset="0"/>
                            </a:rPr>
                            <m:t>𝑋𝑌</m:t>
                          </m:r>
                        </m:e>
                      </m:d>
                      <m:r>
                        <a:rPr lang="en-CA" sz="1800" b="0" i="1" smtClean="0">
                          <a:solidFill>
                            <a:schemeClr val="tx1"/>
                          </a:solidFill>
                          <a:effectLst/>
                          <a:latin typeface="Cambria Math" panose="02040503050406030204" pitchFamily="18" charset="0"/>
                        </a:rPr>
                        <m:t>=9.21</m:t>
                      </m:r>
                      <m:r>
                        <m:rPr>
                          <m:nor/>
                        </m:rPr>
                        <a:rPr lang="en-CA" sz="1800" b="0" i="0" smtClean="0">
                          <a:solidFill>
                            <a:schemeClr val="tx1"/>
                          </a:solidFill>
                          <a:effectLst/>
                          <a:latin typeface="Cambria Math" panose="02040503050406030204" pitchFamily="18" charset="0"/>
                        </a:rPr>
                        <m:t>     </m:t>
                      </m:r>
                      <m:r>
                        <m:rPr>
                          <m:nor/>
                        </m:rPr>
                        <a:rPr lang="en-CA" dirty="0"/>
                        <m:t>⇒</m:t>
                      </m:r>
                      <m:r>
                        <a:rPr lang="en-CA" i="1" dirty="0">
                          <a:latin typeface="Cambria Math" panose="02040503050406030204" pitchFamily="18" charset="0"/>
                        </a:rPr>
                        <m:t>     </m:t>
                      </m:r>
                      <m:r>
                        <a:rPr lang="en-CA" i="1" dirty="0">
                          <a:latin typeface="Cambria Math" panose="02040503050406030204" pitchFamily="18" charset="0"/>
                        </a:rPr>
                        <m:t>𝑌</m:t>
                      </m:r>
                      <m:r>
                        <a:rPr lang="en-CA" i="1">
                          <a:latin typeface="Cambria Math" panose="02040503050406030204" pitchFamily="18" charset="0"/>
                        </a:rPr>
                        <m:t>=</m:t>
                      </m:r>
                      <m:f>
                        <m:fPr>
                          <m:ctrlPr>
                            <a:rPr lang="en-CA" i="1" smtClean="0">
                              <a:latin typeface="Cambria Math" panose="02040503050406030204" pitchFamily="18" charset="0"/>
                            </a:rPr>
                          </m:ctrlPr>
                        </m:fPr>
                        <m:num>
                          <m:sSup>
                            <m:sSupPr>
                              <m:ctrlPr>
                                <a:rPr lang="en-CA" i="1">
                                  <a:latin typeface="Cambria Math" panose="02040503050406030204" pitchFamily="18" charset="0"/>
                                </a:rPr>
                              </m:ctrlPr>
                            </m:sSupPr>
                            <m:e>
                              <m:r>
                                <a:rPr lang="en-CA" i="1">
                                  <a:latin typeface="Cambria Math" panose="02040503050406030204" pitchFamily="18" charset="0"/>
                                </a:rPr>
                                <m:t>𝑒</m:t>
                              </m:r>
                            </m:e>
                            <m:sup>
                              <m:r>
                                <a:rPr lang="en-CA" i="1">
                                  <a:latin typeface="Cambria Math" panose="02040503050406030204" pitchFamily="18" charset="0"/>
                                </a:rPr>
                                <m:t>9.21</m:t>
                              </m:r>
                            </m:sup>
                          </m:sSup>
                        </m:num>
                        <m:den>
                          <m:r>
                            <a:rPr lang="en-CA" b="0" i="1" smtClean="0">
                              <a:latin typeface="Cambria Math" panose="02040503050406030204" pitchFamily="18" charset="0"/>
                            </a:rPr>
                            <m:t>𝑋</m:t>
                          </m:r>
                        </m:den>
                      </m:f>
                    </m:oMath>
                  </m:oMathPara>
                </a14:m>
                <a:endParaRPr lang="en-CA" dirty="0"/>
              </a:p>
            </p:txBody>
          </p:sp>
        </mc:Choice>
        <mc:Fallback xmlns="">
          <p:sp>
            <p:nvSpPr>
              <p:cNvPr id="73" name="TextBox 72">
                <a:extLst>
                  <a:ext uri="{FF2B5EF4-FFF2-40B4-BE49-F238E27FC236}">
                    <a16:creationId xmlns:a16="http://schemas.microsoft.com/office/drawing/2014/main" id="{8AC10C88-B9D4-40DB-8894-4453D4B73EC9}"/>
                  </a:ext>
                </a:extLst>
              </p:cNvPr>
              <p:cNvSpPr txBox="1">
                <a:spLocks noRot="1" noChangeAspect="1" noMove="1" noResize="1" noEditPoints="1" noAdjustHandles="1" noChangeArrowheads="1" noChangeShapeType="1" noTextEdit="1"/>
              </p:cNvSpPr>
              <p:nvPr/>
            </p:nvSpPr>
            <p:spPr>
              <a:xfrm>
                <a:off x="7215989" y="2689846"/>
                <a:ext cx="4787947" cy="646331"/>
              </a:xfrm>
              <a:prstGeom prst="rect">
                <a:avLst/>
              </a:prstGeom>
              <a:blipFill>
                <a:blip r:embed="rId10"/>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4" name="TextBox 73">
                <a:extLst>
                  <a:ext uri="{FF2B5EF4-FFF2-40B4-BE49-F238E27FC236}">
                    <a16:creationId xmlns:a16="http://schemas.microsoft.com/office/drawing/2014/main" id="{44B550A3-E6F4-4728-BE78-63C48525FCF9}"/>
                  </a:ext>
                </a:extLst>
              </p:cNvPr>
              <p:cNvSpPr txBox="1"/>
              <p:nvPr/>
            </p:nvSpPr>
            <p:spPr>
              <a:xfrm>
                <a:off x="7221329" y="3531654"/>
                <a:ext cx="4217414" cy="610936"/>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CA" sz="1800" i="1" smtClean="0">
                              <a:solidFill>
                                <a:schemeClr val="tx1"/>
                              </a:solidFill>
                              <a:effectLst/>
                              <a:latin typeface="Cambria Math" panose="02040503050406030204" pitchFamily="18" charset="0"/>
                            </a:rPr>
                          </m:ctrlPr>
                        </m:sSubPr>
                        <m:e>
                          <m:r>
                            <a:rPr lang="en-CA" b="0" i="1">
                              <a:latin typeface="Cambria Math" panose="02040503050406030204" pitchFamily="18" charset="0"/>
                            </a:rPr>
                            <m:t>𝑈</m:t>
                          </m:r>
                        </m:e>
                        <m:sub>
                          <m:r>
                            <a:rPr lang="en-CA" sz="1800" b="0" i="1" smtClean="0">
                              <a:solidFill>
                                <a:schemeClr val="tx1"/>
                              </a:solidFill>
                              <a:effectLst/>
                              <a:latin typeface="Cambria Math" panose="02040503050406030204" pitchFamily="18" charset="0"/>
                            </a:rPr>
                            <m:t>3</m:t>
                          </m:r>
                        </m:sub>
                      </m:sSub>
                      <m:r>
                        <a:rPr lang="en-CA" sz="1800" b="0" smtClean="0">
                          <a:solidFill>
                            <a:schemeClr val="tx1"/>
                          </a:solidFill>
                          <a:effectLst/>
                          <a:latin typeface="Cambria Math" panose="02040503050406030204" pitchFamily="18" charset="0"/>
                        </a:rPr>
                        <m:t>=</m:t>
                      </m:r>
                      <m:r>
                        <a:rPr lang="en-CA" sz="1800" b="0" i="1" smtClean="0">
                          <a:solidFill>
                            <a:schemeClr val="tx1"/>
                          </a:solidFill>
                          <a:effectLst/>
                          <a:latin typeface="Cambria Math" panose="02040503050406030204" pitchFamily="18" charset="0"/>
                        </a:rPr>
                        <m:t>𝑋𝑌</m:t>
                      </m:r>
                      <m:r>
                        <a:rPr lang="en-CA" sz="1800" b="0" i="1" smtClean="0">
                          <a:solidFill>
                            <a:schemeClr val="tx1"/>
                          </a:solidFill>
                          <a:effectLst/>
                          <a:latin typeface="Cambria Math" panose="02040503050406030204" pitchFamily="18" charset="0"/>
                        </a:rPr>
                        <m:t>=10,000     </m:t>
                      </m:r>
                      <m:r>
                        <m:rPr>
                          <m:nor/>
                        </m:rPr>
                        <a:rPr lang="en-CA" sz="1800" b="0" i="0" smtClean="0">
                          <a:solidFill>
                            <a:schemeClr val="tx1"/>
                          </a:solidFill>
                          <a:effectLst/>
                          <a:latin typeface="Cambria Math" panose="02040503050406030204" pitchFamily="18" charset="0"/>
                        </a:rPr>
                        <m:t>   </m:t>
                      </m:r>
                      <m:r>
                        <m:rPr>
                          <m:nor/>
                        </m:rPr>
                        <a:rPr lang="en-CA" dirty="0"/>
                        <m:t>⇒</m:t>
                      </m:r>
                      <m:r>
                        <a:rPr lang="en-CA" i="1" dirty="0">
                          <a:latin typeface="Cambria Math" panose="02040503050406030204" pitchFamily="18" charset="0"/>
                        </a:rPr>
                        <m:t>     </m:t>
                      </m:r>
                      <m:r>
                        <a:rPr lang="en-CA" i="1" dirty="0">
                          <a:latin typeface="Cambria Math" panose="02040503050406030204" pitchFamily="18" charset="0"/>
                        </a:rPr>
                        <m:t>𝑌</m:t>
                      </m:r>
                      <m:r>
                        <a:rPr lang="en-CA" i="1">
                          <a:latin typeface="Cambria Math" panose="02040503050406030204" pitchFamily="18" charset="0"/>
                        </a:rPr>
                        <m:t>=</m:t>
                      </m:r>
                      <m:f>
                        <m:fPr>
                          <m:ctrlPr>
                            <a:rPr lang="en-CA" i="1">
                              <a:latin typeface="Cambria Math" panose="02040503050406030204" pitchFamily="18" charset="0"/>
                            </a:rPr>
                          </m:ctrlPr>
                        </m:fPr>
                        <m:num>
                          <m:r>
                            <a:rPr lang="en-CA" b="0" i="1" smtClean="0">
                              <a:latin typeface="Cambria Math" panose="02040503050406030204" pitchFamily="18" charset="0"/>
                            </a:rPr>
                            <m:t>10,000</m:t>
                          </m:r>
                        </m:num>
                        <m:den>
                          <m:r>
                            <a:rPr lang="en-CA" b="0" i="1" smtClean="0">
                              <a:latin typeface="Cambria Math" panose="02040503050406030204" pitchFamily="18" charset="0"/>
                            </a:rPr>
                            <m:t>𝑋</m:t>
                          </m:r>
                        </m:den>
                      </m:f>
                    </m:oMath>
                  </m:oMathPara>
                </a14:m>
                <a:endParaRPr lang="en-CA" dirty="0"/>
              </a:p>
            </p:txBody>
          </p:sp>
        </mc:Choice>
        <mc:Fallback xmlns="">
          <p:sp>
            <p:nvSpPr>
              <p:cNvPr id="74" name="TextBox 73">
                <a:extLst>
                  <a:ext uri="{FF2B5EF4-FFF2-40B4-BE49-F238E27FC236}">
                    <a16:creationId xmlns:a16="http://schemas.microsoft.com/office/drawing/2014/main" id="{44B550A3-E6F4-4728-BE78-63C48525FCF9}"/>
                  </a:ext>
                </a:extLst>
              </p:cNvPr>
              <p:cNvSpPr txBox="1">
                <a:spLocks noRot="1" noChangeAspect="1" noMove="1" noResize="1" noEditPoints="1" noAdjustHandles="1" noChangeArrowheads="1" noChangeShapeType="1" noTextEdit="1"/>
              </p:cNvSpPr>
              <p:nvPr/>
            </p:nvSpPr>
            <p:spPr>
              <a:xfrm>
                <a:off x="7221329" y="3531654"/>
                <a:ext cx="4217414" cy="610936"/>
              </a:xfrm>
              <a:prstGeom prst="rect">
                <a:avLst/>
              </a:prstGeom>
              <a:blipFill>
                <a:blip r:embed="rId11"/>
                <a:stretch>
                  <a:fillRect/>
                </a:stretch>
              </a:blipFill>
            </p:spPr>
            <p:txBody>
              <a:bodyPr/>
              <a:lstStyle/>
              <a:p>
                <a:r>
                  <a:rPr lang="en-CA">
                    <a:noFill/>
                  </a:rPr>
                  <a:t> </a:t>
                </a:r>
              </a:p>
            </p:txBody>
          </p:sp>
        </mc:Fallback>
      </mc:AlternateContent>
      <p:sp>
        <p:nvSpPr>
          <p:cNvPr id="623623" name="Left Brace 623622">
            <a:extLst>
              <a:ext uri="{FF2B5EF4-FFF2-40B4-BE49-F238E27FC236}">
                <a16:creationId xmlns:a16="http://schemas.microsoft.com/office/drawing/2014/main" id="{BA8E5845-C151-4DFF-9D35-092AD8F8FF1B}"/>
              </a:ext>
            </a:extLst>
          </p:cNvPr>
          <p:cNvSpPr/>
          <p:nvPr/>
        </p:nvSpPr>
        <p:spPr>
          <a:xfrm>
            <a:off x="6871453" y="1842606"/>
            <a:ext cx="231941" cy="2340809"/>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cxnSp>
        <p:nvCxnSpPr>
          <p:cNvPr id="623630" name="Straight Connector 623629">
            <a:extLst>
              <a:ext uri="{FF2B5EF4-FFF2-40B4-BE49-F238E27FC236}">
                <a16:creationId xmlns:a16="http://schemas.microsoft.com/office/drawing/2014/main" id="{95C3BF58-066D-4236-AD3A-6C21A27C84B8}"/>
              </a:ext>
            </a:extLst>
          </p:cNvPr>
          <p:cNvCxnSpPr>
            <a:cxnSpLocks/>
            <a:endCxn id="623623" idx="1"/>
          </p:cNvCxnSpPr>
          <p:nvPr/>
        </p:nvCxnSpPr>
        <p:spPr>
          <a:xfrm flipV="1">
            <a:off x="6871453" y="3013011"/>
            <a:ext cx="0" cy="1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23637" name="TextBox 623636">
                <a:extLst>
                  <a:ext uri="{FF2B5EF4-FFF2-40B4-BE49-F238E27FC236}">
                    <a16:creationId xmlns:a16="http://schemas.microsoft.com/office/drawing/2014/main" id="{553E4ECE-13E7-4AE0-ABEA-6BB7700EC786}"/>
                  </a:ext>
                </a:extLst>
              </p:cNvPr>
              <p:cNvSpPr txBox="1"/>
              <p:nvPr/>
            </p:nvSpPr>
            <p:spPr>
              <a:xfrm>
                <a:off x="7019080" y="4392844"/>
                <a:ext cx="4327094" cy="1631216"/>
              </a:xfrm>
              <a:prstGeom prst="rect">
                <a:avLst/>
              </a:prstGeom>
              <a:noFill/>
            </p:spPr>
            <p:txBody>
              <a:bodyPr wrap="square" rtlCol="0">
                <a:spAutoFit/>
              </a:bodyPr>
              <a:lstStyle/>
              <a:p>
                <a:r>
                  <a:rPr lang="en-CA" sz="1400" dirty="0">
                    <a:latin typeface="PT Serif" panose="020A0603040505020204" pitchFamily="18" charset="0"/>
                  </a:rPr>
                  <a:t>The </a:t>
                </a:r>
                <a14:m>
                  <m:oMath xmlns:m="http://schemas.openxmlformats.org/officeDocument/2006/math">
                    <m:acc>
                      <m:accPr>
                        <m:chr m:val="̅"/>
                        <m:ctrlPr>
                          <a:rPr lang="en-CA" sz="1400" i="1">
                            <a:latin typeface="Cambria Math" panose="02040503050406030204" pitchFamily="18" charset="0"/>
                          </a:rPr>
                        </m:ctrlPr>
                      </m:accPr>
                      <m:e>
                        <m:r>
                          <a:rPr lang="en-CA" sz="1400" i="1">
                            <a:latin typeface="Cambria Math" panose="02040503050406030204" pitchFamily="18" charset="0"/>
                          </a:rPr>
                          <m:t>𝑈</m:t>
                        </m:r>
                      </m:e>
                    </m:acc>
                  </m:oMath>
                </a14:m>
                <a:r>
                  <a:rPr lang="en-CA" sz="1400" dirty="0">
                    <a:latin typeface="PT Serif" panose="020A0603040505020204" pitchFamily="18" charset="0"/>
                  </a:rPr>
                  <a:t> indifference curve describes each of the above utility functions, but the value of </a:t>
                </a:r>
                <a14:m>
                  <m:oMath xmlns:m="http://schemas.openxmlformats.org/officeDocument/2006/math">
                    <m:acc>
                      <m:accPr>
                        <m:chr m:val="̅"/>
                        <m:ctrlPr>
                          <a:rPr lang="en-CA" sz="1400" i="1">
                            <a:latin typeface="Cambria Math" panose="02040503050406030204" pitchFamily="18" charset="0"/>
                          </a:rPr>
                        </m:ctrlPr>
                      </m:accPr>
                      <m:e>
                        <m:r>
                          <a:rPr lang="en-CA" sz="1400" i="1">
                            <a:latin typeface="Cambria Math" panose="02040503050406030204" pitchFamily="18" charset="0"/>
                          </a:rPr>
                          <m:t>𝑈</m:t>
                        </m:r>
                      </m:e>
                    </m:acc>
                    <m:r>
                      <a:rPr lang="en-CA" sz="1400" i="1">
                        <a:latin typeface="Cambria Math" panose="02040503050406030204" pitchFamily="18" charset="0"/>
                      </a:rPr>
                      <m:t> </m:t>
                    </m:r>
                  </m:oMath>
                </a14:m>
                <a:r>
                  <a:rPr lang="en-CA" sz="1400" dirty="0">
                    <a:latin typeface="PT Serif" panose="020A0603040505020204" pitchFamily="18" charset="0"/>
                  </a:rPr>
                  <a:t>differs across the three functions (it is equal to 100 for </a:t>
                </a:r>
                <a14:m>
                  <m:oMath xmlns:m="http://schemas.openxmlformats.org/officeDocument/2006/math">
                    <m:sSub>
                      <m:sSubPr>
                        <m:ctrlPr>
                          <a:rPr lang="en-CA" sz="1400" i="1">
                            <a:latin typeface="Cambria Math" panose="02040503050406030204" pitchFamily="18" charset="0"/>
                          </a:rPr>
                        </m:ctrlPr>
                      </m:sSubPr>
                      <m:e>
                        <m:r>
                          <a:rPr lang="en-CA" sz="1400" i="1">
                            <a:latin typeface="Cambria Math" panose="02040503050406030204" pitchFamily="18" charset="0"/>
                          </a:rPr>
                          <m:t>𝑈</m:t>
                        </m:r>
                      </m:e>
                      <m:sub>
                        <m:r>
                          <a:rPr lang="en-CA" sz="1400" i="1">
                            <a:latin typeface="Cambria Math" panose="02040503050406030204" pitchFamily="18" charset="0"/>
                          </a:rPr>
                          <m:t>1</m:t>
                        </m:r>
                      </m:sub>
                    </m:sSub>
                  </m:oMath>
                </a14:m>
                <a:r>
                  <a:rPr lang="en-CA" sz="1400" dirty="0">
                    <a:latin typeface="PT Serif" panose="020A0603040505020204" pitchFamily="18" charset="0"/>
                  </a:rPr>
                  <a:t>, 9.21 for </a:t>
                </a:r>
                <a14:m>
                  <m:oMath xmlns:m="http://schemas.openxmlformats.org/officeDocument/2006/math">
                    <m:sSub>
                      <m:sSubPr>
                        <m:ctrlPr>
                          <a:rPr lang="en-CA" sz="1400" i="1">
                            <a:latin typeface="Cambria Math" panose="02040503050406030204" pitchFamily="18" charset="0"/>
                          </a:rPr>
                        </m:ctrlPr>
                      </m:sSubPr>
                      <m:e>
                        <m:r>
                          <a:rPr lang="en-CA" sz="1400" i="1">
                            <a:latin typeface="Cambria Math" panose="02040503050406030204" pitchFamily="18" charset="0"/>
                          </a:rPr>
                          <m:t>𝑈</m:t>
                        </m:r>
                      </m:e>
                      <m:sub>
                        <m:r>
                          <a:rPr lang="en-CA" sz="1400" b="0" i="1" smtClean="0">
                            <a:latin typeface="Cambria Math" panose="02040503050406030204" pitchFamily="18" charset="0"/>
                          </a:rPr>
                          <m:t>2</m:t>
                        </m:r>
                      </m:sub>
                    </m:sSub>
                  </m:oMath>
                </a14:m>
                <a:r>
                  <a:rPr lang="en-CA" sz="1400" dirty="0">
                    <a:latin typeface="PT Serif" panose="020A0603040505020204" pitchFamily="18" charset="0"/>
                  </a:rPr>
                  <a:t>, and 10,000 for </a:t>
                </a:r>
                <a14:m>
                  <m:oMath xmlns:m="http://schemas.openxmlformats.org/officeDocument/2006/math">
                    <m:sSub>
                      <m:sSubPr>
                        <m:ctrlPr>
                          <a:rPr lang="en-CA" sz="1400" i="1">
                            <a:latin typeface="Cambria Math" panose="02040503050406030204" pitchFamily="18" charset="0"/>
                          </a:rPr>
                        </m:ctrlPr>
                      </m:sSubPr>
                      <m:e>
                        <m:r>
                          <a:rPr lang="en-CA" sz="1400" i="1">
                            <a:latin typeface="Cambria Math" panose="02040503050406030204" pitchFamily="18" charset="0"/>
                          </a:rPr>
                          <m:t>𝑈</m:t>
                        </m:r>
                      </m:e>
                      <m:sub>
                        <m:r>
                          <a:rPr lang="en-CA" sz="1400" b="0" i="1" smtClean="0">
                            <a:latin typeface="Cambria Math" panose="02040503050406030204" pitchFamily="18" charset="0"/>
                          </a:rPr>
                          <m:t>3</m:t>
                        </m:r>
                      </m:sub>
                    </m:sSub>
                  </m:oMath>
                </a14:m>
                <a:r>
                  <a:rPr lang="en-CA" sz="1400" dirty="0">
                    <a:latin typeface="PT Serif" panose="020A0603040505020204" pitchFamily="18" charset="0"/>
                  </a:rPr>
                  <a:t>). Hence, the three utility functions, which are positive transformations of one another, represent the same preferences, and the actual utility level has no intrinsic meaning</a:t>
                </a:r>
                <a:r>
                  <a:rPr lang="en-CA" sz="1600" dirty="0">
                    <a:latin typeface="PT Serif" panose="020A0603040505020204" pitchFamily="18" charset="0"/>
                  </a:rPr>
                  <a:t>.</a:t>
                </a:r>
              </a:p>
            </p:txBody>
          </p:sp>
        </mc:Choice>
        <mc:Fallback xmlns="">
          <p:sp>
            <p:nvSpPr>
              <p:cNvPr id="623637" name="TextBox 623636">
                <a:extLst>
                  <a:ext uri="{FF2B5EF4-FFF2-40B4-BE49-F238E27FC236}">
                    <a16:creationId xmlns:a16="http://schemas.microsoft.com/office/drawing/2014/main" id="{553E4ECE-13E7-4AE0-ABEA-6BB7700EC786}"/>
                  </a:ext>
                </a:extLst>
              </p:cNvPr>
              <p:cNvSpPr txBox="1">
                <a:spLocks noRot="1" noChangeAspect="1" noMove="1" noResize="1" noEditPoints="1" noAdjustHandles="1" noChangeArrowheads="1" noChangeShapeType="1" noTextEdit="1"/>
              </p:cNvSpPr>
              <p:nvPr/>
            </p:nvSpPr>
            <p:spPr>
              <a:xfrm>
                <a:off x="7019080" y="4392844"/>
                <a:ext cx="4327094" cy="1631216"/>
              </a:xfrm>
              <a:prstGeom prst="rect">
                <a:avLst/>
              </a:prstGeom>
              <a:blipFill>
                <a:blip r:embed="rId12"/>
                <a:stretch>
                  <a:fillRect l="-423" t="-749" r="-1127" b="-374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4" name="TextBox 93">
                <a:extLst>
                  <a:ext uri="{FF2B5EF4-FFF2-40B4-BE49-F238E27FC236}">
                    <a16:creationId xmlns:a16="http://schemas.microsoft.com/office/drawing/2014/main" id="{0B1C6A12-DD7B-4C34-9499-BD5EFD21B43C}"/>
                  </a:ext>
                </a:extLst>
              </p:cNvPr>
              <p:cNvSpPr txBox="1"/>
              <p:nvPr/>
            </p:nvSpPr>
            <p:spPr>
              <a:xfrm>
                <a:off x="5925521" y="4734979"/>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oMath>
                  </m:oMathPara>
                </a14:m>
                <a:endParaRPr lang="en-CA" sz="1600" dirty="0"/>
              </a:p>
            </p:txBody>
          </p:sp>
        </mc:Choice>
        <mc:Fallback xmlns="">
          <p:sp>
            <p:nvSpPr>
              <p:cNvPr id="94" name="TextBox 93">
                <a:extLst>
                  <a:ext uri="{FF2B5EF4-FFF2-40B4-BE49-F238E27FC236}">
                    <a16:creationId xmlns:a16="http://schemas.microsoft.com/office/drawing/2014/main" id="{0B1C6A12-DD7B-4C34-9499-BD5EFD21B43C}"/>
                  </a:ext>
                </a:extLst>
              </p:cNvPr>
              <p:cNvSpPr txBox="1">
                <a:spLocks noRot="1" noChangeAspect="1" noMove="1" noResize="1" noEditPoints="1" noAdjustHandles="1" noChangeArrowheads="1" noChangeShapeType="1" noTextEdit="1"/>
              </p:cNvSpPr>
              <p:nvPr/>
            </p:nvSpPr>
            <p:spPr>
              <a:xfrm>
                <a:off x="5925521" y="4734979"/>
                <a:ext cx="289560" cy="338554"/>
              </a:xfrm>
              <a:prstGeom prst="rect">
                <a:avLst/>
              </a:prstGeom>
              <a:blipFill>
                <a:blip r:embed="rId13"/>
                <a:stretch>
                  <a:fillRect r="-4167"/>
                </a:stretch>
              </a:blipFill>
            </p:spPr>
            <p:txBody>
              <a:bodyPr/>
              <a:lstStyle/>
              <a:p>
                <a:r>
                  <a:rPr lang="en-CA">
                    <a:noFill/>
                  </a:rPr>
                  <a:t> </a:t>
                </a:r>
              </a:p>
            </p:txBody>
          </p:sp>
        </mc:Fallback>
      </mc:AlternateContent>
      <p:cxnSp>
        <p:nvCxnSpPr>
          <p:cNvPr id="623642" name="Straight Connector 623641">
            <a:extLst>
              <a:ext uri="{FF2B5EF4-FFF2-40B4-BE49-F238E27FC236}">
                <a16:creationId xmlns:a16="http://schemas.microsoft.com/office/drawing/2014/main" id="{1720F0A8-2051-4768-8CB0-2D550293F4EE}"/>
              </a:ext>
            </a:extLst>
          </p:cNvPr>
          <p:cNvCxnSpPr>
            <a:cxnSpLocks/>
          </p:cNvCxnSpPr>
          <p:nvPr/>
        </p:nvCxnSpPr>
        <p:spPr>
          <a:xfrm flipH="1">
            <a:off x="5661866" y="3010757"/>
            <a:ext cx="1214574" cy="1835356"/>
          </a:xfrm>
          <a:prstGeom prst="line">
            <a:avLst/>
          </a:prstGeom>
          <a:ln w="1905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54" name="Slide Number Placeholder 5">
            <a:extLst>
              <a:ext uri="{FF2B5EF4-FFF2-40B4-BE49-F238E27FC236}">
                <a16:creationId xmlns:a16="http://schemas.microsoft.com/office/drawing/2014/main" id="{DB8A2234-E1A2-472D-ACBD-DEFF8F52B1D7}"/>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36</a:t>
            </a:fld>
            <a:endParaRPr lang="en-US" dirty="0"/>
          </a:p>
        </p:txBody>
      </p:sp>
    </p:spTree>
    <p:extLst>
      <p:ext uri="{BB962C8B-B14F-4D97-AF65-F5344CB8AC3E}">
        <p14:creationId xmlns:p14="http://schemas.microsoft.com/office/powerpoint/2010/main" val="33319525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Marginal Utilities</a:t>
            </a: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37</a:t>
            </a:fld>
            <a:endParaRPr lang="en-US" dirty="0"/>
          </a:p>
        </p:txBody>
      </p:sp>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D8BC1347-3E81-464B-8BCA-D5A11356A838}"/>
                  </a:ext>
                </a:extLst>
              </p:cNvPr>
              <p:cNvSpPr>
                <a:spLocks noGrp="1"/>
              </p:cNvSpPr>
              <p:nvPr>
                <p:ph idx="1"/>
              </p:nvPr>
            </p:nvSpPr>
            <p:spPr/>
            <p:txBody>
              <a:bodyPr/>
              <a:lstStyle/>
              <a:p>
                <a:r>
                  <a:rPr lang="en-CA" altLang="en-US" dirty="0"/>
                  <a:t>The marginal utility of a good is the additional utility from a small change in the amount of the given good, holding the amount of the other good (or goods in an economy with more than two goods) constant.</a:t>
                </a:r>
              </a:p>
              <a:p>
                <a:r>
                  <a:rPr lang="en-CA" altLang="en-US" dirty="0"/>
                  <a:t>Let’s assume that </a:t>
                </a:r>
                <a14:m>
                  <m:oMath xmlns:m="http://schemas.openxmlformats.org/officeDocument/2006/math">
                    <m:r>
                      <a:rPr lang="en-CA" altLang="en-US" b="0" i="1" smtClean="0">
                        <a:latin typeface="Cambria Math" panose="02040503050406030204" pitchFamily="18" charset="0"/>
                      </a:rPr>
                      <m:t>𝑈</m:t>
                    </m:r>
                    <m:r>
                      <a:rPr lang="en-CA" altLang="en-US" b="0" i="1" smtClean="0">
                        <a:latin typeface="Cambria Math" panose="02040503050406030204" pitchFamily="18" charset="0"/>
                      </a:rPr>
                      <m:t>=</m:t>
                    </m:r>
                    <m:sSup>
                      <m:sSupPr>
                        <m:ctrlPr>
                          <a:rPr lang="en-CA" altLang="en-US" b="0" i="1" smtClean="0">
                            <a:latin typeface="Cambria Math" panose="02040503050406030204" pitchFamily="18" charset="0"/>
                          </a:rPr>
                        </m:ctrlPr>
                      </m:sSupPr>
                      <m:e>
                        <m:d>
                          <m:dPr>
                            <m:ctrlPr>
                              <a:rPr lang="en-CA" altLang="en-US" b="0" i="1" smtClean="0">
                                <a:latin typeface="Cambria Math" panose="02040503050406030204" pitchFamily="18" charset="0"/>
                              </a:rPr>
                            </m:ctrlPr>
                          </m:dPr>
                          <m:e>
                            <m:r>
                              <a:rPr lang="en-CA" altLang="en-US" b="0" i="1" smtClean="0">
                                <a:latin typeface="Cambria Math" panose="02040503050406030204" pitchFamily="18" charset="0"/>
                              </a:rPr>
                              <m:t>𝑋𝑌</m:t>
                            </m:r>
                          </m:e>
                        </m:d>
                      </m:e>
                      <m:sup>
                        <m:r>
                          <a:rPr lang="en-CA" altLang="en-US" b="0" i="1" smtClean="0">
                            <a:latin typeface="Cambria Math" panose="02040503050406030204" pitchFamily="18" charset="0"/>
                          </a:rPr>
                          <m:t>0.25</m:t>
                        </m:r>
                      </m:sup>
                    </m:sSup>
                  </m:oMath>
                </a14:m>
                <a:r>
                  <a:rPr lang="en-US" altLang="en-US" dirty="0"/>
                  <a:t>. In the tables below, we list the marginal utilities of goods </a:t>
                </a:r>
                <a:r>
                  <a:rPr lang="en-US" altLang="en-US" i="1" dirty="0"/>
                  <a:t>X</a:t>
                </a:r>
                <a:r>
                  <a:rPr lang="en-US" altLang="en-US" dirty="0"/>
                  <a:t> and </a:t>
                </a:r>
                <a:r>
                  <a:rPr lang="en-US" altLang="en-US" i="1" dirty="0"/>
                  <a:t>Y</a:t>
                </a:r>
                <a:r>
                  <a:rPr lang="en-US" altLang="en-US" dirty="0"/>
                  <a:t> (</a:t>
                </a:r>
                <a:r>
                  <a:rPr lang="en-US" altLang="en-US" i="1" dirty="0"/>
                  <a:t>MU</a:t>
                </a:r>
                <a:r>
                  <a:rPr lang="en-US" altLang="en-US" i="1" baseline="-25000" dirty="0"/>
                  <a:t>X</a:t>
                </a:r>
                <a:r>
                  <a:rPr lang="en-US" altLang="en-US" dirty="0"/>
                  <a:t> and </a:t>
                </a:r>
                <a:r>
                  <a:rPr lang="en-US" altLang="en-US" i="1" dirty="0"/>
                  <a:t>MU</a:t>
                </a:r>
                <a:r>
                  <a:rPr lang="en-US" altLang="en-US" i="1" baseline="-25000" dirty="0"/>
                  <a:t>Y</a:t>
                </a:r>
                <a:r>
                  <a:rPr lang="en-US" altLang="en-US" dirty="0"/>
                  <a:t>) for a few specified changes.</a:t>
                </a:r>
                <a:endParaRPr lang="en-US" altLang="en-US" i="1" dirty="0"/>
              </a:p>
              <a:p>
                <a:endParaRPr lang="en-US" altLang="en-US" dirty="0"/>
              </a:p>
              <a:p>
                <a:endParaRPr lang="en-CA" dirty="0"/>
              </a:p>
            </p:txBody>
          </p:sp>
        </mc:Choice>
        <mc:Fallback xmlns="">
          <p:sp>
            <p:nvSpPr>
              <p:cNvPr id="6" name="Content Placeholder 5">
                <a:extLst>
                  <a:ext uri="{FF2B5EF4-FFF2-40B4-BE49-F238E27FC236}">
                    <a16:creationId xmlns:a16="http://schemas.microsoft.com/office/drawing/2014/main" id="{D8BC1347-3E81-464B-8BCA-D5A11356A838}"/>
                  </a:ext>
                </a:extLst>
              </p:cNvPr>
              <p:cNvSpPr>
                <a:spLocks noGrp="1" noRot="1" noChangeAspect="1" noMove="1" noResize="1" noEditPoints="1" noAdjustHandles="1" noChangeArrowheads="1" noChangeShapeType="1" noTextEdit="1"/>
              </p:cNvSpPr>
              <p:nvPr>
                <p:ph idx="1"/>
              </p:nvPr>
            </p:nvSpPr>
            <p:spPr>
              <a:blipFill>
                <a:blip r:embed="rId3"/>
                <a:stretch>
                  <a:fillRect l="-812" t="-2023" r="-121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graphicFrame>
            <p:nvGraphicFramePr>
              <p:cNvPr id="8" name="Content Placeholder 4">
                <a:extLst>
                  <a:ext uri="{FF2B5EF4-FFF2-40B4-BE49-F238E27FC236}">
                    <a16:creationId xmlns:a16="http://schemas.microsoft.com/office/drawing/2014/main" id="{E8C9F213-CF1B-4A0F-8C64-7C76799F2955}"/>
                  </a:ext>
                </a:extLst>
              </p:cNvPr>
              <p:cNvGraphicFramePr>
                <a:graphicFrameLocks/>
              </p:cNvGraphicFramePr>
              <p:nvPr>
                <p:extLst>
                  <p:ext uri="{D42A27DB-BD31-4B8C-83A1-F6EECF244321}">
                    <p14:modId xmlns:p14="http://schemas.microsoft.com/office/powerpoint/2010/main" val="382124368"/>
                  </p:ext>
                </p:extLst>
              </p:nvPr>
            </p:nvGraphicFramePr>
            <p:xfrm>
              <a:off x="1709074" y="3829602"/>
              <a:ext cx="3804512" cy="2058980"/>
            </p:xfrm>
            <a:graphic>
              <a:graphicData uri="http://schemas.openxmlformats.org/drawingml/2006/table">
                <a:tbl>
                  <a:tblPr firstRow="1" firstCol="1" bandRow="1">
                    <a:tableStyleId>{5C22544A-7EE6-4342-B048-85BDC9FD1C3A}</a:tableStyleId>
                  </a:tblPr>
                  <a:tblGrid>
                    <a:gridCol w="951128">
                      <a:extLst>
                        <a:ext uri="{9D8B030D-6E8A-4147-A177-3AD203B41FA5}">
                          <a16:colId xmlns:a16="http://schemas.microsoft.com/office/drawing/2014/main" val="1288514989"/>
                        </a:ext>
                      </a:extLst>
                    </a:gridCol>
                    <a:gridCol w="951128">
                      <a:extLst>
                        <a:ext uri="{9D8B030D-6E8A-4147-A177-3AD203B41FA5}">
                          <a16:colId xmlns:a16="http://schemas.microsoft.com/office/drawing/2014/main" val="1095745908"/>
                        </a:ext>
                      </a:extLst>
                    </a:gridCol>
                    <a:gridCol w="951128">
                      <a:extLst>
                        <a:ext uri="{9D8B030D-6E8A-4147-A177-3AD203B41FA5}">
                          <a16:colId xmlns:a16="http://schemas.microsoft.com/office/drawing/2014/main" val="404104411"/>
                        </a:ext>
                      </a:extLst>
                    </a:gridCol>
                    <a:gridCol w="951128">
                      <a:extLst>
                        <a:ext uri="{9D8B030D-6E8A-4147-A177-3AD203B41FA5}">
                          <a16:colId xmlns:a16="http://schemas.microsoft.com/office/drawing/2014/main" val="1772662688"/>
                        </a:ext>
                      </a:extLst>
                    </a:gridCol>
                  </a:tblGrid>
                  <a:tr h="522470">
                    <a:tc>
                      <a:txBody>
                        <a:bodyPr/>
                        <a:lstStyle/>
                        <a:p>
                          <a:pPr algn="ctr"/>
                          <a:r>
                            <a:rPr lang="en-CA" sz="1600" b="1" i="1" dirty="0">
                              <a:solidFill>
                                <a:schemeClr val="tx1"/>
                              </a:solidFill>
                              <a:effectLst/>
                              <a:latin typeface="PT Serif" panose="020A0603040505020204" pitchFamily="18" charset="0"/>
                            </a:rPr>
                            <a:t>X</a:t>
                          </a:r>
                          <a:endParaRPr lang="en-CA" sz="1600" b="1" i="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pPr algn="ctr"/>
                          <a14:m>
                            <m:oMathPara xmlns:m="http://schemas.openxmlformats.org/officeDocument/2006/math">
                              <m:oMathParaPr>
                                <m:jc m:val="centerGroup"/>
                              </m:oMathParaPr>
                              <m:oMath xmlns:m="http://schemas.openxmlformats.org/officeDocument/2006/math">
                                <m:r>
                                  <a:rPr lang="en-CA" altLang="en-US" sz="1600" b="1" i="1" smtClean="0">
                                    <a:solidFill>
                                      <a:schemeClr val="tx1"/>
                                    </a:solidFill>
                                    <a:latin typeface="Cambria Math" panose="02040503050406030204" pitchFamily="18" charset="0"/>
                                  </a:rPr>
                                  <m:t>𝒀</m:t>
                                </m:r>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pPr algn="ctr"/>
                          <a14:m>
                            <m:oMathPara xmlns:m="http://schemas.openxmlformats.org/officeDocument/2006/math">
                              <m:oMathParaPr>
                                <m:jc m:val="centerGroup"/>
                              </m:oMathParaPr>
                              <m:oMath xmlns:m="http://schemas.openxmlformats.org/officeDocument/2006/math">
                                <m:r>
                                  <a:rPr lang="en-CA" sz="1600" b="1" i="1" smtClean="0">
                                    <a:solidFill>
                                      <a:schemeClr val="tx1"/>
                                    </a:solidFill>
                                    <a:effectLst/>
                                    <a:latin typeface="Cambria Math" panose="02040503050406030204" pitchFamily="18" charset="0"/>
                                  </a:rPr>
                                  <m:t>𝑼</m:t>
                                </m:r>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pPr algn="ctr"/>
                          <a14:m>
                            <m:oMathPara xmlns:m="http://schemas.openxmlformats.org/officeDocument/2006/math">
                              <m:oMathParaPr>
                                <m:jc m:val="centerGroup"/>
                              </m:oMathParaPr>
                              <m:oMath xmlns:m="http://schemas.openxmlformats.org/officeDocument/2006/math">
                                <m:sSub>
                                  <m:sSubPr>
                                    <m:ctrlPr>
                                      <a:rPr lang="en-CA" sz="1600" b="1" i="1" smtClean="0">
                                        <a:solidFill>
                                          <a:schemeClr val="tx1"/>
                                        </a:solidFill>
                                        <a:effectLst/>
                                        <a:latin typeface="Cambria Math" panose="02040503050406030204" pitchFamily="18" charset="0"/>
                                      </a:rPr>
                                    </m:ctrlPr>
                                  </m:sSubPr>
                                  <m:e>
                                    <m:r>
                                      <a:rPr lang="en-CA" sz="1600" b="1" i="1" smtClean="0">
                                        <a:solidFill>
                                          <a:schemeClr val="tx1"/>
                                        </a:solidFill>
                                        <a:effectLst/>
                                        <a:latin typeface="Cambria Math" panose="02040503050406030204" pitchFamily="18" charset="0"/>
                                      </a:rPr>
                                      <m:t>𝑴𝑼</m:t>
                                    </m:r>
                                  </m:e>
                                  <m:sub>
                                    <m:r>
                                      <a:rPr lang="en-CA" sz="1600" b="1" i="1" smtClean="0">
                                        <a:solidFill>
                                          <a:schemeClr val="tx1"/>
                                        </a:solidFill>
                                        <a:effectLst/>
                                        <a:latin typeface="Cambria Math" panose="02040503050406030204" pitchFamily="18" charset="0"/>
                                      </a:rPr>
                                      <m:t>𝑿</m:t>
                                    </m:r>
                                  </m:sub>
                                </m:sSub>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673573363"/>
                      </a:ext>
                    </a:extLst>
                  </a:tr>
                  <a:tr h="297990">
                    <a:tc>
                      <a:txBody>
                        <a:bodyPr/>
                        <a:lstStyle/>
                        <a:p>
                          <a:pPr algn="ctr"/>
                          <a:r>
                            <a:rPr lang="en-CA" sz="1600" b="0" dirty="0">
                              <a:solidFill>
                                <a:schemeClr val="tx1"/>
                              </a:solidFill>
                              <a:effectLst/>
                              <a:latin typeface="PT Serif" panose="020A0603040505020204" pitchFamily="18" charset="0"/>
                            </a:rPr>
                            <a:t> 16</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a:r>
                            <a:rPr lang="en-CA" sz="1600" b="0" dirty="0">
                              <a:solidFill>
                                <a:schemeClr val="tx1"/>
                              </a:solidFill>
                              <a:effectLst/>
                              <a:latin typeface="PT Serif" panose="020A0603040505020204" pitchFamily="18" charset="0"/>
                            </a:rPr>
                            <a:t> 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ctr"/>
                          <a:r>
                            <a:rPr lang="en-CA" sz="1600" b="0" dirty="0">
                              <a:solidFill>
                                <a:schemeClr val="tx1"/>
                              </a:solidFill>
                              <a:effectLst/>
                              <a:latin typeface="PT Serif" panose="020A0603040505020204" pitchFamily="18" charset="0"/>
                            </a:rPr>
                            <a:t> 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l"/>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2774493508"/>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16</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2.00</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2.00</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292885322"/>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16</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2.38</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0.38</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643161450"/>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16</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3</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2.63</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0.25</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3453815000"/>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16</a:t>
                          </a:r>
                        </a:p>
                      </a:txBody>
                      <a:tcPr marL="68580" marR="68580" marT="0" marB="0" anchor="ctr">
                        <a:lnL w="12700" cap="flat" cmpd="sng" algn="ctr">
                          <a:solidFill>
                            <a:srgbClr val="2F2873"/>
                          </a:solidFill>
                          <a:prstDash val="solid"/>
                          <a:round/>
                          <a:headEnd type="none" w="med" len="med"/>
                          <a:tailEnd type="none" w="med" len="med"/>
                        </a:lnL>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2.83</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0.20</a:t>
                          </a:r>
                        </a:p>
                      </a:txBody>
                      <a:tcPr marL="9525" marR="9525" marT="9525" marB="0" anchor="ctr">
                        <a:lnR w="12700" cap="flat" cmpd="sng" algn="ctr">
                          <a:solidFill>
                            <a:srgbClr val="2F2873"/>
                          </a:solidFill>
                          <a:prstDash val="solid"/>
                          <a:round/>
                          <a:headEnd type="none" w="med" len="med"/>
                          <a:tailEnd type="none" w="med" len="med"/>
                        </a:ln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866002303"/>
                      </a:ext>
                    </a:extLst>
                  </a:tr>
                </a:tbl>
              </a:graphicData>
            </a:graphic>
          </p:graphicFrame>
        </mc:Choice>
        <mc:Fallback xmlns="">
          <p:graphicFrame>
            <p:nvGraphicFramePr>
              <p:cNvPr id="8" name="Content Placeholder 4">
                <a:extLst>
                  <a:ext uri="{FF2B5EF4-FFF2-40B4-BE49-F238E27FC236}">
                    <a16:creationId xmlns:a16="http://schemas.microsoft.com/office/drawing/2014/main" id="{E8C9F213-CF1B-4A0F-8C64-7C76799F2955}"/>
                  </a:ext>
                </a:extLst>
              </p:cNvPr>
              <p:cNvGraphicFramePr>
                <a:graphicFrameLocks/>
              </p:cNvGraphicFramePr>
              <p:nvPr>
                <p:extLst>
                  <p:ext uri="{D42A27DB-BD31-4B8C-83A1-F6EECF244321}">
                    <p14:modId xmlns:p14="http://schemas.microsoft.com/office/powerpoint/2010/main" val="382124368"/>
                  </p:ext>
                </p:extLst>
              </p:nvPr>
            </p:nvGraphicFramePr>
            <p:xfrm>
              <a:off x="1709074" y="3829602"/>
              <a:ext cx="3804512" cy="2058980"/>
            </p:xfrm>
            <a:graphic>
              <a:graphicData uri="http://schemas.openxmlformats.org/drawingml/2006/table">
                <a:tbl>
                  <a:tblPr firstRow="1" firstCol="1" bandRow="1">
                    <a:tableStyleId>{5C22544A-7EE6-4342-B048-85BDC9FD1C3A}</a:tableStyleId>
                  </a:tblPr>
                  <a:tblGrid>
                    <a:gridCol w="951128">
                      <a:extLst>
                        <a:ext uri="{9D8B030D-6E8A-4147-A177-3AD203B41FA5}">
                          <a16:colId xmlns:a16="http://schemas.microsoft.com/office/drawing/2014/main" val="1288514989"/>
                        </a:ext>
                      </a:extLst>
                    </a:gridCol>
                    <a:gridCol w="951128">
                      <a:extLst>
                        <a:ext uri="{9D8B030D-6E8A-4147-A177-3AD203B41FA5}">
                          <a16:colId xmlns:a16="http://schemas.microsoft.com/office/drawing/2014/main" val="1095745908"/>
                        </a:ext>
                      </a:extLst>
                    </a:gridCol>
                    <a:gridCol w="951128">
                      <a:extLst>
                        <a:ext uri="{9D8B030D-6E8A-4147-A177-3AD203B41FA5}">
                          <a16:colId xmlns:a16="http://schemas.microsoft.com/office/drawing/2014/main" val="404104411"/>
                        </a:ext>
                      </a:extLst>
                    </a:gridCol>
                    <a:gridCol w="951128">
                      <a:extLst>
                        <a:ext uri="{9D8B030D-6E8A-4147-A177-3AD203B41FA5}">
                          <a16:colId xmlns:a16="http://schemas.microsoft.com/office/drawing/2014/main" val="1772662688"/>
                        </a:ext>
                      </a:extLst>
                    </a:gridCol>
                  </a:tblGrid>
                  <a:tr h="522470">
                    <a:tc>
                      <a:txBody>
                        <a:bodyPr/>
                        <a:lstStyle/>
                        <a:p>
                          <a:pPr algn="ctr"/>
                          <a:r>
                            <a:rPr lang="en-CA" sz="1600" b="1" i="1" dirty="0">
                              <a:solidFill>
                                <a:schemeClr val="tx1"/>
                              </a:solidFill>
                              <a:effectLst/>
                              <a:latin typeface="PT Serif" panose="020A0603040505020204" pitchFamily="18" charset="0"/>
                            </a:rPr>
                            <a:t>X</a:t>
                          </a:r>
                          <a:endParaRPr lang="en-CA" sz="1600" b="1" i="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endParaRPr lang="en-US"/>
                        </a:p>
                      </a:txBody>
                      <a:tcPr marL="68580" marR="68580" marT="0" marB="0" anchor="ctr">
                        <a:lnT w="12700" cap="flat" cmpd="sng" algn="ctr">
                          <a:solidFill>
                            <a:srgbClr val="2F2873"/>
                          </a:solidFill>
                          <a:prstDash val="solid"/>
                          <a:round/>
                          <a:headEnd type="none" w="med" len="med"/>
                          <a:tailEnd type="none" w="med" len="med"/>
                        </a:lnT>
                        <a:blipFill>
                          <a:blip r:embed="rId4"/>
                          <a:stretch>
                            <a:fillRect l="-100000" t="-1163" r="-201274" b="-312791"/>
                          </a:stretch>
                        </a:blipFill>
                      </a:tcPr>
                    </a:tc>
                    <a:tc>
                      <a:txBody>
                        <a:bodyPr/>
                        <a:lstStyle/>
                        <a:p>
                          <a:endParaRPr lang="en-US"/>
                        </a:p>
                      </a:txBody>
                      <a:tcPr marL="68580" marR="68580" marT="0" marB="0" anchor="ctr">
                        <a:lnT w="12700" cap="flat" cmpd="sng" algn="ctr">
                          <a:solidFill>
                            <a:srgbClr val="2F2873"/>
                          </a:solidFill>
                          <a:prstDash val="solid"/>
                          <a:round/>
                          <a:headEnd type="none" w="med" len="med"/>
                          <a:tailEnd type="none" w="med" len="med"/>
                        </a:lnT>
                        <a:blipFill>
                          <a:blip r:embed="rId4"/>
                          <a:stretch>
                            <a:fillRect l="-201282" t="-1163" r="-102564" b="-312791"/>
                          </a:stretch>
                        </a:blipFill>
                      </a:tcPr>
                    </a:tc>
                    <a:tc>
                      <a:txBody>
                        <a:bodyPr/>
                        <a:lstStyle/>
                        <a:p>
                          <a:endParaRPr lang="en-US"/>
                        </a:p>
                      </a:txBody>
                      <a:tcPr marL="68580" marR="68580" marT="0" marB="0" anchor="ctr">
                        <a:lnR w="12700" cap="flat" cmpd="sng" algn="ctr">
                          <a:solidFill>
                            <a:srgbClr val="2F2873"/>
                          </a:solidFill>
                          <a:prstDash val="solid"/>
                          <a:round/>
                          <a:headEnd type="none" w="med" len="med"/>
                          <a:tailEnd type="none" w="med" len="med"/>
                        </a:lnR>
                        <a:lnT w="12700" cap="flat" cmpd="sng" algn="ctr">
                          <a:solidFill>
                            <a:srgbClr val="2F2873"/>
                          </a:solidFill>
                          <a:prstDash val="solid"/>
                          <a:round/>
                          <a:headEnd type="none" w="med" len="med"/>
                          <a:tailEnd type="none" w="med" len="med"/>
                        </a:lnT>
                        <a:blipFill>
                          <a:blip r:embed="rId4"/>
                          <a:stretch>
                            <a:fillRect l="-301282" t="-1163" r="-2564" b="-312791"/>
                          </a:stretch>
                        </a:blipFill>
                      </a:tcPr>
                    </a:tc>
                    <a:extLst>
                      <a:ext uri="{0D108BD9-81ED-4DB2-BD59-A6C34878D82A}">
                        <a16:rowId xmlns:a16="http://schemas.microsoft.com/office/drawing/2014/main" val="2673573363"/>
                      </a:ext>
                    </a:extLst>
                  </a:tr>
                  <a:tr h="297990">
                    <a:tc>
                      <a:txBody>
                        <a:bodyPr/>
                        <a:lstStyle/>
                        <a:p>
                          <a:pPr algn="ctr"/>
                          <a:r>
                            <a:rPr lang="en-CA" sz="1600" b="0" dirty="0">
                              <a:solidFill>
                                <a:schemeClr val="tx1"/>
                              </a:solidFill>
                              <a:effectLst/>
                              <a:latin typeface="PT Serif" panose="020A0603040505020204" pitchFamily="18" charset="0"/>
                            </a:rPr>
                            <a:t> 16</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a:r>
                            <a:rPr lang="en-CA" sz="1600" b="0" dirty="0">
                              <a:solidFill>
                                <a:schemeClr val="tx1"/>
                              </a:solidFill>
                              <a:effectLst/>
                              <a:latin typeface="PT Serif" panose="020A0603040505020204" pitchFamily="18" charset="0"/>
                            </a:rPr>
                            <a:t> 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ctr"/>
                          <a:r>
                            <a:rPr lang="en-CA" sz="1600" b="0" dirty="0">
                              <a:solidFill>
                                <a:schemeClr val="tx1"/>
                              </a:solidFill>
                              <a:effectLst/>
                              <a:latin typeface="PT Serif" panose="020A0603040505020204" pitchFamily="18" charset="0"/>
                            </a:rPr>
                            <a:t> 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l"/>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2774493508"/>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16</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2.00</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2.00</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292885322"/>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16</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2.38</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0.38</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643161450"/>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16</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3</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2.63</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0.25</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3453815000"/>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16</a:t>
                          </a:r>
                        </a:p>
                      </a:txBody>
                      <a:tcPr marL="68580" marR="68580" marT="0" marB="0" anchor="ctr">
                        <a:lnL w="12700" cap="flat" cmpd="sng" algn="ctr">
                          <a:solidFill>
                            <a:srgbClr val="2F2873"/>
                          </a:solidFill>
                          <a:prstDash val="solid"/>
                          <a:round/>
                          <a:headEnd type="none" w="med" len="med"/>
                          <a:tailEnd type="none" w="med" len="med"/>
                        </a:lnL>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2.83</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0.20</a:t>
                          </a:r>
                        </a:p>
                      </a:txBody>
                      <a:tcPr marL="9525" marR="9525" marT="9525" marB="0" anchor="ctr">
                        <a:lnR w="12700" cap="flat" cmpd="sng" algn="ctr">
                          <a:solidFill>
                            <a:srgbClr val="2F2873"/>
                          </a:solidFill>
                          <a:prstDash val="solid"/>
                          <a:round/>
                          <a:headEnd type="none" w="med" len="med"/>
                          <a:tailEnd type="none" w="med" len="med"/>
                        </a:ln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866002303"/>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2" name="Content Placeholder 4">
                <a:extLst>
                  <a:ext uri="{FF2B5EF4-FFF2-40B4-BE49-F238E27FC236}">
                    <a16:creationId xmlns:a16="http://schemas.microsoft.com/office/drawing/2014/main" id="{583A9CFF-AAA0-4111-884E-55F61A443919}"/>
                  </a:ext>
                </a:extLst>
              </p:cNvPr>
              <p:cNvGraphicFramePr>
                <a:graphicFrameLocks/>
              </p:cNvGraphicFramePr>
              <p:nvPr>
                <p:extLst>
                  <p:ext uri="{D42A27DB-BD31-4B8C-83A1-F6EECF244321}">
                    <p14:modId xmlns:p14="http://schemas.microsoft.com/office/powerpoint/2010/main" val="2629530523"/>
                  </p:ext>
                </p:extLst>
              </p:nvPr>
            </p:nvGraphicFramePr>
            <p:xfrm>
              <a:off x="6694716" y="3838301"/>
              <a:ext cx="3804512" cy="2058978"/>
            </p:xfrm>
            <a:graphic>
              <a:graphicData uri="http://schemas.openxmlformats.org/drawingml/2006/table">
                <a:tbl>
                  <a:tblPr firstRow="1" firstCol="1" bandRow="1">
                    <a:tableStyleId>{5C22544A-7EE6-4342-B048-85BDC9FD1C3A}</a:tableStyleId>
                  </a:tblPr>
                  <a:tblGrid>
                    <a:gridCol w="951128">
                      <a:extLst>
                        <a:ext uri="{9D8B030D-6E8A-4147-A177-3AD203B41FA5}">
                          <a16:colId xmlns:a16="http://schemas.microsoft.com/office/drawing/2014/main" val="1288514989"/>
                        </a:ext>
                      </a:extLst>
                    </a:gridCol>
                    <a:gridCol w="951128">
                      <a:extLst>
                        <a:ext uri="{9D8B030D-6E8A-4147-A177-3AD203B41FA5}">
                          <a16:colId xmlns:a16="http://schemas.microsoft.com/office/drawing/2014/main" val="1095745908"/>
                        </a:ext>
                      </a:extLst>
                    </a:gridCol>
                    <a:gridCol w="951128">
                      <a:extLst>
                        <a:ext uri="{9D8B030D-6E8A-4147-A177-3AD203B41FA5}">
                          <a16:colId xmlns:a16="http://schemas.microsoft.com/office/drawing/2014/main" val="404104411"/>
                        </a:ext>
                      </a:extLst>
                    </a:gridCol>
                    <a:gridCol w="951128">
                      <a:extLst>
                        <a:ext uri="{9D8B030D-6E8A-4147-A177-3AD203B41FA5}">
                          <a16:colId xmlns:a16="http://schemas.microsoft.com/office/drawing/2014/main" val="1772662688"/>
                        </a:ext>
                      </a:extLst>
                    </a:gridCol>
                  </a:tblGrid>
                  <a:tr h="624673">
                    <a:tc>
                      <a:txBody>
                        <a:bodyPr/>
                        <a:lstStyle/>
                        <a:p>
                          <a:pPr algn="ctr"/>
                          <a:r>
                            <a:rPr lang="en-CA" sz="1600" b="1" i="1" dirty="0">
                              <a:solidFill>
                                <a:schemeClr val="tx1"/>
                              </a:solidFill>
                              <a:effectLst/>
                              <a:latin typeface="PT Serif" panose="020A0603040505020204" pitchFamily="18" charset="0"/>
                            </a:rPr>
                            <a:t>Y</a:t>
                          </a:r>
                          <a:endParaRPr lang="en-CA" sz="1600" b="1" i="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pPr algn="ctr"/>
                          <a14:m>
                            <m:oMathPara xmlns:m="http://schemas.openxmlformats.org/officeDocument/2006/math">
                              <m:oMathParaPr>
                                <m:jc m:val="centerGroup"/>
                              </m:oMathParaPr>
                              <m:oMath xmlns:m="http://schemas.openxmlformats.org/officeDocument/2006/math">
                                <m:r>
                                  <a:rPr lang="en-CA" altLang="en-US" sz="1600" b="1" i="1" smtClean="0">
                                    <a:solidFill>
                                      <a:schemeClr val="tx1"/>
                                    </a:solidFill>
                                    <a:latin typeface="Cambria Math" panose="02040503050406030204" pitchFamily="18" charset="0"/>
                                  </a:rPr>
                                  <m:t>𝑿</m:t>
                                </m:r>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pPr algn="ctr"/>
                          <a14:m>
                            <m:oMathPara xmlns:m="http://schemas.openxmlformats.org/officeDocument/2006/math">
                              <m:oMathParaPr>
                                <m:jc m:val="centerGroup"/>
                              </m:oMathParaPr>
                              <m:oMath xmlns:m="http://schemas.openxmlformats.org/officeDocument/2006/math">
                                <m:r>
                                  <a:rPr lang="en-CA" sz="1600" b="1" i="1" smtClean="0">
                                    <a:solidFill>
                                      <a:schemeClr val="tx1"/>
                                    </a:solidFill>
                                    <a:effectLst/>
                                    <a:latin typeface="Cambria Math" panose="02040503050406030204" pitchFamily="18" charset="0"/>
                                  </a:rPr>
                                  <m:t>𝑼</m:t>
                                </m:r>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pPr algn="ctr"/>
                          <a14:m>
                            <m:oMathPara xmlns:m="http://schemas.openxmlformats.org/officeDocument/2006/math">
                              <m:oMathParaPr>
                                <m:jc m:val="centerGroup"/>
                              </m:oMathParaPr>
                              <m:oMath xmlns:m="http://schemas.openxmlformats.org/officeDocument/2006/math">
                                <m:sSub>
                                  <m:sSubPr>
                                    <m:ctrlPr>
                                      <a:rPr lang="en-CA" sz="1600" b="1" i="1" smtClean="0">
                                        <a:solidFill>
                                          <a:schemeClr val="tx1"/>
                                        </a:solidFill>
                                        <a:effectLst/>
                                        <a:latin typeface="Cambria Math" panose="02040503050406030204" pitchFamily="18" charset="0"/>
                                      </a:rPr>
                                    </m:ctrlPr>
                                  </m:sSubPr>
                                  <m:e>
                                    <m:r>
                                      <a:rPr lang="en-CA" sz="1600" b="1" i="1" smtClean="0">
                                        <a:solidFill>
                                          <a:schemeClr val="tx1"/>
                                        </a:solidFill>
                                        <a:effectLst/>
                                        <a:latin typeface="Cambria Math" panose="02040503050406030204" pitchFamily="18" charset="0"/>
                                      </a:rPr>
                                      <m:t>𝑴𝑼</m:t>
                                    </m:r>
                                  </m:e>
                                  <m:sub>
                                    <m:r>
                                      <a:rPr lang="en-CA" sz="1600" b="1" i="1" smtClean="0">
                                        <a:solidFill>
                                          <a:schemeClr val="tx1"/>
                                        </a:solidFill>
                                        <a:effectLst/>
                                        <a:latin typeface="Cambria Math" panose="02040503050406030204" pitchFamily="18" charset="0"/>
                                      </a:rPr>
                                      <m:t>𝑿</m:t>
                                    </m:r>
                                  </m:sub>
                                </m:sSub>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lnT w="12700" cap="flat" cmpd="sng" algn="ctr">
                          <a:solidFill>
                            <a:srgbClr val="2F2873"/>
                          </a:solidFill>
                          <a:prstDash val="solid"/>
                          <a:round/>
                          <a:headEnd type="none" w="med" len="med"/>
                          <a:tailEnd type="none" w="med" len="med"/>
                        </a:lnT>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2673573363"/>
                      </a:ext>
                    </a:extLst>
                  </a:tr>
                  <a:tr h="278169">
                    <a:tc>
                      <a:txBody>
                        <a:bodyPr/>
                        <a:lstStyle/>
                        <a:p>
                          <a:pPr algn="ctr"/>
                          <a:r>
                            <a:rPr lang="en-CA" sz="1600" b="0" dirty="0">
                              <a:solidFill>
                                <a:schemeClr val="tx1"/>
                              </a:solidFill>
                              <a:effectLst/>
                              <a:latin typeface="PT Serif" panose="020A0603040505020204" pitchFamily="18" charset="0"/>
                            </a:rPr>
                            <a:t> 64</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a:r>
                            <a:rPr lang="en-CA" sz="1600" b="0" dirty="0">
                              <a:solidFill>
                                <a:schemeClr val="tx1"/>
                              </a:solidFill>
                              <a:effectLst/>
                              <a:latin typeface="PT Serif" panose="020A0603040505020204" pitchFamily="18" charset="0"/>
                            </a:rPr>
                            <a:t> 4</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ctr"/>
                          <a:r>
                            <a:rPr lang="en-CA" sz="1600" b="0" dirty="0">
                              <a:solidFill>
                                <a:schemeClr val="tx1"/>
                              </a:solidFill>
                              <a:effectLst/>
                              <a:latin typeface="PT Serif" panose="020A0603040505020204" pitchFamily="18" charset="0"/>
                            </a:rPr>
                            <a:t>4.00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l"/>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774493508"/>
                      </a:ext>
                    </a:extLst>
                  </a:tr>
                  <a:tr h="289034">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64</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a:solidFill>
                                <a:srgbClr val="000000"/>
                              </a:solidFill>
                              <a:effectLst/>
                              <a:latin typeface="PT Serif" panose="020A0603040505020204" pitchFamily="18" charset="0"/>
                            </a:rPr>
                            <a:t>5</a:t>
                          </a:r>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4.23</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0.23</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292885322"/>
                      </a:ext>
                    </a:extLst>
                  </a:tr>
                  <a:tr h="289034">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64</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a:solidFill>
                                <a:srgbClr val="000000"/>
                              </a:solidFill>
                              <a:effectLst/>
                              <a:latin typeface="PT Serif" panose="020A0603040505020204" pitchFamily="18" charset="0"/>
                            </a:rPr>
                            <a:t>6</a:t>
                          </a:r>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4.43</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0.20</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643161450"/>
                      </a:ext>
                    </a:extLst>
                  </a:tr>
                  <a:tr h="289034">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64</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a:solidFill>
                                <a:srgbClr val="000000"/>
                              </a:solidFill>
                              <a:effectLst/>
                              <a:latin typeface="PT Serif" panose="020A0603040505020204" pitchFamily="18" charset="0"/>
                            </a:rPr>
                            <a:t>7</a:t>
                          </a:r>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4.60</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0.17</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3453815000"/>
                      </a:ext>
                    </a:extLst>
                  </a:tr>
                  <a:tr h="289034">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64</a:t>
                          </a:r>
                        </a:p>
                      </a:txBody>
                      <a:tcPr marL="68580" marR="68580" marT="0" marB="0" anchor="ctr">
                        <a:lnL w="12700" cap="flat" cmpd="sng" algn="ctr">
                          <a:solidFill>
                            <a:srgbClr val="2F2873"/>
                          </a:solidFill>
                          <a:prstDash val="solid"/>
                          <a:round/>
                          <a:headEnd type="none" w="med" len="med"/>
                          <a:tailEnd type="none" w="med" len="med"/>
                        </a:lnL>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8</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4.76</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0.16</a:t>
                          </a:r>
                        </a:p>
                      </a:txBody>
                      <a:tcPr marL="9525" marR="9525" marT="9525" marB="0" anchor="ctr">
                        <a:lnR w="12700" cap="flat" cmpd="sng" algn="ctr">
                          <a:solidFill>
                            <a:srgbClr val="2F2873"/>
                          </a:solidFill>
                          <a:prstDash val="solid"/>
                          <a:round/>
                          <a:headEnd type="none" w="med" len="med"/>
                          <a:tailEnd type="none" w="med" len="med"/>
                        </a:ln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866002303"/>
                      </a:ext>
                    </a:extLst>
                  </a:tr>
                </a:tbl>
              </a:graphicData>
            </a:graphic>
          </p:graphicFrame>
        </mc:Choice>
        <mc:Fallback xmlns="">
          <p:graphicFrame>
            <p:nvGraphicFramePr>
              <p:cNvPr id="12" name="Content Placeholder 4">
                <a:extLst>
                  <a:ext uri="{FF2B5EF4-FFF2-40B4-BE49-F238E27FC236}">
                    <a16:creationId xmlns:a16="http://schemas.microsoft.com/office/drawing/2014/main" id="{583A9CFF-AAA0-4111-884E-55F61A443919}"/>
                  </a:ext>
                </a:extLst>
              </p:cNvPr>
              <p:cNvGraphicFramePr>
                <a:graphicFrameLocks/>
              </p:cNvGraphicFramePr>
              <p:nvPr>
                <p:extLst>
                  <p:ext uri="{D42A27DB-BD31-4B8C-83A1-F6EECF244321}">
                    <p14:modId xmlns:p14="http://schemas.microsoft.com/office/powerpoint/2010/main" val="2629530523"/>
                  </p:ext>
                </p:extLst>
              </p:nvPr>
            </p:nvGraphicFramePr>
            <p:xfrm>
              <a:off x="6694716" y="3838301"/>
              <a:ext cx="3804512" cy="2058978"/>
            </p:xfrm>
            <a:graphic>
              <a:graphicData uri="http://schemas.openxmlformats.org/drawingml/2006/table">
                <a:tbl>
                  <a:tblPr firstRow="1" firstCol="1" bandRow="1">
                    <a:tableStyleId>{5C22544A-7EE6-4342-B048-85BDC9FD1C3A}</a:tableStyleId>
                  </a:tblPr>
                  <a:tblGrid>
                    <a:gridCol w="951128">
                      <a:extLst>
                        <a:ext uri="{9D8B030D-6E8A-4147-A177-3AD203B41FA5}">
                          <a16:colId xmlns:a16="http://schemas.microsoft.com/office/drawing/2014/main" val="1288514989"/>
                        </a:ext>
                      </a:extLst>
                    </a:gridCol>
                    <a:gridCol w="951128">
                      <a:extLst>
                        <a:ext uri="{9D8B030D-6E8A-4147-A177-3AD203B41FA5}">
                          <a16:colId xmlns:a16="http://schemas.microsoft.com/office/drawing/2014/main" val="1095745908"/>
                        </a:ext>
                      </a:extLst>
                    </a:gridCol>
                    <a:gridCol w="951128">
                      <a:extLst>
                        <a:ext uri="{9D8B030D-6E8A-4147-A177-3AD203B41FA5}">
                          <a16:colId xmlns:a16="http://schemas.microsoft.com/office/drawing/2014/main" val="404104411"/>
                        </a:ext>
                      </a:extLst>
                    </a:gridCol>
                    <a:gridCol w="951128">
                      <a:extLst>
                        <a:ext uri="{9D8B030D-6E8A-4147-A177-3AD203B41FA5}">
                          <a16:colId xmlns:a16="http://schemas.microsoft.com/office/drawing/2014/main" val="1772662688"/>
                        </a:ext>
                      </a:extLst>
                    </a:gridCol>
                  </a:tblGrid>
                  <a:tr h="624673">
                    <a:tc>
                      <a:txBody>
                        <a:bodyPr/>
                        <a:lstStyle/>
                        <a:p>
                          <a:pPr algn="ctr"/>
                          <a:r>
                            <a:rPr lang="en-CA" sz="1600" b="1" i="1" dirty="0">
                              <a:solidFill>
                                <a:schemeClr val="tx1"/>
                              </a:solidFill>
                              <a:effectLst/>
                              <a:latin typeface="PT Serif" panose="020A0603040505020204" pitchFamily="18" charset="0"/>
                            </a:rPr>
                            <a:t>Y</a:t>
                          </a:r>
                          <a:endParaRPr lang="en-CA" sz="1600" b="1" i="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endParaRPr lang="en-US"/>
                        </a:p>
                      </a:txBody>
                      <a:tcPr marL="68580" marR="68580" marT="0" marB="0" anchor="ctr">
                        <a:lnT w="12700" cap="flat" cmpd="sng" algn="ctr">
                          <a:solidFill>
                            <a:srgbClr val="2F2873"/>
                          </a:solidFill>
                          <a:prstDash val="solid"/>
                          <a:round/>
                          <a:headEnd type="none" w="med" len="med"/>
                          <a:tailEnd type="none" w="med" len="med"/>
                        </a:lnT>
                        <a:blipFill>
                          <a:blip r:embed="rId5"/>
                          <a:stretch>
                            <a:fillRect l="-100000" t="-971" r="-201274" b="-246602"/>
                          </a:stretch>
                        </a:blipFill>
                      </a:tcPr>
                    </a:tc>
                    <a:tc>
                      <a:txBody>
                        <a:bodyPr/>
                        <a:lstStyle/>
                        <a:p>
                          <a:endParaRPr lang="en-US"/>
                        </a:p>
                      </a:txBody>
                      <a:tcPr marL="68580" marR="68580" marT="0" marB="0" anchor="ctr">
                        <a:lnT w="12700" cap="flat" cmpd="sng" algn="ctr">
                          <a:solidFill>
                            <a:srgbClr val="2F2873"/>
                          </a:solidFill>
                          <a:prstDash val="solid"/>
                          <a:round/>
                          <a:headEnd type="none" w="med" len="med"/>
                          <a:tailEnd type="none" w="med" len="med"/>
                        </a:lnT>
                        <a:blipFill>
                          <a:blip r:embed="rId5"/>
                          <a:stretch>
                            <a:fillRect l="-201282" t="-971" r="-102564" b="-246602"/>
                          </a:stretch>
                        </a:blipFill>
                      </a:tcPr>
                    </a:tc>
                    <a:tc>
                      <a:txBody>
                        <a:bodyPr/>
                        <a:lstStyle/>
                        <a:p>
                          <a:endParaRPr lang="en-US"/>
                        </a:p>
                      </a:txBody>
                      <a:tcPr marL="68580" marR="68580" marT="0" marB="0" anchor="ctr">
                        <a:lnR w="12700" cap="flat" cmpd="sng" algn="ctr">
                          <a:solidFill>
                            <a:srgbClr val="2F2873"/>
                          </a:solidFill>
                          <a:prstDash val="solid"/>
                          <a:round/>
                          <a:headEnd type="none" w="med" len="med"/>
                          <a:tailEnd type="none" w="med" len="med"/>
                        </a:lnR>
                        <a:lnT w="12700" cap="flat" cmpd="sng" algn="ctr">
                          <a:solidFill>
                            <a:srgbClr val="2F2873"/>
                          </a:solidFill>
                          <a:prstDash val="solid"/>
                          <a:round/>
                          <a:headEnd type="none" w="med" len="med"/>
                          <a:tailEnd type="none" w="med" len="med"/>
                        </a:lnT>
                        <a:blipFill>
                          <a:blip r:embed="rId5"/>
                          <a:stretch>
                            <a:fillRect l="-301282" t="-971" r="-2564" b="-246602"/>
                          </a:stretch>
                        </a:blipFill>
                      </a:tcPr>
                    </a:tc>
                    <a:extLst>
                      <a:ext uri="{0D108BD9-81ED-4DB2-BD59-A6C34878D82A}">
                        <a16:rowId xmlns:a16="http://schemas.microsoft.com/office/drawing/2014/main" val="2673573363"/>
                      </a:ext>
                    </a:extLst>
                  </a:tr>
                  <a:tr h="278169">
                    <a:tc>
                      <a:txBody>
                        <a:bodyPr/>
                        <a:lstStyle/>
                        <a:p>
                          <a:pPr algn="ctr"/>
                          <a:r>
                            <a:rPr lang="en-CA" sz="1600" b="0" dirty="0">
                              <a:solidFill>
                                <a:schemeClr val="tx1"/>
                              </a:solidFill>
                              <a:effectLst/>
                              <a:latin typeface="PT Serif" panose="020A0603040505020204" pitchFamily="18" charset="0"/>
                            </a:rPr>
                            <a:t> 64</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a:r>
                            <a:rPr lang="en-CA" sz="1600" b="0" dirty="0">
                              <a:solidFill>
                                <a:schemeClr val="tx1"/>
                              </a:solidFill>
                              <a:effectLst/>
                              <a:latin typeface="PT Serif" panose="020A0603040505020204" pitchFamily="18" charset="0"/>
                            </a:rPr>
                            <a:t> 4</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ctr"/>
                          <a:r>
                            <a:rPr lang="en-CA" sz="1600" b="0" dirty="0">
                              <a:solidFill>
                                <a:schemeClr val="tx1"/>
                              </a:solidFill>
                              <a:effectLst/>
                              <a:latin typeface="PT Serif" panose="020A0603040505020204" pitchFamily="18" charset="0"/>
                            </a:rPr>
                            <a:t>4.00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l"/>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774493508"/>
                      </a:ext>
                    </a:extLst>
                  </a:tr>
                  <a:tr h="289034">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64</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a:solidFill>
                                <a:srgbClr val="000000"/>
                              </a:solidFill>
                              <a:effectLst/>
                              <a:latin typeface="PT Serif" panose="020A0603040505020204" pitchFamily="18" charset="0"/>
                            </a:rPr>
                            <a:t>5</a:t>
                          </a:r>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4.23</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0.23</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292885322"/>
                      </a:ext>
                    </a:extLst>
                  </a:tr>
                  <a:tr h="289034">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64</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a:solidFill>
                                <a:srgbClr val="000000"/>
                              </a:solidFill>
                              <a:effectLst/>
                              <a:latin typeface="PT Serif" panose="020A0603040505020204" pitchFamily="18" charset="0"/>
                            </a:rPr>
                            <a:t>6</a:t>
                          </a:r>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4.43</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0.20</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643161450"/>
                      </a:ext>
                    </a:extLst>
                  </a:tr>
                  <a:tr h="289034">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64</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a:solidFill>
                                <a:srgbClr val="000000"/>
                              </a:solidFill>
                              <a:effectLst/>
                              <a:latin typeface="PT Serif" panose="020A0603040505020204" pitchFamily="18" charset="0"/>
                            </a:rPr>
                            <a:t>7</a:t>
                          </a:r>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4.60</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0.17</a:t>
                          </a: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3453815000"/>
                      </a:ext>
                    </a:extLst>
                  </a:tr>
                  <a:tr h="289034">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64</a:t>
                          </a:r>
                        </a:p>
                      </a:txBody>
                      <a:tcPr marL="68580" marR="68580" marT="0" marB="0" anchor="ctr">
                        <a:lnL w="12700" cap="flat" cmpd="sng" algn="ctr">
                          <a:solidFill>
                            <a:srgbClr val="2F2873"/>
                          </a:solidFill>
                          <a:prstDash val="solid"/>
                          <a:round/>
                          <a:headEnd type="none" w="med" len="med"/>
                          <a:tailEnd type="none" w="med" len="med"/>
                        </a:lnL>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8</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4.76</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0.16</a:t>
                          </a:r>
                        </a:p>
                      </a:txBody>
                      <a:tcPr marL="9525" marR="9525" marT="9525" marB="0" anchor="ctr">
                        <a:lnR w="12700" cap="flat" cmpd="sng" algn="ctr">
                          <a:solidFill>
                            <a:srgbClr val="2F2873"/>
                          </a:solidFill>
                          <a:prstDash val="solid"/>
                          <a:round/>
                          <a:headEnd type="none" w="med" len="med"/>
                          <a:tailEnd type="none" w="med" len="med"/>
                        </a:ln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866002303"/>
                      </a:ext>
                    </a:extLst>
                  </a:tr>
                </a:tbl>
              </a:graphicData>
            </a:graphic>
          </p:graphicFrame>
        </mc:Fallback>
      </mc:AlternateContent>
      <p:sp>
        <p:nvSpPr>
          <p:cNvPr id="5" name="Right Brace 4">
            <a:extLst>
              <a:ext uri="{FF2B5EF4-FFF2-40B4-BE49-F238E27FC236}">
                <a16:creationId xmlns:a16="http://schemas.microsoft.com/office/drawing/2014/main" id="{7DBD4C07-3982-4286-9B2B-CF43AAD9D0AC}"/>
              </a:ext>
            </a:extLst>
          </p:cNvPr>
          <p:cNvSpPr/>
          <p:nvPr/>
        </p:nvSpPr>
        <p:spPr>
          <a:xfrm>
            <a:off x="4367757" y="4835305"/>
            <a:ext cx="148046" cy="25581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cxnSp>
        <p:nvCxnSpPr>
          <p:cNvPr id="9" name="Straight Connector 8">
            <a:extLst>
              <a:ext uri="{FF2B5EF4-FFF2-40B4-BE49-F238E27FC236}">
                <a16:creationId xmlns:a16="http://schemas.microsoft.com/office/drawing/2014/main" id="{DC466005-C097-4402-89DF-9ABB9CD5D06E}"/>
              </a:ext>
            </a:extLst>
          </p:cNvPr>
          <p:cNvCxnSpPr>
            <a:cxnSpLocks/>
          </p:cNvCxnSpPr>
          <p:nvPr/>
        </p:nvCxnSpPr>
        <p:spPr>
          <a:xfrm>
            <a:off x="4511040" y="4960324"/>
            <a:ext cx="227648" cy="13463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ight Brace 13">
            <a:extLst>
              <a:ext uri="{FF2B5EF4-FFF2-40B4-BE49-F238E27FC236}">
                <a16:creationId xmlns:a16="http://schemas.microsoft.com/office/drawing/2014/main" id="{EF25FD4D-7CFB-4B2E-92B1-A87801A39032}"/>
              </a:ext>
            </a:extLst>
          </p:cNvPr>
          <p:cNvSpPr/>
          <p:nvPr/>
        </p:nvSpPr>
        <p:spPr>
          <a:xfrm>
            <a:off x="4362994" y="5140105"/>
            <a:ext cx="148046" cy="25581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5" name="Right Brace 14">
            <a:extLst>
              <a:ext uri="{FF2B5EF4-FFF2-40B4-BE49-F238E27FC236}">
                <a16:creationId xmlns:a16="http://schemas.microsoft.com/office/drawing/2014/main" id="{87F55A2D-3AB5-4309-B2FB-880E3D787DC6}"/>
              </a:ext>
            </a:extLst>
          </p:cNvPr>
          <p:cNvSpPr/>
          <p:nvPr/>
        </p:nvSpPr>
        <p:spPr>
          <a:xfrm>
            <a:off x="4362994" y="5450586"/>
            <a:ext cx="148046" cy="25581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cxnSp>
        <p:nvCxnSpPr>
          <p:cNvPr id="16" name="Straight Connector 15">
            <a:extLst>
              <a:ext uri="{FF2B5EF4-FFF2-40B4-BE49-F238E27FC236}">
                <a16:creationId xmlns:a16="http://schemas.microsoft.com/office/drawing/2014/main" id="{3C2F568D-376B-4708-B288-0DC075723613}"/>
              </a:ext>
            </a:extLst>
          </p:cNvPr>
          <p:cNvCxnSpPr>
            <a:cxnSpLocks/>
          </p:cNvCxnSpPr>
          <p:nvPr/>
        </p:nvCxnSpPr>
        <p:spPr>
          <a:xfrm>
            <a:off x="4506268" y="5265135"/>
            <a:ext cx="227648" cy="13463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A567FD1-1946-49D3-8A91-F3D1A0F8DDF1}"/>
              </a:ext>
            </a:extLst>
          </p:cNvPr>
          <p:cNvCxnSpPr>
            <a:cxnSpLocks/>
          </p:cNvCxnSpPr>
          <p:nvPr/>
        </p:nvCxnSpPr>
        <p:spPr>
          <a:xfrm>
            <a:off x="4506280" y="5574698"/>
            <a:ext cx="227648" cy="13463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ight Brace 17">
            <a:extLst>
              <a:ext uri="{FF2B5EF4-FFF2-40B4-BE49-F238E27FC236}">
                <a16:creationId xmlns:a16="http://schemas.microsoft.com/office/drawing/2014/main" id="{5B31171F-22EB-4B67-801A-CF67B78D715F}"/>
              </a:ext>
            </a:extLst>
          </p:cNvPr>
          <p:cNvSpPr/>
          <p:nvPr/>
        </p:nvSpPr>
        <p:spPr>
          <a:xfrm>
            <a:off x="9330282" y="4899736"/>
            <a:ext cx="148046" cy="25581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9" name="Right Brace 18">
            <a:extLst>
              <a:ext uri="{FF2B5EF4-FFF2-40B4-BE49-F238E27FC236}">
                <a16:creationId xmlns:a16="http://schemas.microsoft.com/office/drawing/2014/main" id="{1B1FAC41-DAD4-4F32-B674-7045B873C9AE}"/>
              </a:ext>
            </a:extLst>
          </p:cNvPr>
          <p:cNvSpPr/>
          <p:nvPr/>
        </p:nvSpPr>
        <p:spPr>
          <a:xfrm>
            <a:off x="9330278" y="5185486"/>
            <a:ext cx="148046" cy="25581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20" name="Right Brace 19">
            <a:extLst>
              <a:ext uri="{FF2B5EF4-FFF2-40B4-BE49-F238E27FC236}">
                <a16:creationId xmlns:a16="http://schemas.microsoft.com/office/drawing/2014/main" id="{8625CD37-E2A6-4686-957A-8FCD70478DB1}"/>
              </a:ext>
            </a:extLst>
          </p:cNvPr>
          <p:cNvSpPr/>
          <p:nvPr/>
        </p:nvSpPr>
        <p:spPr>
          <a:xfrm>
            <a:off x="9335037" y="5475998"/>
            <a:ext cx="148046" cy="25581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cxnSp>
        <p:nvCxnSpPr>
          <p:cNvPr id="21" name="Straight Connector 20">
            <a:extLst>
              <a:ext uri="{FF2B5EF4-FFF2-40B4-BE49-F238E27FC236}">
                <a16:creationId xmlns:a16="http://schemas.microsoft.com/office/drawing/2014/main" id="{B6A45CB5-3BEF-4D81-BCA9-459FAA79DE38}"/>
              </a:ext>
            </a:extLst>
          </p:cNvPr>
          <p:cNvCxnSpPr>
            <a:cxnSpLocks/>
          </p:cNvCxnSpPr>
          <p:nvPr/>
        </p:nvCxnSpPr>
        <p:spPr>
          <a:xfrm>
            <a:off x="9473561" y="5023903"/>
            <a:ext cx="227648" cy="13463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3AC9BEF-8FCA-46BC-9CAC-0308CBF65DE8}"/>
              </a:ext>
            </a:extLst>
          </p:cNvPr>
          <p:cNvCxnSpPr>
            <a:cxnSpLocks/>
          </p:cNvCxnSpPr>
          <p:nvPr/>
        </p:nvCxnSpPr>
        <p:spPr>
          <a:xfrm>
            <a:off x="9471553" y="5316880"/>
            <a:ext cx="227648" cy="13463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AC8ECCF-354E-4F98-8714-F9497F470B2F}"/>
              </a:ext>
            </a:extLst>
          </p:cNvPr>
          <p:cNvCxnSpPr>
            <a:cxnSpLocks/>
          </p:cNvCxnSpPr>
          <p:nvPr/>
        </p:nvCxnSpPr>
        <p:spPr>
          <a:xfrm>
            <a:off x="9478313" y="5604940"/>
            <a:ext cx="227648" cy="13463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ight Brace 23">
            <a:extLst>
              <a:ext uri="{FF2B5EF4-FFF2-40B4-BE49-F238E27FC236}">
                <a16:creationId xmlns:a16="http://schemas.microsoft.com/office/drawing/2014/main" id="{0018ACEC-7B15-4171-87C7-B71B42DEE4AA}"/>
              </a:ext>
            </a:extLst>
          </p:cNvPr>
          <p:cNvSpPr/>
          <p:nvPr/>
        </p:nvSpPr>
        <p:spPr>
          <a:xfrm>
            <a:off x="4360414" y="4521795"/>
            <a:ext cx="148046" cy="25581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cxnSp>
        <p:nvCxnSpPr>
          <p:cNvPr id="25" name="Straight Connector 24">
            <a:extLst>
              <a:ext uri="{FF2B5EF4-FFF2-40B4-BE49-F238E27FC236}">
                <a16:creationId xmlns:a16="http://schemas.microsoft.com/office/drawing/2014/main" id="{86AF804F-F6EB-4644-A2B0-A57692B14959}"/>
              </a:ext>
            </a:extLst>
          </p:cNvPr>
          <p:cNvCxnSpPr>
            <a:cxnSpLocks/>
          </p:cNvCxnSpPr>
          <p:nvPr/>
        </p:nvCxnSpPr>
        <p:spPr>
          <a:xfrm>
            <a:off x="4506277" y="4649854"/>
            <a:ext cx="227648" cy="13463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ight Brace 25">
            <a:extLst>
              <a:ext uri="{FF2B5EF4-FFF2-40B4-BE49-F238E27FC236}">
                <a16:creationId xmlns:a16="http://schemas.microsoft.com/office/drawing/2014/main" id="{FB3A124E-AC01-49D5-B034-D52F138F11ED}"/>
              </a:ext>
            </a:extLst>
          </p:cNvPr>
          <p:cNvSpPr/>
          <p:nvPr/>
        </p:nvSpPr>
        <p:spPr>
          <a:xfrm>
            <a:off x="9333033" y="4613081"/>
            <a:ext cx="148046" cy="255813"/>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cxnSp>
        <p:nvCxnSpPr>
          <p:cNvPr id="27" name="Straight Connector 26">
            <a:extLst>
              <a:ext uri="{FF2B5EF4-FFF2-40B4-BE49-F238E27FC236}">
                <a16:creationId xmlns:a16="http://schemas.microsoft.com/office/drawing/2014/main" id="{9800DD21-E761-4410-8BD7-4995CB1964AC}"/>
              </a:ext>
            </a:extLst>
          </p:cNvPr>
          <p:cNvCxnSpPr>
            <a:cxnSpLocks/>
          </p:cNvCxnSpPr>
          <p:nvPr/>
        </p:nvCxnSpPr>
        <p:spPr>
          <a:xfrm>
            <a:off x="9474304" y="4737879"/>
            <a:ext cx="227648" cy="13463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11664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itle 1">
            <a:extLst>
              <a:ext uri="{FF2B5EF4-FFF2-40B4-BE49-F238E27FC236}">
                <a16:creationId xmlns:a16="http://schemas.microsoft.com/office/drawing/2014/main" id="{19D6D794-64E4-435B-9626-FE30A6BD1437}"/>
              </a:ext>
            </a:extLst>
          </p:cNvPr>
          <p:cNvSpPr>
            <a:spLocks noGrp="1"/>
          </p:cNvSpPr>
          <p:nvPr>
            <p:ph type="title"/>
          </p:nvPr>
        </p:nvSpPr>
        <p:spPr>
          <a:xfrm>
            <a:off x="5438274" y="333375"/>
            <a:ext cx="5913939" cy="1366838"/>
          </a:xfrm>
        </p:spPr>
        <p:txBody>
          <a:bodyPr/>
          <a:lstStyle/>
          <a:p>
            <a:r>
              <a:rPr lang="en-US" dirty="0">
                <a:solidFill>
                  <a:srgbClr val="2F2873"/>
                </a:solidFill>
              </a:rPr>
              <a:t>Questions</a:t>
            </a:r>
          </a:p>
        </p:txBody>
      </p:sp>
      <mc:AlternateContent xmlns:mc="http://schemas.openxmlformats.org/markup-compatibility/2006" xmlns:a14="http://schemas.microsoft.com/office/drawing/2010/main">
        <mc:Choice Requires="a14">
          <p:sp>
            <p:nvSpPr>
              <p:cNvPr id="34817" name="Rectangle 1"/>
              <p:cNvSpPr>
                <a:spLocks noChangeArrowheads="1"/>
              </p:cNvSpPr>
              <p:nvPr/>
            </p:nvSpPr>
            <p:spPr bwMode="auto">
              <a:xfrm>
                <a:off x="5438274" y="1808163"/>
                <a:ext cx="5913939" cy="4213225"/>
              </a:xfrm>
              <a:prstGeom prst="rect">
                <a:avLst/>
              </a:prstGeom>
            </p:spPr>
            <p:txBody>
              <a:bodyPr vert="horz" lIns="91440" tIns="45720" rIns="91440" bIns="45720" rtlCol="0">
                <a:prstTxWarp prst="textNoShape">
                  <a:avLst/>
                </a:prstTxWarp>
                <a:normAutofit/>
              </a:bodyPr>
              <a:lstStyle/>
              <a:p>
                <a:pPr>
                  <a:lnSpc>
                    <a:spcPct val="90000"/>
                  </a:lnSpc>
                  <a:spcBef>
                    <a:spcPts val="1000"/>
                  </a:spcBef>
                  <a:spcAft>
                    <a:spcPts val="3000"/>
                  </a:spcAft>
                </a:pPr>
                <a:r>
                  <a:rPr lang="en-US" sz="2000" dirty="0">
                    <a:latin typeface="PT Serif" panose="020A0603040505020204" pitchFamily="18" charset="77"/>
                  </a:rPr>
                  <a:t>Assume that </a:t>
                </a:r>
                <a14:m>
                  <m:oMath xmlns:m="http://schemas.openxmlformats.org/officeDocument/2006/math">
                    <m:r>
                      <a:rPr lang="en-CA" altLang="en-US" sz="2000" b="0" i="1" smtClean="0">
                        <a:latin typeface="Cambria Math" panose="02040503050406030204" pitchFamily="18" charset="0"/>
                      </a:rPr>
                      <m:t>𝑈</m:t>
                    </m:r>
                    <m:r>
                      <a:rPr lang="en-CA" altLang="en-US" sz="2000" b="0" i="1" smtClean="0">
                        <a:latin typeface="Cambria Math" panose="02040503050406030204" pitchFamily="18" charset="0"/>
                      </a:rPr>
                      <m:t>=</m:t>
                    </m:r>
                    <m:rad>
                      <m:radPr>
                        <m:degHide m:val="on"/>
                        <m:ctrlPr>
                          <a:rPr lang="en-CA" altLang="en-US" sz="2000" b="0" i="1" smtClean="0">
                            <a:latin typeface="Cambria Math" panose="02040503050406030204" pitchFamily="18" charset="0"/>
                          </a:rPr>
                        </m:ctrlPr>
                      </m:radPr>
                      <m:deg/>
                      <m:e>
                        <m:r>
                          <a:rPr lang="en-CA" altLang="en-US" sz="2000" b="0" i="1" smtClean="0">
                            <a:latin typeface="Cambria Math" panose="02040503050406030204" pitchFamily="18" charset="0"/>
                          </a:rPr>
                          <m:t>𝑋</m:t>
                        </m:r>
                      </m:e>
                    </m:rad>
                    <m:r>
                      <a:rPr lang="en-CA" altLang="en-US" sz="2000" b="0" i="1" smtClean="0">
                        <a:latin typeface="Cambria Math" panose="02040503050406030204" pitchFamily="18" charset="0"/>
                      </a:rPr>
                      <m:t>+</m:t>
                    </m:r>
                    <m:rad>
                      <m:radPr>
                        <m:degHide m:val="on"/>
                        <m:ctrlPr>
                          <a:rPr lang="en-CA" altLang="en-US" sz="2000" i="1">
                            <a:latin typeface="Cambria Math" panose="02040503050406030204" pitchFamily="18" charset="0"/>
                          </a:rPr>
                        </m:ctrlPr>
                      </m:radPr>
                      <m:deg/>
                      <m:e>
                        <m:r>
                          <a:rPr lang="en-CA" altLang="en-US" sz="2000" b="0" i="1" smtClean="0">
                            <a:latin typeface="Cambria Math" panose="02040503050406030204" pitchFamily="18" charset="0"/>
                          </a:rPr>
                          <m:t>𝑌</m:t>
                        </m:r>
                      </m:e>
                    </m:rad>
                  </m:oMath>
                </a14:m>
                <a:r>
                  <a:rPr lang="en-US" sz="2000" dirty="0">
                    <a:latin typeface="PT Serif" panose="020A0603040505020204" pitchFamily="18" charset="77"/>
                  </a:rPr>
                  <a:t>. Fill in the blanks </a:t>
                </a:r>
                <a:r>
                  <a:rPr lang="en-US" sz="2000" dirty="0">
                    <a:latin typeface="PT Serif" panose="020A0603040505020204" pitchFamily="18" charset="0"/>
                  </a:rPr>
                  <a:t>for </a:t>
                </a:r>
                <a:r>
                  <a:rPr lang="en-US" altLang="en-US" sz="2000" i="1" dirty="0">
                    <a:latin typeface="PT Serif" panose="020A0603040505020204" pitchFamily="18" charset="0"/>
                  </a:rPr>
                  <a:t>MU</a:t>
                </a:r>
                <a:r>
                  <a:rPr lang="en-US" altLang="en-US" sz="2000" i="1" baseline="-25000" dirty="0">
                    <a:latin typeface="PT Serif" panose="020A0603040505020204" pitchFamily="18" charset="0"/>
                  </a:rPr>
                  <a:t>X</a:t>
                </a:r>
                <a:r>
                  <a:rPr lang="en-US" sz="2000" dirty="0">
                    <a:latin typeface="PT Serif" panose="020A0603040505020204" pitchFamily="18" charset="0"/>
                  </a:rPr>
                  <a:t> holding </a:t>
                </a:r>
                <a14:m>
                  <m:oMath xmlns:m="http://schemas.openxmlformats.org/officeDocument/2006/math">
                    <m:r>
                      <a:rPr lang="en-CA" sz="2000" b="0" i="1" smtClean="0">
                        <a:latin typeface="Cambria Math" panose="02040503050406030204" pitchFamily="18" charset="0"/>
                      </a:rPr>
                      <m:t>𝑌</m:t>
                    </m:r>
                    <m:r>
                      <a:rPr lang="en-CA" sz="2000" i="1">
                        <a:latin typeface="Cambria Math" panose="02040503050406030204" pitchFamily="18" charset="0"/>
                      </a:rPr>
                      <m:t>=</m:t>
                    </m:r>
                    <m:r>
                      <a:rPr lang="en-CA" sz="2000" b="0" i="1" smtClean="0">
                        <a:latin typeface="Cambria Math" panose="02040503050406030204" pitchFamily="18" charset="0"/>
                      </a:rPr>
                      <m:t>1</m:t>
                    </m:r>
                  </m:oMath>
                </a14:m>
                <a:r>
                  <a:rPr lang="en-US" sz="2000" dirty="0">
                    <a:latin typeface="PT Serif" panose="020A0603040505020204" pitchFamily="18" charset="0"/>
                  </a:rPr>
                  <a:t> and </a:t>
                </a:r>
                <a:r>
                  <a:rPr lang="en-US" altLang="en-US" sz="2000" i="1" dirty="0">
                    <a:latin typeface="PT Serif" panose="020A0603040505020204" pitchFamily="18" charset="0"/>
                  </a:rPr>
                  <a:t>MU</a:t>
                </a:r>
                <a:r>
                  <a:rPr lang="en-US" altLang="en-US" sz="2000" i="1" baseline="-25000" dirty="0">
                    <a:latin typeface="PT Serif" panose="020A0603040505020204" pitchFamily="18" charset="0"/>
                  </a:rPr>
                  <a:t>Y</a:t>
                </a:r>
                <a:r>
                  <a:rPr lang="en-US" sz="2000" dirty="0">
                    <a:latin typeface="PT Serif" panose="020A0603040505020204" pitchFamily="18" charset="0"/>
                  </a:rPr>
                  <a:t>  holding </a:t>
                </a:r>
                <a14:m>
                  <m:oMath xmlns:m="http://schemas.openxmlformats.org/officeDocument/2006/math">
                    <m:r>
                      <a:rPr lang="en-CA" sz="2000" i="1">
                        <a:latin typeface="Cambria Math" panose="02040503050406030204" pitchFamily="18" charset="0"/>
                      </a:rPr>
                      <m:t>𝑋</m:t>
                    </m:r>
                    <m:r>
                      <a:rPr lang="en-CA" sz="2000" i="1">
                        <a:latin typeface="Cambria Math" panose="02040503050406030204" pitchFamily="18" charset="0"/>
                      </a:rPr>
                      <m:t>=4</m:t>
                    </m:r>
                    <m:r>
                      <a:rPr lang="en-CA" sz="2000" b="0" i="0" smtClean="0">
                        <a:latin typeface="Cambria Math" panose="02040503050406030204" pitchFamily="18" charset="0"/>
                      </a:rPr>
                      <m:t>.</m:t>
                    </m:r>
                  </m:oMath>
                </a14:m>
                <a:r>
                  <a:rPr lang="en-US" sz="2000" dirty="0">
                    <a:latin typeface="PT Serif" panose="020A0603040505020204" pitchFamily="18" charset="0"/>
                  </a:rPr>
                  <a:t> Please note that the table does not include utility levels.</a:t>
                </a:r>
              </a:p>
              <a:p>
                <a:pPr>
                  <a:lnSpc>
                    <a:spcPct val="90000"/>
                  </a:lnSpc>
                  <a:spcBef>
                    <a:spcPts val="1000"/>
                  </a:spcBef>
                  <a:spcAft>
                    <a:spcPts val="3000"/>
                  </a:spcAft>
                </a:pPr>
                <a:endParaRPr lang="en-US" sz="1900" kern="1200" dirty="0">
                  <a:latin typeface="PT Serif" panose="020A0603040505020204" pitchFamily="18" charset="77"/>
                  <a:ea typeface="+mn-ea"/>
                  <a:cs typeface="+mn-cs"/>
                </a:endParaRPr>
              </a:p>
              <a:p>
                <a:pPr>
                  <a:lnSpc>
                    <a:spcPct val="90000"/>
                  </a:lnSpc>
                  <a:spcBef>
                    <a:spcPts val="1000"/>
                  </a:spcBef>
                  <a:spcAft>
                    <a:spcPts val="3000"/>
                  </a:spcAft>
                </a:pPr>
                <a:r>
                  <a:rPr lang="en-US" sz="1900" kern="1200" dirty="0">
                    <a:latin typeface="PT Serif" panose="020A0603040505020204" pitchFamily="18" charset="77"/>
                    <a:ea typeface="+mn-ea"/>
                    <a:cs typeface="+mn-cs"/>
                  </a:rPr>
                  <a:t>	</a:t>
                </a:r>
              </a:p>
              <a:p>
                <a:pPr>
                  <a:lnSpc>
                    <a:spcPct val="90000"/>
                  </a:lnSpc>
                  <a:spcBef>
                    <a:spcPts val="1000"/>
                  </a:spcBef>
                </a:pPr>
                <a:endParaRPr lang="en-US" sz="1900" kern="1200" dirty="0">
                  <a:latin typeface="PT Serif" panose="020A0603040505020204" pitchFamily="18" charset="77"/>
                  <a:ea typeface="+mn-ea"/>
                  <a:cs typeface="+mn-cs"/>
                </a:endParaRPr>
              </a:p>
            </p:txBody>
          </p:sp>
        </mc:Choice>
        <mc:Fallback xmlns="">
          <p:sp>
            <p:nvSpPr>
              <p:cNvPr id="34817" name="Rectangle 1"/>
              <p:cNvSpPr>
                <a:spLocks noRot="1" noChangeAspect="1" noMove="1" noResize="1" noEditPoints="1" noAdjustHandles="1" noChangeArrowheads="1" noChangeShapeType="1" noTextEdit="1"/>
              </p:cNvSpPr>
              <p:nvPr/>
            </p:nvSpPr>
            <p:spPr bwMode="auto">
              <a:xfrm>
                <a:off x="5438274" y="1808163"/>
                <a:ext cx="5913939" cy="4213225"/>
              </a:xfrm>
              <a:prstGeom prst="rect">
                <a:avLst/>
              </a:prstGeom>
              <a:blipFill>
                <a:blip r:embed="rId12"/>
                <a:stretch>
                  <a:fillRect l="-1031" t="-868" r="-1546"/>
                </a:stretch>
              </a:blipFill>
            </p:spPr>
            <p:txBody>
              <a:bodyPr/>
              <a:lstStyle/>
              <a:p>
                <a:r>
                  <a:rPr lang="en-CA">
                    <a:noFill/>
                  </a:rPr>
                  <a:t> </a:t>
                </a:r>
              </a:p>
            </p:txBody>
          </p:sp>
        </mc:Fallback>
      </mc:AlternateContent>
      <p:sp>
        <p:nvSpPr>
          <p:cNvPr id="84" name="Slide Number Placeholder 4">
            <a:extLst>
              <a:ext uri="{FF2B5EF4-FFF2-40B4-BE49-F238E27FC236}">
                <a16:creationId xmlns:a16="http://schemas.microsoft.com/office/drawing/2014/main" id="{0A763C3C-70CC-4156-83E7-84D7DC506161}"/>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38</a:t>
            </a:fld>
            <a:endParaRPr lang="en-US" dirty="0"/>
          </a:p>
        </p:txBody>
      </p:sp>
      <p:pic>
        <p:nvPicPr>
          <p:cNvPr id="3" name="Picture 2" descr="Logo, icon&#10;&#10;Description automatically generated">
            <a:extLst>
              <a:ext uri="{FF2B5EF4-FFF2-40B4-BE49-F238E27FC236}">
                <a16:creationId xmlns:a16="http://schemas.microsoft.com/office/drawing/2014/main" id="{394DD858-4B90-D249-A65B-7092417F3BFE}"/>
              </a:ext>
            </a:extLst>
          </p:cNvPr>
          <p:cNvPicPr>
            <a:picLocks noChangeAspect="1"/>
          </p:cNvPicPr>
          <p:nvPr/>
        </p:nvPicPr>
        <p:blipFill>
          <a:blip r:embed="rId13">
            <a:extLst>
              <a:ext uri="{837473B0-CC2E-450A-ABE3-18F120FF3D39}">
                <a1611:picAttrSrcUrl xmlns:a1611="http://schemas.microsoft.com/office/drawing/2016/11/main" r:id="rId14"/>
              </a:ext>
            </a:extLst>
          </a:blip>
          <a:stretch>
            <a:fillRect/>
          </a:stretch>
        </p:blipFill>
        <p:spPr>
          <a:xfrm>
            <a:off x="839787" y="1087651"/>
            <a:ext cx="3090529" cy="4219149"/>
          </a:xfrm>
          <a:prstGeom prst="rect">
            <a:avLst/>
          </a:prstGeom>
          <a:noFill/>
        </p:spPr>
      </p:pic>
      <p:sp>
        <p:nvSpPr>
          <p:cNvPr id="40970" name="Rectangle 10"/>
          <p:cNvSpPr>
            <a:spLocks noChangeArrowheads="1"/>
          </p:cNvSpPr>
          <p:nvPr/>
        </p:nvSpPr>
        <p:spPr bwMode="auto">
          <a:xfrm>
            <a:off x="9290050" y="6484938"/>
            <a:ext cx="237566" cy="369332"/>
          </a:xfrm>
          <a:prstGeom prst="rect">
            <a:avLst/>
          </a:prstGeom>
          <a:noFill/>
          <a:ln w="9525">
            <a:noFill/>
            <a:miter lim="800000"/>
            <a:headEnd/>
            <a:tailEnd/>
          </a:ln>
          <a:effectLst/>
        </p:spPr>
        <p:txBody>
          <a:bodyPr wrap="none">
            <a:prstTxWarp prst="textNoShape">
              <a:avLst/>
            </a:prstTxWarp>
            <a:spAutoFit/>
          </a:bodyPr>
          <a:lstStyle/>
          <a:p>
            <a:pPr>
              <a:spcAft>
                <a:spcPts val="600"/>
              </a:spcAft>
            </a:pPr>
            <a:r>
              <a:rPr lang="en-US" dirty="0"/>
              <a:t> </a:t>
            </a:r>
          </a:p>
        </p:txBody>
      </p:sp>
      <mc:AlternateContent xmlns:mc="http://schemas.openxmlformats.org/markup-compatibility/2006" xmlns:a14="http://schemas.microsoft.com/office/drawing/2010/main">
        <mc:Choice Requires="a14">
          <p:graphicFrame>
            <p:nvGraphicFramePr>
              <p:cNvPr id="8" name="Content Placeholder 4">
                <a:extLst>
                  <a:ext uri="{FF2B5EF4-FFF2-40B4-BE49-F238E27FC236}">
                    <a16:creationId xmlns:a16="http://schemas.microsoft.com/office/drawing/2014/main" id="{071CA9C1-B6A1-4972-ACC7-39774A146AB6}"/>
                  </a:ext>
                </a:extLst>
              </p:cNvPr>
              <p:cNvGraphicFramePr>
                <a:graphicFrameLocks/>
              </p:cNvGraphicFramePr>
              <p:nvPr>
                <p:extLst>
                  <p:ext uri="{D42A27DB-BD31-4B8C-83A1-F6EECF244321}">
                    <p14:modId xmlns:p14="http://schemas.microsoft.com/office/powerpoint/2010/main" val="2588093858"/>
                  </p:ext>
                </p:extLst>
              </p:nvPr>
            </p:nvGraphicFramePr>
            <p:xfrm>
              <a:off x="6245109" y="3114265"/>
              <a:ext cx="4116960" cy="2049736"/>
            </p:xfrm>
            <a:graphic>
              <a:graphicData uri="http://schemas.openxmlformats.org/drawingml/2006/table">
                <a:tbl>
                  <a:tblPr firstRow="1" firstCol="1" bandRow="1">
                    <a:tableStyleId>{5C22544A-7EE6-4342-B048-85BDC9FD1C3A}</a:tableStyleId>
                  </a:tblPr>
                  <a:tblGrid>
                    <a:gridCol w="1029240">
                      <a:extLst>
                        <a:ext uri="{9D8B030D-6E8A-4147-A177-3AD203B41FA5}">
                          <a16:colId xmlns:a16="http://schemas.microsoft.com/office/drawing/2014/main" val="1288514989"/>
                        </a:ext>
                      </a:extLst>
                    </a:gridCol>
                    <a:gridCol w="1029240">
                      <a:extLst>
                        <a:ext uri="{9D8B030D-6E8A-4147-A177-3AD203B41FA5}">
                          <a16:colId xmlns:a16="http://schemas.microsoft.com/office/drawing/2014/main" val="1095745908"/>
                        </a:ext>
                      </a:extLst>
                    </a:gridCol>
                    <a:gridCol w="1029240">
                      <a:extLst>
                        <a:ext uri="{9D8B030D-6E8A-4147-A177-3AD203B41FA5}">
                          <a16:colId xmlns:a16="http://schemas.microsoft.com/office/drawing/2014/main" val="404104411"/>
                        </a:ext>
                      </a:extLst>
                    </a:gridCol>
                    <a:gridCol w="1029240">
                      <a:extLst>
                        <a:ext uri="{9D8B030D-6E8A-4147-A177-3AD203B41FA5}">
                          <a16:colId xmlns:a16="http://schemas.microsoft.com/office/drawing/2014/main" val="1772662688"/>
                        </a:ext>
                      </a:extLst>
                    </a:gridCol>
                  </a:tblGrid>
                  <a:tr h="513226">
                    <a:tc>
                      <a:txBody>
                        <a:bodyPr/>
                        <a:lstStyle/>
                        <a:p>
                          <a:pPr algn="ctr"/>
                          <a:r>
                            <a:rPr lang="en-CA" sz="1600" b="1" i="1" dirty="0">
                              <a:solidFill>
                                <a:schemeClr val="tx1"/>
                              </a:solidFill>
                              <a:effectLst/>
                              <a:latin typeface="PT Serif" panose="020A0603040505020204" pitchFamily="18" charset="0"/>
                            </a:rPr>
                            <a:t>X</a:t>
                          </a:r>
                          <a:endParaRPr lang="en-CA" sz="1600" b="1" i="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pPr algn="ctr"/>
                          <a14:m>
                            <m:oMathPara xmlns:m="http://schemas.openxmlformats.org/officeDocument/2006/math">
                              <m:oMathParaPr>
                                <m:jc m:val="centerGroup"/>
                              </m:oMathParaPr>
                              <m:oMath xmlns:m="http://schemas.openxmlformats.org/officeDocument/2006/math">
                                <m:r>
                                  <a:rPr lang="en-CA" altLang="en-US" sz="1600" b="1" i="1" smtClean="0">
                                    <a:solidFill>
                                      <a:schemeClr val="tx1"/>
                                    </a:solidFill>
                                    <a:latin typeface="Cambria Math" panose="02040503050406030204" pitchFamily="18" charset="0"/>
                                  </a:rPr>
                                  <m:t>𝒀</m:t>
                                </m:r>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pPr algn="ctr"/>
                          <a14:m>
                            <m:oMathPara xmlns:m="http://schemas.openxmlformats.org/officeDocument/2006/math">
                              <m:oMathParaPr>
                                <m:jc m:val="centerGroup"/>
                              </m:oMathParaPr>
                              <m:oMath xmlns:m="http://schemas.openxmlformats.org/officeDocument/2006/math">
                                <m:sSub>
                                  <m:sSubPr>
                                    <m:ctrlPr>
                                      <a:rPr lang="en-CA" sz="1600" b="1" i="1" smtClean="0">
                                        <a:solidFill>
                                          <a:schemeClr val="tx1"/>
                                        </a:solidFill>
                                        <a:effectLst/>
                                        <a:latin typeface="Cambria Math" panose="02040503050406030204" pitchFamily="18" charset="0"/>
                                      </a:rPr>
                                    </m:ctrlPr>
                                  </m:sSubPr>
                                  <m:e>
                                    <m:r>
                                      <a:rPr lang="en-CA" sz="1600" b="1" i="1" smtClean="0">
                                        <a:solidFill>
                                          <a:schemeClr val="tx1"/>
                                        </a:solidFill>
                                        <a:effectLst/>
                                        <a:latin typeface="Cambria Math" panose="02040503050406030204" pitchFamily="18" charset="0"/>
                                      </a:rPr>
                                      <m:t>𝑴𝑼</m:t>
                                    </m:r>
                                  </m:e>
                                  <m:sub>
                                    <m:r>
                                      <a:rPr lang="en-CA" sz="1600" b="1" i="1" smtClean="0">
                                        <a:solidFill>
                                          <a:schemeClr val="tx1"/>
                                        </a:solidFill>
                                        <a:effectLst/>
                                        <a:latin typeface="Cambria Math" panose="02040503050406030204" pitchFamily="18" charset="0"/>
                                      </a:rPr>
                                      <m:t>𝑿</m:t>
                                    </m:r>
                                  </m:sub>
                                </m:sSub>
                                <m:r>
                                  <m:rPr>
                                    <m:nor/>
                                  </m:rPr>
                                  <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m:t> </m:t>
                                </m:r>
                              </m:oMath>
                            </m:oMathPara>
                          </a14:m>
                          <a:endPar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p>
                          <a:pPr algn="ctr"/>
                          <a14:m>
                            <m:oMathPara xmlns:m="http://schemas.openxmlformats.org/officeDocument/2006/math">
                              <m:oMathParaPr>
                                <m:jc m:val="center"/>
                              </m:oMathParaPr>
                              <m:oMath xmlns:m="http://schemas.openxmlformats.org/officeDocument/2006/math">
                                <m:r>
                                  <m:rPr>
                                    <m:nor/>
                                  </m:rP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m:t>(</m:t>
                                </m:r>
                                <m:r>
                                  <m:rPr>
                                    <m:nor/>
                                  </m:rP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m:t>if</m:t>
                                </m:r>
                                <m:r>
                                  <m:rPr>
                                    <m:nor/>
                                  </m:rP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m:t> </m:t>
                                </m:r>
                                <m:r>
                                  <a:rPr lang="en-CA" sz="1600" b="0" i="1" smtClean="0">
                                    <a:solidFill>
                                      <a:schemeClr val="tx1"/>
                                    </a:solidFill>
                                    <a:effectLst/>
                                    <a:latin typeface="Cambria Math" panose="02040503050406030204" pitchFamily="18" charset="0"/>
                                  </a:rPr>
                                  <m:t>𝑌</m:t>
                                </m:r>
                                <m:r>
                                  <a:rPr lang="en-CA" sz="1600" b="0" i="1" smtClean="0">
                                    <a:solidFill>
                                      <a:schemeClr val="tx1"/>
                                    </a:solidFill>
                                    <a:effectLst/>
                                    <a:latin typeface="Cambria Math" panose="02040503050406030204" pitchFamily="18" charset="0"/>
                                  </a:rPr>
                                  <m:t>=1</m:t>
                                </m:r>
                                <m:r>
                                  <m:rPr>
                                    <m:nor/>
                                  </m:rP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m:t>)</m:t>
                                </m:r>
                              </m:oMath>
                            </m:oMathPara>
                          </a14:m>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pPr algn="ctr"/>
                          <a14:m>
                            <m:oMath xmlns:m="http://schemas.openxmlformats.org/officeDocument/2006/math">
                              <m:sSub>
                                <m:sSubPr>
                                  <m:ctrlPr>
                                    <a:rPr lang="en-CA" sz="1600" b="1" i="1" smtClean="0">
                                      <a:solidFill>
                                        <a:schemeClr val="tx1"/>
                                      </a:solidFill>
                                      <a:effectLst/>
                                      <a:latin typeface="Cambria Math" panose="02040503050406030204" pitchFamily="18" charset="0"/>
                                    </a:rPr>
                                  </m:ctrlPr>
                                </m:sSubPr>
                                <m:e>
                                  <m:r>
                                    <a:rPr lang="en-CA" sz="1600" b="1" i="1" smtClean="0">
                                      <a:solidFill>
                                        <a:schemeClr val="tx1"/>
                                      </a:solidFill>
                                      <a:effectLst/>
                                      <a:latin typeface="Cambria Math" panose="02040503050406030204" pitchFamily="18" charset="0"/>
                                    </a:rPr>
                                    <m:t>𝑴𝑼</m:t>
                                  </m:r>
                                </m:e>
                                <m:sub>
                                  <m:r>
                                    <a:rPr lang="en-CA" sz="1600" b="1" i="1" smtClean="0">
                                      <a:solidFill>
                                        <a:schemeClr val="tx1"/>
                                      </a:solidFill>
                                      <a:effectLst/>
                                      <a:latin typeface="Cambria Math" panose="02040503050406030204" pitchFamily="18" charset="0"/>
                                    </a:rPr>
                                    <m:t>𝒀</m:t>
                                  </m:r>
                                </m:sub>
                              </m:sSub>
                            </m:oMath>
                          </a14:m>
                          <a:r>
                            <a:rPr lang="en-CA" sz="1600" b="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 </a:t>
                          </a:r>
                        </a:p>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(if </a:t>
                          </a:r>
                          <a14:m>
                            <m:oMath xmlns:m="http://schemas.openxmlformats.org/officeDocument/2006/math">
                              <m:r>
                                <m:rPr>
                                  <m:sty m:val="p"/>
                                </m:rPr>
                                <a:rPr lang="en-CA" sz="1600" b="0" i="0" smtClean="0">
                                  <a:solidFill>
                                    <a:schemeClr val="tx1"/>
                                  </a:solidFill>
                                  <a:effectLst/>
                                  <a:latin typeface="Cambria Math" panose="02040503050406030204" pitchFamily="18" charset="0"/>
                                  <a:ea typeface="+mn-ea"/>
                                  <a:cs typeface="+mn-cs"/>
                                </a:rPr>
                                <m:t>X</m:t>
                              </m:r>
                              <m:r>
                                <a:rPr lang="en-CA" sz="1600" b="0" i="1" smtClean="0">
                                  <a:solidFill>
                                    <a:schemeClr val="tx1"/>
                                  </a:solidFill>
                                  <a:effectLst/>
                                  <a:latin typeface="Cambria Math" panose="02040503050406030204" pitchFamily="18" charset="0"/>
                                </a:rPr>
                                <m:t>=4</m:t>
                              </m:r>
                            </m:oMath>
                          </a14:m>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a:t>
                          </a:r>
                        </a:p>
                      </a:txBody>
                      <a:tcPr marL="68580" marR="68580" marT="0" marB="0" anchor="ctr">
                        <a:lnR w="12700" cap="flat" cmpd="sng" algn="ctr">
                          <a:solidFill>
                            <a:srgbClr val="2F2873"/>
                          </a:solidFill>
                          <a:prstDash val="solid"/>
                          <a:round/>
                          <a:headEnd type="none" w="med" len="med"/>
                          <a:tailEnd type="none" w="med" len="med"/>
                        </a:lnR>
                        <a:lnT w="12700" cap="flat" cmpd="sng" algn="ctr">
                          <a:solidFill>
                            <a:srgbClr val="2F2873"/>
                          </a:solidFill>
                          <a:prstDash val="solid"/>
                          <a:round/>
                          <a:headEnd type="none" w="med" len="med"/>
                          <a:tailEnd type="none" w="med" len="med"/>
                        </a:lnT>
                        <a:gradFill flip="none" rotWithShape="1">
                          <a:gsLst>
                            <a:gs pos="98000">
                              <a:srgbClr val="2F2873"/>
                            </a:gs>
                            <a:gs pos="0">
                              <a:schemeClr val="accent1">
                                <a:lumMod val="5000"/>
                                <a:lumOff val="95000"/>
                              </a:schemeClr>
                            </a:gs>
                          </a:gsLst>
                          <a:lin ang="2700000" scaled="1"/>
                          <a:tileRect/>
                        </a:gradFill>
                      </a:tcPr>
                    </a:tc>
                    <a:extLst>
                      <a:ext uri="{0D108BD9-81ED-4DB2-BD59-A6C34878D82A}">
                        <a16:rowId xmlns:a16="http://schemas.microsoft.com/office/drawing/2014/main" val="2673573363"/>
                      </a:ext>
                    </a:extLst>
                  </a:tr>
                  <a:tr h="297990">
                    <a:tc>
                      <a:txBody>
                        <a:bodyPr/>
                        <a:lstStyle/>
                        <a:p>
                          <a:pPr algn="ctr"/>
                          <a:r>
                            <a:rPr lang="en-CA" sz="1600" b="0" dirty="0">
                              <a:solidFill>
                                <a:schemeClr val="tx1"/>
                              </a:solidFill>
                              <a:effectLst/>
                              <a:latin typeface="PT Serif" panose="020A0603040505020204" pitchFamily="18" charset="0"/>
                            </a:rPr>
                            <a:t> 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a:r>
                            <a:rPr lang="en-CA" sz="1600" b="0" dirty="0">
                              <a:solidFill>
                                <a:schemeClr val="tx1"/>
                              </a:solidFill>
                              <a:effectLst/>
                              <a:latin typeface="PT Serif" panose="020A0603040505020204" pitchFamily="18" charset="0"/>
                            </a:rPr>
                            <a:t> 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l"/>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774493508"/>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292885322"/>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2</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643161450"/>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3</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3</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3453815000"/>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4</a:t>
                          </a:r>
                        </a:p>
                      </a:txBody>
                      <a:tcPr marL="68580" marR="68580" marT="0" marB="0" anchor="ctr">
                        <a:lnL w="12700" cap="flat" cmpd="sng" algn="ctr">
                          <a:solidFill>
                            <a:srgbClr val="2F2873"/>
                          </a:solidFill>
                          <a:prstDash val="solid"/>
                          <a:round/>
                          <a:headEnd type="none" w="med" len="med"/>
                          <a:tailEnd type="none" w="med" len="med"/>
                        </a:lnL>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lnR w="12700" cap="flat" cmpd="sng" algn="ctr">
                          <a:solidFill>
                            <a:srgbClr val="2F2873"/>
                          </a:solidFill>
                          <a:prstDash val="solid"/>
                          <a:round/>
                          <a:headEnd type="none" w="med" len="med"/>
                          <a:tailEnd type="none" w="med" len="med"/>
                        </a:ln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866002303"/>
                      </a:ext>
                    </a:extLst>
                  </a:tr>
                </a:tbl>
              </a:graphicData>
            </a:graphic>
          </p:graphicFrame>
        </mc:Choice>
        <mc:Fallback xmlns="">
          <p:graphicFrame>
            <p:nvGraphicFramePr>
              <p:cNvPr id="8" name="Content Placeholder 4">
                <a:extLst>
                  <a:ext uri="{FF2B5EF4-FFF2-40B4-BE49-F238E27FC236}">
                    <a16:creationId xmlns:a16="http://schemas.microsoft.com/office/drawing/2014/main" id="{071CA9C1-B6A1-4972-ACC7-39774A146AB6}"/>
                  </a:ext>
                </a:extLst>
              </p:cNvPr>
              <p:cNvGraphicFramePr>
                <a:graphicFrameLocks/>
              </p:cNvGraphicFramePr>
              <p:nvPr>
                <p:extLst>
                  <p:ext uri="{D42A27DB-BD31-4B8C-83A1-F6EECF244321}">
                    <p14:modId xmlns:p14="http://schemas.microsoft.com/office/powerpoint/2010/main" val="2588093858"/>
                  </p:ext>
                </p:extLst>
              </p:nvPr>
            </p:nvGraphicFramePr>
            <p:xfrm>
              <a:off x="6245109" y="3114265"/>
              <a:ext cx="4116960" cy="2049736"/>
            </p:xfrm>
            <a:graphic>
              <a:graphicData uri="http://schemas.openxmlformats.org/drawingml/2006/table">
                <a:tbl>
                  <a:tblPr firstRow="1" firstCol="1" bandRow="1">
                    <a:tableStyleId>{5C22544A-7EE6-4342-B048-85BDC9FD1C3A}</a:tableStyleId>
                  </a:tblPr>
                  <a:tblGrid>
                    <a:gridCol w="1029240">
                      <a:extLst>
                        <a:ext uri="{9D8B030D-6E8A-4147-A177-3AD203B41FA5}">
                          <a16:colId xmlns:a16="http://schemas.microsoft.com/office/drawing/2014/main" val="1288514989"/>
                        </a:ext>
                      </a:extLst>
                    </a:gridCol>
                    <a:gridCol w="1029240">
                      <a:extLst>
                        <a:ext uri="{9D8B030D-6E8A-4147-A177-3AD203B41FA5}">
                          <a16:colId xmlns:a16="http://schemas.microsoft.com/office/drawing/2014/main" val="1095745908"/>
                        </a:ext>
                      </a:extLst>
                    </a:gridCol>
                    <a:gridCol w="1029240">
                      <a:extLst>
                        <a:ext uri="{9D8B030D-6E8A-4147-A177-3AD203B41FA5}">
                          <a16:colId xmlns:a16="http://schemas.microsoft.com/office/drawing/2014/main" val="404104411"/>
                        </a:ext>
                      </a:extLst>
                    </a:gridCol>
                    <a:gridCol w="1029240">
                      <a:extLst>
                        <a:ext uri="{9D8B030D-6E8A-4147-A177-3AD203B41FA5}">
                          <a16:colId xmlns:a16="http://schemas.microsoft.com/office/drawing/2014/main" val="1772662688"/>
                        </a:ext>
                      </a:extLst>
                    </a:gridCol>
                  </a:tblGrid>
                  <a:tr h="513226">
                    <a:tc>
                      <a:txBody>
                        <a:bodyPr/>
                        <a:lstStyle/>
                        <a:p>
                          <a:pPr algn="ctr"/>
                          <a:r>
                            <a:rPr lang="en-CA" sz="1600" b="1" i="1" dirty="0">
                              <a:solidFill>
                                <a:schemeClr val="tx1"/>
                              </a:solidFill>
                              <a:effectLst/>
                              <a:latin typeface="PT Serif" panose="020A0603040505020204" pitchFamily="18" charset="0"/>
                            </a:rPr>
                            <a:t>X</a:t>
                          </a:r>
                          <a:endParaRPr lang="en-CA" sz="1600" b="1" i="1"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lnT w="12700" cap="flat" cmpd="sng" algn="ctr">
                          <a:solidFill>
                            <a:srgbClr val="2F2873"/>
                          </a:solidFill>
                          <a:prstDash val="solid"/>
                          <a:round/>
                          <a:headEnd type="none" w="med" len="med"/>
                          <a:tailEnd type="none" w="med" len="med"/>
                        </a:lnT>
                        <a:gradFill flip="none" rotWithShape="1">
                          <a:gsLst>
                            <a:gs pos="98000">
                              <a:srgbClr val="292B83"/>
                            </a:gs>
                            <a:gs pos="0">
                              <a:schemeClr val="accent1">
                                <a:lumMod val="5000"/>
                                <a:lumOff val="95000"/>
                              </a:schemeClr>
                            </a:gs>
                          </a:gsLst>
                          <a:lin ang="2700000" scaled="1"/>
                          <a:tileRect/>
                        </a:gradFill>
                      </a:tcPr>
                    </a:tc>
                    <a:tc>
                      <a:txBody>
                        <a:bodyPr/>
                        <a:lstStyle/>
                        <a:p>
                          <a:endParaRPr lang="en-US"/>
                        </a:p>
                      </a:txBody>
                      <a:tcPr marL="68580" marR="68580" marT="0" marB="0" anchor="ctr">
                        <a:lnT w="12700" cap="flat" cmpd="sng" algn="ctr">
                          <a:solidFill>
                            <a:srgbClr val="2F2873"/>
                          </a:solidFill>
                          <a:prstDash val="solid"/>
                          <a:round/>
                          <a:headEnd type="none" w="med" len="med"/>
                          <a:tailEnd type="none" w="med" len="med"/>
                        </a:lnT>
                        <a:blipFill>
                          <a:blip r:embed="rId16"/>
                          <a:stretch>
                            <a:fillRect l="-100592" t="-1176" r="-202367" b="-316471"/>
                          </a:stretch>
                        </a:blipFill>
                      </a:tcPr>
                    </a:tc>
                    <a:tc>
                      <a:txBody>
                        <a:bodyPr/>
                        <a:lstStyle/>
                        <a:p>
                          <a:endParaRPr lang="en-US"/>
                        </a:p>
                      </a:txBody>
                      <a:tcPr marL="68580" marR="68580" marT="0" marB="0" anchor="ctr">
                        <a:lnT w="12700" cap="flat" cmpd="sng" algn="ctr">
                          <a:solidFill>
                            <a:srgbClr val="2F2873"/>
                          </a:solidFill>
                          <a:prstDash val="solid"/>
                          <a:round/>
                          <a:headEnd type="none" w="med" len="med"/>
                          <a:tailEnd type="none" w="med" len="med"/>
                        </a:lnT>
                        <a:blipFill>
                          <a:blip r:embed="rId16"/>
                          <a:stretch>
                            <a:fillRect l="-200592" t="-1176" r="-102367" b="-316471"/>
                          </a:stretch>
                        </a:blipFill>
                      </a:tcPr>
                    </a:tc>
                    <a:tc>
                      <a:txBody>
                        <a:bodyPr/>
                        <a:lstStyle/>
                        <a:p>
                          <a:endParaRPr lang="en-US"/>
                        </a:p>
                      </a:txBody>
                      <a:tcPr marL="68580" marR="68580" marT="0" marB="0" anchor="ctr">
                        <a:lnR w="12700" cap="flat" cmpd="sng" algn="ctr">
                          <a:solidFill>
                            <a:srgbClr val="2F2873"/>
                          </a:solidFill>
                          <a:prstDash val="solid"/>
                          <a:round/>
                          <a:headEnd type="none" w="med" len="med"/>
                          <a:tailEnd type="none" w="med" len="med"/>
                        </a:lnR>
                        <a:lnT w="12700" cap="flat" cmpd="sng" algn="ctr">
                          <a:solidFill>
                            <a:srgbClr val="2F2873"/>
                          </a:solidFill>
                          <a:prstDash val="solid"/>
                          <a:round/>
                          <a:headEnd type="none" w="med" len="med"/>
                          <a:tailEnd type="none" w="med" len="med"/>
                        </a:lnT>
                        <a:blipFill>
                          <a:blip r:embed="rId16"/>
                          <a:stretch>
                            <a:fillRect l="-300592" t="-1176" r="-2367" b="-316471"/>
                          </a:stretch>
                        </a:blipFill>
                      </a:tcPr>
                    </a:tc>
                    <a:extLst>
                      <a:ext uri="{0D108BD9-81ED-4DB2-BD59-A6C34878D82A}">
                        <a16:rowId xmlns:a16="http://schemas.microsoft.com/office/drawing/2014/main" val="2673573363"/>
                      </a:ext>
                    </a:extLst>
                  </a:tr>
                  <a:tr h="297990">
                    <a:tc>
                      <a:txBody>
                        <a:bodyPr/>
                        <a:lstStyle/>
                        <a:p>
                          <a:pPr algn="ctr"/>
                          <a:r>
                            <a:rPr lang="en-CA" sz="1600" b="0" dirty="0">
                              <a:solidFill>
                                <a:schemeClr val="tx1"/>
                              </a:solidFill>
                              <a:effectLst/>
                              <a:latin typeface="PT Serif" panose="020A0603040505020204" pitchFamily="18" charset="0"/>
                            </a:rPr>
                            <a:t> 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a:r>
                            <a:rPr lang="en-CA" sz="1600" b="0" dirty="0">
                              <a:solidFill>
                                <a:schemeClr val="tx1"/>
                              </a:solidFill>
                              <a:effectLst/>
                              <a:latin typeface="PT Serif" panose="020A0603040505020204" pitchFamily="18" charset="0"/>
                            </a:rPr>
                            <a:t> 0</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l"/>
                          <a:r>
                            <a:rPr lang="en-CA" sz="1600" b="0" dirty="0">
                              <a:solidFill>
                                <a:schemeClr val="tx1"/>
                              </a:solidFill>
                              <a:effectLst/>
                              <a:latin typeface="PT Serif" panose="020A0603040505020204" pitchFamily="18" charset="0"/>
                            </a:rPr>
                            <a:t> </a:t>
                          </a:r>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gradFill flip="none" rotWithShape="1">
                          <a:gsLst>
                            <a:gs pos="98000">
                              <a:srgbClr val="292B83"/>
                            </a:gs>
                            <a:gs pos="0">
                              <a:schemeClr val="accent1">
                                <a:lumMod val="5000"/>
                                <a:lumOff val="95000"/>
                              </a:schemeClr>
                            </a:gs>
                          </a:gsLst>
                          <a:lin ang="2700000" scaled="1"/>
                          <a:tileRect/>
                        </a:gradFill>
                      </a:tcPr>
                    </a:tc>
                    <a:tc>
                      <a:txBody>
                        <a:bodyPr/>
                        <a:lstStyle/>
                        <a:p>
                          <a:pPr algn="l"/>
                          <a:endPar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endParaRPr>
                        </a:p>
                      </a:txBody>
                      <a:tcPr marL="68580" marR="68580" marT="0"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774493508"/>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1</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1</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2292885322"/>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2</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2</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643161450"/>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3</a:t>
                          </a:r>
                        </a:p>
                      </a:txBody>
                      <a:tcPr marL="68580" marR="68580" marT="0" marB="0" anchor="ctr">
                        <a:lnL w="12700" cap="flat" cmpd="sng" algn="ctr">
                          <a:solidFill>
                            <a:srgbClr val="2F2873"/>
                          </a:solidFill>
                          <a:prstDash val="solid"/>
                          <a:round/>
                          <a:headEnd type="none" w="med" len="med"/>
                          <a:tailEnd type="none" w="med" len="med"/>
                        </a:lnL>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3</a:t>
                          </a: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lnR w="12700" cap="flat" cmpd="sng" algn="ctr">
                          <a:solidFill>
                            <a:srgbClr val="2F2873"/>
                          </a:solidFill>
                          <a:prstDash val="solid"/>
                          <a:round/>
                          <a:headEnd type="none" w="med" len="med"/>
                          <a:tailEnd type="none" w="med" len="med"/>
                        </a:lnR>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3453815000"/>
                      </a:ext>
                    </a:extLst>
                  </a:tr>
                  <a:tr h="309630">
                    <a:tc>
                      <a:txBody>
                        <a:bodyPr/>
                        <a:lstStyle/>
                        <a:p>
                          <a:pPr algn="ctr"/>
                          <a:r>
                            <a:rPr lang="en-CA" sz="1600" b="0" dirty="0">
                              <a:solidFill>
                                <a:schemeClr val="tx1"/>
                              </a:solidFill>
                              <a:effectLst/>
                              <a:latin typeface="PT Serif" panose="020A0603040505020204" pitchFamily="18" charset="0"/>
                              <a:ea typeface="Times New Roman" panose="02020603050405020304" pitchFamily="18" charset="0"/>
                              <a:cs typeface="Times New Roman" panose="02020603050405020304" pitchFamily="18" charset="0"/>
                            </a:rPr>
                            <a:t>4</a:t>
                          </a:r>
                        </a:p>
                      </a:txBody>
                      <a:tcPr marL="68580" marR="68580" marT="0" marB="0" anchor="ctr">
                        <a:lnL w="12700" cap="flat" cmpd="sng" algn="ctr">
                          <a:solidFill>
                            <a:srgbClr val="2F2873"/>
                          </a:solidFill>
                          <a:prstDash val="solid"/>
                          <a:round/>
                          <a:headEnd type="none" w="med" len="med"/>
                          <a:tailEnd type="none" w="med" len="med"/>
                        </a:lnL>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r>
                            <a:rPr lang="en-CA" sz="1600" b="0" i="0" u="none" strike="noStrike" dirty="0">
                              <a:solidFill>
                                <a:srgbClr val="000000"/>
                              </a:solidFill>
                              <a:effectLst/>
                              <a:latin typeface="PT Serif" panose="020A0603040505020204" pitchFamily="18" charset="0"/>
                            </a:rPr>
                            <a:t>4</a:t>
                          </a: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tc>
                      <a:txBody>
                        <a:bodyPr/>
                        <a:lstStyle/>
                        <a:p>
                          <a:pPr algn="ctr" fontAlgn="b"/>
                          <a:endParaRPr lang="en-CA" sz="1600" b="0" i="0" u="none" strike="noStrike" dirty="0">
                            <a:solidFill>
                              <a:srgbClr val="000000"/>
                            </a:solidFill>
                            <a:effectLst/>
                            <a:latin typeface="PT Serif" panose="020A0603040505020204" pitchFamily="18" charset="0"/>
                          </a:endParaRPr>
                        </a:p>
                      </a:txBody>
                      <a:tcPr marL="9525" marR="9525" marT="9525" marB="0" anchor="ctr">
                        <a:lnR w="12700" cap="flat" cmpd="sng" algn="ctr">
                          <a:solidFill>
                            <a:srgbClr val="2F2873"/>
                          </a:solidFill>
                          <a:prstDash val="solid"/>
                          <a:round/>
                          <a:headEnd type="none" w="med" len="med"/>
                          <a:tailEnd type="none" w="med" len="med"/>
                        </a:lnR>
                        <a:lnB w="12700" cap="flat" cmpd="sng" algn="ctr">
                          <a:solidFill>
                            <a:srgbClr val="2F2873"/>
                          </a:solidFill>
                          <a:prstDash val="solid"/>
                          <a:round/>
                          <a:headEnd type="none" w="med" len="med"/>
                          <a:tailEnd type="none" w="med" len="med"/>
                        </a:lnB>
                        <a:gradFill flip="none" rotWithShape="1">
                          <a:gsLst>
                            <a:gs pos="98000">
                              <a:srgbClr val="292B83"/>
                            </a:gs>
                            <a:gs pos="0">
                              <a:schemeClr val="accent1">
                                <a:lumMod val="5000"/>
                                <a:lumOff val="95000"/>
                              </a:schemeClr>
                            </a:gs>
                          </a:gsLst>
                          <a:lin ang="2700000" scaled="1"/>
                          <a:tileRect/>
                        </a:gradFill>
                      </a:tcPr>
                    </a:tc>
                    <a:extLst>
                      <a:ext uri="{0D108BD9-81ED-4DB2-BD59-A6C34878D82A}">
                        <a16:rowId xmlns:a16="http://schemas.microsoft.com/office/drawing/2014/main" val="1866002303"/>
                      </a:ext>
                    </a:extLst>
                  </a:tr>
                </a:tbl>
              </a:graphicData>
            </a:graphic>
          </p:graphicFrame>
        </mc:Fallback>
      </mc:AlternateContent>
      <p:sp>
        <p:nvSpPr>
          <p:cNvPr id="10" name="TextBox 9">
            <a:extLst>
              <a:ext uri="{FF2B5EF4-FFF2-40B4-BE49-F238E27FC236}">
                <a16:creationId xmlns:a16="http://schemas.microsoft.com/office/drawing/2014/main" id="{B4D70C87-BBD8-4065-B3F0-47F90470E25A}"/>
              </a:ext>
            </a:extLst>
          </p:cNvPr>
          <p:cNvSpPr txBox="1"/>
          <p:nvPr/>
        </p:nvSpPr>
        <p:spPr>
          <a:xfrm>
            <a:off x="8551817" y="3918857"/>
            <a:ext cx="583474" cy="369332"/>
          </a:xfrm>
          <a:prstGeom prst="rect">
            <a:avLst/>
          </a:prstGeom>
          <a:noFill/>
        </p:spPr>
        <p:txBody>
          <a:bodyPr wrap="square" rtlCol="0">
            <a:spAutoFit/>
          </a:bodyPr>
          <a:lstStyle/>
          <a:p>
            <a:endParaRPr lang="en-CA" dirty="0"/>
          </a:p>
        </p:txBody>
      </p:sp>
      <p:sp>
        <p:nvSpPr>
          <p:cNvPr id="23" name="Slide Number Placeholder 4">
            <a:extLst>
              <a:ext uri="{FF2B5EF4-FFF2-40B4-BE49-F238E27FC236}">
                <a16:creationId xmlns:a16="http://schemas.microsoft.com/office/drawing/2014/main" id="{2A2DD5EA-AAED-49A3-8D27-5AD18E45E197}"/>
              </a:ext>
            </a:extLst>
          </p:cNvPr>
          <p:cNvSpPr txBox="1">
            <a:spLocks/>
          </p:cNvSpPr>
          <p:nvPr/>
        </p:nvSpPr>
        <p:spPr>
          <a:xfrm>
            <a:off x="11754464" y="6375078"/>
            <a:ext cx="437536"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kern="1200">
                <a:solidFill>
                  <a:schemeClr val="bg1"/>
                </a:solidFill>
                <a:latin typeface="PT Sans" panose="020B050302020302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6250DB80-4488-F349-8929-835326F9663C}" type="slidenum">
              <a:rPr lang="en-US" smtClean="0"/>
              <a:pPr>
                <a:spcAft>
                  <a:spcPts val="600"/>
                </a:spcAft>
              </a:pPr>
              <a:t>38</a:t>
            </a:fld>
            <a:endParaRPr lang="en-US" dirty="0"/>
          </a:p>
        </p:txBody>
      </p:sp>
      <p:sp>
        <p:nvSpPr>
          <p:cNvPr id="25" name="TextBox 24">
            <a:extLst>
              <a:ext uri="{FF2B5EF4-FFF2-40B4-BE49-F238E27FC236}">
                <a16:creationId xmlns:a16="http://schemas.microsoft.com/office/drawing/2014/main" id="{1879D9FF-17AE-47B1-9C3D-A4A45FFDB290}"/>
              </a:ext>
            </a:extLst>
          </p:cNvPr>
          <p:cNvSpPr txBox="1"/>
          <p:nvPr/>
        </p:nvSpPr>
        <p:spPr>
          <a:xfrm>
            <a:off x="1293210" y="5106754"/>
            <a:ext cx="2319866"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14" tooltip="https://www.freepngimg.com/png/85229-text-photography-question-interrogation-communication-stock">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17" tooltip="https://creativecommons.org/licenses/by-nc/3.0/">
                  <a:extLst>
                    <a:ext uri="{A12FA001-AC4F-418D-AE19-62706E023703}">
                      <ahyp:hlinkClr xmlns:ahyp="http://schemas.microsoft.com/office/drawing/2018/hyperlinkcolor" val="tx"/>
                    </a:ext>
                  </a:extLst>
                </a:hlinkClick>
              </a:rPr>
              <a:t>CC BY-NC</a:t>
            </a:r>
            <a:endParaRPr lang="en-US" sz="700" dirty="0">
              <a:solidFill>
                <a:srgbClr val="FFFFFF"/>
              </a:solidFill>
            </a:endParaRPr>
          </a:p>
        </p:txBody>
      </p:sp>
    </p:spTree>
    <p:controls>
      <mc:AlternateContent xmlns:mc="http://schemas.openxmlformats.org/markup-compatibility/2006">
        <mc:Choice xmlns:v="urn:schemas-microsoft-com:vml" Requires="v">
          <p:control r:id="rId1" imgW="504720" imgH="247680"/>
        </mc:Choice>
        <mc:Fallback>
          <p:control r:id="rId1" imgW="504720" imgH="247680">
            <p:pic>
              <p:nvPicPr>
                <p:cNvPr id="11" name="TextBox1">
                  <a:extLst>
                    <a:ext uri="{FF2B5EF4-FFF2-40B4-BE49-F238E27FC236}">
                      <a16:creationId xmlns:a16="http://schemas.microsoft.com/office/drawing/2014/main" id="{64DC1C3A-01F0-402F-8C07-D4C834679041}"/>
                    </a:ext>
                  </a:extLst>
                </p:cNvPr>
                <p:cNvPicPr>
                  <a:picLocks/>
                </p:cNvPicPr>
                <p:nvPr/>
              </p:nvPicPr>
              <p:blipFill>
                <a:blip r:embed="rId18"/>
                <a:stretch>
                  <a:fillRect/>
                </a:stretch>
              </p:blipFill>
              <p:spPr>
                <a:xfrm>
                  <a:off x="8563237" y="3955237"/>
                  <a:ext cx="504000" cy="252000"/>
                </a:xfrm>
                <a:prstGeom prst="rect">
                  <a:avLst/>
                </a:prstGeom>
              </p:spPr>
            </p:pic>
          </p:control>
        </mc:Fallback>
      </mc:AlternateContent>
      <mc:AlternateContent xmlns:mc="http://schemas.openxmlformats.org/markup-compatibility/2006">
        <mc:Choice xmlns:v="urn:schemas-microsoft-com:vml" Requires="v">
          <p:control r:id="rId2" imgW="504720" imgH="247680"/>
        </mc:Choice>
        <mc:Fallback>
          <p:control r:id="rId2" imgW="504720" imgH="247680">
            <p:pic>
              <p:nvPicPr>
                <p:cNvPr id="16" name="TextBox2">
                  <a:extLst>
                    <a:ext uri="{FF2B5EF4-FFF2-40B4-BE49-F238E27FC236}">
                      <a16:creationId xmlns:a16="http://schemas.microsoft.com/office/drawing/2014/main" id="{C206D938-BD72-4F14-A8A9-7AE4F3CE91BD}"/>
                    </a:ext>
                  </a:extLst>
                </p:cNvPr>
                <p:cNvPicPr>
                  <a:picLocks/>
                </p:cNvPicPr>
                <p:nvPr/>
              </p:nvPicPr>
              <p:blipFill>
                <a:blip r:embed="rId18"/>
                <a:stretch>
                  <a:fillRect/>
                </a:stretch>
              </p:blipFill>
              <p:spPr>
                <a:xfrm>
                  <a:off x="9586866" y="4880410"/>
                  <a:ext cx="504000" cy="252000"/>
                </a:xfrm>
                <a:prstGeom prst="rect">
                  <a:avLst/>
                </a:prstGeom>
              </p:spPr>
            </p:pic>
          </p:control>
        </mc:Fallback>
      </mc:AlternateContent>
      <mc:AlternateContent xmlns:mc="http://schemas.openxmlformats.org/markup-compatibility/2006">
        <mc:Choice xmlns:v="urn:schemas-microsoft-com:vml" Requires="v">
          <p:control r:id="rId3" imgW="504720" imgH="247680"/>
        </mc:Choice>
        <mc:Fallback>
          <p:control r:id="rId3" imgW="504720" imgH="247680">
            <p:pic>
              <p:nvPicPr>
                <p:cNvPr id="17" name="TextBox3">
                  <a:extLst>
                    <a:ext uri="{FF2B5EF4-FFF2-40B4-BE49-F238E27FC236}">
                      <a16:creationId xmlns:a16="http://schemas.microsoft.com/office/drawing/2014/main" id="{8909E81B-2119-419C-BE19-62BED6D6DCF4}"/>
                    </a:ext>
                  </a:extLst>
                </p:cNvPr>
                <p:cNvPicPr>
                  <a:picLocks/>
                </p:cNvPicPr>
                <p:nvPr/>
              </p:nvPicPr>
              <p:blipFill>
                <a:blip r:embed="rId18"/>
                <a:stretch>
                  <a:fillRect/>
                </a:stretch>
              </p:blipFill>
              <p:spPr>
                <a:xfrm>
                  <a:off x="9585637" y="4573410"/>
                  <a:ext cx="504000" cy="252000"/>
                </a:xfrm>
                <a:prstGeom prst="rect">
                  <a:avLst/>
                </a:prstGeom>
              </p:spPr>
            </p:pic>
          </p:control>
        </mc:Fallback>
      </mc:AlternateContent>
      <mc:AlternateContent xmlns:mc="http://schemas.openxmlformats.org/markup-compatibility/2006">
        <mc:Choice xmlns:v="urn:schemas-microsoft-com:vml" Requires="v">
          <p:control r:id="rId4" imgW="504720" imgH="247680"/>
        </mc:Choice>
        <mc:Fallback>
          <p:control r:id="rId4" imgW="504720" imgH="247680">
            <p:pic>
              <p:nvPicPr>
                <p:cNvPr id="18" name="TextBox4">
                  <a:extLst>
                    <a:ext uri="{FF2B5EF4-FFF2-40B4-BE49-F238E27FC236}">
                      <a16:creationId xmlns:a16="http://schemas.microsoft.com/office/drawing/2014/main" id="{DB91BB62-F413-4CA0-888B-9977C1506642}"/>
                    </a:ext>
                  </a:extLst>
                </p:cNvPr>
                <p:cNvPicPr>
                  <a:picLocks/>
                </p:cNvPicPr>
                <p:nvPr/>
              </p:nvPicPr>
              <p:blipFill>
                <a:blip r:embed="rId18"/>
                <a:stretch>
                  <a:fillRect/>
                </a:stretch>
              </p:blipFill>
              <p:spPr>
                <a:xfrm>
                  <a:off x="9585637" y="4266388"/>
                  <a:ext cx="504000" cy="252000"/>
                </a:xfrm>
                <a:prstGeom prst="rect">
                  <a:avLst/>
                </a:prstGeom>
              </p:spPr>
            </p:pic>
          </p:control>
        </mc:Fallback>
      </mc:AlternateContent>
      <mc:AlternateContent xmlns:mc="http://schemas.openxmlformats.org/markup-compatibility/2006">
        <mc:Choice xmlns:v="urn:schemas-microsoft-com:vml" Requires="v">
          <p:control r:id="rId5" imgW="504720" imgH="247680"/>
        </mc:Choice>
        <mc:Fallback>
          <p:control r:id="rId5" imgW="504720" imgH="247680">
            <p:pic>
              <p:nvPicPr>
                <p:cNvPr id="19" name="TextBox5">
                  <a:extLst>
                    <a:ext uri="{FF2B5EF4-FFF2-40B4-BE49-F238E27FC236}">
                      <a16:creationId xmlns:a16="http://schemas.microsoft.com/office/drawing/2014/main" id="{F3FDAB25-024D-4672-822E-0F95810B43E3}"/>
                    </a:ext>
                  </a:extLst>
                </p:cNvPr>
                <p:cNvPicPr>
                  <a:picLocks/>
                </p:cNvPicPr>
                <p:nvPr/>
              </p:nvPicPr>
              <p:blipFill>
                <a:blip r:embed="rId18"/>
                <a:stretch>
                  <a:fillRect/>
                </a:stretch>
              </p:blipFill>
              <p:spPr>
                <a:xfrm>
                  <a:off x="9585637" y="3957598"/>
                  <a:ext cx="504000" cy="252000"/>
                </a:xfrm>
                <a:prstGeom prst="rect">
                  <a:avLst/>
                </a:prstGeom>
              </p:spPr>
            </p:pic>
          </p:control>
        </mc:Fallback>
      </mc:AlternateContent>
      <mc:AlternateContent xmlns:mc="http://schemas.openxmlformats.org/markup-compatibility/2006">
        <mc:Choice xmlns:v="urn:schemas-microsoft-com:vml" Requires="v">
          <p:control r:id="rId6" imgW="504720" imgH="247680"/>
        </mc:Choice>
        <mc:Fallback>
          <p:control r:id="rId6" imgW="504720" imgH="247680">
            <p:pic>
              <p:nvPicPr>
                <p:cNvPr id="20" name="TextBox6">
                  <a:extLst>
                    <a:ext uri="{FF2B5EF4-FFF2-40B4-BE49-F238E27FC236}">
                      <a16:creationId xmlns:a16="http://schemas.microsoft.com/office/drawing/2014/main" id="{32ABADD6-6B00-495F-9BF7-FD49B25570E2}"/>
                    </a:ext>
                  </a:extLst>
                </p:cNvPr>
                <p:cNvPicPr>
                  <a:picLocks/>
                </p:cNvPicPr>
                <p:nvPr/>
              </p:nvPicPr>
              <p:blipFill>
                <a:blip r:embed="rId18"/>
                <a:stretch>
                  <a:fillRect/>
                </a:stretch>
              </p:blipFill>
              <p:spPr>
                <a:xfrm>
                  <a:off x="8563237" y="4267052"/>
                  <a:ext cx="504000" cy="252000"/>
                </a:xfrm>
                <a:prstGeom prst="rect">
                  <a:avLst/>
                </a:prstGeom>
              </p:spPr>
            </p:pic>
          </p:control>
        </mc:Fallback>
      </mc:AlternateContent>
      <mc:AlternateContent xmlns:mc="http://schemas.openxmlformats.org/markup-compatibility/2006">
        <mc:Choice xmlns:v="urn:schemas-microsoft-com:vml" Requires="v">
          <p:control r:id="rId7" imgW="504720" imgH="247680"/>
        </mc:Choice>
        <mc:Fallback>
          <p:control r:id="rId7" imgW="504720" imgH="247680">
            <p:pic>
              <p:nvPicPr>
                <p:cNvPr id="21" name="TextBox7">
                  <a:extLst>
                    <a:ext uri="{FF2B5EF4-FFF2-40B4-BE49-F238E27FC236}">
                      <a16:creationId xmlns:a16="http://schemas.microsoft.com/office/drawing/2014/main" id="{FAFDB7EB-0486-45E5-98E8-703014E92252}"/>
                    </a:ext>
                  </a:extLst>
                </p:cNvPr>
                <p:cNvPicPr>
                  <a:picLocks/>
                </p:cNvPicPr>
                <p:nvPr/>
              </p:nvPicPr>
              <p:blipFill>
                <a:blip r:embed="rId18"/>
                <a:stretch>
                  <a:fillRect/>
                </a:stretch>
              </p:blipFill>
              <p:spPr>
                <a:xfrm>
                  <a:off x="8563237" y="4573321"/>
                  <a:ext cx="504000" cy="252000"/>
                </a:xfrm>
                <a:prstGeom prst="rect">
                  <a:avLst/>
                </a:prstGeom>
              </p:spPr>
            </p:pic>
          </p:control>
        </mc:Fallback>
      </mc:AlternateContent>
      <mc:AlternateContent xmlns:mc="http://schemas.openxmlformats.org/markup-compatibility/2006">
        <mc:Choice xmlns:v="urn:schemas-microsoft-com:vml" Requires="v">
          <p:control r:id="rId8" imgW="504720" imgH="247680"/>
        </mc:Choice>
        <mc:Fallback>
          <p:control r:id="rId8" imgW="504720" imgH="247680">
            <p:pic>
              <p:nvPicPr>
                <p:cNvPr id="22" name="TextBox8">
                  <a:extLst>
                    <a:ext uri="{FF2B5EF4-FFF2-40B4-BE49-F238E27FC236}">
                      <a16:creationId xmlns:a16="http://schemas.microsoft.com/office/drawing/2014/main" id="{6E618E4D-4CC6-43BB-973F-6AB0E74BBEE5}"/>
                    </a:ext>
                  </a:extLst>
                </p:cNvPr>
                <p:cNvPicPr>
                  <a:picLocks/>
                </p:cNvPicPr>
                <p:nvPr/>
              </p:nvPicPr>
              <p:blipFill>
                <a:blip r:embed="rId18"/>
                <a:stretch>
                  <a:fillRect/>
                </a:stretch>
              </p:blipFill>
              <p:spPr>
                <a:xfrm>
                  <a:off x="8563237" y="4880327"/>
                  <a:ext cx="504000" cy="252000"/>
                </a:xfrm>
                <a:prstGeom prst="rect">
                  <a:avLst/>
                </a:prstGeom>
              </p:spPr>
            </p:pic>
          </p:control>
        </mc:Fallback>
      </mc:AlternateContent>
    </p:controls>
    <p:extLst>
      <p:ext uri="{BB962C8B-B14F-4D97-AF65-F5344CB8AC3E}">
        <p14:creationId xmlns:p14="http://schemas.microsoft.com/office/powerpoint/2010/main" val="370595123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Marginal Utilities and MRS</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altLang="en-US" dirty="0"/>
              <a:t>While marginal utilities do not convey behavioural information (their values depend on the underlying utility function and are thus of no particular significance), we can use them to compute the </a:t>
            </a:r>
            <a:r>
              <a:rPr lang="en-CA" altLang="en-US" b="1" i="1" dirty="0"/>
              <a:t>marginal rate of substitution</a:t>
            </a:r>
            <a:r>
              <a:rPr lang="en-CA" altLang="en-US" dirty="0"/>
              <a:t> (</a:t>
            </a:r>
            <a:r>
              <a:rPr lang="en-CA" altLang="en-US" i="1" dirty="0"/>
              <a:t>MRS</a:t>
            </a:r>
            <a:r>
              <a:rPr lang="en-CA" altLang="en-US" dirty="0"/>
              <a:t>).</a:t>
            </a:r>
          </a:p>
          <a:p>
            <a:r>
              <a:rPr lang="en-CA" altLang="en-US" dirty="0"/>
              <a:t>The </a:t>
            </a:r>
            <a:r>
              <a:rPr lang="en-CA" altLang="en-US" i="1" dirty="0"/>
              <a:t>MRS</a:t>
            </a:r>
            <a:r>
              <a:rPr lang="en-CA" altLang="en-US" i="1" baseline="-25000" dirty="0"/>
              <a:t>XY</a:t>
            </a:r>
            <a:r>
              <a:rPr lang="en-CA" altLang="en-US" dirty="0"/>
              <a:t> is the rate at which a consumer is willing to substitute good </a:t>
            </a:r>
            <a:r>
              <a:rPr lang="en-CA" altLang="en-US" i="1" dirty="0"/>
              <a:t>Y</a:t>
            </a:r>
            <a:r>
              <a:rPr lang="en-CA" altLang="en-US" dirty="0"/>
              <a:t> for good </a:t>
            </a:r>
            <a:r>
              <a:rPr lang="en-CA" altLang="en-US" i="1" dirty="0"/>
              <a:t>X</a:t>
            </a:r>
            <a:r>
              <a:rPr lang="en-CA" altLang="en-US" dirty="0"/>
              <a:t> such that the consumer is indifferent between the new bundle and the original bundle (new and original bundles rank equally).</a:t>
            </a:r>
          </a:p>
          <a:p>
            <a:r>
              <a:rPr lang="en-CA" altLang="en-US" dirty="0"/>
              <a:t>Technically, </a:t>
            </a:r>
            <a:r>
              <a:rPr lang="en-CA" altLang="en-US" i="1" dirty="0"/>
              <a:t>MRS</a:t>
            </a:r>
            <a:r>
              <a:rPr lang="en-CA" altLang="en-US" i="1" baseline="-25000" dirty="0"/>
              <a:t>XY</a:t>
            </a:r>
            <a:r>
              <a:rPr lang="en-CA" altLang="en-US" dirty="0"/>
              <a:t> is the (negative of the) slope of the indifference curve at a given bundle; it gives how much of good </a:t>
            </a:r>
            <a:r>
              <a:rPr lang="en-CA" altLang="en-US" i="1" dirty="0"/>
              <a:t>Y</a:t>
            </a:r>
            <a:r>
              <a:rPr lang="en-CA" altLang="en-US" dirty="0"/>
              <a:t> a consumer is willing to give up for a small increase in the amount of good </a:t>
            </a:r>
            <a:r>
              <a:rPr lang="en-CA" altLang="en-US" i="1" dirty="0"/>
              <a:t>X</a:t>
            </a:r>
            <a:r>
              <a:rPr lang="en-CA" altLang="en-US" dirty="0"/>
              <a:t>, holding utility constant or, equivalently, retaining the same indifference curve.</a:t>
            </a:r>
            <a:endParaRPr lang="en-CA" altLang="en-US" i="1" dirty="0"/>
          </a:p>
        </p:txBody>
      </p:sp>
      <p:sp>
        <p:nvSpPr>
          <p:cNvPr id="4" name="Slide Number Placeholder 5">
            <a:extLst>
              <a:ext uri="{FF2B5EF4-FFF2-40B4-BE49-F238E27FC236}">
                <a16:creationId xmlns:a16="http://schemas.microsoft.com/office/drawing/2014/main" id="{E36ACD74-E52A-4831-A680-CBCC9DE10BB7}"/>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39</a:t>
            </a:fld>
            <a:endParaRPr lang="en-US" dirty="0"/>
          </a:p>
        </p:txBody>
      </p:sp>
    </p:spTree>
    <p:extLst>
      <p:ext uri="{BB962C8B-B14F-4D97-AF65-F5344CB8AC3E}">
        <p14:creationId xmlns:p14="http://schemas.microsoft.com/office/powerpoint/2010/main" val="2337316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Budget Constraint</a:t>
            </a: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US" altLang="en-US" dirty="0"/>
                  <a:t>The </a:t>
                </a:r>
                <a:r>
                  <a:rPr lang="en-US" altLang="en-US" b="1" dirty="0"/>
                  <a:t>budget constraint</a:t>
                </a:r>
                <a:r>
                  <a:rPr lang="en-US" altLang="en-US" dirty="0"/>
                  <a:t> represents the set of all combinations of goods and services a consumer can purchase at given prices and income.</a:t>
                </a:r>
              </a:p>
              <a:p>
                <a:r>
                  <a:rPr lang="en-US" altLang="en-US" dirty="0"/>
                  <a:t>Simply put, the budget constraint states that total expenditure on goods and services cannot exceed total income.</a:t>
                </a:r>
              </a:p>
              <a:p>
                <a:r>
                  <a:rPr lang="en-US" altLang="en-US" dirty="0"/>
                  <a:t>In an economy with two divisible goods (</a:t>
                </a:r>
                <a:r>
                  <a:rPr lang="en-US" altLang="en-US" dirty="0">
                    <a:hlinkClick r:id="rId3" action="ppaction://hlinksldjump"/>
                  </a:rPr>
                  <a:t>see note 1</a:t>
                </a:r>
                <a:r>
                  <a:rPr lang="en-US" altLang="en-US" dirty="0"/>
                  <a:t>), we can write the budget constraint as</a:t>
                </a:r>
              </a:p>
              <a:p>
                <a:pPr marL="230400" indent="0" algn="ctr">
                  <a:spcAft>
                    <a:spcPts val="1000"/>
                  </a:spcAft>
                  <a:buNone/>
                </a:pPr>
                <a14:m>
                  <m:oMath xmlns:m="http://schemas.openxmlformats.org/officeDocument/2006/math">
                    <m:borderBox>
                      <m:borderBoxPr>
                        <m:ctrlPr>
                          <a:rPr lang="pt-BR" altLang="en-US" b="0" i="1" smtClean="0">
                            <a:latin typeface="Cambria Math" panose="02040503050406030204" pitchFamily="18" charset="0"/>
                          </a:rPr>
                        </m:ctrlPr>
                      </m:borderBoxPr>
                      <m:e>
                        <m:limLow>
                          <m:limLowPr>
                            <m:ctrlPr>
                              <a:rPr lang="en-CA" altLang="en-US" i="1">
                                <a:latin typeface="Cambria Math" panose="02040503050406030204" pitchFamily="18" charset="0"/>
                              </a:rPr>
                            </m:ctrlPr>
                          </m:limLowPr>
                          <m:e>
                            <m:groupChr>
                              <m:groupChrPr>
                                <m:chr m:val="⏟"/>
                                <m:ctrlPr>
                                  <a:rPr lang="en-CA" altLang="en-US" i="1">
                                    <a:latin typeface="Cambria Math" panose="02040503050406030204" pitchFamily="18" charset="0"/>
                                  </a:rPr>
                                </m:ctrlPr>
                              </m:groupChrPr>
                              <m:e>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r>
                                  <a:rPr lang="en-CA" altLang="en-US" i="1">
                                    <a:latin typeface="Cambria Math" panose="02040503050406030204" pitchFamily="18" charset="0"/>
                                  </a:rPr>
                                  <m:t>𝑋</m:t>
                                </m:r>
                                <m:r>
                                  <m:rPr>
                                    <m:nor/>
                                  </m:rPr>
                                  <a:rPr lang="en-US" altLang="en-US" dirty="0"/>
                                  <m:t>+</m:t>
                                </m:r>
                                <m:r>
                                  <m:rPr>
                                    <m:nor/>
                                  </m:rPr>
                                  <a:rPr lang="en-CA" altLang="en-US" dirty="0"/>
                                  <m:t> </m:t>
                                </m:r>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𝑌</m:t>
                                    </m:r>
                                  </m:sub>
                                </m:sSub>
                                <m:r>
                                  <a:rPr lang="en-CA" altLang="en-US" i="1">
                                    <a:latin typeface="Cambria Math" panose="02040503050406030204" pitchFamily="18" charset="0"/>
                                  </a:rPr>
                                  <m:t>𝑌</m:t>
                                </m:r>
                                <m:r>
                                  <m:rPr>
                                    <m:nor/>
                                  </m:rPr>
                                  <a:rPr lang="en-CA" altLang="en-US" dirty="0">
                                    <a:ea typeface="Cambria Math" panose="02040503050406030204" pitchFamily="18" charset="0"/>
                                  </a:rPr>
                                  <m:t> </m:t>
                                </m:r>
                              </m:e>
                            </m:groupChr>
                          </m:e>
                          <m:lim>
                            <m:r>
                              <m:rPr>
                                <m:sty m:val="p"/>
                              </m:rPr>
                              <a:rPr lang="en-CA" altLang="en-US" dirty="0">
                                <a:latin typeface="Cambria Math" panose="02040503050406030204" pitchFamily="18" charset="0"/>
                                <a:ea typeface="Cambria Math" panose="02040503050406030204" pitchFamily="18" charset="0"/>
                              </a:rPr>
                              <m:t>expenditure</m:t>
                            </m:r>
                          </m:lim>
                        </m:limLow>
                        <m:r>
                          <m:rPr>
                            <m:nor/>
                          </m:rPr>
                          <a:rPr lang="en-CA" altLang="en-US" dirty="0">
                            <a:ea typeface="Cambria Math" panose="02040503050406030204" pitchFamily="18" charset="0"/>
                          </a:rPr>
                          <m:t> </m:t>
                        </m:r>
                        <m:r>
                          <a:rPr lang="en-CA" altLang="en-US" i="1">
                            <a:latin typeface="Cambria Math" panose="02040503050406030204" pitchFamily="18" charset="0"/>
                            <a:ea typeface="Cambria Math" panose="02040503050406030204" pitchFamily="18" charset="0"/>
                          </a:rPr>
                          <m:t>≤</m:t>
                        </m:r>
                        <m:r>
                          <a:rPr lang="en-CA" altLang="en-US" i="1">
                            <a:latin typeface="Cambria Math" panose="02040503050406030204" pitchFamily="18" charset="0"/>
                            <a:ea typeface="Cambria Math" panose="02040503050406030204" pitchFamily="18" charset="0"/>
                          </a:rPr>
                          <m:t>𝐼</m:t>
                        </m:r>
                      </m:e>
                    </m:borderBox>
                  </m:oMath>
                </a14:m>
                <a:r>
                  <a:rPr lang="en-US" altLang="en-US" dirty="0"/>
                  <a:t> </a:t>
                </a:r>
              </a:p>
              <a:p>
                <a:pPr marL="230400" indent="0">
                  <a:spcAft>
                    <a:spcPts val="1000"/>
                  </a:spcAft>
                  <a:buNone/>
                </a:pPr>
                <a:r>
                  <a:rPr lang="en-US" altLang="en-US" dirty="0"/>
                  <a:t>are the per-unit prices of the two goods, and </a:t>
                </a:r>
                <a14:m>
                  <m:oMath xmlns:m="http://schemas.openxmlformats.org/officeDocument/2006/math">
                    <m:r>
                      <a:rPr lang="en-CA" altLang="en-US" i="1">
                        <a:latin typeface="Cambria Math" panose="02040503050406030204" pitchFamily="18" charset="0"/>
                        <a:ea typeface="Cambria Math" panose="02040503050406030204" pitchFamily="18" charset="0"/>
                      </a:rPr>
                      <m:t>𝐼</m:t>
                    </m:r>
                  </m:oMath>
                </a14:m>
                <a:r>
                  <a:rPr lang="en-US" altLang="en-US" dirty="0"/>
                  <a:t> is income (</a:t>
                </a:r>
                <a:r>
                  <a:rPr lang="en-US" altLang="en-US" dirty="0">
                    <a:hlinkClick r:id="rId3" action="ppaction://hlinksldjump"/>
                  </a:rPr>
                  <a:t>see note 2</a:t>
                </a:r>
                <a:r>
                  <a:rPr lang="en-US" altLang="en-US" dirty="0"/>
                  <a:t>).</a:t>
                </a:r>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4"/>
                <a:stretch>
                  <a:fillRect l="-812" t="-2023"/>
                </a:stretch>
              </a:blipFill>
            </p:spPr>
            <p:txBody>
              <a:bodyPr/>
              <a:lstStyle/>
              <a:p>
                <a:r>
                  <a:rPr lang="en-CA">
                    <a:noFill/>
                  </a:rPr>
                  <a:t> </a:t>
                </a:r>
              </a:p>
            </p:txBody>
          </p:sp>
        </mc:Fallback>
      </mc:AlternateContent>
      <p:sp>
        <p:nvSpPr>
          <p:cNvPr id="4" name="Slide Number Placeholder 5">
            <a:extLst>
              <a:ext uri="{FF2B5EF4-FFF2-40B4-BE49-F238E27FC236}">
                <a16:creationId xmlns:a16="http://schemas.microsoft.com/office/drawing/2014/main" id="{CACEFCF5-B12A-47C0-9182-57CDB7A1BE05}"/>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4</a:t>
            </a:fld>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Marginal Rate of Substitution (MRS)</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40</a:t>
            </a:fld>
            <a:endParaRPr lang="en-US" dirty="0"/>
          </a:p>
        </p:txBody>
      </p:sp>
      <p:sp>
        <p:nvSpPr>
          <p:cNvPr id="6" name="Content Placeholder 5">
            <a:extLst>
              <a:ext uri="{FF2B5EF4-FFF2-40B4-BE49-F238E27FC236}">
                <a16:creationId xmlns:a16="http://schemas.microsoft.com/office/drawing/2014/main" id="{D8BC1347-3E81-464B-8BCA-D5A11356A838}"/>
              </a:ext>
            </a:extLst>
          </p:cNvPr>
          <p:cNvSpPr>
            <a:spLocks noGrp="1"/>
          </p:cNvSpPr>
          <p:nvPr>
            <p:ph idx="1"/>
          </p:nvPr>
        </p:nvSpPr>
        <p:spPr/>
        <p:txBody>
          <a:bodyPr/>
          <a:lstStyle/>
          <a:p>
            <a:endParaRPr lang="en-US" altLang="en-US" dirty="0"/>
          </a:p>
          <a:p>
            <a:endParaRPr lang="en-CA" dirty="0"/>
          </a:p>
        </p:txBody>
      </p:sp>
      <p:sp>
        <p:nvSpPr>
          <p:cNvPr id="9" name="Freeform: Shape 8">
            <a:extLst>
              <a:ext uri="{FF2B5EF4-FFF2-40B4-BE49-F238E27FC236}">
                <a16:creationId xmlns:a16="http://schemas.microsoft.com/office/drawing/2014/main" id="{E764618A-5873-4E13-9092-10A1E81E1E99}"/>
              </a:ext>
            </a:extLst>
          </p:cNvPr>
          <p:cNvSpPr/>
          <p:nvPr/>
        </p:nvSpPr>
        <p:spPr>
          <a:xfrm>
            <a:off x="1933575" y="1862138"/>
            <a:ext cx="4033838" cy="3043237"/>
          </a:xfrm>
          <a:custGeom>
            <a:avLst/>
            <a:gdLst>
              <a:gd name="connsiteX0" fmla="*/ 0 w 4033838"/>
              <a:gd name="connsiteY0" fmla="*/ 0 h 3043237"/>
              <a:gd name="connsiteX1" fmla="*/ 728663 w 4033838"/>
              <a:gd name="connsiteY1" fmla="*/ 1909762 h 3043237"/>
              <a:gd name="connsiteX2" fmla="*/ 2105025 w 4033838"/>
              <a:gd name="connsiteY2" fmla="*/ 2795587 h 3043237"/>
              <a:gd name="connsiteX3" fmla="*/ 4033838 w 4033838"/>
              <a:gd name="connsiteY3" fmla="*/ 3043237 h 3043237"/>
            </a:gdLst>
            <a:ahLst/>
            <a:cxnLst>
              <a:cxn ang="0">
                <a:pos x="connsiteX0" y="connsiteY0"/>
              </a:cxn>
              <a:cxn ang="0">
                <a:pos x="connsiteX1" y="connsiteY1"/>
              </a:cxn>
              <a:cxn ang="0">
                <a:pos x="connsiteX2" y="connsiteY2"/>
              </a:cxn>
              <a:cxn ang="0">
                <a:pos x="connsiteX3" y="connsiteY3"/>
              </a:cxn>
            </a:cxnLst>
            <a:rect l="l" t="t" r="r" b="b"/>
            <a:pathLst>
              <a:path w="4033838" h="3043237">
                <a:moveTo>
                  <a:pt x="0" y="0"/>
                </a:moveTo>
                <a:cubicBezTo>
                  <a:pt x="188913" y="721915"/>
                  <a:pt x="377826" y="1443831"/>
                  <a:pt x="728663" y="1909762"/>
                </a:cubicBezTo>
                <a:cubicBezTo>
                  <a:pt x="1079501" y="2375693"/>
                  <a:pt x="1554163" y="2606675"/>
                  <a:pt x="2105025" y="2795587"/>
                </a:cubicBezTo>
                <a:cubicBezTo>
                  <a:pt x="2655888" y="2984500"/>
                  <a:pt x="3344863" y="3013868"/>
                  <a:pt x="4033838" y="3043237"/>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0" name="Straight Connector 9">
            <a:extLst>
              <a:ext uri="{FF2B5EF4-FFF2-40B4-BE49-F238E27FC236}">
                <a16:creationId xmlns:a16="http://schemas.microsoft.com/office/drawing/2014/main" id="{B3B3D762-BFF4-4956-951C-B80425635374}"/>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7DD91665-18F5-4049-B433-E3EDEB018B49}"/>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16A856D6-3EC5-4B3D-B87F-17F085E44E08}"/>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16A856D6-3EC5-4B3D-B87F-17F085E44E08}"/>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5974F23-3704-4AE7-8B07-5DA6F3BEFBA6}"/>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4" name="TextBox 13">
                <a:extLst>
                  <a:ext uri="{FF2B5EF4-FFF2-40B4-BE49-F238E27FC236}">
                    <a16:creationId xmlns:a16="http://schemas.microsoft.com/office/drawing/2014/main" id="{35974F23-3704-4AE7-8B07-5DA6F3BEFBA6}"/>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4"/>
                <a:stretch>
                  <a:fillRect r="-1276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AEE3DFAA-901D-4A57-AAEC-6122E4A11DA1}"/>
                  </a:ext>
                </a:extLst>
              </p:cNvPr>
              <p:cNvSpPr txBox="1"/>
              <p:nvPr/>
            </p:nvSpPr>
            <p:spPr>
              <a:xfrm>
                <a:off x="2628049" y="3485742"/>
                <a:ext cx="1455597" cy="338554"/>
              </a:xfrm>
              <a:prstGeom prst="rect">
                <a:avLst/>
              </a:prstGeom>
              <a:noFill/>
            </p:spPr>
            <p:txBody>
              <a:bodyPr wrap="square">
                <a:spAutoFit/>
              </a:bodyPr>
              <a:lstStyle/>
              <a:p>
                <a14:m>
                  <m:oMath xmlns:m="http://schemas.openxmlformats.org/officeDocument/2006/math">
                    <m:r>
                      <a:rPr lang="en-CA" altLang="en-US" sz="1600" b="0" i="1" smtClean="0">
                        <a:latin typeface="Cambria Math" panose="02040503050406030204" pitchFamily="18" charset="0"/>
                      </a:rPr>
                      <m:t>𝐵</m:t>
                    </m:r>
                  </m:oMath>
                </a14:m>
                <a:r>
                  <a:rPr lang="en-CA" sz="1600" dirty="0">
                    <a:latin typeface="Cambria Math" panose="02040503050406030204" pitchFamily="18" charset="0"/>
                    <a:ea typeface="Cambria Math" panose="02040503050406030204" pitchFamily="18" charset="0"/>
                  </a:rPr>
                  <a:t> (40, 250)</a:t>
                </a:r>
              </a:p>
            </p:txBody>
          </p:sp>
        </mc:Choice>
        <mc:Fallback xmlns="">
          <p:sp>
            <p:nvSpPr>
              <p:cNvPr id="17" name="TextBox 16">
                <a:extLst>
                  <a:ext uri="{FF2B5EF4-FFF2-40B4-BE49-F238E27FC236}">
                    <a16:creationId xmlns:a16="http://schemas.microsoft.com/office/drawing/2014/main" id="{AEE3DFAA-901D-4A57-AAEC-6122E4A11DA1}"/>
                  </a:ext>
                </a:extLst>
              </p:cNvPr>
              <p:cNvSpPr txBox="1">
                <a:spLocks noRot="1" noChangeAspect="1" noMove="1" noResize="1" noEditPoints="1" noAdjustHandles="1" noChangeArrowheads="1" noChangeShapeType="1" noTextEdit="1"/>
              </p:cNvSpPr>
              <p:nvPr/>
            </p:nvSpPr>
            <p:spPr>
              <a:xfrm>
                <a:off x="2628049" y="3485742"/>
                <a:ext cx="1455597" cy="338554"/>
              </a:xfrm>
              <a:prstGeom prst="rect">
                <a:avLst/>
              </a:prstGeom>
              <a:blipFill>
                <a:blip r:embed="rId5"/>
                <a:stretch>
                  <a:fillRect t="-7273" b="-21818"/>
                </a:stretch>
              </a:blipFill>
            </p:spPr>
            <p:txBody>
              <a:bodyPr/>
              <a:lstStyle/>
              <a:p>
                <a:r>
                  <a:rPr lang="en-CA">
                    <a:noFill/>
                  </a:rPr>
                  <a:t> </a:t>
                </a:r>
              </a:p>
            </p:txBody>
          </p:sp>
        </mc:Fallback>
      </mc:AlternateContent>
      <p:cxnSp>
        <p:nvCxnSpPr>
          <p:cNvPr id="22" name="Straight Connector 21">
            <a:extLst>
              <a:ext uri="{FF2B5EF4-FFF2-40B4-BE49-F238E27FC236}">
                <a16:creationId xmlns:a16="http://schemas.microsoft.com/office/drawing/2014/main" id="{CCA015B1-2E9F-410F-89A5-924863C83272}"/>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99A19AC-8DD1-42DC-947F-15CA64EB6295}"/>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6D79A97-B55E-4EB7-AC3F-0569BDB53C88}"/>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F764A2B-8FF2-41A8-9A74-5486BF27380B}"/>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3615192-5B67-42CB-A0ED-B4A248AB07D2}"/>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48D1C08-5BA0-4546-A2F1-C8F46CDB9641}"/>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8" name="TextBox 27">
            <a:extLst>
              <a:ext uri="{FF2B5EF4-FFF2-40B4-BE49-F238E27FC236}">
                <a16:creationId xmlns:a16="http://schemas.microsoft.com/office/drawing/2014/main" id="{8D330F26-0B9D-4638-B13E-AAF0A13635DF}"/>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9" name="TextBox 28">
            <a:extLst>
              <a:ext uri="{FF2B5EF4-FFF2-40B4-BE49-F238E27FC236}">
                <a16:creationId xmlns:a16="http://schemas.microsoft.com/office/drawing/2014/main" id="{9242F99E-AE3B-410F-AFD2-B44207B81A88}"/>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0" name="TextBox 29">
            <a:extLst>
              <a:ext uri="{FF2B5EF4-FFF2-40B4-BE49-F238E27FC236}">
                <a16:creationId xmlns:a16="http://schemas.microsoft.com/office/drawing/2014/main" id="{6D356DF4-8A38-40C0-A60B-9C60F8CC15C9}"/>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1" name="TextBox 30">
            <a:extLst>
              <a:ext uri="{FF2B5EF4-FFF2-40B4-BE49-F238E27FC236}">
                <a16:creationId xmlns:a16="http://schemas.microsoft.com/office/drawing/2014/main" id="{06CB6D20-7C6A-4AC0-AAFB-76684B1F1563}"/>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32" name="Straight Connector 31">
            <a:extLst>
              <a:ext uri="{FF2B5EF4-FFF2-40B4-BE49-F238E27FC236}">
                <a16:creationId xmlns:a16="http://schemas.microsoft.com/office/drawing/2014/main" id="{FA26A057-26AD-4E90-BC37-2818E57D3018}"/>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4903CE1-3A3E-4C83-AB1F-939EF0C96998}"/>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D80D2E6-D5E2-4DC3-880B-94B1CAD0BD4B}"/>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E985F0D-AF54-44E3-878E-8E3E3A6A81A6}"/>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91ED3A0-8D32-49D6-8A36-13789DB0FA61}"/>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CF95766A-DF5A-4015-A5BA-71A35526A7A0}"/>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38" name="TextBox 37">
            <a:extLst>
              <a:ext uri="{FF2B5EF4-FFF2-40B4-BE49-F238E27FC236}">
                <a16:creationId xmlns:a16="http://schemas.microsoft.com/office/drawing/2014/main" id="{8C134BD5-98C2-409E-B31D-1A42E9ACA2CD}"/>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200</a:t>
            </a:r>
          </a:p>
        </p:txBody>
      </p:sp>
      <p:sp>
        <p:nvSpPr>
          <p:cNvPr id="39" name="TextBox 38">
            <a:extLst>
              <a:ext uri="{FF2B5EF4-FFF2-40B4-BE49-F238E27FC236}">
                <a16:creationId xmlns:a16="http://schemas.microsoft.com/office/drawing/2014/main" id="{45A854B4-A68D-4E6B-A371-1DF65E1AE667}"/>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300</a:t>
            </a:r>
          </a:p>
        </p:txBody>
      </p:sp>
      <p:sp>
        <p:nvSpPr>
          <p:cNvPr id="40" name="TextBox 39">
            <a:extLst>
              <a:ext uri="{FF2B5EF4-FFF2-40B4-BE49-F238E27FC236}">
                <a16:creationId xmlns:a16="http://schemas.microsoft.com/office/drawing/2014/main" id="{A3D14657-5866-4874-A462-CB99C94020F5}"/>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400</a:t>
            </a:r>
          </a:p>
        </p:txBody>
      </p:sp>
      <p:sp>
        <p:nvSpPr>
          <p:cNvPr id="41" name="TextBox 40">
            <a:extLst>
              <a:ext uri="{FF2B5EF4-FFF2-40B4-BE49-F238E27FC236}">
                <a16:creationId xmlns:a16="http://schemas.microsoft.com/office/drawing/2014/main" id="{2736DEAE-31FC-4565-B1B1-791649246D37}"/>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500</a:t>
            </a:r>
          </a:p>
        </p:txBody>
      </p:sp>
      <p:sp>
        <p:nvSpPr>
          <p:cNvPr id="42" name="Flowchart: Connector 41">
            <a:extLst>
              <a:ext uri="{FF2B5EF4-FFF2-40B4-BE49-F238E27FC236}">
                <a16:creationId xmlns:a16="http://schemas.microsoft.com/office/drawing/2014/main" id="{9475AD3A-E066-45A4-AAD9-C50B6983764D}"/>
              </a:ext>
            </a:extLst>
          </p:cNvPr>
          <p:cNvSpPr/>
          <p:nvPr/>
        </p:nvSpPr>
        <p:spPr>
          <a:xfrm>
            <a:off x="2642120" y="3747603"/>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TextBox 42">
            <a:extLst>
              <a:ext uri="{FF2B5EF4-FFF2-40B4-BE49-F238E27FC236}">
                <a16:creationId xmlns:a16="http://schemas.microsoft.com/office/drawing/2014/main" id="{32DC9041-391E-41DA-AC72-45FAA5FE4C85}"/>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44" name="TextBox 43">
            <a:extLst>
              <a:ext uri="{FF2B5EF4-FFF2-40B4-BE49-F238E27FC236}">
                <a16:creationId xmlns:a16="http://schemas.microsoft.com/office/drawing/2014/main" id="{751B8176-2C55-4B21-95FA-E76F07A55AB5}"/>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D2AC9420-57EC-4336-B30E-C3C92297747E}"/>
                  </a:ext>
                </a:extLst>
              </p:cNvPr>
              <p:cNvSpPr txBox="1"/>
              <p:nvPr/>
            </p:nvSpPr>
            <p:spPr>
              <a:xfrm>
                <a:off x="5924557" y="4696861"/>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CA" b="0" i="1" smtClean="0">
                              <a:latin typeface="Cambria Math" panose="02040503050406030204" pitchFamily="18" charset="0"/>
                            </a:rPr>
                          </m:ctrlPr>
                        </m:accPr>
                        <m:e>
                          <m:r>
                            <a:rPr lang="en-CA" b="0" i="1" smtClean="0">
                              <a:latin typeface="Cambria Math" panose="02040503050406030204" pitchFamily="18" charset="0"/>
                            </a:rPr>
                            <m:t>𝑈</m:t>
                          </m:r>
                        </m:e>
                      </m:acc>
                    </m:oMath>
                  </m:oMathPara>
                </a14:m>
                <a:endParaRPr lang="en-CA" dirty="0"/>
              </a:p>
            </p:txBody>
          </p:sp>
        </mc:Choice>
        <mc:Fallback xmlns="">
          <p:sp>
            <p:nvSpPr>
              <p:cNvPr id="45" name="TextBox 44">
                <a:extLst>
                  <a:ext uri="{FF2B5EF4-FFF2-40B4-BE49-F238E27FC236}">
                    <a16:creationId xmlns:a16="http://schemas.microsoft.com/office/drawing/2014/main" id="{D2AC9420-57EC-4336-B30E-C3C92297747E}"/>
                  </a:ext>
                </a:extLst>
              </p:cNvPr>
              <p:cNvSpPr txBox="1">
                <a:spLocks noRot="1" noChangeAspect="1" noMove="1" noResize="1" noEditPoints="1" noAdjustHandles="1" noChangeArrowheads="1" noChangeShapeType="1" noTextEdit="1"/>
              </p:cNvSpPr>
              <p:nvPr/>
            </p:nvSpPr>
            <p:spPr>
              <a:xfrm>
                <a:off x="5924557" y="4696861"/>
                <a:ext cx="289560" cy="369332"/>
              </a:xfrm>
              <a:prstGeom prst="rect">
                <a:avLst/>
              </a:prstGeom>
              <a:blipFill>
                <a:blip r:embed="rId6"/>
                <a:stretch>
                  <a:fillRect r="-14894"/>
                </a:stretch>
              </a:blipFill>
            </p:spPr>
            <p:txBody>
              <a:bodyPr/>
              <a:lstStyle/>
              <a:p>
                <a:r>
                  <a:rPr lang="en-CA">
                    <a:noFill/>
                  </a:rPr>
                  <a:t> </a:t>
                </a:r>
              </a:p>
            </p:txBody>
          </p:sp>
        </mc:Fallback>
      </mc:AlternateContent>
      <p:cxnSp>
        <p:nvCxnSpPr>
          <p:cNvPr id="5" name="Straight Connector 4">
            <a:extLst>
              <a:ext uri="{FF2B5EF4-FFF2-40B4-BE49-F238E27FC236}">
                <a16:creationId xmlns:a16="http://schemas.microsoft.com/office/drawing/2014/main" id="{2B0DE6FD-0EB8-44C0-AE99-A3A8F4AAF0FC}"/>
              </a:ext>
            </a:extLst>
          </p:cNvPr>
          <p:cNvCxnSpPr>
            <a:cxnSpLocks/>
          </p:cNvCxnSpPr>
          <p:nvPr/>
        </p:nvCxnSpPr>
        <p:spPr>
          <a:xfrm>
            <a:off x="1285345" y="2057035"/>
            <a:ext cx="2751710" cy="344509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0000"/>
              </a:xfrm>
              <a:prstGeom prst="rect">
                <a:avLst/>
              </a:prstGeom>
              <a:ln w="12700">
                <a:solidFill>
                  <a:srgbClr val="2F2873"/>
                </a:solidFill>
              </a:ln>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500"/>
                  </a:spcBef>
                </a:pPr>
                <a14:m>
                  <m:oMath xmlns:m="http://schemas.openxmlformats.org/officeDocument/2006/math">
                    <m:sSub>
                      <m:sSubPr>
                        <m:ctrlPr>
                          <a:rPr lang="en-CA" sz="1700" i="1" smtClean="0">
                            <a:latin typeface="Cambria Math" panose="02040503050406030204" pitchFamily="18" charset="0"/>
                          </a:rPr>
                        </m:ctrlPr>
                      </m:sSubPr>
                      <m:e>
                        <m:r>
                          <a:rPr lang="en-CA" sz="1700" b="0" i="1" smtClean="0">
                            <a:latin typeface="Cambria Math" panose="02040503050406030204" pitchFamily="18" charset="0"/>
                          </a:rPr>
                          <m:t>𝑀𝑅𝑆</m:t>
                        </m:r>
                      </m:e>
                      <m:sub>
                        <m:r>
                          <a:rPr lang="en-CA" sz="1700" b="0" i="1" smtClean="0">
                            <a:latin typeface="Cambria Math" panose="02040503050406030204" pitchFamily="18" charset="0"/>
                          </a:rPr>
                          <m:t>𝑋𝑌</m:t>
                        </m:r>
                      </m:sub>
                    </m:sSub>
                  </m:oMath>
                </a14:m>
                <a:r>
                  <a:rPr lang="en-US" sz="1700" dirty="0">
                    <a:latin typeface="PT Serif" panose="020A0603040505020204" pitchFamily="18" charset="0"/>
                  </a:rPr>
                  <a:t> at point </a:t>
                </a:r>
                <a:r>
                  <a:rPr lang="en-US" sz="1700" i="1" dirty="0">
                    <a:latin typeface="PT Serif" panose="020A0603040505020204" pitchFamily="18" charset="0"/>
                  </a:rPr>
                  <a:t>B</a:t>
                </a:r>
                <a:r>
                  <a:rPr lang="en-US" sz="1700" dirty="0">
                    <a:latin typeface="PT Serif" panose="020A0603040505020204" pitchFamily="18" charset="0"/>
                  </a:rPr>
                  <a:t> = negative of the slope of line tangent to the indifference curve at </a:t>
                </a:r>
                <a:r>
                  <a:rPr lang="en-US" sz="1700" i="1" dirty="0">
                    <a:latin typeface="PT Serif" panose="020A0603040505020204" pitchFamily="18" charset="0"/>
                  </a:rPr>
                  <a:t>B.</a:t>
                </a:r>
              </a:p>
              <a:p>
                <a:pPr>
                  <a:lnSpc>
                    <a:spcPct val="110000"/>
                  </a:lnSpc>
                  <a:spcBef>
                    <a:spcPts val="500"/>
                  </a:spcBef>
                </a:pPr>
                <a:r>
                  <a:rPr lang="en-US" sz="1700" dirty="0">
                    <a:latin typeface="PT Serif" panose="020A0603040505020204" pitchFamily="18" charset="0"/>
                  </a:rPr>
                  <a:t>Slope of line tangent to indifference curve at </a:t>
                </a:r>
                <a:r>
                  <a:rPr lang="en-US" sz="1700" i="1" dirty="0">
                    <a:latin typeface="PT Serif" panose="020A0603040505020204" pitchFamily="18" charset="0"/>
                  </a:rPr>
                  <a:t>B</a:t>
                </a:r>
                <a:r>
                  <a:rPr lang="en-US" sz="1700" dirty="0">
                    <a:latin typeface="PT Serif" panose="020A0603040505020204" pitchFamily="18" charset="0"/>
                  </a:rPr>
                  <a:t> = </a:t>
                </a:r>
                <a14:m>
                  <m:oMath xmlns:m="http://schemas.openxmlformats.org/officeDocument/2006/math">
                    <m:r>
                      <a:rPr lang="en-CA" sz="1700" b="0" i="0" smtClean="0">
                        <a:latin typeface="Cambria Math" panose="02040503050406030204" pitchFamily="18" charset="0"/>
                      </a:rPr>
                      <m:t>−</m:t>
                    </m:r>
                    <m:f>
                      <m:fPr>
                        <m:ctrlPr>
                          <a:rPr lang="en-US" sz="1700" i="1" smtClean="0">
                            <a:latin typeface="Cambria Math" panose="02040503050406030204" pitchFamily="18" charset="0"/>
                          </a:rPr>
                        </m:ctrlPr>
                      </m:fPr>
                      <m:num>
                        <m:r>
                          <a:rPr lang="en-CA" sz="1700" b="0" i="1" smtClean="0">
                            <a:latin typeface="Cambria Math" panose="02040503050406030204" pitchFamily="18" charset="0"/>
                          </a:rPr>
                          <m:t>500</m:t>
                        </m:r>
                      </m:num>
                      <m:den>
                        <m:r>
                          <a:rPr lang="en-CA" sz="1700" b="0" i="1" smtClean="0">
                            <a:latin typeface="Cambria Math" panose="02040503050406030204" pitchFamily="18" charset="0"/>
                          </a:rPr>
                          <m:t>80</m:t>
                        </m:r>
                      </m:den>
                    </m:f>
                    <m:r>
                      <a:rPr lang="en-CA" sz="1700" b="0" i="1" smtClean="0">
                        <a:latin typeface="Cambria Math" panose="02040503050406030204" pitchFamily="18" charset="0"/>
                      </a:rPr>
                      <m:t>=−6.25 </m:t>
                    </m:r>
                    <m:d>
                      <m:dPr>
                        <m:ctrlPr>
                          <a:rPr lang="en-CA" sz="1700" b="0" i="1" smtClean="0">
                            <a:latin typeface="Cambria Math" panose="02040503050406030204" pitchFamily="18" charset="0"/>
                          </a:rPr>
                        </m:ctrlPr>
                      </m:dPr>
                      <m:e>
                        <m:r>
                          <a:rPr lang="en-CA" sz="1700" b="0" i="1" smtClean="0">
                            <a:latin typeface="Cambria Math" panose="02040503050406030204" pitchFamily="18" charset="0"/>
                          </a:rPr>
                          <m:t>=−</m:t>
                        </m:r>
                        <m:f>
                          <m:fPr>
                            <m:ctrlPr>
                              <a:rPr lang="en-CA" sz="1700" b="0" i="1" smtClean="0">
                                <a:latin typeface="Cambria Math" panose="02040503050406030204" pitchFamily="18" charset="0"/>
                              </a:rPr>
                            </m:ctrlPr>
                          </m:fPr>
                          <m:num>
                            <m:r>
                              <a:rPr lang="en-CA" sz="1700" b="0" i="1" smtClean="0">
                                <a:latin typeface="Cambria Math" panose="02040503050406030204" pitchFamily="18" charset="0"/>
                              </a:rPr>
                              <m:t>125</m:t>
                            </m:r>
                          </m:num>
                          <m:den>
                            <m:r>
                              <a:rPr lang="en-CA" sz="1700" b="0" i="1" smtClean="0">
                                <a:latin typeface="Cambria Math" panose="02040503050406030204" pitchFamily="18" charset="0"/>
                              </a:rPr>
                              <m:t>20</m:t>
                            </m:r>
                          </m:den>
                        </m:f>
                      </m:e>
                    </m:d>
                  </m:oMath>
                </a14:m>
                <a:r>
                  <a:rPr lang="en-US" sz="1700" dirty="0">
                    <a:latin typeface="PT Serif" panose="020A0603040505020204" pitchFamily="18" charset="0"/>
                  </a:rPr>
                  <a:t> </a:t>
                </a:r>
              </a:p>
              <a:p>
                <a:pPr>
                  <a:lnSpc>
                    <a:spcPct val="110000"/>
                  </a:lnSpc>
                  <a:spcBef>
                    <a:spcPts val="500"/>
                  </a:spcBef>
                </a:pPr>
                <a14:m>
                  <m:oMath xmlns:m="http://schemas.openxmlformats.org/officeDocument/2006/math">
                    <m:sSub>
                      <m:sSubPr>
                        <m:ctrlPr>
                          <a:rPr lang="en-CA" sz="1700" i="1" smtClean="0">
                            <a:latin typeface="Cambria Math" panose="02040503050406030204" pitchFamily="18" charset="0"/>
                          </a:rPr>
                        </m:ctrlPr>
                      </m:sSubPr>
                      <m:e>
                        <m:r>
                          <a:rPr lang="en-CA" sz="1700" b="0" i="1" smtClean="0">
                            <a:latin typeface="Cambria Math" panose="02040503050406030204" pitchFamily="18" charset="0"/>
                          </a:rPr>
                          <m:t>𝑀𝑅𝑆</m:t>
                        </m:r>
                      </m:e>
                      <m:sub>
                        <m:r>
                          <a:rPr lang="en-CA" sz="1700" b="0" i="1" smtClean="0">
                            <a:latin typeface="Cambria Math" panose="02040503050406030204" pitchFamily="18" charset="0"/>
                          </a:rPr>
                          <m:t>𝑋𝑌</m:t>
                        </m:r>
                      </m:sub>
                    </m:sSub>
                    <m:r>
                      <a:rPr lang="en-CA" sz="1700" b="0" i="0" smtClean="0">
                        <a:latin typeface="Cambria Math" panose="02040503050406030204" pitchFamily="18" charset="0"/>
                      </a:rPr>
                      <m:t>=6.25</m:t>
                    </m:r>
                  </m:oMath>
                </a14:m>
                <a:r>
                  <a:rPr lang="en-US" sz="1700" dirty="0">
                    <a:latin typeface="PT Serif" panose="020A0603040505020204" pitchFamily="18" charset="0"/>
                  </a:rPr>
                  <a:t> means that, for an additional unit of good </a:t>
                </a:r>
                <a:r>
                  <a:rPr lang="en-US" sz="1700" i="1" dirty="0">
                    <a:latin typeface="PT Serif" panose="020A0603040505020204" pitchFamily="18" charset="0"/>
                  </a:rPr>
                  <a:t>X</a:t>
                </a:r>
                <a:r>
                  <a:rPr lang="en-US" sz="1700" dirty="0">
                    <a:latin typeface="PT Serif" panose="020A0603040505020204" pitchFamily="18" charset="0"/>
                  </a:rPr>
                  <a:t>, a consumer is willing to give up 6.25 units of good </a:t>
                </a:r>
                <a:r>
                  <a:rPr lang="en-US" sz="1700" i="1" dirty="0">
                    <a:latin typeface="PT Serif" panose="020A0603040505020204" pitchFamily="18" charset="0"/>
                  </a:rPr>
                  <a:t>Y</a:t>
                </a:r>
                <a:r>
                  <a:rPr lang="en-US" sz="1700" dirty="0">
                    <a:latin typeface="PT Serif" panose="020A0603040505020204" pitchFamily="18" charset="0"/>
                  </a:rPr>
                  <a:t> to ensure that the new and original bundles are equally satisfying (i.e., they are both on the </a:t>
                </a:r>
                <a14:m>
                  <m:oMath xmlns:m="http://schemas.openxmlformats.org/officeDocument/2006/math">
                    <m:acc>
                      <m:accPr>
                        <m:chr m:val="̅"/>
                        <m:ctrlPr>
                          <a:rPr lang="en-CA" sz="1700" i="1" smtClean="0">
                            <a:latin typeface="Cambria Math" panose="02040503050406030204" pitchFamily="18" charset="0"/>
                          </a:rPr>
                        </m:ctrlPr>
                      </m:accPr>
                      <m:e>
                        <m:r>
                          <a:rPr lang="en-CA" sz="1700" i="1">
                            <a:latin typeface="Cambria Math" panose="02040503050406030204" pitchFamily="18" charset="0"/>
                          </a:rPr>
                          <m:t>𝑈</m:t>
                        </m:r>
                      </m:e>
                    </m:acc>
                  </m:oMath>
                </a14:m>
                <a:r>
                  <a:rPr lang="en-CA" sz="1700" dirty="0">
                    <a:latin typeface="PT Serif" panose="020A0603040505020204" pitchFamily="18" charset="0"/>
                  </a:rPr>
                  <a:t> indifference curve).</a:t>
                </a:r>
              </a:p>
              <a:p>
                <a:pPr>
                  <a:lnSpc>
                    <a:spcPct val="110000"/>
                  </a:lnSpc>
                  <a:spcBef>
                    <a:spcPts val="500"/>
                  </a:spcBef>
                </a:pPr>
                <a:r>
                  <a:rPr lang="en-CA" sz="1700" dirty="0"/>
                  <a:t>We can show that</a:t>
                </a:r>
              </a:p>
              <a:p>
                <a:pPr marL="0" indent="0">
                  <a:lnSpc>
                    <a:spcPct val="110000"/>
                  </a:lnSpc>
                  <a:spcBef>
                    <a:spcPts val="500"/>
                  </a:spcBef>
                  <a:buNone/>
                </a:pPr>
                <a14:m>
                  <m:oMathPara xmlns:m="http://schemas.openxmlformats.org/officeDocument/2006/math">
                    <m:oMathParaPr>
                      <m:jc m:val="center"/>
                    </m:oMathParaPr>
                    <m:oMath xmlns:m="http://schemas.openxmlformats.org/officeDocument/2006/math">
                      <m:sSub>
                        <m:sSubPr>
                          <m:ctrlPr>
                            <a:rPr lang="en-CA" sz="1700" i="1" smtClean="0">
                              <a:latin typeface="Cambria Math" panose="02040503050406030204" pitchFamily="18" charset="0"/>
                            </a:rPr>
                          </m:ctrlPr>
                        </m:sSubPr>
                        <m:e>
                          <m:r>
                            <a:rPr lang="en-CA" sz="1700" b="0" i="1" smtClean="0">
                              <a:latin typeface="Cambria Math" panose="02040503050406030204" pitchFamily="18" charset="0"/>
                            </a:rPr>
                            <m:t>𝑀𝑅𝑆</m:t>
                          </m:r>
                        </m:e>
                        <m:sub>
                          <m:r>
                            <a:rPr lang="en-CA" sz="1700" b="0" i="1" smtClean="0">
                              <a:latin typeface="Cambria Math" panose="02040503050406030204" pitchFamily="18" charset="0"/>
                            </a:rPr>
                            <m:t>𝑋𝑌</m:t>
                          </m:r>
                        </m:sub>
                      </m:sSub>
                      <m:r>
                        <a:rPr lang="en-CA" sz="1700" b="0" i="1" smtClean="0">
                          <a:latin typeface="Cambria Math" panose="02040503050406030204" pitchFamily="18" charset="0"/>
                        </a:rPr>
                        <m:t>=</m:t>
                      </m:r>
                      <m:f>
                        <m:fPr>
                          <m:ctrlPr>
                            <a:rPr lang="en-CA" sz="1700" b="0" i="1" smtClean="0">
                              <a:latin typeface="Cambria Math" panose="02040503050406030204" pitchFamily="18" charset="0"/>
                            </a:rPr>
                          </m:ctrlPr>
                        </m:fPr>
                        <m:num>
                          <m:sSub>
                            <m:sSubPr>
                              <m:ctrlPr>
                                <a:rPr lang="en-CA" sz="1700" b="0" i="1" smtClean="0">
                                  <a:latin typeface="Cambria Math" panose="02040503050406030204" pitchFamily="18" charset="0"/>
                                </a:rPr>
                              </m:ctrlPr>
                            </m:sSubPr>
                            <m:e>
                              <m:r>
                                <a:rPr lang="en-CA" sz="1700" b="0" i="1" smtClean="0">
                                  <a:latin typeface="Cambria Math" panose="02040503050406030204" pitchFamily="18" charset="0"/>
                                </a:rPr>
                                <m:t>𝑀𝑈</m:t>
                              </m:r>
                            </m:e>
                            <m:sub>
                              <m:r>
                                <a:rPr lang="en-CA" sz="1700" b="0" i="1" smtClean="0">
                                  <a:latin typeface="Cambria Math" panose="02040503050406030204" pitchFamily="18" charset="0"/>
                                </a:rPr>
                                <m:t>𝑋</m:t>
                              </m:r>
                            </m:sub>
                          </m:sSub>
                        </m:num>
                        <m:den>
                          <m:sSub>
                            <m:sSubPr>
                              <m:ctrlPr>
                                <a:rPr lang="en-CA" sz="1700" b="0" i="1" smtClean="0">
                                  <a:latin typeface="Cambria Math" panose="02040503050406030204" pitchFamily="18" charset="0"/>
                                </a:rPr>
                              </m:ctrlPr>
                            </m:sSubPr>
                            <m:e>
                              <m:r>
                                <a:rPr lang="en-CA" sz="1700" b="0" i="1" smtClean="0">
                                  <a:latin typeface="Cambria Math" panose="02040503050406030204" pitchFamily="18" charset="0"/>
                                </a:rPr>
                                <m:t>𝑀𝑈</m:t>
                              </m:r>
                            </m:e>
                            <m:sub>
                              <m:r>
                                <a:rPr lang="en-CA" sz="1700" b="0" i="1" smtClean="0">
                                  <a:latin typeface="Cambria Math" panose="02040503050406030204" pitchFamily="18" charset="0"/>
                                </a:rPr>
                                <m:t>𝑌</m:t>
                              </m:r>
                            </m:sub>
                          </m:sSub>
                        </m:den>
                      </m:f>
                    </m:oMath>
                  </m:oMathPara>
                </a14:m>
                <a:endParaRPr lang="en-CA" sz="1700" b="0" dirty="0">
                  <a:latin typeface="PT Serif" panose="020A0603040505020204" pitchFamily="18" charset="0"/>
                </a:endParaRPr>
              </a:p>
              <a:p>
                <a:pPr>
                  <a:lnSpc>
                    <a:spcPct val="110000"/>
                  </a:lnSpc>
                  <a:spcBef>
                    <a:spcPts val="500"/>
                  </a:spcBef>
                </a:pPr>
                <a:r>
                  <a:rPr lang="en-CA" sz="1700" dirty="0">
                    <a:latin typeface="PT Serif" panose="020A0603040505020204" pitchFamily="18" charset="0"/>
                  </a:rPr>
                  <a:t>For the given example (see </a:t>
                </a:r>
                <a:r>
                  <a:rPr lang="en-CA" sz="1700" dirty="0">
                    <a:latin typeface="PT Serif" panose="020A0603040505020204" pitchFamily="18" charset="0"/>
                    <a:hlinkClick r:id="rId7" action="ppaction://hlinksldjump"/>
                  </a:rPr>
                  <a:t>note 1</a:t>
                </a:r>
                <a:r>
                  <a:rPr lang="en-CA" sz="1700" dirty="0">
                    <a:latin typeface="PT Serif" panose="020A0603040505020204" pitchFamily="18" charset="0"/>
                  </a:rPr>
                  <a:t> and </a:t>
                </a:r>
                <a:r>
                  <a:rPr lang="en-CA" sz="1700" dirty="0">
                    <a:latin typeface="PT Serif" panose="020A0603040505020204" pitchFamily="18" charset="0"/>
                    <a:hlinkClick r:id="rId8" action="ppaction://hlinksldjump"/>
                  </a:rPr>
                  <a:t>note 2</a:t>
                </a:r>
                <a:r>
                  <a:rPr lang="en-CA" sz="1700" dirty="0">
                    <a:latin typeface="PT Serif" panose="020A0603040505020204" pitchFamily="18" charset="0"/>
                  </a:rPr>
                  <a:t>),</a:t>
                </a:r>
              </a:p>
              <a:p>
                <a:pPr marL="0" indent="0">
                  <a:lnSpc>
                    <a:spcPct val="110000"/>
                  </a:lnSpc>
                  <a:spcBef>
                    <a:spcPts val="500"/>
                  </a:spcBef>
                  <a:buNone/>
                </a:pPr>
                <a14:m>
                  <m:oMathPara xmlns:m="http://schemas.openxmlformats.org/officeDocument/2006/math">
                    <m:oMathParaPr>
                      <m:jc m:val="center"/>
                    </m:oMathParaPr>
                    <m:oMath xmlns:m="http://schemas.openxmlformats.org/officeDocument/2006/math">
                      <m:f>
                        <m:fPr>
                          <m:ctrlPr>
                            <a:rPr lang="en-CA" sz="1700" b="0" i="1" smtClean="0">
                              <a:latin typeface="Cambria Math" panose="02040503050406030204" pitchFamily="18" charset="0"/>
                            </a:rPr>
                          </m:ctrlPr>
                        </m:fPr>
                        <m:num>
                          <m:sSub>
                            <m:sSubPr>
                              <m:ctrlPr>
                                <a:rPr lang="en-CA" sz="1700" b="0" i="1" smtClean="0">
                                  <a:latin typeface="Cambria Math" panose="02040503050406030204" pitchFamily="18" charset="0"/>
                                </a:rPr>
                              </m:ctrlPr>
                            </m:sSubPr>
                            <m:e>
                              <m:r>
                                <a:rPr lang="en-CA" sz="1700" b="0" i="1" smtClean="0">
                                  <a:latin typeface="Cambria Math" panose="02040503050406030204" pitchFamily="18" charset="0"/>
                                </a:rPr>
                                <m:t>𝑀𝑈</m:t>
                              </m:r>
                            </m:e>
                            <m:sub>
                              <m:r>
                                <a:rPr lang="en-CA" sz="1700" b="0" i="1" smtClean="0">
                                  <a:latin typeface="Cambria Math" panose="02040503050406030204" pitchFamily="18" charset="0"/>
                                </a:rPr>
                                <m:t>𝑋</m:t>
                              </m:r>
                            </m:sub>
                          </m:sSub>
                        </m:num>
                        <m:den>
                          <m:sSub>
                            <m:sSubPr>
                              <m:ctrlPr>
                                <a:rPr lang="en-CA" sz="1700" b="0" i="1" smtClean="0">
                                  <a:latin typeface="Cambria Math" panose="02040503050406030204" pitchFamily="18" charset="0"/>
                                </a:rPr>
                              </m:ctrlPr>
                            </m:sSubPr>
                            <m:e>
                              <m:r>
                                <a:rPr lang="en-CA" sz="1700" b="0" i="1" smtClean="0">
                                  <a:latin typeface="Cambria Math" panose="02040503050406030204" pitchFamily="18" charset="0"/>
                                </a:rPr>
                                <m:t>𝑀𝑈</m:t>
                              </m:r>
                            </m:e>
                            <m:sub>
                              <m:r>
                                <a:rPr lang="en-CA" sz="1700" b="0" i="1" smtClean="0">
                                  <a:latin typeface="Cambria Math" panose="02040503050406030204" pitchFamily="18" charset="0"/>
                                </a:rPr>
                                <m:t>𝑌</m:t>
                              </m:r>
                            </m:sub>
                          </m:sSub>
                        </m:den>
                      </m:f>
                      <m:r>
                        <a:rPr lang="en-CA" sz="1700" b="0" i="1" smtClean="0">
                          <a:latin typeface="Cambria Math" panose="02040503050406030204" pitchFamily="18" charset="0"/>
                        </a:rPr>
                        <m:t>=</m:t>
                      </m:r>
                      <m:f>
                        <m:fPr>
                          <m:type m:val="lin"/>
                          <m:ctrlPr>
                            <a:rPr lang="en-CA" sz="1700" b="0" i="1" smtClean="0">
                              <a:latin typeface="Cambria Math" panose="02040503050406030204" pitchFamily="18" charset="0"/>
                            </a:rPr>
                          </m:ctrlPr>
                        </m:fPr>
                        <m:num>
                          <m:f>
                            <m:fPr>
                              <m:ctrlPr>
                                <a:rPr lang="en-CA" sz="1600" i="1">
                                  <a:latin typeface="Cambria Math" panose="02040503050406030204" pitchFamily="18" charset="0"/>
                                  <a:ea typeface="Cambria Math" panose="02040503050406030204" pitchFamily="18" charset="0"/>
                                </a:rPr>
                              </m:ctrlPr>
                            </m:fPr>
                            <m:num>
                              <m:rad>
                                <m:radPr>
                                  <m:degHide m:val="on"/>
                                  <m:ctrlPr>
                                    <a:rPr lang="en-CA" sz="1600" i="1">
                                      <a:latin typeface="Cambria Math" panose="02040503050406030204" pitchFamily="18" charset="0"/>
                                      <a:ea typeface="Cambria Math" panose="02040503050406030204" pitchFamily="18" charset="0"/>
                                    </a:rPr>
                                  </m:ctrlPr>
                                </m:radPr>
                                <m:deg/>
                                <m:e>
                                  <m:r>
                                    <a:rPr lang="en-CA" sz="1600" i="1">
                                      <a:latin typeface="Cambria Math" panose="02040503050406030204" pitchFamily="18" charset="0"/>
                                      <a:ea typeface="Cambria Math" panose="02040503050406030204" pitchFamily="18" charset="0"/>
                                    </a:rPr>
                                    <m:t>𝑌</m:t>
                                  </m:r>
                                </m:e>
                              </m:rad>
                            </m:num>
                            <m:den>
                              <m:r>
                                <a:rPr lang="en-CA" sz="1600" i="1">
                                  <a:latin typeface="Cambria Math" panose="02040503050406030204" pitchFamily="18" charset="0"/>
                                  <a:ea typeface="Cambria Math" panose="02040503050406030204" pitchFamily="18" charset="0"/>
                                </a:rPr>
                                <m:t>2</m:t>
                              </m:r>
                              <m:rad>
                                <m:radPr>
                                  <m:degHide m:val="on"/>
                                  <m:ctrlPr>
                                    <a:rPr lang="en-CA" sz="1600" i="1">
                                      <a:latin typeface="Cambria Math" panose="02040503050406030204" pitchFamily="18" charset="0"/>
                                      <a:ea typeface="Cambria Math" panose="02040503050406030204" pitchFamily="18" charset="0"/>
                                    </a:rPr>
                                  </m:ctrlPr>
                                </m:radPr>
                                <m:deg/>
                                <m:e>
                                  <m:r>
                                    <a:rPr lang="en-CA" sz="1600" i="1">
                                      <a:latin typeface="Cambria Math" panose="02040503050406030204" pitchFamily="18" charset="0"/>
                                      <a:ea typeface="Cambria Math" panose="02040503050406030204" pitchFamily="18" charset="0"/>
                                    </a:rPr>
                                    <m:t>𝑋</m:t>
                                  </m:r>
                                </m:e>
                              </m:rad>
                            </m:den>
                          </m:f>
                        </m:num>
                        <m:den>
                          <m:f>
                            <m:fPr>
                              <m:ctrlPr>
                                <a:rPr lang="en-CA" sz="1600" i="1">
                                  <a:latin typeface="Cambria Math" panose="02040503050406030204" pitchFamily="18" charset="0"/>
                                  <a:ea typeface="Cambria Math" panose="02040503050406030204" pitchFamily="18" charset="0"/>
                                </a:rPr>
                              </m:ctrlPr>
                            </m:fPr>
                            <m:num>
                              <m:rad>
                                <m:radPr>
                                  <m:degHide m:val="on"/>
                                  <m:ctrlPr>
                                    <a:rPr lang="en-CA" sz="1600" i="1">
                                      <a:latin typeface="Cambria Math" panose="02040503050406030204" pitchFamily="18" charset="0"/>
                                      <a:ea typeface="Cambria Math" panose="02040503050406030204" pitchFamily="18" charset="0"/>
                                    </a:rPr>
                                  </m:ctrlPr>
                                </m:radPr>
                                <m:deg/>
                                <m:e>
                                  <m:r>
                                    <a:rPr lang="en-CA" sz="1600" b="0" i="1" smtClean="0">
                                      <a:latin typeface="Cambria Math" panose="02040503050406030204" pitchFamily="18" charset="0"/>
                                      <a:ea typeface="Cambria Math" panose="02040503050406030204" pitchFamily="18" charset="0"/>
                                    </a:rPr>
                                    <m:t>𝑋</m:t>
                                  </m:r>
                                </m:e>
                              </m:rad>
                            </m:num>
                            <m:den>
                              <m:r>
                                <a:rPr lang="en-CA" sz="1600" i="1">
                                  <a:latin typeface="Cambria Math" panose="02040503050406030204" pitchFamily="18" charset="0"/>
                                  <a:ea typeface="Cambria Math" panose="02040503050406030204" pitchFamily="18" charset="0"/>
                                </a:rPr>
                                <m:t>2</m:t>
                              </m:r>
                              <m:rad>
                                <m:radPr>
                                  <m:degHide m:val="on"/>
                                  <m:ctrlPr>
                                    <a:rPr lang="en-CA" sz="1600" i="1">
                                      <a:latin typeface="Cambria Math" panose="02040503050406030204" pitchFamily="18" charset="0"/>
                                      <a:ea typeface="Cambria Math" panose="02040503050406030204" pitchFamily="18" charset="0"/>
                                    </a:rPr>
                                  </m:ctrlPr>
                                </m:radPr>
                                <m:deg/>
                                <m:e>
                                  <m:r>
                                    <a:rPr lang="en-CA" sz="1600" b="0" i="1" smtClean="0">
                                      <a:latin typeface="Cambria Math" panose="02040503050406030204" pitchFamily="18" charset="0"/>
                                      <a:ea typeface="Cambria Math" panose="02040503050406030204" pitchFamily="18" charset="0"/>
                                    </a:rPr>
                                    <m:t>𝑌</m:t>
                                  </m:r>
                                </m:e>
                              </m:rad>
                            </m:den>
                          </m:f>
                        </m:den>
                      </m:f>
                      <m:r>
                        <a:rPr lang="en-CA" sz="1700" b="0" i="1" smtClean="0">
                          <a:latin typeface="Cambria Math" panose="02040503050406030204" pitchFamily="18" charset="0"/>
                        </a:rPr>
                        <m:t>=</m:t>
                      </m:r>
                      <m:f>
                        <m:fPr>
                          <m:ctrlPr>
                            <a:rPr lang="en-CA" sz="1800" i="1">
                              <a:latin typeface="Cambria Math" panose="02040503050406030204" pitchFamily="18" charset="0"/>
                              <a:ea typeface="Cambria Math" panose="02040503050406030204" pitchFamily="18" charset="0"/>
                            </a:rPr>
                          </m:ctrlPr>
                        </m:fPr>
                        <m:num>
                          <m:r>
                            <a:rPr lang="en-CA" sz="1800" b="0" i="1" smtClean="0">
                              <a:latin typeface="Cambria Math" panose="02040503050406030204" pitchFamily="18" charset="0"/>
                              <a:ea typeface="Cambria Math" panose="02040503050406030204" pitchFamily="18" charset="0"/>
                            </a:rPr>
                            <m:t>𝑌</m:t>
                          </m:r>
                        </m:num>
                        <m:den>
                          <m:r>
                            <a:rPr lang="en-CA" sz="1800" b="0" i="1" smtClean="0">
                              <a:latin typeface="Cambria Math" panose="02040503050406030204" pitchFamily="18" charset="0"/>
                              <a:ea typeface="Cambria Math" panose="02040503050406030204" pitchFamily="18" charset="0"/>
                            </a:rPr>
                            <m:t>𝑋</m:t>
                          </m:r>
                        </m:den>
                      </m:f>
                      <m:r>
                        <a:rPr lang="en-CA" sz="1800" b="0" i="1" smtClean="0">
                          <a:latin typeface="Cambria Math" panose="02040503050406030204" pitchFamily="18" charset="0"/>
                          <a:ea typeface="Cambria Math" panose="02040503050406030204" pitchFamily="18" charset="0"/>
                        </a:rPr>
                        <m:t>=</m:t>
                      </m:r>
                      <m:f>
                        <m:fPr>
                          <m:ctrlPr>
                            <a:rPr lang="en-CA" sz="1700" b="0" i="1" smtClean="0">
                              <a:latin typeface="Cambria Math" panose="02040503050406030204" pitchFamily="18" charset="0"/>
                            </a:rPr>
                          </m:ctrlPr>
                        </m:fPr>
                        <m:num>
                          <m:r>
                            <a:rPr lang="en-CA" sz="1700" b="0" i="1" smtClean="0">
                              <a:latin typeface="Cambria Math" panose="02040503050406030204" pitchFamily="18" charset="0"/>
                            </a:rPr>
                            <m:t>250</m:t>
                          </m:r>
                        </m:num>
                        <m:den>
                          <m:r>
                            <a:rPr lang="en-CA" sz="1700" b="0" i="1" smtClean="0">
                              <a:latin typeface="Cambria Math" panose="02040503050406030204" pitchFamily="18" charset="0"/>
                            </a:rPr>
                            <m:t>40</m:t>
                          </m:r>
                        </m:den>
                      </m:f>
                      <m:r>
                        <a:rPr lang="en-CA" sz="1700" b="0" i="1" smtClean="0">
                          <a:latin typeface="Cambria Math" panose="02040503050406030204" pitchFamily="18" charset="0"/>
                        </a:rPr>
                        <m:t>=6.25</m:t>
                      </m:r>
                    </m:oMath>
                  </m:oMathPara>
                </a14:m>
                <a:endParaRPr lang="en-CA"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0000"/>
              </a:xfrm>
              <a:prstGeom prst="rect">
                <a:avLst/>
              </a:prstGeom>
              <a:blipFill>
                <a:blip r:embed="rId9"/>
                <a:stretch>
                  <a:fillRect l="-384" t="-423" r="-1536"/>
                </a:stretch>
              </a:blipFill>
              <a:ln w="12700">
                <a:solidFill>
                  <a:srgbClr val="2F2873"/>
                </a:solidFill>
              </a:ln>
            </p:spPr>
            <p:txBody>
              <a:bodyPr/>
              <a:lstStyle/>
              <a:p>
                <a:r>
                  <a:rPr lang="en-CA">
                    <a:noFill/>
                  </a:rPr>
                  <a:t> </a:t>
                </a:r>
              </a:p>
            </p:txBody>
          </p:sp>
        </mc:Fallback>
      </mc:AlternateContent>
      <p:cxnSp>
        <p:nvCxnSpPr>
          <p:cNvPr id="89" name="Straight Connector 88">
            <a:extLst>
              <a:ext uri="{FF2B5EF4-FFF2-40B4-BE49-F238E27FC236}">
                <a16:creationId xmlns:a16="http://schemas.microsoft.com/office/drawing/2014/main" id="{36B92558-BC7C-4269-8D70-2AA8D92C4C4C}"/>
              </a:ext>
            </a:extLst>
          </p:cNvPr>
          <p:cNvCxnSpPr>
            <a:cxnSpLocks/>
          </p:cNvCxnSpPr>
          <p:nvPr/>
        </p:nvCxnSpPr>
        <p:spPr>
          <a:xfrm>
            <a:off x="2661200" y="3779171"/>
            <a:ext cx="0" cy="840096"/>
          </a:xfrm>
          <a:prstGeom prst="line">
            <a:avLst/>
          </a:prstGeom>
          <a:ln w="12700">
            <a:prstDash val="sysDash"/>
          </a:ln>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9B313475-90A4-4010-B97D-DEA6F1341A98}"/>
              </a:ext>
            </a:extLst>
          </p:cNvPr>
          <p:cNvCxnSpPr>
            <a:cxnSpLocks/>
          </p:cNvCxnSpPr>
          <p:nvPr/>
        </p:nvCxnSpPr>
        <p:spPr>
          <a:xfrm>
            <a:off x="2658831" y="4627976"/>
            <a:ext cx="685792" cy="0"/>
          </a:xfrm>
          <a:prstGeom prst="line">
            <a:avLst/>
          </a:prstGeom>
          <a:ln w="12700">
            <a:prstDash val="sysDash"/>
          </a:ln>
        </p:spPr>
        <p:style>
          <a:lnRef idx="1">
            <a:schemeClr val="dk1"/>
          </a:lnRef>
          <a:fillRef idx="0">
            <a:schemeClr val="dk1"/>
          </a:fillRef>
          <a:effectRef idx="0">
            <a:schemeClr val="dk1"/>
          </a:effectRef>
          <a:fontRef idx="minor">
            <a:schemeClr val="tx1"/>
          </a:fontRef>
        </p:style>
      </p:cxnSp>
      <p:sp>
        <p:nvSpPr>
          <p:cNvPr id="92" name="Left Brace 91">
            <a:extLst>
              <a:ext uri="{FF2B5EF4-FFF2-40B4-BE49-F238E27FC236}">
                <a16:creationId xmlns:a16="http://schemas.microsoft.com/office/drawing/2014/main" id="{6CEC7C6E-E662-4041-90B3-CFE7157B1ABD}"/>
              </a:ext>
            </a:extLst>
          </p:cNvPr>
          <p:cNvSpPr/>
          <p:nvPr/>
        </p:nvSpPr>
        <p:spPr>
          <a:xfrm>
            <a:off x="2495990" y="3779583"/>
            <a:ext cx="133349" cy="840096"/>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94" name="Left Brace 93">
            <a:extLst>
              <a:ext uri="{FF2B5EF4-FFF2-40B4-BE49-F238E27FC236}">
                <a16:creationId xmlns:a16="http://schemas.microsoft.com/office/drawing/2014/main" id="{49FE3001-94B0-49FF-A9AE-0A227FA39888}"/>
              </a:ext>
            </a:extLst>
          </p:cNvPr>
          <p:cNvSpPr/>
          <p:nvPr/>
        </p:nvSpPr>
        <p:spPr>
          <a:xfrm rot="16200000">
            <a:off x="2934362" y="4422673"/>
            <a:ext cx="133200" cy="64800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95" name="TextBox 94">
            <a:extLst>
              <a:ext uri="{FF2B5EF4-FFF2-40B4-BE49-F238E27FC236}">
                <a16:creationId xmlns:a16="http://schemas.microsoft.com/office/drawing/2014/main" id="{8B47D788-A99E-4FD0-8CAD-7233690F8EA2}"/>
              </a:ext>
            </a:extLst>
          </p:cNvPr>
          <p:cNvSpPr txBox="1"/>
          <p:nvPr/>
        </p:nvSpPr>
        <p:spPr>
          <a:xfrm rot="16200000">
            <a:off x="2112725" y="4054814"/>
            <a:ext cx="521316" cy="307777"/>
          </a:xfrm>
          <a:prstGeom prst="rect">
            <a:avLst/>
          </a:prstGeom>
          <a:noFill/>
        </p:spPr>
        <p:txBody>
          <a:bodyPr wrap="square" rtlCol="0">
            <a:spAutoFit/>
          </a:bodyPr>
          <a:lstStyle/>
          <a:p>
            <a:r>
              <a:rPr lang="en-CA" sz="1400" dirty="0">
                <a:latin typeface="Cambria Math" panose="02040503050406030204" pitchFamily="18" charset="0"/>
                <a:ea typeface="Cambria Math" panose="02040503050406030204" pitchFamily="18" charset="0"/>
              </a:rPr>
              <a:t>125</a:t>
            </a:r>
          </a:p>
        </p:txBody>
      </p:sp>
      <p:sp>
        <p:nvSpPr>
          <p:cNvPr id="96" name="TextBox 95">
            <a:extLst>
              <a:ext uri="{FF2B5EF4-FFF2-40B4-BE49-F238E27FC236}">
                <a16:creationId xmlns:a16="http://schemas.microsoft.com/office/drawing/2014/main" id="{140628D5-ABA7-4854-BAD7-A97FCAB7DC23}"/>
              </a:ext>
            </a:extLst>
          </p:cNvPr>
          <p:cNvSpPr txBox="1"/>
          <p:nvPr/>
        </p:nvSpPr>
        <p:spPr>
          <a:xfrm>
            <a:off x="2783828" y="4763108"/>
            <a:ext cx="436187"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mc:AlternateContent xmlns:mc="http://schemas.openxmlformats.org/markup-compatibility/2006" xmlns:a14="http://schemas.microsoft.com/office/drawing/2010/main">
        <mc:Choice Requires="a14">
          <p:sp>
            <p:nvSpPr>
              <p:cNvPr id="100" name="TextBox 99">
                <a:extLst>
                  <a:ext uri="{FF2B5EF4-FFF2-40B4-BE49-F238E27FC236}">
                    <a16:creationId xmlns:a16="http://schemas.microsoft.com/office/drawing/2014/main" id="{EC703318-1C87-4C88-90ED-A58EABEC9196}"/>
                  </a:ext>
                </a:extLst>
              </p:cNvPr>
              <p:cNvSpPr txBox="1"/>
              <p:nvPr/>
            </p:nvSpPr>
            <p:spPr>
              <a:xfrm>
                <a:off x="3420000" y="1692000"/>
                <a:ext cx="2880000" cy="1440000"/>
              </a:xfrm>
              <a:prstGeom prst="rect">
                <a:avLst/>
              </a:prstGeom>
              <a:gradFill flip="none" rotWithShape="1">
                <a:gsLst>
                  <a:gs pos="100000">
                    <a:srgbClr val="2F2873">
                      <a:alpha val="50000"/>
                    </a:srgbClr>
                  </a:gs>
                  <a:gs pos="0">
                    <a:schemeClr val="bg1"/>
                  </a:gs>
                </a:gsLst>
                <a:path path="circle">
                  <a:fillToRect l="50000" t="50000" r="50000" b="50000"/>
                </a:path>
                <a:tileRect/>
              </a:grad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wrap="square" rtlCol="0">
                <a:spAutoFit/>
              </a:bodyPr>
              <a:lstStyle/>
              <a:p>
                <a:pPr algn="ctr"/>
                <a:r>
                  <a:rPr lang="en-CA" sz="1400" dirty="0">
                    <a:latin typeface="PT Serif" panose="020A0603040505020204" pitchFamily="18" charset="0"/>
                    <a:ea typeface="Cambria Math" panose="02040503050406030204" pitchFamily="18" charset="0"/>
                  </a:rPr>
                  <a:t>Relevant functions for the graph</a:t>
                </a:r>
              </a:p>
              <a:p>
                <a:endParaRPr lang="en-CA" sz="1400" b="0" i="1" dirty="0">
                  <a:latin typeface="Cambria Math" panose="02040503050406030204" pitchFamily="18" charset="0"/>
                  <a:ea typeface="Cambria Math" panose="02040503050406030204" pitchFamily="18" charset="0"/>
                </a:endParaRPr>
              </a:p>
              <a:p>
                <a:pPr algn="ctr"/>
                <a14:m>
                  <m:oMath xmlns:m="http://schemas.openxmlformats.org/officeDocument/2006/math">
                    <m:r>
                      <a:rPr lang="en-CA" sz="1400" b="0" i="1" smtClean="0">
                        <a:latin typeface="Cambria Math" panose="02040503050406030204" pitchFamily="18" charset="0"/>
                        <a:ea typeface="Cambria Math" panose="02040503050406030204" pitchFamily="18" charset="0"/>
                      </a:rPr>
                      <m:t>𝑈</m:t>
                    </m:r>
                    <m:r>
                      <a:rPr lang="en-CA" sz="1400" b="0" i="1" smtClean="0">
                        <a:latin typeface="Cambria Math" panose="02040503050406030204" pitchFamily="18" charset="0"/>
                        <a:ea typeface="Cambria Math" panose="02040503050406030204" pitchFamily="18" charset="0"/>
                      </a:rPr>
                      <m:t>=</m:t>
                    </m:r>
                    <m:rad>
                      <m:radPr>
                        <m:degHide m:val="on"/>
                        <m:ctrlPr>
                          <a:rPr lang="en-CA" sz="1400" b="0" i="1" smtClean="0">
                            <a:latin typeface="Cambria Math" panose="02040503050406030204" pitchFamily="18" charset="0"/>
                            <a:ea typeface="Cambria Math" panose="02040503050406030204" pitchFamily="18" charset="0"/>
                          </a:rPr>
                        </m:ctrlPr>
                      </m:radPr>
                      <m:deg/>
                      <m:e>
                        <m:r>
                          <a:rPr lang="en-CA" sz="1400" b="0" i="1" smtClean="0">
                            <a:latin typeface="Cambria Math" panose="02040503050406030204" pitchFamily="18" charset="0"/>
                            <a:ea typeface="Cambria Math" panose="02040503050406030204" pitchFamily="18" charset="0"/>
                          </a:rPr>
                          <m:t>𝑋𝑌</m:t>
                        </m:r>
                      </m:e>
                    </m:rad>
                  </m:oMath>
                </a14:m>
                <a:r>
                  <a:rPr lang="en-CA" sz="1400" b="0" dirty="0">
                    <a:latin typeface="Cambria Math" panose="02040503050406030204" pitchFamily="18" charset="0"/>
                    <a:ea typeface="Cambria Math" panose="02040503050406030204" pitchFamily="18" charset="0"/>
                  </a:rPr>
                  <a:t>   and   </a:t>
                </a:r>
                <a14:m>
                  <m:oMath xmlns:m="http://schemas.openxmlformats.org/officeDocument/2006/math">
                    <m:acc>
                      <m:accPr>
                        <m:chr m:val="̅"/>
                        <m:ctrlPr>
                          <a:rPr lang="en-CA" sz="1400" b="0" i="1" smtClean="0">
                            <a:latin typeface="Cambria Math" panose="02040503050406030204" pitchFamily="18" charset="0"/>
                            <a:ea typeface="Cambria Math" panose="02040503050406030204" pitchFamily="18" charset="0"/>
                          </a:rPr>
                        </m:ctrlPr>
                      </m:accPr>
                      <m:e>
                        <m:r>
                          <a:rPr lang="en-CA" sz="1400" b="0" i="1" smtClean="0">
                            <a:latin typeface="Cambria Math" panose="02040503050406030204" pitchFamily="18" charset="0"/>
                            <a:ea typeface="Cambria Math" panose="02040503050406030204" pitchFamily="18" charset="0"/>
                          </a:rPr>
                          <m:t>𝑈</m:t>
                        </m:r>
                      </m:e>
                    </m:acc>
                    <m:r>
                      <a:rPr lang="en-CA" sz="1400" b="0" i="1" smtClean="0">
                        <a:latin typeface="Cambria Math" panose="02040503050406030204" pitchFamily="18" charset="0"/>
                        <a:ea typeface="Cambria Math" panose="02040503050406030204" pitchFamily="18" charset="0"/>
                      </a:rPr>
                      <m:t>=100</m:t>
                    </m:r>
                  </m:oMath>
                </a14:m>
                <a:endParaRPr lang="en-CA" sz="1400" b="0" dirty="0">
                  <a:latin typeface="Cambria Math" panose="02040503050406030204" pitchFamily="18" charset="0"/>
                  <a:ea typeface="Cambria Math" panose="02040503050406030204" pitchFamily="18" charset="0"/>
                </a:endParaRPr>
              </a:p>
              <a:p>
                <a:endParaRPr lang="en-CA" sz="1400" b="0" dirty="0">
                  <a:ea typeface="Cambria Math" panose="02040503050406030204" pitchFamily="18" charset="0"/>
                </a:endParaRPr>
              </a:p>
              <a:p>
                <a:pPr algn="ctr"/>
                <a14:m>
                  <m:oMath xmlns:m="http://schemas.openxmlformats.org/officeDocument/2006/math">
                    <m:sSub>
                      <m:sSubPr>
                        <m:ctrlPr>
                          <a:rPr lang="en-CA" sz="1400" b="0" i="1" smtClean="0">
                            <a:latin typeface="Cambria Math" panose="02040503050406030204" pitchFamily="18" charset="0"/>
                            <a:ea typeface="Cambria Math" panose="02040503050406030204" pitchFamily="18" charset="0"/>
                          </a:rPr>
                        </m:ctrlPr>
                      </m:sSubPr>
                      <m:e>
                        <m:r>
                          <a:rPr lang="en-CA" sz="1400" b="0" i="1" smtClean="0">
                            <a:latin typeface="Cambria Math" panose="02040503050406030204" pitchFamily="18" charset="0"/>
                            <a:ea typeface="Cambria Math" panose="02040503050406030204" pitchFamily="18" charset="0"/>
                          </a:rPr>
                          <m:t>𝑀𝑈</m:t>
                        </m:r>
                      </m:e>
                      <m:sub>
                        <m:r>
                          <a:rPr lang="en-CA" sz="1400" b="0" i="1" smtClean="0">
                            <a:latin typeface="Cambria Math" panose="02040503050406030204" pitchFamily="18" charset="0"/>
                            <a:ea typeface="Cambria Math" panose="02040503050406030204" pitchFamily="18" charset="0"/>
                          </a:rPr>
                          <m:t>𝑋</m:t>
                        </m:r>
                      </m:sub>
                    </m:sSub>
                    <m:r>
                      <a:rPr lang="en-CA" sz="1400" b="0" i="1" smtClean="0">
                        <a:latin typeface="Cambria Math" panose="02040503050406030204" pitchFamily="18" charset="0"/>
                        <a:ea typeface="Cambria Math" panose="02040503050406030204" pitchFamily="18" charset="0"/>
                      </a:rPr>
                      <m:t>=</m:t>
                    </m:r>
                    <m:f>
                      <m:fPr>
                        <m:ctrlPr>
                          <a:rPr lang="en-CA" sz="1400" b="0" i="1" smtClean="0">
                            <a:latin typeface="Cambria Math" panose="02040503050406030204" pitchFamily="18" charset="0"/>
                            <a:ea typeface="Cambria Math" panose="02040503050406030204" pitchFamily="18" charset="0"/>
                          </a:rPr>
                        </m:ctrlPr>
                      </m:fPr>
                      <m:num>
                        <m:rad>
                          <m:radPr>
                            <m:degHide m:val="on"/>
                            <m:ctrlPr>
                              <a:rPr lang="en-CA" sz="1400" i="1">
                                <a:latin typeface="Cambria Math" panose="02040503050406030204" pitchFamily="18" charset="0"/>
                                <a:ea typeface="Cambria Math" panose="02040503050406030204" pitchFamily="18" charset="0"/>
                              </a:rPr>
                            </m:ctrlPr>
                          </m:radPr>
                          <m:deg/>
                          <m:e>
                            <m:r>
                              <a:rPr lang="en-CA" sz="1400" b="0" i="1" smtClean="0">
                                <a:latin typeface="Cambria Math" panose="02040503050406030204" pitchFamily="18" charset="0"/>
                                <a:ea typeface="Cambria Math" panose="02040503050406030204" pitchFamily="18" charset="0"/>
                              </a:rPr>
                              <m:t>𝑌</m:t>
                            </m:r>
                          </m:e>
                        </m:rad>
                      </m:num>
                      <m:den>
                        <m:r>
                          <a:rPr lang="en-CA" sz="1400" b="0" i="1" smtClean="0">
                            <a:latin typeface="Cambria Math" panose="02040503050406030204" pitchFamily="18" charset="0"/>
                            <a:ea typeface="Cambria Math" panose="02040503050406030204" pitchFamily="18" charset="0"/>
                          </a:rPr>
                          <m:t>2</m:t>
                        </m:r>
                        <m:rad>
                          <m:radPr>
                            <m:degHide m:val="on"/>
                            <m:ctrlPr>
                              <a:rPr lang="en-CA" sz="1400" i="1">
                                <a:latin typeface="Cambria Math" panose="02040503050406030204" pitchFamily="18" charset="0"/>
                                <a:ea typeface="Cambria Math" panose="02040503050406030204" pitchFamily="18" charset="0"/>
                              </a:rPr>
                            </m:ctrlPr>
                          </m:radPr>
                          <m:deg/>
                          <m:e>
                            <m:r>
                              <a:rPr lang="en-CA" sz="1400" b="0" i="1" smtClean="0">
                                <a:latin typeface="Cambria Math" panose="02040503050406030204" pitchFamily="18" charset="0"/>
                                <a:ea typeface="Cambria Math" panose="02040503050406030204" pitchFamily="18" charset="0"/>
                              </a:rPr>
                              <m:t>𝑋</m:t>
                            </m:r>
                          </m:e>
                        </m:rad>
                      </m:den>
                    </m:f>
                  </m:oMath>
                </a14:m>
                <a:r>
                  <a:rPr lang="en-CA" sz="1400" b="0" i="0" dirty="0">
                    <a:latin typeface="Cambria Math" panose="02040503050406030204" pitchFamily="18" charset="0"/>
                    <a:ea typeface="Cambria Math" panose="02040503050406030204" pitchFamily="18" charset="0"/>
                  </a:rPr>
                  <a:t>   and   </a:t>
                </a:r>
                <a14:m>
                  <m:oMath xmlns:m="http://schemas.openxmlformats.org/officeDocument/2006/math">
                    <m:sSub>
                      <m:sSubPr>
                        <m:ctrlPr>
                          <a:rPr lang="en-CA" sz="1400" b="0" i="1" smtClean="0">
                            <a:latin typeface="Cambria Math" panose="02040503050406030204" pitchFamily="18" charset="0"/>
                            <a:ea typeface="Cambria Math" panose="02040503050406030204" pitchFamily="18" charset="0"/>
                          </a:rPr>
                        </m:ctrlPr>
                      </m:sSubPr>
                      <m:e>
                        <m:r>
                          <a:rPr lang="en-CA" sz="1400" b="0" i="1" smtClean="0">
                            <a:latin typeface="Cambria Math" panose="02040503050406030204" pitchFamily="18" charset="0"/>
                            <a:ea typeface="Cambria Math" panose="02040503050406030204" pitchFamily="18" charset="0"/>
                          </a:rPr>
                          <m:t>𝑀𝑈</m:t>
                        </m:r>
                      </m:e>
                      <m:sub>
                        <m:r>
                          <a:rPr lang="en-CA" sz="1400" b="0" i="1" smtClean="0">
                            <a:latin typeface="Cambria Math" panose="02040503050406030204" pitchFamily="18" charset="0"/>
                            <a:ea typeface="Cambria Math" panose="02040503050406030204" pitchFamily="18" charset="0"/>
                          </a:rPr>
                          <m:t>𝑌</m:t>
                        </m:r>
                      </m:sub>
                    </m:sSub>
                    <m:r>
                      <a:rPr lang="en-CA" sz="1400" b="0" i="1" smtClean="0">
                        <a:latin typeface="Cambria Math" panose="02040503050406030204" pitchFamily="18" charset="0"/>
                        <a:ea typeface="Cambria Math" panose="02040503050406030204" pitchFamily="18" charset="0"/>
                      </a:rPr>
                      <m:t>=</m:t>
                    </m:r>
                    <m:f>
                      <m:fPr>
                        <m:ctrlPr>
                          <a:rPr lang="en-CA" sz="1400" b="0" i="1" smtClean="0">
                            <a:latin typeface="Cambria Math" panose="02040503050406030204" pitchFamily="18" charset="0"/>
                            <a:ea typeface="Cambria Math" panose="02040503050406030204" pitchFamily="18" charset="0"/>
                          </a:rPr>
                        </m:ctrlPr>
                      </m:fPr>
                      <m:num>
                        <m:rad>
                          <m:radPr>
                            <m:degHide m:val="on"/>
                            <m:ctrlPr>
                              <a:rPr lang="en-CA" sz="1400" i="1">
                                <a:latin typeface="Cambria Math" panose="02040503050406030204" pitchFamily="18" charset="0"/>
                                <a:ea typeface="Cambria Math" panose="02040503050406030204" pitchFamily="18" charset="0"/>
                              </a:rPr>
                            </m:ctrlPr>
                          </m:radPr>
                          <m:deg/>
                          <m:e>
                            <m:r>
                              <a:rPr lang="en-CA" sz="1400" b="0" i="1" smtClean="0">
                                <a:latin typeface="Cambria Math" panose="02040503050406030204" pitchFamily="18" charset="0"/>
                                <a:ea typeface="Cambria Math" panose="02040503050406030204" pitchFamily="18" charset="0"/>
                              </a:rPr>
                              <m:t>𝑋</m:t>
                            </m:r>
                          </m:e>
                        </m:rad>
                      </m:num>
                      <m:den>
                        <m:r>
                          <a:rPr lang="en-CA" sz="1400" b="0" i="1" smtClean="0">
                            <a:latin typeface="Cambria Math" panose="02040503050406030204" pitchFamily="18" charset="0"/>
                            <a:ea typeface="Cambria Math" panose="02040503050406030204" pitchFamily="18" charset="0"/>
                          </a:rPr>
                          <m:t>2</m:t>
                        </m:r>
                        <m:rad>
                          <m:radPr>
                            <m:degHide m:val="on"/>
                            <m:ctrlPr>
                              <a:rPr lang="en-CA" sz="1400" i="1">
                                <a:latin typeface="Cambria Math" panose="02040503050406030204" pitchFamily="18" charset="0"/>
                                <a:ea typeface="Cambria Math" panose="02040503050406030204" pitchFamily="18" charset="0"/>
                              </a:rPr>
                            </m:ctrlPr>
                          </m:radPr>
                          <m:deg/>
                          <m:e>
                            <m:r>
                              <a:rPr lang="en-CA" sz="1400" b="0" i="1" smtClean="0">
                                <a:latin typeface="Cambria Math" panose="02040503050406030204" pitchFamily="18" charset="0"/>
                                <a:ea typeface="Cambria Math" panose="02040503050406030204" pitchFamily="18" charset="0"/>
                              </a:rPr>
                              <m:t>𝑌</m:t>
                            </m:r>
                          </m:e>
                        </m:rad>
                      </m:den>
                    </m:f>
                  </m:oMath>
                </a14:m>
                <a:endParaRPr lang="en-CA" sz="1400" b="0" dirty="0">
                  <a:latin typeface="Cambria Math" panose="02040503050406030204" pitchFamily="18" charset="0"/>
                  <a:ea typeface="Cambria Math" panose="02040503050406030204" pitchFamily="18" charset="0"/>
                </a:endParaRPr>
              </a:p>
            </p:txBody>
          </p:sp>
        </mc:Choice>
        <mc:Fallback xmlns="">
          <p:sp>
            <p:nvSpPr>
              <p:cNvPr id="100" name="TextBox 99">
                <a:extLst>
                  <a:ext uri="{FF2B5EF4-FFF2-40B4-BE49-F238E27FC236}">
                    <a16:creationId xmlns:a16="http://schemas.microsoft.com/office/drawing/2014/main" id="{EC703318-1C87-4C88-90ED-A58EABEC9196}"/>
                  </a:ext>
                </a:extLst>
              </p:cNvPr>
              <p:cNvSpPr txBox="1">
                <a:spLocks noRot="1" noChangeAspect="1" noMove="1" noResize="1" noEditPoints="1" noAdjustHandles="1" noChangeArrowheads="1" noChangeShapeType="1" noTextEdit="1"/>
              </p:cNvSpPr>
              <p:nvPr/>
            </p:nvSpPr>
            <p:spPr>
              <a:xfrm>
                <a:off x="3420000" y="1692000"/>
                <a:ext cx="2880000" cy="1440000"/>
              </a:xfrm>
              <a:prstGeom prst="rect">
                <a:avLst/>
              </a:prstGeom>
              <a:blipFill>
                <a:blip r:embed="rId10"/>
                <a:stretch>
                  <a:fillRect/>
                </a:stretch>
              </a:blip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a:lstStyle/>
              <a:p>
                <a:r>
                  <a:rPr lang="en-CA">
                    <a:noFill/>
                  </a:rPr>
                  <a:t> </a:t>
                </a:r>
              </a:p>
            </p:txBody>
          </p:sp>
        </mc:Fallback>
      </mc:AlternateContent>
    </p:spTree>
    <p:extLst>
      <p:ext uri="{BB962C8B-B14F-4D97-AF65-F5344CB8AC3E}">
        <p14:creationId xmlns:p14="http://schemas.microsoft.com/office/powerpoint/2010/main" val="36099359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Notes IV - a</a:t>
            </a: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pPr marL="0" indent="0">
                  <a:buNone/>
                </a:pPr>
                <a:r>
                  <a:rPr lang="en-CA" sz="1800" b="1" dirty="0">
                    <a:latin typeface="PT Serif" panose="020A0603040505020204" pitchFamily="18" charset="0"/>
                  </a:rPr>
                  <a:t>Note 1. </a:t>
                </a:r>
                <a:r>
                  <a:rPr lang="en-CA" sz="1800" b="0" i="0" dirty="0">
                    <a:latin typeface="PT Serif" panose="020A0603040505020204" pitchFamily="18" charset="0"/>
                  </a:rPr>
                  <a:t>More</a:t>
                </a:r>
                <a:r>
                  <a:rPr lang="en-CA" sz="1800" b="0" i="0" baseline="0" dirty="0">
                    <a:latin typeface="PT Serif" panose="020A0603040505020204" pitchFamily="18" charset="0"/>
                  </a:rPr>
                  <a:t> formally, </a:t>
                </a:r>
                <a14:m>
                  <m:oMath xmlns:m="http://schemas.openxmlformats.org/officeDocument/2006/math">
                    <m:sSub>
                      <m:sSubPr>
                        <m:ctrlPr>
                          <a:rPr lang="en-CA" sz="1800" b="0" i="1" smtClean="0">
                            <a:latin typeface="Cambria Math" panose="02040503050406030204" pitchFamily="18" charset="0"/>
                          </a:rPr>
                        </m:ctrlPr>
                      </m:sSubPr>
                      <m:e>
                        <m:r>
                          <a:rPr lang="en-CA" sz="1800" b="0" i="1" smtClean="0">
                            <a:latin typeface="Cambria Math" panose="02040503050406030204" pitchFamily="18" charset="0"/>
                          </a:rPr>
                          <m:t>𝑀𝑈</m:t>
                        </m:r>
                      </m:e>
                      <m:sub>
                        <m:r>
                          <a:rPr lang="en-CA" sz="1800" b="0" i="1" smtClean="0">
                            <a:latin typeface="Cambria Math" panose="02040503050406030204" pitchFamily="18" charset="0"/>
                          </a:rPr>
                          <m:t>𝑋</m:t>
                        </m:r>
                      </m:sub>
                    </m:sSub>
                  </m:oMath>
                </a14:m>
                <a:r>
                  <a:rPr lang="en-CA" sz="1800" i="0" dirty="0">
                    <a:latin typeface="PT Serif" panose="020A0603040505020204" pitchFamily="18" charset="0"/>
                  </a:rPr>
                  <a:t> is the change in utility</a:t>
                </a:r>
                <a:r>
                  <a:rPr lang="en-CA" sz="1800" i="0" baseline="0" dirty="0">
                    <a:latin typeface="PT Serif" panose="020A0603040505020204" pitchFamily="18" charset="0"/>
                  </a:rPr>
                  <a:t> from an infinitely small change in </a:t>
                </a:r>
                <a:r>
                  <a:rPr lang="en-CA" sz="1800" i="1" baseline="0" dirty="0">
                    <a:latin typeface="PT Serif" panose="020A0603040505020204" pitchFamily="18" charset="0"/>
                  </a:rPr>
                  <a:t>X</a:t>
                </a:r>
                <a:r>
                  <a:rPr lang="en-CA" sz="1800" i="0" baseline="0" dirty="0">
                    <a:latin typeface="PT Serif" panose="020A0603040505020204" pitchFamily="18" charset="0"/>
                  </a:rPr>
                  <a:t>, holding </a:t>
                </a:r>
                <a:r>
                  <a:rPr lang="en-CA" sz="1800" i="1" baseline="0" dirty="0">
                    <a:latin typeface="PT Serif" panose="020A0603040505020204" pitchFamily="18" charset="0"/>
                  </a:rPr>
                  <a:t>Y</a:t>
                </a:r>
                <a:r>
                  <a:rPr lang="en-CA" sz="1800" i="0" baseline="0" dirty="0">
                    <a:latin typeface="PT Serif" panose="020A0603040505020204" pitchFamily="18" charset="0"/>
                  </a:rPr>
                  <a:t> constant. Similarly, </a:t>
                </a:r>
                <a14:m>
                  <m:oMath xmlns:m="http://schemas.openxmlformats.org/officeDocument/2006/math">
                    <m:sSub>
                      <m:sSubPr>
                        <m:ctrlPr>
                          <a:rPr lang="en-CA" sz="1800" b="0" i="1" smtClean="0">
                            <a:latin typeface="Cambria Math" panose="02040503050406030204" pitchFamily="18" charset="0"/>
                          </a:rPr>
                        </m:ctrlPr>
                      </m:sSubPr>
                      <m:e>
                        <m:r>
                          <a:rPr lang="en-CA" sz="1800" b="0" i="1" smtClean="0">
                            <a:latin typeface="Cambria Math" panose="02040503050406030204" pitchFamily="18" charset="0"/>
                          </a:rPr>
                          <m:t>𝑀𝑈</m:t>
                        </m:r>
                      </m:e>
                      <m:sub>
                        <m:r>
                          <a:rPr lang="en-CA" sz="1800" b="0" i="1" smtClean="0">
                            <a:latin typeface="Cambria Math" panose="02040503050406030204" pitchFamily="18" charset="0"/>
                          </a:rPr>
                          <m:t>𝑌</m:t>
                        </m:r>
                      </m:sub>
                    </m:sSub>
                  </m:oMath>
                </a14:m>
                <a:r>
                  <a:rPr lang="en-CA" sz="1800" i="0" dirty="0">
                    <a:latin typeface="PT Serif" panose="020A0603040505020204" pitchFamily="18" charset="0"/>
                  </a:rPr>
                  <a:t> is the change in utility</a:t>
                </a:r>
                <a:r>
                  <a:rPr lang="en-CA" sz="1800" i="0" baseline="0" dirty="0">
                    <a:latin typeface="PT Serif" panose="020A0603040505020204" pitchFamily="18" charset="0"/>
                  </a:rPr>
                  <a:t> from an infinitely small change in </a:t>
                </a:r>
                <a:r>
                  <a:rPr lang="en-CA" sz="1800" i="1" baseline="0" dirty="0">
                    <a:latin typeface="PT Serif" panose="020A0603040505020204" pitchFamily="18" charset="0"/>
                  </a:rPr>
                  <a:t>Y</a:t>
                </a:r>
                <a:r>
                  <a:rPr lang="en-CA" sz="1800" i="0" baseline="0" dirty="0">
                    <a:latin typeface="PT Serif" panose="020A0603040505020204" pitchFamily="18" charset="0"/>
                  </a:rPr>
                  <a:t>, holding </a:t>
                </a:r>
                <a:r>
                  <a:rPr lang="en-CA" sz="1800" i="1" baseline="0" dirty="0">
                    <a:latin typeface="PT Serif" panose="020A0603040505020204" pitchFamily="18" charset="0"/>
                  </a:rPr>
                  <a:t>X</a:t>
                </a:r>
                <a:r>
                  <a:rPr lang="en-CA" sz="1800" i="0" baseline="0" dirty="0">
                    <a:latin typeface="PT Serif" panose="020A0603040505020204" pitchFamily="18" charset="0"/>
                  </a:rPr>
                  <a:t> constant. If we could use calculus, we would compute marginal utilities as partial derivatives of </a:t>
                </a:r>
                <a:r>
                  <a:rPr lang="en-CA" sz="1800" i="1" baseline="0" dirty="0">
                    <a:latin typeface="PT Serif" panose="020A0603040505020204" pitchFamily="18" charset="0"/>
                  </a:rPr>
                  <a:t>U</a:t>
                </a:r>
                <a:r>
                  <a:rPr lang="en-CA" sz="1800" i="0" baseline="0" dirty="0">
                    <a:latin typeface="PT Serif" panose="020A0603040505020204" pitchFamily="18" charset="0"/>
                  </a:rPr>
                  <a:t> with respect to </a:t>
                </a:r>
                <a:r>
                  <a:rPr lang="en-CA" sz="1800" i="1" baseline="0" dirty="0">
                    <a:latin typeface="PT Serif" panose="020A0603040505020204" pitchFamily="18" charset="0"/>
                  </a:rPr>
                  <a:t>X</a:t>
                </a:r>
                <a:r>
                  <a:rPr lang="en-CA" sz="1800" i="0" baseline="0" dirty="0">
                    <a:latin typeface="PT Serif" panose="020A0603040505020204" pitchFamily="18" charset="0"/>
                  </a:rPr>
                  <a:t> and </a:t>
                </a:r>
                <a:r>
                  <a:rPr lang="en-CA" sz="1800" i="1" baseline="0" dirty="0">
                    <a:latin typeface="PT Serif" panose="020A0603040505020204" pitchFamily="18" charset="0"/>
                  </a:rPr>
                  <a:t>Y</a:t>
                </a:r>
                <a:r>
                  <a:rPr lang="en-CA" sz="1800" dirty="0">
                    <a:latin typeface="PT Serif" panose="020A0603040505020204" pitchFamily="18" charset="0"/>
                  </a:rPr>
                  <a:t>. However, t</a:t>
                </a:r>
                <a:r>
                  <a:rPr lang="en-CA" sz="1800" i="0" baseline="0" dirty="0">
                    <a:latin typeface="PT Serif" panose="020A0603040505020204" pitchFamily="18" charset="0"/>
                  </a:rPr>
                  <a:t>hese partial derivatives are simply limits of utility differences as changes in </a:t>
                </a:r>
                <a:r>
                  <a:rPr lang="en-CA" sz="1800" i="1" baseline="0" dirty="0">
                    <a:latin typeface="PT Serif" panose="020A0603040505020204" pitchFamily="18" charset="0"/>
                  </a:rPr>
                  <a:t>X</a:t>
                </a:r>
                <a:r>
                  <a:rPr lang="en-CA" sz="1800" i="0" baseline="0" dirty="0">
                    <a:latin typeface="PT Serif" panose="020A0603040505020204" pitchFamily="18" charset="0"/>
                  </a:rPr>
                  <a:t> and </a:t>
                </a:r>
                <a:r>
                  <a:rPr lang="en-CA" sz="1800" i="1" baseline="0" dirty="0">
                    <a:latin typeface="PT Serif" panose="020A0603040505020204" pitchFamily="18" charset="0"/>
                  </a:rPr>
                  <a:t>Y</a:t>
                </a:r>
                <a:r>
                  <a:rPr lang="en-CA" sz="1800" i="0" baseline="0" dirty="0">
                    <a:latin typeface="PT Serif" panose="020A0603040505020204" pitchFamily="18" charset="0"/>
                  </a:rPr>
                  <a:t> approach </a:t>
                </a:r>
                <a:r>
                  <a:rPr lang="en-CA" sz="1800" i="0" baseline="0" dirty="0"/>
                  <a:t>zero. For the given utility function, if </a:t>
                </a:r>
                <a:r>
                  <a:rPr lang="en-CA" sz="1800" i="1" baseline="0" dirty="0"/>
                  <a:t>X</a:t>
                </a:r>
                <a:r>
                  <a:rPr lang="en-CA" sz="1800" i="0" baseline="0" dirty="0"/>
                  <a:t> increases from </a:t>
                </a:r>
                <a:r>
                  <a:rPr lang="en-CA" sz="1800" i="1" baseline="0" dirty="0"/>
                  <a:t>X</a:t>
                </a:r>
                <a:r>
                  <a:rPr lang="en-CA" sz="1800" i="0" baseline="0" dirty="0"/>
                  <a:t> to </a:t>
                </a:r>
                <a:r>
                  <a:rPr lang="en-CA" sz="1800" i="1" baseline="0" dirty="0" err="1"/>
                  <a:t>X+h</a:t>
                </a:r>
                <a:r>
                  <a:rPr lang="en-CA" sz="1800" i="0" baseline="0" dirty="0"/>
                  <a:t>, utility increases from </a:t>
                </a:r>
                <a14:m>
                  <m:oMath xmlns:m="http://schemas.openxmlformats.org/officeDocument/2006/math">
                    <m:rad>
                      <m:radPr>
                        <m:degHide m:val="on"/>
                        <m:ctrlPr>
                          <a:rPr lang="en-CA" sz="1800" b="0" i="1" smtClean="0">
                            <a:latin typeface="Cambria Math" panose="02040503050406030204" pitchFamily="18" charset="0"/>
                            <a:ea typeface="Cambria Math" panose="02040503050406030204" pitchFamily="18" charset="0"/>
                          </a:rPr>
                        </m:ctrlPr>
                      </m:radPr>
                      <m:deg/>
                      <m:e>
                        <m:r>
                          <a:rPr lang="en-CA" sz="1800" b="0" i="1" smtClean="0">
                            <a:latin typeface="Cambria Math" panose="02040503050406030204" pitchFamily="18" charset="0"/>
                            <a:ea typeface="Cambria Math" panose="02040503050406030204" pitchFamily="18" charset="0"/>
                          </a:rPr>
                          <m:t>𝑋𝑌</m:t>
                        </m:r>
                      </m:e>
                    </m:rad>
                  </m:oMath>
                </a14:m>
                <a:r>
                  <a:rPr lang="en-CA" sz="1800" i="0" baseline="0" dirty="0"/>
                  <a:t> to </a:t>
                </a:r>
                <a14:m>
                  <m:oMath xmlns:m="http://schemas.openxmlformats.org/officeDocument/2006/math">
                    <m:rad>
                      <m:radPr>
                        <m:degHide m:val="on"/>
                        <m:ctrlPr>
                          <a:rPr lang="en-CA" sz="1800" b="0" i="1" smtClean="0">
                            <a:latin typeface="Cambria Math" panose="02040503050406030204" pitchFamily="18" charset="0"/>
                            <a:ea typeface="Cambria Math" panose="02040503050406030204" pitchFamily="18" charset="0"/>
                          </a:rPr>
                        </m:ctrlPr>
                      </m:radPr>
                      <m:deg/>
                      <m:e>
                        <m:d>
                          <m:dPr>
                            <m:ctrlPr>
                              <a:rPr lang="en-CA" sz="1800" b="0" i="1" smtClean="0">
                                <a:latin typeface="Cambria Math" panose="02040503050406030204" pitchFamily="18" charset="0"/>
                                <a:ea typeface="Cambria Math" panose="02040503050406030204" pitchFamily="18" charset="0"/>
                              </a:rPr>
                            </m:ctrlPr>
                          </m:dPr>
                          <m:e>
                            <m:r>
                              <a:rPr lang="en-CA" sz="1800" b="0" i="1" smtClean="0">
                                <a:latin typeface="Cambria Math" panose="02040503050406030204" pitchFamily="18" charset="0"/>
                                <a:ea typeface="Cambria Math" panose="02040503050406030204" pitchFamily="18" charset="0"/>
                              </a:rPr>
                              <m:t>𝑋</m:t>
                            </m:r>
                            <m:r>
                              <a:rPr lang="en-CA" sz="1800" b="0" i="1" smtClean="0">
                                <a:latin typeface="Cambria Math" panose="02040503050406030204" pitchFamily="18" charset="0"/>
                                <a:ea typeface="Cambria Math" panose="02040503050406030204" pitchFamily="18" charset="0"/>
                              </a:rPr>
                              <m:t>+</m:t>
                            </m:r>
                            <m:r>
                              <a:rPr lang="en-CA" sz="1800" b="0" i="1" smtClean="0">
                                <a:latin typeface="Cambria Math" panose="02040503050406030204" pitchFamily="18" charset="0"/>
                                <a:ea typeface="Cambria Math" panose="02040503050406030204" pitchFamily="18" charset="0"/>
                              </a:rPr>
                              <m:t>h</m:t>
                            </m:r>
                          </m:e>
                        </m:d>
                        <m:r>
                          <a:rPr lang="en-CA" sz="1800" b="0" i="1" smtClean="0">
                            <a:latin typeface="Cambria Math" panose="02040503050406030204" pitchFamily="18" charset="0"/>
                            <a:ea typeface="Cambria Math" panose="02040503050406030204" pitchFamily="18" charset="0"/>
                          </a:rPr>
                          <m:t>𝑌</m:t>
                        </m:r>
                      </m:e>
                    </m:rad>
                  </m:oMath>
                </a14:m>
                <a:r>
                  <a:rPr lang="en-CA" sz="1800" i="0" baseline="0" dirty="0"/>
                  <a:t>: the change in utility (</a:t>
                </a:r>
                <a14:m>
                  <m:oMath xmlns:m="http://schemas.openxmlformats.org/officeDocument/2006/math">
                    <m:r>
                      <a:rPr lang="en-CA" sz="1800" i="1" baseline="0" smtClean="0">
                        <a:latin typeface="Cambria Math" panose="02040503050406030204" pitchFamily="18" charset="0"/>
                        <a:ea typeface="Cambria Math" panose="02040503050406030204" pitchFamily="18" charset="0"/>
                      </a:rPr>
                      <m:t>∆</m:t>
                    </m:r>
                    <m:r>
                      <a:rPr lang="en-CA" sz="1800" b="0" i="1" baseline="0" smtClean="0">
                        <a:latin typeface="Cambria Math" panose="02040503050406030204" pitchFamily="18" charset="0"/>
                        <a:ea typeface="Cambria Math" panose="02040503050406030204" pitchFamily="18" charset="0"/>
                      </a:rPr>
                      <m:t>𝑈</m:t>
                    </m:r>
                  </m:oMath>
                </a14:m>
                <a:r>
                  <a:rPr lang="en-CA" sz="1800" i="0" baseline="0" dirty="0"/>
                  <a:t>) is equal to </a:t>
                </a:r>
                <a14:m>
                  <m:oMath xmlns:m="http://schemas.openxmlformats.org/officeDocument/2006/math">
                    <m:rad>
                      <m:radPr>
                        <m:degHide m:val="on"/>
                        <m:ctrlPr>
                          <a:rPr lang="en-CA" sz="1800" b="0" i="1" smtClean="0">
                            <a:latin typeface="Cambria Math" panose="02040503050406030204" pitchFamily="18" charset="0"/>
                            <a:ea typeface="Cambria Math" panose="02040503050406030204" pitchFamily="18" charset="0"/>
                          </a:rPr>
                        </m:ctrlPr>
                      </m:radPr>
                      <m:deg/>
                      <m:e>
                        <m:d>
                          <m:dPr>
                            <m:ctrlPr>
                              <a:rPr lang="en-CA" sz="1800" b="0" i="1" smtClean="0">
                                <a:latin typeface="Cambria Math" panose="02040503050406030204" pitchFamily="18" charset="0"/>
                                <a:ea typeface="Cambria Math" panose="02040503050406030204" pitchFamily="18" charset="0"/>
                              </a:rPr>
                            </m:ctrlPr>
                          </m:dPr>
                          <m:e>
                            <m:r>
                              <a:rPr lang="en-CA" sz="1800" b="0" i="1" smtClean="0">
                                <a:latin typeface="Cambria Math" panose="02040503050406030204" pitchFamily="18" charset="0"/>
                                <a:ea typeface="Cambria Math" panose="02040503050406030204" pitchFamily="18" charset="0"/>
                              </a:rPr>
                              <m:t>𝑋</m:t>
                            </m:r>
                            <m:r>
                              <a:rPr lang="en-CA" sz="1800" b="0" i="1" smtClean="0">
                                <a:latin typeface="Cambria Math" panose="02040503050406030204" pitchFamily="18" charset="0"/>
                                <a:ea typeface="Cambria Math" panose="02040503050406030204" pitchFamily="18" charset="0"/>
                              </a:rPr>
                              <m:t>+</m:t>
                            </m:r>
                            <m:r>
                              <a:rPr lang="en-CA" sz="1800" b="0" i="1" smtClean="0">
                                <a:latin typeface="Cambria Math" panose="02040503050406030204" pitchFamily="18" charset="0"/>
                                <a:ea typeface="Cambria Math" panose="02040503050406030204" pitchFamily="18" charset="0"/>
                              </a:rPr>
                              <m:t>h</m:t>
                            </m:r>
                          </m:e>
                        </m:d>
                        <m:r>
                          <a:rPr lang="en-CA" sz="1800" b="0" i="1" smtClean="0">
                            <a:latin typeface="Cambria Math" panose="02040503050406030204" pitchFamily="18" charset="0"/>
                            <a:ea typeface="Cambria Math" panose="02040503050406030204" pitchFamily="18" charset="0"/>
                          </a:rPr>
                          <m:t>𝑌</m:t>
                        </m:r>
                      </m:e>
                    </m:rad>
                    <m:r>
                      <a:rPr lang="en-CA" sz="1800" b="0" i="1" smtClean="0">
                        <a:latin typeface="Cambria Math" panose="02040503050406030204" pitchFamily="18" charset="0"/>
                        <a:ea typeface="Cambria Math" panose="02040503050406030204" pitchFamily="18" charset="0"/>
                      </a:rPr>
                      <m:t>−</m:t>
                    </m:r>
                    <m:rad>
                      <m:radPr>
                        <m:degHide m:val="on"/>
                        <m:ctrlPr>
                          <a:rPr lang="en-CA" sz="1800" b="0" i="1" smtClean="0">
                            <a:latin typeface="Cambria Math" panose="02040503050406030204" pitchFamily="18" charset="0"/>
                            <a:ea typeface="Cambria Math" panose="02040503050406030204" pitchFamily="18" charset="0"/>
                          </a:rPr>
                        </m:ctrlPr>
                      </m:radPr>
                      <m:deg/>
                      <m:e>
                        <m:r>
                          <a:rPr lang="en-CA" sz="1800" b="0" i="1" smtClean="0">
                            <a:latin typeface="Cambria Math" panose="02040503050406030204" pitchFamily="18" charset="0"/>
                            <a:ea typeface="Cambria Math" panose="02040503050406030204" pitchFamily="18" charset="0"/>
                          </a:rPr>
                          <m:t>𝑋𝑌</m:t>
                        </m:r>
                      </m:e>
                    </m:rad>
                  </m:oMath>
                </a14:m>
                <a:r>
                  <a:rPr lang="en-CA" sz="1800" i="0" baseline="0" dirty="0"/>
                  <a:t> and the change in </a:t>
                </a:r>
                <a:r>
                  <a:rPr lang="en-CA" sz="1800" i="1" baseline="0" dirty="0"/>
                  <a:t>X</a:t>
                </a:r>
                <a:r>
                  <a:rPr lang="en-CA" sz="1800" i="0" baseline="0" dirty="0"/>
                  <a:t> (</a:t>
                </a:r>
                <a14:m>
                  <m:oMath xmlns:m="http://schemas.openxmlformats.org/officeDocument/2006/math">
                    <m:r>
                      <a:rPr lang="en-CA" sz="1800" i="1" baseline="0" smtClean="0">
                        <a:latin typeface="Cambria Math" panose="02040503050406030204" pitchFamily="18" charset="0"/>
                        <a:ea typeface="Cambria Math" panose="02040503050406030204" pitchFamily="18" charset="0"/>
                      </a:rPr>
                      <m:t>∆</m:t>
                    </m:r>
                    <m:r>
                      <a:rPr lang="en-CA" sz="1800" b="0" i="1" baseline="0" smtClean="0">
                        <a:latin typeface="Cambria Math" panose="02040503050406030204" pitchFamily="18" charset="0"/>
                        <a:ea typeface="Cambria Math" panose="02040503050406030204" pitchFamily="18" charset="0"/>
                      </a:rPr>
                      <m:t>𝑋</m:t>
                    </m:r>
                  </m:oMath>
                </a14:m>
                <a:r>
                  <a:rPr lang="en-CA" sz="1800" i="0" baseline="0" dirty="0"/>
                  <a:t>) is </a:t>
                </a:r>
                <a:r>
                  <a:rPr lang="en-CA" sz="1800" i="1" baseline="0" dirty="0"/>
                  <a:t>h</a:t>
                </a:r>
                <a:r>
                  <a:rPr lang="en-CA" sz="1800" i="0" baseline="0" dirty="0"/>
                  <a:t>.  The corresponding changes if </a:t>
                </a:r>
                <a:r>
                  <a:rPr lang="en-CA" sz="1800" i="1" baseline="0" dirty="0"/>
                  <a:t>Y</a:t>
                </a:r>
                <a:r>
                  <a:rPr lang="en-CA" sz="1800" i="0" baseline="0" dirty="0"/>
                  <a:t> increases by </a:t>
                </a:r>
                <a:r>
                  <a:rPr lang="en-CA" sz="1800" i="1" baseline="0" dirty="0"/>
                  <a:t>h</a:t>
                </a:r>
                <a:r>
                  <a:rPr lang="en-CA" sz="1800" i="0" baseline="0" dirty="0"/>
                  <a:t> are: </a:t>
                </a:r>
                <a14:m>
                  <m:oMath xmlns:m="http://schemas.openxmlformats.org/officeDocument/2006/math">
                    <m:r>
                      <a:rPr lang="en-CA" sz="1800" i="1" baseline="0" smtClean="0">
                        <a:latin typeface="Cambria Math" panose="02040503050406030204" pitchFamily="18" charset="0"/>
                        <a:ea typeface="Cambria Math" panose="02040503050406030204" pitchFamily="18" charset="0"/>
                      </a:rPr>
                      <m:t>∆</m:t>
                    </m:r>
                    <m:r>
                      <a:rPr lang="en-CA" sz="1800" b="0" i="1" baseline="0" smtClean="0">
                        <a:latin typeface="Cambria Math" panose="02040503050406030204" pitchFamily="18" charset="0"/>
                        <a:ea typeface="Cambria Math" panose="02040503050406030204" pitchFamily="18" charset="0"/>
                      </a:rPr>
                      <m:t>𝑈</m:t>
                    </m:r>
                    <m:r>
                      <a:rPr lang="en-CA" sz="1800" b="0" i="1" baseline="0" smtClean="0">
                        <a:latin typeface="Cambria Math" panose="02040503050406030204" pitchFamily="18" charset="0"/>
                        <a:ea typeface="Cambria Math" panose="02040503050406030204" pitchFamily="18" charset="0"/>
                      </a:rPr>
                      <m:t>=</m:t>
                    </m:r>
                    <m:rad>
                      <m:radPr>
                        <m:degHide m:val="on"/>
                        <m:ctrlPr>
                          <a:rPr lang="en-CA" sz="1800" b="0" i="1" smtClean="0">
                            <a:latin typeface="Cambria Math" panose="02040503050406030204" pitchFamily="18" charset="0"/>
                            <a:ea typeface="Cambria Math" panose="02040503050406030204" pitchFamily="18" charset="0"/>
                          </a:rPr>
                        </m:ctrlPr>
                      </m:radPr>
                      <m:deg/>
                      <m:e>
                        <m:r>
                          <a:rPr lang="en-CA" sz="1800" b="0" i="1" smtClean="0">
                            <a:latin typeface="Cambria Math" panose="02040503050406030204" pitchFamily="18" charset="0"/>
                            <a:ea typeface="Cambria Math" panose="02040503050406030204" pitchFamily="18" charset="0"/>
                          </a:rPr>
                          <m:t>𝑋</m:t>
                        </m:r>
                        <m:d>
                          <m:dPr>
                            <m:ctrlPr>
                              <a:rPr lang="en-CA" sz="1800" b="0" i="1" smtClean="0">
                                <a:latin typeface="Cambria Math" panose="02040503050406030204" pitchFamily="18" charset="0"/>
                                <a:ea typeface="Cambria Math" panose="02040503050406030204" pitchFamily="18" charset="0"/>
                              </a:rPr>
                            </m:ctrlPr>
                          </m:dPr>
                          <m:e>
                            <m:r>
                              <a:rPr lang="en-CA" sz="1800" b="0" i="1" smtClean="0">
                                <a:latin typeface="Cambria Math" panose="02040503050406030204" pitchFamily="18" charset="0"/>
                                <a:ea typeface="Cambria Math" panose="02040503050406030204" pitchFamily="18" charset="0"/>
                              </a:rPr>
                              <m:t>𝑌</m:t>
                            </m:r>
                            <m:r>
                              <a:rPr lang="en-CA" sz="1800" b="0" i="1" smtClean="0">
                                <a:latin typeface="Cambria Math" panose="02040503050406030204" pitchFamily="18" charset="0"/>
                                <a:ea typeface="Cambria Math" panose="02040503050406030204" pitchFamily="18" charset="0"/>
                              </a:rPr>
                              <m:t>+</m:t>
                            </m:r>
                            <m:r>
                              <a:rPr lang="en-CA" sz="1800" b="0" i="1" smtClean="0">
                                <a:latin typeface="Cambria Math" panose="02040503050406030204" pitchFamily="18" charset="0"/>
                                <a:ea typeface="Cambria Math" panose="02040503050406030204" pitchFamily="18" charset="0"/>
                              </a:rPr>
                              <m:t>h</m:t>
                            </m:r>
                          </m:e>
                        </m:d>
                      </m:e>
                    </m:rad>
                    <m:r>
                      <a:rPr lang="en-CA" sz="1800" b="0" i="1" smtClean="0">
                        <a:latin typeface="Cambria Math" panose="02040503050406030204" pitchFamily="18" charset="0"/>
                        <a:ea typeface="Cambria Math" panose="02040503050406030204" pitchFamily="18" charset="0"/>
                      </a:rPr>
                      <m:t>−</m:t>
                    </m:r>
                    <m:rad>
                      <m:radPr>
                        <m:degHide m:val="on"/>
                        <m:ctrlPr>
                          <a:rPr lang="en-CA" sz="1800" b="0" i="1" smtClean="0">
                            <a:latin typeface="Cambria Math" panose="02040503050406030204" pitchFamily="18" charset="0"/>
                            <a:ea typeface="Cambria Math" panose="02040503050406030204" pitchFamily="18" charset="0"/>
                          </a:rPr>
                        </m:ctrlPr>
                      </m:radPr>
                      <m:deg/>
                      <m:e>
                        <m:r>
                          <a:rPr lang="en-CA" sz="1800" b="0" i="1" smtClean="0">
                            <a:latin typeface="Cambria Math" panose="02040503050406030204" pitchFamily="18" charset="0"/>
                            <a:ea typeface="Cambria Math" panose="02040503050406030204" pitchFamily="18" charset="0"/>
                          </a:rPr>
                          <m:t>𝑋𝑌</m:t>
                        </m:r>
                      </m:e>
                    </m:rad>
                  </m:oMath>
                </a14:m>
                <a:r>
                  <a:rPr lang="en-CA" sz="1800" i="0" baseline="0" dirty="0"/>
                  <a:t> and </a:t>
                </a:r>
                <a14:m>
                  <m:oMath xmlns:m="http://schemas.openxmlformats.org/officeDocument/2006/math">
                    <m:r>
                      <a:rPr lang="en-CA" sz="1800" i="1" baseline="0" smtClean="0">
                        <a:latin typeface="Cambria Math" panose="02040503050406030204" pitchFamily="18" charset="0"/>
                        <a:ea typeface="Cambria Math" panose="02040503050406030204" pitchFamily="18" charset="0"/>
                      </a:rPr>
                      <m:t>∆</m:t>
                    </m:r>
                    <m:r>
                      <a:rPr lang="en-CA" sz="1800" b="0" i="1" baseline="0" smtClean="0">
                        <a:latin typeface="Cambria Math" panose="02040503050406030204" pitchFamily="18" charset="0"/>
                        <a:ea typeface="Cambria Math" panose="02040503050406030204" pitchFamily="18" charset="0"/>
                      </a:rPr>
                      <m:t>𝑌</m:t>
                    </m:r>
                    <m:r>
                      <a:rPr lang="en-CA" sz="1800" b="0" i="1" baseline="0" smtClean="0">
                        <a:latin typeface="Cambria Math" panose="02040503050406030204" pitchFamily="18" charset="0"/>
                        <a:ea typeface="Cambria Math" panose="02040503050406030204" pitchFamily="18" charset="0"/>
                      </a:rPr>
                      <m:t>=</m:t>
                    </m:r>
                    <m:r>
                      <a:rPr lang="en-CA" sz="1800" b="0" i="1" baseline="0" smtClean="0">
                        <a:latin typeface="Cambria Math" panose="02040503050406030204" pitchFamily="18" charset="0"/>
                        <a:ea typeface="Cambria Math" panose="02040503050406030204" pitchFamily="18" charset="0"/>
                      </a:rPr>
                      <m:t>h</m:t>
                    </m:r>
                  </m:oMath>
                </a14:m>
                <a:r>
                  <a:rPr lang="en-CA" sz="1800" i="0" baseline="0" dirty="0"/>
                  <a:t>. </a:t>
                </a:r>
                <a:r>
                  <a:rPr lang="en-CA" sz="1800" dirty="0"/>
                  <a:t>We can then express marginal utilities as limits of the ratios between </a:t>
                </a:r>
                <a14:m>
                  <m:oMath xmlns:m="http://schemas.openxmlformats.org/officeDocument/2006/math">
                    <m:r>
                      <a:rPr lang="en-CA" sz="1800" i="1">
                        <a:latin typeface="Cambria Math" panose="02040503050406030204" pitchFamily="18" charset="0"/>
                        <a:ea typeface="Cambria Math" panose="02040503050406030204" pitchFamily="18" charset="0"/>
                      </a:rPr>
                      <m:t>∆</m:t>
                    </m:r>
                    <m:r>
                      <a:rPr lang="en-CA" sz="1800" i="1">
                        <a:latin typeface="Cambria Math" panose="02040503050406030204" pitchFamily="18" charset="0"/>
                        <a:ea typeface="Cambria Math" panose="02040503050406030204" pitchFamily="18" charset="0"/>
                      </a:rPr>
                      <m:t>𝑈</m:t>
                    </m:r>
                  </m:oMath>
                </a14:m>
                <a:r>
                  <a:rPr lang="en-CA" sz="1800" i="0" baseline="0" dirty="0"/>
                  <a:t> and </a:t>
                </a:r>
                <a14:m>
                  <m:oMath xmlns:m="http://schemas.openxmlformats.org/officeDocument/2006/math">
                    <m:r>
                      <a:rPr lang="en-CA" sz="1800" i="1">
                        <a:latin typeface="Cambria Math" panose="02040503050406030204" pitchFamily="18" charset="0"/>
                        <a:ea typeface="Cambria Math" panose="02040503050406030204" pitchFamily="18" charset="0"/>
                      </a:rPr>
                      <m:t>∆</m:t>
                    </m:r>
                    <m:r>
                      <a:rPr lang="en-CA" sz="1800" i="1">
                        <a:latin typeface="Cambria Math" panose="02040503050406030204" pitchFamily="18" charset="0"/>
                        <a:ea typeface="Cambria Math" panose="02040503050406030204" pitchFamily="18" charset="0"/>
                      </a:rPr>
                      <m:t>𝑋</m:t>
                    </m:r>
                  </m:oMath>
                </a14:m>
                <a:r>
                  <a:rPr lang="en-CA" sz="1800" i="0" baseline="0" dirty="0"/>
                  <a:t> or </a:t>
                </a:r>
                <a14:m>
                  <m:oMath xmlns:m="http://schemas.openxmlformats.org/officeDocument/2006/math">
                    <m:r>
                      <a:rPr lang="en-CA" sz="1800" i="1">
                        <a:latin typeface="Cambria Math" panose="02040503050406030204" pitchFamily="18" charset="0"/>
                        <a:ea typeface="Cambria Math" panose="02040503050406030204" pitchFamily="18" charset="0"/>
                      </a:rPr>
                      <m:t>∆</m:t>
                    </m:r>
                    <m:r>
                      <a:rPr lang="en-CA" sz="1800" b="0" i="1" smtClean="0">
                        <a:latin typeface="Cambria Math" panose="02040503050406030204" pitchFamily="18" charset="0"/>
                        <a:ea typeface="Cambria Math" panose="02040503050406030204" pitchFamily="18" charset="0"/>
                      </a:rPr>
                      <m:t>𝑌</m:t>
                    </m:r>
                  </m:oMath>
                </a14:m>
                <a:r>
                  <a:rPr lang="en-CA" sz="1800" i="0" baseline="0" dirty="0"/>
                  <a:t> as </a:t>
                </a:r>
                <a:r>
                  <a:rPr lang="en-CA" sz="1800" i="1" baseline="0" dirty="0"/>
                  <a:t>h</a:t>
                </a:r>
                <a:r>
                  <a:rPr lang="en-CA" sz="1800" dirty="0"/>
                  <a:t> goes to zero (i.e., </a:t>
                </a:r>
                <a14:m>
                  <m:oMath xmlns:m="http://schemas.openxmlformats.org/officeDocument/2006/math">
                    <m:r>
                      <a:rPr lang="en-CA" sz="1800" i="1">
                        <a:latin typeface="Cambria Math" panose="02040503050406030204" pitchFamily="18" charset="0"/>
                        <a:ea typeface="Cambria Math" panose="02040503050406030204" pitchFamily="18" charset="0"/>
                      </a:rPr>
                      <m:t>∆</m:t>
                    </m:r>
                    <m:r>
                      <a:rPr lang="en-CA" sz="1800" i="1">
                        <a:latin typeface="Cambria Math" panose="02040503050406030204" pitchFamily="18" charset="0"/>
                        <a:ea typeface="Cambria Math" panose="02040503050406030204" pitchFamily="18" charset="0"/>
                      </a:rPr>
                      <m:t>𝑋</m:t>
                    </m:r>
                  </m:oMath>
                </a14:m>
                <a:r>
                  <a:rPr lang="en-CA" sz="1800" i="0" baseline="0" dirty="0"/>
                  <a:t> or </a:t>
                </a:r>
                <a14:m>
                  <m:oMath xmlns:m="http://schemas.openxmlformats.org/officeDocument/2006/math">
                    <m:r>
                      <a:rPr lang="en-CA" sz="1800" i="1">
                        <a:latin typeface="Cambria Math" panose="02040503050406030204" pitchFamily="18" charset="0"/>
                        <a:ea typeface="Cambria Math" panose="02040503050406030204" pitchFamily="18" charset="0"/>
                      </a:rPr>
                      <m:t>∆</m:t>
                    </m:r>
                    <m:r>
                      <a:rPr lang="en-CA" sz="1800" b="0" i="1" smtClean="0">
                        <a:latin typeface="Cambria Math" panose="02040503050406030204" pitchFamily="18" charset="0"/>
                        <a:ea typeface="Cambria Math" panose="02040503050406030204" pitchFamily="18" charset="0"/>
                      </a:rPr>
                      <m:t>𝑌</m:t>
                    </m:r>
                  </m:oMath>
                </a14:m>
                <a:r>
                  <a:rPr lang="en-CA" sz="1800" i="0" baseline="0" dirty="0"/>
                  <a:t> goes</a:t>
                </a:r>
                <a:r>
                  <a:rPr lang="en-CA" sz="1800" i="0" dirty="0"/>
                  <a:t> to zero). </a:t>
                </a:r>
                <a:r>
                  <a:rPr lang="en-CA" sz="1800" dirty="0"/>
                  <a:t>More technically (and for the given utility function),</a:t>
                </a:r>
                <a:endParaRPr lang="en-CA" sz="1800" i="0" baseline="0" dirty="0"/>
              </a:p>
              <a:p>
                <a:pPr marL="0" indent="0" algn="ctr">
                  <a:buNone/>
                </a:pPr>
                <a14:m>
                  <m:oMath xmlns:m="http://schemas.openxmlformats.org/officeDocument/2006/math">
                    <m:sSub>
                      <m:sSubPr>
                        <m:ctrlPr>
                          <a:rPr lang="en-CA" sz="1800" b="0" i="1" smtClean="0">
                            <a:latin typeface="Cambria Math" panose="02040503050406030204" pitchFamily="18" charset="0"/>
                          </a:rPr>
                        </m:ctrlPr>
                      </m:sSubPr>
                      <m:e>
                        <m:r>
                          <a:rPr lang="en-CA" sz="1800" b="0" i="1" smtClean="0">
                            <a:latin typeface="Cambria Math" panose="02040503050406030204" pitchFamily="18" charset="0"/>
                          </a:rPr>
                          <m:t>𝑀𝑈</m:t>
                        </m:r>
                      </m:e>
                      <m:sub>
                        <m:r>
                          <a:rPr lang="en-CA" sz="1800" b="0" i="1" smtClean="0">
                            <a:latin typeface="Cambria Math" panose="02040503050406030204" pitchFamily="18" charset="0"/>
                          </a:rPr>
                          <m:t>𝑋</m:t>
                        </m:r>
                      </m:sub>
                    </m:sSub>
                    <m:r>
                      <a:rPr lang="en-CA" sz="1800" b="0" i="1" smtClean="0">
                        <a:latin typeface="Cambria Math" panose="02040503050406030204" pitchFamily="18" charset="0"/>
                      </a:rPr>
                      <m:t>=</m:t>
                    </m:r>
                    <m:func>
                      <m:funcPr>
                        <m:ctrlPr>
                          <a:rPr lang="pt-BR" sz="1800" b="0" i="1" smtClean="0">
                            <a:latin typeface="Cambria Math" panose="02040503050406030204" pitchFamily="18" charset="0"/>
                          </a:rPr>
                        </m:ctrlPr>
                      </m:funcPr>
                      <m:fName>
                        <m:limLow>
                          <m:limLowPr>
                            <m:ctrlPr>
                              <a:rPr lang="pt-BR" sz="1800" b="0" i="1" smtClean="0">
                                <a:latin typeface="Cambria Math" panose="02040503050406030204" pitchFamily="18" charset="0"/>
                              </a:rPr>
                            </m:ctrlPr>
                          </m:limLowPr>
                          <m:e>
                            <m:r>
                              <m:rPr>
                                <m:sty m:val="p"/>
                              </m:rPr>
                              <a:rPr lang="pt-BR" sz="1800" b="0" i="0" smtClean="0">
                                <a:latin typeface="Cambria Math" panose="02040503050406030204" pitchFamily="18" charset="0"/>
                              </a:rPr>
                              <m:t>lim</m:t>
                            </m:r>
                          </m:e>
                          <m:lim>
                            <m:r>
                              <a:rPr lang="en-CA" sz="1800" b="0" i="1" smtClean="0">
                                <a:latin typeface="Cambria Math" panose="02040503050406030204" pitchFamily="18" charset="0"/>
                              </a:rPr>
                              <m:t>h</m:t>
                            </m:r>
                            <m:r>
                              <a:rPr lang="pt-BR" sz="1800" b="0" i="1" smtClean="0">
                                <a:latin typeface="Cambria Math" panose="02040503050406030204" pitchFamily="18" charset="0"/>
                              </a:rPr>
                              <m:t>→</m:t>
                            </m:r>
                            <m:r>
                              <a:rPr lang="en-CA" sz="1800" b="0" i="1" smtClean="0">
                                <a:latin typeface="Cambria Math" panose="02040503050406030204" pitchFamily="18" charset="0"/>
                              </a:rPr>
                              <m:t>0</m:t>
                            </m:r>
                          </m:lim>
                        </m:limLow>
                      </m:fName>
                      <m:e>
                        <m:f>
                          <m:fPr>
                            <m:ctrlPr>
                              <a:rPr lang="en-CA" sz="1800" b="0" i="1" smtClean="0">
                                <a:latin typeface="Cambria Math" panose="02040503050406030204" pitchFamily="18" charset="0"/>
                              </a:rPr>
                            </m:ctrlPr>
                          </m:fPr>
                          <m:num>
                            <m:d>
                              <m:dPr>
                                <m:begChr m:val="["/>
                                <m:endChr m:val="]"/>
                                <m:ctrlPr>
                                  <a:rPr lang="en-CA" sz="1800" b="0" i="1" smtClean="0">
                                    <a:latin typeface="Cambria Math" panose="02040503050406030204" pitchFamily="18" charset="0"/>
                                  </a:rPr>
                                </m:ctrlPr>
                              </m:dPr>
                              <m:e>
                                <m:rad>
                                  <m:radPr>
                                    <m:degHide m:val="on"/>
                                    <m:ctrlPr>
                                      <a:rPr lang="en-CA" sz="1800" b="0" i="1" smtClean="0">
                                        <a:latin typeface="Cambria Math" panose="02040503050406030204" pitchFamily="18" charset="0"/>
                                        <a:ea typeface="Cambria Math" panose="02040503050406030204" pitchFamily="18" charset="0"/>
                                      </a:rPr>
                                    </m:ctrlPr>
                                  </m:radPr>
                                  <m:deg/>
                                  <m:e>
                                    <m:d>
                                      <m:dPr>
                                        <m:ctrlPr>
                                          <a:rPr lang="en-CA" sz="1800" b="0" i="1" smtClean="0">
                                            <a:latin typeface="Cambria Math" panose="02040503050406030204" pitchFamily="18" charset="0"/>
                                            <a:ea typeface="Cambria Math" panose="02040503050406030204" pitchFamily="18" charset="0"/>
                                          </a:rPr>
                                        </m:ctrlPr>
                                      </m:dPr>
                                      <m:e>
                                        <m:r>
                                          <a:rPr lang="en-CA" sz="1800" b="0" i="1" smtClean="0">
                                            <a:latin typeface="Cambria Math" panose="02040503050406030204" pitchFamily="18" charset="0"/>
                                            <a:ea typeface="Cambria Math" panose="02040503050406030204" pitchFamily="18" charset="0"/>
                                          </a:rPr>
                                          <m:t>𝑋</m:t>
                                        </m:r>
                                        <m:r>
                                          <a:rPr lang="en-CA" sz="1800" b="0" i="1" smtClean="0">
                                            <a:latin typeface="Cambria Math" panose="02040503050406030204" pitchFamily="18" charset="0"/>
                                            <a:ea typeface="Cambria Math" panose="02040503050406030204" pitchFamily="18" charset="0"/>
                                          </a:rPr>
                                          <m:t>+</m:t>
                                        </m:r>
                                        <m:r>
                                          <a:rPr lang="en-CA" sz="1800" b="0" i="1" smtClean="0">
                                            <a:latin typeface="Cambria Math" panose="02040503050406030204" pitchFamily="18" charset="0"/>
                                            <a:ea typeface="Cambria Math" panose="02040503050406030204" pitchFamily="18" charset="0"/>
                                          </a:rPr>
                                          <m:t>h</m:t>
                                        </m:r>
                                      </m:e>
                                    </m:d>
                                    <m:r>
                                      <a:rPr lang="en-CA" sz="1800" b="0" i="1" smtClean="0">
                                        <a:latin typeface="Cambria Math" panose="02040503050406030204" pitchFamily="18" charset="0"/>
                                        <a:ea typeface="Cambria Math" panose="02040503050406030204" pitchFamily="18" charset="0"/>
                                      </a:rPr>
                                      <m:t>𝑌</m:t>
                                    </m:r>
                                  </m:e>
                                </m:rad>
                                <m:r>
                                  <a:rPr lang="en-CA" sz="1800" b="0" i="1" smtClean="0">
                                    <a:latin typeface="Cambria Math" panose="02040503050406030204" pitchFamily="18" charset="0"/>
                                    <a:ea typeface="Cambria Math" panose="02040503050406030204" pitchFamily="18" charset="0"/>
                                  </a:rPr>
                                  <m:t>−</m:t>
                                </m:r>
                                <m:rad>
                                  <m:radPr>
                                    <m:degHide m:val="on"/>
                                    <m:ctrlPr>
                                      <a:rPr lang="en-CA" sz="1800" b="0" i="1" smtClean="0">
                                        <a:latin typeface="Cambria Math" panose="02040503050406030204" pitchFamily="18" charset="0"/>
                                        <a:ea typeface="Cambria Math" panose="02040503050406030204" pitchFamily="18" charset="0"/>
                                      </a:rPr>
                                    </m:ctrlPr>
                                  </m:radPr>
                                  <m:deg/>
                                  <m:e>
                                    <m:r>
                                      <a:rPr lang="en-CA" sz="1800" b="0" i="1" smtClean="0">
                                        <a:latin typeface="Cambria Math" panose="02040503050406030204" pitchFamily="18" charset="0"/>
                                        <a:ea typeface="Cambria Math" panose="02040503050406030204" pitchFamily="18" charset="0"/>
                                      </a:rPr>
                                      <m:t>𝑋𝑌</m:t>
                                    </m:r>
                                  </m:e>
                                </m:rad>
                              </m:e>
                            </m:d>
                          </m:num>
                          <m:den>
                            <m:r>
                              <a:rPr lang="en-CA" sz="1800" b="0" i="1" smtClean="0">
                                <a:latin typeface="Cambria Math" panose="02040503050406030204" pitchFamily="18" charset="0"/>
                              </a:rPr>
                              <m:t>h</m:t>
                            </m:r>
                          </m:den>
                        </m:f>
                      </m:e>
                    </m:func>
                  </m:oMath>
                </a14:m>
                <a:r>
                  <a:rPr lang="en-CA" sz="1800" dirty="0"/>
                  <a:t>     and     </a:t>
                </a:r>
                <a14:m>
                  <m:oMath xmlns:m="http://schemas.openxmlformats.org/officeDocument/2006/math">
                    <m:sSub>
                      <m:sSubPr>
                        <m:ctrlPr>
                          <a:rPr lang="en-CA" sz="1800" b="0" i="1" smtClean="0">
                            <a:latin typeface="Cambria Math" panose="02040503050406030204" pitchFamily="18" charset="0"/>
                          </a:rPr>
                        </m:ctrlPr>
                      </m:sSubPr>
                      <m:e>
                        <m:r>
                          <a:rPr lang="en-CA" sz="1800" b="0" i="1" smtClean="0">
                            <a:latin typeface="Cambria Math" panose="02040503050406030204" pitchFamily="18" charset="0"/>
                          </a:rPr>
                          <m:t>𝑀𝑈</m:t>
                        </m:r>
                      </m:e>
                      <m:sub>
                        <m:r>
                          <a:rPr lang="en-CA" sz="1800" b="0" i="1" smtClean="0">
                            <a:latin typeface="Cambria Math" panose="02040503050406030204" pitchFamily="18" charset="0"/>
                          </a:rPr>
                          <m:t>𝑌</m:t>
                        </m:r>
                      </m:sub>
                    </m:sSub>
                    <m:r>
                      <a:rPr lang="en-CA" sz="1800" b="0" i="1" smtClean="0">
                        <a:latin typeface="Cambria Math" panose="02040503050406030204" pitchFamily="18" charset="0"/>
                      </a:rPr>
                      <m:t>=</m:t>
                    </m:r>
                    <m:func>
                      <m:funcPr>
                        <m:ctrlPr>
                          <a:rPr lang="pt-BR" sz="1800" b="0" i="1" smtClean="0">
                            <a:latin typeface="Cambria Math" panose="02040503050406030204" pitchFamily="18" charset="0"/>
                          </a:rPr>
                        </m:ctrlPr>
                      </m:funcPr>
                      <m:fName>
                        <m:limLow>
                          <m:limLowPr>
                            <m:ctrlPr>
                              <a:rPr lang="pt-BR" sz="1800" b="0" i="1" smtClean="0">
                                <a:latin typeface="Cambria Math" panose="02040503050406030204" pitchFamily="18" charset="0"/>
                              </a:rPr>
                            </m:ctrlPr>
                          </m:limLowPr>
                          <m:e>
                            <m:r>
                              <m:rPr>
                                <m:sty m:val="p"/>
                              </m:rPr>
                              <a:rPr lang="pt-BR" sz="1800" b="0" i="0" smtClean="0">
                                <a:latin typeface="Cambria Math" panose="02040503050406030204" pitchFamily="18" charset="0"/>
                              </a:rPr>
                              <m:t>lim</m:t>
                            </m:r>
                          </m:e>
                          <m:lim>
                            <m:r>
                              <a:rPr lang="en-CA" sz="1800" b="0" i="1" smtClean="0">
                                <a:latin typeface="Cambria Math" panose="02040503050406030204" pitchFamily="18" charset="0"/>
                              </a:rPr>
                              <m:t>h</m:t>
                            </m:r>
                            <m:r>
                              <a:rPr lang="pt-BR" sz="1800" b="0" i="1" smtClean="0">
                                <a:latin typeface="Cambria Math" panose="02040503050406030204" pitchFamily="18" charset="0"/>
                              </a:rPr>
                              <m:t>→</m:t>
                            </m:r>
                            <m:r>
                              <a:rPr lang="en-CA" sz="1800" b="0" i="1" smtClean="0">
                                <a:latin typeface="Cambria Math" panose="02040503050406030204" pitchFamily="18" charset="0"/>
                              </a:rPr>
                              <m:t>0</m:t>
                            </m:r>
                          </m:lim>
                        </m:limLow>
                      </m:fName>
                      <m:e>
                        <m:f>
                          <m:fPr>
                            <m:ctrlPr>
                              <a:rPr lang="en-CA" sz="1800" b="0" i="1" smtClean="0">
                                <a:latin typeface="Cambria Math" panose="02040503050406030204" pitchFamily="18" charset="0"/>
                              </a:rPr>
                            </m:ctrlPr>
                          </m:fPr>
                          <m:num>
                            <m:d>
                              <m:dPr>
                                <m:begChr m:val="["/>
                                <m:endChr m:val="]"/>
                                <m:ctrlPr>
                                  <a:rPr lang="en-CA" sz="1800" b="0" i="1" smtClean="0">
                                    <a:latin typeface="Cambria Math" panose="02040503050406030204" pitchFamily="18" charset="0"/>
                                  </a:rPr>
                                </m:ctrlPr>
                              </m:dPr>
                              <m:e>
                                <m:rad>
                                  <m:radPr>
                                    <m:degHide m:val="on"/>
                                    <m:ctrlPr>
                                      <a:rPr lang="en-CA" sz="1800" b="0" i="1" smtClean="0">
                                        <a:latin typeface="Cambria Math" panose="02040503050406030204" pitchFamily="18" charset="0"/>
                                        <a:ea typeface="Cambria Math" panose="02040503050406030204" pitchFamily="18" charset="0"/>
                                      </a:rPr>
                                    </m:ctrlPr>
                                  </m:radPr>
                                  <m:deg/>
                                  <m:e>
                                    <m:r>
                                      <a:rPr lang="en-CA" sz="1800" b="0" i="1" smtClean="0">
                                        <a:latin typeface="Cambria Math" panose="02040503050406030204" pitchFamily="18" charset="0"/>
                                        <a:ea typeface="Cambria Math" panose="02040503050406030204" pitchFamily="18" charset="0"/>
                                      </a:rPr>
                                      <m:t>𝑋</m:t>
                                    </m:r>
                                    <m:d>
                                      <m:dPr>
                                        <m:ctrlPr>
                                          <a:rPr lang="en-CA" sz="1800" b="0" i="1" smtClean="0">
                                            <a:latin typeface="Cambria Math" panose="02040503050406030204" pitchFamily="18" charset="0"/>
                                            <a:ea typeface="Cambria Math" panose="02040503050406030204" pitchFamily="18" charset="0"/>
                                          </a:rPr>
                                        </m:ctrlPr>
                                      </m:dPr>
                                      <m:e>
                                        <m:r>
                                          <a:rPr lang="en-CA" sz="1800" b="0" i="1" smtClean="0">
                                            <a:latin typeface="Cambria Math" panose="02040503050406030204" pitchFamily="18" charset="0"/>
                                            <a:ea typeface="Cambria Math" panose="02040503050406030204" pitchFamily="18" charset="0"/>
                                          </a:rPr>
                                          <m:t>𝑌</m:t>
                                        </m:r>
                                        <m:r>
                                          <a:rPr lang="en-CA" sz="1800" b="0" i="1" smtClean="0">
                                            <a:latin typeface="Cambria Math" panose="02040503050406030204" pitchFamily="18" charset="0"/>
                                            <a:ea typeface="Cambria Math" panose="02040503050406030204" pitchFamily="18" charset="0"/>
                                          </a:rPr>
                                          <m:t>+</m:t>
                                        </m:r>
                                        <m:r>
                                          <a:rPr lang="en-CA" sz="1800" b="0" i="1" smtClean="0">
                                            <a:latin typeface="Cambria Math" panose="02040503050406030204" pitchFamily="18" charset="0"/>
                                            <a:ea typeface="Cambria Math" panose="02040503050406030204" pitchFamily="18" charset="0"/>
                                          </a:rPr>
                                          <m:t>h</m:t>
                                        </m:r>
                                      </m:e>
                                    </m:d>
                                  </m:e>
                                </m:rad>
                                <m:r>
                                  <a:rPr lang="en-CA" sz="1800" b="0" i="1" smtClean="0">
                                    <a:latin typeface="Cambria Math" panose="02040503050406030204" pitchFamily="18" charset="0"/>
                                    <a:ea typeface="Cambria Math" panose="02040503050406030204" pitchFamily="18" charset="0"/>
                                  </a:rPr>
                                  <m:t>−</m:t>
                                </m:r>
                                <m:rad>
                                  <m:radPr>
                                    <m:degHide m:val="on"/>
                                    <m:ctrlPr>
                                      <a:rPr lang="en-CA" sz="1800" b="0" i="1" smtClean="0">
                                        <a:latin typeface="Cambria Math" panose="02040503050406030204" pitchFamily="18" charset="0"/>
                                        <a:ea typeface="Cambria Math" panose="02040503050406030204" pitchFamily="18" charset="0"/>
                                      </a:rPr>
                                    </m:ctrlPr>
                                  </m:radPr>
                                  <m:deg/>
                                  <m:e>
                                    <m:r>
                                      <a:rPr lang="en-CA" sz="1800" b="0" i="1" smtClean="0">
                                        <a:latin typeface="Cambria Math" panose="02040503050406030204" pitchFamily="18" charset="0"/>
                                        <a:ea typeface="Cambria Math" panose="02040503050406030204" pitchFamily="18" charset="0"/>
                                      </a:rPr>
                                      <m:t>𝑋𝑌</m:t>
                                    </m:r>
                                  </m:e>
                                </m:rad>
                              </m:e>
                            </m:d>
                          </m:num>
                          <m:den>
                            <m:r>
                              <a:rPr lang="en-CA" sz="1800" b="0" i="1" smtClean="0">
                                <a:latin typeface="Cambria Math" panose="02040503050406030204" pitchFamily="18" charset="0"/>
                              </a:rPr>
                              <m:t>h</m:t>
                            </m:r>
                          </m:den>
                        </m:f>
                      </m:e>
                    </m:func>
                  </m:oMath>
                </a14:m>
                <a:endParaRPr lang="en-CA" sz="1800" i="1" dirty="0"/>
              </a:p>
              <a:p>
                <a:pPr marL="0" indent="0">
                  <a:buNone/>
                </a:pPr>
                <a:r>
                  <a:rPr lang="en-CA" sz="1800" dirty="0"/>
                  <a:t>(click </a:t>
                </a:r>
                <a:r>
                  <a:rPr lang="en-CA" sz="1800" dirty="0">
                    <a:hlinkClick r:id="rId3" action="ppaction://hlinksldjump"/>
                  </a:rPr>
                  <a:t>here</a:t>
                </a:r>
                <a:r>
                  <a:rPr lang="en-CA" sz="1800" dirty="0"/>
                  <a:t> for note 2)</a:t>
                </a:r>
              </a:p>
              <a:p>
                <a:pPr marL="0" indent="0" algn="ctr">
                  <a:buNone/>
                </a:pPr>
                <a:endParaRPr lang="en-CA" sz="1800" i="1" dirty="0"/>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4"/>
                <a:stretch>
                  <a:fillRect l="-522" t="-1301" r="-928"/>
                </a:stretch>
              </a:blipFill>
            </p:spPr>
            <p:txBody>
              <a:bodyPr/>
              <a:lstStyle/>
              <a:p>
                <a:r>
                  <a:rPr lang="en-CA">
                    <a:noFill/>
                  </a:rPr>
                  <a:t> </a:t>
                </a:r>
              </a:p>
            </p:txBody>
          </p:sp>
        </mc:Fallback>
      </mc:AlternateContent>
      <p:sp>
        <p:nvSpPr>
          <p:cNvPr id="4" name="Slide Number Placeholder 5">
            <a:extLst>
              <a:ext uri="{FF2B5EF4-FFF2-40B4-BE49-F238E27FC236}">
                <a16:creationId xmlns:a16="http://schemas.microsoft.com/office/drawing/2014/main" id="{4CD1BF99-EE03-4321-AF0E-9D80B123DF45}"/>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41</a:t>
            </a:fld>
            <a:endParaRPr lang="en-US" dirty="0"/>
          </a:p>
        </p:txBody>
      </p:sp>
    </p:spTree>
    <p:extLst>
      <p:ext uri="{BB962C8B-B14F-4D97-AF65-F5344CB8AC3E}">
        <p14:creationId xmlns:p14="http://schemas.microsoft.com/office/powerpoint/2010/main" val="42816072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Notes IV - b</a:t>
            </a: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pPr marL="0" indent="0">
                  <a:buNone/>
                </a:pPr>
                <a:r>
                  <a:rPr lang="en-CA" altLang="en-US" sz="1800" b="1" dirty="0"/>
                  <a:t>Note 2</a:t>
                </a:r>
                <a:r>
                  <a:rPr lang="en-CA" altLang="en-US" sz="1800" dirty="0"/>
                  <a:t>. Recall that </a:t>
                </a:r>
                <a:r>
                  <a:rPr lang="en-CA" altLang="en-US" sz="1800" i="1" dirty="0"/>
                  <a:t>MRS</a:t>
                </a:r>
                <a:r>
                  <a:rPr lang="en-CA" altLang="en-US" sz="1800" dirty="0"/>
                  <a:t> is the negative of the slope of an indifference curve. For the given utility function (</a:t>
                </a:r>
                <a14:m>
                  <m:oMath xmlns:m="http://schemas.openxmlformats.org/officeDocument/2006/math">
                    <m:r>
                      <a:rPr lang="en-CA" sz="1800" i="1">
                        <a:latin typeface="Cambria Math" panose="02040503050406030204" pitchFamily="18" charset="0"/>
                        <a:ea typeface="Cambria Math" panose="02040503050406030204" pitchFamily="18" charset="0"/>
                      </a:rPr>
                      <m:t>𝑈</m:t>
                    </m:r>
                    <m:r>
                      <a:rPr lang="en-CA" sz="1800" i="1">
                        <a:latin typeface="Cambria Math" panose="02040503050406030204" pitchFamily="18" charset="0"/>
                        <a:ea typeface="Cambria Math" panose="02040503050406030204" pitchFamily="18" charset="0"/>
                      </a:rPr>
                      <m:t>=</m:t>
                    </m:r>
                    <m:rad>
                      <m:radPr>
                        <m:degHide m:val="on"/>
                        <m:ctrlPr>
                          <a:rPr lang="en-CA" sz="1800" i="1">
                            <a:latin typeface="Cambria Math" panose="02040503050406030204" pitchFamily="18" charset="0"/>
                            <a:ea typeface="Cambria Math" panose="02040503050406030204" pitchFamily="18" charset="0"/>
                          </a:rPr>
                        </m:ctrlPr>
                      </m:radPr>
                      <m:deg/>
                      <m:e>
                        <m:r>
                          <a:rPr lang="en-CA" sz="1800" i="1">
                            <a:latin typeface="Cambria Math" panose="02040503050406030204" pitchFamily="18" charset="0"/>
                            <a:ea typeface="Cambria Math" panose="02040503050406030204" pitchFamily="18" charset="0"/>
                          </a:rPr>
                          <m:t>𝑋𝑌</m:t>
                        </m:r>
                      </m:e>
                    </m:rad>
                  </m:oMath>
                </a14:m>
                <a:r>
                  <a:rPr lang="en-CA" altLang="en-US" sz="1800" dirty="0"/>
                  <a:t>), the equation of the indifference curve for </a:t>
                </a:r>
                <a14:m>
                  <m:oMath xmlns:m="http://schemas.openxmlformats.org/officeDocument/2006/math">
                    <m:acc>
                      <m:accPr>
                        <m:chr m:val="̅"/>
                        <m:ctrlPr>
                          <a:rPr lang="en-CA" altLang="en-US" sz="1800" i="1" smtClean="0">
                            <a:latin typeface="Cambria Math" panose="02040503050406030204" pitchFamily="18" charset="0"/>
                          </a:rPr>
                        </m:ctrlPr>
                      </m:accPr>
                      <m:e>
                        <m:r>
                          <a:rPr lang="en-CA" altLang="en-US" sz="1800" b="0" i="1" smtClean="0">
                            <a:latin typeface="Cambria Math" panose="02040503050406030204" pitchFamily="18" charset="0"/>
                          </a:rPr>
                          <m:t>𝑈</m:t>
                        </m:r>
                      </m:e>
                    </m:acc>
                    <m:r>
                      <a:rPr lang="en-CA" altLang="en-US" sz="1800" b="0" i="1" smtClean="0">
                        <a:latin typeface="Cambria Math" panose="02040503050406030204" pitchFamily="18" charset="0"/>
                      </a:rPr>
                      <m:t>=100</m:t>
                    </m:r>
                  </m:oMath>
                </a14:m>
                <a:r>
                  <a:rPr lang="en-CA" altLang="en-US" sz="1800" dirty="0"/>
                  <a:t> is </a:t>
                </a:r>
                <a14:m>
                  <m:oMath xmlns:m="http://schemas.openxmlformats.org/officeDocument/2006/math">
                    <m:r>
                      <a:rPr lang="en-CA" sz="1800" i="1" dirty="0">
                        <a:latin typeface="Cambria Math" panose="02040503050406030204" pitchFamily="18" charset="0"/>
                      </a:rPr>
                      <m:t>𝑌</m:t>
                    </m:r>
                    <m:r>
                      <a:rPr lang="en-CA" sz="1800" i="1">
                        <a:latin typeface="Cambria Math" panose="02040503050406030204" pitchFamily="18" charset="0"/>
                      </a:rPr>
                      <m:t>=</m:t>
                    </m:r>
                    <m:f>
                      <m:fPr>
                        <m:ctrlPr>
                          <a:rPr lang="en-CA" sz="1800" i="1">
                            <a:latin typeface="Cambria Math" panose="02040503050406030204" pitchFamily="18" charset="0"/>
                          </a:rPr>
                        </m:ctrlPr>
                      </m:fPr>
                      <m:num>
                        <m:r>
                          <a:rPr lang="en-CA" sz="1800" i="1">
                            <a:latin typeface="Cambria Math" panose="02040503050406030204" pitchFamily="18" charset="0"/>
                          </a:rPr>
                          <m:t>10,000</m:t>
                        </m:r>
                      </m:num>
                      <m:den>
                        <m:r>
                          <a:rPr lang="en-CA" sz="1800" i="1">
                            <a:latin typeface="Cambria Math" panose="02040503050406030204" pitchFamily="18" charset="0"/>
                          </a:rPr>
                          <m:t>𝑋</m:t>
                        </m:r>
                      </m:den>
                    </m:f>
                  </m:oMath>
                </a14:m>
                <a:r>
                  <a:rPr lang="en-CA" altLang="en-US" sz="1800" dirty="0"/>
                  <a:t>, and </a:t>
                </a:r>
                <a14:m>
                  <m:oMath xmlns:m="http://schemas.openxmlformats.org/officeDocument/2006/math">
                    <m:sSub>
                      <m:sSubPr>
                        <m:ctrlPr>
                          <a:rPr lang="en-CA" sz="1800" i="1">
                            <a:latin typeface="Cambria Math" panose="02040503050406030204" pitchFamily="18" charset="0"/>
                          </a:rPr>
                        </m:ctrlPr>
                      </m:sSubPr>
                      <m:e>
                        <m:r>
                          <a:rPr lang="en-CA" sz="1800" i="1">
                            <a:latin typeface="Cambria Math" panose="02040503050406030204" pitchFamily="18" charset="0"/>
                          </a:rPr>
                          <m:t>𝑀𝑅𝑆</m:t>
                        </m:r>
                      </m:e>
                      <m:sub>
                        <m:r>
                          <a:rPr lang="en-CA" sz="1800" i="1">
                            <a:latin typeface="Cambria Math" panose="02040503050406030204" pitchFamily="18" charset="0"/>
                          </a:rPr>
                          <m:t>𝑋𝑌</m:t>
                        </m:r>
                      </m:sub>
                    </m:sSub>
                    <m:r>
                      <a:rPr lang="en-CA" altLang="en-US" sz="1800" i="1" smtClean="0">
                        <a:latin typeface="Cambria Math" panose="02040503050406030204" pitchFamily="18" charset="0"/>
                      </a:rPr>
                      <m:t>=</m:t>
                    </m:r>
                    <m:f>
                      <m:fPr>
                        <m:ctrlPr>
                          <a:rPr lang="en-CA" altLang="en-US" sz="1800" i="1" smtClean="0">
                            <a:latin typeface="Cambria Math" panose="02040503050406030204" pitchFamily="18" charset="0"/>
                          </a:rPr>
                        </m:ctrlPr>
                      </m:fPr>
                      <m:num>
                        <m:r>
                          <a:rPr lang="en-CA" sz="1800" i="1">
                            <a:latin typeface="Cambria Math" panose="02040503050406030204" pitchFamily="18" charset="0"/>
                            <a:ea typeface="Cambria Math" panose="02040503050406030204" pitchFamily="18" charset="0"/>
                          </a:rPr>
                          <m:t>∆</m:t>
                        </m:r>
                        <m:r>
                          <a:rPr lang="en-CA" sz="1800" b="0" i="1" smtClean="0">
                            <a:latin typeface="Cambria Math" panose="02040503050406030204" pitchFamily="18" charset="0"/>
                            <a:ea typeface="Cambria Math" panose="02040503050406030204" pitchFamily="18" charset="0"/>
                          </a:rPr>
                          <m:t>𝑌</m:t>
                        </m:r>
                      </m:num>
                      <m:den>
                        <m:r>
                          <a:rPr lang="en-CA" sz="1800" i="1">
                            <a:latin typeface="Cambria Math" panose="02040503050406030204" pitchFamily="18" charset="0"/>
                            <a:ea typeface="Cambria Math" panose="02040503050406030204" pitchFamily="18" charset="0"/>
                          </a:rPr>
                          <m:t>∆</m:t>
                        </m:r>
                        <m:r>
                          <a:rPr lang="en-CA" sz="1800" b="0" i="1" smtClean="0">
                            <a:latin typeface="Cambria Math" panose="02040503050406030204" pitchFamily="18" charset="0"/>
                            <a:ea typeface="Cambria Math" panose="02040503050406030204" pitchFamily="18" charset="0"/>
                          </a:rPr>
                          <m:t>𝑋</m:t>
                        </m:r>
                      </m:den>
                    </m:f>
                  </m:oMath>
                </a14:m>
                <a:r>
                  <a:rPr lang="en-CA" altLang="en-US" sz="1800" dirty="0"/>
                  <a:t> for an infinitely small change in </a:t>
                </a:r>
                <a:r>
                  <a:rPr lang="en-CA" altLang="en-US" sz="1800" i="1" dirty="0"/>
                  <a:t>X</a:t>
                </a:r>
                <a:r>
                  <a:rPr lang="en-CA" altLang="en-US" sz="1800" dirty="0"/>
                  <a:t>, that is,</a:t>
                </a:r>
              </a:p>
              <a:p>
                <a:pPr marL="0" indent="0">
                  <a:buNone/>
                </a:pPr>
                <a14:m>
                  <m:oMathPara xmlns:m="http://schemas.openxmlformats.org/officeDocument/2006/math">
                    <m:oMathParaPr>
                      <m:jc m:val="centerGroup"/>
                    </m:oMathParaPr>
                    <m:oMath xmlns:m="http://schemas.openxmlformats.org/officeDocument/2006/math">
                      <m:sSub>
                        <m:sSubPr>
                          <m:ctrlPr>
                            <a:rPr lang="en-CA" sz="1800" b="0" i="1" smtClean="0">
                              <a:latin typeface="Cambria Math" panose="02040503050406030204" pitchFamily="18" charset="0"/>
                            </a:rPr>
                          </m:ctrlPr>
                        </m:sSubPr>
                        <m:e>
                          <m:r>
                            <a:rPr lang="en-CA" sz="1800" i="1">
                              <a:latin typeface="Cambria Math" panose="02040503050406030204" pitchFamily="18" charset="0"/>
                            </a:rPr>
                            <m:t>𝑀𝑅𝑆</m:t>
                          </m:r>
                        </m:e>
                        <m:sub>
                          <m:r>
                            <a:rPr lang="en-CA" sz="1800" b="0" i="1" smtClean="0">
                              <a:latin typeface="Cambria Math" panose="02040503050406030204" pitchFamily="18" charset="0"/>
                            </a:rPr>
                            <m:t>𝑋𝑌</m:t>
                          </m:r>
                        </m:sub>
                      </m:sSub>
                      <m:r>
                        <a:rPr lang="en-CA" sz="1800" b="0" i="1" smtClean="0">
                          <a:latin typeface="Cambria Math" panose="02040503050406030204" pitchFamily="18" charset="0"/>
                        </a:rPr>
                        <m:t>=</m:t>
                      </m:r>
                      <m:func>
                        <m:funcPr>
                          <m:ctrlPr>
                            <a:rPr lang="pt-BR" sz="1800" b="0" i="1" smtClean="0">
                              <a:latin typeface="Cambria Math" panose="02040503050406030204" pitchFamily="18" charset="0"/>
                            </a:rPr>
                          </m:ctrlPr>
                        </m:funcPr>
                        <m:fName>
                          <m:limLow>
                            <m:limLowPr>
                              <m:ctrlPr>
                                <a:rPr lang="pt-BR" sz="1800" b="0" i="1" smtClean="0">
                                  <a:latin typeface="Cambria Math" panose="02040503050406030204" pitchFamily="18" charset="0"/>
                                </a:rPr>
                              </m:ctrlPr>
                            </m:limLowPr>
                            <m:e>
                              <m:r>
                                <m:rPr>
                                  <m:sty m:val="p"/>
                                </m:rPr>
                                <a:rPr lang="pt-BR" sz="1800" b="0" i="0" smtClean="0">
                                  <a:latin typeface="Cambria Math" panose="02040503050406030204" pitchFamily="18" charset="0"/>
                                </a:rPr>
                                <m:t>lim</m:t>
                              </m:r>
                            </m:e>
                            <m:lim>
                              <m:r>
                                <a:rPr lang="en-CA" sz="1800" b="0" i="1" smtClean="0">
                                  <a:latin typeface="Cambria Math" panose="02040503050406030204" pitchFamily="18" charset="0"/>
                                </a:rPr>
                                <m:t>h</m:t>
                              </m:r>
                              <m:r>
                                <a:rPr lang="pt-BR" sz="1800" b="0" i="1" smtClean="0">
                                  <a:latin typeface="Cambria Math" panose="02040503050406030204" pitchFamily="18" charset="0"/>
                                </a:rPr>
                                <m:t>→</m:t>
                              </m:r>
                              <m:r>
                                <a:rPr lang="en-CA" sz="1800" b="0" i="1" smtClean="0">
                                  <a:latin typeface="Cambria Math" panose="02040503050406030204" pitchFamily="18" charset="0"/>
                                </a:rPr>
                                <m:t>0</m:t>
                              </m:r>
                            </m:lim>
                          </m:limLow>
                        </m:fName>
                        <m:e>
                          <m:f>
                            <m:fPr>
                              <m:ctrlPr>
                                <a:rPr lang="en-CA" sz="1800" b="0" i="1" smtClean="0">
                                  <a:latin typeface="Cambria Math" panose="02040503050406030204" pitchFamily="18" charset="0"/>
                                </a:rPr>
                              </m:ctrlPr>
                            </m:fPr>
                            <m:num>
                              <m:d>
                                <m:dPr>
                                  <m:begChr m:val="["/>
                                  <m:endChr m:val="]"/>
                                  <m:ctrlPr>
                                    <a:rPr lang="en-CA" sz="1800" b="0" i="1" smtClean="0">
                                      <a:latin typeface="Cambria Math" panose="02040503050406030204" pitchFamily="18" charset="0"/>
                                    </a:rPr>
                                  </m:ctrlPr>
                                </m:dPr>
                                <m:e>
                                  <m:f>
                                    <m:fPr>
                                      <m:ctrlPr>
                                        <a:rPr lang="en-CA" sz="1800" b="0" i="1" smtClean="0">
                                          <a:latin typeface="Cambria Math" panose="02040503050406030204" pitchFamily="18" charset="0"/>
                                        </a:rPr>
                                      </m:ctrlPr>
                                    </m:fPr>
                                    <m:num>
                                      <m:r>
                                        <a:rPr lang="en-CA" sz="1800" b="0" i="1" smtClean="0">
                                          <a:latin typeface="Cambria Math" panose="02040503050406030204" pitchFamily="18" charset="0"/>
                                        </a:rPr>
                                        <m:t>10,000</m:t>
                                      </m:r>
                                    </m:num>
                                    <m:den>
                                      <m:r>
                                        <a:rPr lang="en-CA" sz="1800" b="0" i="1" smtClean="0">
                                          <a:latin typeface="Cambria Math" panose="02040503050406030204" pitchFamily="18" charset="0"/>
                                        </a:rPr>
                                        <m:t>𝑋</m:t>
                                      </m:r>
                                      <m:r>
                                        <a:rPr lang="en-CA" sz="1800" b="0" i="1" smtClean="0">
                                          <a:latin typeface="Cambria Math" panose="02040503050406030204" pitchFamily="18" charset="0"/>
                                        </a:rPr>
                                        <m:t>+</m:t>
                                      </m:r>
                                      <m:r>
                                        <a:rPr lang="en-CA" sz="1800" b="0" i="1" smtClean="0">
                                          <a:latin typeface="Cambria Math" panose="02040503050406030204" pitchFamily="18" charset="0"/>
                                        </a:rPr>
                                        <m:t>h</m:t>
                                      </m:r>
                                    </m:den>
                                  </m:f>
                                  <m:r>
                                    <a:rPr lang="en-CA" sz="1800" b="0" i="1" smtClean="0">
                                      <a:latin typeface="Cambria Math" panose="02040503050406030204" pitchFamily="18" charset="0"/>
                                      <a:ea typeface="Cambria Math" panose="02040503050406030204" pitchFamily="18" charset="0"/>
                                    </a:rPr>
                                    <m:t>−</m:t>
                                  </m:r>
                                  <m:f>
                                    <m:fPr>
                                      <m:ctrlPr>
                                        <a:rPr lang="en-CA" sz="1800" i="1">
                                          <a:latin typeface="Cambria Math" panose="02040503050406030204" pitchFamily="18" charset="0"/>
                                        </a:rPr>
                                      </m:ctrlPr>
                                    </m:fPr>
                                    <m:num>
                                      <m:r>
                                        <a:rPr lang="en-CA" sz="1800" i="1">
                                          <a:latin typeface="Cambria Math" panose="02040503050406030204" pitchFamily="18" charset="0"/>
                                        </a:rPr>
                                        <m:t>10,000</m:t>
                                      </m:r>
                                    </m:num>
                                    <m:den>
                                      <m:r>
                                        <a:rPr lang="en-CA" sz="1800" i="1">
                                          <a:latin typeface="Cambria Math" panose="02040503050406030204" pitchFamily="18" charset="0"/>
                                        </a:rPr>
                                        <m:t>𝑋</m:t>
                                      </m:r>
                                    </m:den>
                                  </m:f>
                                </m:e>
                              </m:d>
                            </m:num>
                            <m:den>
                              <m:r>
                                <a:rPr lang="en-CA" sz="1800" b="0" i="1" smtClean="0">
                                  <a:latin typeface="Cambria Math" panose="02040503050406030204" pitchFamily="18" charset="0"/>
                                </a:rPr>
                                <m:t>h</m:t>
                              </m:r>
                            </m:den>
                          </m:f>
                          <m:r>
                            <a:rPr lang="en-CA" sz="1800" b="0" i="1" smtClean="0">
                              <a:latin typeface="Cambria Math" panose="02040503050406030204" pitchFamily="18" charset="0"/>
                            </a:rPr>
                            <m:t>=</m:t>
                          </m:r>
                          <m:func>
                            <m:funcPr>
                              <m:ctrlPr>
                                <a:rPr lang="pt-BR" sz="1800" i="1">
                                  <a:latin typeface="Cambria Math" panose="02040503050406030204" pitchFamily="18" charset="0"/>
                                </a:rPr>
                              </m:ctrlPr>
                            </m:funcPr>
                            <m:fName>
                              <m:limLow>
                                <m:limLowPr>
                                  <m:ctrlPr>
                                    <a:rPr lang="pt-BR" sz="1800" i="1">
                                      <a:latin typeface="Cambria Math" panose="02040503050406030204" pitchFamily="18" charset="0"/>
                                    </a:rPr>
                                  </m:ctrlPr>
                                </m:limLowPr>
                                <m:e>
                                  <m:r>
                                    <m:rPr>
                                      <m:sty m:val="p"/>
                                    </m:rPr>
                                    <a:rPr lang="pt-BR" sz="1800">
                                      <a:latin typeface="Cambria Math" panose="02040503050406030204" pitchFamily="18" charset="0"/>
                                    </a:rPr>
                                    <m:t>lim</m:t>
                                  </m:r>
                                </m:e>
                                <m:lim>
                                  <m:r>
                                    <a:rPr lang="en-CA" sz="1800" i="1">
                                      <a:latin typeface="Cambria Math" panose="02040503050406030204" pitchFamily="18" charset="0"/>
                                    </a:rPr>
                                    <m:t>h</m:t>
                                  </m:r>
                                  <m:r>
                                    <a:rPr lang="pt-BR" sz="1800" i="1">
                                      <a:latin typeface="Cambria Math" panose="02040503050406030204" pitchFamily="18" charset="0"/>
                                    </a:rPr>
                                    <m:t>→</m:t>
                                  </m:r>
                                  <m:r>
                                    <a:rPr lang="en-CA" sz="1800" i="1">
                                      <a:latin typeface="Cambria Math" panose="02040503050406030204" pitchFamily="18" charset="0"/>
                                    </a:rPr>
                                    <m:t>0</m:t>
                                  </m:r>
                                </m:lim>
                              </m:limLow>
                            </m:fName>
                            <m:e>
                              <m:f>
                                <m:fPr>
                                  <m:ctrlPr>
                                    <a:rPr lang="en-CA" sz="1800" i="1">
                                      <a:latin typeface="Cambria Math" panose="02040503050406030204" pitchFamily="18" charset="0"/>
                                    </a:rPr>
                                  </m:ctrlPr>
                                </m:fPr>
                                <m:num>
                                  <m:f>
                                    <m:fPr>
                                      <m:ctrlPr>
                                        <a:rPr lang="en-CA" sz="1800" i="1" smtClean="0">
                                          <a:latin typeface="Cambria Math" panose="02040503050406030204" pitchFamily="18" charset="0"/>
                                        </a:rPr>
                                      </m:ctrlPr>
                                    </m:fPr>
                                    <m:num>
                                      <m:r>
                                        <a:rPr lang="en-CA" sz="1800" i="1">
                                          <a:latin typeface="Cambria Math" panose="02040503050406030204" pitchFamily="18" charset="0"/>
                                        </a:rPr>
                                        <m:t>10,000</m:t>
                                      </m:r>
                                      <m:d>
                                        <m:dPr>
                                          <m:ctrlPr>
                                            <a:rPr lang="en-CA" sz="1800" i="1">
                                              <a:latin typeface="Cambria Math" panose="02040503050406030204" pitchFamily="18" charset="0"/>
                                            </a:rPr>
                                          </m:ctrlPr>
                                        </m:dPr>
                                        <m:e>
                                          <m:r>
                                            <a:rPr lang="en-CA" sz="1800" i="1">
                                              <a:latin typeface="Cambria Math" panose="02040503050406030204" pitchFamily="18" charset="0"/>
                                            </a:rPr>
                                            <m:t>𝑋</m:t>
                                          </m:r>
                                          <m:r>
                                            <a:rPr lang="en-CA" sz="1800" i="1">
                                              <a:latin typeface="Cambria Math" panose="02040503050406030204" pitchFamily="18" charset="0"/>
                                            </a:rPr>
                                            <m:t>−</m:t>
                                          </m:r>
                                          <m:r>
                                            <a:rPr lang="en-CA" sz="1800" i="1">
                                              <a:latin typeface="Cambria Math" panose="02040503050406030204" pitchFamily="18" charset="0"/>
                                            </a:rPr>
                                            <m:t>𝑋</m:t>
                                          </m:r>
                                          <m:r>
                                            <a:rPr lang="en-CA" sz="1800" i="1">
                                              <a:latin typeface="Cambria Math" panose="02040503050406030204" pitchFamily="18" charset="0"/>
                                            </a:rPr>
                                            <m:t>+</m:t>
                                          </m:r>
                                          <m:r>
                                            <a:rPr lang="en-CA" sz="1800" i="1">
                                              <a:latin typeface="Cambria Math" panose="02040503050406030204" pitchFamily="18" charset="0"/>
                                            </a:rPr>
                                            <m:t>h</m:t>
                                          </m:r>
                                        </m:e>
                                      </m:d>
                                    </m:num>
                                    <m:den>
                                      <m:r>
                                        <a:rPr lang="en-CA" sz="1800" b="0" i="1" smtClean="0">
                                          <a:latin typeface="Cambria Math" panose="02040503050406030204" pitchFamily="18" charset="0"/>
                                        </a:rPr>
                                        <m:t>𝑋</m:t>
                                      </m:r>
                                      <m:d>
                                        <m:dPr>
                                          <m:ctrlPr>
                                            <a:rPr lang="en-CA" sz="1800" b="0" i="1" smtClean="0">
                                              <a:latin typeface="Cambria Math" panose="02040503050406030204" pitchFamily="18" charset="0"/>
                                            </a:rPr>
                                          </m:ctrlPr>
                                        </m:dPr>
                                        <m:e>
                                          <m:r>
                                            <a:rPr lang="en-CA" sz="1800" b="0" i="1" smtClean="0">
                                              <a:latin typeface="Cambria Math" panose="02040503050406030204" pitchFamily="18" charset="0"/>
                                            </a:rPr>
                                            <m:t>𝑋</m:t>
                                          </m:r>
                                          <m:r>
                                            <a:rPr lang="en-CA" sz="1800" b="0" i="1" smtClean="0">
                                              <a:latin typeface="Cambria Math" panose="02040503050406030204" pitchFamily="18" charset="0"/>
                                            </a:rPr>
                                            <m:t>+</m:t>
                                          </m:r>
                                          <m:r>
                                            <a:rPr lang="en-CA" sz="1800" b="0" i="1" smtClean="0">
                                              <a:latin typeface="Cambria Math" panose="02040503050406030204" pitchFamily="18" charset="0"/>
                                            </a:rPr>
                                            <m:t>h</m:t>
                                          </m:r>
                                        </m:e>
                                      </m:d>
                                    </m:den>
                                  </m:f>
                                </m:num>
                                <m:den>
                                  <m:r>
                                    <a:rPr lang="en-CA" sz="1800" i="1">
                                      <a:latin typeface="Cambria Math" panose="02040503050406030204" pitchFamily="18" charset="0"/>
                                    </a:rPr>
                                    <m:t>h</m:t>
                                  </m:r>
                                </m:den>
                              </m:f>
                              <m:r>
                                <a:rPr lang="en-CA" sz="1800" b="0" i="1" smtClean="0">
                                  <a:latin typeface="Cambria Math" panose="02040503050406030204" pitchFamily="18" charset="0"/>
                                </a:rPr>
                                <m:t>=</m:t>
                              </m:r>
                              <m:limLow>
                                <m:limLowPr>
                                  <m:ctrlPr>
                                    <a:rPr lang="pt-BR" sz="1800" i="1">
                                      <a:latin typeface="Cambria Math" panose="02040503050406030204" pitchFamily="18" charset="0"/>
                                    </a:rPr>
                                  </m:ctrlPr>
                                </m:limLowPr>
                                <m:e>
                                  <m:r>
                                    <m:rPr>
                                      <m:sty m:val="p"/>
                                    </m:rPr>
                                    <a:rPr lang="pt-BR" sz="1800">
                                      <a:latin typeface="Cambria Math" panose="02040503050406030204" pitchFamily="18" charset="0"/>
                                    </a:rPr>
                                    <m:t>lim</m:t>
                                  </m:r>
                                </m:e>
                                <m:lim>
                                  <m:r>
                                    <a:rPr lang="en-CA" sz="1800" i="1">
                                      <a:latin typeface="Cambria Math" panose="02040503050406030204" pitchFamily="18" charset="0"/>
                                    </a:rPr>
                                    <m:t>h</m:t>
                                  </m:r>
                                  <m:r>
                                    <a:rPr lang="pt-BR" sz="1800" i="1">
                                      <a:latin typeface="Cambria Math" panose="02040503050406030204" pitchFamily="18" charset="0"/>
                                    </a:rPr>
                                    <m:t>→</m:t>
                                  </m:r>
                                  <m:r>
                                    <a:rPr lang="en-CA" sz="1800" i="1">
                                      <a:latin typeface="Cambria Math" panose="02040503050406030204" pitchFamily="18" charset="0"/>
                                    </a:rPr>
                                    <m:t>0</m:t>
                                  </m:r>
                                </m:lim>
                              </m:limLow>
                              <m:f>
                                <m:fPr>
                                  <m:ctrlPr>
                                    <a:rPr lang="en-CA" sz="1800" b="0" i="1" smtClean="0">
                                      <a:latin typeface="Cambria Math" panose="02040503050406030204" pitchFamily="18" charset="0"/>
                                    </a:rPr>
                                  </m:ctrlPr>
                                </m:fPr>
                                <m:num>
                                  <m:r>
                                    <a:rPr lang="en-CA" sz="1800" b="0" i="1" smtClean="0">
                                      <a:latin typeface="Cambria Math" panose="02040503050406030204" pitchFamily="18" charset="0"/>
                                    </a:rPr>
                                    <m:t>10,000</m:t>
                                  </m:r>
                                  <m:r>
                                    <a:rPr lang="en-CA" sz="1800" b="0" i="1" smtClean="0">
                                      <a:latin typeface="Cambria Math" panose="02040503050406030204" pitchFamily="18" charset="0"/>
                                    </a:rPr>
                                    <m:t>h</m:t>
                                  </m:r>
                                </m:num>
                                <m:den>
                                  <m:r>
                                    <a:rPr lang="en-CA" sz="1800" i="1">
                                      <a:latin typeface="Cambria Math" panose="02040503050406030204" pitchFamily="18" charset="0"/>
                                    </a:rPr>
                                    <m:t>𝑋</m:t>
                                  </m:r>
                                  <m:d>
                                    <m:dPr>
                                      <m:ctrlPr>
                                        <a:rPr lang="en-CA" sz="1800" i="1">
                                          <a:latin typeface="Cambria Math" panose="02040503050406030204" pitchFamily="18" charset="0"/>
                                        </a:rPr>
                                      </m:ctrlPr>
                                    </m:dPr>
                                    <m:e>
                                      <m:r>
                                        <a:rPr lang="en-CA" sz="1800" i="1">
                                          <a:latin typeface="Cambria Math" panose="02040503050406030204" pitchFamily="18" charset="0"/>
                                        </a:rPr>
                                        <m:t>𝑋</m:t>
                                      </m:r>
                                      <m:r>
                                        <a:rPr lang="en-CA" sz="1800" i="1">
                                          <a:latin typeface="Cambria Math" panose="02040503050406030204" pitchFamily="18" charset="0"/>
                                        </a:rPr>
                                        <m:t>+</m:t>
                                      </m:r>
                                      <m:r>
                                        <a:rPr lang="en-CA" sz="1800" i="1">
                                          <a:latin typeface="Cambria Math" panose="02040503050406030204" pitchFamily="18" charset="0"/>
                                        </a:rPr>
                                        <m:t>h</m:t>
                                      </m:r>
                                    </m:e>
                                  </m:d>
                                  <m:r>
                                    <a:rPr lang="en-CA" sz="1800" b="0" i="1" smtClean="0">
                                      <a:latin typeface="Cambria Math" panose="02040503050406030204" pitchFamily="18" charset="0"/>
                                    </a:rPr>
                                    <m:t>h</m:t>
                                  </m:r>
                                </m:den>
                              </m:f>
                              <m:r>
                                <a:rPr lang="en-CA" sz="1800" b="0" i="1" smtClean="0">
                                  <a:latin typeface="Cambria Math" panose="02040503050406030204" pitchFamily="18" charset="0"/>
                                </a:rPr>
                                <m:t>=</m:t>
                              </m:r>
                              <m:limLow>
                                <m:limLowPr>
                                  <m:ctrlPr>
                                    <a:rPr lang="pt-BR" sz="1800" i="1">
                                      <a:latin typeface="Cambria Math" panose="02040503050406030204" pitchFamily="18" charset="0"/>
                                    </a:rPr>
                                  </m:ctrlPr>
                                </m:limLowPr>
                                <m:e>
                                  <m:r>
                                    <m:rPr>
                                      <m:sty m:val="p"/>
                                    </m:rPr>
                                    <a:rPr lang="pt-BR" sz="1800">
                                      <a:latin typeface="Cambria Math" panose="02040503050406030204" pitchFamily="18" charset="0"/>
                                    </a:rPr>
                                    <m:t>lim</m:t>
                                  </m:r>
                                </m:e>
                                <m:lim>
                                  <m:r>
                                    <a:rPr lang="en-CA" sz="1800" i="1">
                                      <a:latin typeface="Cambria Math" panose="02040503050406030204" pitchFamily="18" charset="0"/>
                                    </a:rPr>
                                    <m:t>h</m:t>
                                  </m:r>
                                  <m:r>
                                    <a:rPr lang="pt-BR" sz="1800" i="1">
                                      <a:latin typeface="Cambria Math" panose="02040503050406030204" pitchFamily="18" charset="0"/>
                                    </a:rPr>
                                    <m:t>→</m:t>
                                  </m:r>
                                  <m:r>
                                    <a:rPr lang="en-CA" sz="1800" i="1">
                                      <a:latin typeface="Cambria Math" panose="02040503050406030204" pitchFamily="18" charset="0"/>
                                    </a:rPr>
                                    <m:t>0</m:t>
                                  </m:r>
                                </m:lim>
                              </m:limLow>
                              <m:f>
                                <m:fPr>
                                  <m:ctrlPr>
                                    <a:rPr lang="en-CA" sz="1800" i="1">
                                      <a:latin typeface="Cambria Math" panose="02040503050406030204" pitchFamily="18" charset="0"/>
                                    </a:rPr>
                                  </m:ctrlPr>
                                </m:fPr>
                                <m:num>
                                  <m:r>
                                    <a:rPr lang="en-CA" sz="1800" i="1">
                                      <a:latin typeface="Cambria Math" panose="02040503050406030204" pitchFamily="18" charset="0"/>
                                    </a:rPr>
                                    <m:t>10,000</m:t>
                                  </m:r>
                                </m:num>
                                <m:den>
                                  <m:r>
                                    <a:rPr lang="en-CA" sz="1800" i="1">
                                      <a:latin typeface="Cambria Math" panose="02040503050406030204" pitchFamily="18" charset="0"/>
                                    </a:rPr>
                                    <m:t>𝑋</m:t>
                                  </m:r>
                                  <m:d>
                                    <m:dPr>
                                      <m:ctrlPr>
                                        <a:rPr lang="en-CA" sz="1800" i="1">
                                          <a:latin typeface="Cambria Math" panose="02040503050406030204" pitchFamily="18" charset="0"/>
                                        </a:rPr>
                                      </m:ctrlPr>
                                    </m:dPr>
                                    <m:e>
                                      <m:r>
                                        <a:rPr lang="en-CA" sz="1800" i="1">
                                          <a:latin typeface="Cambria Math" panose="02040503050406030204" pitchFamily="18" charset="0"/>
                                        </a:rPr>
                                        <m:t>𝑋</m:t>
                                      </m:r>
                                      <m:r>
                                        <a:rPr lang="en-CA" sz="1800" i="1">
                                          <a:latin typeface="Cambria Math" panose="02040503050406030204" pitchFamily="18" charset="0"/>
                                        </a:rPr>
                                        <m:t>+</m:t>
                                      </m:r>
                                      <m:r>
                                        <a:rPr lang="en-CA" sz="1800" i="1">
                                          <a:latin typeface="Cambria Math" panose="02040503050406030204" pitchFamily="18" charset="0"/>
                                        </a:rPr>
                                        <m:t>h</m:t>
                                      </m:r>
                                    </m:e>
                                  </m:d>
                                </m:den>
                              </m:f>
                            </m:e>
                          </m:func>
                        </m:e>
                      </m:func>
                    </m:oMath>
                  </m:oMathPara>
                </a14:m>
                <a:endParaRPr lang="en-CA" altLang="en-US" sz="1800" dirty="0"/>
              </a:p>
              <a:p>
                <a:pPr marL="0" indent="0">
                  <a:buNone/>
                </a:pPr>
                <a:r>
                  <a:rPr lang="en-CA" altLang="en-US" sz="1800" dirty="0"/>
                  <a:t>and</a:t>
                </a:r>
              </a:p>
              <a:p>
                <a:pPr marL="0" indent="0" algn="ctr">
                  <a:buNone/>
                </a:pPr>
                <a14:m>
                  <m:oMathPara xmlns:m="http://schemas.openxmlformats.org/officeDocument/2006/math">
                    <m:oMathParaPr>
                      <m:jc m:val="centerGroup"/>
                    </m:oMathParaPr>
                    <m:oMath xmlns:m="http://schemas.openxmlformats.org/officeDocument/2006/math">
                      <m:limLow>
                        <m:limLowPr>
                          <m:ctrlPr>
                            <a:rPr lang="pt-BR" sz="1800" i="1" smtClean="0">
                              <a:latin typeface="Cambria Math" panose="02040503050406030204" pitchFamily="18" charset="0"/>
                            </a:rPr>
                          </m:ctrlPr>
                        </m:limLowPr>
                        <m:e>
                          <m:r>
                            <m:rPr>
                              <m:sty m:val="p"/>
                            </m:rPr>
                            <a:rPr lang="pt-BR" sz="1800">
                              <a:latin typeface="Cambria Math" panose="02040503050406030204" pitchFamily="18" charset="0"/>
                            </a:rPr>
                            <m:t>lim</m:t>
                          </m:r>
                        </m:e>
                        <m:lim>
                          <m:r>
                            <a:rPr lang="en-CA" sz="1800" i="1">
                              <a:latin typeface="Cambria Math" panose="02040503050406030204" pitchFamily="18" charset="0"/>
                            </a:rPr>
                            <m:t>h</m:t>
                          </m:r>
                          <m:r>
                            <a:rPr lang="pt-BR" sz="1800" i="1">
                              <a:latin typeface="Cambria Math" panose="02040503050406030204" pitchFamily="18" charset="0"/>
                            </a:rPr>
                            <m:t>→</m:t>
                          </m:r>
                          <m:r>
                            <a:rPr lang="en-CA" sz="1800" i="1">
                              <a:latin typeface="Cambria Math" panose="02040503050406030204" pitchFamily="18" charset="0"/>
                            </a:rPr>
                            <m:t>0</m:t>
                          </m:r>
                        </m:lim>
                      </m:limLow>
                      <m:f>
                        <m:fPr>
                          <m:ctrlPr>
                            <a:rPr lang="en-CA" sz="1800" i="1">
                              <a:latin typeface="Cambria Math" panose="02040503050406030204" pitchFamily="18" charset="0"/>
                            </a:rPr>
                          </m:ctrlPr>
                        </m:fPr>
                        <m:num>
                          <m:r>
                            <a:rPr lang="en-CA" sz="1800" i="1">
                              <a:latin typeface="Cambria Math" panose="02040503050406030204" pitchFamily="18" charset="0"/>
                            </a:rPr>
                            <m:t>10,000</m:t>
                          </m:r>
                        </m:num>
                        <m:den>
                          <m:r>
                            <a:rPr lang="en-CA" sz="1800" i="1">
                              <a:latin typeface="Cambria Math" panose="02040503050406030204" pitchFamily="18" charset="0"/>
                            </a:rPr>
                            <m:t>𝑋</m:t>
                          </m:r>
                          <m:d>
                            <m:dPr>
                              <m:ctrlPr>
                                <a:rPr lang="en-CA" sz="1800" i="1">
                                  <a:latin typeface="Cambria Math" panose="02040503050406030204" pitchFamily="18" charset="0"/>
                                </a:rPr>
                              </m:ctrlPr>
                            </m:dPr>
                            <m:e>
                              <m:r>
                                <a:rPr lang="en-CA" sz="1800" i="1">
                                  <a:latin typeface="Cambria Math" panose="02040503050406030204" pitchFamily="18" charset="0"/>
                                </a:rPr>
                                <m:t>𝑋</m:t>
                              </m:r>
                              <m:r>
                                <a:rPr lang="en-CA" sz="1800" i="1">
                                  <a:latin typeface="Cambria Math" panose="02040503050406030204" pitchFamily="18" charset="0"/>
                                </a:rPr>
                                <m:t>+</m:t>
                              </m:r>
                              <m:r>
                                <a:rPr lang="en-CA" sz="1800" i="1">
                                  <a:latin typeface="Cambria Math" panose="02040503050406030204" pitchFamily="18" charset="0"/>
                                </a:rPr>
                                <m:t>h</m:t>
                              </m:r>
                            </m:e>
                          </m:d>
                        </m:den>
                      </m:f>
                      <m:r>
                        <a:rPr lang="en-CA" sz="1800" b="0" i="1" smtClean="0">
                          <a:latin typeface="Cambria Math" panose="02040503050406030204" pitchFamily="18" charset="0"/>
                        </a:rPr>
                        <m:t>=</m:t>
                      </m:r>
                      <m:f>
                        <m:fPr>
                          <m:ctrlPr>
                            <a:rPr lang="en-CA" sz="1800" i="1">
                              <a:latin typeface="Cambria Math" panose="02040503050406030204" pitchFamily="18" charset="0"/>
                            </a:rPr>
                          </m:ctrlPr>
                        </m:fPr>
                        <m:num>
                          <m:r>
                            <a:rPr lang="en-CA" sz="1800" i="1">
                              <a:latin typeface="Cambria Math" panose="02040503050406030204" pitchFamily="18" charset="0"/>
                            </a:rPr>
                            <m:t>10,000</m:t>
                          </m:r>
                        </m:num>
                        <m:den>
                          <m:sSup>
                            <m:sSupPr>
                              <m:ctrlPr>
                                <a:rPr lang="en-CA" sz="1800" i="1" smtClean="0">
                                  <a:latin typeface="Cambria Math" panose="02040503050406030204" pitchFamily="18" charset="0"/>
                                </a:rPr>
                              </m:ctrlPr>
                            </m:sSupPr>
                            <m:e>
                              <m:r>
                                <a:rPr lang="en-CA" sz="1800" b="0" i="1" smtClean="0">
                                  <a:latin typeface="Cambria Math" panose="02040503050406030204" pitchFamily="18" charset="0"/>
                                </a:rPr>
                                <m:t>𝑋</m:t>
                              </m:r>
                            </m:e>
                            <m:sup>
                              <m:r>
                                <a:rPr lang="en-CA" sz="1800" b="0" i="1" smtClean="0">
                                  <a:latin typeface="Cambria Math" panose="02040503050406030204" pitchFamily="18" charset="0"/>
                                </a:rPr>
                                <m:t>2</m:t>
                              </m:r>
                            </m:sup>
                          </m:sSup>
                        </m:den>
                      </m:f>
                    </m:oMath>
                  </m:oMathPara>
                </a14:m>
                <a:endParaRPr lang="en-CA" altLang="en-US" sz="1800" dirty="0"/>
              </a:p>
              <a:p>
                <a:pPr marL="0" indent="0">
                  <a:buNone/>
                </a:pPr>
                <a:r>
                  <a:rPr lang="en-CA" altLang="en-US" sz="1800" dirty="0"/>
                  <a:t>which is the same as </a:t>
                </a:r>
                <a14:m>
                  <m:oMath xmlns:m="http://schemas.openxmlformats.org/officeDocument/2006/math">
                    <m:f>
                      <m:fPr>
                        <m:ctrlPr>
                          <a:rPr lang="en-CA" altLang="en-US" sz="1800" i="1" smtClean="0">
                            <a:latin typeface="Cambria Math" panose="02040503050406030204" pitchFamily="18" charset="0"/>
                          </a:rPr>
                        </m:ctrlPr>
                      </m:fPr>
                      <m:num>
                        <m:sSub>
                          <m:sSubPr>
                            <m:ctrlPr>
                              <a:rPr lang="en-CA" altLang="en-US" sz="1800" i="1" smtClean="0">
                                <a:latin typeface="Cambria Math" panose="02040503050406030204" pitchFamily="18" charset="0"/>
                              </a:rPr>
                            </m:ctrlPr>
                          </m:sSubPr>
                          <m:e>
                            <m:r>
                              <a:rPr lang="en-CA" altLang="en-US" sz="1800" b="0" i="1" smtClean="0">
                                <a:latin typeface="Cambria Math" panose="02040503050406030204" pitchFamily="18" charset="0"/>
                              </a:rPr>
                              <m:t>𝑀𝑈</m:t>
                            </m:r>
                          </m:e>
                          <m:sub>
                            <m:r>
                              <a:rPr lang="en-CA" altLang="en-US" sz="1800" b="0" i="1" smtClean="0">
                                <a:latin typeface="Cambria Math" panose="02040503050406030204" pitchFamily="18" charset="0"/>
                              </a:rPr>
                              <m:t>𝑋</m:t>
                            </m:r>
                          </m:sub>
                        </m:sSub>
                      </m:num>
                      <m:den>
                        <m:sSub>
                          <m:sSubPr>
                            <m:ctrlPr>
                              <a:rPr lang="en-CA" altLang="en-US" sz="1800" i="1">
                                <a:latin typeface="Cambria Math" panose="02040503050406030204" pitchFamily="18" charset="0"/>
                              </a:rPr>
                            </m:ctrlPr>
                          </m:sSubPr>
                          <m:e>
                            <m:r>
                              <a:rPr lang="en-CA" altLang="en-US" sz="1800" i="1">
                                <a:latin typeface="Cambria Math" panose="02040503050406030204" pitchFamily="18" charset="0"/>
                              </a:rPr>
                              <m:t>𝑀𝑈</m:t>
                            </m:r>
                          </m:e>
                          <m:sub>
                            <m:r>
                              <a:rPr lang="en-CA" altLang="en-US" sz="1800" b="0" i="1" smtClean="0">
                                <a:latin typeface="Cambria Math" panose="02040503050406030204" pitchFamily="18" charset="0"/>
                              </a:rPr>
                              <m:t>𝑌</m:t>
                            </m:r>
                          </m:sub>
                        </m:sSub>
                      </m:den>
                    </m:f>
                    <m:r>
                      <a:rPr lang="en-CA" altLang="en-US" sz="1800" b="0" i="1" smtClean="0">
                        <a:latin typeface="Cambria Math" panose="02040503050406030204" pitchFamily="18" charset="0"/>
                      </a:rPr>
                      <m:t>=</m:t>
                    </m:r>
                    <m:f>
                      <m:fPr>
                        <m:ctrlPr>
                          <a:rPr lang="en-CA" altLang="en-US" sz="1800" b="0" i="1" smtClean="0">
                            <a:latin typeface="Cambria Math" panose="02040503050406030204" pitchFamily="18" charset="0"/>
                          </a:rPr>
                        </m:ctrlPr>
                      </m:fPr>
                      <m:num>
                        <m:r>
                          <a:rPr lang="en-CA" altLang="en-US" sz="1800" b="0" i="1" smtClean="0">
                            <a:latin typeface="Cambria Math" panose="02040503050406030204" pitchFamily="18" charset="0"/>
                          </a:rPr>
                          <m:t>𝑌</m:t>
                        </m:r>
                      </m:num>
                      <m:den>
                        <m:r>
                          <a:rPr lang="en-CA" altLang="en-US" sz="1800" b="0" i="1" smtClean="0">
                            <a:latin typeface="Cambria Math" panose="02040503050406030204" pitchFamily="18" charset="0"/>
                          </a:rPr>
                          <m:t>𝑋</m:t>
                        </m:r>
                      </m:den>
                    </m:f>
                  </m:oMath>
                </a14:m>
                <a:r>
                  <a:rPr lang="en-CA" altLang="en-US" sz="1800" dirty="0"/>
                  <a:t> upon substitution of the equation for </a:t>
                </a:r>
                <a14:m>
                  <m:oMath xmlns:m="http://schemas.openxmlformats.org/officeDocument/2006/math">
                    <m:r>
                      <a:rPr lang="en-CA" sz="1800" i="1" dirty="0">
                        <a:latin typeface="Cambria Math" panose="02040503050406030204" pitchFamily="18" charset="0"/>
                      </a:rPr>
                      <m:t>𝑌</m:t>
                    </m:r>
                    <m:r>
                      <a:rPr lang="en-CA" sz="1800" i="1">
                        <a:latin typeface="Cambria Math" panose="02040503050406030204" pitchFamily="18" charset="0"/>
                      </a:rPr>
                      <m:t>=</m:t>
                    </m:r>
                    <m:f>
                      <m:fPr>
                        <m:ctrlPr>
                          <a:rPr lang="en-CA" sz="1800" i="1">
                            <a:latin typeface="Cambria Math" panose="02040503050406030204" pitchFamily="18" charset="0"/>
                          </a:rPr>
                        </m:ctrlPr>
                      </m:fPr>
                      <m:num>
                        <m:r>
                          <a:rPr lang="en-CA" sz="1800" i="1">
                            <a:latin typeface="Cambria Math" panose="02040503050406030204" pitchFamily="18" charset="0"/>
                          </a:rPr>
                          <m:t>10,000</m:t>
                        </m:r>
                      </m:num>
                      <m:den>
                        <m:r>
                          <a:rPr lang="en-CA" sz="1800" i="1">
                            <a:latin typeface="Cambria Math" panose="02040503050406030204" pitchFamily="18" charset="0"/>
                          </a:rPr>
                          <m:t>𝑋</m:t>
                        </m:r>
                      </m:den>
                    </m:f>
                  </m:oMath>
                </a14:m>
                <a:r>
                  <a:rPr lang="en-CA" altLang="en-US" sz="1800" dirty="0"/>
                  <a:t>. (</a:t>
                </a:r>
                <a:r>
                  <a:rPr lang="en-CA" altLang="en-US" sz="1800" dirty="0">
                    <a:hlinkClick r:id="rId3" action="ppaction://hlinksldjump"/>
                  </a:rPr>
                  <a:t>back to the slide show</a:t>
                </a:r>
                <a:r>
                  <a:rPr lang="en-CA" altLang="en-US" sz="1800" dirty="0"/>
                  <a:t>)</a:t>
                </a:r>
                <a:endParaRPr lang="en-CA" altLang="en-US" sz="1800" i="1" dirty="0"/>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4"/>
                <a:stretch>
                  <a:fillRect l="-522" t="-1301"/>
                </a:stretch>
              </a:blipFill>
            </p:spPr>
            <p:txBody>
              <a:bodyPr/>
              <a:lstStyle/>
              <a:p>
                <a:r>
                  <a:rPr lang="en-CA">
                    <a:noFill/>
                  </a:rPr>
                  <a:t> </a:t>
                </a:r>
              </a:p>
            </p:txBody>
          </p:sp>
        </mc:Fallback>
      </mc:AlternateContent>
      <p:sp>
        <p:nvSpPr>
          <p:cNvPr id="4" name="Slide Number Placeholder 5">
            <a:extLst>
              <a:ext uri="{FF2B5EF4-FFF2-40B4-BE49-F238E27FC236}">
                <a16:creationId xmlns:a16="http://schemas.microsoft.com/office/drawing/2014/main" id="{8159E4FA-4D7B-4B4D-9F78-F23F2A7734A3}"/>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42</a:t>
            </a:fld>
            <a:endParaRPr lang="en-US" dirty="0"/>
          </a:p>
        </p:txBody>
      </p:sp>
    </p:spTree>
    <p:extLst>
      <p:ext uri="{BB962C8B-B14F-4D97-AF65-F5344CB8AC3E}">
        <p14:creationId xmlns:p14="http://schemas.microsoft.com/office/powerpoint/2010/main" val="2882708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Marginal Rate of Substitution (MRS)</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43</a:t>
            </a:fld>
            <a:endParaRPr lang="en-US" dirty="0"/>
          </a:p>
        </p:txBody>
      </p:sp>
      <p:sp>
        <p:nvSpPr>
          <p:cNvPr id="9" name="Freeform: Shape 8">
            <a:extLst>
              <a:ext uri="{FF2B5EF4-FFF2-40B4-BE49-F238E27FC236}">
                <a16:creationId xmlns:a16="http://schemas.microsoft.com/office/drawing/2014/main" id="{E764618A-5873-4E13-9092-10A1E81E1E99}"/>
              </a:ext>
            </a:extLst>
          </p:cNvPr>
          <p:cNvSpPr/>
          <p:nvPr/>
        </p:nvSpPr>
        <p:spPr>
          <a:xfrm>
            <a:off x="1933575" y="1862138"/>
            <a:ext cx="4033838" cy="3043237"/>
          </a:xfrm>
          <a:custGeom>
            <a:avLst/>
            <a:gdLst>
              <a:gd name="connsiteX0" fmla="*/ 0 w 4033838"/>
              <a:gd name="connsiteY0" fmla="*/ 0 h 3043237"/>
              <a:gd name="connsiteX1" fmla="*/ 728663 w 4033838"/>
              <a:gd name="connsiteY1" fmla="*/ 1909762 h 3043237"/>
              <a:gd name="connsiteX2" fmla="*/ 2105025 w 4033838"/>
              <a:gd name="connsiteY2" fmla="*/ 2795587 h 3043237"/>
              <a:gd name="connsiteX3" fmla="*/ 4033838 w 4033838"/>
              <a:gd name="connsiteY3" fmla="*/ 3043237 h 3043237"/>
            </a:gdLst>
            <a:ahLst/>
            <a:cxnLst>
              <a:cxn ang="0">
                <a:pos x="connsiteX0" y="connsiteY0"/>
              </a:cxn>
              <a:cxn ang="0">
                <a:pos x="connsiteX1" y="connsiteY1"/>
              </a:cxn>
              <a:cxn ang="0">
                <a:pos x="connsiteX2" y="connsiteY2"/>
              </a:cxn>
              <a:cxn ang="0">
                <a:pos x="connsiteX3" y="connsiteY3"/>
              </a:cxn>
            </a:cxnLst>
            <a:rect l="l" t="t" r="r" b="b"/>
            <a:pathLst>
              <a:path w="4033838" h="3043237">
                <a:moveTo>
                  <a:pt x="0" y="0"/>
                </a:moveTo>
                <a:cubicBezTo>
                  <a:pt x="188913" y="721915"/>
                  <a:pt x="377826" y="1443831"/>
                  <a:pt x="728663" y="1909762"/>
                </a:cubicBezTo>
                <a:cubicBezTo>
                  <a:pt x="1079501" y="2375693"/>
                  <a:pt x="1554163" y="2606675"/>
                  <a:pt x="2105025" y="2795587"/>
                </a:cubicBezTo>
                <a:cubicBezTo>
                  <a:pt x="2655888" y="2984500"/>
                  <a:pt x="3344863" y="3013868"/>
                  <a:pt x="4033838" y="3043237"/>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0" name="Straight Connector 9">
            <a:extLst>
              <a:ext uri="{FF2B5EF4-FFF2-40B4-BE49-F238E27FC236}">
                <a16:creationId xmlns:a16="http://schemas.microsoft.com/office/drawing/2014/main" id="{B3B3D762-BFF4-4956-951C-B80425635374}"/>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7DD91665-18F5-4049-B433-E3EDEB018B49}"/>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16A856D6-3EC5-4B3D-B87F-17F085E44E08}"/>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16A856D6-3EC5-4B3D-B87F-17F085E44E08}"/>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5974F23-3704-4AE7-8B07-5DA6F3BEFBA6}"/>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4" name="TextBox 13">
                <a:extLst>
                  <a:ext uri="{FF2B5EF4-FFF2-40B4-BE49-F238E27FC236}">
                    <a16:creationId xmlns:a16="http://schemas.microsoft.com/office/drawing/2014/main" id="{35974F23-3704-4AE7-8B07-5DA6F3BEFBA6}"/>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4"/>
                <a:stretch>
                  <a:fillRect r="-12766"/>
                </a:stretch>
              </a:blipFill>
            </p:spPr>
            <p:txBody>
              <a:bodyPr/>
              <a:lstStyle/>
              <a:p>
                <a:r>
                  <a:rPr lang="en-CA">
                    <a:noFill/>
                  </a:rPr>
                  <a:t> </a:t>
                </a:r>
              </a:p>
            </p:txBody>
          </p:sp>
        </mc:Fallback>
      </mc:AlternateContent>
      <p:sp>
        <p:nvSpPr>
          <p:cNvPr id="15" name="Flowchart: Connector 14">
            <a:extLst>
              <a:ext uri="{FF2B5EF4-FFF2-40B4-BE49-F238E27FC236}">
                <a16:creationId xmlns:a16="http://schemas.microsoft.com/office/drawing/2014/main" id="{2C6322A1-1A2E-4A14-A813-EE620ABFC3DF}"/>
              </a:ext>
            </a:extLst>
          </p:cNvPr>
          <p:cNvSpPr/>
          <p:nvPr/>
        </p:nvSpPr>
        <p:spPr>
          <a:xfrm>
            <a:off x="2157062" y="2735081"/>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BEE5520E-CF64-4C37-97B3-9C87C7435670}"/>
                  </a:ext>
                </a:extLst>
              </p:cNvPr>
              <p:cNvSpPr txBox="1"/>
              <p:nvPr/>
            </p:nvSpPr>
            <p:spPr>
              <a:xfrm>
                <a:off x="2140533" y="2472048"/>
                <a:ext cx="763402" cy="338554"/>
              </a:xfrm>
              <a:prstGeom prst="rect">
                <a:avLst/>
              </a:prstGeom>
              <a:noFill/>
            </p:spPr>
            <p:txBody>
              <a:bodyPr wrap="square">
                <a:spAutoFit/>
              </a:bodyPr>
              <a:lstStyle/>
              <a:p>
                <a14:m>
                  <m:oMath xmlns:m="http://schemas.openxmlformats.org/officeDocument/2006/math">
                    <m:r>
                      <a:rPr lang="en-CA" altLang="en-US" sz="1600" i="1" smtClean="0">
                        <a:latin typeface="Cambria Math" panose="02040503050406030204" pitchFamily="18" charset="0"/>
                      </a:rPr>
                      <m:t>𝐴</m:t>
                    </m:r>
                    <m:r>
                      <a:rPr lang="en-CA" altLang="en-US" sz="1600" b="0" i="1" smtClean="0">
                        <a:latin typeface="Cambria Math" panose="02040503050406030204" pitchFamily="18" charset="0"/>
                      </a:rPr>
                      <m:t> (25, 400)</m:t>
                    </m:r>
                  </m:oMath>
                </a14:m>
                <a:r>
                  <a:rPr lang="en-CA" sz="1600" dirty="0"/>
                  <a:t> </a:t>
                </a:r>
              </a:p>
            </p:txBody>
          </p:sp>
        </mc:Choice>
        <mc:Fallback xmlns="">
          <p:sp>
            <p:nvSpPr>
              <p:cNvPr id="16" name="TextBox 15">
                <a:extLst>
                  <a:ext uri="{FF2B5EF4-FFF2-40B4-BE49-F238E27FC236}">
                    <a16:creationId xmlns:a16="http://schemas.microsoft.com/office/drawing/2014/main" id="{BEE5520E-CF64-4C37-97B3-9C87C7435670}"/>
                  </a:ext>
                </a:extLst>
              </p:cNvPr>
              <p:cNvSpPr txBox="1">
                <a:spLocks noRot="1" noChangeAspect="1" noMove="1" noResize="1" noEditPoints="1" noAdjustHandles="1" noChangeArrowheads="1" noChangeShapeType="1" noTextEdit="1"/>
              </p:cNvSpPr>
              <p:nvPr/>
            </p:nvSpPr>
            <p:spPr>
              <a:xfrm>
                <a:off x="2140533" y="2472048"/>
                <a:ext cx="763402" cy="338554"/>
              </a:xfrm>
              <a:prstGeom prst="rect">
                <a:avLst/>
              </a:prstGeom>
              <a:blipFill>
                <a:blip r:embed="rId5"/>
                <a:stretch>
                  <a:fillRect r="-53600" b="-1090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AEE3DFAA-901D-4A57-AAEC-6122E4A11DA1}"/>
                  </a:ext>
                </a:extLst>
              </p:cNvPr>
              <p:cNvSpPr txBox="1"/>
              <p:nvPr/>
            </p:nvSpPr>
            <p:spPr>
              <a:xfrm>
                <a:off x="2624671" y="3486835"/>
                <a:ext cx="1238835" cy="338554"/>
              </a:xfrm>
              <a:prstGeom prst="rect">
                <a:avLst/>
              </a:prstGeom>
              <a:noFill/>
            </p:spPr>
            <p:txBody>
              <a:bodyPr wrap="square">
                <a:spAutoFit/>
              </a:bodyPr>
              <a:lstStyle/>
              <a:p>
                <a14:m>
                  <m:oMath xmlns:m="http://schemas.openxmlformats.org/officeDocument/2006/math">
                    <m:r>
                      <a:rPr lang="en-CA" altLang="en-US" sz="1600" b="0" i="1" smtClean="0">
                        <a:latin typeface="Cambria Math" panose="02040503050406030204" pitchFamily="18" charset="0"/>
                      </a:rPr>
                      <m:t>𝐵</m:t>
                    </m:r>
                  </m:oMath>
                </a14:m>
                <a:r>
                  <a:rPr lang="en-CA" sz="1600" dirty="0">
                    <a:latin typeface="Cambria Math" panose="02040503050406030204" pitchFamily="18" charset="0"/>
                    <a:ea typeface="Cambria Math" panose="02040503050406030204" pitchFamily="18" charset="0"/>
                  </a:rPr>
                  <a:t> (40, 250)</a:t>
                </a:r>
              </a:p>
            </p:txBody>
          </p:sp>
        </mc:Choice>
        <mc:Fallback xmlns="">
          <p:sp>
            <p:nvSpPr>
              <p:cNvPr id="17" name="TextBox 16">
                <a:extLst>
                  <a:ext uri="{FF2B5EF4-FFF2-40B4-BE49-F238E27FC236}">
                    <a16:creationId xmlns:a16="http://schemas.microsoft.com/office/drawing/2014/main" id="{AEE3DFAA-901D-4A57-AAEC-6122E4A11DA1}"/>
                  </a:ext>
                </a:extLst>
              </p:cNvPr>
              <p:cNvSpPr txBox="1">
                <a:spLocks noRot="1" noChangeAspect="1" noMove="1" noResize="1" noEditPoints="1" noAdjustHandles="1" noChangeArrowheads="1" noChangeShapeType="1" noTextEdit="1"/>
              </p:cNvSpPr>
              <p:nvPr/>
            </p:nvSpPr>
            <p:spPr>
              <a:xfrm>
                <a:off x="2624671" y="3486835"/>
                <a:ext cx="1238835" cy="338554"/>
              </a:xfrm>
              <a:prstGeom prst="rect">
                <a:avLst/>
              </a:prstGeom>
              <a:blipFill>
                <a:blip r:embed="rId6"/>
                <a:stretch>
                  <a:fillRect t="-7143" b="-19643"/>
                </a:stretch>
              </a:blipFill>
            </p:spPr>
            <p:txBody>
              <a:bodyPr/>
              <a:lstStyle/>
              <a:p>
                <a:r>
                  <a:rPr lang="en-CA">
                    <a:noFill/>
                  </a:rPr>
                  <a:t> </a:t>
                </a:r>
              </a:p>
            </p:txBody>
          </p:sp>
        </mc:Fallback>
      </mc:AlternateContent>
      <p:sp>
        <p:nvSpPr>
          <p:cNvPr id="20" name="Flowchart: Connector 19">
            <a:extLst>
              <a:ext uri="{FF2B5EF4-FFF2-40B4-BE49-F238E27FC236}">
                <a16:creationId xmlns:a16="http://schemas.microsoft.com/office/drawing/2014/main" id="{A23753BB-6DCE-4A6F-B8DD-EB1A516C5039}"/>
              </a:ext>
            </a:extLst>
          </p:cNvPr>
          <p:cNvSpPr/>
          <p:nvPr/>
        </p:nvSpPr>
        <p:spPr>
          <a:xfrm rot="21356422" flipV="1">
            <a:off x="4012176" y="4639737"/>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67FD8E3F-7951-47B7-AA0A-63235939728D}"/>
                  </a:ext>
                </a:extLst>
              </p:cNvPr>
              <p:cNvSpPr txBox="1"/>
              <p:nvPr/>
            </p:nvSpPr>
            <p:spPr>
              <a:xfrm>
                <a:off x="3981302" y="4368007"/>
                <a:ext cx="431380" cy="338554"/>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en-CA" altLang="en-US" sz="1600" b="0" i="1" smtClean="0">
                          <a:latin typeface="Cambria Math" panose="02040503050406030204" pitchFamily="18" charset="0"/>
                        </a:rPr>
                        <m:t>𝐶</m:t>
                      </m:r>
                      <m:r>
                        <a:rPr lang="en-CA" altLang="en-US" sz="1600" b="0" i="1" smtClean="0">
                          <a:latin typeface="Cambria Math" panose="02040503050406030204" pitchFamily="18" charset="0"/>
                        </a:rPr>
                        <m:t> (80, 125)</m:t>
                      </m:r>
                    </m:oMath>
                  </m:oMathPara>
                </a14:m>
                <a:endParaRPr lang="en-CA" sz="1600" dirty="0"/>
              </a:p>
            </p:txBody>
          </p:sp>
        </mc:Choice>
        <mc:Fallback xmlns="">
          <p:sp>
            <p:nvSpPr>
              <p:cNvPr id="21" name="TextBox 20">
                <a:extLst>
                  <a:ext uri="{FF2B5EF4-FFF2-40B4-BE49-F238E27FC236}">
                    <a16:creationId xmlns:a16="http://schemas.microsoft.com/office/drawing/2014/main" id="{67FD8E3F-7951-47B7-AA0A-63235939728D}"/>
                  </a:ext>
                </a:extLst>
              </p:cNvPr>
              <p:cNvSpPr txBox="1">
                <a:spLocks noRot="1" noChangeAspect="1" noMove="1" noResize="1" noEditPoints="1" noAdjustHandles="1" noChangeArrowheads="1" noChangeShapeType="1" noTextEdit="1"/>
              </p:cNvSpPr>
              <p:nvPr/>
            </p:nvSpPr>
            <p:spPr>
              <a:xfrm>
                <a:off x="3981302" y="4368007"/>
                <a:ext cx="431380" cy="338554"/>
              </a:xfrm>
              <a:prstGeom prst="rect">
                <a:avLst/>
              </a:prstGeom>
              <a:blipFill>
                <a:blip r:embed="rId7"/>
                <a:stretch>
                  <a:fillRect r="-170423" b="-10909"/>
                </a:stretch>
              </a:blipFill>
            </p:spPr>
            <p:txBody>
              <a:bodyPr/>
              <a:lstStyle/>
              <a:p>
                <a:r>
                  <a:rPr lang="en-CA">
                    <a:noFill/>
                  </a:rPr>
                  <a:t> </a:t>
                </a:r>
              </a:p>
            </p:txBody>
          </p:sp>
        </mc:Fallback>
      </mc:AlternateContent>
      <p:cxnSp>
        <p:nvCxnSpPr>
          <p:cNvPr id="22" name="Straight Connector 21">
            <a:extLst>
              <a:ext uri="{FF2B5EF4-FFF2-40B4-BE49-F238E27FC236}">
                <a16:creationId xmlns:a16="http://schemas.microsoft.com/office/drawing/2014/main" id="{CCA015B1-2E9F-410F-89A5-924863C83272}"/>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99A19AC-8DD1-42DC-947F-15CA64EB6295}"/>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6D79A97-B55E-4EB7-AC3F-0569BDB53C88}"/>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F764A2B-8FF2-41A8-9A74-5486BF27380B}"/>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3615192-5B67-42CB-A0ED-B4A248AB07D2}"/>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48D1C08-5BA0-4546-A2F1-C8F46CDB9641}"/>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8" name="TextBox 27">
            <a:extLst>
              <a:ext uri="{FF2B5EF4-FFF2-40B4-BE49-F238E27FC236}">
                <a16:creationId xmlns:a16="http://schemas.microsoft.com/office/drawing/2014/main" id="{8D330F26-0B9D-4638-B13E-AAF0A13635DF}"/>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9" name="TextBox 28">
            <a:extLst>
              <a:ext uri="{FF2B5EF4-FFF2-40B4-BE49-F238E27FC236}">
                <a16:creationId xmlns:a16="http://schemas.microsoft.com/office/drawing/2014/main" id="{9242F99E-AE3B-410F-AFD2-B44207B81A88}"/>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0" name="TextBox 29">
            <a:extLst>
              <a:ext uri="{FF2B5EF4-FFF2-40B4-BE49-F238E27FC236}">
                <a16:creationId xmlns:a16="http://schemas.microsoft.com/office/drawing/2014/main" id="{6D356DF4-8A38-40C0-A60B-9C60F8CC15C9}"/>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1" name="TextBox 30">
            <a:extLst>
              <a:ext uri="{FF2B5EF4-FFF2-40B4-BE49-F238E27FC236}">
                <a16:creationId xmlns:a16="http://schemas.microsoft.com/office/drawing/2014/main" id="{06CB6D20-7C6A-4AC0-AAFB-76684B1F1563}"/>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32" name="Straight Connector 31">
            <a:extLst>
              <a:ext uri="{FF2B5EF4-FFF2-40B4-BE49-F238E27FC236}">
                <a16:creationId xmlns:a16="http://schemas.microsoft.com/office/drawing/2014/main" id="{FA26A057-26AD-4E90-BC37-2818E57D3018}"/>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4903CE1-3A3E-4C83-AB1F-939EF0C96998}"/>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D80D2E6-D5E2-4DC3-880B-94B1CAD0BD4B}"/>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E985F0D-AF54-44E3-878E-8E3E3A6A81A6}"/>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91ED3A0-8D32-49D6-8A36-13789DB0FA61}"/>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CF95766A-DF5A-4015-A5BA-71A35526A7A0}"/>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38" name="TextBox 37">
            <a:extLst>
              <a:ext uri="{FF2B5EF4-FFF2-40B4-BE49-F238E27FC236}">
                <a16:creationId xmlns:a16="http://schemas.microsoft.com/office/drawing/2014/main" id="{8C134BD5-98C2-409E-B31D-1A42E9ACA2CD}"/>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200</a:t>
            </a:r>
          </a:p>
        </p:txBody>
      </p:sp>
      <p:sp>
        <p:nvSpPr>
          <p:cNvPr id="39" name="TextBox 38">
            <a:extLst>
              <a:ext uri="{FF2B5EF4-FFF2-40B4-BE49-F238E27FC236}">
                <a16:creationId xmlns:a16="http://schemas.microsoft.com/office/drawing/2014/main" id="{45A854B4-A68D-4E6B-A371-1DF65E1AE667}"/>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300</a:t>
            </a:r>
          </a:p>
        </p:txBody>
      </p:sp>
      <p:sp>
        <p:nvSpPr>
          <p:cNvPr id="40" name="TextBox 39">
            <a:extLst>
              <a:ext uri="{FF2B5EF4-FFF2-40B4-BE49-F238E27FC236}">
                <a16:creationId xmlns:a16="http://schemas.microsoft.com/office/drawing/2014/main" id="{A3D14657-5866-4874-A462-CB99C94020F5}"/>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400</a:t>
            </a:r>
          </a:p>
        </p:txBody>
      </p:sp>
      <p:sp>
        <p:nvSpPr>
          <p:cNvPr id="41" name="TextBox 40">
            <a:extLst>
              <a:ext uri="{FF2B5EF4-FFF2-40B4-BE49-F238E27FC236}">
                <a16:creationId xmlns:a16="http://schemas.microsoft.com/office/drawing/2014/main" id="{2736DEAE-31FC-4565-B1B1-791649246D37}"/>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500</a:t>
            </a:r>
          </a:p>
        </p:txBody>
      </p:sp>
      <p:sp>
        <p:nvSpPr>
          <p:cNvPr id="42" name="Flowchart: Connector 41">
            <a:extLst>
              <a:ext uri="{FF2B5EF4-FFF2-40B4-BE49-F238E27FC236}">
                <a16:creationId xmlns:a16="http://schemas.microsoft.com/office/drawing/2014/main" id="{9475AD3A-E066-45A4-AAD9-C50B6983764D}"/>
              </a:ext>
            </a:extLst>
          </p:cNvPr>
          <p:cNvSpPr/>
          <p:nvPr/>
        </p:nvSpPr>
        <p:spPr>
          <a:xfrm>
            <a:off x="2642120" y="3747603"/>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TextBox 42">
            <a:extLst>
              <a:ext uri="{FF2B5EF4-FFF2-40B4-BE49-F238E27FC236}">
                <a16:creationId xmlns:a16="http://schemas.microsoft.com/office/drawing/2014/main" id="{32DC9041-391E-41DA-AC72-45FAA5FE4C85}"/>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44" name="TextBox 43">
            <a:extLst>
              <a:ext uri="{FF2B5EF4-FFF2-40B4-BE49-F238E27FC236}">
                <a16:creationId xmlns:a16="http://schemas.microsoft.com/office/drawing/2014/main" id="{751B8176-2C55-4B21-95FA-E76F07A55AB5}"/>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D2AC9420-57EC-4336-B30E-C3C92297747E}"/>
                  </a:ext>
                </a:extLst>
              </p:cNvPr>
              <p:cNvSpPr txBox="1"/>
              <p:nvPr/>
            </p:nvSpPr>
            <p:spPr>
              <a:xfrm>
                <a:off x="5924557" y="4696861"/>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oMath>
                  </m:oMathPara>
                </a14:m>
                <a:endParaRPr lang="en-CA" sz="1600" dirty="0"/>
              </a:p>
            </p:txBody>
          </p:sp>
        </mc:Choice>
        <mc:Fallback xmlns="">
          <p:sp>
            <p:nvSpPr>
              <p:cNvPr id="45" name="TextBox 44">
                <a:extLst>
                  <a:ext uri="{FF2B5EF4-FFF2-40B4-BE49-F238E27FC236}">
                    <a16:creationId xmlns:a16="http://schemas.microsoft.com/office/drawing/2014/main" id="{D2AC9420-57EC-4336-B30E-C3C92297747E}"/>
                  </a:ext>
                </a:extLst>
              </p:cNvPr>
              <p:cNvSpPr txBox="1">
                <a:spLocks noRot="1" noChangeAspect="1" noMove="1" noResize="1" noEditPoints="1" noAdjustHandles="1" noChangeArrowheads="1" noChangeShapeType="1" noTextEdit="1"/>
              </p:cNvSpPr>
              <p:nvPr/>
            </p:nvSpPr>
            <p:spPr>
              <a:xfrm>
                <a:off x="5924557" y="4696861"/>
                <a:ext cx="289560" cy="338554"/>
              </a:xfrm>
              <a:prstGeom prst="rect">
                <a:avLst/>
              </a:prstGeom>
              <a:blipFill>
                <a:blip r:embed="rId8"/>
                <a:stretch>
                  <a:fillRect r="-425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1175"/>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pPr>
                <a:r>
                  <a:rPr lang="en-CA" sz="1600" dirty="0"/>
                  <a:t>For preferences to be well-behaved, </a:t>
                </a:r>
                <a14:m>
                  <m:oMath xmlns:m="http://schemas.openxmlformats.org/officeDocument/2006/math">
                    <m:sSub>
                      <m:sSubPr>
                        <m:ctrlPr>
                          <a:rPr lang="en-CA" sz="1600" i="1" smtClean="0">
                            <a:latin typeface="Cambria Math" panose="02040503050406030204" pitchFamily="18" charset="0"/>
                          </a:rPr>
                        </m:ctrlPr>
                      </m:sSubPr>
                      <m:e>
                        <m:r>
                          <a:rPr lang="en-CA" sz="1600" b="0" i="1" smtClean="0">
                            <a:latin typeface="Cambria Math" panose="02040503050406030204" pitchFamily="18" charset="0"/>
                          </a:rPr>
                          <m:t>𝑀𝑅𝑆</m:t>
                        </m:r>
                      </m:e>
                      <m:sub>
                        <m:r>
                          <a:rPr lang="en-CA" sz="1600" b="0" i="1" smtClean="0">
                            <a:latin typeface="Cambria Math" panose="02040503050406030204" pitchFamily="18" charset="0"/>
                          </a:rPr>
                          <m:t>𝑋𝑌</m:t>
                        </m:r>
                      </m:sub>
                    </m:sSub>
                  </m:oMath>
                </a14:m>
                <a:r>
                  <a:rPr lang="en-US" sz="1600" dirty="0">
                    <a:latin typeface="PT Serif" panose="020A0603040505020204" pitchFamily="18" charset="0"/>
                  </a:rPr>
                  <a:t> must be non-increasing, that is, the slope of the tangent to a given indifference curve cannot become steeper as we move down along the curve (i.e., </a:t>
                </a:r>
                <a:r>
                  <a:rPr lang="en-US" sz="1600" i="1" dirty="0">
                    <a:latin typeface="PT Serif" panose="020A0603040505020204" pitchFamily="18" charset="0"/>
                  </a:rPr>
                  <a:t>X</a:t>
                </a:r>
                <a:r>
                  <a:rPr lang="en-US" sz="1600" dirty="0">
                    <a:latin typeface="PT Serif" panose="020A0603040505020204" pitchFamily="18" charset="0"/>
                  </a:rPr>
                  <a:t> increases).</a:t>
                </a:r>
              </a:p>
              <a:p>
                <a:pPr>
                  <a:lnSpc>
                    <a:spcPct val="100000"/>
                  </a:lnSpc>
                  <a:spcBef>
                    <a:spcPts val="500"/>
                  </a:spcBef>
                </a:pPr>
                <a:r>
                  <a:rPr lang="en-US" sz="1600" dirty="0">
                    <a:latin typeface="PT Serif" panose="020A0603040505020204" pitchFamily="18" charset="0"/>
                  </a:rPr>
                  <a:t>In the given example, </a:t>
                </a:r>
                <a:endParaRPr lang="en-CA" sz="1600" i="1" dirty="0">
                  <a:latin typeface="Cambria Math" panose="02040503050406030204" pitchFamily="18" charset="0"/>
                </a:endParaRPr>
              </a:p>
              <a:p>
                <a:pPr marL="0" indent="0">
                  <a:lnSpc>
                    <a:spcPct val="100000"/>
                  </a:lnSpc>
                  <a:spcBef>
                    <a:spcPts val="500"/>
                  </a:spcBef>
                  <a:buNone/>
                </a:pPr>
                <a14:m>
                  <m:oMathPara xmlns:m="http://schemas.openxmlformats.org/officeDocument/2006/math">
                    <m:oMathParaPr>
                      <m:jc m:val="centerGroup"/>
                    </m:oMathParaPr>
                    <m:oMath xmlns:m="http://schemas.openxmlformats.org/officeDocument/2006/math">
                      <m:sSub>
                        <m:sSubPr>
                          <m:ctrlPr>
                            <a:rPr lang="en-CA" sz="1600" i="1" smtClean="0">
                              <a:latin typeface="Cambria Math" panose="02040503050406030204" pitchFamily="18" charset="0"/>
                            </a:rPr>
                          </m:ctrlPr>
                        </m:sSubPr>
                        <m:e>
                          <m:r>
                            <a:rPr lang="en-CA" sz="1600" i="1">
                              <a:latin typeface="Cambria Math" panose="02040503050406030204" pitchFamily="18" charset="0"/>
                            </a:rPr>
                            <m:t>𝑀𝑅𝑆</m:t>
                          </m:r>
                        </m:e>
                        <m:sub>
                          <m:r>
                            <a:rPr lang="en-CA" sz="1600" b="0" i="1" smtClean="0">
                              <a:latin typeface="Cambria Math" panose="02040503050406030204" pitchFamily="18" charset="0"/>
                            </a:rPr>
                            <m:t>𝑋𝑌</m:t>
                          </m:r>
                        </m:sub>
                      </m:sSub>
                      <m:r>
                        <a:rPr lang="en-CA" sz="1600" b="0" i="0" smtClean="0">
                          <a:latin typeface="Cambria Math" panose="02040503050406030204" pitchFamily="18" charset="0"/>
                        </a:rPr>
                        <m:t>=</m:t>
                      </m:r>
                      <m:f>
                        <m:fPr>
                          <m:ctrlPr>
                            <a:rPr lang="en-CA" sz="1600" i="1">
                              <a:latin typeface="Cambria Math" panose="02040503050406030204" pitchFamily="18" charset="0"/>
                            </a:rPr>
                          </m:ctrlPr>
                        </m:fPr>
                        <m:num>
                          <m:sSub>
                            <m:sSubPr>
                              <m:ctrlPr>
                                <a:rPr lang="en-CA" sz="1600" i="1">
                                  <a:latin typeface="Cambria Math" panose="02040503050406030204" pitchFamily="18" charset="0"/>
                                </a:rPr>
                              </m:ctrlPr>
                            </m:sSubPr>
                            <m:e>
                              <m:r>
                                <a:rPr lang="en-CA" sz="1600" i="1">
                                  <a:latin typeface="Cambria Math" panose="02040503050406030204" pitchFamily="18" charset="0"/>
                                </a:rPr>
                                <m:t>𝑀𝑈</m:t>
                              </m:r>
                            </m:e>
                            <m:sub>
                              <m:r>
                                <a:rPr lang="en-CA" sz="1600" i="1">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𝑀𝑈</m:t>
                              </m:r>
                            </m:e>
                            <m:sub>
                              <m:r>
                                <a:rPr lang="en-CA" sz="1600" i="1">
                                  <a:latin typeface="Cambria Math" panose="02040503050406030204" pitchFamily="18" charset="0"/>
                                </a:rPr>
                                <m:t>𝑌</m:t>
                              </m:r>
                            </m:sub>
                          </m:sSub>
                        </m:den>
                      </m:f>
                      <m:r>
                        <a:rPr lang="en-CA" sz="1600" b="0" i="1" smtClean="0">
                          <a:latin typeface="Cambria Math" panose="02040503050406030204" pitchFamily="18" charset="0"/>
                        </a:rPr>
                        <m:t>=</m:t>
                      </m:r>
                      <m:f>
                        <m:fPr>
                          <m:ctrlPr>
                            <a:rPr lang="en-CA" sz="1600" b="0" i="1" smtClean="0">
                              <a:latin typeface="Cambria Math" panose="02040503050406030204" pitchFamily="18" charset="0"/>
                            </a:rPr>
                          </m:ctrlPr>
                        </m:fPr>
                        <m:num>
                          <m:r>
                            <a:rPr lang="en-CA" sz="1600" b="0" i="1" smtClean="0">
                              <a:latin typeface="Cambria Math" panose="02040503050406030204" pitchFamily="18" charset="0"/>
                            </a:rPr>
                            <m:t>𝑌</m:t>
                          </m:r>
                        </m:num>
                        <m:den>
                          <m:r>
                            <a:rPr lang="en-CA" sz="1600" b="0" i="1" smtClean="0">
                              <a:latin typeface="Cambria Math" panose="02040503050406030204" pitchFamily="18" charset="0"/>
                            </a:rPr>
                            <m:t>𝑋</m:t>
                          </m:r>
                        </m:den>
                      </m:f>
                    </m:oMath>
                  </m:oMathPara>
                </a14:m>
                <a:endParaRPr lang="en-US" sz="1600" dirty="0">
                  <a:latin typeface="PT Serif" panose="020A0603040505020204" pitchFamily="18" charset="0"/>
                </a:endParaRPr>
              </a:p>
              <a:p>
                <a:pPr marL="230400" indent="0">
                  <a:lnSpc>
                    <a:spcPct val="100000"/>
                  </a:lnSpc>
                  <a:spcBef>
                    <a:spcPts val="500"/>
                  </a:spcBef>
                  <a:buNone/>
                </a:pPr>
                <a:r>
                  <a:rPr lang="en-US" sz="1600" dirty="0">
                    <a:latin typeface="PT Serif" panose="020A0603040505020204" pitchFamily="18" charset="0"/>
                  </a:rPr>
                  <a:t>(</a:t>
                </a:r>
                <a14:m>
                  <m:oMath xmlns:m="http://schemas.openxmlformats.org/officeDocument/2006/math">
                    <m:sSub>
                      <m:sSubPr>
                        <m:ctrlPr>
                          <a:rPr lang="en-CA" sz="1600" i="1" smtClean="0">
                            <a:latin typeface="Cambria Math" panose="02040503050406030204" pitchFamily="18" charset="0"/>
                          </a:rPr>
                        </m:ctrlPr>
                      </m:sSubPr>
                      <m:e>
                        <m:r>
                          <a:rPr lang="en-CA" sz="1600" i="1">
                            <a:latin typeface="Cambria Math" panose="02040503050406030204" pitchFamily="18" charset="0"/>
                          </a:rPr>
                          <m:t>𝑀𝑅𝑆</m:t>
                        </m:r>
                      </m:e>
                      <m:sub>
                        <m:r>
                          <a:rPr lang="en-CA" sz="1600" b="0" i="1" smtClean="0">
                            <a:latin typeface="Cambria Math" panose="02040503050406030204" pitchFamily="18" charset="0"/>
                          </a:rPr>
                          <m:t>𝑋𝑌</m:t>
                        </m:r>
                      </m:sub>
                    </m:sSub>
                    <m:r>
                      <a:rPr lang="en-CA" sz="1600" b="0" i="1" smtClean="0">
                        <a:latin typeface="Cambria Math" panose="02040503050406030204" pitchFamily="18" charset="0"/>
                      </a:rPr>
                      <m:t> </m:t>
                    </m:r>
                  </m:oMath>
                </a14:m>
                <a:r>
                  <a:rPr lang="en-US" sz="1600" dirty="0">
                    <a:latin typeface="PT Serif" panose="020A0603040505020204" pitchFamily="18" charset="0"/>
                  </a:rPr>
                  <a:t>is diminishing – tangent becomes flatter as we move down the curve, reducing </a:t>
                </a:r>
                <a:r>
                  <a:rPr lang="en-US" sz="1600" i="1" dirty="0">
                    <a:latin typeface="PT Serif" panose="020A0603040505020204" pitchFamily="18" charset="0"/>
                  </a:rPr>
                  <a:t>Y</a:t>
                </a:r>
                <a:r>
                  <a:rPr lang="en-US" sz="1600" dirty="0">
                    <a:latin typeface="PT Serif" panose="020A0603040505020204" pitchFamily="18" charset="0"/>
                  </a:rPr>
                  <a:t> and raising </a:t>
                </a:r>
                <a:r>
                  <a:rPr lang="en-US" sz="1600" i="1" dirty="0">
                    <a:latin typeface="PT Serif" panose="020A0603040505020204" pitchFamily="18" charset="0"/>
                  </a:rPr>
                  <a:t>X</a:t>
                </a:r>
                <a:r>
                  <a:rPr lang="en-US" sz="1600" dirty="0">
                    <a:latin typeface="PT Serif" panose="020A0603040505020204" pitchFamily="18" charset="0"/>
                  </a:rPr>
                  <a:t>); hence, </a:t>
                </a:r>
              </a:p>
              <a:p>
                <a:pPr marL="0" indent="0" algn="ctr">
                  <a:lnSpc>
                    <a:spcPct val="100000"/>
                  </a:lnSpc>
                  <a:spcBef>
                    <a:spcPts val="500"/>
                  </a:spcBef>
                  <a:buNone/>
                </a:pPr>
                <a14:m>
                  <m:oMath xmlns:m="http://schemas.openxmlformats.org/officeDocument/2006/math">
                    <m:sSup>
                      <m:sSupPr>
                        <m:ctrlPr>
                          <a:rPr lang="en-CA" sz="1600" i="1" smtClean="0">
                            <a:latin typeface="Cambria Math" panose="02040503050406030204" pitchFamily="18" charset="0"/>
                          </a:rPr>
                        </m:ctrlPr>
                      </m:sSupPr>
                      <m:e>
                        <m:r>
                          <a:rPr lang="en-CA" sz="1600" b="0" i="1" smtClean="0">
                            <a:latin typeface="Cambria Math" panose="02040503050406030204" pitchFamily="18" charset="0"/>
                          </a:rPr>
                          <m:t>𝑀𝑅𝑆</m:t>
                        </m:r>
                      </m:e>
                      <m:sup>
                        <m:r>
                          <a:rPr lang="en-CA" sz="1600" b="0" i="1" smtClean="0">
                            <a:latin typeface="Cambria Math" panose="02040503050406030204" pitchFamily="18" charset="0"/>
                          </a:rPr>
                          <m:t>𝐴</m:t>
                        </m:r>
                      </m:sup>
                    </m:sSup>
                    <m:r>
                      <a:rPr lang="en-CA" sz="1600" b="0" i="0" smtClean="0">
                        <a:latin typeface="Cambria Math" panose="02040503050406030204" pitchFamily="18" charset="0"/>
                      </a:rPr>
                      <m:t>=</m:t>
                    </m:r>
                    <m:f>
                      <m:fPr>
                        <m:ctrlPr>
                          <a:rPr lang="en-CA" sz="1600" b="0" i="1" smtClean="0">
                            <a:latin typeface="Cambria Math" panose="02040503050406030204" pitchFamily="18" charset="0"/>
                          </a:rPr>
                        </m:ctrlPr>
                      </m:fPr>
                      <m:num>
                        <m:r>
                          <a:rPr lang="en-CA" sz="1600" b="0" i="1" smtClean="0">
                            <a:latin typeface="Cambria Math" panose="02040503050406030204" pitchFamily="18" charset="0"/>
                          </a:rPr>
                          <m:t>400</m:t>
                        </m:r>
                      </m:num>
                      <m:den>
                        <m:r>
                          <a:rPr lang="en-CA" sz="1600" b="0" i="1" smtClean="0">
                            <a:latin typeface="Cambria Math" panose="02040503050406030204" pitchFamily="18" charset="0"/>
                          </a:rPr>
                          <m:t>25</m:t>
                        </m:r>
                      </m:den>
                    </m:f>
                    <m:r>
                      <a:rPr lang="en-CA" sz="1600" b="0" i="1" smtClean="0">
                        <a:latin typeface="Cambria Math" panose="02040503050406030204" pitchFamily="18" charset="0"/>
                      </a:rPr>
                      <m:t>;</m:t>
                    </m:r>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𝐵</m:t>
                        </m:r>
                      </m:sup>
                    </m:sSup>
                    <m:r>
                      <a:rPr lang="en-CA" sz="1600">
                        <a:latin typeface="Cambria Math" panose="02040503050406030204" pitchFamily="18" charset="0"/>
                      </a:rPr>
                      <m:t>=</m:t>
                    </m:r>
                    <m:f>
                      <m:fPr>
                        <m:ctrlPr>
                          <a:rPr lang="en-CA" sz="1600" i="1">
                            <a:latin typeface="Cambria Math" panose="02040503050406030204" pitchFamily="18" charset="0"/>
                          </a:rPr>
                        </m:ctrlPr>
                      </m:fPr>
                      <m:num>
                        <m:r>
                          <a:rPr lang="en-CA" sz="1600" b="0" i="1" smtClean="0">
                            <a:latin typeface="Cambria Math" panose="02040503050406030204" pitchFamily="18" charset="0"/>
                          </a:rPr>
                          <m:t>250</m:t>
                        </m:r>
                      </m:num>
                      <m:den>
                        <m:r>
                          <a:rPr lang="en-CA" sz="1600" b="0" i="1" smtClean="0">
                            <a:latin typeface="Cambria Math" panose="02040503050406030204" pitchFamily="18" charset="0"/>
                          </a:rPr>
                          <m:t>40</m:t>
                        </m:r>
                      </m:den>
                    </m:f>
                    <m:r>
                      <a:rPr lang="en-CA" sz="1600" i="1">
                        <a:latin typeface="Cambria Math" panose="02040503050406030204" pitchFamily="18" charset="0"/>
                      </a:rPr>
                      <m:t>;</m:t>
                    </m:r>
                  </m:oMath>
                </a14:m>
                <a:r>
                  <a:rPr lang="en-CA" sz="1600" dirty="0">
                    <a:latin typeface="PT Serif" panose="020A0603040505020204" pitchFamily="18" charset="0"/>
                  </a:rPr>
                  <a:t> </a:t>
                </a:r>
                <a14:m>
                  <m:oMath xmlns:m="http://schemas.openxmlformats.org/officeDocument/2006/math">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𝐶</m:t>
                        </m:r>
                      </m:sup>
                    </m:sSup>
                    <m:r>
                      <a:rPr lang="en-CA" sz="1600" b="0" i="1" smtClean="0">
                        <a:latin typeface="Cambria Math" panose="02040503050406030204" pitchFamily="18" charset="0"/>
                      </a:rPr>
                      <m:t>=</m:t>
                    </m:r>
                    <m:f>
                      <m:fPr>
                        <m:ctrlPr>
                          <a:rPr lang="en-CA" sz="1600" b="0" i="1" smtClean="0">
                            <a:latin typeface="Cambria Math" panose="02040503050406030204" pitchFamily="18" charset="0"/>
                          </a:rPr>
                        </m:ctrlPr>
                      </m:fPr>
                      <m:num>
                        <m:r>
                          <a:rPr lang="en-CA" sz="1600" b="0" i="1" smtClean="0">
                            <a:latin typeface="Cambria Math" panose="02040503050406030204" pitchFamily="18" charset="0"/>
                          </a:rPr>
                          <m:t>125</m:t>
                        </m:r>
                      </m:num>
                      <m:den>
                        <m:r>
                          <a:rPr lang="en-CA" sz="1600" b="0" i="1" smtClean="0">
                            <a:latin typeface="Cambria Math" panose="02040503050406030204" pitchFamily="18" charset="0"/>
                          </a:rPr>
                          <m:t>80</m:t>
                        </m:r>
                      </m:den>
                    </m:f>
                  </m:oMath>
                </a14:m>
                <a:endParaRPr lang="en-CA" sz="1600" dirty="0">
                  <a:latin typeface="PT Serif" panose="020A0603040505020204" pitchFamily="18" charset="0"/>
                </a:endParaRPr>
              </a:p>
              <a:p>
                <a:pPr marL="230400" indent="0">
                  <a:lnSpc>
                    <a:spcPct val="100000"/>
                  </a:lnSpc>
                  <a:spcBef>
                    <a:spcPts val="500"/>
                  </a:spcBef>
                  <a:buNone/>
                </a:pPr>
                <a:r>
                  <a:rPr lang="en-CA" sz="1600" dirty="0">
                    <a:latin typeface="PT Serif" panose="020A0603040505020204" pitchFamily="18" charset="0"/>
                  </a:rPr>
                  <a:t>that is,</a:t>
                </a:r>
              </a:p>
              <a:p>
                <a:pPr marL="0" indent="0" algn="ctr">
                  <a:lnSpc>
                    <a:spcPct val="100000"/>
                  </a:lnSpc>
                  <a:spcBef>
                    <a:spcPts val="500"/>
                  </a:spcBef>
                  <a:buNone/>
                </a:pPr>
                <a14:m>
                  <m:oMathPara xmlns:m="http://schemas.openxmlformats.org/officeDocument/2006/math">
                    <m:oMathParaPr>
                      <m:jc m:val="centerGroup"/>
                    </m:oMathParaPr>
                    <m:oMath xmlns:m="http://schemas.openxmlformats.org/officeDocument/2006/math">
                      <m:sSup>
                        <m:sSupPr>
                          <m:ctrlPr>
                            <a:rPr lang="en-CA" sz="1600" i="1" smtClean="0">
                              <a:latin typeface="Cambria Math" panose="02040503050406030204" pitchFamily="18" charset="0"/>
                            </a:rPr>
                          </m:ctrlPr>
                        </m:sSupPr>
                        <m:e>
                          <m:r>
                            <a:rPr lang="en-CA" sz="1600" b="0" i="1" smtClean="0">
                              <a:latin typeface="Cambria Math" panose="02040503050406030204" pitchFamily="18" charset="0"/>
                            </a:rPr>
                            <m:t>𝑀𝑅𝑆</m:t>
                          </m:r>
                        </m:e>
                        <m:sup>
                          <m:r>
                            <a:rPr lang="en-CA" sz="1600" b="0" i="1" smtClean="0">
                              <a:latin typeface="Cambria Math" panose="02040503050406030204" pitchFamily="18" charset="0"/>
                            </a:rPr>
                            <m:t>𝐶</m:t>
                          </m:r>
                        </m:sup>
                      </m:sSup>
                      <m:r>
                        <a:rPr lang="en-CA" sz="1600" b="0" i="0" smtClean="0">
                          <a:latin typeface="Cambria Math" panose="02040503050406030204" pitchFamily="18" charset="0"/>
                        </a:rPr>
                        <m:t>&lt;</m:t>
                      </m:r>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𝐵</m:t>
                          </m:r>
                        </m:sup>
                      </m:sSup>
                      <m:r>
                        <a:rPr lang="en-CA" sz="1600" b="0" i="1" smtClean="0">
                          <a:latin typeface="Cambria Math" panose="02040503050406030204" pitchFamily="18" charset="0"/>
                        </a:rPr>
                        <m:t>&lt;</m:t>
                      </m:r>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𝐴</m:t>
                          </m:r>
                        </m:sup>
                      </m:sSup>
                    </m:oMath>
                  </m:oMathPara>
                </a14:m>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1175"/>
              </a:xfrm>
              <a:prstGeom prst="rect">
                <a:avLst/>
              </a:prstGeom>
              <a:blipFill>
                <a:blip r:embed="rId9"/>
                <a:stretch>
                  <a:fillRect l="-384" t="-422" r="-896"/>
                </a:stretch>
              </a:blipFill>
              <a:ln w="12700">
                <a:solidFill>
                  <a:srgbClr val="2F2873"/>
                </a:solidFill>
              </a:ln>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0" name="TextBox 99">
                <a:extLst>
                  <a:ext uri="{FF2B5EF4-FFF2-40B4-BE49-F238E27FC236}">
                    <a16:creationId xmlns:a16="http://schemas.microsoft.com/office/drawing/2014/main" id="{EC703318-1C87-4C88-90ED-A58EABEC9196}"/>
                  </a:ext>
                </a:extLst>
              </p:cNvPr>
              <p:cNvSpPr txBox="1"/>
              <p:nvPr/>
            </p:nvSpPr>
            <p:spPr>
              <a:xfrm>
                <a:off x="3420000" y="1692000"/>
                <a:ext cx="2880000" cy="1440000"/>
              </a:xfrm>
              <a:prstGeom prst="rect">
                <a:avLst/>
              </a:prstGeom>
              <a:gradFill flip="none" rotWithShape="1">
                <a:gsLst>
                  <a:gs pos="100000">
                    <a:srgbClr val="2F2873">
                      <a:alpha val="50000"/>
                    </a:srgbClr>
                  </a:gs>
                  <a:gs pos="0">
                    <a:schemeClr val="bg1"/>
                  </a:gs>
                </a:gsLst>
                <a:path path="circle">
                  <a:fillToRect l="50000" t="50000" r="50000" b="50000"/>
                </a:path>
                <a:tileRect/>
              </a:grad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wrap="square" rtlCol="0">
                <a:spAutoFit/>
              </a:bodyPr>
              <a:lstStyle/>
              <a:p>
                <a:pPr algn="ctr"/>
                <a:r>
                  <a:rPr lang="en-CA" sz="1400" dirty="0">
                    <a:latin typeface="PT Serif" panose="020A0603040505020204" pitchFamily="18" charset="0"/>
                    <a:ea typeface="Cambria Math" panose="02040503050406030204" pitchFamily="18" charset="0"/>
                  </a:rPr>
                  <a:t>Relevant functions for the graph</a:t>
                </a:r>
              </a:p>
              <a:p>
                <a:endParaRPr lang="en-CA" sz="1400" b="0" i="1" dirty="0">
                  <a:latin typeface="Cambria Math" panose="02040503050406030204" pitchFamily="18" charset="0"/>
                  <a:ea typeface="Cambria Math" panose="02040503050406030204" pitchFamily="18" charset="0"/>
                </a:endParaRPr>
              </a:p>
              <a:p>
                <a:pPr algn="ctr"/>
                <a14:m>
                  <m:oMath xmlns:m="http://schemas.openxmlformats.org/officeDocument/2006/math">
                    <m:r>
                      <a:rPr lang="en-CA" sz="1400" b="0" i="1" smtClean="0">
                        <a:latin typeface="Cambria Math" panose="02040503050406030204" pitchFamily="18" charset="0"/>
                        <a:ea typeface="Cambria Math" panose="02040503050406030204" pitchFamily="18" charset="0"/>
                      </a:rPr>
                      <m:t>𝑈</m:t>
                    </m:r>
                    <m:r>
                      <a:rPr lang="en-CA" sz="1400" b="0" i="1" smtClean="0">
                        <a:latin typeface="Cambria Math" panose="02040503050406030204" pitchFamily="18" charset="0"/>
                        <a:ea typeface="Cambria Math" panose="02040503050406030204" pitchFamily="18" charset="0"/>
                      </a:rPr>
                      <m:t>=</m:t>
                    </m:r>
                    <m:rad>
                      <m:radPr>
                        <m:degHide m:val="on"/>
                        <m:ctrlPr>
                          <a:rPr lang="en-CA" sz="1400" b="0" i="1" smtClean="0">
                            <a:latin typeface="Cambria Math" panose="02040503050406030204" pitchFamily="18" charset="0"/>
                            <a:ea typeface="Cambria Math" panose="02040503050406030204" pitchFamily="18" charset="0"/>
                          </a:rPr>
                        </m:ctrlPr>
                      </m:radPr>
                      <m:deg/>
                      <m:e>
                        <m:r>
                          <a:rPr lang="en-CA" sz="1400" b="0" i="1" smtClean="0">
                            <a:latin typeface="Cambria Math" panose="02040503050406030204" pitchFamily="18" charset="0"/>
                            <a:ea typeface="Cambria Math" panose="02040503050406030204" pitchFamily="18" charset="0"/>
                          </a:rPr>
                          <m:t>𝑋𝑌</m:t>
                        </m:r>
                      </m:e>
                    </m:rad>
                  </m:oMath>
                </a14:m>
                <a:r>
                  <a:rPr lang="en-CA" sz="1400" b="0" dirty="0">
                    <a:latin typeface="Cambria Math" panose="02040503050406030204" pitchFamily="18" charset="0"/>
                    <a:ea typeface="Cambria Math" panose="02040503050406030204" pitchFamily="18" charset="0"/>
                  </a:rPr>
                  <a:t>   and   </a:t>
                </a:r>
                <a14:m>
                  <m:oMath xmlns:m="http://schemas.openxmlformats.org/officeDocument/2006/math">
                    <m:acc>
                      <m:accPr>
                        <m:chr m:val="̅"/>
                        <m:ctrlPr>
                          <a:rPr lang="en-CA" sz="1400" b="0" i="1" smtClean="0">
                            <a:latin typeface="Cambria Math" panose="02040503050406030204" pitchFamily="18" charset="0"/>
                            <a:ea typeface="Cambria Math" panose="02040503050406030204" pitchFamily="18" charset="0"/>
                          </a:rPr>
                        </m:ctrlPr>
                      </m:accPr>
                      <m:e>
                        <m:r>
                          <a:rPr lang="en-CA" sz="1400" b="0" i="1" smtClean="0">
                            <a:latin typeface="Cambria Math" panose="02040503050406030204" pitchFamily="18" charset="0"/>
                            <a:ea typeface="Cambria Math" panose="02040503050406030204" pitchFamily="18" charset="0"/>
                          </a:rPr>
                          <m:t>𝑈</m:t>
                        </m:r>
                      </m:e>
                    </m:acc>
                    <m:r>
                      <a:rPr lang="en-CA" sz="1400" b="0" i="1" smtClean="0">
                        <a:latin typeface="Cambria Math" panose="02040503050406030204" pitchFamily="18" charset="0"/>
                        <a:ea typeface="Cambria Math" panose="02040503050406030204" pitchFamily="18" charset="0"/>
                      </a:rPr>
                      <m:t>=100</m:t>
                    </m:r>
                  </m:oMath>
                </a14:m>
                <a:endParaRPr lang="en-CA" sz="1400" b="0" dirty="0">
                  <a:latin typeface="Cambria Math" panose="02040503050406030204" pitchFamily="18" charset="0"/>
                  <a:ea typeface="Cambria Math" panose="02040503050406030204" pitchFamily="18" charset="0"/>
                </a:endParaRPr>
              </a:p>
              <a:p>
                <a:endParaRPr lang="en-CA" sz="1400" b="0" dirty="0">
                  <a:ea typeface="Cambria Math" panose="02040503050406030204" pitchFamily="18" charset="0"/>
                </a:endParaRPr>
              </a:p>
              <a:p>
                <a:pPr algn="ctr"/>
                <a14:m>
                  <m:oMath xmlns:m="http://schemas.openxmlformats.org/officeDocument/2006/math">
                    <m:sSub>
                      <m:sSubPr>
                        <m:ctrlPr>
                          <a:rPr lang="en-CA" sz="1400" b="0" i="1" smtClean="0">
                            <a:latin typeface="Cambria Math" panose="02040503050406030204" pitchFamily="18" charset="0"/>
                            <a:ea typeface="Cambria Math" panose="02040503050406030204" pitchFamily="18" charset="0"/>
                          </a:rPr>
                        </m:ctrlPr>
                      </m:sSubPr>
                      <m:e>
                        <m:r>
                          <a:rPr lang="en-CA" sz="1400" b="0" i="1" smtClean="0">
                            <a:latin typeface="Cambria Math" panose="02040503050406030204" pitchFamily="18" charset="0"/>
                            <a:ea typeface="Cambria Math" panose="02040503050406030204" pitchFamily="18" charset="0"/>
                          </a:rPr>
                          <m:t>𝑀𝑈</m:t>
                        </m:r>
                      </m:e>
                      <m:sub>
                        <m:r>
                          <a:rPr lang="en-CA" sz="1400" b="0" i="1" smtClean="0">
                            <a:latin typeface="Cambria Math" panose="02040503050406030204" pitchFamily="18" charset="0"/>
                            <a:ea typeface="Cambria Math" panose="02040503050406030204" pitchFamily="18" charset="0"/>
                          </a:rPr>
                          <m:t>𝑋</m:t>
                        </m:r>
                      </m:sub>
                    </m:sSub>
                    <m:r>
                      <a:rPr lang="en-CA" sz="1400" b="0" i="1" smtClean="0">
                        <a:latin typeface="Cambria Math" panose="02040503050406030204" pitchFamily="18" charset="0"/>
                        <a:ea typeface="Cambria Math" panose="02040503050406030204" pitchFamily="18" charset="0"/>
                      </a:rPr>
                      <m:t>=</m:t>
                    </m:r>
                    <m:f>
                      <m:fPr>
                        <m:ctrlPr>
                          <a:rPr lang="en-CA" sz="1400" b="0" i="1" smtClean="0">
                            <a:latin typeface="Cambria Math" panose="02040503050406030204" pitchFamily="18" charset="0"/>
                            <a:ea typeface="Cambria Math" panose="02040503050406030204" pitchFamily="18" charset="0"/>
                          </a:rPr>
                        </m:ctrlPr>
                      </m:fPr>
                      <m:num>
                        <m:rad>
                          <m:radPr>
                            <m:degHide m:val="on"/>
                            <m:ctrlPr>
                              <a:rPr lang="en-CA" sz="1400" i="1">
                                <a:latin typeface="Cambria Math" panose="02040503050406030204" pitchFamily="18" charset="0"/>
                                <a:ea typeface="Cambria Math" panose="02040503050406030204" pitchFamily="18" charset="0"/>
                              </a:rPr>
                            </m:ctrlPr>
                          </m:radPr>
                          <m:deg/>
                          <m:e>
                            <m:r>
                              <a:rPr lang="en-CA" sz="1400" b="0" i="1" smtClean="0">
                                <a:latin typeface="Cambria Math" panose="02040503050406030204" pitchFamily="18" charset="0"/>
                                <a:ea typeface="Cambria Math" panose="02040503050406030204" pitchFamily="18" charset="0"/>
                              </a:rPr>
                              <m:t>𝑌</m:t>
                            </m:r>
                          </m:e>
                        </m:rad>
                      </m:num>
                      <m:den>
                        <m:r>
                          <a:rPr lang="en-CA" sz="1400" b="0" i="1" smtClean="0">
                            <a:latin typeface="Cambria Math" panose="02040503050406030204" pitchFamily="18" charset="0"/>
                            <a:ea typeface="Cambria Math" panose="02040503050406030204" pitchFamily="18" charset="0"/>
                          </a:rPr>
                          <m:t>2</m:t>
                        </m:r>
                        <m:rad>
                          <m:radPr>
                            <m:degHide m:val="on"/>
                            <m:ctrlPr>
                              <a:rPr lang="en-CA" sz="1400" i="1">
                                <a:latin typeface="Cambria Math" panose="02040503050406030204" pitchFamily="18" charset="0"/>
                                <a:ea typeface="Cambria Math" panose="02040503050406030204" pitchFamily="18" charset="0"/>
                              </a:rPr>
                            </m:ctrlPr>
                          </m:radPr>
                          <m:deg/>
                          <m:e>
                            <m:r>
                              <a:rPr lang="en-CA" sz="1400" b="0" i="1" smtClean="0">
                                <a:latin typeface="Cambria Math" panose="02040503050406030204" pitchFamily="18" charset="0"/>
                                <a:ea typeface="Cambria Math" panose="02040503050406030204" pitchFamily="18" charset="0"/>
                              </a:rPr>
                              <m:t>𝑋</m:t>
                            </m:r>
                          </m:e>
                        </m:rad>
                      </m:den>
                    </m:f>
                  </m:oMath>
                </a14:m>
                <a:r>
                  <a:rPr lang="en-CA" sz="1400" b="0" i="0" dirty="0">
                    <a:latin typeface="Cambria Math" panose="02040503050406030204" pitchFamily="18" charset="0"/>
                    <a:ea typeface="Cambria Math" panose="02040503050406030204" pitchFamily="18" charset="0"/>
                  </a:rPr>
                  <a:t>   and   </a:t>
                </a:r>
                <a14:m>
                  <m:oMath xmlns:m="http://schemas.openxmlformats.org/officeDocument/2006/math">
                    <m:sSub>
                      <m:sSubPr>
                        <m:ctrlPr>
                          <a:rPr lang="en-CA" sz="1400" b="0" i="1" smtClean="0">
                            <a:latin typeface="Cambria Math" panose="02040503050406030204" pitchFamily="18" charset="0"/>
                            <a:ea typeface="Cambria Math" panose="02040503050406030204" pitchFamily="18" charset="0"/>
                          </a:rPr>
                        </m:ctrlPr>
                      </m:sSubPr>
                      <m:e>
                        <m:r>
                          <a:rPr lang="en-CA" sz="1400" b="0" i="1" smtClean="0">
                            <a:latin typeface="Cambria Math" panose="02040503050406030204" pitchFamily="18" charset="0"/>
                            <a:ea typeface="Cambria Math" panose="02040503050406030204" pitchFamily="18" charset="0"/>
                          </a:rPr>
                          <m:t>𝑀𝑈</m:t>
                        </m:r>
                      </m:e>
                      <m:sub>
                        <m:r>
                          <a:rPr lang="en-CA" sz="1400" b="0" i="1" smtClean="0">
                            <a:latin typeface="Cambria Math" panose="02040503050406030204" pitchFamily="18" charset="0"/>
                            <a:ea typeface="Cambria Math" panose="02040503050406030204" pitchFamily="18" charset="0"/>
                          </a:rPr>
                          <m:t>𝑌</m:t>
                        </m:r>
                      </m:sub>
                    </m:sSub>
                    <m:r>
                      <a:rPr lang="en-CA" sz="1400" b="0" i="1" smtClean="0">
                        <a:latin typeface="Cambria Math" panose="02040503050406030204" pitchFamily="18" charset="0"/>
                        <a:ea typeface="Cambria Math" panose="02040503050406030204" pitchFamily="18" charset="0"/>
                      </a:rPr>
                      <m:t>=</m:t>
                    </m:r>
                    <m:f>
                      <m:fPr>
                        <m:ctrlPr>
                          <a:rPr lang="en-CA" sz="1400" b="0" i="1" smtClean="0">
                            <a:latin typeface="Cambria Math" panose="02040503050406030204" pitchFamily="18" charset="0"/>
                            <a:ea typeface="Cambria Math" panose="02040503050406030204" pitchFamily="18" charset="0"/>
                          </a:rPr>
                        </m:ctrlPr>
                      </m:fPr>
                      <m:num>
                        <m:rad>
                          <m:radPr>
                            <m:degHide m:val="on"/>
                            <m:ctrlPr>
                              <a:rPr lang="en-CA" sz="1400" i="1">
                                <a:latin typeface="Cambria Math" panose="02040503050406030204" pitchFamily="18" charset="0"/>
                                <a:ea typeface="Cambria Math" panose="02040503050406030204" pitchFamily="18" charset="0"/>
                              </a:rPr>
                            </m:ctrlPr>
                          </m:radPr>
                          <m:deg/>
                          <m:e>
                            <m:r>
                              <a:rPr lang="en-CA" sz="1400" b="0" i="1" smtClean="0">
                                <a:latin typeface="Cambria Math" panose="02040503050406030204" pitchFamily="18" charset="0"/>
                                <a:ea typeface="Cambria Math" panose="02040503050406030204" pitchFamily="18" charset="0"/>
                              </a:rPr>
                              <m:t>𝑋</m:t>
                            </m:r>
                          </m:e>
                        </m:rad>
                      </m:num>
                      <m:den>
                        <m:r>
                          <a:rPr lang="en-CA" sz="1400" b="0" i="1" smtClean="0">
                            <a:latin typeface="Cambria Math" panose="02040503050406030204" pitchFamily="18" charset="0"/>
                            <a:ea typeface="Cambria Math" panose="02040503050406030204" pitchFamily="18" charset="0"/>
                          </a:rPr>
                          <m:t>2</m:t>
                        </m:r>
                        <m:rad>
                          <m:radPr>
                            <m:degHide m:val="on"/>
                            <m:ctrlPr>
                              <a:rPr lang="en-CA" sz="1400" i="1">
                                <a:latin typeface="Cambria Math" panose="02040503050406030204" pitchFamily="18" charset="0"/>
                                <a:ea typeface="Cambria Math" panose="02040503050406030204" pitchFamily="18" charset="0"/>
                              </a:rPr>
                            </m:ctrlPr>
                          </m:radPr>
                          <m:deg/>
                          <m:e>
                            <m:r>
                              <a:rPr lang="en-CA" sz="1400" b="0" i="1" smtClean="0">
                                <a:latin typeface="Cambria Math" panose="02040503050406030204" pitchFamily="18" charset="0"/>
                                <a:ea typeface="Cambria Math" panose="02040503050406030204" pitchFamily="18" charset="0"/>
                              </a:rPr>
                              <m:t>𝑌</m:t>
                            </m:r>
                          </m:e>
                        </m:rad>
                      </m:den>
                    </m:f>
                  </m:oMath>
                </a14:m>
                <a:endParaRPr lang="en-CA" sz="1400" b="0" dirty="0">
                  <a:latin typeface="Cambria Math" panose="02040503050406030204" pitchFamily="18" charset="0"/>
                  <a:ea typeface="Cambria Math" panose="02040503050406030204" pitchFamily="18" charset="0"/>
                </a:endParaRPr>
              </a:p>
            </p:txBody>
          </p:sp>
        </mc:Choice>
        <mc:Fallback xmlns="">
          <p:sp>
            <p:nvSpPr>
              <p:cNvPr id="100" name="TextBox 99">
                <a:extLst>
                  <a:ext uri="{FF2B5EF4-FFF2-40B4-BE49-F238E27FC236}">
                    <a16:creationId xmlns:a16="http://schemas.microsoft.com/office/drawing/2014/main" id="{EC703318-1C87-4C88-90ED-A58EABEC9196}"/>
                  </a:ext>
                </a:extLst>
              </p:cNvPr>
              <p:cNvSpPr txBox="1">
                <a:spLocks noRot="1" noChangeAspect="1" noMove="1" noResize="1" noEditPoints="1" noAdjustHandles="1" noChangeArrowheads="1" noChangeShapeType="1" noTextEdit="1"/>
              </p:cNvSpPr>
              <p:nvPr/>
            </p:nvSpPr>
            <p:spPr>
              <a:xfrm>
                <a:off x="3420000" y="1692000"/>
                <a:ext cx="2880000" cy="1440000"/>
              </a:xfrm>
              <a:prstGeom prst="rect">
                <a:avLst/>
              </a:prstGeom>
              <a:blipFill>
                <a:blip r:embed="rId10"/>
                <a:stretch>
                  <a:fillRect/>
                </a:stretch>
              </a:blip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a:lstStyle/>
              <a:p>
                <a:r>
                  <a:rPr lang="en-CA">
                    <a:noFill/>
                  </a:rPr>
                  <a:t> </a:t>
                </a:r>
              </a:p>
            </p:txBody>
          </p:sp>
        </mc:Fallback>
      </mc:AlternateContent>
      <p:cxnSp>
        <p:nvCxnSpPr>
          <p:cNvPr id="53" name="Straight Connector 52">
            <a:extLst>
              <a:ext uri="{FF2B5EF4-FFF2-40B4-BE49-F238E27FC236}">
                <a16:creationId xmlns:a16="http://schemas.microsoft.com/office/drawing/2014/main" id="{964938FA-A9BA-4083-B35B-F26ED3B6EE13}"/>
              </a:ext>
            </a:extLst>
          </p:cNvPr>
          <p:cNvCxnSpPr>
            <a:cxnSpLocks/>
          </p:cNvCxnSpPr>
          <p:nvPr/>
        </p:nvCxnSpPr>
        <p:spPr>
          <a:xfrm>
            <a:off x="2364063" y="3361953"/>
            <a:ext cx="583929" cy="805235"/>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13F84CB-0179-4374-9D36-1D35C40CE288}"/>
              </a:ext>
            </a:extLst>
          </p:cNvPr>
          <p:cNvCxnSpPr>
            <a:cxnSpLocks/>
          </p:cNvCxnSpPr>
          <p:nvPr/>
        </p:nvCxnSpPr>
        <p:spPr>
          <a:xfrm>
            <a:off x="2018404" y="2278459"/>
            <a:ext cx="320031" cy="96532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7F79B34-60A0-404D-A117-8861CD0755CE}"/>
              </a:ext>
            </a:extLst>
          </p:cNvPr>
          <p:cNvCxnSpPr>
            <a:cxnSpLocks/>
          </p:cNvCxnSpPr>
          <p:nvPr/>
        </p:nvCxnSpPr>
        <p:spPr>
          <a:xfrm>
            <a:off x="3556254" y="4501293"/>
            <a:ext cx="939546" cy="303866"/>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81420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DDD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Diminishing MRS: What Does It Mean?</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44</a:t>
            </a:fld>
            <a:endParaRPr lang="en-US" dirty="0"/>
          </a:p>
        </p:txBody>
      </p:sp>
      <p:sp>
        <p:nvSpPr>
          <p:cNvPr id="6" name="Content Placeholder 5">
            <a:extLst>
              <a:ext uri="{FF2B5EF4-FFF2-40B4-BE49-F238E27FC236}">
                <a16:creationId xmlns:a16="http://schemas.microsoft.com/office/drawing/2014/main" id="{D8BC1347-3E81-464B-8BCA-D5A11356A838}"/>
              </a:ext>
            </a:extLst>
          </p:cNvPr>
          <p:cNvSpPr>
            <a:spLocks noGrp="1"/>
          </p:cNvSpPr>
          <p:nvPr>
            <p:ph idx="1"/>
          </p:nvPr>
        </p:nvSpPr>
        <p:spPr/>
        <p:txBody>
          <a:bodyPr/>
          <a:lstStyle/>
          <a:p>
            <a:endParaRPr lang="en-US" altLang="en-US" dirty="0"/>
          </a:p>
          <a:p>
            <a:endParaRPr lang="en-CA" dirty="0"/>
          </a:p>
        </p:txBody>
      </p:sp>
      <p:sp>
        <p:nvSpPr>
          <p:cNvPr id="9" name="Freeform: Shape 8">
            <a:extLst>
              <a:ext uri="{FF2B5EF4-FFF2-40B4-BE49-F238E27FC236}">
                <a16:creationId xmlns:a16="http://schemas.microsoft.com/office/drawing/2014/main" id="{E764618A-5873-4E13-9092-10A1E81E1E99}"/>
              </a:ext>
            </a:extLst>
          </p:cNvPr>
          <p:cNvSpPr/>
          <p:nvPr/>
        </p:nvSpPr>
        <p:spPr>
          <a:xfrm>
            <a:off x="1933575" y="1862138"/>
            <a:ext cx="4033838" cy="3043237"/>
          </a:xfrm>
          <a:custGeom>
            <a:avLst/>
            <a:gdLst>
              <a:gd name="connsiteX0" fmla="*/ 0 w 4033838"/>
              <a:gd name="connsiteY0" fmla="*/ 0 h 3043237"/>
              <a:gd name="connsiteX1" fmla="*/ 728663 w 4033838"/>
              <a:gd name="connsiteY1" fmla="*/ 1909762 h 3043237"/>
              <a:gd name="connsiteX2" fmla="*/ 2105025 w 4033838"/>
              <a:gd name="connsiteY2" fmla="*/ 2795587 h 3043237"/>
              <a:gd name="connsiteX3" fmla="*/ 4033838 w 4033838"/>
              <a:gd name="connsiteY3" fmla="*/ 3043237 h 3043237"/>
              <a:gd name="connsiteX0" fmla="*/ 0 w 4033838"/>
              <a:gd name="connsiteY0" fmla="*/ 0 h 3043237"/>
              <a:gd name="connsiteX1" fmla="*/ 728663 w 4033838"/>
              <a:gd name="connsiteY1" fmla="*/ 1909762 h 3043237"/>
              <a:gd name="connsiteX2" fmla="*/ 2105025 w 4033838"/>
              <a:gd name="connsiteY2" fmla="*/ 2795587 h 3043237"/>
              <a:gd name="connsiteX3" fmla="*/ 4033838 w 4033838"/>
              <a:gd name="connsiteY3" fmla="*/ 3043237 h 3043237"/>
              <a:gd name="connsiteX4" fmla="*/ 0 w 4033838"/>
              <a:gd name="connsiteY4" fmla="*/ 0 h 3043237"/>
              <a:gd name="connsiteX0" fmla="*/ 0 w 4033838"/>
              <a:gd name="connsiteY0" fmla="*/ 0 h 3043237"/>
              <a:gd name="connsiteX1" fmla="*/ 728663 w 4033838"/>
              <a:gd name="connsiteY1" fmla="*/ 1909762 h 3043237"/>
              <a:gd name="connsiteX2" fmla="*/ 2105025 w 4033838"/>
              <a:gd name="connsiteY2" fmla="*/ 2795587 h 3043237"/>
              <a:gd name="connsiteX3" fmla="*/ 4033838 w 4033838"/>
              <a:gd name="connsiteY3" fmla="*/ 3043237 h 3043237"/>
              <a:gd name="connsiteX4" fmla="*/ 0 w 4033838"/>
              <a:gd name="connsiteY4" fmla="*/ 0 h 3043237"/>
              <a:gd name="connsiteX0" fmla="*/ 0 w 4033838"/>
              <a:gd name="connsiteY0" fmla="*/ 0 h 3043237"/>
              <a:gd name="connsiteX1" fmla="*/ 728663 w 4033838"/>
              <a:gd name="connsiteY1" fmla="*/ 1909762 h 3043237"/>
              <a:gd name="connsiteX2" fmla="*/ 2105025 w 4033838"/>
              <a:gd name="connsiteY2" fmla="*/ 2795587 h 3043237"/>
              <a:gd name="connsiteX3" fmla="*/ 4033838 w 4033838"/>
              <a:gd name="connsiteY3" fmla="*/ 3043237 h 3043237"/>
              <a:gd name="connsiteX4" fmla="*/ 0 w 4033838"/>
              <a:gd name="connsiteY4" fmla="*/ 0 h 3043237"/>
              <a:gd name="connsiteX0" fmla="*/ 0 w 4033838"/>
              <a:gd name="connsiteY0" fmla="*/ 0 h 3043237"/>
              <a:gd name="connsiteX1" fmla="*/ 728663 w 4033838"/>
              <a:gd name="connsiteY1" fmla="*/ 1909762 h 3043237"/>
              <a:gd name="connsiteX2" fmla="*/ 2105025 w 4033838"/>
              <a:gd name="connsiteY2" fmla="*/ 2795587 h 3043237"/>
              <a:gd name="connsiteX3" fmla="*/ 4033838 w 4033838"/>
              <a:gd name="connsiteY3" fmla="*/ 3043237 h 3043237"/>
              <a:gd name="connsiteX4" fmla="*/ 0 w 4033838"/>
              <a:gd name="connsiteY4" fmla="*/ 0 h 3043237"/>
              <a:gd name="connsiteX0" fmla="*/ 0 w 4033838"/>
              <a:gd name="connsiteY0" fmla="*/ 0 h 3043237"/>
              <a:gd name="connsiteX1" fmla="*/ 728663 w 4033838"/>
              <a:gd name="connsiteY1" fmla="*/ 1909762 h 3043237"/>
              <a:gd name="connsiteX2" fmla="*/ 2105025 w 4033838"/>
              <a:gd name="connsiteY2" fmla="*/ 2795587 h 3043237"/>
              <a:gd name="connsiteX3" fmla="*/ 4033838 w 4033838"/>
              <a:gd name="connsiteY3" fmla="*/ 3043237 h 3043237"/>
              <a:gd name="connsiteX4" fmla="*/ 0 w 4033838"/>
              <a:gd name="connsiteY4" fmla="*/ 0 h 3043237"/>
              <a:gd name="connsiteX0" fmla="*/ 0 w 4033838"/>
              <a:gd name="connsiteY0" fmla="*/ 0 h 3043237"/>
              <a:gd name="connsiteX1" fmla="*/ 728663 w 4033838"/>
              <a:gd name="connsiteY1" fmla="*/ 1909762 h 3043237"/>
              <a:gd name="connsiteX2" fmla="*/ 2105025 w 4033838"/>
              <a:gd name="connsiteY2" fmla="*/ 2795587 h 3043237"/>
              <a:gd name="connsiteX3" fmla="*/ 4033838 w 4033838"/>
              <a:gd name="connsiteY3" fmla="*/ 3043237 h 3043237"/>
              <a:gd name="connsiteX4" fmla="*/ 0 w 4033838"/>
              <a:gd name="connsiteY4" fmla="*/ 0 h 3043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3838" h="3043237">
                <a:moveTo>
                  <a:pt x="0" y="0"/>
                </a:moveTo>
                <a:cubicBezTo>
                  <a:pt x="188913" y="721915"/>
                  <a:pt x="377826" y="1443831"/>
                  <a:pt x="728663" y="1909762"/>
                </a:cubicBezTo>
                <a:cubicBezTo>
                  <a:pt x="1079501" y="2375693"/>
                  <a:pt x="1554163" y="2606675"/>
                  <a:pt x="2105025" y="2795587"/>
                </a:cubicBezTo>
                <a:cubicBezTo>
                  <a:pt x="2655888" y="2984500"/>
                  <a:pt x="3344863" y="3013868"/>
                  <a:pt x="4033838" y="3043237"/>
                </a:cubicBezTo>
                <a:cubicBezTo>
                  <a:pt x="2689225" y="2028825"/>
                  <a:pt x="2568574" y="1290638"/>
                  <a:pt x="0" y="0"/>
                </a:cubicBezTo>
                <a:close/>
              </a:path>
            </a:pathLst>
          </a:custGeom>
          <a:solidFill>
            <a:srgbClr val="FFDDDD"/>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B3B3D762-BFF4-4956-951C-B80425635374}"/>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7DD91665-18F5-4049-B433-E3EDEB018B49}"/>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16A856D6-3EC5-4B3D-B87F-17F085E44E08}"/>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13" name="TextBox 12">
                <a:extLst>
                  <a:ext uri="{FF2B5EF4-FFF2-40B4-BE49-F238E27FC236}">
                    <a16:creationId xmlns:a16="http://schemas.microsoft.com/office/drawing/2014/main" id="{16A856D6-3EC5-4B3D-B87F-17F085E44E08}"/>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5974F23-3704-4AE7-8B07-5DA6F3BEFBA6}"/>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4" name="TextBox 13">
                <a:extLst>
                  <a:ext uri="{FF2B5EF4-FFF2-40B4-BE49-F238E27FC236}">
                    <a16:creationId xmlns:a16="http://schemas.microsoft.com/office/drawing/2014/main" id="{35974F23-3704-4AE7-8B07-5DA6F3BEFBA6}"/>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4"/>
                <a:stretch>
                  <a:fillRect r="-12766"/>
                </a:stretch>
              </a:blipFill>
            </p:spPr>
            <p:txBody>
              <a:bodyPr/>
              <a:lstStyle/>
              <a:p>
                <a:r>
                  <a:rPr lang="en-CA">
                    <a:noFill/>
                  </a:rPr>
                  <a:t> </a:t>
                </a:r>
              </a:p>
            </p:txBody>
          </p:sp>
        </mc:Fallback>
      </mc:AlternateContent>
      <p:sp>
        <p:nvSpPr>
          <p:cNvPr id="15" name="Flowchart: Connector 14">
            <a:extLst>
              <a:ext uri="{FF2B5EF4-FFF2-40B4-BE49-F238E27FC236}">
                <a16:creationId xmlns:a16="http://schemas.microsoft.com/office/drawing/2014/main" id="{2C6322A1-1A2E-4A14-A813-EE620ABFC3DF}"/>
              </a:ext>
            </a:extLst>
          </p:cNvPr>
          <p:cNvSpPr/>
          <p:nvPr/>
        </p:nvSpPr>
        <p:spPr>
          <a:xfrm>
            <a:off x="2157062" y="2735081"/>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AEE3DFAA-901D-4A57-AAEC-6122E4A11DA1}"/>
                  </a:ext>
                </a:extLst>
              </p:cNvPr>
              <p:cNvSpPr txBox="1"/>
              <p:nvPr/>
            </p:nvSpPr>
            <p:spPr>
              <a:xfrm>
                <a:off x="2625482" y="3490216"/>
                <a:ext cx="320032" cy="332912"/>
              </a:xfrm>
              <a:prstGeom prst="rect">
                <a:avLst/>
              </a:prstGeom>
              <a:noFill/>
            </p:spPr>
            <p:txBody>
              <a:bodyPr wrap="square">
                <a:spAutoFit/>
              </a:bodyPr>
              <a:lstStyle/>
              <a:p>
                <a14:m>
                  <m:oMath xmlns:m="http://schemas.openxmlformats.org/officeDocument/2006/math">
                    <m:r>
                      <a:rPr lang="en-CA" altLang="en-US" sz="1600" b="0" i="1" smtClean="0">
                        <a:latin typeface="Cambria Math" panose="02040503050406030204" pitchFamily="18" charset="0"/>
                      </a:rPr>
                      <m:t>𝐵</m:t>
                    </m:r>
                  </m:oMath>
                </a14:m>
                <a:r>
                  <a:rPr lang="en-CA" sz="1400" dirty="0">
                    <a:latin typeface="Cambria Math" panose="02040503050406030204" pitchFamily="18" charset="0"/>
                    <a:ea typeface="Cambria Math" panose="02040503050406030204" pitchFamily="18" charset="0"/>
                  </a:rPr>
                  <a:t> </a:t>
                </a:r>
              </a:p>
            </p:txBody>
          </p:sp>
        </mc:Choice>
        <mc:Fallback xmlns="">
          <p:sp>
            <p:nvSpPr>
              <p:cNvPr id="17" name="TextBox 16">
                <a:extLst>
                  <a:ext uri="{FF2B5EF4-FFF2-40B4-BE49-F238E27FC236}">
                    <a16:creationId xmlns:a16="http://schemas.microsoft.com/office/drawing/2014/main" id="{AEE3DFAA-901D-4A57-AAEC-6122E4A11DA1}"/>
                  </a:ext>
                </a:extLst>
              </p:cNvPr>
              <p:cNvSpPr txBox="1">
                <a:spLocks noRot="1" noChangeAspect="1" noMove="1" noResize="1" noEditPoints="1" noAdjustHandles="1" noChangeArrowheads="1" noChangeShapeType="1" noTextEdit="1"/>
              </p:cNvSpPr>
              <p:nvPr/>
            </p:nvSpPr>
            <p:spPr>
              <a:xfrm>
                <a:off x="2625482" y="3490216"/>
                <a:ext cx="320032" cy="332912"/>
              </a:xfrm>
              <a:prstGeom prst="rect">
                <a:avLst/>
              </a:prstGeom>
              <a:blipFill>
                <a:blip r:embed="rId5"/>
                <a:stretch>
                  <a:fillRect/>
                </a:stretch>
              </a:blipFill>
            </p:spPr>
            <p:txBody>
              <a:bodyPr/>
              <a:lstStyle/>
              <a:p>
                <a:r>
                  <a:rPr lang="en-CA">
                    <a:noFill/>
                  </a:rPr>
                  <a:t> </a:t>
                </a:r>
              </a:p>
            </p:txBody>
          </p:sp>
        </mc:Fallback>
      </mc:AlternateContent>
      <p:sp>
        <p:nvSpPr>
          <p:cNvPr id="20" name="Flowchart: Connector 19">
            <a:extLst>
              <a:ext uri="{FF2B5EF4-FFF2-40B4-BE49-F238E27FC236}">
                <a16:creationId xmlns:a16="http://schemas.microsoft.com/office/drawing/2014/main" id="{A23753BB-6DCE-4A6F-B8DD-EB1A516C5039}"/>
              </a:ext>
            </a:extLst>
          </p:cNvPr>
          <p:cNvSpPr/>
          <p:nvPr/>
        </p:nvSpPr>
        <p:spPr>
          <a:xfrm rot="21356422" flipV="1">
            <a:off x="4012176" y="4639737"/>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67FD8E3F-7951-47B7-AA0A-63235939728D}"/>
                  </a:ext>
                </a:extLst>
              </p:cNvPr>
              <p:cNvSpPr txBox="1"/>
              <p:nvPr/>
            </p:nvSpPr>
            <p:spPr>
              <a:xfrm>
                <a:off x="3990632" y="4386669"/>
                <a:ext cx="1187997" cy="338554"/>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en-CA" altLang="en-US" sz="1600" b="0" i="1" smtClean="0">
                          <a:latin typeface="Cambria Math" panose="02040503050406030204" pitchFamily="18" charset="0"/>
                        </a:rPr>
                        <m:t>𝐶</m:t>
                      </m:r>
                      <m:r>
                        <a:rPr lang="en-CA" altLang="en-US" sz="1600" b="0" i="1" smtClean="0">
                          <a:latin typeface="Cambria Math" panose="02040503050406030204" pitchFamily="18" charset="0"/>
                        </a:rPr>
                        <m:t> (80, 125)</m:t>
                      </m:r>
                    </m:oMath>
                  </m:oMathPara>
                </a14:m>
                <a:endParaRPr lang="en-CA" sz="1600" dirty="0"/>
              </a:p>
            </p:txBody>
          </p:sp>
        </mc:Choice>
        <mc:Fallback xmlns="">
          <p:sp>
            <p:nvSpPr>
              <p:cNvPr id="21" name="TextBox 20">
                <a:extLst>
                  <a:ext uri="{FF2B5EF4-FFF2-40B4-BE49-F238E27FC236}">
                    <a16:creationId xmlns:a16="http://schemas.microsoft.com/office/drawing/2014/main" id="{67FD8E3F-7951-47B7-AA0A-63235939728D}"/>
                  </a:ext>
                </a:extLst>
              </p:cNvPr>
              <p:cNvSpPr txBox="1">
                <a:spLocks noRot="1" noChangeAspect="1" noMove="1" noResize="1" noEditPoints="1" noAdjustHandles="1" noChangeArrowheads="1" noChangeShapeType="1" noTextEdit="1"/>
              </p:cNvSpPr>
              <p:nvPr/>
            </p:nvSpPr>
            <p:spPr>
              <a:xfrm>
                <a:off x="3990632" y="4386669"/>
                <a:ext cx="1187997" cy="338554"/>
              </a:xfrm>
              <a:prstGeom prst="rect">
                <a:avLst/>
              </a:prstGeom>
              <a:blipFill>
                <a:blip r:embed="rId6"/>
                <a:stretch>
                  <a:fillRect b="-10909"/>
                </a:stretch>
              </a:blipFill>
            </p:spPr>
            <p:txBody>
              <a:bodyPr/>
              <a:lstStyle/>
              <a:p>
                <a:r>
                  <a:rPr lang="en-CA">
                    <a:noFill/>
                  </a:rPr>
                  <a:t> </a:t>
                </a:r>
              </a:p>
            </p:txBody>
          </p:sp>
        </mc:Fallback>
      </mc:AlternateContent>
      <p:cxnSp>
        <p:nvCxnSpPr>
          <p:cNvPr id="22" name="Straight Connector 21">
            <a:extLst>
              <a:ext uri="{FF2B5EF4-FFF2-40B4-BE49-F238E27FC236}">
                <a16:creationId xmlns:a16="http://schemas.microsoft.com/office/drawing/2014/main" id="{CCA015B1-2E9F-410F-89A5-924863C83272}"/>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99A19AC-8DD1-42DC-947F-15CA64EB6295}"/>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6D79A97-B55E-4EB7-AC3F-0569BDB53C88}"/>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F764A2B-8FF2-41A8-9A74-5486BF27380B}"/>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3615192-5B67-42CB-A0ED-B4A248AB07D2}"/>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48D1C08-5BA0-4546-A2F1-C8F46CDB9641}"/>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8" name="TextBox 27">
            <a:extLst>
              <a:ext uri="{FF2B5EF4-FFF2-40B4-BE49-F238E27FC236}">
                <a16:creationId xmlns:a16="http://schemas.microsoft.com/office/drawing/2014/main" id="{8D330F26-0B9D-4638-B13E-AAF0A13635DF}"/>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9" name="TextBox 28">
            <a:extLst>
              <a:ext uri="{FF2B5EF4-FFF2-40B4-BE49-F238E27FC236}">
                <a16:creationId xmlns:a16="http://schemas.microsoft.com/office/drawing/2014/main" id="{9242F99E-AE3B-410F-AFD2-B44207B81A88}"/>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30" name="TextBox 29">
            <a:extLst>
              <a:ext uri="{FF2B5EF4-FFF2-40B4-BE49-F238E27FC236}">
                <a16:creationId xmlns:a16="http://schemas.microsoft.com/office/drawing/2014/main" id="{6D356DF4-8A38-40C0-A60B-9C60F8CC15C9}"/>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31" name="TextBox 30">
            <a:extLst>
              <a:ext uri="{FF2B5EF4-FFF2-40B4-BE49-F238E27FC236}">
                <a16:creationId xmlns:a16="http://schemas.microsoft.com/office/drawing/2014/main" id="{06CB6D20-7C6A-4AC0-AAFB-76684B1F1563}"/>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32" name="Straight Connector 31">
            <a:extLst>
              <a:ext uri="{FF2B5EF4-FFF2-40B4-BE49-F238E27FC236}">
                <a16:creationId xmlns:a16="http://schemas.microsoft.com/office/drawing/2014/main" id="{FA26A057-26AD-4E90-BC37-2818E57D3018}"/>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4903CE1-3A3E-4C83-AB1F-939EF0C96998}"/>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D80D2E6-D5E2-4DC3-880B-94B1CAD0BD4B}"/>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E985F0D-AF54-44E3-878E-8E3E3A6A81A6}"/>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91ED3A0-8D32-49D6-8A36-13789DB0FA61}"/>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CF95766A-DF5A-4015-A5BA-71A35526A7A0}"/>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38" name="TextBox 37">
            <a:extLst>
              <a:ext uri="{FF2B5EF4-FFF2-40B4-BE49-F238E27FC236}">
                <a16:creationId xmlns:a16="http://schemas.microsoft.com/office/drawing/2014/main" id="{8C134BD5-98C2-409E-B31D-1A42E9ACA2CD}"/>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200</a:t>
            </a:r>
          </a:p>
        </p:txBody>
      </p:sp>
      <p:sp>
        <p:nvSpPr>
          <p:cNvPr id="39" name="TextBox 38">
            <a:extLst>
              <a:ext uri="{FF2B5EF4-FFF2-40B4-BE49-F238E27FC236}">
                <a16:creationId xmlns:a16="http://schemas.microsoft.com/office/drawing/2014/main" id="{45A854B4-A68D-4E6B-A371-1DF65E1AE667}"/>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300</a:t>
            </a:r>
          </a:p>
        </p:txBody>
      </p:sp>
      <p:sp>
        <p:nvSpPr>
          <p:cNvPr id="40" name="TextBox 39">
            <a:extLst>
              <a:ext uri="{FF2B5EF4-FFF2-40B4-BE49-F238E27FC236}">
                <a16:creationId xmlns:a16="http://schemas.microsoft.com/office/drawing/2014/main" id="{A3D14657-5866-4874-A462-CB99C94020F5}"/>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400</a:t>
            </a:r>
          </a:p>
        </p:txBody>
      </p:sp>
      <p:sp>
        <p:nvSpPr>
          <p:cNvPr id="41" name="TextBox 40">
            <a:extLst>
              <a:ext uri="{FF2B5EF4-FFF2-40B4-BE49-F238E27FC236}">
                <a16:creationId xmlns:a16="http://schemas.microsoft.com/office/drawing/2014/main" id="{2736DEAE-31FC-4565-B1B1-791649246D37}"/>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500</a:t>
            </a:r>
          </a:p>
        </p:txBody>
      </p:sp>
      <p:sp>
        <p:nvSpPr>
          <p:cNvPr id="42" name="Flowchart: Connector 41">
            <a:extLst>
              <a:ext uri="{FF2B5EF4-FFF2-40B4-BE49-F238E27FC236}">
                <a16:creationId xmlns:a16="http://schemas.microsoft.com/office/drawing/2014/main" id="{9475AD3A-E066-45A4-AAD9-C50B6983764D}"/>
              </a:ext>
            </a:extLst>
          </p:cNvPr>
          <p:cNvSpPr/>
          <p:nvPr/>
        </p:nvSpPr>
        <p:spPr>
          <a:xfrm>
            <a:off x="2642120" y="3747603"/>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TextBox 42">
            <a:extLst>
              <a:ext uri="{FF2B5EF4-FFF2-40B4-BE49-F238E27FC236}">
                <a16:creationId xmlns:a16="http://schemas.microsoft.com/office/drawing/2014/main" id="{32DC9041-391E-41DA-AC72-45FAA5FE4C85}"/>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44" name="TextBox 43">
            <a:extLst>
              <a:ext uri="{FF2B5EF4-FFF2-40B4-BE49-F238E27FC236}">
                <a16:creationId xmlns:a16="http://schemas.microsoft.com/office/drawing/2014/main" id="{751B8176-2C55-4B21-95FA-E76F07A55AB5}"/>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D2AC9420-57EC-4336-B30E-C3C92297747E}"/>
                  </a:ext>
                </a:extLst>
              </p:cNvPr>
              <p:cNvSpPr txBox="1"/>
              <p:nvPr/>
            </p:nvSpPr>
            <p:spPr>
              <a:xfrm>
                <a:off x="5984025" y="4715096"/>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oMath>
                  </m:oMathPara>
                </a14:m>
                <a:endParaRPr lang="en-CA" sz="1600" dirty="0"/>
              </a:p>
            </p:txBody>
          </p:sp>
        </mc:Choice>
        <mc:Fallback xmlns="">
          <p:sp>
            <p:nvSpPr>
              <p:cNvPr id="45" name="TextBox 44">
                <a:extLst>
                  <a:ext uri="{FF2B5EF4-FFF2-40B4-BE49-F238E27FC236}">
                    <a16:creationId xmlns:a16="http://schemas.microsoft.com/office/drawing/2014/main" id="{D2AC9420-57EC-4336-B30E-C3C92297747E}"/>
                  </a:ext>
                </a:extLst>
              </p:cNvPr>
              <p:cNvSpPr txBox="1">
                <a:spLocks noRot="1" noChangeAspect="1" noMove="1" noResize="1" noEditPoints="1" noAdjustHandles="1" noChangeArrowheads="1" noChangeShapeType="1" noTextEdit="1"/>
              </p:cNvSpPr>
              <p:nvPr/>
            </p:nvSpPr>
            <p:spPr>
              <a:xfrm>
                <a:off x="5984025" y="4715096"/>
                <a:ext cx="289560" cy="338554"/>
              </a:xfrm>
              <a:prstGeom prst="rect">
                <a:avLst/>
              </a:prstGeom>
              <a:blipFill>
                <a:blip r:embed="rId7"/>
                <a:stretch>
                  <a:fillRect r="-425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pPr>
                <a:r>
                  <a:rPr lang="en-CA" sz="1600" dirty="0">
                    <a:latin typeface="PT Serif" panose="020A0603040505020204" pitchFamily="18" charset="0"/>
                  </a:rPr>
                  <a:t>Diminishing </a:t>
                </a:r>
                <a:r>
                  <a:rPr lang="en-CA" sz="1600" i="1" dirty="0">
                    <a:latin typeface="PT Serif" panose="020A0603040505020204" pitchFamily="18" charset="0"/>
                  </a:rPr>
                  <a:t>MRS</a:t>
                </a:r>
                <a:r>
                  <a:rPr lang="en-CA" sz="1600" dirty="0">
                    <a:latin typeface="PT Serif" panose="020A0603040505020204" pitchFamily="18" charset="0"/>
                  </a:rPr>
                  <a:t> means that a consumer prefers a more balanced consumption to a less balanced consumption.</a:t>
                </a:r>
              </a:p>
              <a:p>
                <a:pPr>
                  <a:lnSpc>
                    <a:spcPct val="100000"/>
                  </a:lnSpc>
                  <a:spcBef>
                    <a:spcPts val="500"/>
                  </a:spcBef>
                </a:pPr>
                <a:r>
                  <a:rPr lang="en-CA" sz="1600" dirty="0">
                    <a:latin typeface="PT Serif" panose="020A0603040505020204" pitchFamily="18" charset="0"/>
                  </a:rPr>
                  <a:t>For example, bundle </a:t>
                </a:r>
                <a:r>
                  <a:rPr lang="en-CA" sz="1600" i="1" dirty="0">
                    <a:latin typeface="PT Serif" panose="020A0603040505020204" pitchFamily="18" charset="0"/>
                  </a:rPr>
                  <a:t>D </a:t>
                </a:r>
                <a:r>
                  <a:rPr lang="en-CA" sz="1600" dirty="0">
                    <a:latin typeface="PT Serif" panose="020A0603040505020204" pitchFamily="18" charset="0"/>
                  </a:rPr>
                  <a:t>consists of 50% of bundle </a:t>
                </a:r>
                <a:r>
                  <a:rPr lang="en-CA" sz="1600" i="1" dirty="0">
                    <a:latin typeface="PT Serif" panose="020A0603040505020204" pitchFamily="18" charset="0"/>
                  </a:rPr>
                  <a:t>A</a:t>
                </a:r>
                <a:r>
                  <a:rPr lang="en-CA" sz="1600" dirty="0">
                    <a:latin typeface="PT Serif" panose="020A0603040505020204" pitchFamily="18" charset="0"/>
                  </a:rPr>
                  <a:t> and 50% of bundle </a:t>
                </a:r>
                <a:r>
                  <a:rPr lang="en-CA" sz="1600" i="1" dirty="0">
                    <a:latin typeface="PT Serif" panose="020A0603040505020204" pitchFamily="18" charset="0"/>
                  </a:rPr>
                  <a:t>C</a:t>
                </a:r>
                <a:r>
                  <a:rPr lang="en-CA" sz="1600" dirty="0">
                    <a:latin typeface="PT Serif" panose="020A0603040505020204" pitchFamily="18" charset="0"/>
                  </a:rPr>
                  <a:t> (i.e., it is more balanced) and lies in the “strictly preferred” set, which means that</a:t>
                </a:r>
                <a:endParaRPr lang="en-CA" sz="1600" i="1" dirty="0">
                  <a:latin typeface="Cambria Math" panose="02040503050406030204" pitchFamily="18" charset="0"/>
                </a:endParaRPr>
              </a:p>
              <a:p>
                <a:pPr marL="0" indent="0" algn="ctr">
                  <a:lnSpc>
                    <a:spcPct val="100000"/>
                  </a:lnSpc>
                  <a:spcBef>
                    <a:spcPts val="500"/>
                  </a:spcBef>
                  <a:buNone/>
                </a:pPr>
                <a:r>
                  <a:rPr lang="en-US" sz="1600" i="1" kern="1200" dirty="0">
                    <a:latin typeface="PT Serif" panose="020A0603040505020204" pitchFamily="18" charset="0"/>
                  </a:rPr>
                  <a:t>D</a:t>
                </a:r>
                <a:r>
                  <a:rPr lang="en-US" sz="1600" kern="1200" dirty="0">
                    <a:latin typeface="PT Serif" panose="020A0603040505020204" pitchFamily="18" charset="0"/>
                  </a:rPr>
                  <a:t> </a:t>
                </a:r>
                <a14:m>
                  <m:oMath xmlns:m="http://schemas.openxmlformats.org/officeDocument/2006/math">
                    <m:r>
                      <a:rPr lang="en-US" sz="1600" i="1" kern="1200" smtClean="0">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a:t>
                </a:r>
                <a:r>
                  <a:rPr lang="en-US" sz="1600" i="1" dirty="0">
                    <a:latin typeface="PT Serif" panose="020A0603040505020204" pitchFamily="18" charset="0"/>
                  </a:rPr>
                  <a:t>A</a:t>
                </a:r>
                <a:r>
                  <a:rPr lang="en-US" sz="1600" dirty="0">
                    <a:latin typeface="PT Serif" panose="020A0603040505020204" pitchFamily="18" charset="0"/>
                  </a:rPr>
                  <a:t> </a:t>
                </a:r>
                <a14:m>
                  <m:oMath xmlns:m="http://schemas.openxmlformats.org/officeDocument/2006/math">
                    <m:r>
                      <a:rPr lang="en-US" sz="1600" i="1" smtClean="0">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a:t>
                </a:r>
                <a:r>
                  <a:rPr lang="en-US" sz="1600" i="1" dirty="0">
                    <a:latin typeface="PT Serif" panose="020A0603040505020204" pitchFamily="18" charset="0"/>
                  </a:rPr>
                  <a:t>C</a:t>
                </a:r>
              </a:p>
              <a:p>
                <a:pPr>
                  <a:lnSpc>
                    <a:spcPct val="100000"/>
                  </a:lnSpc>
                  <a:spcBef>
                    <a:spcPts val="500"/>
                  </a:spcBef>
                </a:pPr>
                <a:r>
                  <a:rPr lang="en-US" sz="1600" dirty="0">
                    <a:latin typeface="PT Serif" panose="020A0603040505020204" pitchFamily="18" charset="0"/>
                  </a:rPr>
                  <a:t>Any bundle on the segment </a:t>
                </a:r>
                <a14:m>
                  <m:oMath xmlns:m="http://schemas.openxmlformats.org/officeDocument/2006/math">
                    <m:acc>
                      <m:accPr>
                        <m:chr m:val="̅"/>
                        <m:ctrlPr>
                          <a:rPr lang="en-US" sz="1600" i="1" smtClean="0">
                            <a:latin typeface="Cambria Math" panose="02040503050406030204" pitchFamily="18" charset="0"/>
                          </a:rPr>
                        </m:ctrlPr>
                      </m:accPr>
                      <m:e>
                        <m:r>
                          <a:rPr lang="en-CA" sz="1600" b="0" i="1" smtClean="0">
                            <a:latin typeface="Cambria Math" panose="02040503050406030204" pitchFamily="18" charset="0"/>
                          </a:rPr>
                          <m:t>𝐴𝐶</m:t>
                        </m:r>
                      </m:e>
                    </m:acc>
                  </m:oMath>
                </a14:m>
                <a:r>
                  <a:rPr lang="en-US" sz="1600" dirty="0">
                    <a:latin typeface="PT Serif" panose="020A0603040505020204" pitchFamily="18" charset="0"/>
                  </a:rPr>
                  <a:t> represents a more balanced consumption than bundle </a:t>
                </a:r>
                <a:r>
                  <a:rPr lang="en-US" sz="1600" i="1" dirty="0">
                    <a:latin typeface="PT Serif" panose="020A0603040505020204" pitchFamily="18" charset="0"/>
                  </a:rPr>
                  <a:t>A</a:t>
                </a:r>
                <a:r>
                  <a:rPr lang="en-US" sz="1600" dirty="0">
                    <a:latin typeface="PT Serif" panose="020A0603040505020204" pitchFamily="18" charset="0"/>
                  </a:rPr>
                  <a:t> and bundle </a:t>
                </a:r>
                <a:r>
                  <a:rPr lang="en-US" sz="1600" i="1" dirty="0">
                    <a:latin typeface="PT Serif" panose="020A0603040505020204" pitchFamily="18" charset="0"/>
                  </a:rPr>
                  <a:t>C</a:t>
                </a:r>
                <a:r>
                  <a:rPr lang="en-US" sz="1600" dirty="0">
                    <a:latin typeface="PT Serif" panose="020A0603040505020204" pitchFamily="18" charset="0"/>
                  </a:rPr>
                  <a:t> and is preferred to both.</a:t>
                </a: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0000"/>
              </a:xfrm>
              <a:prstGeom prst="rect">
                <a:avLst/>
              </a:prstGeom>
              <a:blipFill>
                <a:blip r:embed="rId8"/>
                <a:stretch>
                  <a:fillRect l="-384" t="-423" r="-768"/>
                </a:stretch>
              </a:blipFill>
              <a:ln w="12700">
                <a:solidFill>
                  <a:srgbClr val="2F2873"/>
                </a:solidFill>
              </a:ln>
            </p:spPr>
            <p:txBody>
              <a:bodyPr/>
              <a:lstStyle/>
              <a:p>
                <a:r>
                  <a:rPr lang="en-CA">
                    <a:noFill/>
                  </a:rPr>
                  <a:t> </a:t>
                </a:r>
              </a:p>
            </p:txBody>
          </p:sp>
        </mc:Fallback>
      </mc:AlternateContent>
      <p:cxnSp>
        <p:nvCxnSpPr>
          <p:cNvPr id="53" name="Straight Connector 52">
            <a:extLst>
              <a:ext uri="{FF2B5EF4-FFF2-40B4-BE49-F238E27FC236}">
                <a16:creationId xmlns:a16="http://schemas.microsoft.com/office/drawing/2014/main" id="{964938FA-A9BA-4083-B35B-F26ED3B6EE13}"/>
              </a:ext>
            </a:extLst>
          </p:cNvPr>
          <p:cNvCxnSpPr>
            <a:cxnSpLocks/>
          </p:cNvCxnSpPr>
          <p:nvPr/>
        </p:nvCxnSpPr>
        <p:spPr>
          <a:xfrm>
            <a:off x="2364063" y="3361953"/>
            <a:ext cx="583929" cy="805235"/>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13F84CB-0179-4374-9D36-1D35C40CE288}"/>
              </a:ext>
            </a:extLst>
          </p:cNvPr>
          <p:cNvCxnSpPr>
            <a:cxnSpLocks/>
          </p:cNvCxnSpPr>
          <p:nvPr/>
        </p:nvCxnSpPr>
        <p:spPr>
          <a:xfrm>
            <a:off x="2018404" y="2278459"/>
            <a:ext cx="320031" cy="96532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27F79B34-60A0-404D-A117-8861CD0755CE}"/>
              </a:ext>
            </a:extLst>
          </p:cNvPr>
          <p:cNvCxnSpPr>
            <a:cxnSpLocks/>
          </p:cNvCxnSpPr>
          <p:nvPr/>
        </p:nvCxnSpPr>
        <p:spPr>
          <a:xfrm>
            <a:off x="3556254" y="4511021"/>
            <a:ext cx="939546" cy="303866"/>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B0663D88-9FA4-40E1-BF15-FB02CE3A1B8E}"/>
              </a:ext>
            </a:extLst>
          </p:cNvPr>
          <p:cNvCxnSpPr/>
          <p:nvPr/>
        </p:nvCxnSpPr>
        <p:spPr>
          <a:xfrm>
            <a:off x="2184685" y="2761814"/>
            <a:ext cx="1852682" cy="1895165"/>
          </a:xfrm>
          <a:prstGeom prst="line">
            <a:avLst/>
          </a:prstGeom>
          <a:ln w="12700">
            <a:prstDash val="sysDash"/>
          </a:ln>
        </p:spPr>
        <p:style>
          <a:lnRef idx="1">
            <a:schemeClr val="dk1"/>
          </a:lnRef>
          <a:fillRef idx="0">
            <a:schemeClr val="dk1"/>
          </a:fillRef>
          <a:effectRef idx="0">
            <a:schemeClr val="dk1"/>
          </a:effectRef>
          <a:fontRef idx="minor">
            <a:schemeClr val="tx1"/>
          </a:fontRef>
        </p:style>
      </p:cxnSp>
      <p:sp>
        <p:nvSpPr>
          <p:cNvPr id="49" name="Flowchart: Connector 48">
            <a:extLst>
              <a:ext uri="{FF2B5EF4-FFF2-40B4-BE49-F238E27FC236}">
                <a16:creationId xmlns:a16="http://schemas.microsoft.com/office/drawing/2014/main" id="{5185EC72-1482-46CA-9055-BCE08BF8E0A8}"/>
              </a:ext>
            </a:extLst>
          </p:cNvPr>
          <p:cNvSpPr/>
          <p:nvPr/>
        </p:nvSpPr>
        <p:spPr>
          <a:xfrm>
            <a:off x="3065307" y="3663677"/>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Freeform: Shape 18">
            <a:extLst>
              <a:ext uri="{FF2B5EF4-FFF2-40B4-BE49-F238E27FC236}">
                <a16:creationId xmlns:a16="http://schemas.microsoft.com/office/drawing/2014/main" id="{7AC74E90-EA43-4AB0-B5E1-693240AE0026}"/>
              </a:ext>
            </a:extLst>
          </p:cNvPr>
          <p:cNvSpPr/>
          <p:nvPr/>
        </p:nvSpPr>
        <p:spPr>
          <a:xfrm>
            <a:off x="1924923" y="1555211"/>
            <a:ext cx="4411786" cy="3339381"/>
          </a:xfrm>
          <a:custGeom>
            <a:avLst/>
            <a:gdLst>
              <a:gd name="connsiteX0" fmla="*/ 0 w 4408486"/>
              <a:gd name="connsiteY0" fmla="*/ 322877 h 3370877"/>
              <a:gd name="connsiteX1" fmla="*/ 304800 w 4408486"/>
              <a:gd name="connsiteY1" fmla="*/ 52911 h 3370877"/>
              <a:gd name="connsiteX2" fmla="*/ 618308 w 4408486"/>
              <a:gd name="connsiteY2" fmla="*/ 279334 h 3370877"/>
              <a:gd name="connsiteX3" fmla="*/ 879566 w 4408486"/>
              <a:gd name="connsiteY3" fmla="*/ 18077 h 3370877"/>
              <a:gd name="connsiteX4" fmla="*/ 1149531 w 4408486"/>
              <a:gd name="connsiteY4" fmla="*/ 35494 h 3370877"/>
              <a:gd name="connsiteX5" fmla="*/ 1419497 w 4408486"/>
              <a:gd name="connsiteY5" fmla="*/ 139997 h 3370877"/>
              <a:gd name="connsiteX6" fmla="*/ 1820091 w 4408486"/>
              <a:gd name="connsiteY6" fmla="*/ 44202 h 3370877"/>
              <a:gd name="connsiteX7" fmla="*/ 2124891 w 4408486"/>
              <a:gd name="connsiteY7" fmla="*/ 401254 h 3370877"/>
              <a:gd name="connsiteX8" fmla="*/ 2873828 w 4408486"/>
              <a:gd name="connsiteY8" fmla="*/ 279334 h 3370877"/>
              <a:gd name="connsiteX9" fmla="*/ 3004457 w 4408486"/>
              <a:gd name="connsiteY9" fmla="*/ 958602 h 3370877"/>
              <a:gd name="connsiteX10" fmla="*/ 3622766 w 4408486"/>
              <a:gd name="connsiteY10" fmla="*/ 897642 h 3370877"/>
              <a:gd name="connsiteX11" fmla="*/ 3666308 w 4408486"/>
              <a:gd name="connsiteY11" fmla="*/ 1533368 h 3370877"/>
              <a:gd name="connsiteX12" fmla="*/ 4023360 w 4408486"/>
              <a:gd name="connsiteY12" fmla="*/ 1873002 h 3370877"/>
              <a:gd name="connsiteX13" fmla="*/ 3892731 w 4408486"/>
              <a:gd name="connsiteY13" fmla="*/ 2317140 h 3370877"/>
              <a:gd name="connsiteX14" fmla="*/ 4406537 w 4408486"/>
              <a:gd name="connsiteY14" fmla="*/ 2500020 h 3370877"/>
              <a:gd name="connsiteX15" fmla="*/ 4075611 w 4408486"/>
              <a:gd name="connsiteY15" fmla="*/ 2769985 h 3370877"/>
              <a:gd name="connsiteX16" fmla="*/ 4258491 w 4408486"/>
              <a:gd name="connsiteY16" fmla="*/ 2978991 h 3370877"/>
              <a:gd name="connsiteX17" fmla="*/ 3997234 w 4408486"/>
              <a:gd name="connsiteY17" fmla="*/ 3370877 h 3370877"/>
              <a:gd name="connsiteX18" fmla="*/ 3997234 w 4408486"/>
              <a:gd name="connsiteY18" fmla="*/ 3370877 h 3370877"/>
              <a:gd name="connsiteX0" fmla="*/ 0 w 4394325"/>
              <a:gd name="connsiteY0" fmla="*/ 318098 h 3370877"/>
              <a:gd name="connsiteX1" fmla="*/ 290639 w 4394325"/>
              <a:gd name="connsiteY1" fmla="*/ 52911 h 3370877"/>
              <a:gd name="connsiteX2" fmla="*/ 604147 w 4394325"/>
              <a:gd name="connsiteY2" fmla="*/ 279334 h 3370877"/>
              <a:gd name="connsiteX3" fmla="*/ 865405 w 4394325"/>
              <a:gd name="connsiteY3" fmla="*/ 18077 h 3370877"/>
              <a:gd name="connsiteX4" fmla="*/ 1135370 w 4394325"/>
              <a:gd name="connsiteY4" fmla="*/ 35494 h 3370877"/>
              <a:gd name="connsiteX5" fmla="*/ 1405336 w 4394325"/>
              <a:gd name="connsiteY5" fmla="*/ 139997 h 3370877"/>
              <a:gd name="connsiteX6" fmla="*/ 1805930 w 4394325"/>
              <a:gd name="connsiteY6" fmla="*/ 44202 h 3370877"/>
              <a:gd name="connsiteX7" fmla="*/ 2110730 w 4394325"/>
              <a:gd name="connsiteY7" fmla="*/ 401254 h 3370877"/>
              <a:gd name="connsiteX8" fmla="*/ 2859667 w 4394325"/>
              <a:gd name="connsiteY8" fmla="*/ 279334 h 3370877"/>
              <a:gd name="connsiteX9" fmla="*/ 2990296 w 4394325"/>
              <a:gd name="connsiteY9" fmla="*/ 958602 h 3370877"/>
              <a:gd name="connsiteX10" fmla="*/ 3608605 w 4394325"/>
              <a:gd name="connsiteY10" fmla="*/ 897642 h 3370877"/>
              <a:gd name="connsiteX11" fmla="*/ 3652147 w 4394325"/>
              <a:gd name="connsiteY11" fmla="*/ 1533368 h 3370877"/>
              <a:gd name="connsiteX12" fmla="*/ 4009199 w 4394325"/>
              <a:gd name="connsiteY12" fmla="*/ 1873002 h 3370877"/>
              <a:gd name="connsiteX13" fmla="*/ 3878570 w 4394325"/>
              <a:gd name="connsiteY13" fmla="*/ 2317140 h 3370877"/>
              <a:gd name="connsiteX14" fmla="*/ 4392376 w 4394325"/>
              <a:gd name="connsiteY14" fmla="*/ 2500020 h 3370877"/>
              <a:gd name="connsiteX15" fmla="*/ 4061450 w 4394325"/>
              <a:gd name="connsiteY15" fmla="*/ 2769985 h 3370877"/>
              <a:gd name="connsiteX16" fmla="*/ 4244330 w 4394325"/>
              <a:gd name="connsiteY16" fmla="*/ 2978991 h 3370877"/>
              <a:gd name="connsiteX17" fmla="*/ 3983073 w 4394325"/>
              <a:gd name="connsiteY17" fmla="*/ 3370877 h 3370877"/>
              <a:gd name="connsiteX18" fmla="*/ 3983073 w 4394325"/>
              <a:gd name="connsiteY18" fmla="*/ 3370877 h 3370877"/>
              <a:gd name="connsiteX0" fmla="*/ 0 w 4394325"/>
              <a:gd name="connsiteY0" fmla="*/ 318098 h 3370877"/>
              <a:gd name="connsiteX1" fmla="*/ 290639 w 4394325"/>
              <a:gd name="connsiteY1" fmla="*/ 52911 h 3370877"/>
              <a:gd name="connsiteX2" fmla="*/ 604147 w 4394325"/>
              <a:gd name="connsiteY2" fmla="*/ 279334 h 3370877"/>
              <a:gd name="connsiteX3" fmla="*/ 865405 w 4394325"/>
              <a:gd name="connsiteY3" fmla="*/ 18077 h 3370877"/>
              <a:gd name="connsiteX4" fmla="*/ 1135370 w 4394325"/>
              <a:gd name="connsiteY4" fmla="*/ 35494 h 3370877"/>
              <a:gd name="connsiteX5" fmla="*/ 1405336 w 4394325"/>
              <a:gd name="connsiteY5" fmla="*/ 139997 h 3370877"/>
              <a:gd name="connsiteX6" fmla="*/ 1805930 w 4394325"/>
              <a:gd name="connsiteY6" fmla="*/ 44202 h 3370877"/>
              <a:gd name="connsiteX7" fmla="*/ 2110730 w 4394325"/>
              <a:gd name="connsiteY7" fmla="*/ 401254 h 3370877"/>
              <a:gd name="connsiteX8" fmla="*/ 2859667 w 4394325"/>
              <a:gd name="connsiteY8" fmla="*/ 279334 h 3370877"/>
              <a:gd name="connsiteX9" fmla="*/ 2990296 w 4394325"/>
              <a:gd name="connsiteY9" fmla="*/ 958602 h 3370877"/>
              <a:gd name="connsiteX10" fmla="*/ 3608605 w 4394325"/>
              <a:gd name="connsiteY10" fmla="*/ 897642 h 3370877"/>
              <a:gd name="connsiteX11" fmla="*/ 3652147 w 4394325"/>
              <a:gd name="connsiteY11" fmla="*/ 1533368 h 3370877"/>
              <a:gd name="connsiteX12" fmla="*/ 4009199 w 4394325"/>
              <a:gd name="connsiteY12" fmla="*/ 1873002 h 3370877"/>
              <a:gd name="connsiteX13" fmla="*/ 3878570 w 4394325"/>
              <a:gd name="connsiteY13" fmla="*/ 2317140 h 3370877"/>
              <a:gd name="connsiteX14" fmla="*/ 4392376 w 4394325"/>
              <a:gd name="connsiteY14" fmla="*/ 2500020 h 3370877"/>
              <a:gd name="connsiteX15" fmla="*/ 4061450 w 4394325"/>
              <a:gd name="connsiteY15" fmla="*/ 2769985 h 3370877"/>
              <a:gd name="connsiteX16" fmla="*/ 4244330 w 4394325"/>
              <a:gd name="connsiteY16" fmla="*/ 2978991 h 3370877"/>
              <a:gd name="connsiteX17" fmla="*/ 3983073 w 4394325"/>
              <a:gd name="connsiteY17" fmla="*/ 3370877 h 3370877"/>
              <a:gd name="connsiteX18" fmla="*/ 3954752 w 4394325"/>
              <a:gd name="connsiteY18" fmla="*/ 3323081 h 3370877"/>
              <a:gd name="connsiteX0" fmla="*/ 0 w 4394325"/>
              <a:gd name="connsiteY0" fmla="*/ 318098 h 3370877"/>
              <a:gd name="connsiteX1" fmla="*/ 290639 w 4394325"/>
              <a:gd name="connsiteY1" fmla="*/ 52911 h 3370877"/>
              <a:gd name="connsiteX2" fmla="*/ 604147 w 4394325"/>
              <a:gd name="connsiteY2" fmla="*/ 279334 h 3370877"/>
              <a:gd name="connsiteX3" fmla="*/ 865405 w 4394325"/>
              <a:gd name="connsiteY3" fmla="*/ 18077 h 3370877"/>
              <a:gd name="connsiteX4" fmla="*/ 1135370 w 4394325"/>
              <a:gd name="connsiteY4" fmla="*/ 35494 h 3370877"/>
              <a:gd name="connsiteX5" fmla="*/ 1405336 w 4394325"/>
              <a:gd name="connsiteY5" fmla="*/ 139997 h 3370877"/>
              <a:gd name="connsiteX6" fmla="*/ 1805930 w 4394325"/>
              <a:gd name="connsiteY6" fmla="*/ 44202 h 3370877"/>
              <a:gd name="connsiteX7" fmla="*/ 2110730 w 4394325"/>
              <a:gd name="connsiteY7" fmla="*/ 401254 h 3370877"/>
              <a:gd name="connsiteX8" fmla="*/ 2859667 w 4394325"/>
              <a:gd name="connsiteY8" fmla="*/ 279334 h 3370877"/>
              <a:gd name="connsiteX9" fmla="*/ 2990296 w 4394325"/>
              <a:gd name="connsiteY9" fmla="*/ 958602 h 3370877"/>
              <a:gd name="connsiteX10" fmla="*/ 3608605 w 4394325"/>
              <a:gd name="connsiteY10" fmla="*/ 897642 h 3370877"/>
              <a:gd name="connsiteX11" fmla="*/ 3652147 w 4394325"/>
              <a:gd name="connsiteY11" fmla="*/ 1533368 h 3370877"/>
              <a:gd name="connsiteX12" fmla="*/ 4009199 w 4394325"/>
              <a:gd name="connsiteY12" fmla="*/ 1873002 h 3370877"/>
              <a:gd name="connsiteX13" fmla="*/ 3878570 w 4394325"/>
              <a:gd name="connsiteY13" fmla="*/ 2317140 h 3370877"/>
              <a:gd name="connsiteX14" fmla="*/ 4392376 w 4394325"/>
              <a:gd name="connsiteY14" fmla="*/ 2500020 h 3370877"/>
              <a:gd name="connsiteX15" fmla="*/ 4061450 w 4394325"/>
              <a:gd name="connsiteY15" fmla="*/ 2769985 h 3370877"/>
              <a:gd name="connsiteX16" fmla="*/ 4244330 w 4394325"/>
              <a:gd name="connsiteY16" fmla="*/ 2978991 h 3370877"/>
              <a:gd name="connsiteX17" fmla="*/ 3983073 w 4394325"/>
              <a:gd name="connsiteY17" fmla="*/ 3370877 h 3370877"/>
              <a:gd name="connsiteX18" fmla="*/ 3869786 w 4394325"/>
              <a:gd name="connsiteY18" fmla="*/ 3323081 h 3370877"/>
              <a:gd name="connsiteX0" fmla="*/ 0 w 4394325"/>
              <a:gd name="connsiteY0" fmla="*/ 318098 h 3337421"/>
              <a:gd name="connsiteX1" fmla="*/ 290639 w 4394325"/>
              <a:gd name="connsiteY1" fmla="*/ 52911 h 3337421"/>
              <a:gd name="connsiteX2" fmla="*/ 604147 w 4394325"/>
              <a:gd name="connsiteY2" fmla="*/ 279334 h 3337421"/>
              <a:gd name="connsiteX3" fmla="*/ 865405 w 4394325"/>
              <a:gd name="connsiteY3" fmla="*/ 18077 h 3337421"/>
              <a:gd name="connsiteX4" fmla="*/ 1135370 w 4394325"/>
              <a:gd name="connsiteY4" fmla="*/ 35494 h 3337421"/>
              <a:gd name="connsiteX5" fmla="*/ 1405336 w 4394325"/>
              <a:gd name="connsiteY5" fmla="*/ 139997 h 3337421"/>
              <a:gd name="connsiteX6" fmla="*/ 1805930 w 4394325"/>
              <a:gd name="connsiteY6" fmla="*/ 44202 h 3337421"/>
              <a:gd name="connsiteX7" fmla="*/ 2110730 w 4394325"/>
              <a:gd name="connsiteY7" fmla="*/ 401254 h 3337421"/>
              <a:gd name="connsiteX8" fmla="*/ 2859667 w 4394325"/>
              <a:gd name="connsiteY8" fmla="*/ 279334 h 3337421"/>
              <a:gd name="connsiteX9" fmla="*/ 2990296 w 4394325"/>
              <a:gd name="connsiteY9" fmla="*/ 958602 h 3337421"/>
              <a:gd name="connsiteX10" fmla="*/ 3608605 w 4394325"/>
              <a:gd name="connsiteY10" fmla="*/ 897642 h 3337421"/>
              <a:gd name="connsiteX11" fmla="*/ 3652147 w 4394325"/>
              <a:gd name="connsiteY11" fmla="*/ 1533368 h 3337421"/>
              <a:gd name="connsiteX12" fmla="*/ 4009199 w 4394325"/>
              <a:gd name="connsiteY12" fmla="*/ 1873002 h 3337421"/>
              <a:gd name="connsiteX13" fmla="*/ 3878570 w 4394325"/>
              <a:gd name="connsiteY13" fmla="*/ 2317140 h 3337421"/>
              <a:gd name="connsiteX14" fmla="*/ 4392376 w 4394325"/>
              <a:gd name="connsiteY14" fmla="*/ 2500020 h 3337421"/>
              <a:gd name="connsiteX15" fmla="*/ 4061450 w 4394325"/>
              <a:gd name="connsiteY15" fmla="*/ 2769985 h 3337421"/>
              <a:gd name="connsiteX16" fmla="*/ 4244330 w 4394325"/>
              <a:gd name="connsiteY16" fmla="*/ 2978991 h 3337421"/>
              <a:gd name="connsiteX17" fmla="*/ 3983073 w 4394325"/>
              <a:gd name="connsiteY17" fmla="*/ 3337421 h 3337421"/>
              <a:gd name="connsiteX18" fmla="*/ 3869786 w 4394325"/>
              <a:gd name="connsiteY18" fmla="*/ 3323081 h 3337421"/>
              <a:gd name="connsiteX0" fmla="*/ 0 w 4422647"/>
              <a:gd name="connsiteY0" fmla="*/ 303759 h 3337421"/>
              <a:gd name="connsiteX1" fmla="*/ 318961 w 4422647"/>
              <a:gd name="connsiteY1" fmla="*/ 52911 h 3337421"/>
              <a:gd name="connsiteX2" fmla="*/ 632469 w 4422647"/>
              <a:gd name="connsiteY2" fmla="*/ 279334 h 3337421"/>
              <a:gd name="connsiteX3" fmla="*/ 893727 w 4422647"/>
              <a:gd name="connsiteY3" fmla="*/ 18077 h 3337421"/>
              <a:gd name="connsiteX4" fmla="*/ 1163692 w 4422647"/>
              <a:gd name="connsiteY4" fmla="*/ 35494 h 3337421"/>
              <a:gd name="connsiteX5" fmla="*/ 1433658 w 4422647"/>
              <a:gd name="connsiteY5" fmla="*/ 139997 h 3337421"/>
              <a:gd name="connsiteX6" fmla="*/ 1834252 w 4422647"/>
              <a:gd name="connsiteY6" fmla="*/ 44202 h 3337421"/>
              <a:gd name="connsiteX7" fmla="*/ 2139052 w 4422647"/>
              <a:gd name="connsiteY7" fmla="*/ 401254 h 3337421"/>
              <a:gd name="connsiteX8" fmla="*/ 2887989 w 4422647"/>
              <a:gd name="connsiteY8" fmla="*/ 279334 h 3337421"/>
              <a:gd name="connsiteX9" fmla="*/ 3018618 w 4422647"/>
              <a:gd name="connsiteY9" fmla="*/ 958602 h 3337421"/>
              <a:gd name="connsiteX10" fmla="*/ 3636927 w 4422647"/>
              <a:gd name="connsiteY10" fmla="*/ 897642 h 3337421"/>
              <a:gd name="connsiteX11" fmla="*/ 3680469 w 4422647"/>
              <a:gd name="connsiteY11" fmla="*/ 1533368 h 3337421"/>
              <a:gd name="connsiteX12" fmla="*/ 4037521 w 4422647"/>
              <a:gd name="connsiteY12" fmla="*/ 1873002 h 3337421"/>
              <a:gd name="connsiteX13" fmla="*/ 3906892 w 4422647"/>
              <a:gd name="connsiteY13" fmla="*/ 2317140 h 3337421"/>
              <a:gd name="connsiteX14" fmla="*/ 4420698 w 4422647"/>
              <a:gd name="connsiteY14" fmla="*/ 2500020 h 3337421"/>
              <a:gd name="connsiteX15" fmla="*/ 4089772 w 4422647"/>
              <a:gd name="connsiteY15" fmla="*/ 2769985 h 3337421"/>
              <a:gd name="connsiteX16" fmla="*/ 4272652 w 4422647"/>
              <a:gd name="connsiteY16" fmla="*/ 2978991 h 3337421"/>
              <a:gd name="connsiteX17" fmla="*/ 4011395 w 4422647"/>
              <a:gd name="connsiteY17" fmla="*/ 3337421 h 3337421"/>
              <a:gd name="connsiteX18" fmla="*/ 3898108 w 4422647"/>
              <a:gd name="connsiteY18" fmla="*/ 3323081 h 3337421"/>
              <a:gd name="connsiteX0" fmla="*/ 0 w 4436807"/>
              <a:gd name="connsiteY0" fmla="*/ 298978 h 3337421"/>
              <a:gd name="connsiteX1" fmla="*/ 333121 w 4436807"/>
              <a:gd name="connsiteY1" fmla="*/ 52911 h 3337421"/>
              <a:gd name="connsiteX2" fmla="*/ 646629 w 4436807"/>
              <a:gd name="connsiteY2" fmla="*/ 279334 h 3337421"/>
              <a:gd name="connsiteX3" fmla="*/ 907887 w 4436807"/>
              <a:gd name="connsiteY3" fmla="*/ 18077 h 3337421"/>
              <a:gd name="connsiteX4" fmla="*/ 1177852 w 4436807"/>
              <a:gd name="connsiteY4" fmla="*/ 35494 h 3337421"/>
              <a:gd name="connsiteX5" fmla="*/ 1447818 w 4436807"/>
              <a:gd name="connsiteY5" fmla="*/ 139997 h 3337421"/>
              <a:gd name="connsiteX6" fmla="*/ 1848412 w 4436807"/>
              <a:gd name="connsiteY6" fmla="*/ 44202 h 3337421"/>
              <a:gd name="connsiteX7" fmla="*/ 2153212 w 4436807"/>
              <a:gd name="connsiteY7" fmla="*/ 401254 h 3337421"/>
              <a:gd name="connsiteX8" fmla="*/ 2902149 w 4436807"/>
              <a:gd name="connsiteY8" fmla="*/ 279334 h 3337421"/>
              <a:gd name="connsiteX9" fmla="*/ 3032778 w 4436807"/>
              <a:gd name="connsiteY9" fmla="*/ 958602 h 3337421"/>
              <a:gd name="connsiteX10" fmla="*/ 3651087 w 4436807"/>
              <a:gd name="connsiteY10" fmla="*/ 897642 h 3337421"/>
              <a:gd name="connsiteX11" fmla="*/ 3694629 w 4436807"/>
              <a:gd name="connsiteY11" fmla="*/ 1533368 h 3337421"/>
              <a:gd name="connsiteX12" fmla="*/ 4051681 w 4436807"/>
              <a:gd name="connsiteY12" fmla="*/ 1873002 h 3337421"/>
              <a:gd name="connsiteX13" fmla="*/ 3921052 w 4436807"/>
              <a:gd name="connsiteY13" fmla="*/ 2317140 h 3337421"/>
              <a:gd name="connsiteX14" fmla="*/ 4434858 w 4436807"/>
              <a:gd name="connsiteY14" fmla="*/ 2500020 h 3337421"/>
              <a:gd name="connsiteX15" fmla="*/ 4103932 w 4436807"/>
              <a:gd name="connsiteY15" fmla="*/ 2769985 h 3337421"/>
              <a:gd name="connsiteX16" fmla="*/ 4286812 w 4436807"/>
              <a:gd name="connsiteY16" fmla="*/ 2978991 h 3337421"/>
              <a:gd name="connsiteX17" fmla="*/ 4025555 w 4436807"/>
              <a:gd name="connsiteY17" fmla="*/ 3337421 h 3337421"/>
              <a:gd name="connsiteX18" fmla="*/ 3912268 w 4436807"/>
              <a:gd name="connsiteY18" fmla="*/ 3323081 h 3337421"/>
              <a:gd name="connsiteX0" fmla="*/ 0 w 4432087"/>
              <a:gd name="connsiteY0" fmla="*/ 289419 h 3337421"/>
              <a:gd name="connsiteX1" fmla="*/ 328401 w 4432087"/>
              <a:gd name="connsiteY1" fmla="*/ 52911 h 3337421"/>
              <a:gd name="connsiteX2" fmla="*/ 641909 w 4432087"/>
              <a:gd name="connsiteY2" fmla="*/ 279334 h 3337421"/>
              <a:gd name="connsiteX3" fmla="*/ 903167 w 4432087"/>
              <a:gd name="connsiteY3" fmla="*/ 18077 h 3337421"/>
              <a:gd name="connsiteX4" fmla="*/ 1173132 w 4432087"/>
              <a:gd name="connsiteY4" fmla="*/ 35494 h 3337421"/>
              <a:gd name="connsiteX5" fmla="*/ 1443098 w 4432087"/>
              <a:gd name="connsiteY5" fmla="*/ 139997 h 3337421"/>
              <a:gd name="connsiteX6" fmla="*/ 1843692 w 4432087"/>
              <a:gd name="connsiteY6" fmla="*/ 44202 h 3337421"/>
              <a:gd name="connsiteX7" fmla="*/ 2148492 w 4432087"/>
              <a:gd name="connsiteY7" fmla="*/ 401254 h 3337421"/>
              <a:gd name="connsiteX8" fmla="*/ 2897429 w 4432087"/>
              <a:gd name="connsiteY8" fmla="*/ 279334 h 3337421"/>
              <a:gd name="connsiteX9" fmla="*/ 3028058 w 4432087"/>
              <a:gd name="connsiteY9" fmla="*/ 958602 h 3337421"/>
              <a:gd name="connsiteX10" fmla="*/ 3646367 w 4432087"/>
              <a:gd name="connsiteY10" fmla="*/ 897642 h 3337421"/>
              <a:gd name="connsiteX11" fmla="*/ 3689909 w 4432087"/>
              <a:gd name="connsiteY11" fmla="*/ 1533368 h 3337421"/>
              <a:gd name="connsiteX12" fmla="*/ 4046961 w 4432087"/>
              <a:gd name="connsiteY12" fmla="*/ 1873002 h 3337421"/>
              <a:gd name="connsiteX13" fmla="*/ 3916332 w 4432087"/>
              <a:gd name="connsiteY13" fmla="*/ 2317140 h 3337421"/>
              <a:gd name="connsiteX14" fmla="*/ 4430138 w 4432087"/>
              <a:gd name="connsiteY14" fmla="*/ 2500020 h 3337421"/>
              <a:gd name="connsiteX15" fmla="*/ 4099212 w 4432087"/>
              <a:gd name="connsiteY15" fmla="*/ 2769985 h 3337421"/>
              <a:gd name="connsiteX16" fmla="*/ 4282092 w 4432087"/>
              <a:gd name="connsiteY16" fmla="*/ 2978991 h 3337421"/>
              <a:gd name="connsiteX17" fmla="*/ 4020835 w 4432087"/>
              <a:gd name="connsiteY17" fmla="*/ 3337421 h 3337421"/>
              <a:gd name="connsiteX18" fmla="*/ 3907548 w 4432087"/>
              <a:gd name="connsiteY18" fmla="*/ 3323081 h 3337421"/>
              <a:gd name="connsiteX0" fmla="*/ 0 w 4427366"/>
              <a:gd name="connsiteY0" fmla="*/ 279860 h 3337421"/>
              <a:gd name="connsiteX1" fmla="*/ 323680 w 4427366"/>
              <a:gd name="connsiteY1" fmla="*/ 52911 h 3337421"/>
              <a:gd name="connsiteX2" fmla="*/ 637188 w 4427366"/>
              <a:gd name="connsiteY2" fmla="*/ 279334 h 3337421"/>
              <a:gd name="connsiteX3" fmla="*/ 898446 w 4427366"/>
              <a:gd name="connsiteY3" fmla="*/ 18077 h 3337421"/>
              <a:gd name="connsiteX4" fmla="*/ 1168411 w 4427366"/>
              <a:gd name="connsiteY4" fmla="*/ 35494 h 3337421"/>
              <a:gd name="connsiteX5" fmla="*/ 1438377 w 4427366"/>
              <a:gd name="connsiteY5" fmla="*/ 139997 h 3337421"/>
              <a:gd name="connsiteX6" fmla="*/ 1838971 w 4427366"/>
              <a:gd name="connsiteY6" fmla="*/ 44202 h 3337421"/>
              <a:gd name="connsiteX7" fmla="*/ 2143771 w 4427366"/>
              <a:gd name="connsiteY7" fmla="*/ 401254 h 3337421"/>
              <a:gd name="connsiteX8" fmla="*/ 2892708 w 4427366"/>
              <a:gd name="connsiteY8" fmla="*/ 279334 h 3337421"/>
              <a:gd name="connsiteX9" fmla="*/ 3023337 w 4427366"/>
              <a:gd name="connsiteY9" fmla="*/ 958602 h 3337421"/>
              <a:gd name="connsiteX10" fmla="*/ 3641646 w 4427366"/>
              <a:gd name="connsiteY10" fmla="*/ 897642 h 3337421"/>
              <a:gd name="connsiteX11" fmla="*/ 3685188 w 4427366"/>
              <a:gd name="connsiteY11" fmla="*/ 1533368 h 3337421"/>
              <a:gd name="connsiteX12" fmla="*/ 4042240 w 4427366"/>
              <a:gd name="connsiteY12" fmla="*/ 1873002 h 3337421"/>
              <a:gd name="connsiteX13" fmla="*/ 3911611 w 4427366"/>
              <a:gd name="connsiteY13" fmla="*/ 2317140 h 3337421"/>
              <a:gd name="connsiteX14" fmla="*/ 4425417 w 4427366"/>
              <a:gd name="connsiteY14" fmla="*/ 2500020 h 3337421"/>
              <a:gd name="connsiteX15" fmla="*/ 4094491 w 4427366"/>
              <a:gd name="connsiteY15" fmla="*/ 2769985 h 3337421"/>
              <a:gd name="connsiteX16" fmla="*/ 4277371 w 4427366"/>
              <a:gd name="connsiteY16" fmla="*/ 2978991 h 3337421"/>
              <a:gd name="connsiteX17" fmla="*/ 4016114 w 4427366"/>
              <a:gd name="connsiteY17" fmla="*/ 3337421 h 3337421"/>
              <a:gd name="connsiteX18" fmla="*/ 3902827 w 4427366"/>
              <a:gd name="connsiteY18" fmla="*/ 3323081 h 3337421"/>
              <a:gd name="connsiteX0" fmla="*/ 0 w 4436807"/>
              <a:gd name="connsiteY0" fmla="*/ 298978 h 3337421"/>
              <a:gd name="connsiteX1" fmla="*/ 333121 w 4436807"/>
              <a:gd name="connsiteY1" fmla="*/ 52911 h 3337421"/>
              <a:gd name="connsiteX2" fmla="*/ 646629 w 4436807"/>
              <a:gd name="connsiteY2" fmla="*/ 279334 h 3337421"/>
              <a:gd name="connsiteX3" fmla="*/ 907887 w 4436807"/>
              <a:gd name="connsiteY3" fmla="*/ 18077 h 3337421"/>
              <a:gd name="connsiteX4" fmla="*/ 1177852 w 4436807"/>
              <a:gd name="connsiteY4" fmla="*/ 35494 h 3337421"/>
              <a:gd name="connsiteX5" fmla="*/ 1447818 w 4436807"/>
              <a:gd name="connsiteY5" fmla="*/ 139997 h 3337421"/>
              <a:gd name="connsiteX6" fmla="*/ 1848412 w 4436807"/>
              <a:gd name="connsiteY6" fmla="*/ 44202 h 3337421"/>
              <a:gd name="connsiteX7" fmla="*/ 2153212 w 4436807"/>
              <a:gd name="connsiteY7" fmla="*/ 401254 h 3337421"/>
              <a:gd name="connsiteX8" fmla="*/ 2902149 w 4436807"/>
              <a:gd name="connsiteY8" fmla="*/ 279334 h 3337421"/>
              <a:gd name="connsiteX9" fmla="*/ 3032778 w 4436807"/>
              <a:gd name="connsiteY9" fmla="*/ 958602 h 3337421"/>
              <a:gd name="connsiteX10" fmla="*/ 3651087 w 4436807"/>
              <a:gd name="connsiteY10" fmla="*/ 897642 h 3337421"/>
              <a:gd name="connsiteX11" fmla="*/ 3694629 w 4436807"/>
              <a:gd name="connsiteY11" fmla="*/ 1533368 h 3337421"/>
              <a:gd name="connsiteX12" fmla="*/ 4051681 w 4436807"/>
              <a:gd name="connsiteY12" fmla="*/ 1873002 h 3337421"/>
              <a:gd name="connsiteX13" fmla="*/ 3921052 w 4436807"/>
              <a:gd name="connsiteY13" fmla="*/ 2317140 h 3337421"/>
              <a:gd name="connsiteX14" fmla="*/ 4434858 w 4436807"/>
              <a:gd name="connsiteY14" fmla="*/ 2500020 h 3337421"/>
              <a:gd name="connsiteX15" fmla="*/ 4103932 w 4436807"/>
              <a:gd name="connsiteY15" fmla="*/ 2769985 h 3337421"/>
              <a:gd name="connsiteX16" fmla="*/ 4286812 w 4436807"/>
              <a:gd name="connsiteY16" fmla="*/ 2978991 h 3337421"/>
              <a:gd name="connsiteX17" fmla="*/ 4025555 w 4436807"/>
              <a:gd name="connsiteY17" fmla="*/ 3337421 h 3337421"/>
              <a:gd name="connsiteX18" fmla="*/ 3912268 w 4436807"/>
              <a:gd name="connsiteY18" fmla="*/ 3323081 h 3337421"/>
              <a:gd name="connsiteX0" fmla="*/ 0 w 4436807"/>
              <a:gd name="connsiteY0" fmla="*/ 298978 h 3337421"/>
              <a:gd name="connsiteX1" fmla="*/ 333121 w 4436807"/>
              <a:gd name="connsiteY1" fmla="*/ 52911 h 3337421"/>
              <a:gd name="connsiteX2" fmla="*/ 646629 w 4436807"/>
              <a:gd name="connsiteY2" fmla="*/ 279334 h 3337421"/>
              <a:gd name="connsiteX3" fmla="*/ 907887 w 4436807"/>
              <a:gd name="connsiteY3" fmla="*/ 18077 h 3337421"/>
              <a:gd name="connsiteX4" fmla="*/ 1177852 w 4436807"/>
              <a:gd name="connsiteY4" fmla="*/ 35494 h 3337421"/>
              <a:gd name="connsiteX5" fmla="*/ 1447818 w 4436807"/>
              <a:gd name="connsiteY5" fmla="*/ 139997 h 3337421"/>
              <a:gd name="connsiteX6" fmla="*/ 1848412 w 4436807"/>
              <a:gd name="connsiteY6" fmla="*/ 44202 h 3337421"/>
              <a:gd name="connsiteX7" fmla="*/ 2153212 w 4436807"/>
              <a:gd name="connsiteY7" fmla="*/ 401254 h 3337421"/>
              <a:gd name="connsiteX8" fmla="*/ 2902149 w 4436807"/>
              <a:gd name="connsiteY8" fmla="*/ 279334 h 3337421"/>
              <a:gd name="connsiteX9" fmla="*/ 3032778 w 4436807"/>
              <a:gd name="connsiteY9" fmla="*/ 958602 h 3337421"/>
              <a:gd name="connsiteX10" fmla="*/ 3651087 w 4436807"/>
              <a:gd name="connsiteY10" fmla="*/ 897642 h 3337421"/>
              <a:gd name="connsiteX11" fmla="*/ 3694629 w 4436807"/>
              <a:gd name="connsiteY11" fmla="*/ 1533368 h 3337421"/>
              <a:gd name="connsiteX12" fmla="*/ 4051681 w 4436807"/>
              <a:gd name="connsiteY12" fmla="*/ 1873002 h 3337421"/>
              <a:gd name="connsiteX13" fmla="*/ 3921052 w 4436807"/>
              <a:gd name="connsiteY13" fmla="*/ 2317140 h 3337421"/>
              <a:gd name="connsiteX14" fmla="*/ 4434858 w 4436807"/>
              <a:gd name="connsiteY14" fmla="*/ 2500020 h 3337421"/>
              <a:gd name="connsiteX15" fmla="*/ 4103932 w 4436807"/>
              <a:gd name="connsiteY15" fmla="*/ 2769985 h 3337421"/>
              <a:gd name="connsiteX16" fmla="*/ 4286812 w 4436807"/>
              <a:gd name="connsiteY16" fmla="*/ 2978991 h 3337421"/>
              <a:gd name="connsiteX17" fmla="*/ 4025555 w 4436807"/>
              <a:gd name="connsiteY17" fmla="*/ 3337421 h 3337421"/>
              <a:gd name="connsiteX18" fmla="*/ 3912268 w 4436807"/>
              <a:gd name="connsiteY18" fmla="*/ 3318302 h 3337421"/>
              <a:gd name="connsiteX0" fmla="*/ 0 w 4436807"/>
              <a:gd name="connsiteY0" fmla="*/ 298978 h 3342201"/>
              <a:gd name="connsiteX1" fmla="*/ 333121 w 4436807"/>
              <a:gd name="connsiteY1" fmla="*/ 52911 h 3342201"/>
              <a:gd name="connsiteX2" fmla="*/ 646629 w 4436807"/>
              <a:gd name="connsiteY2" fmla="*/ 279334 h 3342201"/>
              <a:gd name="connsiteX3" fmla="*/ 907887 w 4436807"/>
              <a:gd name="connsiteY3" fmla="*/ 18077 h 3342201"/>
              <a:gd name="connsiteX4" fmla="*/ 1177852 w 4436807"/>
              <a:gd name="connsiteY4" fmla="*/ 35494 h 3342201"/>
              <a:gd name="connsiteX5" fmla="*/ 1447818 w 4436807"/>
              <a:gd name="connsiteY5" fmla="*/ 139997 h 3342201"/>
              <a:gd name="connsiteX6" fmla="*/ 1848412 w 4436807"/>
              <a:gd name="connsiteY6" fmla="*/ 44202 h 3342201"/>
              <a:gd name="connsiteX7" fmla="*/ 2153212 w 4436807"/>
              <a:gd name="connsiteY7" fmla="*/ 401254 h 3342201"/>
              <a:gd name="connsiteX8" fmla="*/ 2902149 w 4436807"/>
              <a:gd name="connsiteY8" fmla="*/ 279334 h 3342201"/>
              <a:gd name="connsiteX9" fmla="*/ 3032778 w 4436807"/>
              <a:gd name="connsiteY9" fmla="*/ 958602 h 3342201"/>
              <a:gd name="connsiteX10" fmla="*/ 3651087 w 4436807"/>
              <a:gd name="connsiteY10" fmla="*/ 897642 h 3342201"/>
              <a:gd name="connsiteX11" fmla="*/ 3694629 w 4436807"/>
              <a:gd name="connsiteY11" fmla="*/ 1533368 h 3342201"/>
              <a:gd name="connsiteX12" fmla="*/ 4051681 w 4436807"/>
              <a:gd name="connsiteY12" fmla="*/ 1873002 h 3342201"/>
              <a:gd name="connsiteX13" fmla="*/ 3921052 w 4436807"/>
              <a:gd name="connsiteY13" fmla="*/ 2317140 h 3342201"/>
              <a:gd name="connsiteX14" fmla="*/ 4434858 w 4436807"/>
              <a:gd name="connsiteY14" fmla="*/ 2500020 h 3342201"/>
              <a:gd name="connsiteX15" fmla="*/ 4103932 w 4436807"/>
              <a:gd name="connsiteY15" fmla="*/ 2769985 h 3342201"/>
              <a:gd name="connsiteX16" fmla="*/ 4286812 w 4436807"/>
              <a:gd name="connsiteY16" fmla="*/ 2978991 h 3342201"/>
              <a:gd name="connsiteX17" fmla="*/ 4030275 w 4436807"/>
              <a:gd name="connsiteY17" fmla="*/ 3342201 h 3342201"/>
              <a:gd name="connsiteX18" fmla="*/ 3912268 w 4436807"/>
              <a:gd name="connsiteY18" fmla="*/ 3318302 h 3342201"/>
              <a:gd name="connsiteX0" fmla="*/ 0 w 4432087"/>
              <a:gd name="connsiteY0" fmla="*/ 289419 h 3342201"/>
              <a:gd name="connsiteX1" fmla="*/ 328401 w 4432087"/>
              <a:gd name="connsiteY1" fmla="*/ 52911 h 3342201"/>
              <a:gd name="connsiteX2" fmla="*/ 641909 w 4432087"/>
              <a:gd name="connsiteY2" fmla="*/ 279334 h 3342201"/>
              <a:gd name="connsiteX3" fmla="*/ 903167 w 4432087"/>
              <a:gd name="connsiteY3" fmla="*/ 18077 h 3342201"/>
              <a:gd name="connsiteX4" fmla="*/ 1173132 w 4432087"/>
              <a:gd name="connsiteY4" fmla="*/ 35494 h 3342201"/>
              <a:gd name="connsiteX5" fmla="*/ 1443098 w 4432087"/>
              <a:gd name="connsiteY5" fmla="*/ 139997 h 3342201"/>
              <a:gd name="connsiteX6" fmla="*/ 1843692 w 4432087"/>
              <a:gd name="connsiteY6" fmla="*/ 44202 h 3342201"/>
              <a:gd name="connsiteX7" fmla="*/ 2148492 w 4432087"/>
              <a:gd name="connsiteY7" fmla="*/ 401254 h 3342201"/>
              <a:gd name="connsiteX8" fmla="*/ 2897429 w 4432087"/>
              <a:gd name="connsiteY8" fmla="*/ 279334 h 3342201"/>
              <a:gd name="connsiteX9" fmla="*/ 3028058 w 4432087"/>
              <a:gd name="connsiteY9" fmla="*/ 958602 h 3342201"/>
              <a:gd name="connsiteX10" fmla="*/ 3646367 w 4432087"/>
              <a:gd name="connsiteY10" fmla="*/ 897642 h 3342201"/>
              <a:gd name="connsiteX11" fmla="*/ 3689909 w 4432087"/>
              <a:gd name="connsiteY11" fmla="*/ 1533368 h 3342201"/>
              <a:gd name="connsiteX12" fmla="*/ 4046961 w 4432087"/>
              <a:gd name="connsiteY12" fmla="*/ 1873002 h 3342201"/>
              <a:gd name="connsiteX13" fmla="*/ 3916332 w 4432087"/>
              <a:gd name="connsiteY13" fmla="*/ 2317140 h 3342201"/>
              <a:gd name="connsiteX14" fmla="*/ 4430138 w 4432087"/>
              <a:gd name="connsiteY14" fmla="*/ 2500020 h 3342201"/>
              <a:gd name="connsiteX15" fmla="*/ 4099212 w 4432087"/>
              <a:gd name="connsiteY15" fmla="*/ 2769985 h 3342201"/>
              <a:gd name="connsiteX16" fmla="*/ 4282092 w 4432087"/>
              <a:gd name="connsiteY16" fmla="*/ 2978991 h 3342201"/>
              <a:gd name="connsiteX17" fmla="*/ 4025555 w 4432087"/>
              <a:gd name="connsiteY17" fmla="*/ 3342201 h 3342201"/>
              <a:gd name="connsiteX18" fmla="*/ 3907548 w 4432087"/>
              <a:gd name="connsiteY18" fmla="*/ 3318302 h 3342201"/>
              <a:gd name="connsiteX0" fmla="*/ 0 w 4413206"/>
              <a:gd name="connsiteY0" fmla="*/ 279860 h 3342201"/>
              <a:gd name="connsiteX1" fmla="*/ 309520 w 4413206"/>
              <a:gd name="connsiteY1" fmla="*/ 52911 h 3342201"/>
              <a:gd name="connsiteX2" fmla="*/ 623028 w 4413206"/>
              <a:gd name="connsiteY2" fmla="*/ 279334 h 3342201"/>
              <a:gd name="connsiteX3" fmla="*/ 884286 w 4413206"/>
              <a:gd name="connsiteY3" fmla="*/ 18077 h 3342201"/>
              <a:gd name="connsiteX4" fmla="*/ 1154251 w 4413206"/>
              <a:gd name="connsiteY4" fmla="*/ 35494 h 3342201"/>
              <a:gd name="connsiteX5" fmla="*/ 1424217 w 4413206"/>
              <a:gd name="connsiteY5" fmla="*/ 139997 h 3342201"/>
              <a:gd name="connsiteX6" fmla="*/ 1824811 w 4413206"/>
              <a:gd name="connsiteY6" fmla="*/ 44202 h 3342201"/>
              <a:gd name="connsiteX7" fmla="*/ 2129611 w 4413206"/>
              <a:gd name="connsiteY7" fmla="*/ 401254 h 3342201"/>
              <a:gd name="connsiteX8" fmla="*/ 2878548 w 4413206"/>
              <a:gd name="connsiteY8" fmla="*/ 279334 h 3342201"/>
              <a:gd name="connsiteX9" fmla="*/ 3009177 w 4413206"/>
              <a:gd name="connsiteY9" fmla="*/ 958602 h 3342201"/>
              <a:gd name="connsiteX10" fmla="*/ 3627486 w 4413206"/>
              <a:gd name="connsiteY10" fmla="*/ 897642 h 3342201"/>
              <a:gd name="connsiteX11" fmla="*/ 3671028 w 4413206"/>
              <a:gd name="connsiteY11" fmla="*/ 1533368 h 3342201"/>
              <a:gd name="connsiteX12" fmla="*/ 4028080 w 4413206"/>
              <a:gd name="connsiteY12" fmla="*/ 1873002 h 3342201"/>
              <a:gd name="connsiteX13" fmla="*/ 3897451 w 4413206"/>
              <a:gd name="connsiteY13" fmla="*/ 2317140 h 3342201"/>
              <a:gd name="connsiteX14" fmla="*/ 4411257 w 4413206"/>
              <a:gd name="connsiteY14" fmla="*/ 2500020 h 3342201"/>
              <a:gd name="connsiteX15" fmla="*/ 4080331 w 4413206"/>
              <a:gd name="connsiteY15" fmla="*/ 2769985 h 3342201"/>
              <a:gd name="connsiteX16" fmla="*/ 4263211 w 4413206"/>
              <a:gd name="connsiteY16" fmla="*/ 2978991 h 3342201"/>
              <a:gd name="connsiteX17" fmla="*/ 4006674 w 4413206"/>
              <a:gd name="connsiteY17" fmla="*/ 3342201 h 3342201"/>
              <a:gd name="connsiteX18" fmla="*/ 3888667 w 4413206"/>
              <a:gd name="connsiteY18" fmla="*/ 3318302 h 3342201"/>
              <a:gd name="connsiteX0" fmla="*/ 0 w 4413206"/>
              <a:gd name="connsiteY0" fmla="*/ 279860 h 3342201"/>
              <a:gd name="connsiteX1" fmla="*/ 309520 w 4413206"/>
              <a:gd name="connsiteY1" fmla="*/ 52911 h 3342201"/>
              <a:gd name="connsiteX2" fmla="*/ 623028 w 4413206"/>
              <a:gd name="connsiteY2" fmla="*/ 279334 h 3342201"/>
              <a:gd name="connsiteX3" fmla="*/ 884286 w 4413206"/>
              <a:gd name="connsiteY3" fmla="*/ 18077 h 3342201"/>
              <a:gd name="connsiteX4" fmla="*/ 1154251 w 4413206"/>
              <a:gd name="connsiteY4" fmla="*/ 35494 h 3342201"/>
              <a:gd name="connsiteX5" fmla="*/ 1424217 w 4413206"/>
              <a:gd name="connsiteY5" fmla="*/ 139997 h 3342201"/>
              <a:gd name="connsiteX6" fmla="*/ 1824811 w 4413206"/>
              <a:gd name="connsiteY6" fmla="*/ 44202 h 3342201"/>
              <a:gd name="connsiteX7" fmla="*/ 2129611 w 4413206"/>
              <a:gd name="connsiteY7" fmla="*/ 401254 h 3342201"/>
              <a:gd name="connsiteX8" fmla="*/ 2878548 w 4413206"/>
              <a:gd name="connsiteY8" fmla="*/ 279334 h 3342201"/>
              <a:gd name="connsiteX9" fmla="*/ 3009177 w 4413206"/>
              <a:gd name="connsiteY9" fmla="*/ 958602 h 3342201"/>
              <a:gd name="connsiteX10" fmla="*/ 3627486 w 4413206"/>
              <a:gd name="connsiteY10" fmla="*/ 897642 h 3342201"/>
              <a:gd name="connsiteX11" fmla="*/ 3671028 w 4413206"/>
              <a:gd name="connsiteY11" fmla="*/ 1533368 h 3342201"/>
              <a:gd name="connsiteX12" fmla="*/ 4028080 w 4413206"/>
              <a:gd name="connsiteY12" fmla="*/ 1873002 h 3342201"/>
              <a:gd name="connsiteX13" fmla="*/ 3897451 w 4413206"/>
              <a:gd name="connsiteY13" fmla="*/ 2317140 h 3342201"/>
              <a:gd name="connsiteX14" fmla="*/ 4411257 w 4413206"/>
              <a:gd name="connsiteY14" fmla="*/ 2500020 h 3342201"/>
              <a:gd name="connsiteX15" fmla="*/ 4080331 w 4413206"/>
              <a:gd name="connsiteY15" fmla="*/ 2769985 h 3342201"/>
              <a:gd name="connsiteX16" fmla="*/ 4263211 w 4413206"/>
              <a:gd name="connsiteY16" fmla="*/ 2978991 h 3342201"/>
              <a:gd name="connsiteX17" fmla="*/ 4006674 w 4413206"/>
              <a:gd name="connsiteY17" fmla="*/ 3342201 h 3342201"/>
              <a:gd name="connsiteX18" fmla="*/ 3888667 w 4413206"/>
              <a:gd name="connsiteY18" fmla="*/ 3318302 h 3342201"/>
              <a:gd name="connsiteX0" fmla="*/ 0 w 4389605"/>
              <a:gd name="connsiteY0" fmla="*/ 337215 h 3342201"/>
              <a:gd name="connsiteX1" fmla="*/ 285919 w 4389605"/>
              <a:gd name="connsiteY1" fmla="*/ 52911 h 3342201"/>
              <a:gd name="connsiteX2" fmla="*/ 599427 w 4389605"/>
              <a:gd name="connsiteY2" fmla="*/ 279334 h 3342201"/>
              <a:gd name="connsiteX3" fmla="*/ 860685 w 4389605"/>
              <a:gd name="connsiteY3" fmla="*/ 18077 h 3342201"/>
              <a:gd name="connsiteX4" fmla="*/ 1130650 w 4389605"/>
              <a:gd name="connsiteY4" fmla="*/ 35494 h 3342201"/>
              <a:gd name="connsiteX5" fmla="*/ 1400616 w 4389605"/>
              <a:gd name="connsiteY5" fmla="*/ 139997 h 3342201"/>
              <a:gd name="connsiteX6" fmla="*/ 1801210 w 4389605"/>
              <a:gd name="connsiteY6" fmla="*/ 44202 h 3342201"/>
              <a:gd name="connsiteX7" fmla="*/ 2106010 w 4389605"/>
              <a:gd name="connsiteY7" fmla="*/ 401254 h 3342201"/>
              <a:gd name="connsiteX8" fmla="*/ 2854947 w 4389605"/>
              <a:gd name="connsiteY8" fmla="*/ 279334 h 3342201"/>
              <a:gd name="connsiteX9" fmla="*/ 2985576 w 4389605"/>
              <a:gd name="connsiteY9" fmla="*/ 958602 h 3342201"/>
              <a:gd name="connsiteX10" fmla="*/ 3603885 w 4389605"/>
              <a:gd name="connsiteY10" fmla="*/ 897642 h 3342201"/>
              <a:gd name="connsiteX11" fmla="*/ 3647427 w 4389605"/>
              <a:gd name="connsiteY11" fmla="*/ 1533368 h 3342201"/>
              <a:gd name="connsiteX12" fmla="*/ 4004479 w 4389605"/>
              <a:gd name="connsiteY12" fmla="*/ 1873002 h 3342201"/>
              <a:gd name="connsiteX13" fmla="*/ 3873850 w 4389605"/>
              <a:gd name="connsiteY13" fmla="*/ 2317140 h 3342201"/>
              <a:gd name="connsiteX14" fmla="*/ 4387656 w 4389605"/>
              <a:gd name="connsiteY14" fmla="*/ 2500020 h 3342201"/>
              <a:gd name="connsiteX15" fmla="*/ 4056730 w 4389605"/>
              <a:gd name="connsiteY15" fmla="*/ 2769985 h 3342201"/>
              <a:gd name="connsiteX16" fmla="*/ 4239610 w 4389605"/>
              <a:gd name="connsiteY16" fmla="*/ 2978991 h 3342201"/>
              <a:gd name="connsiteX17" fmla="*/ 3983073 w 4389605"/>
              <a:gd name="connsiteY17" fmla="*/ 3342201 h 3342201"/>
              <a:gd name="connsiteX18" fmla="*/ 3865066 w 4389605"/>
              <a:gd name="connsiteY18" fmla="*/ 3318302 h 3342201"/>
              <a:gd name="connsiteX0" fmla="*/ 2278 w 4391883"/>
              <a:gd name="connsiteY0" fmla="*/ 337215 h 3342201"/>
              <a:gd name="connsiteX1" fmla="*/ 288197 w 4391883"/>
              <a:gd name="connsiteY1" fmla="*/ 52911 h 3342201"/>
              <a:gd name="connsiteX2" fmla="*/ 601705 w 4391883"/>
              <a:gd name="connsiteY2" fmla="*/ 279334 h 3342201"/>
              <a:gd name="connsiteX3" fmla="*/ 862963 w 4391883"/>
              <a:gd name="connsiteY3" fmla="*/ 18077 h 3342201"/>
              <a:gd name="connsiteX4" fmla="*/ 1132928 w 4391883"/>
              <a:gd name="connsiteY4" fmla="*/ 35494 h 3342201"/>
              <a:gd name="connsiteX5" fmla="*/ 1402894 w 4391883"/>
              <a:gd name="connsiteY5" fmla="*/ 139997 h 3342201"/>
              <a:gd name="connsiteX6" fmla="*/ 1803488 w 4391883"/>
              <a:gd name="connsiteY6" fmla="*/ 44202 h 3342201"/>
              <a:gd name="connsiteX7" fmla="*/ 2108288 w 4391883"/>
              <a:gd name="connsiteY7" fmla="*/ 401254 h 3342201"/>
              <a:gd name="connsiteX8" fmla="*/ 2857225 w 4391883"/>
              <a:gd name="connsiteY8" fmla="*/ 279334 h 3342201"/>
              <a:gd name="connsiteX9" fmla="*/ 2987854 w 4391883"/>
              <a:gd name="connsiteY9" fmla="*/ 958602 h 3342201"/>
              <a:gd name="connsiteX10" fmla="*/ 3606163 w 4391883"/>
              <a:gd name="connsiteY10" fmla="*/ 897642 h 3342201"/>
              <a:gd name="connsiteX11" fmla="*/ 3649705 w 4391883"/>
              <a:gd name="connsiteY11" fmla="*/ 1533368 h 3342201"/>
              <a:gd name="connsiteX12" fmla="*/ 4006757 w 4391883"/>
              <a:gd name="connsiteY12" fmla="*/ 1873002 h 3342201"/>
              <a:gd name="connsiteX13" fmla="*/ 3876128 w 4391883"/>
              <a:gd name="connsiteY13" fmla="*/ 2317140 h 3342201"/>
              <a:gd name="connsiteX14" fmla="*/ 4389934 w 4391883"/>
              <a:gd name="connsiteY14" fmla="*/ 2500020 h 3342201"/>
              <a:gd name="connsiteX15" fmla="*/ 4059008 w 4391883"/>
              <a:gd name="connsiteY15" fmla="*/ 2769985 h 3342201"/>
              <a:gd name="connsiteX16" fmla="*/ 4241888 w 4391883"/>
              <a:gd name="connsiteY16" fmla="*/ 2978991 h 3342201"/>
              <a:gd name="connsiteX17" fmla="*/ 3985351 w 4391883"/>
              <a:gd name="connsiteY17" fmla="*/ 3342201 h 3342201"/>
              <a:gd name="connsiteX18" fmla="*/ 3867344 w 4391883"/>
              <a:gd name="connsiteY18" fmla="*/ 3318302 h 3342201"/>
              <a:gd name="connsiteX0" fmla="*/ 2535 w 4363819"/>
              <a:gd name="connsiteY0" fmla="*/ 341994 h 3342201"/>
              <a:gd name="connsiteX1" fmla="*/ 260133 w 4363819"/>
              <a:gd name="connsiteY1" fmla="*/ 52911 h 3342201"/>
              <a:gd name="connsiteX2" fmla="*/ 573641 w 4363819"/>
              <a:gd name="connsiteY2" fmla="*/ 279334 h 3342201"/>
              <a:gd name="connsiteX3" fmla="*/ 834899 w 4363819"/>
              <a:gd name="connsiteY3" fmla="*/ 18077 h 3342201"/>
              <a:gd name="connsiteX4" fmla="*/ 1104864 w 4363819"/>
              <a:gd name="connsiteY4" fmla="*/ 35494 h 3342201"/>
              <a:gd name="connsiteX5" fmla="*/ 1374830 w 4363819"/>
              <a:gd name="connsiteY5" fmla="*/ 139997 h 3342201"/>
              <a:gd name="connsiteX6" fmla="*/ 1775424 w 4363819"/>
              <a:gd name="connsiteY6" fmla="*/ 44202 h 3342201"/>
              <a:gd name="connsiteX7" fmla="*/ 2080224 w 4363819"/>
              <a:gd name="connsiteY7" fmla="*/ 401254 h 3342201"/>
              <a:gd name="connsiteX8" fmla="*/ 2829161 w 4363819"/>
              <a:gd name="connsiteY8" fmla="*/ 279334 h 3342201"/>
              <a:gd name="connsiteX9" fmla="*/ 2959790 w 4363819"/>
              <a:gd name="connsiteY9" fmla="*/ 958602 h 3342201"/>
              <a:gd name="connsiteX10" fmla="*/ 3578099 w 4363819"/>
              <a:gd name="connsiteY10" fmla="*/ 897642 h 3342201"/>
              <a:gd name="connsiteX11" fmla="*/ 3621641 w 4363819"/>
              <a:gd name="connsiteY11" fmla="*/ 1533368 h 3342201"/>
              <a:gd name="connsiteX12" fmla="*/ 3978693 w 4363819"/>
              <a:gd name="connsiteY12" fmla="*/ 1873002 h 3342201"/>
              <a:gd name="connsiteX13" fmla="*/ 3848064 w 4363819"/>
              <a:gd name="connsiteY13" fmla="*/ 2317140 h 3342201"/>
              <a:gd name="connsiteX14" fmla="*/ 4361870 w 4363819"/>
              <a:gd name="connsiteY14" fmla="*/ 2500020 h 3342201"/>
              <a:gd name="connsiteX15" fmla="*/ 4030944 w 4363819"/>
              <a:gd name="connsiteY15" fmla="*/ 2769985 h 3342201"/>
              <a:gd name="connsiteX16" fmla="*/ 4213824 w 4363819"/>
              <a:gd name="connsiteY16" fmla="*/ 2978991 h 3342201"/>
              <a:gd name="connsiteX17" fmla="*/ 3957287 w 4363819"/>
              <a:gd name="connsiteY17" fmla="*/ 3342201 h 3342201"/>
              <a:gd name="connsiteX18" fmla="*/ 3839280 w 4363819"/>
              <a:gd name="connsiteY18" fmla="*/ 3318302 h 3342201"/>
              <a:gd name="connsiteX0" fmla="*/ 2069 w 4419996"/>
              <a:gd name="connsiteY0" fmla="*/ 294198 h 3342201"/>
              <a:gd name="connsiteX1" fmla="*/ 316310 w 4419996"/>
              <a:gd name="connsiteY1" fmla="*/ 52911 h 3342201"/>
              <a:gd name="connsiteX2" fmla="*/ 629818 w 4419996"/>
              <a:gd name="connsiteY2" fmla="*/ 279334 h 3342201"/>
              <a:gd name="connsiteX3" fmla="*/ 891076 w 4419996"/>
              <a:gd name="connsiteY3" fmla="*/ 18077 h 3342201"/>
              <a:gd name="connsiteX4" fmla="*/ 1161041 w 4419996"/>
              <a:gd name="connsiteY4" fmla="*/ 35494 h 3342201"/>
              <a:gd name="connsiteX5" fmla="*/ 1431007 w 4419996"/>
              <a:gd name="connsiteY5" fmla="*/ 139997 h 3342201"/>
              <a:gd name="connsiteX6" fmla="*/ 1831601 w 4419996"/>
              <a:gd name="connsiteY6" fmla="*/ 44202 h 3342201"/>
              <a:gd name="connsiteX7" fmla="*/ 2136401 w 4419996"/>
              <a:gd name="connsiteY7" fmla="*/ 401254 h 3342201"/>
              <a:gd name="connsiteX8" fmla="*/ 2885338 w 4419996"/>
              <a:gd name="connsiteY8" fmla="*/ 279334 h 3342201"/>
              <a:gd name="connsiteX9" fmla="*/ 3015967 w 4419996"/>
              <a:gd name="connsiteY9" fmla="*/ 958602 h 3342201"/>
              <a:gd name="connsiteX10" fmla="*/ 3634276 w 4419996"/>
              <a:gd name="connsiteY10" fmla="*/ 897642 h 3342201"/>
              <a:gd name="connsiteX11" fmla="*/ 3677818 w 4419996"/>
              <a:gd name="connsiteY11" fmla="*/ 1533368 h 3342201"/>
              <a:gd name="connsiteX12" fmla="*/ 4034870 w 4419996"/>
              <a:gd name="connsiteY12" fmla="*/ 1873002 h 3342201"/>
              <a:gd name="connsiteX13" fmla="*/ 3904241 w 4419996"/>
              <a:gd name="connsiteY13" fmla="*/ 2317140 h 3342201"/>
              <a:gd name="connsiteX14" fmla="*/ 4418047 w 4419996"/>
              <a:gd name="connsiteY14" fmla="*/ 2500020 h 3342201"/>
              <a:gd name="connsiteX15" fmla="*/ 4087121 w 4419996"/>
              <a:gd name="connsiteY15" fmla="*/ 2769985 h 3342201"/>
              <a:gd name="connsiteX16" fmla="*/ 4270001 w 4419996"/>
              <a:gd name="connsiteY16" fmla="*/ 2978991 h 3342201"/>
              <a:gd name="connsiteX17" fmla="*/ 4013464 w 4419996"/>
              <a:gd name="connsiteY17" fmla="*/ 3342201 h 3342201"/>
              <a:gd name="connsiteX18" fmla="*/ 3895457 w 4419996"/>
              <a:gd name="connsiteY18" fmla="*/ 3318302 h 3342201"/>
              <a:gd name="connsiteX0" fmla="*/ 2170 w 4405936"/>
              <a:gd name="connsiteY0" fmla="*/ 308537 h 3342201"/>
              <a:gd name="connsiteX1" fmla="*/ 302250 w 4405936"/>
              <a:gd name="connsiteY1" fmla="*/ 52911 h 3342201"/>
              <a:gd name="connsiteX2" fmla="*/ 615758 w 4405936"/>
              <a:gd name="connsiteY2" fmla="*/ 279334 h 3342201"/>
              <a:gd name="connsiteX3" fmla="*/ 877016 w 4405936"/>
              <a:gd name="connsiteY3" fmla="*/ 18077 h 3342201"/>
              <a:gd name="connsiteX4" fmla="*/ 1146981 w 4405936"/>
              <a:gd name="connsiteY4" fmla="*/ 35494 h 3342201"/>
              <a:gd name="connsiteX5" fmla="*/ 1416947 w 4405936"/>
              <a:gd name="connsiteY5" fmla="*/ 139997 h 3342201"/>
              <a:gd name="connsiteX6" fmla="*/ 1817541 w 4405936"/>
              <a:gd name="connsiteY6" fmla="*/ 44202 h 3342201"/>
              <a:gd name="connsiteX7" fmla="*/ 2122341 w 4405936"/>
              <a:gd name="connsiteY7" fmla="*/ 401254 h 3342201"/>
              <a:gd name="connsiteX8" fmla="*/ 2871278 w 4405936"/>
              <a:gd name="connsiteY8" fmla="*/ 279334 h 3342201"/>
              <a:gd name="connsiteX9" fmla="*/ 3001907 w 4405936"/>
              <a:gd name="connsiteY9" fmla="*/ 958602 h 3342201"/>
              <a:gd name="connsiteX10" fmla="*/ 3620216 w 4405936"/>
              <a:gd name="connsiteY10" fmla="*/ 897642 h 3342201"/>
              <a:gd name="connsiteX11" fmla="*/ 3663758 w 4405936"/>
              <a:gd name="connsiteY11" fmla="*/ 1533368 h 3342201"/>
              <a:gd name="connsiteX12" fmla="*/ 4020810 w 4405936"/>
              <a:gd name="connsiteY12" fmla="*/ 1873002 h 3342201"/>
              <a:gd name="connsiteX13" fmla="*/ 3890181 w 4405936"/>
              <a:gd name="connsiteY13" fmla="*/ 2317140 h 3342201"/>
              <a:gd name="connsiteX14" fmla="*/ 4403987 w 4405936"/>
              <a:gd name="connsiteY14" fmla="*/ 2500020 h 3342201"/>
              <a:gd name="connsiteX15" fmla="*/ 4073061 w 4405936"/>
              <a:gd name="connsiteY15" fmla="*/ 2769985 h 3342201"/>
              <a:gd name="connsiteX16" fmla="*/ 4255941 w 4405936"/>
              <a:gd name="connsiteY16" fmla="*/ 2978991 h 3342201"/>
              <a:gd name="connsiteX17" fmla="*/ 3999404 w 4405936"/>
              <a:gd name="connsiteY17" fmla="*/ 3342201 h 3342201"/>
              <a:gd name="connsiteX18" fmla="*/ 3881397 w 4405936"/>
              <a:gd name="connsiteY18" fmla="*/ 3318302 h 3342201"/>
              <a:gd name="connsiteX0" fmla="*/ 2170 w 4405936"/>
              <a:gd name="connsiteY0" fmla="*/ 308537 h 3346980"/>
              <a:gd name="connsiteX1" fmla="*/ 302250 w 4405936"/>
              <a:gd name="connsiteY1" fmla="*/ 52911 h 3346980"/>
              <a:gd name="connsiteX2" fmla="*/ 615758 w 4405936"/>
              <a:gd name="connsiteY2" fmla="*/ 279334 h 3346980"/>
              <a:gd name="connsiteX3" fmla="*/ 877016 w 4405936"/>
              <a:gd name="connsiteY3" fmla="*/ 18077 h 3346980"/>
              <a:gd name="connsiteX4" fmla="*/ 1146981 w 4405936"/>
              <a:gd name="connsiteY4" fmla="*/ 35494 h 3346980"/>
              <a:gd name="connsiteX5" fmla="*/ 1416947 w 4405936"/>
              <a:gd name="connsiteY5" fmla="*/ 139997 h 3346980"/>
              <a:gd name="connsiteX6" fmla="*/ 1817541 w 4405936"/>
              <a:gd name="connsiteY6" fmla="*/ 44202 h 3346980"/>
              <a:gd name="connsiteX7" fmla="*/ 2122341 w 4405936"/>
              <a:gd name="connsiteY7" fmla="*/ 401254 h 3346980"/>
              <a:gd name="connsiteX8" fmla="*/ 2871278 w 4405936"/>
              <a:gd name="connsiteY8" fmla="*/ 279334 h 3346980"/>
              <a:gd name="connsiteX9" fmla="*/ 3001907 w 4405936"/>
              <a:gd name="connsiteY9" fmla="*/ 958602 h 3346980"/>
              <a:gd name="connsiteX10" fmla="*/ 3620216 w 4405936"/>
              <a:gd name="connsiteY10" fmla="*/ 897642 h 3346980"/>
              <a:gd name="connsiteX11" fmla="*/ 3663758 w 4405936"/>
              <a:gd name="connsiteY11" fmla="*/ 1533368 h 3346980"/>
              <a:gd name="connsiteX12" fmla="*/ 4020810 w 4405936"/>
              <a:gd name="connsiteY12" fmla="*/ 1873002 h 3346980"/>
              <a:gd name="connsiteX13" fmla="*/ 3890181 w 4405936"/>
              <a:gd name="connsiteY13" fmla="*/ 2317140 h 3346980"/>
              <a:gd name="connsiteX14" fmla="*/ 4403987 w 4405936"/>
              <a:gd name="connsiteY14" fmla="*/ 2500020 h 3346980"/>
              <a:gd name="connsiteX15" fmla="*/ 4073061 w 4405936"/>
              <a:gd name="connsiteY15" fmla="*/ 2769985 h 3346980"/>
              <a:gd name="connsiteX16" fmla="*/ 4255941 w 4405936"/>
              <a:gd name="connsiteY16" fmla="*/ 2978991 h 3346980"/>
              <a:gd name="connsiteX17" fmla="*/ 4027726 w 4405936"/>
              <a:gd name="connsiteY17" fmla="*/ 3346980 h 3346980"/>
              <a:gd name="connsiteX18" fmla="*/ 3881397 w 4405936"/>
              <a:gd name="connsiteY18" fmla="*/ 3318302 h 3346980"/>
              <a:gd name="connsiteX0" fmla="*/ 2170 w 4405936"/>
              <a:gd name="connsiteY0" fmla="*/ 308537 h 3346980"/>
              <a:gd name="connsiteX1" fmla="*/ 302250 w 4405936"/>
              <a:gd name="connsiteY1" fmla="*/ 52911 h 3346980"/>
              <a:gd name="connsiteX2" fmla="*/ 615758 w 4405936"/>
              <a:gd name="connsiteY2" fmla="*/ 279334 h 3346980"/>
              <a:gd name="connsiteX3" fmla="*/ 877016 w 4405936"/>
              <a:gd name="connsiteY3" fmla="*/ 18077 h 3346980"/>
              <a:gd name="connsiteX4" fmla="*/ 1146981 w 4405936"/>
              <a:gd name="connsiteY4" fmla="*/ 35494 h 3346980"/>
              <a:gd name="connsiteX5" fmla="*/ 1416947 w 4405936"/>
              <a:gd name="connsiteY5" fmla="*/ 139997 h 3346980"/>
              <a:gd name="connsiteX6" fmla="*/ 1817541 w 4405936"/>
              <a:gd name="connsiteY6" fmla="*/ 44202 h 3346980"/>
              <a:gd name="connsiteX7" fmla="*/ 2122341 w 4405936"/>
              <a:gd name="connsiteY7" fmla="*/ 401254 h 3346980"/>
              <a:gd name="connsiteX8" fmla="*/ 2871278 w 4405936"/>
              <a:gd name="connsiteY8" fmla="*/ 279334 h 3346980"/>
              <a:gd name="connsiteX9" fmla="*/ 3001907 w 4405936"/>
              <a:gd name="connsiteY9" fmla="*/ 958602 h 3346980"/>
              <a:gd name="connsiteX10" fmla="*/ 3620216 w 4405936"/>
              <a:gd name="connsiteY10" fmla="*/ 897642 h 3346980"/>
              <a:gd name="connsiteX11" fmla="*/ 3663758 w 4405936"/>
              <a:gd name="connsiteY11" fmla="*/ 1533368 h 3346980"/>
              <a:gd name="connsiteX12" fmla="*/ 4020810 w 4405936"/>
              <a:gd name="connsiteY12" fmla="*/ 1873002 h 3346980"/>
              <a:gd name="connsiteX13" fmla="*/ 3890181 w 4405936"/>
              <a:gd name="connsiteY13" fmla="*/ 2317140 h 3346980"/>
              <a:gd name="connsiteX14" fmla="*/ 4403987 w 4405936"/>
              <a:gd name="connsiteY14" fmla="*/ 2500020 h 3346980"/>
              <a:gd name="connsiteX15" fmla="*/ 4073061 w 4405936"/>
              <a:gd name="connsiteY15" fmla="*/ 2769985 h 3346980"/>
              <a:gd name="connsiteX16" fmla="*/ 4255941 w 4405936"/>
              <a:gd name="connsiteY16" fmla="*/ 2978991 h 3346980"/>
              <a:gd name="connsiteX17" fmla="*/ 4065512 w 4405936"/>
              <a:gd name="connsiteY17" fmla="*/ 3346980 h 3346980"/>
              <a:gd name="connsiteX18" fmla="*/ 3881397 w 4405936"/>
              <a:gd name="connsiteY18" fmla="*/ 3318302 h 3346980"/>
              <a:gd name="connsiteX0" fmla="*/ 2170 w 4405936"/>
              <a:gd name="connsiteY0" fmla="*/ 308537 h 3321079"/>
              <a:gd name="connsiteX1" fmla="*/ 302250 w 4405936"/>
              <a:gd name="connsiteY1" fmla="*/ 52911 h 3321079"/>
              <a:gd name="connsiteX2" fmla="*/ 615758 w 4405936"/>
              <a:gd name="connsiteY2" fmla="*/ 279334 h 3321079"/>
              <a:gd name="connsiteX3" fmla="*/ 877016 w 4405936"/>
              <a:gd name="connsiteY3" fmla="*/ 18077 h 3321079"/>
              <a:gd name="connsiteX4" fmla="*/ 1146981 w 4405936"/>
              <a:gd name="connsiteY4" fmla="*/ 35494 h 3321079"/>
              <a:gd name="connsiteX5" fmla="*/ 1416947 w 4405936"/>
              <a:gd name="connsiteY5" fmla="*/ 139997 h 3321079"/>
              <a:gd name="connsiteX6" fmla="*/ 1817541 w 4405936"/>
              <a:gd name="connsiteY6" fmla="*/ 44202 h 3321079"/>
              <a:gd name="connsiteX7" fmla="*/ 2122341 w 4405936"/>
              <a:gd name="connsiteY7" fmla="*/ 401254 h 3321079"/>
              <a:gd name="connsiteX8" fmla="*/ 2871278 w 4405936"/>
              <a:gd name="connsiteY8" fmla="*/ 279334 h 3321079"/>
              <a:gd name="connsiteX9" fmla="*/ 3001907 w 4405936"/>
              <a:gd name="connsiteY9" fmla="*/ 958602 h 3321079"/>
              <a:gd name="connsiteX10" fmla="*/ 3620216 w 4405936"/>
              <a:gd name="connsiteY10" fmla="*/ 897642 h 3321079"/>
              <a:gd name="connsiteX11" fmla="*/ 3663758 w 4405936"/>
              <a:gd name="connsiteY11" fmla="*/ 1533368 h 3321079"/>
              <a:gd name="connsiteX12" fmla="*/ 4020810 w 4405936"/>
              <a:gd name="connsiteY12" fmla="*/ 1873002 h 3321079"/>
              <a:gd name="connsiteX13" fmla="*/ 3890181 w 4405936"/>
              <a:gd name="connsiteY13" fmla="*/ 2317140 h 3321079"/>
              <a:gd name="connsiteX14" fmla="*/ 4403987 w 4405936"/>
              <a:gd name="connsiteY14" fmla="*/ 2500020 h 3321079"/>
              <a:gd name="connsiteX15" fmla="*/ 4073061 w 4405936"/>
              <a:gd name="connsiteY15" fmla="*/ 2769985 h 3321079"/>
              <a:gd name="connsiteX16" fmla="*/ 4255941 w 4405936"/>
              <a:gd name="connsiteY16" fmla="*/ 2978991 h 3321079"/>
              <a:gd name="connsiteX17" fmla="*/ 4070235 w 4405936"/>
              <a:gd name="connsiteY17" fmla="*/ 3318462 h 3321079"/>
              <a:gd name="connsiteX18" fmla="*/ 3881397 w 4405936"/>
              <a:gd name="connsiteY18" fmla="*/ 3318302 h 3321079"/>
              <a:gd name="connsiteX0" fmla="*/ 2170 w 4405936"/>
              <a:gd name="connsiteY0" fmla="*/ 308537 h 3351733"/>
              <a:gd name="connsiteX1" fmla="*/ 302250 w 4405936"/>
              <a:gd name="connsiteY1" fmla="*/ 52911 h 3351733"/>
              <a:gd name="connsiteX2" fmla="*/ 615758 w 4405936"/>
              <a:gd name="connsiteY2" fmla="*/ 279334 h 3351733"/>
              <a:gd name="connsiteX3" fmla="*/ 877016 w 4405936"/>
              <a:gd name="connsiteY3" fmla="*/ 18077 h 3351733"/>
              <a:gd name="connsiteX4" fmla="*/ 1146981 w 4405936"/>
              <a:gd name="connsiteY4" fmla="*/ 35494 h 3351733"/>
              <a:gd name="connsiteX5" fmla="*/ 1416947 w 4405936"/>
              <a:gd name="connsiteY5" fmla="*/ 139997 h 3351733"/>
              <a:gd name="connsiteX6" fmla="*/ 1817541 w 4405936"/>
              <a:gd name="connsiteY6" fmla="*/ 44202 h 3351733"/>
              <a:gd name="connsiteX7" fmla="*/ 2122341 w 4405936"/>
              <a:gd name="connsiteY7" fmla="*/ 401254 h 3351733"/>
              <a:gd name="connsiteX8" fmla="*/ 2871278 w 4405936"/>
              <a:gd name="connsiteY8" fmla="*/ 279334 h 3351733"/>
              <a:gd name="connsiteX9" fmla="*/ 3001907 w 4405936"/>
              <a:gd name="connsiteY9" fmla="*/ 958602 h 3351733"/>
              <a:gd name="connsiteX10" fmla="*/ 3620216 w 4405936"/>
              <a:gd name="connsiteY10" fmla="*/ 897642 h 3351733"/>
              <a:gd name="connsiteX11" fmla="*/ 3663758 w 4405936"/>
              <a:gd name="connsiteY11" fmla="*/ 1533368 h 3351733"/>
              <a:gd name="connsiteX12" fmla="*/ 4020810 w 4405936"/>
              <a:gd name="connsiteY12" fmla="*/ 1873002 h 3351733"/>
              <a:gd name="connsiteX13" fmla="*/ 3890181 w 4405936"/>
              <a:gd name="connsiteY13" fmla="*/ 2317140 h 3351733"/>
              <a:gd name="connsiteX14" fmla="*/ 4403987 w 4405936"/>
              <a:gd name="connsiteY14" fmla="*/ 2500020 h 3351733"/>
              <a:gd name="connsiteX15" fmla="*/ 4073061 w 4405936"/>
              <a:gd name="connsiteY15" fmla="*/ 2769985 h 3351733"/>
              <a:gd name="connsiteX16" fmla="*/ 4255941 w 4405936"/>
              <a:gd name="connsiteY16" fmla="*/ 2978991 h 3351733"/>
              <a:gd name="connsiteX17" fmla="*/ 4037173 w 4405936"/>
              <a:gd name="connsiteY17" fmla="*/ 3351733 h 3351733"/>
              <a:gd name="connsiteX18" fmla="*/ 3881397 w 4405936"/>
              <a:gd name="connsiteY18" fmla="*/ 3318302 h 3351733"/>
              <a:gd name="connsiteX0" fmla="*/ 2170 w 4405936"/>
              <a:gd name="connsiteY0" fmla="*/ 308537 h 3337473"/>
              <a:gd name="connsiteX1" fmla="*/ 302250 w 4405936"/>
              <a:gd name="connsiteY1" fmla="*/ 52911 h 3337473"/>
              <a:gd name="connsiteX2" fmla="*/ 615758 w 4405936"/>
              <a:gd name="connsiteY2" fmla="*/ 279334 h 3337473"/>
              <a:gd name="connsiteX3" fmla="*/ 877016 w 4405936"/>
              <a:gd name="connsiteY3" fmla="*/ 18077 h 3337473"/>
              <a:gd name="connsiteX4" fmla="*/ 1146981 w 4405936"/>
              <a:gd name="connsiteY4" fmla="*/ 35494 h 3337473"/>
              <a:gd name="connsiteX5" fmla="*/ 1416947 w 4405936"/>
              <a:gd name="connsiteY5" fmla="*/ 139997 h 3337473"/>
              <a:gd name="connsiteX6" fmla="*/ 1817541 w 4405936"/>
              <a:gd name="connsiteY6" fmla="*/ 44202 h 3337473"/>
              <a:gd name="connsiteX7" fmla="*/ 2122341 w 4405936"/>
              <a:gd name="connsiteY7" fmla="*/ 401254 h 3337473"/>
              <a:gd name="connsiteX8" fmla="*/ 2871278 w 4405936"/>
              <a:gd name="connsiteY8" fmla="*/ 279334 h 3337473"/>
              <a:gd name="connsiteX9" fmla="*/ 3001907 w 4405936"/>
              <a:gd name="connsiteY9" fmla="*/ 958602 h 3337473"/>
              <a:gd name="connsiteX10" fmla="*/ 3620216 w 4405936"/>
              <a:gd name="connsiteY10" fmla="*/ 897642 h 3337473"/>
              <a:gd name="connsiteX11" fmla="*/ 3663758 w 4405936"/>
              <a:gd name="connsiteY11" fmla="*/ 1533368 h 3337473"/>
              <a:gd name="connsiteX12" fmla="*/ 4020810 w 4405936"/>
              <a:gd name="connsiteY12" fmla="*/ 1873002 h 3337473"/>
              <a:gd name="connsiteX13" fmla="*/ 3890181 w 4405936"/>
              <a:gd name="connsiteY13" fmla="*/ 2317140 h 3337473"/>
              <a:gd name="connsiteX14" fmla="*/ 4403987 w 4405936"/>
              <a:gd name="connsiteY14" fmla="*/ 2500020 h 3337473"/>
              <a:gd name="connsiteX15" fmla="*/ 4073061 w 4405936"/>
              <a:gd name="connsiteY15" fmla="*/ 2769985 h 3337473"/>
              <a:gd name="connsiteX16" fmla="*/ 4255941 w 4405936"/>
              <a:gd name="connsiteY16" fmla="*/ 2978991 h 3337473"/>
              <a:gd name="connsiteX17" fmla="*/ 4041896 w 4405936"/>
              <a:gd name="connsiteY17" fmla="*/ 3337473 h 3337473"/>
              <a:gd name="connsiteX18" fmla="*/ 3881397 w 4405936"/>
              <a:gd name="connsiteY18" fmla="*/ 3318302 h 3337473"/>
              <a:gd name="connsiteX0" fmla="*/ 2170 w 4405936"/>
              <a:gd name="connsiteY0" fmla="*/ 308537 h 3351733"/>
              <a:gd name="connsiteX1" fmla="*/ 302250 w 4405936"/>
              <a:gd name="connsiteY1" fmla="*/ 52911 h 3351733"/>
              <a:gd name="connsiteX2" fmla="*/ 615758 w 4405936"/>
              <a:gd name="connsiteY2" fmla="*/ 279334 h 3351733"/>
              <a:gd name="connsiteX3" fmla="*/ 877016 w 4405936"/>
              <a:gd name="connsiteY3" fmla="*/ 18077 h 3351733"/>
              <a:gd name="connsiteX4" fmla="*/ 1146981 w 4405936"/>
              <a:gd name="connsiteY4" fmla="*/ 35494 h 3351733"/>
              <a:gd name="connsiteX5" fmla="*/ 1416947 w 4405936"/>
              <a:gd name="connsiteY5" fmla="*/ 139997 h 3351733"/>
              <a:gd name="connsiteX6" fmla="*/ 1817541 w 4405936"/>
              <a:gd name="connsiteY6" fmla="*/ 44202 h 3351733"/>
              <a:gd name="connsiteX7" fmla="*/ 2122341 w 4405936"/>
              <a:gd name="connsiteY7" fmla="*/ 401254 h 3351733"/>
              <a:gd name="connsiteX8" fmla="*/ 2871278 w 4405936"/>
              <a:gd name="connsiteY8" fmla="*/ 279334 h 3351733"/>
              <a:gd name="connsiteX9" fmla="*/ 3001907 w 4405936"/>
              <a:gd name="connsiteY9" fmla="*/ 958602 h 3351733"/>
              <a:gd name="connsiteX10" fmla="*/ 3620216 w 4405936"/>
              <a:gd name="connsiteY10" fmla="*/ 897642 h 3351733"/>
              <a:gd name="connsiteX11" fmla="*/ 3663758 w 4405936"/>
              <a:gd name="connsiteY11" fmla="*/ 1533368 h 3351733"/>
              <a:gd name="connsiteX12" fmla="*/ 4020810 w 4405936"/>
              <a:gd name="connsiteY12" fmla="*/ 1873002 h 3351733"/>
              <a:gd name="connsiteX13" fmla="*/ 3890181 w 4405936"/>
              <a:gd name="connsiteY13" fmla="*/ 2317140 h 3351733"/>
              <a:gd name="connsiteX14" fmla="*/ 4403987 w 4405936"/>
              <a:gd name="connsiteY14" fmla="*/ 2500020 h 3351733"/>
              <a:gd name="connsiteX15" fmla="*/ 4073061 w 4405936"/>
              <a:gd name="connsiteY15" fmla="*/ 2769985 h 3351733"/>
              <a:gd name="connsiteX16" fmla="*/ 4255941 w 4405936"/>
              <a:gd name="connsiteY16" fmla="*/ 2978991 h 3351733"/>
              <a:gd name="connsiteX17" fmla="*/ 4056065 w 4405936"/>
              <a:gd name="connsiteY17" fmla="*/ 3351733 h 3351733"/>
              <a:gd name="connsiteX18" fmla="*/ 3881397 w 4405936"/>
              <a:gd name="connsiteY18" fmla="*/ 3318302 h 3351733"/>
              <a:gd name="connsiteX0" fmla="*/ 2170 w 4405936"/>
              <a:gd name="connsiteY0" fmla="*/ 308537 h 3332721"/>
              <a:gd name="connsiteX1" fmla="*/ 302250 w 4405936"/>
              <a:gd name="connsiteY1" fmla="*/ 52911 h 3332721"/>
              <a:gd name="connsiteX2" fmla="*/ 615758 w 4405936"/>
              <a:gd name="connsiteY2" fmla="*/ 279334 h 3332721"/>
              <a:gd name="connsiteX3" fmla="*/ 877016 w 4405936"/>
              <a:gd name="connsiteY3" fmla="*/ 18077 h 3332721"/>
              <a:gd name="connsiteX4" fmla="*/ 1146981 w 4405936"/>
              <a:gd name="connsiteY4" fmla="*/ 35494 h 3332721"/>
              <a:gd name="connsiteX5" fmla="*/ 1416947 w 4405936"/>
              <a:gd name="connsiteY5" fmla="*/ 139997 h 3332721"/>
              <a:gd name="connsiteX6" fmla="*/ 1817541 w 4405936"/>
              <a:gd name="connsiteY6" fmla="*/ 44202 h 3332721"/>
              <a:gd name="connsiteX7" fmla="*/ 2122341 w 4405936"/>
              <a:gd name="connsiteY7" fmla="*/ 401254 h 3332721"/>
              <a:gd name="connsiteX8" fmla="*/ 2871278 w 4405936"/>
              <a:gd name="connsiteY8" fmla="*/ 279334 h 3332721"/>
              <a:gd name="connsiteX9" fmla="*/ 3001907 w 4405936"/>
              <a:gd name="connsiteY9" fmla="*/ 958602 h 3332721"/>
              <a:gd name="connsiteX10" fmla="*/ 3620216 w 4405936"/>
              <a:gd name="connsiteY10" fmla="*/ 897642 h 3332721"/>
              <a:gd name="connsiteX11" fmla="*/ 3663758 w 4405936"/>
              <a:gd name="connsiteY11" fmla="*/ 1533368 h 3332721"/>
              <a:gd name="connsiteX12" fmla="*/ 4020810 w 4405936"/>
              <a:gd name="connsiteY12" fmla="*/ 1873002 h 3332721"/>
              <a:gd name="connsiteX13" fmla="*/ 3890181 w 4405936"/>
              <a:gd name="connsiteY13" fmla="*/ 2317140 h 3332721"/>
              <a:gd name="connsiteX14" fmla="*/ 4403987 w 4405936"/>
              <a:gd name="connsiteY14" fmla="*/ 2500020 h 3332721"/>
              <a:gd name="connsiteX15" fmla="*/ 4073061 w 4405936"/>
              <a:gd name="connsiteY15" fmla="*/ 2769985 h 3332721"/>
              <a:gd name="connsiteX16" fmla="*/ 4255941 w 4405936"/>
              <a:gd name="connsiteY16" fmla="*/ 2978991 h 3332721"/>
              <a:gd name="connsiteX17" fmla="*/ 4046619 w 4405936"/>
              <a:gd name="connsiteY17" fmla="*/ 3332721 h 3332721"/>
              <a:gd name="connsiteX18" fmla="*/ 3881397 w 4405936"/>
              <a:gd name="connsiteY18" fmla="*/ 3318302 h 3332721"/>
              <a:gd name="connsiteX0" fmla="*/ 2686 w 4349773"/>
              <a:gd name="connsiteY0" fmla="*/ 408351 h 3332721"/>
              <a:gd name="connsiteX1" fmla="*/ 246087 w 4349773"/>
              <a:gd name="connsiteY1" fmla="*/ 52911 h 3332721"/>
              <a:gd name="connsiteX2" fmla="*/ 559595 w 4349773"/>
              <a:gd name="connsiteY2" fmla="*/ 279334 h 3332721"/>
              <a:gd name="connsiteX3" fmla="*/ 820853 w 4349773"/>
              <a:gd name="connsiteY3" fmla="*/ 18077 h 3332721"/>
              <a:gd name="connsiteX4" fmla="*/ 1090818 w 4349773"/>
              <a:gd name="connsiteY4" fmla="*/ 35494 h 3332721"/>
              <a:gd name="connsiteX5" fmla="*/ 1360784 w 4349773"/>
              <a:gd name="connsiteY5" fmla="*/ 139997 h 3332721"/>
              <a:gd name="connsiteX6" fmla="*/ 1761378 w 4349773"/>
              <a:gd name="connsiteY6" fmla="*/ 44202 h 3332721"/>
              <a:gd name="connsiteX7" fmla="*/ 2066178 w 4349773"/>
              <a:gd name="connsiteY7" fmla="*/ 401254 h 3332721"/>
              <a:gd name="connsiteX8" fmla="*/ 2815115 w 4349773"/>
              <a:gd name="connsiteY8" fmla="*/ 279334 h 3332721"/>
              <a:gd name="connsiteX9" fmla="*/ 2945744 w 4349773"/>
              <a:gd name="connsiteY9" fmla="*/ 958602 h 3332721"/>
              <a:gd name="connsiteX10" fmla="*/ 3564053 w 4349773"/>
              <a:gd name="connsiteY10" fmla="*/ 897642 h 3332721"/>
              <a:gd name="connsiteX11" fmla="*/ 3607595 w 4349773"/>
              <a:gd name="connsiteY11" fmla="*/ 1533368 h 3332721"/>
              <a:gd name="connsiteX12" fmla="*/ 3964647 w 4349773"/>
              <a:gd name="connsiteY12" fmla="*/ 1873002 h 3332721"/>
              <a:gd name="connsiteX13" fmla="*/ 3834018 w 4349773"/>
              <a:gd name="connsiteY13" fmla="*/ 2317140 h 3332721"/>
              <a:gd name="connsiteX14" fmla="*/ 4347824 w 4349773"/>
              <a:gd name="connsiteY14" fmla="*/ 2500020 h 3332721"/>
              <a:gd name="connsiteX15" fmla="*/ 4016898 w 4349773"/>
              <a:gd name="connsiteY15" fmla="*/ 2769985 h 3332721"/>
              <a:gd name="connsiteX16" fmla="*/ 4199778 w 4349773"/>
              <a:gd name="connsiteY16" fmla="*/ 2978991 h 3332721"/>
              <a:gd name="connsiteX17" fmla="*/ 3990456 w 4349773"/>
              <a:gd name="connsiteY17" fmla="*/ 3332721 h 3332721"/>
              <a:gd name="connsiteX18" fmla="*/ 3825234 w 4349773"/>
              <a:gd name="connsiteY18" fmla="*/ 3318302 h 3332721"/>
              <a:gd name="connsiteX0" fmla="*/ 0 w 4347087"/>
              <a:gd name="connsiteY0" fmla="*/ 408351 h 3332721"/>
              <a:gd name="connsiteX1" fmla="*/ 243401 w 4347087"/>
              <a:gd name="connsiteY1" fmla="*/ 52911 h 3332721"/>
              <a:gd name="connsiteX2" fmla="*/ 556909 w 4347087"/>
              <a:gd name="connsiteY2" fmla="*/ 279334 h 3332721"/>
              <a:gd name="connsiteX3" fmla="*/ 818167 w 4347087"/>
              <a:gd name="connsiteY3" fmla="*/ 18077 h 3332721"/>
              <a:gd name="connsiteX4" fmla="*/ 1088132 w 4347087"/>
              <a:gd name="connsiteY4" fmla="*/ 35494 h 3332721"/>
              <a:gd name="connsiteX5" fmla="*/ 1358098 w 4347087"/>
              <a:gd name="connsiteY5" fmla="*/ 139997 h 3332721"/>
              <a:gd name="connsiteX6" fmla="*/ 1758692 w 4347087"/>
              <a:gd name="connsiteY6" fmla="*/ 44202 h 3332721"/>
              <a:gd name="connsiteX7" fmla="*/ 2063492 w 4347087"/>
              <a:gd name="connsiteY7" fmla="*/ 401254 h 3332721"/>
              <a:gd name="connsiteX8" fmla="*/ 2812429 w 4347087"/>
              <a:gd name="connsiteY8" fmla="*/ 279334 h 3332721"/>
              <a:gd name="connsiteX9" fmla="*/ 2943058 w 4347087"/>
              <a:gd name="connsiteY9" fmla="*/ 958602 h 3332721"/>
              <a:gd name="connsiteX10" fmla="*/ 3561367 w 4347087"/>
              <a:gd name="connsiteY10" fmla="*/ 897642 h 3332721"/>
              <a:gd name="connsiteX11" fmla="*/ 3604909 w 4347087"/>
              <a:gd name="connsiteY11" fmla="*/ 1533368 h 3332721"/>
              <a:gd name="connsiteX12" fmla="*/ 3961961 w 4347087"/>
              <a:gd name="connsiteY12" fmla="*/ 1873002 h 3332721"/>
              <a:gd name="connsiteX13" fmla="*/ 3831332 w 4347087"/>
              <a:gd name="connsiteY13" fmla="*/ 2317140 h 3332721"/>
              <a:gd name="connsiteX14" fmla="*/ 4345138 w 4347087"/>
              <a:gd name="connsiteY14" fmla="*/ 2500020 h 3332721"/>
              <a:gd name="connsiteX15" fmla="*/ 4014212 w 4347087"/>
              <a:gd name="connsiteY15" fmla="*/ 2769985 h 3332721"/>
              <a:gd name="connsiteX16" fmla="*/ 4197092 w 4347087"/>
              <a:gd name="connsiteY16" fmla="*/ 2978991 h 3332721"/>
              <a:gd name="connsiteX17" fmla="*/ 3987770 w 4347087"/>
              <a:gd name="connsiteY17" fmla="*/ 3332721 h 3332721"/>
              <a:gd name="connsiteX18" fmla="*/ 3822548 w 4347087"/>
              <a:gd name="connsiteY18" fmla="*/ 3318302 h 3332721"/>
              <a:gd name="connsiteX0" fmla="*/ 0 w 4365980"/>
              <a:gd name="connsiteY0" fmla="*/ 322797 h 3332721"/>
              <a:gd name="connsiteX1" fmla="*/ 262294 w 4365980"/>
              <a:gd name="connsiteY1" fmla="*/ 52911 h 3332721"/>
              <a:gd name="connsiteX2" fmla="*/ 575802 w 4365980"/>
              <a:gd name="connsiteY2" fmla="*/ 279334 h 3332721"/>
              <a:gd name="connsiteX3" fmla="*/ 837060 w 4365980"/>
              <a:gd name="connsiteY3" fmla="*/ 18077 h 3332721"/>
              <a:gd name="connsiteX4" fmla="*/ 1107025 w 4365980"/>
              <a:gd name="connsiteY4" fmla="*/ 35494 h 3332721"/>
              <a:gd name="connsiteX5" fmla="*/ 1376991 w 4365980"/>
              <a:gd name="connsiteY5" fmla="*/ 139997 h 3332721"/>
              <a:gd name="connsiteX6" fmla="*/ 1777585 w 4365980"/>
              <a:gd name="connsiteY6" fmla="*/ 44202 h 3332721"/>
              <a:gd name="connsiteX7" fmla="*/ 2082385 w 4365980"/>
              <a:gd name="connsiteY7" fmla="*/ 401254 h 3332721"/>
              <a:gd name="connsiteX8" fmla="*/ 2831322 w 4365980"/>
              <a:gd name="connsiteY8" fmla="*/ 279334 h 3332721"/>
              <a:gd name="connsiteX9" fmla="*/ 2961951 w 4365980"/>
              <a:gd name="connsiteY9" fmla="*/ 958602 h 3332721"/>
              <a:gd name="connsiteX10" fmla="*/ 3580260 w 4365980"/>
              <a:gd name="connsiteY10" fmla="*/ 897642 h 3332721"/>
              <a:gd name="connsiteX11" fmla="*/ 3623802 w 4365980"/>
              <a:gd name="connsiteY11" fmla="*/ 1533368 h 3332721"/>
              <a:gd name="connsiteX12" fmla="*/ 3980854 w 4365980"/>
              <a:gd name="connsiteY12" fmla="*/ 1873002 h 3332721"/>
              <a:gd name="connsiteX13" fmla="*/ 3850225 w 4365980"/>
              <a:gd name="connsiteY13" fmla="*/ 2317140 h 3332721"/>
              <a:gd name="connsiteX14" fmla="*/ 4364031 w 4365980"/>
              <a:gd name="connsiteY14" fmla="*/ 2500020 h 3332721"/>
              <a:gd name="connsiteX15" fmla="*/ 4033105 w 4365980"/>
              <a:gd name="connsiteY15" fmla="*/ 2769985 h 3332721"/>
              <a:gd name="connsiteX16" fmla="*/ 4215985 w 4365980"/>
              <a:gd name="connsiteY16" fmla="*/ 2978991 h 3332721"/>
              <a:gd name="connsiteX17" fmla="*/ 4006663 w 4365980"/>
              <a:gd name="connsiteY17" fmla="*/ 3332721 h 3332721"/>
              <a:gd name="connsiteX18" fmla="*/ 3841441 w 4365980"/>
              <a:gd name="connsiteY18" fmla="*/ 3318302 h 3332721"/>
              <a:gd name="connsiteX0" fmla="*/ 0 w 4365980"/>
              <a:gd name="connsiteY0" fmla="*/ 318043 h 3332721"/>
              <a:gd name="connsiteX1" fmla="*/ 262294 w 4365980"/>
              <a:gd name="connsiteY1" fmla="*/ 52911 h 3332721"/>
              <a:gd name="connsiteX2" fmla="*/ 575802 w 4365980"/>
              <a:gd name="connsiteY2" fmla="*/ 279334 h 3332721"/>
              <a:gd name="connsiteX3" fmla="*/ 837060 w 4365980"/>
              <a:gd name="connsiteY3" fmla="*/ 18077 h 3332721"/>
              <a:gd name="connsiteX4" fmla="*/ 1107025 w 4365980"/>
              <a:gd name="connsiteY4" fmla="*/ 35494 h 3332721"/>
              <a:gd name="connsiteX5" fmla="*/ 1376991 w 4365980"/>
              <a:gd name="connsiteY5" fmla="*/ 139997 h 3332721"/>
              <a:gd name="connsiteX6" fmla="*/ 1777585 w 4365980"/>
              <a:gd name="connsiteY6" fmla="*/ 44202 h 3332721"/>
              <a:gd name="connsiteX7" fmla="*/ 2082385 w 4365980"/>
              <a:gd name="connsiteY7" fmla="*/ 401254 h 3332721"/>
              <a:gd name="connsiteX8" fmla="*/ 2831322 w 4365980"/>
              <a:gd name="connsiteY8" fmla="*/ 279334 h 3332721"/>
              <a:gd name="connsiteX9" fmla="*/ 2961951 w 4365980"/>
              <a:gd name="connsiteY9" fmla="*/ 958602 h 3332721"/>
              <a:gd name="connsiteX10" fmla="*/ 3580260 w 4365980"/>
              <a:gd name="connsiteY10" fmla="*/ 897642 h 3332721"/>
              <a:gd name="connsiteX11" fmla="*/ 3623802 w 4365980"/>
              <a:gd name="connsiteY11" fmla="*/ 1533368 h 3332721"/>
              <a:gd name="connsiteX12" fmla="*/ 3980854 w 4365980"/>
              <a:gd name="connsiteY12" fmla="*/ 1873002 h 3332721"/>
              <a:gd name="connsiteX13" fmla="*/ 3850225 w 4365980"/>
              <a:gd name="connsiteY13" fmla="*/ 2317140 h 3332721"/>
              <a:gd name="connsiteX14" fmla="*/ 4364031 w 4365980"/>
              <a:gd name="connsiteY14" fmla="*/ 2500020 h 3332721"/>
              <a:gd name="connsiteX15" fmla="*/ 4033105 w 4365980"/>
              <a:gd name="connsiteY15" fmla="*/ 2769985 h 3332721"/>
              <a:gd name="connsiteX16" fmla="*/ 4215985 w 4365980"/>
              <a:gd name="connsiteY16" fmla="*/ 2978991 h 3332721"/>
              <a:gd name="connsiteX17" fmla="*/ 4006663 w 4365980"/>
              <a:gd name="connsiteY17" fmla="*/ 3332721 h 3332721"/>
              <a:gd name="connsiteX18" fmla="*/ 3841441 w 4365980"/>
              <a:gd name="connsiteY18" fmla="*/ 3318302 h 3332721"/>
              <a:gd name="connsiteX0" fmla="*/ 0 w 4375427"/>
              <a:gd name="connsiteY0" fmla="*/ 299031 h 3332721"/>
              <a:gd name="connsiteX1" fmla="*/ 271741 w 4375427"/>
              <a:gd name="connsiteY1" fmla="*/ 52911 h 3332721"/>
              <a:gd name="connsiteX2" fmla="*/ 585249 w 4375427"/>
              <a:gd name="connsiteY2" fmla="*/ 279334 h 3332721"/>
              <a:gd name="connsiteX3" fmla="*/ 846507 w 4375427"/>
              <a:gd name="connsiteY3" fmla="*/ 18077 h 3332721"/>
              <a:gd name="connsiteX4" fmla="*/ 1116472 w 4375427"/>
              <a:gd name="connsiteY4" fmla="*/ 35494 h 3332721"/>
              <a:gd name="connsiteX5" fmla="*/ 1386438 w 4375427"/>
              <a:gd name="connsiteY5" fmla="*/ 139997 h 3332721"/>
              <a:gd name="connsiteX6" fmla="*/ 1787032 w 4375427"/>
              <a:gd name="connsiteY6" fmla="*/ 44202 h 3332721"/>
              <a:gd name="connsiteX7" fmla="*/ 2091832 w 4375427"/>
              <a:gd name="connsiteY7" fmla="*/ 401254 h 3332721"/>
              <a:gd name="connsiteX8" fmla="*/ 2840769 w 4375427"/>
              <a:gd name="connsiteY8" fmla="*/ 279334 h 3332721"/>
              <a:gd name="connsiteX9" fmla="*/ 2971398 w 4375427"/>
              <a:gd name="connsiteY9" fmla="*/ 958602 h 3332721"/>
              <a:gd name="connsiteX10" fmla="*/ 3589707 w 4375427"/>
              <a:gd name="connsiteY10" fmla="*/ 897642 h 3332721"/>
              <a:gd name="connsiteX11" fmla="*/ 3633249 w 4375427"/>
              <a:gd name="connsiteY11" fmla="*/ 1533368 h 3332721"/>
              <a:gd name="connsiteX12" fmla="*/ 3990301 w 4375427"/>
              <a:gd name="connsiteY12" fmla="*/ 1873002 h 3332721"/>
              <a:gd name="connsiteX13" fmla="*/ 3859672 w 4375427"/>
              <a:gd name="connsiteY13" fmla="*/ 2317140 h 3332721"/>
              <a:gd name="connsiteX14" fmla="*/ 4373478 w 4375427"/>
              <a:gd name="connsiteY14" fmla="*/ 2500020 h 3332721"/>
              <a:gd name="connsiteX15" fmla="*/ 4042552 w 4375427"/>
              <a:gd name="connsiteY15" fmla="*/ 2769985 h 3332721"/>
              <a:gd name="connsiteX16" fmla="*/ 4225432 w 4375427"/>
              <a:gd name="connsiteY16" fmla="*/ 2978991 h 3332721"/>
              <a:gd name="connsiteX17" fmla="*/ 4016110 w 4375427"/>
              <a:gd name="connsiteY17" fmla="*/ 3332721 h 3332721"/>
              <a:gd name="connsiteX18" fmla="*/ 3850888 w 4375427"/>
              <a:gd name="connsiteY18" fmla="*/ 3318302 h 3332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75427" h="3332721">
                <a:moveTo>
                  <a:pt x="0" y="299031"/>
                </a:moveTo>
                <a:cubicBezTo>
                  <a:pt x="1765" y="253549"/>
                  <a:pt x="174200" y="56194"/>
                  <a:pt x="271741" y="52911"/>
                </a:cubicBezTo>
                <a:cubicBezTo>
                  <a:pt x="369282" y="49628"/>
                  <a:pt x="489455" y="285140"/>
                  <a:pt x="585249" y="279334"/>
                </a:cubicBezTo>
                <a:cubicBezTo>
                  <a:pt x="681043" y="273528"/>
                  <a:pt x="757970" y="58717"/>
                  <a:pt x="846507" y="18077"/>
                </a:cubicBezTo>
                <a:cubicBezTo>
                  <a:pt x="935044" y="-22563"/>
                  <a:pt x="1026484" y="15174"/>
                  <a:pt x="1116472" y="35494"/>
                </a:cubicBezTo>
                <a:cubicBezTo>
                  <a:pt x="1206460" y="55814"/>
                  <a:pt x="1274678" y="138546"/>
                  <a:pt x="1386438" y="139997"/>
                </a:cubicBezTo>
                <a:cubicBezTo>
                  <a:pt x="1498198" y="141448"/>
                  <a:pt x="1669466" y="659"/>
                  <a:pt x="1787032" y="44202"/>
                </a:cubicBezTo>
                <a:cubicBezTo>
                  <a:pt x="1904598" y="87745"/>
                  <a:pt x="1916209" y="362065"/>
                  <a:pt x="2091832" y="401254"/>
                </a:cubicBezTo>
                <a:cubicBezTo>
                  <a:pt x="2267455" y="440443"/>
                  <a:pt x="2694175" y="186443"/>
                  <a:pt x="2840769" y="279334"/>
                </a:cubicBezTo>
                <a:cubicBezTo>
                  <a:pt x="2987363" y="372225"/>
                  <a:pt x="2846575" y="855551"/>
                  <a:pt x="2971398" y="958602"/>
                </a:cubicBezTo>
                <a:cubicBezTo>
                  <a:pt x="3096221" y="1061653"/>
                  <a:pt x="3479399" y="801848"/>
                  <a:pt x="3589707" y="897642"/>
                </a:cubicBezTo>
                <a:cubicBezTo>
                  <a:pt x="3700015" y="993436"/>
                  <a:pt x="3566483" y="1370808"/>
                  <a:pt x="3633249" y="1533368"/>
                </a:cubicBezTo>
                <a:cubicBezTo>
                  <a:pt x="3700015" y="1695928"/>
                  <a:pt x="3952564" y="1742373"/>
                  <a:pt x="3990301" y="1873002"/>
                </a:cubicBezTo>
                <a:cubicBezTo>
                  <a:pt x="4028038" y="2003631"/>
                  <a:pt x="3795809" y="2212637"/>
                  <a:pt x="3859672" y="2317140"/>
                </a:cubicBezTo>
                <a:cubicBezTo>
                  <a:pt x="3923535" y="2421643"/>
                  <a:pt x="4342998" y="2424546"/>
                  <a:pt x="4373478" y="2500020"/>
                </a:cubicBezTo>
                <a:cubicBezTo>
                  <a:pt x="4403958" y="2575494"/>
                  <a:pt x="4067226" y="2690157"/>
                  <a:pt x="4042552" y="2769985"/>
                </a:cubicBezTo>
                <a:cubicBezTo>
                  <a:pt x="4017878" y="2849814"/>
                  <a:pt x="4229839" y="2885202"/>
                  <a:pt x="4225432" y="2978991"/>
                </a:cubicBezTo>
                <a:cubicBezTo>
                  <a:pt x="4221025" y="3072780"/>
                  <a:pt x="4016110" y="3332721"/>
                  <a:pt x="4016110" y="3332721"/>
                </a:cubicBezTo>
                <a:lnTo>
                  <a:pt x="3850888" y="3318302"/>
                </a:lnTo>
              </a:path>
            </a:pathLst>
          </a:custGeom>
          <a:solidFill>
            <a:srgbClr val="FFDDDD"/>
          </a:solidFill>
          <a:ln>
            <a:solidFill>
              <a:srgbClr val="FFDD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BEE5520E-CF64-4C37-97B3-9C87C7435670}"/>
                  </a:ext>
                </a:extLst>
              </p:cNvPr>
              <p:cNvSpPr txBox="1"/>
              <p:nvPr/>
            </p:nvSpPr>
            <p:spPr>
              <a:xfrm>
                <a:off x="2154777" y="2482242"/>
                <a:ext cx="1205886" cy="338554"/>
              </a:xfrm>
              <a:prstGeom prst="rect">
                <a:avLst/>
              </a:prstGeom>
              <a:noFill/>
            </p:spPr>
            <p:txBody>
              <a:bodyPr wrap="square">
                <a:spAutoFit/>
              </a:bodyPr>
              <a:lstStyle/>
              <a:p>
                <a14:m>
                  <m:oMath xmlns:m="http://schemas.openxmlformats.org/officeDocument/2006/math">
                    <m:r>
                      <a:rPr lang="en-CA" altLang="en-US" sz="1600" i="1" smtClean="0">
                        <a:latin typeface="Cambria Math" panose="02040503050406030204" pitchFamily="18" charset="0"/>
                      </a:rPr>
                      <m:t>𝐴</m:t>
                    </m:r>
                  </m:oMath>
                </a14:m>
                <a:r>
                  <a:rPr lang="en-CA" altLang="en-US" sz="1600" dirty="0"/>
                  <a:t> </a:t>
                </a:r>
                <a14:m>
                  <m:oMath xmlns:m="http://schemas.openxmlformats.org/officeDocument/2006/math">
                    <m:r>
                      <a:rPr lang="en-CA" altLang="en-US" sz="1600" i="1">
                        <a:latin typeface="Cambria Math" panose="02040503050406030204" pitchFamily="18" charset="0"/>
                      </a:rPr>
                      <m:t>(25, 400)</m:t>
                    </m:r>
                  </m:oMath>
                </a14:m>
                <a:r>
                  <a:rPr lang="en-CA" sz="1600" dirty="0"/>
                  <a:t> </a:t>
                </a:r>
              </a:p>
            </p:txBody>
          </p:sp>
        </mc:Choice>
        <mc:Fallback xmlns="">
          <p:sp>
            <p:nvSpPr>
              <p:cNvPr id="16" name="TextBox 15">
                <a:extLst>
                  <a:ext uri="{FF2B5EF4-FFF2-40B4-BE49-F238E27FC236}">
                    <a16:creationId xmlns:a16="http://schemas.microsoft.com/office/drawing/2014/main" id="{BEE5520E-CF64-4C37-97B3-9C87C7435670}"/>
                  </a:ext>
                </a:extLst>
              </p:cNvPr>
              <p:cNvSpPr txBox="1">
                <a:spLocks noRot="1" noChangeAspect="1" noMove="1" noResize="1" noEditPoints="1" noAdjustHandles="1" noChangeArrowheads="1" noChangeShapeType="1" noTextEdit="1"/>
              </p:cNvSpPr>
              <p:nvPr/>
            </p:nvSpPr>
            <p:spPr>
              <a:xfrm>
                <a:off x="2154777" y="2482242"/>
                <a:ext cx="1205886" cy="338554"/>
              </a:xfrm>
              <a:prstGeom prst="rect">
                <a:avLst/>
              </a:prstGeom>
              <a:blipFill>
                <a:blip r:embed="rId9"/>
                <a:stretch>
                  <a:fillRect b="-892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9DCE5F10-FE2B-48EF-A1F3-EC31D45905C4}"/>
                  </a:ext>
                </a:extLst>
              </p:cNvPr>
              <p:cNvSpPr txBox="1"/>
              <p:nvPr/>
            </p:nvSpPr>
            <p:spPr>
              <a:xfrm>
                <a:off x="3041596" y="3413084"/>
                <a:ext cx="1994424" cy="338554"/>
              </a:xfrm>
              <a:prstGeom prst="rect">
                <a:avLst/>
              </a:prstGeom>
              <a:noFill/>
            </p:spPr>
            <p:txBody>
              <a:bodyPr wrap="square">
                <a:spAutoFit/>
              </a:bodyPr>
              <a:lstStyle/>
              <a:p>
                <a14:m>
                  <m:oMath xmlns:m="http://schemas.openxmlformats.org/officeDocument/2006/math">
                    <m:r>
                      <a:rPr lang="en-CA" altLang="en-US" sz="1600" b="0" i="1" smtClean="0">
                        <a:latin typeface="Cambria Math" panose="02040503050406030204" pitchFamily="18" charset="0"/>
                      </a:rPr>
                      <m:t>𝐷</m:t>
                    </m:r>
                    <m:r>
                      <a:rPr lang="en-CA" altLang="en-US" sz="1600" b="0" i="0" smtClean="0">
                        <a:latin typeface="Cambria Math" panose="02040503050406030204" pitchFamily="18" charset="0"/>
                        <a:ea typeface="Cambria Math" panose="02040503050406030204" pitchFamily="18" charset="0"/>
                      </a:rPr>
                      <m:t> (105/2</m:t>
                    </m:r>
                  </m:oMath>
                </a14:m>
                <a:r>
                  <a:rPr lang="en-CA" sz="1600" dirty="0">
                    <a:latin typeface="Cambria Math" panose="02040503050406030204" pitchFamily="18" charset="0"/>
                    <a:ea typeface="Cambria Math" panose="02040503050406030204" pitchFamily="18" charset="0"/>
                  </a:rPr>
                  <a:t>, 525/2)</a:t>
                </a:r>
              </a:p>
            </p:txBody>
          </p:sp>
        </mc:Choice>
        <mc:Fallback xmlns="">
          <p:sp>
            <p:nvSpPr>
              <p:cNvPr id="50" name="TextBox 49">
                <a:extLst>
                  <a:ext uri="{FF2B5EF4-FFF2-40B4-BE49-F238E27FC236}">
                    <a16:creationId xmlns:a16="http://schemas.microsoft.com/office/drawing/2014/main" id="{9DCE5F10-FE2B-48EF-A1F3-EC31D45905C4}"/>
                  </a:ext>
                </a:extLst>
              </p:cNvPr>
              <p:cNvSpPr txBox="1">
                <a:spLocks noRot="1" noChangeAspect="1" noMove="1" noResize="1" noEditPoints="1" noAdjustHandles="1" noChangeArrowheads="1" noChangeShapeType="1" noTextEdit="1"/>
              </p:cNvSpPr>
              <p:nvPr/>
            </p:nvSpPr>
            <p:spPr>
              <a:xfrm>
                <a:off x="3041596" y="3413084"/>
                <a:ext cx="1994424" cy="338554"/>
              </a:xfrm>
              <a:prstGeom prst="rect">
                <a:avLst/>
              </a:prstGeom>
              <a:blipFill>
                <a:blip r:embed="rId10"/>
                <a:stretch>
                  <a:fillRect t="-7273" b="-21818"/>
                </a:stretch>
              </a:blipFill>
            </p:spPr>
            <p:txBody>
              <a:bodyPr/>
              <a:lstStyle/>
              <a:p>
                <a:r>
                  <a:rPr lang="en-CA">
                    <a:noFill/>
                  </a:rPr>
                  <a:t> </a:t>
                </a:r>
              </a:p>
            </p:txBody>
          </p:sp>
        </mc:Fallback>
      </mc:AlternateContent>
      <mc:AlternateContent xmlns:mc="http://schemas.openxmlformats.org/markup-compatibility/2006" xmlns:p14="http://schemas.microsoft.com/office/powerpoint/2010/main">
        <mc:Choice Requires="p14">
          <p:contentPart p14:bwMode="auto" r:id="rId11">
            <p14:nvContentPartPr>
              <p14:cNvPr id="73" name="Ink 72">
                <a:extLst>
                  <a:ext uri="{FF2B5EF4-FFF2-40B4-BE49-F238E27FC236}">
                    <a16:creationId xmlns:a16="http://schemas.microsoft.com/office/drawing/2014/main" id="{1797B3FF-0245-4DF6-9DCA-B5B1BB5C4CC7}"/>
                  </a:ext>
                </a:extLst>
              </p14:cNvPr>
              <p14:cNvContentPartPr/>
              <p14:nvPr/>
            </p14:nvContentPartPr>
            <p14:xfrm>
              <a:off x="5929283" y="4857698"/>
              <a:ext cx="360" cy="360"/>
            </p14:xfrm>
          </p:contentPart>
        </mc:Choice>
        <mc:Fallback xmlns="">
          <p:pic>
            <p:nvPicPr>
              <p:cNvPr id="73" name="Ink 72">
                <a:extLst>
                  <a:ext uri="{FF2B5EF4-FFF2-40B4-BE49-F238E27FC236}">
                    <a16:creationId xmlns:a16="http://schemas.microsoft.com/office/drawing/2014/main" id="{1797B3FF-0245-4DF6-9DCA-B5B1BB5C4CC7}"/>
                  </a:ext>
                </a:extLst>
              </p:cNvPr>
              <p:cNvPicPr/>
              <p:nvPr/>
            </p:nvPicPr>
            <p:blipFill>
              <a:blip r:embed="rId12"/>
              <a:stretch>
                <a:fillRect/>
              </a:stretch>
            </p:blipFill>
            <p:spPr>
              <a:xfrm>
                <a:off x="5924603" y="4853378"/>
                <a:ext cx="9000" cy="9000"/>
              </a:xfrm>
              <a:prstGeom prst="rect">
                <a:avLst/>
              </a:prstGeom>
            </p:spPr>
          </p:pic>
        </mc:Fallback>
      </mc:AlternateContent>
      <p:grpSp>
        <p:nvGrpSpPr>
          <p:cNvPr id="81" name="Group 80">
            <a:extLst>
              <a:ext uri="{FF2B5EF4-FFF2-40B4-BE49-F238E27FC236}">
                <a16:creationId xmlns:a16="http://schemas.microsoft.com/office/drawing/2014/main" id="{A02E8A87-4F1C-476A-8321-1E6128BD3953}"/>
              </a:ext>
            </a:extLst>
          </p:cNvPr>
          <p:cNvGrpSpPr/>
          <p:nvPr/>
        </p:nvGrpSpPr>
        <p:grpSpPr>
          <a:xfrm>
            <a:off x="5910203" y="4876418"/>
            <a:ext cx="76320" cy="24480"/>
            <a:chOff x="5910203" y="4876418"/>
            <a:chExt cx="76320" cy="24480"/>
          </a:xfrm>
        </p:grpSpPr>
        <mc:AlternateContent xmlns:mc="http://schemas.openxmlformats.org/markup-compatibility/2006" xmlns:p14="http://schemas.microsoft.com/office/powerpoint/2010/main">
          <mc:Choice Requires="p14">
            <p:contentPart p14:bwMode="auto" r:id="rId13">
              <p14:nvContentPartPr>
                <p14:cNvPr id="72" name="Ink 71">
                  <a:extLst>
                    <a:ext uri="{FF2B5EF4-FFF2-40B4-BE49-F238E27FC236}">
                      <a16:creationId xmlns:a16="http://schemas.microsoft.com/office/drawing/2014/main" id="{B6A58BBB-B2A9-4BC5-9470-9306BD0960BA}"/>
                    </a:ext>
                  </a:extLst>
                </p14:cNvPr>
                <p14:cNvContentPartPr/>
                <p14:nvPr/>
              </p14:nvContentPartPr>
              <p14:xfrm>
                <a:off x="5910203" y="4876418"/>
                <a:ext cx="47160" cy="5400"/>
              </p14:xfrm>
            </p:contentPart>
          </mc:Choice>
          <mc:Fallback xmlns="">
            <p:pic>
              <p:nvPicPr>
                <p:cNvPr id="72" name="Ink 71">
                  <a:extLst>
                    <a:ext uri="{FF2B5EF4-FFF2-40B4-BE49-F238E27FC236}">
                      <a16:creationId xmlns:a16="http://schemas.microsoft.com/office/drawing/2014/main" id="{B6A58BBB-B2A9-4BC5-9470-9306BD0960BA}"/>
                    </a:ext>
                  </a:extLst>
                </p:cNvPr>
                <p:cNvPicPr/>
                <p:nvPr/>
              </p:nvPicPr>
              <p:blipFill>
                <a:blip r:embed="rId14"/>
                <a:stretch>
                  <a:fillRect/>
                </a:stretch>
              </p:blipFill>
              <p:spPr>
                <a:xfrm>
                  <a:off x="5905523" y="4872098"/>
                  <a:ext cx="5580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4" name="Ink 73">
                  <a:extLst>
                    <a:ext uri="{FF2B5EF4-FFF2-40B4-BE49-F238E27FC236}">
                      <a16:creationId xmlns:a16="http://schemas.microsoft.com/office/drawing/2014/main" id="{FCAF2519-F065-40FA-BF66-1D9195C436A4}"/>
                    </a:ext>
                  </a:extLst>
                </p14:cNvPr>
                <p14:cNvContentPartPr/>
                <p14:nvPr/>
              </p14:nvContentPartPr>
              <p14:xfrm>
                <a:off x="5924243" y="4883978"/>
                <a:ext cx="59760" cy="2160"/>
              </p14:xfrm>
            </p:contentPart>
          </mc:Choice>
          <mc:Fallback xmlns="">
            <p:pic>
              <p:nvPicPr>
                <p:cNvPr id="74" name="Ink 73">
                  <a:extLst>
                    <a:ext uri="{FF2B5EF4-FFF2-40B4-BE49-F238E27FC236}">
                      <a16:creationId xmlns:a16="http://schemas.microsoft.com/office/drawing/2014/main" id="{FCAF2519-F065-40FA-BF66-1D9195C436A4}"/>
                    </a:ext>
                  </a:extLst>
                </p:cNvPr>
                <p:cNvPicPr/>
                <p:nvPr/>
              </p:nvPicPr>
              <p:blipFill>
                <a:blip r:embed="rId16"/>
                <a:stretch>
                  <a:fillRect/>
                </a:stretch>
              </p:blipFill>
              <p:spPr>
                <a:xfrm>
                  <a:off x="5919923" y="4879658"/>
                  <a:ext cx="6840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75" name="Ink 74">
                  <a:extLst>
                    <a:ext uri="{FF2B5EF4-FFF2-40B4-BE49-F238E27FC236}">
                      <a16:creationId xmlns:a16="http://schemas.microsoft.com/office/drawing/2014/main" id="{A49D61C3-79C1-4CDB-B198-06E4647B1505}"/>
                    </a:ext>
                  </a:extLst>
                </p14:cNvPr>
                <p14:cNvContentPartPr/>
                <p14:nvPr/>
              </p14:nvContentPartPr>
              <p14:xfrm>
                <a:off x="5919563" y="4881458"/>
                <a:ext cx="61560" cy="10080"/>
              </p14:xfrm>
            </p:contentPart>
          </mc:Choice>
          <mc:Fallback xmlns="">
            <p:pic>
              <p:nvPicPr>
                <p:cNvPr id="75" name="Ink 74">
                  <a:extLst>
                    <a:ext uri="{FF2B5EF4-FFF2-40B4-BE49-F238E27FC236}">
                      <a16:creationId xmlns:a16="http://schemas.microsoft.com/office/drawing/2014/main" id="{A49D61C3-79C1-4CDB-B198-06E4647B1505}"/>
                    </a:ext>
                  </a:extLst>
                </p:cNvPr>
                <p:cNvPicPr/>
                <p:nvPr/>
              </p:nvPicPr>
              <p:blipFill>
                <a:blip r:embed="rId18"/>
                <a:stretch>
                  <a:fillRect/>
                </a:stretch>
              </p:blipFill>
              <p:spPr>
                <a:xfrm>
                  <a:off x="5915243" y="4877138"/>
                  <a:ext cx="70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8" name="Ink 77">
                  <a:extLst>
                    <a:ext uri="{FF2B5EF4-FFF2-40B4-BE49-F238E27FC236}">
                      <a16:creationId xmlns:a16="http://schemas.microsoft.com/office/drawing/2014/main" id="{436ECCCF-B3EE-498E-9073-5599EE0BA505}"/>
                    </a:ext>
                  </a:extLst>
                </p14:cNvPr>
                <p14:cNvContentPartPr/>
                <p14:nvPr/>
              </p14:nvContentPartPr>
              <p14:xfrm>
                <a:off x="5986163" y="4900538"/>
                <a:ext cx="360" cy="360"/>
              </p14:xfrm>
            </p:contentPart>
          </mc:Choice>
          <mc:Fallback xmlns="">
            <p:pic>
              <p:nvPicPr>
                <p:cNvPr id="78" name="Ink 77">
                  <a:extLst>
                    <a:ext uri="{FF2B5EF4-FFF2-40B4-BE49-F238E27FC236}">
                      <a16:creationId xmlns:a16="http://schemas.microsoft.com/office/drawing/2014/main" id="{436ECCCF-B3EE-498E-9073-5599EE0BA505}"/>
                    </a:ext>
                  </a:extLst>
                </p:cNvPr>
                <p:cNvPicPr/>
                <p:nvPr/>
              </p:nvPicPr>
              <p:blipFill>
                <a:blip r:embed="rId12"/>
                <a:stretch>
                  <a:fillRect/>
                </a:stretch>
              </p:blipFill>
              <p:spPr>
                <a:xfrm>
                  <a:off x="5981843" y="48962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0" name="Ink 79">
                  <a:extLst>
                    <a:ext uri="{FF2B5EF4-FFF2-40B4-BE49-F238E27FC236}">
                      <a16:creationId xmlns:a16="http://schemas.microsoft.com/office/drawing/2014/main" id="{691AF10E-1792-4FFB-83CC-56750CB9742A}"/>
                    </a:ext>
                  </a:extLst>
                </p14:cNvPr>
                <p14:cNvContentPartPr/>
                <p14:nvPr/>
              </p14:nvContentPartPr>
              <p14:xfrm>
                <a:off x="5981483" y="4895498"/>
                <a:ext cx="360" cy="360"/>
              </p14:xfrm>
            </p:contentPart>
          </mc:Choice>
          <mc:Fallback xmlns="">
            <p:pic>
              <p:nvPicPr>
                <p:cNvPr id="80" name="Ink 79">
                  <a:extLst>
                    <a:ext uri="{FF2B5EF4-FFF2-40B4-BE49-F238E27FC236}">
                      <a16:creationId xmlns:a16="http://schemas.microsoft.com/office/drawing/2014/main" id="{691AF10E-1792-4FFB-83CC-56750CB9742A}"/>
                    </a:ext>
                  </a:extLst>
                </p:cNvPr>
                <p:cNvPicPr/>
                <p:nvPr/>
              </p:nvPicPr>
              <p:blipFill>
                <a:blip r:embed="rId12"/>
                <a:stretch>
                  <a:fillRect/>
                </a:stretch>
              </p:blipFill>
              <p:spPr>
                <a:xfrm>
                  <a:off x="5977163" y="4891178"/>
                  <a:ext cx="9000" cy="9000"/>
                </a:xfrm>
                <a:prstGeom prst="rect">
                  <a:avLst/>
                </a:prstGeom>
              </p:spPr>
            </p:pic>
          </mc:Fallback>
        </mc:AlternateContent>
      </p:grpSp>
      <p:grpSp>
        <p:nvGrpSpPr>
          <p:cNvPr id="84" name="Group 83">
            <a:extLst>
              <a:ext uri="{FF2B5EF4-FFF2-40B4-BE49-F238E27FC236}">
                <a16:creationId xmlns:a16="http://schemas.microsoft.com/office/drawing/2014/main" id="{0B801393-EA41-4E6F-9F2F-539B5DB9569F}"/>
              </a:ext>
            </a:extLst>
          </p:cNvPr>
          <p:cNvGrpSpPr/>
          <p:nvPr/>
        </p:nvGrpSpPr>
        <p:grpSpPr>
          <a:xfrm>
            <a:off x="1928603" y="1842698"/>
            <a:ext cx="109080" cy="88560"/>
            <a:chOff x="1928603" y="1842698"/>
            <a:chExt cx="109080" cy="88560"/>
          </a:xfrm>
        </p:grpSpPr>
        <mc:AlternateContent xmlns:mc="http://schemas.openxmlformats.org/markup-compatibility/2006" xmlns:p14="http://schemas.microsoft.com/office/powerpoint/2010/main">
          <mc:Choice Requires="p14">
            <p:contentPart p14:bwMode="auto" r:id="rId21">
              <p14:nvContentPartPr>
                <p14:cNvPr id="3" name="Ink 2">
                  <a:extLst>
                    <a:ext uri="{FF2B5EF4-FFF2-40B4-BE49-F238E27FC236}">
                      <a16:creationId xmlns:a16="http://schemas.microsoft.com/office/drawing/2014/main" id="{AAAD2B39-47DC-472B-875A-D5933A39BA0D}"/>
                    </a:ext>
                  </a:extLst>
                </p14:cNvPr>
                <p14:cNvContentPartPr/>
                <p14:nvPr/>
              </p14:nvContentPartPr>
              <p14:xfrm>
                <a:off x="1963523" y="1846298"/>
                <a:ext cx="74160" cy="84960"/>
              </p14:xfrm>
            </p:contentPart>
          </mc:Choice>
          <mc:Fallback xmlns="">
            <p:pic>
              <p:nvPicPr>
                <p:cNvPr id="3" name="Ink 2">
                  <a:extLst>
                    <a:ext uri="{FF2B5EF4-FFF2-40B4-BE49-F238E27FC236}">
                      <a16:creationId xmlns:a16="http://schemas.microsoft.com/office/drawing/2014/main" id="{AAAD2B39-47DC-472B-875A-D5933A39BA0D}"/>
                    </a:ext>
                  </a:extLst>
                </p:cNvPr>
                <p:cNvPicPr/>
                <p:nvPr/>
              </p:nvPicPr>
              <p:blipFill>
                <a:blip r:embed="rId22"/>
                <a:stretch>
                  <a:fillRect/>
                </a:stretch>
              </p:blipFill>
              <p:spPr>
                <a:xfrm>
                  <a:off x="1959203" y="1841978"/>
                  <a:ext cx="828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5" name="Ink 4">
                  <a:extLst>
                    <a:ext uri="{FF2B5EF4-FFF2-40B4-BE49-F238E27FC236}">
                      <a16:creationId xmlns:a16="http://schemas.microsoft.com/office/drawing/2014/main" id="{F6F07903-B518-465E-9556-4E3F17D40619}"/>
                    </a:ext>
                  </a:extLst>
                </p14:cNvPr>
                <p14:cNvContentPartPr/>
                <p14:nvPr/>
              </p14:nvContentPartPr>
              <p14:xfrm>
                <a:off x="1962083" y="1866818"/>
                <a:ext cx="360" cy="360"/>
              </p14:xfrm>
            </p:contentPart>
          </mc:Choice>
          <mc:Fallback xmlns="">
            <p:pic>
              <p:nvPicPr>
                <p:cNvPr id="5" name="Ink 4">
                  <a:extLst>
                    <a:ext uri="{FF2B5EF4-FFF2-40B4-BE49-F238E27FC236}">
                      <a16:creationId xmlns:a16="http://schemas.microsoft.com/office/drawing/2014/main" id="{F6F07903-B518-465E-9556-4E3F17D40619}"/>
                    </a:ext>
                  </a:extLst>
                </p:cNvPr>
                <p:cNvPicPr/>
                <p:nvPr/>
              </p:nvPicPr>
              <p:blipFill>
                <a:blip r:embed="rId12"/>
                <a:stretch>
                  <a:fillRect/>
                </a:stretch>
              </p:blipFill>
              <p:spPr>
                <a:xfrm>
                  <a:off x="1957763" y="186249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8" name="Ink 7">
                  <a:extLst>
                    <a:ext uri="{FF2B5EF4-FFF2-40B4-BE49-F238E27FC236}">
                      <a16:creationId xmlns:a16="http://schemas.microsoft.com/office/drawing/2014/main" id="{547AF42A-FF1E-4874-9D3E-FD9811261AE6}"/>
                    </a:ext>
                  </a:extLst>
                </p14:cNvPr>
                <p14:cNvContentPartPr/>
                <p14:nvPr/>
              </p14:nvContentPartPr>
              <p14:xfrm>
                <a:off x="1952363" y="1871498"/>
                <a:ext cx="360" cy="360"/>
              </p14:xfrm>
            </p:contentPart>
          </mc:Choice>
          <mc:Fallback xmlns="">
            <p:pic>
              <p:nvPicPr>
                <p:cNvPr id="8" name="Ink 7">
                  <a:extLst>
                    <a:ext uri="{FF2B5EF4-FFF2-40B4-BE49-F238E27FC236}">
                      <a16:creationId xmlns:a16="http://schemas.microsoft.com/office/drawing/2014/main" id="{547AF42A-FF1E-4874-9D3E-FD9811261AE6}"/>
                    </a:ext>
                  </a:extLst>
                </p:cNvPr>
                <p:cNvPicPr/>
                <p:nvPr/>
              </p:nvPicPr>
              <p:blipFill>
                <a:blip r:embed="rId12"/>
                <a:stretch>
                  <a:fillRect/>
                </a:stretch>
              </p:blipFill>
              <p:spPr>
                <a:xfrm>
                  <a:off x="1948043" y="186717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2" name="Ink 11">
                  <a:extLst>
                    <a:ext uri="{FF2B5EF4-FFF2-40B4-BE49-F238E27FC236}">
                      <a16:creationId xmlns:a16="http://schemas.microsoft.com/office/drawing/2014/main" id="{F5D2D210-40C5-477D-8D12-3D42FD17951C}"/>
                    </a:ext>
                  </a:extLst>
                </p14:cNvPr>
                <p14:cNvContentPartPr/>
                <p14:nvPr/>
              </p14:nvContentPartPr>
              <p14:xfrm>
                <a:off x="1947683" y="1866818"/>
                <a:ext cx="360" cy="360"/>
              </p14:xfrm>
            </p:contentPart>
          </mc:Choice>
          <mc:Fallback xmlns="">
            <p:pic>
              <p:nvPicPr>
                <p:cNvPr id="12" name="Ink 11">
                  <a:extLst>
                    <a:ext uri="{FF2B5EF4-FFF2-40B4-BE49-F238E27FC236}">
                      <a16:creationId xmlns:a16="http://schemas.microsoft.com/office/drawing/2014/main" id="{F5D2D210-40C5-477D-8D12-3D42FD17951C}"/>
                    </a:ext>
                  </a:extLst>
                </p:cNvPr>
                <p:cNvPicPr/>
                <p:nvPr/>
              </p:nvPicPr>
              <p:blipFill>
                <a:blip r:embed="rId12"/>
                <a:stretch>
                  <a:fillRect/>
                </a:stretch>
              </p:blipFill>
              <p:spPr>
                <a:xfrm>
                  <a:off x="1943363" y="186249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8" name="Ink 17">
                  <a:extLst>
                    <a:ext uri="{FF2B5EF4-FFF2-40B4-BE49-F238E27FC236}">
                      <a16:creationId xmlns:a16="http://schemas.microsoft.com/office/drawing/2014/main" id="{30E2C5D1-8FB1-4666-95C4-472D2DA8B51F}"/>
                    </a:ext>
                  </a:extLst>
                </p14:cNvPr>
                <p14:cNvContentPartPr/>
                <p14:nvPr/>
              </p14:nvContentPartPr>
              <p14:xfrm>
                <a:off x="1957043" y="1871498"/>
                <a:ext cx="360" cy="360"/>
              </p14:xfrm>
            </p:contentPart>
          </mc:Choice>
          <mc:Fallback xmlns="">
            <p:pic>
              <p:nvPicPr>
                <p:cNvPr id="18" name="Ink 17">
                  <a:extLst>
                    <a:ext uri="{FF2B5EF4-FFF2-40B4-BE49-F238E27FC236}">
                      <a16:creationId xmlns:a16="http://schemas.microsoft.com/office/drawing/2014/main" id="{30E2C5D1-8FB1-4666-95C4-472D2DA8B51F}"/>
                    </a:ext>
                  </a:extLst>
                </p:cNvPr>
                <p:cNvPicPr/>
                <p:nvPr/>
              </p:nvPicPr>
              <p:blipFill>
                <a:blip r:embed="rId12"/>
                <a:stretch>
                  <a:fillRect/>
                </a:stretch>
              </p:blipFill>
              <p:spPr>
                <a:xfrm>
                  <a:off x="1952723" y="186717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7" name="Ink 46">
                  <a:extLst>
                    <a:ext uri="{FF2B5EF4-FFF2-40B4-BE49-F238E27FC236}">
                      <a16:creationId xmlns:a16="http://schemas.microsoft.com/office/drawing/2014/main" id="{B1C31741-0CB9-4261-8DF8-2FDFB98A753D}"/>
                    </a:ext>
                  </a:extLst>
                </p14:cNvPr>
                <p14:cNvContentPartPr/>
                <p14:nvPr/>
              </p14:nvContentPartPr>
              <p14:xfrm>
                <a:off x="1957043" y="1866818"/>
                <a:ext cx="360" cy="360"/>
              </p14:xfrm>
            </p:contentPart>
          </mc:Choice>
          <mc:Fallback xmlns="">
            <p:pic>
              <p:nvPicPr>
                <p:cNvPr id="47" name="Ink 46">
                  <a:extLst>
                    <a:ext uri="{FF2B5EF4-FFF2-40B4-BE49-F238E27FC236}">
                      <a16:creationId xmlns:a16="http://schemas.microsoft.com/office/drawing/2014/main" id="{B1C31741-0CB9-4261-8DF8-2FDFB98A753D}"/>
                    </a:ext>
                  </a:extLst>
                </p:cNvPr>
                <p:cNvPicPr/>
                <p:nvPr/>
              </p:nvPicPr>
              <p:blipFill>
                <a:blip r:embed="rId12"/>
                <a:stretch>
                  <a:fillRect/>
                </a:stretch>
              </p:blipFill>
              <p:spPr>
                <a:xfrm>
                  <a:off x="1952723" y="186249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1" name="Ink 50">
                  <a:extLst>
                    <a:ext uri="{FF2B5EF4-FFF2-40B4-BE49-F238E27FC236}">
                      <a16:creationId xmlns:a16="http://schemas.microsoft.com/office/drawing/2014/main" id="{EA47518C-5DCC-4A20-A064-B6A4F70A45E4}"/>
                    </a:ext>
                  </a:extLst>
                </p14:cNvPr>
                <p14:cNvContentPartPr/>
                <p14:nvPr/>
              </p14:nvContentPartPr>
              <p14:xfrm>
                <a:off x="1947683" y="1852418"/>
                <a:ext cx="360" cy="360"/>
              </p14:xfrm>
            </p:contentPart>
          </mc:Choice>
          <mc:Fallback xmlns="">
            <p:pic>
              <p:nvPicPr>
                <p:cNvPr id="51" name="Ink 50">
                  <a:extLst>
                    <a:ext uri="{FF2B5EF4-FFF2-40B4-BE49-F238E27FC236}">
                      <a16:creationId xmlns:a16="http://schemas.microsoft.com/office/drawing/2014/main" id="{EA47518C-5DCC-4A20-A064-B6A4F70A45E4}"/>
                    </a:ext>
                  </a:extLst>
                </p:cNvPr>
                <p:cNvPicPr/>
                <p:nvPr/>
              </p:nvPicPr>
              <p:blipFill>
                <a:blip r:embed="rId12"/>
                <a:stretch>
                  <a:fillRect/>
                </a:stretch>
              </p:blipFill>
              <p:spPr>
                <a:xfrm>
                  <a:off x="1943363" y="184809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4" name="Ink 53">
                  <a:extLst>
                    <a:ext uri="{FF2B5EF4-FFF2-40B4-BE49-F238E27FC236}">
                      <a16:creationId xmlns:a16="http://schemas.microsoft.com/office/drawing/2014/main" id="{6ED13F06-A5E4-41D4-B4E4-69B0EBC33541}"/>
                    </a:ext>
                  </a:extLst>
                </p14:cNvPr>
                <p14:cNvContentPartPr/>
                <p14:nvPr/>
              </p14:nvContentPartPr>
              <p14:xfrm>
                <a:off x="1952363" y="1866818"/>
                <a:ext cx="360" cy="360"/>
              </p14:xfrm>
            </p:contentPart>
          </mc:Choice>
          <mc:Fallback xmlns="">
            <p:pic>
              <p:nvPicPr>
                <p:cNvPr id="54" name="Ink 53">
                  <a:extLst>
                    <a:ext uri="{FF2B5EF4-FFF2-40B4-BE49-F238E27FC236}">
                      <a16:creationId xmlns:a16="http://schemas.microsoft.com/office/drawing/2014/main" id="{6ED13F06-A5E4-41D4-B4E4-69B0EBC33541}"/>
                    </a:ext>
                  </a:extLst>
                </p:cNvPr>
                <p:cNvPicPr/>
                <p:nvPr/>
              </p:nvPicPr>
              <p:blipFill>
                <a:blip r:embed="rId12"/>
                <a:stretch>
                  <a:fillRect/>
                </a:stretch>
              </p:blipFill>
              <p:spPr>
                <a:xfrm>
                  <a:off x="1948043" y="186249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6" name="Ink 55">
                  <a:extLst>
                    <a:ext uri="{FF2B5EF4-FFF2-40B4-BE49-F238E27FC236}">
                      <a16:creationId xmlns:a16="http://schemas.microsoft.com/office/drawing/2014/main" id="{D362A778-0938-4DFA-A3ED-04BACA013299}"/>
                    </a:ext>
                  </a:extLst>
                </p14:cNvPr>
                <p14:cNvContentPartPr/>
                <p14:nvPr/>
              </p14:nvContentPartPr>
              <p14:xfrm>
                <a:off x="1952363" y="1857098"/>
                <a:ext cx="72720" cy="65160"/>
              </p14:xfrm>
            </p:contentPart>
          </mc:Choice>
          <mc:Fallback xmlns="">
            <p:pic>
              <p:nvPicPr>
                <p:cNvPr id="56" name="Ink 55">
                  <a:extLst>
                    <a:ext uri="{FF2B5EF4-FFF2-40B4-BE49-F238E27FC236}">
                      <a16:creationId xmlns:a16="http://schemas.microsoft.com/office/drawing/2014/main" id="{D362A778-0938-4DFA-A3ED-04BACA013299}"/>
                    </a:ext>
                  </a:extLst>
                </p:cNvPr>
                <p:cNvPicPr/>
                <p:nvPr/>
              </p:nvPicPr>
              <p:blipFill>
                <a:blip r:embed="rId31"/>
                <a:stretch>
                  <a:fillRect/>
                </a:stretch>
              </p:blipFill>
              <p:spPr>
                <a:xfrm>
                  <a:off x="1948043" y="1852778"/>
                  <a:ext cx="8136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8" name="Ink 57">
                  <a:extLst>
                    <a:ext uri="{FF2B5EF4-FFF2-40B4-BE49-F238E27FC236}">
                      <a16:creationId xmlns:a16="http://schemas.microsoft.com/office/drawing/2014/main" id="{445BD7F9-66CE-4C86-BEC4-F63705BDBB3A}"/>
                    </a:ext>
                  </a:extLst>
                </p14:cNvPr>
                <p14:cNvContentPartPr/>
                <p14:nvPr/>
              </p14:nvContentPartPr>
              <p14:xfrm>
                <a:off x="1952363" y="1866818"/>
                <a:ext cx="360" cy="360"/>
              </p14:xfrm>
            </p:contentPart>
          </mc:Choice>
          <mc:Fallback xmlns="">
            <p:pic>
              <p:nvPicPr>
                <p:cNvPr id="58" name="Ink 57">
                  <a:extLst>
                    <a:ext uri="{FF2B5EF4-FFF2-40B4-BE49-F238E27FC236}">
                      <a16:creationId xmlns:a16="http://schemas.microsoft.com/office/drawing/2014/main" id="{445BD7F9-66CE-4C86-BEC4-F63705BDBB3A}"/>
                    </a:ext>
                  </a:extLst>
                </p:cNvPr>
                <p:cNvPicPr/>
                <p:nvPr/>
              </p:nvPicPr>
              <p:blipFill>
                <a:blip r:embed="rId12"/>
                <a:stretch>
                  <a:fillRect/>
                </a:stretch>
              </p:blipFill>
              <p:spPr>
                <a:xfrm>
                  <a:off x="1948043" y="186249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59" name="Ink 58">
                  <a:extLst>
                    <a:ext uri="{FF2B5EF4-FFF2-40B4-BE49-F238E27FC236}">
                      <a16:creationId xmlns:a16="http://schemas.microsoft.com/office/drawing/2014/main" id="{C7B42A6D-466C-48A7-BF7D-E1539C474C57}"/>
                    </a:ext>
                  </a:extLst>
                </p14:cNvPr>
                <p14:cNvContentPartPr/>
                <p14:nvPr/>
              </p14:nvContentPartPr>
              <p14:xfrm>
                <a:off x="1952363" y="1866818"/>
                <a:ext cx="23400" cy="18360"/>
              </p14:xfrm>
            </p:contentPart>
          </mc:Choice>
          <mc:Fallback xmlns="">
            <p:pic>
              <p:nvPicPr>
                <p:cNvPr id="59" name="Ink 58">
                  <a:extLst>
                    <a:ext uri="{FF2B5EF4-FFF2-40B4-BE49-F238E27FC236}">
                      <a16:creationId xmlns:a16="http://schemas.microsoft.com/office/drawing/2014/main" id="{C7B42A6D-466C-48A7-BF7D-E1539C474C57}"/>
                    </a:ext>
                  </a:extLst>
                </p:cNvPr>
                <p:cNvPicPr/>
                <p:nvPr/>
              </p:nvPicPr>
              <p:blipFill>
                <a:blip r:embed="rId34"/>
                <a:stretch>
                  <a:fillRect/>
                </a:stretch>
              </p:blipFill>
              <p:spPr>
                <a:xfrm>
                  <a:off x="1948043" y="1862498"/>
                  <a:ext cx="320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0" name="Ink 59">
                  <a:extLst>
                    <a:ext uri="{FF2B5EF4-FFF2-40B4-BE49-F238E27FC236}">
                      <a16:creationId xmlns:a16="http://schemas.microsoft.com/office/drawing/2014/main" id="{463A8D2C-E39C-446E-ADF8-5ED6713F2559}"/>
                    </a:ext>
                  </a:extLst>
                </p14:cNvPr>
                <p14:cNvContentPartPr/>
                <p14:nvPr/>
              </p14:nvContentPartPr>
              <p14:xfrm>
                <a:off x="1952363" y="1880858"/>
                <a:ext cx="360" cy="360"/>
              </p14:xfrm>
            </p:contentPart>
          </mc:Choice>
          <mc:Fallback xmlns="">
            <p:pic>
              <p:nvPicPr>
                <p:cNvPr id="60" name="Ink 59">
                  <a:extLst>
                    <a:ext uri="{FF2B5EF4-FFF2-40B4-BE49-F238E27FC236}">
                      <a16:creationId xmlns:a16="http://schemas.microsoft.com/office/drawing/2014/main" id="{463A8D2C-E39C-446E-ADF8-5ED6713F2559}"/>
                    </a:ext>
                  </a:extLst>
                </p:cNvPr>
                <p:cNvPicPr/>
                <p:nvPr/>
              </p:nvPicPr>
              <p:blipFill>
                <a:blip r:embed="rId12"/>
                <a:stretch>
                  <a:fillRect/>
                </a:stretch>
              </p:blipFill>
              <p:spPr>
                <a:xfrm>
                  <a:off x="1948043" y="187653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61" name="Ink 60">
                  <a:extLst>
                    <a:ext uri="{FF2B5EF4-FFF2-40B4-BE49-F238E27FC236}">
                      <a16:creationId xmlns:a16="http://schemas.microsoft.com/office/drawing/2014/main" id="{F53D8286-5B35-4563-8B38-8824B2FB45BE}"/>
                    </a:ext>
                  </a:extLst>
                </p14:cNvPr>
                <p14:cNvContentPartPr/>
                <p14:nvPr/>
              </p14:nvContentPartPr>
              <p14:xfrm>
                <a:off x="1952363" y="1865738"/>
                <a:ext cx="12600" cy="15480"/>
              </p14:xfrm>
            </p:contentPart>
          </mc:Choice>
          <mc:Fallback xmlns="">
            <p:pic>
              <p:nvPicPr>
                <p:cNvPr id="61" name="Ink 60">
                  <a:extLst>
                    <a:ext uri="{FF2B5EF4-FFF2-40B4-BE49-F238E27FC236}">
                      <a16:creationId xmlns:a16="http://schemas.microsoft.com/office/drawing/2014/main" id="{F53D8286-5B35-4563-8B38-8824B2FB45BE}"/>
                    </a:ext>
                  </a:extLst>
                </p:cNvPr>
                <p:cNvPicPr/>
                <p:nvPr/>
              </p:nvPicPr>
              <p:blipFill>
                <a:blip r:embed="rId37"/>
                <a:stretch>
                  <a:fillRect/>
                </a:stretch>
              </p:blipFill>
              <p:spPr>
                <a:xfrm>
                  <a:off x="1948043" y="1861418"/>
                  <a:ext cx="212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64" name="Ink 63">
                  <a:extLst>
                    <a:ext uri="{FF2B5EF4-FFF2-40B4-BE49-F238E27FC236}">
                      <a16:creationId xmlns:a16="http://schemas.microsoft.com/office/drawing/2014/main" id="{5C00A183-01F4-4EAB-9933-7DBA24D9E404}"/>
                    </a:ext>
                  </a:extLst>
                </p14:cNvPr>
                <p14:cNvContentPartPr/>
                <p14:nvPr/>
              </p14:nvContentPartPr>
              <p14:xfrm>
                <a:off x="1962083" y="1866818"/>
                <a:ext cx="360" cy="360"/>
              </p14:xfrm>
            </p:contentPart>
          </mc:Choice>
          <mc:Fallback xmlns="">
            <p:pic>
              <p:nvPicPr>
                <p:cNvPr id="64" name="Ink 63">
                  <a:extLst>
                    <a:ext uri="{FF2B5EF4-FFF2-40B4-BE49-F238E27FC236}">
                      <a16:creationId xmlns:a16="http://schemas.microsoft.com/office/drawing/2014/main" id="{5C00A183-01F4-4EAB-9933-7DBA24D9E404}"/>
                    </a:ext>
                  </a:extLst>
                </p:cNvPr>
                <p:cNvPicPr/>
                <p:nvPr/>
              </p:nvPicPr>
              <p:blipFill>
                <a:blip r:embed="rId12"/>
                <a:stretch>
                  <a:fillRect/>
                </a:stretch>
              </p:blipFill>
              <p:spPr>
                <a:xfrm>
                  <a:off x="1957763" y="186249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66" name="Ink 65">
                  <a:extLst>
                    <a:ext uri="{FF2B5EF4-FFF2-40B4-BE49-F238E27FC236}">
                      <a16:creationId xmlns:a16="http://schemas.microsoft.com/office/drawing/2014/main" id="{EB1D9A18-82F8-4258-8248-0453C25D2AE4}"/>
                    </a:ext>
                  </a:extLst>
                </p14:cNvPr>
                <p14:cNvContentPartPr/>
                <p14:nvPr/>
              </p14:nvContentPartPr>
              <p14:xfrm>
                <a:off x="1952363" y="1871498"/>
                <a:ext cx="360" cy="360"/>
              </p14:xfrm>
            </p:contentPart>
          </mc:Choice>
          <mc:Fallback xmlns="">
            <p:pic>
              <p:nvPicPr>
                <p:cNvPr id="66" name="Ink 65">
                  <a:extLst>
                    <a:ext uri="{FF2B5EF4-FFF2-40B4-BE49-F238E27FC236}">
                      <a16:creationId xmlns:a16="http://schemas.microsoft.com/office/drawing/2014/main" id="{EB1D9A18-82F8-4258-8248-0453C25D2AE4}"/>
                    </a:ext>
                  </a:extLst>
                </p:cNvPr>
                <p:cNvPicPr/>
                <p:nvPr/>
              </p:nvPicPr>
              <p:blipFill>
                <a:blip r:embed="rId12"/>
                <a:stretch>
                  <a:fillRect/>
                </a:stretch>
              </p:blipFill>
              <p:spPr>
                <a:xfrm>
                  <a:off x="1948043" y="186717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8" name="Ink 67">
                  <a:extLst>
                    <a:ext uri="{FF2B5EF4-FFF2-40B4-BE49-F238E27FC236}">
                      <a16:creationId xmlns:a16="http://schemas.microsoft.com/office/drawing/2014/main" id="{A9DA3E43-6AB5-4848-A69A-AA5E810F23CF}"/>
                    </a:ext>
                  </a:extLst>
                </p14:cNvPr>
                <p14:cNvContentPartPr/>
                <p14:nvPr/>
              </p14:nvContentPartPr>
              <p14:xfrm>
                <a:off x="1938323" y="1842698"/>
                <a:ext cx="360" cy="360"/>
              </p14:xfrm>
            </p:contentPart>
          </mc:Choice>
          <mc:Fallback xmlns="">
            <p:pic>
              <p:nvPicPr>
                <p:cNvPr id="68" name="Ink 67">
                  <a:extLst>
                    <a:ext uri="{FF2B5EF4-FFF2-40B4-BE49-F238E27FC236}">
                      <a16:creationId xmlns:a16="http://schemas.microsoft.com/office/drawing/2014/main" id="{A9DA3E43-6AB5-4848-A69A-AA5E810F23CF}"/>
                    </a:ext>
                  </a:extLst>
                </p:cNvPr>
                <p:cNvPicPr/>
                <p:nvPr/>
              </p:nvPicPr>
              <p:blipFill>
                <a:blip r:embed="rId12"/>
                <a:stretch>
                  <a:fillRect/>
                </a:stretch>
              </p:blipFill>
              <p:spPr>
                <a:xfrm>
                  <a:off x="1933643" y="183837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69" name="Ink 68">
                  <a:extLst>
                    <a:ext uri="{FF2B5EF4-FFF2-40B4-BE49-F238E27FC236}">
                      <a16:creationId xmlns:a16="http://schemas.microsoft.com/office/drawing/2014/main" id="{42B83556-CB93-44E3-A611-7209FCDF7A8F}"/>
                    </a:ext>
                  </a:extLst>
                </p14:cNvPr>
                <p14:cNvContentPartPr/>
                <p14:nvPr/>
              </p14:nvContentPartPr>
              <p14:xfrm>
                <a:off x="1928603" y="1847738"/>
                <a:ext cx="360" cy="360"/>
              </p14:xfrm>
            </p:contentPart>
          </mc:Choice>
          <mc:Fallback xmlns="">
            <p:pic>
              <p:nvPicPr>
                <p:cNvPr id="69" name="Ink 68">
                  <a:extLst>
                    <a:ext uri="{FF2B5EF4-FFF2-40B4-BE49-F238E27FC236}">
                      <a16:creationId xmlns:a16="http://schemas.microsoft.com/office/drawing/2014/main" id="{42B83556-CB93-44E3-A611-7209FCDF7A8F}"/>
                    </a:ext>
                  </a:extLst>
                </p:cNvPr>
                <p:cNvPicPr/>
                <p:nvPr/>
              </p:nvPicPr>
              <p:blipFill>
                <a:blip r:embed="rId12"/>
                <a:stretch>
                  <a:fillRect/>
                </a:stretch>
              </p:blipFill>
              <p:spPr>
                <a:xfrm>
                  <a:off x="1924283" y="18434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70" name="Ink 69">
                  <a:extLst>
                    <a:ext uri="{FF2B5EF4-FFF2-40B4-BE49-F238E27FC236}">
                      <a16:creationId xmlns:a16="http://schemas.microsoft.com/office/drawing/2014/main" id="{5D23F3DB-0A5D-437F-9B23-1BBA2337312D}"/>
                    </a:ext>
                  </a:extLst>
                </p14:cNvPr>
                <p14:cNvContentPartPr/>
                <p14:nvPr/>
              </p14:nvContentPartPr>
              <p14:xfrm>
                <a:off x="1928603" y="1847738"/>
                <a:ext cx="360" cy="360"/>
              </p14:xfrm>
            </p:contentPart>
          </mc:Choice>
          <mc:Fallback xmlns="">
            <p:pic>
              <p:nvPicPr>
                <p:cNvPr id="70" name="Ink 69">
                  <a:extLst>
                    <a:ext uri="{FF2B5EF4-FFF2-40B4-BE49-F238E27FC236}">
                      <a16:creationId xmlns:a16="http://schemas.microsoft.com/office/drawing/2014/main" id="{5D23F3DB-0A5D-437F-9B23-1BBA2337312D}"/>
                    </a:ext>
                  </a:extLst>
                </p:cNvPr>
                <p:cNvPicPr/>
                <p:nvPr/>
              </p:nvPicPr>
              <p:blipFill>
                <a:blip r:embed="rId12"/>
                <a:stretch>
                  <a:fillRect/>
                </a:stretch>
              </p:blipFill>
              <p:spPr>
                <a:xfrm>
                  <a:off x="1924283" y="184341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82" name="Ink 81">
                  <a:extLst>
                    <a:ext uri="{FF2B5EF4-FFF2-40B4-BE49-F238E27FC236}">
                      <a16:creationId xmlns:a16="http://schemas.microsoft.com/office/drawing/2014/main" id="{85366C03-FF13-4986-8C93-02BE1688C430}"/>
                    </a:ext>
                  </a:extLst>
                </p14:cNvPr>
                <p14:cNvContentPartPr/>
                <p14:nvPr/>
              </p14:nvContentPartPr>
              <p14:xfrm>
                <a:off x="1966763" y="1880858"/>
                <a:ext cx="360" cy="360"/>
              </p14:xfrm>
            </p:contentPart>
          </mc:Choice>
          <mc:Fallback xmlns="">
            <p:pic>
              <p:nvPicPr>
                <p:cNvPr id="82" name="Ink 81">
                  <a:extLst>
                    <a:ext uri="{FF2B5EF4-FFF2-40B4-BE49-F238E27FC236}">
                      <a16:creationId xmlns:a16="http://schemas.microsoft.com/office/drawing/2014/main" id="{85366C03-FF13-4986-8C93-02BE1688C430}"/>
                    </a:ext>
                  </a:extLst>
                </p:cNvPr>
                <p:cNvPicPr/>
                <p:nvPr/>
              </p:nvPicPr>
              <p:blipFill>
                <a:blip r:embed="rId12"/>
                <a:stretch>
                  <a:fillRect/>
                </a:stretch>
              </p:blipFill>
              <p:spPr>
                <a:xfrm>
                  <a:off x="1962083" y="1876538"/>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83" name="Ink 82">
                  <a:extLst>
                    <a:ext uri="{FF2B5EF4-FFF2-40B4-BE49-F238E27FC236}">
                      <a16:creationId xmlns:a16="http://schemas.microsoft.com/office/drawing/2014/main" id="{133A5E98-3A16-4FD3-9453-4BE96FA834A1}"/>
                    </a:ext>
                  </a:extLst>
                </p14:cNvPr>
                <p14:cNvContentPartPr/>
                <p14:nvPr/>
              </p14:nvContentPartPr>
              <p14:xfrm>
                <a:off x="1952363" y="1880858"/>
                <a:ext cx="360" cy="360"/>
              </p14:xfrm>
            </p:contentPart>
          </mc:Choice>
          <mc:Fallback xmlns="">
            <p:pic>
              <p:nvPicPr>
                <p:cNvPr id="83" name="Ink 82">
                  <a:extLst>
                    <a:ext uri="{FF2B5EF4-FFF2-40B4-BE49-F238E27FC236}">
                      <a16:creationId xmlns:a16="http://schemas.microsoft.com/office/drawing/2014/main" id="{133A5E98-3A16-4FD3-9453-4BE96FA834A1}"/>
                    </a:ext>
                  </a:extLst>
                </p:cNvPr>
                <p:cNvPicPr/>
                <p:nvPr/>
              </p:nvPicPr>
              <p:blipFill>
                <a:blip r:embed="rId12"/>
                <a:stretch>
                  <a:fillRect/>
                </a:stretch>
              </p:blipFill>
              <p:spPr>
                <a:xfrm>
                  <a:off x="1948043" y="1876538"/>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
            <p14:nvContentPartPr>
              <p14:cNvPr id="7" name="Ink 6">
                <a:extLst>
                  <a:ext uri="{FF2B5EF4-FFF2-40B4-BE49-F238E27FC236}">
                    <a16:creationId xmlns:a16="http://schemas.microsoft.com/office/drawing/2014/main" id="{9A33E958-F744-46C7-A79A-63A724FE439D}"/>
                  </a:ext>
                </a:extLst>
              </p14:cNvPr>
              <p14:cNvContentPartPr/>
              <p14:nvPr/>
            </p14:nvContentPartPr>
            <p14:xfrm>
              <a:off x="2021080" y="1891529"/>
              <a:ext cx="201240" cy="174600"/>
            </p14:xfrm>
          </p:contentPart>
        </mc:Choice>
        <mc:Fallback xmlns="">
          <p:pic>
            <p:nvPicPr>
              <p:cNvPr id="7" name="Ink 6">
                <a:extLst>
                  <a:ext uri="{FF2B5EF4-FFF2-40B4-BE49-F238E27FC236}">
                    <a16:creationId xmlns:a16="http://schemas.microsoft.com/office/drawing/2014/main" id="{9A33E958-F744-46C7-A79A-63A724FE439D}"/>
                  </a:ext>
                </a:extLst>
              </p:cNvPr>
              <p:cNvPicPr/>
              <p:nvPr/>
            </p:nvPicPr>
            <p:blipFill>
              <a:blip r:embed="rId46"/>
              <a:stretch>
                <a:fillRect/>
              </a:stretch>
            </p:blipFill>
            <p:spPr>
              <a:xfrm>
                <a:off x="2016760" y="1887209"/>
                <a:ext cx="209880" cy="183240"/>
              </a:xfrm>
              <a:prstGeom prst="rect">
                <a:avLst/>
              </a:prstGeom>
            </p:spPr>
          </p:pic>
        </mc:Fallback>
      </mc:AlternateContent>
    </p:spTree>
    <p:extLst>
      <p:ext uri="{BB962C8B-B14F-4D97-AF65-F5344CB8AC3E}">
        <p14:creationId xmlns:p14="http://schemas.microsoft.com/office/powerpoint/2010/main" val="16750514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Optimal Choice Graphically – 1</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altLang="en-US" dirty="0"/>
              <a:t>If higher indifference curves give bundles that a consumer ranks more highly (that is, these bundles provide more utility or satisfaction), we can think of the consumer’s objective in graphical terms as corresponding to choosing the highest possible indifference curve.</a:t>
            </a:r>
          </a:p>
          <a:p>
            <a:r>
              <a:rPr lang="en-CA" altLang="en-US" dirty="0"/>
              <a:t>However, the consumer faces a budget constraint, which means that the only relevant indifference curves are the ones that have at least one point or bundle in common with the affordable set, as the bundle of choice must be in the affordable set. </a:t>
            </a:r>
          </a:p>
          <a:p>
            <a:r>
              <a:rPr lang="en-CA" altLang="en-US" dirty="0"/>
              <a:t>With indifference curves that exhibit diminishing </a:t>
            </a:r>
            <a:r>
              <a:rPr lang="en-CA" altLang="en-US" i="1" dirty="0"/>
              <a:t>MRS</a:t>
            </a:r>
            <a:r>
              <a:rPr lang="en-CA" altLang="en-US" dirty="0"/>
              <a:t>, the highest achievable indifference curve is just tangent to the budget line, and the bundle of choice is at the tangency point.</a:t>
            </a:r>
            <a:endParaRPr lang="en-CA" altLang="en-US" i="1" dirty="0"/>
          </a:p>
          <a:p>
            <a:endParaRPr lang="en-CA" altLang="en-US" i="1" dirty="0"/>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F7D84312-0731-4A89-A602-BDC86F77D729}"/>
                  </a:ext>
                </a:extLst>
              </p14:cNvPr>
              <p14:cNvContentPartPr/>
              <p14:nvPr/>
            </p14:nvContentPartPr>
            <p14:xfrm>
              <a:off x="2480293" y="2713427"/>
              <a:ext cx="360" cy="360"/>
            </p14:xfrm>
          </p:contentPart>
        </mc:Choice>
        <mc:Fallback xmlns="">
          <p:pic>
            <p:nvPicPr>
              <p:cNvPr id="16" name="Ink 15">
                <a:extLst>
                  <a:ext uri="{FF2B5EF4-FFF2-40B4-BE49-F238E27FC236}">
                    <a16:creationId xmlns:a16="http://schemas.microsoft.com/office/drawing/2014/main" id="{F7D84312-0731-4A89-A602-BDC86F77D729}"/>
                  </a:ext>
                </a:extLst>
              </p:cNvPr>
              <p:cNvPicPr/>
              <p:nvPr/>
            </p:nvPicPr>
            <p:blipFill>
              <a:blip r:embed="rId4"/>
              <a:stretch>
                <a:fillRect/>
              </a:stretch>
            </p:blipFill>
            <p:spPr>
              <a:xfrm>
                <a:off x="2462653" y="2677787"/>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9" name="Ink 18">
                <a:extLst>
                  <a:ext uri="{FF2B5EF4-FFF2-40B4-BE49-F238E27FC236}">
                    <a16:creationId xmlns:a16="http://schemas.microsoft.com/office/drawing/2014/main" id="{7313A4B5-77CF-47C4-B55A-6CD022FD5691}"/>
                  </a:ext>
                </a:extLst>
              </p14:cNvPr>
              <p14:cNvContentPartPr/>
              <p14:nvPr/>
            </p14:nvContentPartPr>
            <p14:xfrm>
              <a:off x="3277693" y="3044627"/>
              <a:ext cx="360" cy="4320"/>
            </p14:xfrm>
          </p:contentPart>
        </mc:Choice>
        <mc:Fallback xmlns="">
          <p:pic>
            <p:nvPicPr>
              <p:cNvPr id="19" name="Ink 18">
                <a:extLst>
                  <a:ext uri="{FF2B5EF4-FFF2-40B4-BE49-F238E27FC236}">
                    <a16:creationId xmlns:a16="http://schemas.microsoft.com/office/drawing/2014/main" id="{7313A4B5-77CF-47C4-B55A-6CD022FD5691}"/>
                  </a:ext>
                </a:extLst>
              </p:cNvPr>
              <p:cNvPicPr/>
              <p:nvPr/>
            </p:nvPicPr>
            <p:blipFill>
              <a:blip r:embed="rId26"/>
              <a:stretch>
                <a:fillRect/>
              </a:stretch>
            </p:blipFill>
            <p:spPr>
              <a:xfrm>
                <a:off x="3260053" y="3008627"/>
                <a:ext cx="36000" cy="75960"/>
              </a:xfrm>
              <a:prstGeom prst="rect">
                <a:avLst/>
              </a:prstGeom>
            </p:spPr>
          </p:pic>
        </mc:Fallback>
      </mc:AlternateContent>
      <p:sp>
        <p:nvSpPr>
          <p:cNvPr id="6" name="Slide Number Placeholder 5">
            <a:extLst>
              <a:ext uri="{FF2B5EF4-FFF2-40B4-BE49-F238E27FC236}">
                <a16:creationId xmlns:a16="http://schemas.microsoft.com/office/drawing/2014/main" id="{9D72CD80-8817-4F8B-9C16-5BFA672D8C29}"/>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45</a:t>
            </a:fld>
            <a:endParaRPr lang="en-US" dirty="0"/>
          </a:p>
        </p:txBody>
      </p:sp>
    </p:spTree>
    <p:extLst>
      <p:ext uri="{BB962C8B-B14F-4D97-AF65-F5344CB8AC3E}">
        <p14:creationId xmlns:p14="http://schemas.microsoft.com/office/powerpoint/2010/main" val="1331335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DFDDF3"/>
        </a:solidFill>
        <a:effectLst/>
      </p:bgPr>
    </p:bg>
    <p:spTree>
      <p:nvGrpSpPr>
        <p:cNvPr id="1" name=""/>
        <p:cNvGrpSpPr/>
        <p:nvPr/>
      </p:nvGrpSpPr>
      <p:grpSpPr>
        <a:xfrm>
          <a:off x="0" y="0"/>
          <a:ext cx="0" cy="0"/>
          <a:chOff x="0" y="0"/>
          <a:chExt cx="0" cy="0"/>
        </a:xfrm>
      </p:grpSpPr>
      <p:sp>
        <p:nvSpPr>
          <p:cNvPr id="72" name="Right Triangle 71">
            <a:extLst>
              <a:ext uri="{FF2B5EF4-FFF2-40B4-BE49-F238E27FC236}">
                <a16:creationId xmlns:a16="http://schemas.microsoft.com/office/drawing/2014/main" id="{00E42436-96A2-4CD5-8068-1BDDC74CE495}"/>
              </a:ext>
            </a:extLst>
          </p:cNvPr>
          <p:cNvSpPr/>
          <p:nvPr/>
        </p:nvSpPr>
        <p:spPr>
          <a:xfrm>
            <a:off x="1293543" y="2676525"/>
            <a:ext cx="2216418" cy="2994099"/>
          </a:xfrm>
          <a:prstGeom prst="rtTriangle">
            <a:avLst/>
          </a:prstGeom>
          <a:solidFill>
            <a:srgbClr val="DFD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Optimal Choice Graphically - 2</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46</a:t>
            </a:fld>
            <a:endParaRPr lang="en-US" dirty="0"/>
          </a:p>
        </p:txBody>
      </p:sp>
      <p:sp>
        <p:nvSpPr>
          <p:cNvPr id="6" name="Content Placeholder 5">
            <a:extLst>
              <a:ext uri="{FF2B5EF4-FFF2-40B4-BE49-F238E27FC236}">
                <a16:creationId xmlns:a16="http://schemas.microsoft.com/office/drawing/2014/main" id="{D8BC1347-3E81-464B-8BCA-D5A11356A838}"/>
              </a:ext>
            </a:extLst>
          </p:cNvPr>
          <p:cNvSpPr>
            <a:spLocks noGrp="1"/>
          </p:cNvSpPr>
          <p:nvPr>
            <p:ph idx="1"/>
          </p:nvPr>
        </p:nvSpPr>
        <p:spPr/>
        <p:txBody>
          <a:bodyPr/>
          <a:lstStyle/>
          <a:p>
            <a:endParaRPr lang="en-US" altLang="en-US" dirty="0"/>
          </a:p>
          <a:p>
            <a:endParaRPr lang="en-CA" dirty="0"/>
          </a:p>
        </p:txBody>
      </p: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pPr>
                <a:r>
                  <a:rPr lang="en-US" sz="1600" dirty="0">
                    <a:latin typeface="PT Serif" panose="020A0603040505020204" pitchFamily="18" charset="0"/>
                  </a:rPr>
                  <a:t>Objective of rational consumer: achieve the highest possible indifference curve that the set of affordable bundles allows (this is equivalent to maximizing utility subject to a budget constraint).</a:t>
                </a:r>
              </a:p>
              <a:p>
                <a:pPr>
                  <a:lnSpc>
                    <a:spcPct val="100000"/>
                  </a:lnSpc>
                  <a:spcBef>
                    <a:spcPts val="500"/>
                  </a:spcBef>
                </a:pPr>
                <a:r>
                  <a:rPr lang="en-US" sz="1600" dirty="0">
                    <a:latin typeface="PT Serif" panose="020A0603040505020204" pitchFamily="18" charset="0"/>
                  </a:rPr>
                  <a:t>Given that choosing the highest possible indifference curve is the objective, the consumer will ensure to spend all of </a:t>
                </a:r>
                <a:r>
                  <a:rPr lang="en-US" sz="1600" i="1" dirty="0">
                    <a:latin typeface="PT Serif" panose="020A0603040505020204" pitchFamily="18" charset="0"/>
                  </a:rPr>
                  <a:t>I</a:t>
                </a:r>
                <a:r>
                  <a:rPr lang="en-US" sz="1600" dirty="0">
                    <a:latin typeface="PT Serif" panose="020A0603040505020204" pitchFamily="18" charset="0"/>
                  </a:rPr>
                  <a:t> and be on the budget line (</a:t>
                </a:r>
                <a:r>
                  <a:rPr lang="en-US" sz="1600" i="1" dirty="0">
                    <a:latin typeface="PT Serif" panose="020A0603040505020204" pitchFamily="18" charset="0"/>
                  </a:rPr>
                  <a:t>BL</a:t>
                </a:r>
                <a:r>
                  <a:rPr lang="en-US" sz="1600" dirty="0">
                    <a:latin typeface="PT Serif" panose="020A0603040505020204" pitchFamily="18" charset="0"/>
                  </a:rPr>
                  <a:t>).</a:t>
                </a:r>
              </a:p>
              <a:p>
                <a:pPr>
                  <a:lnSpc>
                    <a:spcPct val="100000"/>
                  </a:lnSpc>
                  <a:spcBef>
                    <a:spcPts val="500"/>
                  </a:spcBef>
                </a:pPr>
                <a:r>
                  <a:rPr lang="en-US" sz="1600" dirty="0">
                    <a:latin typeface="PT Serif" panose="020A0603040505020204" pitchFamily="18" charset="0"/>
                  </a:rPr>
                  <a:t>The consumer could choose </a:t>
                </a:r>
                <a:r>
                  <a:rPr lang="en-US" sz="1600" i="1" dirty="0">
                    <a:latin typeface="PT Serif" panose="020A0603040505020204" pitchFamily="18" charset="0"/>
                  </a:rPr>
                  <a:t>C</a:t>
                </a:r>
                <a:r>
                  <a:rPr lang="en-US" sz="1600" dirty="0">
                    <a:latin typeface="PT Serif" panose="020A0603040505020204" pitchFamily="18" charset="0"/>
                  </a:rPr>
                  <a:t>, but </a:t>
                </a:r>
                <a:r>
                  <a:rPr lang="en-US" sz="1600" i="1" dirty="0">
                    <a:latin typeface="PT Serif" panose="020A0603040505020204" pitchFamily="18" charset="0"/>
                  </a:rPr>
                  <a:t>C</a:t>
                </a:r>
                <a14:m>
                  <m:oMath xmlns:m="http://schemas.openxmlformats.org/officeDocument/2006/math">
                    <m:r>
                      <a:rPr lang="en-CA" sz="1600" b="0" i="1" smtClean="0">
                        <a:latin typeface="Cambria Math" panose="02040503050406030204" pitchFamily="18" charset="0"/>
                        <a:ea typeface="Cambria Math" panose="02040503050406030204" pitchFamily="18" charset="0"/>
                      </a:rPr>
                      <m:t> </m:t>
                    </m:r>
                    <m:r>
                      <a:rPr lang="en-US" sz="1600" i="1" smtClean="0">
                        <a:latin typeface="Cambria Math" panose="02040503050406030204" pitchFamily="18" charset="0"/>
                        <a:ea typeface="Cambria Math" panose="02040503050406030204" pitchFamily="18" charset="0"/>
                      </a:rPr>
                      <m:t>∼</m:t>
                    </m:r>
                  </m:oMath>
                </a14:m>
                <a:r>
                  <a:rPr lang="en-US" sz="1600" dirty="0">
                    <a:latin typeface="PT Serif" panose="020A0603040505020204" pitchFamily="18" charset="0"/>
                  </a:rPr>
                  <a:t> </a:t>
                </a:r>
                <a:r>
                  <a:rPr lang="en-US" sz="1600" i="1" dirty="0">
                    <a:latin typeface="PT Serif" panose="020A0603040505020204" pitchFamily="18" charset="0"/>
                  </a:rPr>
                  <a:t>D</a:t>
                </a:r>
                <a:r>
                  <a:rPr lang="en-US" sz="1600" dirty="0">
                    <a:latin typeface="PT Serif" panose="020A0603040505020204" pitchFamily="18" charset="0"/>
                  </a:rPr>
                  <a:t>, and </a:t>
                </a:r>
                <a:r>
                  <a:rPr lang="en-US" sz="1600" i="1" dirty="0">
                    <a:latin typeface="PT Serif" panose="020A0603040505020204" pitchFamily="18" charset="0"/>
                  </a:rPr>
                  <a:t>D</a:t>
                </a:r>
                <a:r>
                  <a:rPr lang="en-US" sz="1600" dirty="0">
                    <a:latin typeface="PT Serif" panose="020A0603040505020204" pitchFamily="18" charset="0"/>
                  </a:rPr>
                  <a:t> lies below the </a:t>
                </a:r>
                <a:r>
                  <a:rPr lang="en-US" sz="1600" i="1" dirty="0">
                    <a:latin typeface="PT Serif" panose="020A0603040505020204" pitchFamily="18" charset="0"/>
                  </a:rPr>
                  <a:t>BL</a:t>
                </a:r>
                <a:r>
                  <a:rPr lang="en-US" sz="1600" dirty="0">
                    <a:latin typeface="PT Serif" panose="020A0603040505020204" pitchFamily="18" charset="0"/>
                  </a:rPr>
                  <a:t>, which means that there is unspent income that the consumer can use to move to a higher indifference curve.</a:t>
                </a:r>
              </a:p>
              <a:p>
                <a:pPr>
                  <a:lnSpc>
                    <a:spcPct val="100000"/>
                  </a:lnSpc>
                  <a:spcBef>
                    <a:spcPts val="500"/>
                  </a:spcBef>
                </a:pPr>
                <a:r>
                  <a:rPr lang="en-US" sz="1600" dirty="0">
                    <a:latin typeface="PT Serif" panose="020A0603040505020204" pitchFamily="18" charset="0"/>
                  </a:rPr>
                  <a:t>The best the consumer can do is to consume bundle </a:t>
                </a:r>
                <a:r>
                  <a:rPr lang="en-US" sz="1600" i="1" dirty="0">
                    <a:latin typeface="PT Serif" panose="020A0603040505020204" pitchFamily="18" charset="0"/>
                  </a:rPr>
                  <a:t>A</a:t>
                </a:r>
                <a:r>
                  <a:rPr lang="en-US" sz="1600" dirty="0">
                    <a:latin typeface="PT Serif" panose="020A0603040505020204" pitchFamily="18" charset="0"/>
                  </a:rPr>
                  <a:t>, which consists of </a:t>
                </a:r>
                <a14:m>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oMath>
                </a14:m>
                <a:r>
                  <a:rPr lang="en-US" sz="1600" dirty="0">
                    <a:latin typeface="PT Serif" panose="020A0603040505020204" pitchFamily="18" charset="0"/>
                  </a:rPr>
                  <a:t> and </a:t>
                </a:r>
                <a14:m>
                  <m:oMath xmlns:m="http://schemas.openxmlformats.org/officeDocument/2006/math">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i="1">
                            <a:latin typeface="Cambria Math" panose="02040503050406030204" pitchFamily="18" charset="0"/>
                          </a:rPr>
                          <m:t>𝐴</m:t>
                        </m:r>
                      </m:sub>
                    </m:sSub>
                  </m:oMath>
                </a14:m>
                <a:r>
                  <a:rPr lang="en-US" sz="1600" i="1" dirty="0">
                    <a:latin typeface="PT Serif" panose="020A0603040505020204" pitchFamily="18" charset="0"/>
                  </a:rPr>
                  <a:t>.</a:t>
                </a:r>
                <a:endParaRPr lang="en-US"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0000"/>
              </a:xfrm>
              <a:prstGeom prst="rect">
                <a:avLst/>
              </a:prstGeom>
              <a:blipFill>
                <a:blip r:embed="rId3"/>
                <a:stretch>
                  <a:fillRect l="-384" t="-423" r="-768"/>
                </a:stretch>
              </a:blipFill>
              <a:ln w="12700">
                <a:solidFill>
                  <a:srgbClr val="2F2873"/>
                </a:solidFill>
              </a:ln>
            </p:spPr>
            <p:txBody>
              <a:bodyPr/>
              <a:lstStyle/>
              <a:p>
                <a:r>
                  <a:rPr lang="en-CA">
                    <a:noFill/>
                  </a:rPr>
                  <a:t> </a:t>
                </a:r>
              </a:p>
            </p:txBody>
          </p:sp>
        </mc:Fallback>
      </mc:AlternateContent>
      <p:cxnSp>
        <p:nvCxnSpPr>
          <p:cNvPr id="47" name="Straight Connector 46">
            <a:extLst>
              <a:ext uri="{FF2B5EF4-FFF2-40B4-BE49-F238E27FC236}">
                <a16:creationId xmlns:a16="http://schemas.microsoft.com/office/drawing/2014/main" id="{8EEE12BB-4B4E-4A1F-836C-6F91A4444EA5}"/>
              </a:ext>
            </a:extLst>
          </p:cNvPr>
          <p:cNvCxnSpPr/>
          <p:nvPr/>
        </p:nvCxnSpPr>
        <p:spPr>
          <a:xfrm>
            <a:off x="1293543"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85FA693B-12F6-4654-A2DD-B9E074DA6C36}"/>
              </a:ext>
            </a:extLst>
          </p:cNvPr>
          <p:cNvCxnSpPr>
            <a:cxnSpLocks/>
          </p:cNvCxnSpPr>
          <p:nvPr/>
        </p:nvCxnSpPr>
        <p:spPr>
          <a:xfrm>
            <a:off x="1282392" y="5670624"/>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EFB0029-29C9-4D86-9784-FDBEDE6052F2}"/>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49" name="TextBox 48">
                <a:extLst>
                  <a:ext uri="{FF2B5EF4-FFF2-40B4-BE49-F238E27FC236}">
                    <a16:creationId xmlns:a16="http://schemas.microsoft.com/office/drawing/2014/main" id="{FEFB0029-29C9-4D86-9784-FDBEDE6052F2}"/>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4"/>
                <a:stretch>
                  <a:fillRect r="-12500"/>
                </a:stretch>
              </a:blipFill>
            </p:spPr>
            <p:txBody>
              <a:bodyPr/>
              <a:lstStyle/>
              <a:p>
                <a:r>
                  <a:rPr lang="en-CA">
                    <a:noFill/>
                  </a:rPr>
                  <a:t> </a:t>
                </a:r>
              </a:p>
            </p:txBody>
          </p:sp>
        </mc:Fallback>
      </mc:AlternateContent>
      <p:sp>
        <p:nvSpPr>
          <p:cNvPr id="50" name="Freeform: Shape 49">
            <a:extLst>
              <a:ext uri="{FF2B5EF4-FFF2-40B4-BE49-F238E27FC236}">
                <a16:creationId xmlns:a16="http://schemas.microsoft.com/office/drawing/2014/main" id="{1AB3929C-2150-4D8E-88C4-D88270F55EE3}"/>
              </a:ext>
            </a:extLst>
          </p:cNvPr>
          <p:cNvSpPr/>
          <p:nvPr/>
        </p:nvSpPr>
        <p:spPr>
          <a:xfrm>
            <a:off x="1628078" y="2051824"/>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51" name="Flowchart: Connector 50">
            <a:extLst>
              <a:ext uri="{FF2B5EF4-FFF2-40B4-BE49-F238E27FC236}">
                <a16:creationId xmlns:a16="http://schemas.microsoft.com/office/drawing/2014/main" id="{1D1E3F46-3956-4E0E-860B-6D7DDE5E1516}"/>
              </a:ext>
            </a:extLst>
          </p:cNvPr>
          <p:cNvSpPr/>
          <p:nvPr/>
        </p:nvSpPr>
        <p:spPr>
          <a:xfrm>
            <a:off x="2341756" y="4098068"/>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52" name="Straight Connector 51">
            <a:extLst>
              <a:ext uri="{FF2B5EF4-FFF2-40B4-BE49-F238E27FC236}">
                <a16:creationId xmlns:a16="http://schemas.microsoft.com/office/drawing/2014/main" id="{842B3519-12EA-4673-9D86-B13137E7020C}"/>
              </a:ext>
            </a:extLst>
          </p:cNvPr>
          <p:cNvCxnSpPr>
            <a:cxnSpLocks/>
          </p:cNvCxnSpPr>
          <p:nvPr/>
        </p:nvCxnSpPr>
        <p:spPr>
          <a:xfrm flipH="1" flipV="1">
            <a:off x="1303069" y="4107594"/>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D62648E8-88BD-40F8-9D5E-2AE3B7D8C4FE}"/>
              </a:ext>
            </a:extLst>
          </p:cNvPr>
          <p:cNvCxnSpPr>
            <a:cxnSpLocks/>
          </p:cNvCxnSpPr>
          <p:nvPr/>
        </p:nvCxnSpPr>
        <p:spPr>
          <a:xfrm flipH="1">
            <a:off x="2362739"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2AF95CCA-5F44-43E1-AD38-1050D4F5F570}"/>
                  </a:ext>
                </a:extLst>
              </p:cNvPr>
              <p:cNvSpPr txBox="1"/>
              <p:nvPr/>
            </p:nvSpPr>
            <p:spPr>
              <a:xfrm>
                <a:off x="942983" y="392962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54" name="TextBox 53">
                <a:extLst>
                  <a:ext uri="{FF2B5EF4-FFF2-40B4-BE49-F238E27FC236}">
                    <a16:creationId xmlns:a16="http://schemas.microsoft.com/office/drawing/2014/main" id="{2AF95CCA-5F44-43E1-AD38-1050D4F5F570}"/>
                  </a:ext>
                </a:extLst>
              </p:cNvPr>
              <p:cNvSpPr txBox="1">
                <a:spLocks noRot="1" noChangeAspect="1" noMove="1" noResize="1" noEditPoints="1" noAdjustHandles="1" noChangeArrowheads="1" noChangeShapeType="1" noTextEdit="1"/>
              </p:cNvSpPr>
              <p:nvPr/>
            </p:nvSpPr>
            <p:spPr>
              <a:xfrm>
                <a:off x="942983" y="3929623"/>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19C72A4A-1BF6-4FDE-B653-6414F4B5C1DC}"/>
                  </a:ext>
                </a:extLst>
              </p:cNvPr>
              <p:cNvSpPr txBox="1"/>
              <p:nvPr/>
            </p:nvSpPr>
            <p:spPr>
              <a:xfrm>
                <a:off x="2311553" y="380814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55" name="TextBox 54">
                <a:extLst>
                  <a:ext uri="{FF2B5EF4-FFF2-40B4-BE49-F238E27FC236}">
                    <a16:creationId xmlns:a16="http://schemas.microsoft.com/office/drawing/2014/main" id="{19C72A4A-1BF6-4FDE-B653-6414F4B5C1DC}"/>
                  </a:ext>
                </a:extLst>
              </p:cNvPr>
              <p:cNvSpPr txBox="1">
                <a:spLocks noRot="1" noChangeAspect="1" noMove="1" noResize="1" noEditPoints="1" noAdjustHandles="1" noChangeArrowheads="1" noChangeShapeType="1" noTextEdit="1"/>
              </p:cNvSpPr>
              <p:nvPr/>
            </p:nvSpPr>
            <p:spPr>
              <a:xfrm>
                <a:off x="2311553" y="3808144"/>
                <a:ext cx="332452" cy="338554"/>
              </a:xfrm>
              <a:prstGeom prst="rect">
                <a:avLst/>
              </a:prstGeom>
              <a:blipFill>
                <a:blip r:embed="rId6"/>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D9C53C19-C825-4849-8F64-18B257DAEC66}"/>
                  </a:ext>
                </a:extLst>
              </p:cNvPr>
              <p:cNvSpPr txBox="1"/>
              <p:nvPr/>
            </p:nvSpPr>
            <p:spPr>
              <a:xfrm>
                <a:off x="2764634" y="331547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56" name="TextBox 55">
                <a:extLst>
                  <a:ext uri="{FF2B5EF4-FFF2-40B4-BE49-F238E27FC236}">
                    <a16:creationId xmlns:a16="http://schemas.microsoft.com/office/drawing/2014/main" id="{D9C53C19-C825-4849-8F64-18B257DAEC66}"/>
                  </a:ext>
                </a:extLst>
              </p:cNvPr>
              <p:cNvSpPr txBox="1">
                <a:spLocks noRot="1" noChangeAspect="1" noMove="1" noResize="1" noEditPoints="1" noAdjustHandles="1" noChangeArrowheads="1" noChangeShapeType="1" noTextEdit="1"/>
              </p:cNvSpPr>
              <p:nvPr/>
            </p:nvSpPr>
            <p:spPr>
              <a:xfrm>
                <a:off x="2764634" y="3315474"/>
                <a:ext cx="332452" cy="338554"/>
              </a:xfrm>
              <a:prstGeom prst="rect">
                <a:avLst/>
              </a:prstGeom>
              <a:blipFill>
                <a:blip r:embed="rId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14D6352F-353C-46A7-B137-0682E46D1E4F}"/>
                  </a:ext>
                </a:extLst>
              </p:cNvPr>
              <p:cNvSpPr txBox="1"/>
              <p:nvPr/>
            </p:nvSpPr>
            <p:spPr>
              <a:xfrm>
                <a:off x="1391105" y="309299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57" name="TextBox 56">
                <a:extLst>
                  <a:ext uri="{FF2B5EF4-FFF2-40B4-BE49-F238E27FC236}">
                    <a16:creationId xmlns:a16="http://schemas.microsoft.com/office/drawing/2014/main" id="{14D6352F-353C-46A7-B137-0682E46D1E4F}"/>
                  </a:ext>
                </a:extLst>
              </p:cNvPr>
              <p:cNvSpPr txBox="1">
                <a:spLocks noRot="1" noChangeAspect="1" noMove="1" noResize="1" noEditPoints="1" noAdjustHandles="1" noChangeArrowheads="1" noChangeShapeType="1" noTextEdit="1"/>
              </p:cNvSpPr>
              <p:nvPr/>
            </p:nvSpPr>
            <p:spPr>
              <a:xfrm>
                <a:off x="1391105" y="3092995"/>
                <a:ext cx="332452" cy="338554"/>
              </a:xfrm>
              <a:prstGeom prst="rect">
                <a:avLst/>
              </a:prstGeom>
              <a:blipFill>
                <a:blip r:embed="rId8"/>
                <a:stretch>
                  <a:fillRect/>
                </a:stretch>
              </a:blipFill>
            </p:spPr>
            <p:txBody>
              <a:bodyPr/>
              <a:lstStyle/>
              <a:p>
                <a:r>
                  <a:rPr lang="en-CA">
                    <a:noFill/>
                  </a:rPr>
                  <a:t> </a:t>
                </a:r>
              </a:p>
            </p:txBody>
          </p:sp>
        </mc:Fallback>
      </mc:AlternateContent>
      <p:sp>
        <p:nvSpPr>
          <p:cNvPr id="58" name="Freeform: Shape 57">
            <a:extLst>
              <a:ext uri="{FF2B5EF4-FFF2-40B4-BE49-F238E27FC236}">
                <a16:creationId xmlns:a16="http://schemas.microsoft.com/office/drawing/2014/main" id="{DBC7BE3F-8810-45B1-A208-747F5CF0D83C}"/>
              </a:ext>
            </a:extLst>
          </p:cNvPr>
          <p:cNvSpPr/>
          <p:nvPr/>
        </p:nvSpPr>
        <p:spPr>
          <a:xfrm>
            <a:off x="2115013" y="1602057"/>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59" name="Flowchart: Connector 58">
            <a:extLst>
              <a:ext uri="{FF2B5EF4-FFF2-40B4-BE49-F238E27FC236}">
                <a16:creationId xmlns:a16="http://schemas.microsoft.com/office/drawing/2014/main" id="{82557187-2E3F-4F22-B5F0-0BF61A20BAC6}"/>
              </a:ext>
            </a:extLst>
          </p:cNvPr>
          <p:cNvSpPr/>
          <p:nvPr/>
        </p:nvSpPr>
        <p:spPr>
          <a:xfrm rot="21356422" flipV="1">
            <a:off x="2806490" y="3611709"/>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0" name="Freeform: Shape 59">
            <a:extLst>
              <a:ext uri="{FF2B5EF4-FFF2-40B4-BE49-F238E27FC236}">
                <a16:creationId xmlns:a16="http://schemas.microsoft.com/office/drawing/2014/main" id="{57D4B54A-37BF-4306-B0FF-4FCCD1199CF6}"/>
              </a:ext>
            </a:extLst>
          </p:cNvPr>
          <p:cNvSpPr/>
          <p:nvPr/>
        </p:nvSpPr>
        <p:spPr>
          <a:xfrm>
            <a:off x="1457095" y="2304582"/>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61" name="Flowchart: Connector 60">
            <a:extLst>
              <a:ext uri="{FF2B5EF4-FFF2-40B4-BE49-F238E27FC236}">
                <a16:creationId xmlns:a16="http://schemas.microsoft.com/office/drawing/2014/main" id="{6102693B-C52D-4E86-9A3C-8CD460F05EFC}"/>
              </a:ext>
            </a:extLst>
          </p:cNvPr>
          <p:cNvSpPr/>
          <p:nvPr/>
        </p:nvSpPr>
        <p:spPr>
          <a:xfrm rot="21356422" flipV="1">
            <a:off x="1636955" y="3138862"/>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Flowchart: Connector 61">
            <a:extLst>
              <a:ext uri="{FF2B5EF4-FFF2-40B4-BE49-F238E27FC236}">
                <a16:creationId xmlns:a16="http://schemas.microsoft.com/office/drawing/2014/main" id="{1B9BF9C9-644A-42C2-B011-68D6BA99D91A}"/>
              </a:ext>
            </a:extLst>
          </p:cNvPr>
          <p:cNvSpPr/>
          <p:nvPr/>
        </p:nvSpPr>
        <p:spPr>
          <a:xfrm rot="21356422" flipV="1">
            <a:off x="2078867" y="4222465"/>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FFB962F1-88CC-4B80-971E-83FBA01F2CCB}"/>
                  </a:ext>
                </a:extLst>
              </p:cNvPr>
              <p:cNvSpPr txBox="1"/>
              <p:nvPr/>
            </p:nvSpPr>
            <p:spPr>
              <a:xfrm>
                <a:off x="1852848" y="417061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oMath>
                  </m:oMathPara>
                </a14:m>
                <a:endParaRPr lang="en-CA" sz="1600" dirty="0"/>
              </a:p>
            </p:txBody>
          </p:sp>
        </mc:Choice>
        <mc:Fallback xmlns="">
          <p:sp>
            <p:nvSpPr>
              <p:cNvPr id="63" name="TextBox 62">
                <a:extLst>
                  <a:ext uri="{FF2B5EF4-FFF2-40B4-BE49-F238E27FC236}">
                    <a16:creationId xmlns:a16="http://schemas.microsoft.com/office/drawing/2014/main" id="{FFB962F1-88CC-4B80-971E-83FBA01F2CCB}"/>
                  </a:ext>
                </a:extLst>
              </p:cNvPr>
              <p:cNvSpPr txBox="1">
                <a:spLocks noRot="1" noChangeAspect="1" noMove="1" noResize="1" noEditPoints="1" noAdjustHandles="1" noChangeArrowheads="1" noChangeShapeType="1" noTextEdit="1"/>
              </p:cNvSpPr>
              <p:nvPr/>
            </p:nvSpPr>
            <p:spPr>
              <a:xfrm>
                <a:off x="1852848" y="4170615"/>
                <a:ext cx="332452" cy="338554"/>
              </a:xfrm>
              <a:prstGeom prst="rect">
                <a:avLst/>
              </a:prstGeom>
              <a:blipFill>
                <a:blip r:embed="rId9"/>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D3D61E57-D914-45DD-BD99-32005DE895A7}"/>
                  </a:ext>
                </a:extLst>
              </p:cNvPr>
              <p:cNvSpPr txBox="1"/>
              <p:nvPr/>
            </p:nvSpPr>
            <p:spPr>
              <a:xfrm>
                <a:off x="2193069" y="563385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66" name="TextBox 65">
                <a:extLst>
                  <a:ext uri="{FF2B5EF4-FFF2-40B4-BE49-F238E27FC236}">
                    <a16:creationId xmlns:a16="http://schemas.microsoft.com/office/drawing/2014/main" id="{D3D61E57-D914-45DD-BD99-32005DE895A7}"/>
                  </a:ext>
                </a:extLst>
              </p:cNvPr>
              <p:cNvSpPr txBox="1">
                <a:spLocks noRot="1" noChangeAspect="1" noMove="1" noResize="1" noEditPoints="1" noAdjustHandles="1" noChangeArrowheads="1" noChangeShapeType="1" noTextEdit="1"/>
              </p:cNvSpPr>
              <p:nvPr/>
            </p:nvSpPr>
            <p:spPr>
              <a:xfrm>
                <a:off x="2193069" y="5633854"/>
                <a:ext cx="332452" cy="338554"/>
              </a:xfrm>
              <a:prstGeom prst="rect">
                <a:avLst/>
              </a:prstGeom>
              <a:blipFill>
                <a:blip r:embed="rId10"/>
                <a:stretch>
                  <a:fillRect r="-5556"/>
                </a:stretch>
              </a:blipFill>
            </p:spPr>
            <p:txBody>
              <a:bodyPr/>
              <a:lstStyle/>
              <a:p>
                <a:r>
                  <a:rPr lang="en-CA">
                    <a:noFill/>
                  </a:rPr>
                  <a:t> </a:t>
                </a:r>
              </a:p>
            </p:txBody>
          </p:sp>
        </mc:Fallback>
      </mc:AlternateContent>
      <p:cxnSp>
        <p:nvCxnSpPr>
          <p:cNvPr id="12" name="Straight Connector 11">
            <a:extLst>
              <a:ext uri="{FF2B5EF4-FFF2-40B4-BE49-F238E27FC236}">
                <a16:creationId xmlns:a16="http://schemas.microsoft.com/office/drawing/2014/main" id="{FF796E6A-297C-45A1-AF91-128E3C61D3BD}"/>
              </a:ext>
            </a:extLst>
          </p:cNvPr>
          <p:cNvCxnSpPr>
            <a:cxnSpLocks/>
          </p:cNvCxnSpPr>
          <p:nvPr/>
        </p:nvCxnSpPr>
        <p:spPr>
          <a:xfrm>
            <a:off x="1293543" y="2676525"/>
            <a:ext cx="2216420" cy="29940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578D689C-DE52-4433-9833-0A310481A6CE}"/>
              </a:ext>
            </a:extLst>
          </p:cNvPr>
          <p:cNvCxnSpPr>
            <a:cxnSpLocks/>
          </p:cNvCxnSpPr>
          <p:nvPr/>
        </p:nvCxnSpPr>
        <p:spPr>
          <a:xfrm>
            <a:off x="2277456" y="2881590"/>
            <a:ext cx="1091640" cy="150595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453F4250-A129-4764-9EBA-D5FA7A84A23D}"/>
                  </a:ext>
                </a:extLst>
              </p:cNvPr>
              <p:cNvSpPr txBox="1"/>
              <p:nvPr/>
            </p:nvSpPr>
            <p:spPr>
              <a:xfrm>
                <a:off x="3151452" y="5638953"/>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Sub>
                        </m:den>
                      </m:f>
                    </m:oMath>
                  </m:oMathPara>
                </a14:m>
                <a:endParaRPr lang="en-CA" sz="1600" dirty="0"/>
              </a:p>
            </p:txBody>
          </p:sp>
        </mc:Choice>
        <mc:Fallback xmlns="">
          <p:sp>
            <p:nvSpPr>
              <p:cNvPr id="81" name="TextBox 80">
                <a:extLst>
                  <a:ext uri="{FF2B5EF4-FFF2-40B4-BE49-F238E27FC236}">
                    <a16:creationId xmlns:a16="http://schemas.microsoft.com/office/drawing/2014/main" id="{453F4250-A129-4764-9EBA-D5FA7A84A23D}"/>
                  </a:ext>
                </a:extLst>
              </p:cNvPr>
              <p:cNvSpPr txBox="1">
                <a:spLocks noRot="1" noChangeAspect="1" noMove="1" noResize="1" noEditPoints="1" noAdjustHandles="1" noChangeArrowheads="1" noChangeShapeType="1" noTextEdit="1"/>
              </p:cNvSpPr>
              <p:nvPr/>
            </p:nvSpPr>
            <p:spPr>
              <a:xfrm>
                <a:off x="3151452" y="5638953"/>
                <a:ext cx="691881" cy="338554"/>
              </a:xfrm>
              <a:prstGeom prst="rect">
                <a:avLst/>
              </a:prstGeom>
              <a:blipFill>
                <a:blip r:embed="rId11"/>
                <a:stretch>
                  <a:fillRect l="-19469" t="-101786" r="-40708" b="-16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F286FBA7-083D-42D4-9D98-6D008A93493F}"/>
                  </a:ext>
                </a:extLst>
              </p:cNvPr>
              <p:cNvSpPr txBox="1"/>
              <p:nvPr/>
            </p:nvSpPr>
            <p:spPr>
              <a:xfrm>
                <a:off x="672235" y="2496739"/>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𝑌</m:t>
                              </m:r>
                            </m:sub>
                          </m:sSub>
                        </m:den>
                      </m:f>
                    </m:oMath>
                  </m:oMathPara>
                </a14:m>
                <a:endParaRPr lang="en-CA" sz="1600" dirty="0"/>
              </a:p>
            </p:txBody>
          </p:sp>
        </mc:Choice>
        <mc:Fallback xmlns="">
          <p:sp>
            <p:nvSpPr>
              <p:cNvPr id="82" name="TextBox 81">
                <a:extLst>
                  <a:ext uri="{FF2B5EF4-FFF2-40B4-BE49-F238E27FC236}">
                    <a16:creationId xmlns:a16="http://schemas.microsoft.com/office/drawing/2014/main" id="{F286FBA7-083D-42D4-9D98-6D008A93493F}"/>
                  </a:ext>
                </a:extLst>
              </p:cNvPr>
              <p:cNvSpPr txBox="1">
                <a:spLocks noRot="1" noChangeAspect="1" noMove="1" noResize="1" noEditPoints="1" noAdjustHandles="1" noChangeArrowheads="1" noChangeShapeType="1" noTextEdit="1"/>
              </p:cNvSpPr>
              <p:nvPr/>
            </p:nvSpPr>
            <p:spPr>
              <a:xfrm>
                <a:off x="672235" y="2496739"/>
                <a:ext cx="691881" cy="338554"/>
              </a:xfrm>
              <a:prstGeom prst="rect">
                <a:avLst/>
              </a:prstGeom>
              <a:blipFill>
                <a:blip r:embed="rId12"/>
                <a:stretch>
                  <a:fillRect l="-18421" t="-103636" r="-40351" b="-16727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0E326678-9930-45ED-8BAB-3FB8F1453A94}"/>
                  </a:ext>
                </a:extLst>
              </p:cNvPr>
              <p:cNvSpPr txBox="1"/>
              <p:nvPr/>
            </p:nvSpPr>
            <p:spPr>
              <a:xfrm>
                <a:off x="5187823" y="523901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84" name="TextBox 83">
                <a:extLst>
                  <a:ext uri="{FF2B5EF4-FFF2-40B4-BE49-F238E27FC236}">
                    <a16:creationId xmlns:a16="http://schemas.microsoft.com/office/drawing/2014/main" id="{0E326678-9930-45ED-8BAB-3FB8F1453A94}"/>
                  </a:ext>
                </a:extLst>
              </p:cNvPr>
              <p:cNvSpPr txBox="1">
                <a:spLocks noRot="1" noChangeAspect="1" noMove="1" noResize="1" noEditPoints="1" noAdjustHandles="1" noChangeArrowheads="1" noChangeShapeType="1" noTextEdit="1"/>
              </p:cNvSpPr>
              <p:nvPr/>
            </p:nvSpPr>
            <p:spPr>
              <a:xfrm>
                <a:off x="5187823" y="5239015"/>
                <a:ext cx="332452" cy="338554"/>
              </a:xfrm>
              <a:prstGeom prst="rect">
                <a:avLst/>
              </a:prstGeom>
              <a:blipFill>
                <a:blip r:embed="rId13"/>
                <a:stretch>
                  <a:fillRect r="-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E9639333-641E-476E-8597-56B927905E82}"/>
                  </a:ext>
                </a:extLst>
              </p:cNvPr>
              <p:cNvSpPr txBox="1"/>
              <p:nvPr/>
            </p:nvSpPr>
            <p:spPr>
              <a:xfrm>
                <a:off x="5378769" y="496959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85" name="TextBox 84">
                <a:extLst>
                  <a:ext uri="{FF2B5EF4-FFF2-40B4-BE49-F238E27FC236}">
                    <a16:creationId xmlns:a16="http://schemas.microsoft.com/office/drawing/2014/main" id="{E9639333-641E-476E-8597-56B927905E82}"/>
                  </a:ext>
                </a:extLst>
              </p:cNvPr>
              <p:cNvSpPr txBox="1">
                <a:spLocks noRot="1" noChangeAspect="1" noMove="1" noResize="1" noEditPoints="1" noAdjustHandles="1" noChangeArrowheads="1" noChangeShapeType="1" noTextEdit="1"/>
              </p:cNvSpPr>
              <p:nvPr/>
            </p:nvSpPr>
            <p:spPr>
              <a:xfrm>
                <a:off x="5378769" y="4969597"/>
                <a:ext cx="332452" cy="338554"/>
              </a:xfrm>
              <a:prstGeom prst="rect">
                <a:avLst/>
              </a:prstGeom>
              <a:blipFill>
                <a:blip r:embed="rId14"/>
                <a:stretch>
                  <a:fillRect r="-545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6931F30E-6DCC-4787-B3F8-D60C0D2C7F0C}"/>
                  </a:ext>
                </a:extLst>
              </p:cNvPr>
              <p:cNvSpPr txBox="1"/>
              <p:nvPr/>
            </p:nvSpPr>
            <p:spPr>
              <a:xfrm>
                <a:off x="5853564" y="452783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3</m:t>
                          </m:r>
                        </m:sub>
                      </m:sSub>
                    </m:oMath>
                  </m:oMathPara>
                </a14:m>
                <a:endParaRPr lang="en-CA" sz="1600" dirty="0"/>
              </a:p>
            </p:txBody>
          </p:sp>
        </mc:Choice>
        <mc:Fallback xmlns="">
          <p:sp>
            <p:nvSpPr>
              <p:cNvPr id="86" name="TextBox 85">
                <a:extLst>
                  <a:ext uri="{FF2B5EF4-FFF2-40B4-BE49-F238E27FC236}">
                    <a16:creationId xmlns:a16="http://schemas.microsoft.com/office/drawing/2014/main" id="{6931F30E-6DCC-4787-B3F8-D60C0D2C7F0C}"/>
                  </a:ext>
                </a:extLst>
              </p:cNvPr>
              <p:cNvSpPr txBox="1">
                <a:spLocks noRot="1" noChangeAspect="1" noMove="1" noResize="1" noEditPoints="1" noAdjustHandles="1" noChangeArrowheads="1" noChangeShapeType="1" noTextEdit="1"/>
              </p:cNvSpPr>
              <p:nvPr/>
            </p:nvSpPr>
            <p:spPr>
              <a:xfrm>
                <a:off x="5853564" y="4527835"/>
                <a:ext cx="332452" cy="338554"/>
              </a:xfrm>
              <a:prstGeom prst="rect">
                <a:avLst/>
              </a:prstGeom>
              <a:blipFill>
                <a:blip r:embed="rId15"/>
                <a:stretch>
                  <a:fillRect r="-5455"/>
                </a:stretch>
              </a:blipFill>
            </p:spPr>
            <p:txBody>
              <a:bodyPr/>
              <a:lstStyle/>
              <a:p>
                <a:r>
                  <a:rPr lang="en-CA">
                    <a:noFill/>
                  </a:rPr>
                  <a:t> </a:t>
                </a:r>
              </a:p>
            </p:txBody>
          </p:sp>
        </mc:Fallback>
      </mc:AlternateContent>
      <p:cxnSp>
        <p:nvCxnSpPr>
          <p:cNvPr id="93" name="Straight Arrow Connector 92">
            <a:extLst>
              <a:ext uri="{FF2B5EF4-FFF2-40B4-BE49-F238E27FC236}">
                <a16:creationId xmlns:a16="http://schemas.microsoft.com/office/drawing/2014/main" id="{5E89B2D0-522F-4C35-BD81-295B0BAB5F02}"/>
              </a:ext>
            </a:extLst>
          </p:cNvPr>
          <p:cNvCxnSpPr>
            <a:cxnSpLocks/>
          </p:cNvCxnSpPr>
          <p:nvPr/>
        </p:nvCxnSpPr>
        <p:spPr>
          <a:xfrm rot="21660000" flipH="1">
            <a:off x="3408143" y="548948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0A7D95DA-0557-46A8-9C32-2E0B43C7FE8A}"/>
                  </a:ext>
                </a:extLst>
              </p:cNvPr>
              <p:cNvSpPr txBox="1"/>
              <p:nvPr/>
            </p:nvSpPr>
            <p:spPr>
              <a:xfrm>
                <a:off x="3993985" y="5316362"/>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𝐵𝐿</m:t>
                      </m:r>
                    </m:oMath>
                  </m:oMathPara>
                </a14:m>
                <a:endParaRPr lang="en-CA" sz="1600" dirty="0"/>
              </a:p>
            </p:txBody>
          </p:sp>
        </mc:Choice>
        <mc:Fallback xmlns="">
          <p:sp>
            <p:nvSpPr>
              <p:cNvPr id="97" name="TextBox 96">
                <a:extLst>
                  <a:ext uri="{FF2B5EF4-FFF2-40B4-BE49-F238E27FC236}">
                    <a16:creationId xmlns:a16="http://schemas.microsoft.com/office/drawing/2014/main" id="{0A7D95DA-0557-46A8-9C32-2E0B43C7FE8A}"/>
                  </a:ext>
                </a:extLst>
              </p:cNvPr>
              <p:cNvSpPr txBox="1">
                <a:spLocks noRot="1" noChangeAspect="1" noMove="1" noResize="1" noEditPoints="1" noAdjustHandles="1" noChangeArrowheads="1" noChangeShapeType="1" noTextEdit="1"/>
              </p:cNvSpPr>
              <p:nvPr/>
            </p:nvSpPr>
            <p:spPr>
              <a:xfrm>
                <a:off x="3993985" y="5316362"/>
                <a:ext cx="332452" cy="338554"/>
              </a:xfrm>
              <a:prstGeom prst="rect">
                <a:avLst/>
              </a:prstGeom>
              <a:blipFill>
                <a:blip r:embed="rId16"/>
                <a:stretch>
                  <a:fillRect r="-21818"/>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FB011C26-B387-4292-8312-38CEB37364C2}"/>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34" name="TextBox 33">
                <a:extLst>
                  <a:ext uri="{FF2B5EF4-FFF2-40B4-BE49-F238E27FC236}">
                    <a16:creationId xmlns:a16="http://schemas.microsoft.com/office/drawing/2014/main" id="{FB011C26-B387-4292-8312-38CEB37364C2}"/>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17"/>
                <a:stretch>
                  <a:fillRect r="-8333"/>
                </a:stretch>
              </a:blipFill>
            </p:spPr>
            <p:txBody>
              <a:bodyPr/>
              <a:lstStyle/>
              <a:p>
                <a:r>
                  <a:rPr lang="en-CA">
                    <a:noFill/>
                  </a:rPr>
                  <a:t> </a:t>
                </a:r>
              </a:p>
            </p:txBody>
          </p:sp>
        </mc:Fallback>
      </mc:AlternateContent>
    </p:spTree>
    <p:extLst>
      <p:ext uri="{BB962C8B-B14F-4D97-AF65-F5344CB8AC3E}">
        <p14:creationId xmlns:p14="http://schemas.microsoft.com/office/powerpoint/2010/main" val="25459571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DFDDF3"/>
        </a:solidFill>
        <a:effectLst/>
      </p:bgPr>
    </p:bg>
    <p:spTree>
      <p:nvGrpSpPr>
        <p:cNvPr id="1" name=""/>
        <p:cNvGrpSpPr/>
        <p:nvPr/>
      </p:nvGrpSpPr>
      <p:grpSpPr>
        <a:xfrm>
          <a:off x="0" y="0"/>
          <a:ext cx="0" cy="0"/>
          <a:chOff x="0" y="0"/>
          <a:chExt cx="0" cy="0"/>
        </a:xfrm>
      </p:grpSpPr>
      <p:sp>
        <p:nvSpPr>
          <p:cNvPr id="72" name="Right Triangle 71">
            <a:extLst>
              <a:ext uri="{FF2B5EF4-FFF2-40B4-BE49-F238E27FC236}">
                <a16:creationId xmlns:a16="http://schemas.microsoft.com/office/drawing/2014/main" id="{00E42436-96A2-4CD5-8068-1BDDC74CE495}"/>
              </a:ext>
            </a:extLst>
          </p:cNvPr>
          <p:cNvSpPr/>
          <p:nvPr/>
        </p:nvSpPr>
        <p:spPr>
          <a:xfrm>
            <a:off x="1293543" y="2676525"/>
            <a:ext cx="2216418" cy="2994099"/>
          </a:xfrm>
          <a:prstGeom prst="rtTriangle">
            <a:avLst/>
          </a:prstGeom>
          <a:solidFill>
            <a:srgbClr val="DFD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Optimal Choice Graphically - 3</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47</a:t>
            </a:fld>
            <a:endParaRPr lang="en-US" dirty="0"/>
          </a:p>
        </p:txBody>
      </p:sp>
      <p:sp>
        <p:nvSpPr>
          <p:cNvPr id="6" name="Content Placeholder 5">
            <a:extLst>
              <a:ext uri="{FF2B5EF4-FFF2-40B4-BE49-F238E27FC236}">
                <a16:creationId xmlns:a16="http://schemas.microsoft.com/office/drawing/2014/main" id="{D8BC1347-3E81-464B-8BCA-D5A11356A838}"/>
              </a:ext>
            </a:extLst>
          </p:cNvPr>
          <p:cNvSpPr>
            <a:spLocks noGrp="1"/>
          </p:cNvSpPr>
          <p:nvPr>
            <p:ph idx="1"/>
          </p:nvPr>
        </p:nvSpPr>
        <p:spPr/>
        <p:txBody>
          <a:bodyPr/>
          <a:lstStyle/>
          <a:p>
            <a:endParaRPr lang="en-US" altLang="en-US" dirty="0"/>
          </a:p>
          <a:p>
            <a:endParaRPr lang="en-CA" dirty="0"/>
          </a:p>
        </p:txBody>
      </p: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pPr>
                <a:r>
                  <a:rPr lang="en-US" sz="1600" dirty="0">
                    <a:latin typeface="PT Serif" panose="020A0603040505020204" pitchFamily="18" charset="0"/>
                  </a:rPr>
                  <a:t>At bundle </a:t>
                </a:r>
                <a:r>
                  <a:rPr lang="en-US" sz="1600" i="1" dirty="0">
                    <a:latin typeface="PT Serif" panose="020A0603040505020204" pitchFamily="18" charset="0"/>
                  </a:rPr>
                  <a:t>A</a:t>
                </a:r>
                <a:r>
                  <a:rPr lang="en-US" sz="1600" dirty="0">
                    <a:latin typeface="PT Serif" panose="020A0603040505020204" pitchFamily="18" charset="0"/>
                  </a:rPr>
                  <a:t>, two conditions hold:</a:t>
                </a:r>
              </a:p>
              <a:p>
                <a:pPr lvl="1">
                  <a:lnSpc>
                    <a:spcPct val="100000"/>
                  </a:lnSpc>
                </a:pPr>
                <a14:m>
                  <m:oMath xmlns:m="http://schemas.openxmlformats.org/officeDocument/2006/math">
                    <m:sSub>
                      <m:sSubPr>
                        <m:ctrlPr>
                          <a:rPr lang="en-CA" sz="1400" i="1" smtClean="0">
                            <a:latin typeface="Cambria Math" panose="02040503050406030204" pitchFamily="18" charset="0"/>
                          </a:rPr>
                        </m:ctrlPr>
                      </m:sSubPr>
                      <m:e>
                        <m:r>
                          <a:rPr lang="en-CA" sz="1400" b="0" i="1" smtClean="0">
                            <a:latin typeface="Cambria Math" panose="02040503050406030204" pitchFamily="18" charset="0"/>
                          </a:rPr>
                          <m:t>𝑀𝑅𝑆</m:t>
                        </m:r>
                      </m:e>
                      <m:sub>
                        <m:r>
                          <a:rPr lang="en-CA" sz="1400" b="0" i="1" smtClean="0">
                            <a:latin typeface="Cambria Math" panose="02040503050406030204" pitchFamily="18" charset="0"/>
                          </a:rPr>
                          <m:t>𝑋𝑌</m:t>
                        </m:r>
                      </m:sub>
                    </m:sSub>
                    <m:r>
                      <a:rPr lang="en-CA" sz="1400" b="0" i="1" smtClean="0">
                        <a:latin typeface="Cambria Math" panose="02040503050406030204" pitchFamily="18" charset="0"/>
                      </a:rPr>
                      <m:t>=</m:t>
                    </m:r>
                    <m:f>
                      <m:fPr>
                        <m:ctrlPr>
                          <a:rPr lang="en-CA" sz="1400" b="0" i="1" smtClean="0">
                            <a:latin typeface="Cambria Math" panose="02040503050406030204" pitchFamily="18" charset="0"/>
                          </a:rPr>
                        </m:ctrlPr>
                      </m:fPr>
                      <m:num>
                        <m:sSub>
                          <m:sSubPr>
                            <m:ctrlPr>
                              <a:rPr lang="en-CA" sz="1400" b="0" i="1" smtClean="0">
                                <a:latin typeface="Cambria Math" panose="02040503050406030204" pitchFamily="18" charset="0"/>
                              </a:rPr>
                            </m:ctrlPr>
                          </m:sSubPr>
                          <m:e>
                            <m:r>
                              <a:rPr lang="en-CA" sz="1400" b="0" i="1" smtClean="0">
                                <a:latin typeface="Cambria Math" panose="02040503050406030204" pitchFamily="18" charset="0"/>
                              </a:rPr>
                              <m:t>𝑝</m:t>
                            </m:r>
                          </m:e>
                          <m:sub>
                            <m:r>
                              <a:rPr lang="en-CA" sz="1400" b="0" i="1" smtClean="0">
                                <a:latin typeface="Cambria Math" panose="02040503050406030204" pitchFamily="18" charset="0"/>
                              </a:rPr>
                              <m:t>𝑋</m:t>
                            </m:r>
                          </m:sub>
                        </m:sSub>
                      </m:num>
                      <m:den>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den>
                    </m:f>
                  </m:oMath>
                </a14:m>
                <a:r>
                  <a:rPr lang="en-US" sz="1400" dirty="0">
                    <a:latin typeface="PT Serif" panose="020A0603040505020204" pitchFamily="18" charset="0"/>
                  </a:rPr>
                  <a:t> (tangency between </a:t>
                </a:r>
                <a:r>
                  <a:rPr lang="en-US" sz="1400" i="1" dirty="0">
                    <a:latin typeface="PT Serif" panose="020A0603040505020204" pitchFamily="18" charset="0"/>
                  </a:rPr>
                  <a:t>BL</a:t>
                </a:r>
                <a:r>
                  <a:rPr lang="en-US" sz="1400" dirty="0">
                    <a:latin typeface="PT Serif" panose="020A0603040505020204" pitchFamily="18" charset="0"/>
                  </a:rPr>
                  <a:t> and indifference curve) </a:t>
                </a:r>
              </a:p>
              <a:p>
                <a:pPr lvl="1">
                  <a:lnSpc>
                    <a:spcPct val="100000"/>
                  </a:lnSpc>
                </a:pPr>
                <a14:m>
                  <m:oMath xmlns:m="http://schemas.openxmlformats.org/officeDocument/2006/math">
                    <m:sSub>
                      <m:sSubPr>
                        <m:ctrlPr>
                          <a:rPr lang="en-CA" sz="1400" b="0" i="1" smtClean="0">
                            <a:latin typeface="Cambria Math" panose="02040503050406030204" pitchFamily="18" charset="0"/>
                          </a:rPr>
                        </m:ctrlPr>
                      </m:sSubPr>
                      <m:e>
                        <m:r>
                          <a:rPr lang="en-CA" sz="1400" b="0" i="1" smtClean="0">
                            <a:latin typeface="Cambria Math" panose="02040503050406030204" pitchFamily="18" charset="0"/>
                          </a:rPr>
                          <m:t>𝑝</m:t>
                        </m:r>
                      </m:e>
                      <m:sub>
                        <m:r>
                          <a:rPr lang="en-CA" sz="1400" b="0" i="1" smtClean="0">
                            <a:latin typeface="Cambria Math" panose="02040503050406030204" pitchFamily="18" charset="0"/>
                          </a:rPr>
                          <m:t>𝑋</m:t>
                        </m:r>
                      </m:sub>
                    </m:sSub>
                    <m:r>
                      <a:rPr lang="en-CA" sz="1400" b="0" i="1" smtClean="0">
                        <a:latin typeface="Cambria Math" panose="02040503050406030204" pitchFamily="18" charset="0"/>
                      </a:rPr>
                      <m:t>𝑋</m:t>
                    </m:r>
                    <m:r>
                      <a:rPr lang="en-CA" sz="1400" b="0" i="1" smtClean="0">
                        <a:latin typeface="Cambria Math" panose="02040503050406030204" pitchFamily="18" charset="0"/>
                      </a:rPr>
                      <m:t>+</m:t>
                    </m:r>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r>
                      <a:rPr lang="en-CA" sz="1400" b="0" i="1" smtClean="0">
                        <a:latin typeface="Cambria Math" panose="02040503050406030204" pitchFamily="18" charset="0"/>
                      </a:rPr>
                      <m:t>𝑌</m:t>
                    </m:r>
                    <m:r>
                      <a:rPr lang="en-CA" sz="1400" b="0" i="1" smtClean="0">
                        <a:latin typeface="Cambria Math" panose="02040503050406030204" pitchFamily="18" charset="0"/>
                      </a:rPr>
                      <m:t>=</m:t>
                    </m:r>
                    <m:r>
                      <a:rPr lang="en-CA" sz="1400" b="0" i="1" smtClean="0">
                        <a:latin typeface="Cambria Math" panose="02040503050406030204" pitchFamily="18" charset="0"/>
                      </a:rPr>
                      <m:t>𝐼</m:t>
                    </m:r>
                  </m:oMath>
                </a14:m>
                <a:r>
                  <a:rPr lang="en-US" sz="1400" dirty="0">
                    <a:latin typeface="PT Serif" panose="020A0603040505020204" pitchFamily="18" charset="0"/>
                  </a:rPr>
                  <a:t> (expenditure = income)</a:t>
                </a:r>
              </a:p>
              <a:p>
                <a:pPr>
                  <a:lnSpc>
                    <a:spcPct val="100000"/>
                  </a:lnSpc>
                  <a:spcBef>
                    <a:spcPts val="500"/>
                  </a:spcBef>
                </a:pPr>
                <a:r>
                  <a:rPr lang="en-US" sz="1600" dirty="0">
                    <a:latin typeface="PT Serif" panose="020A0603040505020204" pitchFamily="18" charset="0"/>
                  </a:rPr>
                  <a:t>The consumer would certainly prefer bundle </a:t>
                </a:r>
                <a:r>
                  <a:rPr lang="en-US" sz="1600" i="1" dirty="0">
                    <a:latin typeface="PT Serif" panose="020A0603040505020204" pitchFamily="18" charset="0"/>
                  </a:rPr>
                  <a:t>B</a:t>
                </a:r>
                <a:r>
                  <a:rPr lang="en-US" sz="1600" dirty="0">
                    <a:latin typeface="PT Serif" panose="020A0603040505020204" pitchFamily="18" charset="0"/>
                  </a:rPr>
                  <a:t>; the slope of the </a:t>
                </a:r>
                <a14:m>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3</m:t>
                        </m:r>
                      </m:sub>
                    </m:sSub>
                  </m:oMath>
                </a14:m>
                <a:r>
                  <a:rPr lang="en-US" sz="1600" dirty="0">
                    <a:latin typeface="PT Serif" panose="020A0603040505020204" pitchFamily="18" charset="0"/>
                  </a:rPr>
                  <a:t> indifference curve at bundle </a:t>
                </a:r>
                <a:r>
                  <a:rPr lang="en-US" sz="1600" i="1" dirty="0">
                    <a:latin typeface="PT Serif" panose="020A0603040505020204" pitchFamily="18" charset="0"/>
                  </a:rPr>
                  <a:t>B</a:t>
                </a:r>
                <a:r>
                  <a:rPr lang="en-US" sz="1600" dirty="0">
                    <a:latin typeface="PT Serif" panose="020A0603040505020204" pitchFamily="18" charset="0"/>
                  </a:rPr>
                  <a:t> is also equal to the slope of the </a:t>
                </a:r>
                <a:r>
                  <a:rPr lang="en-US" sz="1600" i="1" dirty="0">
                    <a:latin typeface="PT Serif" panose="020A0603040505020204" pitchFamily="18" charset="0"/>
                  </a:rPr>
                  <a:t>BL</a:t>
                </a:r>
                <a:r>
                  <a:rPr lang="en-US" sz="1600" dirty="0">
                    <a:latin typeface="PT Serif" panose="020A0603040505020204" pitchFamily="18" charset="0"/>
                  </a:rPr>
                  <a:t> (the dotted line tangent to the </a:t>
                </a:r>
                <a14:m>
                  <m:oMath xmlns:m="http://schemas.openxmlformats.org/officeDocument/2006/math">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𝑈</m:t>
                        </m:r>
                      </m:e>
                      <m:sub>
                        <m:r>
                          <a:rPr lang="en-CA" altLang="en-US" sz="1600" i="1">
                            <a:latin typeface="Cambria Math" panose="02040503050406030204" pitchFamily="18" charset="0"/>
                          </a:rPr>
                          <m:t>3</m:t>
                        </m:r>
                      </m:sub>
                    </m:sSub>
                  </m:oMath>
                </a14:m>
                <a:r>
                  <a:rPr lang="en-US" sz="1600" dirty="0">
                    <a:latin typeface="PT Serif" panose="020A0603040505020204" pitchFamily="18" charset="0"/>
                  </a:rPr>
                  <a:t> curve at bundle </a:t>
                </a:r>
                <a:r>
                  <a:rPr lang="en-US" sz="1600" i="1" dirty="0">
                    <a:latin typeface="PT Serif" panose="020A0603040505020204" pitchFamily="18" charset="0"/>
                  </a:rPr>
                  <a:t>B</a:t>
                </a:r>
                <a:r>
                  <a:rPr lang="en-US" sz="1600" dirty="0">
                    <a:latin typeface="PT Serif" panose="020A0603040505020204" pitchFamily="18" charset="0"/>
                  </a:rPr>
                  <a:t> is parallel to the </a:t>
                </a:r>
                <a:r>
                  <a:rPr lang="en-US" sz="1600" i="1" dirty="0">
                    <a:latin typeface="PT Serif" panose="020A0603040505020204" pitchFamily="18" charset="0"/>
                  </a:rPr>
                  <a:t>BL</a:t>
                </a:r>
                <a:r>
                  <a:rPr lang="en-US" sz="1600" dirty="0">
                    <a:latin typeface="PT Serif" panose="020A0603040505020204" pitchFamily="18" charset="0"/>
                  </a:rPr>
                  <a:t>, which means that </a:t>
                </a:r>
              </a:p>
              <a:p>
                <a:pPr marL="0" indent="0" algn="ctr">
                  <a:lnSpc>
                    <a:spcPct val="100000"/>
                  </a:lnSpc>
                  <a:spcBef>
                    <a:spcPts val="500"/>
                  </a:spcBef>
                  <a:buNone/>
                </a:pPr>
                <a14:m>
                  <m:oMath xmlns:m="http://schemas.openxmlformats.org/officeDocument/2006/math">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i="1">
                            <a:latin typeface="Cambria Math" panose="02040503050406030204" pitchFamily="18" charset="0"/>
                          </a:rPr>
                          <m:t>𝐴</m:t>
                        </m:r>
                      </m:sup>
                    </m:sSup>
                    <m:r>
                      <a:rPr lang="en-CA" sz="1600" b="0" i="1" smtClean="0">
                        <a:latin typeface="Cambria Math" panose="02040503050406030204" pitchFamily="18" charset="0"/>
                      </a:rPr>
                      <m:t>=</m:t>
                    </m:r>
                  </m:oMath>
                </a14:m>
                <a:r>
                  <a:rPr lang="en-CA" sz="1600" dirty="0"/>
                  <a:t> </a:t>
                </a:r>
                <a14:m>
                  <m:oMath xmlns:m="http://schemas.openxmlformats.org/officeDocument/2006/math">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𝐵</m:t>
                        </m:r>
                      </m:sup>
                    </m:sSup>
                    <m:r>
                      <a:rPr lang="en-CA" sz="1600" b="0" i="1" smtClean="0">
                        <a:latin typeface="Cambria Math" panose="02040503050406030204" pitchFamily="18" charset="0"/>
                      </a:rPr>
                      <m:t>=</m:t>
                    </m:r>
                  </m:oMath>
                </a14:m>
                <a:r>
                  <a:rPr lang="en-CA" sz="1600" dirty="0"/>
                  <a:t> </a:t>
                </a:r>
                <a14:m>
                  <m:oMath xmlns:m="http://schemas.openxmlformats.org/officeDocument/2006/math">
                    <m:f>
                      <m:fPr>
                        <m:ctrlPr>
                          <a:rPr lang="en-CA" sz="1600" i="1">
                            <a:latin typeface="Cambria Math" panose="02040503050406030204" pitchFamily="18" charset="0"/>
                          </a:rPr>
                        </m:ctrlPr>
                      </m:fPr>
                      <m:num>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i="1">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i="1">
                                <a:latin typeface="Cambria Math" panose="02040503050406030204" pitchFamily="18" charset="0"/>
                              </a:rPr>
                              <m:t>𝑌</m:t>
                            </m:r>
                          </m:sub>
                        </m:sSub>
                      </m:den>
                    </m:f>
                  </m:oMath>
                </a14:m>
                <a:endParaRPr lang="en-US" sz="1600" dirty="0">
                  <a:latin typeface="PT Serif" panose="020A0603040505020204" pitchFamily="18" charset="0"/>
                </a:endParaRPr>
              </a:p>
              <a:p>
                <a:pPr marL="230400" indent="0">
                  <a:lnSpc>
                    <a:spcPct val="100000"/>
                  </a:lnSpc>
                  <a:spcBef>
                    <a:spcPts val="500"/>
                  </a:spcBef>
                  <a:buNone/>
                </a:pPr>
                <a:r>
                  <a:rPr lang="en-US" sz="1600" dirty="0">
                    <a:latin typeface="PT Serif" panose="020A0603040505020204" pitchFamily="18" charset="0"/>
                  </a:rPr>
                  <a:t>however, bundle </a:t>
                </a:r>
                <a:r>
                  <a:rPr lang="en-US" sz="1600" i="1" dirty="0">
                    <a:latin typeface="PT Serif" panose="020A0603040505020204" pitchFamily="18" charset="0"/>
                  </a:rPr>
                  <a:t>B</a:t>
                </a:r>
                <a:r>
                  <a:rPr lang="en-US" sz="1600" dirty="0">
                    <a:latin typeface="PT Serif" panose="020A0603040505020204" pitchFamily="18" charset="0"/>
                  </a:rPr>
                  <a:t> is not affordable (the second condition above listed is not satisfied).</a:t>
                </a:r>
                <a:endParaRPr lang="en-US" sz="1700"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0000"/>
              </a:xfrm>
              <a:prstGeom prst="rect">
                <a:avLst/>
              </a:prstGeom>
              <a:blipFill>
                <a:blip r:embed="rId3"/>
                <a:stretch>
                  <a:fillRect l="-384" t="-423" r="-640"/>
                </a:stretch>
              </a:blipFill>
              <a:ln w="12700">
                <a:solidFill>
                  <a:srgbClr val="2F2873"/>
                </a:solidFill>
              </a:ln>
            </p:spPr>
            <p:txBody>
              <a:bodyPr/>
              <a:lstStyle/>
              <a:p>
                <a:r>
                  <a:rPr lang="en-CA">
                    <a:noFill/>
                  </a:rPr>
                  <a:t> </a:t>
                </a:r>
              </a:p>
            </p:txBody>
          </p:sp>
        </mc:Fallback>
      </mc:AlternateContent>
      <p:cxnSp>
        <p:nvCxnSpPr>
          <p:cNvPr id="47" name="Straight Connector 46">
            <a:extLst>
              <a:ext uri="{FF2B5EF4-FFF2-40B4-BE49-F238E27FC236}">
                <a16:creationId xmlns:a16="http://schemas.microsoft.com/office/drawing/2014/main" id="{8EEE12BB-4B4E-4A1F-836C-6F91A4444EA5}"/>
              </a:ext>
            </a:extLst>
          </p:cNvPr>
          <p:cNvCxnSpPr/>
          <p:nvPr/>
        </p:nvCxnSpPr>
        <p:spPr>
          <a:xfrm>
            <a:off x="1293543"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85FA693B-12F6-4654-A2DD-B9E074DA6C36}"/>
              </a:ext>
            </a:extLst>
          </p:cNvPr>
          <p:cNvCxnSpPr>
            <a:cxnSpLocks/>
          </p:cNvCxnSpPr>
          <p:nvPr/>
        </p:nvCxnSpPr>
        <p:spPr>
          <a:xfrm>
            <a:off x="1282392" y="5670624"/>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EFB0029-29C9-4D86-9784-FDBEDE6052F2}"/>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49" name="TextBox 48">
                <a:extLst>
                  <a:ext uri="{FF2B5EF4-FFF2-40B4-BE49-F238E27FC236}">
                    <a16:creationId xmlns:a16="http://schemas.microsoft.com/office/drawing/2014/main" id="{FEFB0029-29C9-4D86-9784-FDBEDE6052F2}"/>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4"/>
                <a:stretch>
                  <a:fillRect r="-12500"/>
                </a:stretch>
              </a:blipFill>
            </p:spPr>
            <p:txBody>
              <a:bodyPr/>
              <a:lstStyle/>
              <a:p>
                <a:r>
                  <a:rPr lang="en-CA">
                    <a:noFill/>
                  </a:rPr>
                  <a:t> </a:t>
                </a:r>
              </a:p>
            </p:txBody>
          </p:sp>
        </mc:Fallback>
      </mc:AlternateContent>
      <p:sp>
        <p:nvSpPr>
          <p:cNvPr id="50" name="Freeform: Shape 49">
            <a:extLst>
              <a:ext uri="{FF2B5EF4-FFF2-40B4-BE49-F238E27FC236}">
                <a16:creationId xmlns:a16="http://schemas.microsoft.com/office/drawing/2014/main" id="{1AB3929C-2150-4D8E-88C4-D88270F55EE3}"/>
              </a:ext>
            </a:extLst>
          </p:cNvPr>
          <p:cNvSpPr/>
          <p:nvPr/>
        </p:nvSpPr>
        <p:spPr>
          <a:xfrm>
            <a:off x="1628078" y="2051824"/>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51" name="Flowchart: Connector 50">
            <a:extLst>
              <a:ext uri="{FF2B5EF4-FFF2-40B4-BE49-F238E27FC236}">
                <a16:creationId xmlns:a16="http://schemas.microsoft.com/office/drawing/2014/main" id="{1D1E3F46-3956-4E0E-860B-6D7DDE5E1516}"/>
              </a:ext>
            </a:extLst>
          </p:cNvPr>
          <p:cNvSpPr/>
          <p:nvPr/>
        </p:nvSpPr>
        <p:spPr>
          <a:xfrm>
            <a:off x="2341756" y="4098068"/>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52" name="Straight Connector 51">
            <a:extLst>
              <a:ext uri="{FF2B5EF4-FFF2-40B4-BE49-F238E27FC236}">
                <a16:creationId xmlns:a16="http://schemas.microsoft.com/office/drawing/2014/main" id="{842B3519-12EA-4673-9D86-B13137E7020C}"/>
              </a:ext>
            </a:extLst>
          </p:cNvPr>
          <p:cNvCxnSpPr>
            <a:cxnSpLocks/>
          </p:cNvCxnSpPr>
          <p:nvPr/>
        </p:nvCxnSpPr>
        <p:spPr>
          <a:xfrm flipH="1" flipV="1">
            <a:off x="1303069" y="4107594"/>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D62648E8-88BD-40F8-9D5E-2AE3B7D8C4FE}"/>
              </a:ext>
            </a:extLst>
          </p:cNvPr>
          <p:cNvCxnSpPr>
            <a:cxnSpLocks/>
          </p:cNvCxnSpPr>
          <p:nvPr/>
        </p:nvCxnSpPr>
        <p:spPr>
          <a:xfrm flipH="1">
            <a:off x="2362739"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2AF95CCA-5F44-43E1-AD38-1050D4F5F570}"/>
                  </a:ext>
                </a:extLst>
              </p:cNvPr>
              <p:cNvSpPr txBox="1"/>
              <p:nvPr/>
            </p:nvSpPr>
            <p:spPr>
              <a:xfrm>
                <a:off x="942983" y="392962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54" name="TextBox 53">
                <a:extLst>
                  <a:ext uri="{FF2B5EF4-FFF2-40B4-BE49-F238E27FC236}">
                    <a16:creationId xmlns:a16="http://schemas.microsoft.com/office/drawing/2014/main" id="{2AF95CCA-5F44-43E1-AD38-1050D4F5F570}"/>
                  </a:ext>
                </a:extLst>
              </p:cNvPr>
              <p:cNvSpPr txBox="1">
                <a:spLocks noRot="1" noChangeAspect="1" noMove="1" noResize="1" noEditPoints="1" noAdjustHandles="1" noChangeArrowheads="1" noChangeShapeType="1" noTextEdit="1"/>
              </p:cNvSpPr>
              <p:nvPr/>
            </p:nvSpPr>
            <p:spPr>
              <a:xfrm>
                <a:off x="942983" y="3929623"/>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19C72A4A-1BF6-4FDE-B653-6414F4B5C1DC}"/>
                  </a:ext>
                </a:extLst>
              </p:cNvPr>
              <p:cNvSpPr txBox="1"/>
              <p:nvPr/>
            </p:nvSpPr>
            <p:spPr>
              <a:xfrm>
                <a:off x="2311553" y="380814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55" name="TextBox 54">
                <a:extLst>
                  <a:ext uri="{FF2B5EF4-FFF2-40B4-BE49-F238E27FC236}">
                    <a16:creationId xmlns:a16="http://schemas.microsoft.com/office/drawing/2014/main" id="{19C72A4A-1BF6-4FDE-B653-6414F4B5C1DC}"/>
                  </a:ext>
                </a:extLst>
              </p:cNvPr>
              <p:cNvSpPr txBox="1">
                <a:spLocks noRot="1" noChangeAspect="1" noMove="1" noResize="1" noEditPoints="1" noAdjustHandles="1" noChangeArrowheads="1" noChangeShapeType="1" noTextEdit="1"/>
              </p:cNvSpPr>
              <p:nvPr/>
            </p:nvSpPr>
            <p:spPr>
              <a:xfrm>
                <a:off x="2311553" y="3808144"/>
                <a:ext cx="332452" cy="338554"/>
              </a:xfrm>
              <a:prstGeom prst="rect">
                <a:avLst/>
              </a:prstGeom>
              <a:blipFill>
                <a:blip r:embed="rId6"/>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D9C53C19-C825-4849-8F64-18B257DAEC66}"/>
                  </a:ext>
                </a:extLst>
              </p:cNvPr>
              <p:cNvSpPr txBox="1"/>
              <p:nvPr/>
            </p:nvSpPr>
            <p:spPr>
              <a:xfrm>
                <a:off x="2764634" y="331547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56" name="TextBox 55">
                <a:extLst>
                  <a:ext uri="{FF2B5EF4-FFF2-40B4-BE49-F238E27FC236}">
                    <a16:creationId xmlns:a16="http://schemas.microsoft.com/office/drawing/2014/main" id="{D9C53C19-C825-4849-8F64-18B257DAEC66}"/>
                  </a:ext>
                </a:extLst>
              </p:cNvPr>
              <p:cNvSpPr txBox="1">
                <a:spLocks noRot="1" noChangeAspect="1" noMove="1" noResize="1" noEditPoints="1" noAdjustHandles="1" noChangeArrowheads="1" noChangeShapeType="1" noTextEdit="1"/>
              </p:cNvSpPr>
              <p:nvPr/>
            </p:nvSpPr>
            <p:spPr>
              <a:xfrm>
                <a:off x="2764634" y="3315474"/>
                <a:ext cx="332452" cy="338554"/>
              </a:xfrm>
              <a:prstGeom prst="rect">
                <a:avLst/>
              </a:prstGeom>
              <a:blipFill>
                <a:blip r:embed="rId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14D6352F-353C-46A7-B137-0682E46D1E4F}"/>
                  </a:ext>
                </a:extLst>
              </p:cNvPr>
              <p:cNvSpPr txBox="1"/>
              <p:nvPr/>
            </p:nvSpPr>
            <p:spPr>
              <a:xfrm>
                <a:off x="1391105" y="309299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57" name="TextBox 56">
                <a:extLst>
                  <a:ext uri="{FF2B5EF4-FFF2-40B4-BE49-F238E27FC236}">
                    <a16:creationId xmlns:a16="http://schemas.microsoft.com/office/drawing/2014/main" id="{14D6352F-353C-46A7-B137-0682E46D1E4F}"/>
                  </a:ext>
                </a:extLst>
              </p:cNvPr>
              <p:cNvSpPr txBox="1">
                <a:spLocks noRot="1" noChangeAspect="1" noMove="1" noResize="1" noEditPoints="1" noAdjustHandles="1" noChangeArrowheads="1" noChangeShapeType="1" noTextEdit="1"/>
              </p:cNvSpPr>
              <p:nvPr/>
            </p:nvSpPr>
            <p:spPr>
              <a:xfrm>
                <a:off x="1391105" y="3092995"/>
                <a:ext cx="332452" cy="338554"/>
              </a:xfrm>
              <a:prstGeom prst="rect">
                <a:avLst/>
              </a:prstGeom>
              <a:blipFill>
                <a:blip r:embed="rId8"/>
                <a:stretch>
                  <a:fillRect/>
                </a:stretch>
              </a:blipFill>
            </p:spPr>
            <p:txBody>
              <a:bodyPr/>
              <a:lstStyle/>
              <a:p>
                <a:r>
                  <a:rPr lang="en-CA">
                    <a:noFill/>
                  </a:rPr>
                  <a:t> </a:t>
                </a:r>
              </a:p>
            </p:txBody>
          </p:sp>
        </mc:Fallback>
      </mc:AlternateContent>
      <p:sp>
        <p:nvSpPr>
          <p:cNvPr id="58" name="Freeform: Shape 57">
            <a:extLst>
              <a:ext uri="{FF2B5EF4-FFF2-40B4-BE49-F238E27FC236}">
                <a16:creationId xmlns:a16="http://schemas.microsoft.com/office/drawing/2014/main" id="{DBC7BE3F-8810-45B1-A208-747F5CF0D83C}"/>
              </a:ext>
            </a:extLst>
          </p:cNvPr>
          <p:cNvSpPr/>
          <p:nvPr/>
        </p:nvSpPr>
        <p:spPr>
          <a:xfrm>
            <a:off x="2115013" y="1602057"/>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59" name="Flowchart: Connector 58">
            <a:extLst>
              <a:ext uri="{FF2B5EF4-FFF2-40B4-BE49-F238E27FC236}">
                <a16:creationId xmlns:a16="http://schemas.microsoft.com/office/drawing/2014/main" id="{82557187-2E3F-4F22-B5F0-0BF61A20BAC6}"/>
              </a:ext>
            </a:extLst>
          </p:cNvPr>
          <p:cNvSpPr/>
          <p:nvPr/>
        </p:nvSpPr>
        <p:spPr>
          <a:xfrm rot="21356422" flipV="1">
            <a:off x="2806490" y="3611709"/>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0" name="Freeform: Shape 59">
            <a:extLst>
              <a:ext uri="{FF2B5EF4-FFF2-40B4-BE49-F238E27FC236}">
                <a16:creationId xmlns:a16="http://schemas.microsoft.com/office/drawing/2014/main" id="{57D4B54A-37BF-4306-B0FF-4FCCD1199CF6}"/>
              </a:ext>
            </a:extLst>
          </p:cNvPr>
          <p:cNvSpPr/>
          <p:nvPr/>
        </p:nvSpPr>
        <p:spPr>
          <a:xfrm>
            <a:off x="1457095" y="2304582"/>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61" name="Flowchart: Connector 60">
            <a:extLst>
              <a:ext uri="{FF2B5EF4-FFF2-40B4-BE49-F238E27FC236}">
                <a16:creationId xmlns:a16="http://schemas.microsoft.com/office/drawing/2014/main" id="{6102693B-C52D-4E86-9A3C-8CD460F05EFC}"/>
              </a:ext>
            </a:extLst>
          </p:cNvPr>
          <p:cNvSpPr/>
          <p:nvPr/>
        </p:nvSpPr>
        <p:spPr>
          <a:xfrm rot="21356422" flipV="1">
            <a:off x="1636955" y="3138862"/>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Flowchart: Connector 61">
            <a:extLst>
              <a:ext uri="{FF2B5EF4-FFF2-40B4-BE49-F238E27FC236}">
                <a16:creationId xmlns:a16="http://schemas.microsoft.com/office/drawing/2014/main" id="{1B9BF9C9-644A-42C2-B011-68D6BA99D91A}"/>
              </a:ext>
            </a:extLst>
          </p:cNvPr>
          <p:cNvSpPr/>
          <p:nvPr/>
        </p:nvSpPr>
        <p:spPr>
          <a:xfrm rot="21356422" flipV="1">
            <a:off x="2078867" y="4222465"/>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FFB962F1-88CC-4B80-971E-83FBA01F2CCB}"/>
                  </a:ext>
                </a:extLst>
              </p:cNvPr>
              <p:cNvSpPr txBox="1"/>
              <p:nvPr/>
            </p:nvSpPr>
            <p:spPr>
              <a:xfrm>
                <a:off x="1852848" y="417061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oMath>
                  </m:oMathPara>
                </a14:m>
                <a:endParaRPr lang="en-CA" sz="1600" dirty="0"/>
              </a:p>
            </p:txBody>
          </p:sp>
        </mc:Choice>
        <mc:Fallback xmlns="">
          <p:sp>
            <p:nvSpPr>
              <p:cNvPr id="63" name="TextBox 62">
                <a:extLst>
                  <a:ext uri="{FF2B5EF4-FFF2-40B4-BE49-F238E27FC236}">
                    <a16:creationId xmlns:a16="http://schemas.microsoft.com/office/drawing/2014/main" id="{FFB962F1-88CC-4B80-971E-83FBA01F2CCB}"/>
                  </a:ext>
                </a:extLst>
              </p:cNvPr>
              <p:cNvSpPr txBox="1">
                <a:spLocks noRot="1" noChangeAspect="1" noMove="1" noResize="1" noEditPoints="1" noAdjustHandles="1" noChangeArrowheads="1" noChangeShapeType="1" noTextEdit="1"/>
              </p:cNvSpPr>
              <p:nvPr/>
            </p:nvSpPr>
            <p:spPr>
              <a:xfrm>
                <a:off x="1852848" y="4170615"/>
                <a:ext cx="332452" cy="338554"/>
              </a:xfrm>
              <a:prstGeom prst="rect">
                <a:avLst/>
              </a:prstGeom>
              <a:blipFill>
                <a:blip r:embed="rId9"/>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D3D61E57-D914-45DD-BD99-32005DE895A7}"/>
                  </a:ext>
                </a:extLst>
              </p:cNvPr>
              <p:cNvSpPr txBox="1"/>
              <p:nvPr/>
            </p:nvSpPr>
            <p:spPr>
              <a:xfrm>
                <a:off x="2193069" y="563385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66" name="TextBox 65">
                <a:extLst>
                  <a:ext uri="{FF2B5EF4-FFF2-40B4-BE49-F238E27FC236}">
                    <a16:creationId xmlns:a16="http://schemas.microsoft.com/office/drawing/2014/main" id="{D3D61E57-D914-45DD-BD99-32005DE895A7}"/>
                  </a:ext>
                </a:extLst>
              </p:cNvPr>
              <p:cNvSpPr txBox="1">
                <a:spLocks noRot="1" noChangeAspect="1" noMove="1" noResize="1" noEditPoints="1" noAdjustHandles="1" noChangeArrowheads="1" noChangeShapeType="1" noTextEdit="1"/>
              </p:cNvSpPr>
              <p:nvPr/>
            </p:nvSpPr>
            <p:spPr>
              <a:xfrm>
                <a:off x="2193069" y="5633854"/>
                <a:ext cx="332452" cy="338554"/>
              </a:xfrm>
              <a:prstGeom prst="rect">
                <a:avLst/>
              </a:prstGeom>
              <a:blipFill>
                <a:blip r:embed="rId10"/>
                <a:stretch>
                  <a:fillRect r="-5556"/>
                </a:stretch>
              </a:blipFill>
            </p:spPr>
            <p:txBody>
              <a:bodyPr/>
              <a:lstStyle/>
              <a:p>
                <a:r>
                  <a:rPr lang="en-CA">
                    <a:noFill/>
                  </a:rPr>
                  <a:t> </a:t>
                </a:r>
              </a:p>
            </p:txBody>
          </p:sp>
        </mc:Fallback>
      </mc:AlternateContent>
      <p:cxnSp>
        <p:nvCxnSpPr>
          <p:cNvPr id="12" name="Straight Connector 11">
            <a:extLst>
              <a:ext uri="{FF2B5EF4-FFF2-40B4-BE49-F238E27FC236}">
                <a16:creationId xmlns:a16="http://schemas.microsoft.com/office/drawing/2014/main" id="{FF796E6A-297C-45A1-AF91-128E3C61D3BD}"/>
              </a:ext>
            </a:extLst>
          </p:cNvPr>
          <p:cNvCxnSpPr>
            <a:cxnSpLocks/>
          </p:cNvCxnSpPr>
          <p:nvPr/>
        </p:nvCxnSpPr>
        <p:spPr>
          <a:xfrm>
            <a:off x="1293543" y="2676525"/>
            <a:ext cx="2216420" cy="29940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578D689C-DE52-4433-9833-0A310481A6CE}"/>
              </a:ext>
            </a:extLst>
          </p:cNvPr>
          <p:cNvCxnSpPr>
            <a:cxnSpLocks/>
          </p:cNvCxnSpPr>
          <p:nvPr/>
        </p:nvCxnSpPr>
        <p:spPr>
          <a:xfrm>
            <a:off x="2277456" y="2881590"/>
            <a:ext cx="1091640" cy="150595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453F4250-A129-4764-9EBA-D5FA7A84A23D}"/>
                  </a:ext>
                </a:extLst>
              </p:cNvPr>
              <p:cNvSpPr txBox="1"/>
              <p:nvPr/>
            </p:nvSpPr>
            <p:spPr>
              <a:xfrm>
                <a:off x="3151452" y="5638953"/>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Sub>
                        </m:den>
                      </m:f>
                    </m:oMath>
                  </m:oMathPara>
                </a14:m>
                <a:endParaRPr lang="en-CA" sz="1600" dirty="0"/>
              </a:p>
            </p:txBody>
          </p:sp>
        </mc:Choice>
        <mc:Fallback xmlns="">
          <p:sp>
            <p:nvSpPr>
              <p:cNvPr id="81" name="TextBox 80">
                <a:extLst>
                  <a:ext uri="{FF2B5EF4-FFF2-40B4-BE49-F238E27FC236}">
                    <a16:creationId xmlns:a16="http://schemas.microsoft.com/office/drawing/2014/main" id="{453F4250-A129-4764-9EBA-D5FA7A84A23D}"/>
                  </a:ext>
                </a:extLst>
              </p:cNvPr>
              <p:cNvSpPr txBox="1">
                <a:spLocks noRot="1" noChangeAspect="1" noMove="1" noResize="1" noEditPoints="1" noAdjustHandles="1" noChangeArrowheads="1" noChangeShapeType="1" noTextEdit="1"/>
              </p:cNvSpPr>
              <p:nvPr/>
            </p:nvSpPr>
            <p:spPr>
              <a:xfrm>
                <a:off x="3151452" y="5638953"/>
                <a:ext cx="691881" cy="338554"/>
              </a:xfrm>
              <a:prstGeom prst="rect">
                <a:avLst/>
              </a:prstGeom>
              <a:blipFill>
                <a:blip r:embed="rId11"/>
                <a:stretch>
                  <a:fillRect l="-19469" t="-101786" r="-40708" b="-16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F286FBA7-083D-42D4-9D98-6D008A93493F}"/>
                  </a:ext>
                </a:extLst>
              </p:cNvPr>
              <p:cNvSpPr txBox="1"/>
              <p:nvPr/>
            </p:nvSpPr>
            <p:spPr>
              <a:xfrm>
                <a:off x="672235" y="2496739"/>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𝑌</m:t>
                              </m:r>
                            </m:sub>
                          </m:sSub>
                        </m:den>
                      </m:f>
                    </m:oMath>
                  </m:oMathPara>
                </a14:m>
                <a:endParaRPr lang="en-CA" sz="1600" dirty="0"/>
              </a:p>
            </p:txBody>
          </p:sp>
        </mc:Choice>
        <mc:Fallback xmlns="">
          <p:sp>
            <p:nvSpPr>
              <p:cNvPr id="82" name="TextBox 81">
                <a:extLst>
                  <a:ext uri="{FF2B5EF4-FFF2-40B4-BE49-F238E27FC236}">
                    <a16:creationId xmlns:a16="http://schemas.microsoft.com/office/drawing/2014/main" id="{F286FBA7-083D-42D4-9D98-6D008A93493F}"/>
                  </a:ext>
                </a:extLst>
              </p:cNvPr>
              <p:cNvSpPr txBox="1">
                <a:spLocks noRot="1" noChangeAspect="1" noMove="1" noResize="1" noEditPoints="1" noAdjustHandles="1" noChangeArrowheads="1" noChangeShapeType="1" noTextEdit="1"/>
              </p:cNvSpPr>
              <p:nvPr/>
            </p:nvSpPr>
            <p:spPr>
              <a:xfrm>
                <a:off x="672235" y="2496739"/>
                <a:ext cx="691881" cy="338554"/>
              </a:xfrm>
              <a:prstGeom prst="rect">
                <a:avLst/>
              </a:prstGeom>
              <a:blipFill>
                <a:blip r:embed="rId12"/>
                <a:stretch>
                  <a:fillRect l="-18421" t="-103636" r="-40351" b="-16727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0E326678-9930-45ED-8BAB-3FB8F1453A94}"/>
                  </a:ext>
                </a:extLst>
              </p:cNvPr>
              <p:cNvSpPr txBox="1"/>
              <p:nvPr/>
            </p:nvSpPr>
            <p:spPr>
              <a:xfrm>
                <a:off x="5187823" y="523901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84" name="TextBox 83">
                <a:extLst>
                  <a:ext uri="{FF2B5EF4-FFF2-40B4-BE49-F238E27FC236}">
                    <a16:creationId xmlns:a16="http://schemas.microsoft.com/office/drawing/2014/main" id="{0E326678-9930-45ED-8BAB-3FB8F1453A94}"/>
                  </a:ext>
                </a:extLst>
              </p:cNvPr>
              <p:cNvSpPr txBox="1">
                <a:spLocks noRot="1" noChangeAspect="1" noMove="1" noResize="1" noEditPoints="1" noAdjustHandles="1" noChangeArrowheads="1" noChangeShapeType="1" noTextEdit="1"/>
              </p:cNvSpPr>
              <p:nvPr/>
            </p:nvSpPr>
            <p:spPr>
              <a:xfrm>
                <a:off x="5187823" y="5239015"/>
                <a:ext cx="332452" cy="338554"/>
              </a:xfrm>
              <a:prstGeom prst="rect">
                <a:avLst/>
              </a:prstGeom>
              <a:blipFill>
                <a:blip r:embed="rId13"/>
                <a:stretch>
                  <a:fillRect r="-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E9639333-641E-476E-8597-56B927905E82}"/>
                  </a:ext>
                </a:extLst>
              </p:cNvPr>
              <p:cNvSpPr txBox="1"/>
              <p:nvPr/>
            </p:nvSpPr>
            <p:spPr>
              <a:xfrm>
                <a:off x="5378769" y="496959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85" name="TextBox 84">
                <a:extLst>
                  <a:ext uri="{FF2B5EF4-FFF2-40B4-BE49-F238E27FC236}">
                    <a16:creationId xmlns:a16="http://schemas.microsoft.com/office/drawing/2014/main" id="{E9639333-641E-476E-8597-56B927905E82}"/>
                  </a:ext>
                </a:extLst>
              </p:cNvPr>
              <p:cNvSpPr txBox="1">
                <a:spLocks noRot="1" noChangeAspect="1" noMove="1" noResize="1" noEditPoints="1" noAdjustHandles="1" noChangeArrowheads="1" noChangeShapeType="1" noTextEdit="1"/>
              </p:cNvSpPr>
              <p:nvPr/>
            </p:nvSpPr>
            <p:spPr>
              <a:xfrm>
                <a:off x="5378769" y="4969597"/>
                <a:ext cx="332452" cy="338554"/>
              </a:xfrm>
              <a:prstGeom prst="rect">
                <a:avLst/>
              </a:prstGeom>
              <a:blipFill>
                <a:blip r:embed="rId14"/>
                <a:stretch>
                  <a:fillRect r="-545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6931F30E-6DCC-4787-B3F8-D60C0D2C7F0C}"/>
                  </a:ext>
                </a:extLst>
              </p:cNvPr>
              <p:cNvSpPr txBox="1"/>
              <p:nvPr/>
            </p:nvSpPr>
            <p:spPr>
              <a:xfrm>
                <a:off x="5853564" y="452783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3</m:t>
                          </m:r>
                        </m:sub>
                      </m:sSub>
                    </m:oMath>
                  </m:oMathPara>
                </a14:m>
                <a:endParaRPr lang="en-CA" sz="1600" dirty="0"/>
              </a:p>
            </p:txBody>
          </p:sp>
        </mc:Choice>
        <mc:Fallback xmlns="">
          <p:sp>
            <p:nvSpPr>
              <p:cNvPr id="86" name="TextBox 85">
                <a:extLst>
                  <a:ext uri="{FF2B5EF4-FFF2-40B4-BE49-F238E27FC236}">
                    <a16:creationId xmlns:a16="http://schemas.microsoft.com/office/drawing/2014/main" id="{6931F30E-6DCC-4787-B3F8-D60C0D2C7F0C}"/>
                  </a:ext>
                </a:extLst>
              </p:cNvPr>
              <p:cNvSpPr txBox="1">
                <a:spLocks noRot="1" noChangeAspect="1" noMove="1" noResize="1" noEditPoints="1" noAdjustHandles="1" noChangeArrowheads="1" noChangeShapeType="1" noTextEdit="1"/>
              </p:cNvSpPr>
              <p:nvPr/>
            </p:nvSpPr>
            <p:spPr>
              <a:xfrm>
                <a:off x="5853564" y="4527835"/>
                <a:ext cx="332452" cy="338554"/>
              </a:xfrm>
              <a:prstGeom prst="rect">
                <a:avLst/>
              </a:prstGeom>
              <a:blipFill>
                <a:blip r:embed="rId15"/>
                <a:stretch>
                  <a:fillRect r="-5455"/>
                </a:stretch>
              </a:blipFill>
            </p:spPr>
            <p:txBody>
              <a:bodyPr/>
              <a:lstStyle/>
              <a:p>
                <a:r>
                  <a:rPr lang="en-CA">
                    <a:noFill/>
                  </a:rPr>
                  <a:t> </a:t>
                </a:r>
              </a:p>
            </p:txBody>
          </p:sp>
        </mc:Fallback>
      </mc:AlternateContent>
      <p:cxnSp>
        <p:nvCxnSpPr>
          <p:cNvPr id="93" name="Straight Arrow Connector 92">
            <a:extLst>
              <a:ext uri="{FF2B5EF4-FFF2-40B4-BE49-F238E27FC236}">
                <a16:creationId xmlns:a16="http://schemas.microsoft.com/office/drawing/2014/main" id="{5E89B2D0-522F-4C35-BD81-295B0BAB5F02}"/>
              </a:ext>
            </a:extLst>
          </p:cNvPr>
          <p:cNvCxnSpPr>
            <a:cxnSpLocks/>
          </p:cNvCxnSpPr>
          <p:nvPr/>
        </p:nvCxnSpPr>
        <p:spPr>
          <a:xfrm rot="21660000" flipH="1">
            <a:off x="3408143" y="548948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0A7D95DA-0557-46A8-9C32-2E0B43C7FE8A}"/>
                  </a:ext>
                </a:extLst>
              </p:cNvPr>
              <p:cNvSpPr txBox="1"/>
              <p:nvPr/>
            </p:nvSpPr>
            <p:spPr>
              <a:xfrm>
                <a:off x="3993985" y="5316362"/>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𝐵𝐿</m:t>
                      </m:r>
                    </m:oMath>
                  </m:oMathPara>
                </a14:m>
                <a:endParaRPr lang="en-CA" sz="1600" dirty="0"/>
              </a:p>
            </p:txBody>
          </p:sp>
        </mc:Choice>
        <mc:Fallback xmlns="">
          <p:sp>
            <p:nvSpPr>
              <p:cNvPr id="97" name="TextBox 96">
                <a:extLst>
                  <a:ext uri="{FF2B5EF4-FFF2-40B4-BE49-F238E27FC236}">
                    <a16:creationId xmlns:a16="http://schemas.microsoft.com/office/drawing/2014/main" id="{0A7D95DA-0557-46A8-9C32-2E0B43C7FE8A}"/>
                  </a:ext>
                </a:extLst>
              </p:cNvPr>
              <p:cNvSpPr txBox="1">
                <a:spLocks noRot="1" noChangeAspect="1" noMove="1" noResize="1" noEditPoints="1" noAdjustHandles="1" noChangeArrowheads="1" noChangeShapeType="1" noTextEdit="1"/>
              </p:cNvSpPr>
              <p:nvPr/>
            </p:nvSpPr>
            <p:spPr>
              <a:xfrm>
                <a:off x="3993985" y="5316362"/>
                <a:ext cx="332452" cy="338554"/>
              </a:xfrm>
              <a:prstGeom prst="rect">
                <a:avLst/>
              </a:prstGeom>
              <a:blipFill>
                <a:blip r:embed="rId16"/>
                <a:stretch>
                  <a:fillRect r="-21818"/>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5AFC3B9A-0403-46E3-8680-2D3B915FC408}"/>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34" name="TextBox 33">
                <a:extLst>
                  <a:ext uri="{FF2B5EF4-FFF2-40B4-BE49-F238E27FC236}">
                    <a16:creationId xmlns:a16="http://schemas.microsoft.com/office/drawing/2014/main" id="{5AFC3B9A-0403-46E3-8680-2D3B915FC408}"/>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17"/>
                <a:stretch>
                  <a:fillRect r="-8333"/>
                </a:stretch>
              </a:blipFill>
            </p:spPr>
            <p:txBody>
              <a:bodyPr/>
              <a:lstStyle/>
              <a:p>
                <a:r>
                  <a:rPr lang="en-CA">
                    <a:noFill/>
                  </a:rPr>
                  <a:t> </a:t>
                </a:r>
              </a:p>
            </p:txBody>
          </p:sp>
        </mc:Fallback>
      </mc:AlternateContent>
    </p:spTree>
    <p:extLst>
      <p:ext uri="{BB962C8B-B14F-4D97-AF65-F5344CB8AC3E}">
        <p14:creationId xmlns:p14="http://schemas.microsoft.com/office/powerpoint/2010/main" val="34382189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The Tangency Condition Intuitively </a:t>
            </a:r>
            <a:r>
              <a:rPr lang="en-CA" dirty="0">
                <a:solidFill>
                  <a:srgbClr val="2F2873"/>
                </a:solidFill>
              </a:rPr>
              <a:t>–</a:t>
            </a:r>
            <a:r>
              <a:rPr lang="en-US" altLang="en-US" dirty="0">
                <a:solidFill>
                  <a:srgbClr val="2F2873"/>
                </a:solidFill>
              </a:rPr>
              <a:t> 1</a:t>
            </a: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altLang="en-US" i="1" dirty="0"/>
                  <a:t>MRS</a:t>
                </a:r>
                <a:r>
                  <a:rPr lang="en-CA" altLang="en-US" dirty="0"/>
                  <a:t> is the rate at which a consumer is willing to trade good </a:t>
                </a:r>
                <a:r>
                  <a:rPr lang="en-CA" altLang="en-US" i="1" dirty="0"/>
                  <a:t>Y</a:t>
                </a:r>
                <a:r>
                  <a:rPr lang="en-CA" altLang="en-US" dirty="0"/>
                  <a:t> for good </a:t>
                </a:r>
                <a:r>
                  <a:rPr lang="en-CA" altLang="en-US" i="1" dirty="0"/>
                  <a:t>X</a:t>
                </a:r>
                <a:r>
                  <a:rPr lang="en-CA" altLang="en-US" dirty="0"/>
                  <a:t> along a given indifference curve (or for a given utility level).</a:t>
                </a:r>
              </a:p>
              <a:p>
                <a:r>
                  <a:rPr lang="en-CA" altLang="en-US" dirty="0"/>
                  <a:t>The negative of the slope of the budget line, which is equal to </a:t>
                </a:r>
                <a14:m>
                  <m:oMath xmlns:m="http://schemas.openxmlformats.org/officeDocument/2006/math">
                    <m:f>
                      <m:fPr>
                        <m:ctrlPr>
                          <a:rPr lang="en-CA" altLang="en-US" i="1" smtClean="0">
                            <a:latin typeface="Cambria Math" panose="02040503050406030204" pitchFamily="18" charset="0"/>
                          </a:rPr>
                        </m:ctrlPr>
                      </m:fPr>
                      <m:num>
                        <m:sSub>
                          <m:sSubPr>
                            <m:ctrlPr>
                              <a:rPr lang="en-CA" altLang="en-US" i="1" smtClean="0">
                                <a:latin typeface="Cambria Math" panose="02040503050406030204" pitchFamily="18" charset="0"/>
                              </a:rPr>
                            </m:ctrlPr>
                          </m:sSubPr>
                          <m:e>
                            <m:r>
                              <a:rPr lang="en-CA" altLang="en-US" b="0" i="1" smtClean="0">
                                <a:latin typeface="Cambria Math" panose="02040503050406030204" pitchFamily="18" charset="0"/>
                              </a:rPr>
                              <m:t>𝑝</m:t>
                            </m:r>
                          </m:e>
                          <m:sub>
                            <m:r>
                              <a:rPr lang="en-CA" altLang="en-US" b="0" i="1" smtClean="0">
                                <a:latin typeface="Cambria Math" panose="02040503050406030204" pitchFamily="18" charset="0"/>
                              </a:rPr>
                              <m:t>𝑋</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b="0" i="1" smtClean="0">
                                <a:latin typeface="Cambria Math" panose="02040503050406030204" pitchFamily="18" charset="0"/>
                              </a:rPr>
                              <m:t>𝑌</m:t>
                            </m:r>
                          </m:sub>
                        </m:sSub>
                      </m:den>
                    </m:f>
                  </m:oMath>
                </a14:m>
                <a:r>
                  <a:rPr lang="en-CA" altLang="en-US" dirty="0"/>
                  <a:t>, is the rate at which the consumer can trade good </a:t>
                </a:r>
                <a:r>
                  <a:rPr lang="en-CA" altLang="en-US" i="1" dirty="0"/>
                  <a:t>Y</a:t>
                </a:r>
                <a:r>
                  <a:rPr lang="en-CA" altLang="en-US" dirty="0"/>
                  <a:t> for good </a:t>
                </a:r>
                <a:r>
                  <a:rPr lang="en-CA" altLang="en-US" i="1" dirty="0"/>
                  <a:t>X</a:t>
                </a:r>
                <a:r>
                  <a:rPr lang="en-CA" altLang="en-US" dirty="0"/>
                  <a:t> in the market (for a given budget level). </a:t>
                </a:r>
              </a:p>
              <a:p>
                <a:r>
                  <a:rPr lang="en-CA" altLang="en-US" dirty="0"/>
                  <a:t>If </a:t>
                </a:r>
                <a14:m>
                  <m:oMath xmlns:m="http://schemas.openxmlformats.org/officeDocument/2006/math">
                    <m:sSub>
                      <m:sSubPr>
                        <m:ctrlPr>
                          <a:rPr lang="en-CA" altLang="en-US" i="1" smtClean="0">
                            <a:latin typeface="Cambria Math" panose="02040503050406030204" pitchFamily="18" charset="0"/>
                          </a:rPr>
                        </m:ctrlPr>
                      </m:sSubPr>
                      <m:e>
                        <m:r>
                          <a:rPr lang="en-CA" altLang="en-US" b="0" i="1" smtClean="0">
                            <a:latin typeface="Cambria Math" panose="02040503050406030204" pitchFamily="18" charset="0"/>
                          </a:rPr>
                          <m:t>𝑀𝑅𝑆</m:t>
                        </m:r>
                      </m:e>
                      <m:sub>
                        <m:r>
                          <a:rPr lang="en-CA" altLang="en-US" b="0" i="1" smtClean="0">
                            <a:latin typeface="Cambria Math" panose="02040503050406030204" pitchFamily="18" charset="0"/>
                          </a:rPr>
                          <m:t>𝑋𝑌</m:t>
                        </m:r>
                      </m:sub>
                    </m:sSub>
                    <m:r>
                      <a:rPr lang="en-CA" altLang="en-US" b="0" i="1" smtClean="0">
                        <a:latin typeface="Cambria Math" panose="02040503050406030204" pitchFamily="18" charset="0"/>
                      </a:rPr>
                      <m:t>&gt;</m:t>
                    </m:r>
                  </m:oMath>
                </a14:m>
                <a:r>
                  <a:rPr lang="en-CA" altLang="en-US" dirty="0"/>
                  <a:t> </a:t>
                </a:r>
                <a14:m>
                  <m:oMath xmlns:m="http://schemas.openxmlformats.org/officeDocument/2006/math">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𝑌</m:t>
                            </m:r>
                          </m:sub>
                        </m:sSub>
                      </m:den>
                    </m:f>
                  </m:oMath>
                </a14:m>
                <a:r>
                  <a:rPr lang="en-CA" altLang="en-US" dirty="0"/>
                  <a:t>, the consumer is willing to give up more of good </a:t>
                </a:r>
                <a:r>
                  <a:rPr lang="en-CA" altLang="en-US" i="1" dirty="0"/>
                  <a:t>Y</a:t>
                </a:r>
                <a:r>
                  <a:rPr lang="en-CA" altLang="en-US" dirty="0"/>
                  <a:t> for a small increase in good </a:t>
                </a:r>
                <a:r>
                  <a:rPr lang="en-CA" altLang="en-US" i="1" dirty="0"/>
                  <a:t>X</a:t>
                </a:r>
                <a:r>
                  <a:rPr lang="en-CA" altLang="en-US" dirty="0"/>
                  <a:t> than the market requires for the purchase of the additional amount of good </a:t>
                </a:r>
                <a:r>
                  <a:rPr lang="en-CA" altLang="en-US" i="1" dirty="0"/>
                  <a:t>X</a:t>
                </a:r>
                <a:r>
                  <a:rPr lang="en-CA" altLang="en-US" dirty="0"/>
                  <a:t>, which means that the consumer can save some money by making the trade and use this extra money to buy more of one or both goods to move to a higher indifference curve.</a:t>
                </a:r>
                <a:endParaRPr lang="en-CA" altLang="en-US" i="1" dirty="0"/>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38"/>
                <a:stretch>
                  <a:fillRect l="-812" t="-2023" r="-580"/>
                </a:stretch>
              </a:blipFill>
            </p:spPr>
            <p:txBody>
              <a:bodyPr/>
              <a:lstStyle/>
              <a:p>
                <a:r>
                  <a:rPr lang="en-CA">
                    <a:noFill/>
                  </a:rPr>
                  <a:t> </a:t>
                </a:r>
              </a:p>
            </p:txBody>
          </p:sp>
        </mc:Fallback>
      </mc:AlternateContent>
      <p:sp>
        <p:nvSpPr>
          <p:cNvPr id="4" name="Slide Number Placeholder 5">
            <a:extLst>
              <a:ext uri="{FF2B5EF4-FFF2-40B4-BE49-F238E27FC236}">
                <a16:creationId xmlns:a16="http://schemas.microsoft.com/office/drawing/2014/main" id="{931BC3A4-A184-4FC0-9A31-CB21E4B916B9}"/>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48</a:t>
            </a:fld>
            <a:endParaRPr lang="en-US" dirty="0"/>
          </a:p>
        </p:txBody>
      </p:sp>
    </p:spTree>
    <p:extLst>
      <p:ext uri="{BB962C8B-B14F-4D97-AF65-F5344CB8AC3E}">
        <p14:creationId xmlns:p14="http://schemas.microsoft.com/office/powerpoint/2010/main" val="1599735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The Tangency Condition Intuitively </a:t>
            </a:r>
            <a:r>
              <a:rPr lang="en-CA" dirty="0">
                <a:solidFill>
                  <a:srgbClr val="2F2873"/>
                </a:solidFill>
              </a:rPr>
              <a:t>–</a:t>
            </a:r>
            <a:r>
              <a:rPr lang="en-US" altLang="en-US" dirty="0">
                <a:solidFill>
                  <a:srgbClr val="2F2873"/>
                </a:solidFill>
              </a:rPr>
              <a:t> 2</a:t>
            </a: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altLang="en-US" dirty="0"/>
                  <a:t>If </a:t>
                </a:r>
                <a14:m>
                  <m:oMath xmlns:m="http://schemas.openxmlformats.org/officeDocument/2006/math">
                    <m:sSub>
                      <m:sSubPr>
                        <m:ctrlPr>
                          <a:rPr lang="en-CA" altLang="en-US" i="1" smtClean="0">
                            <a:latin typeface="Cambria Math" panose="02040503050406030204" pitchFamily="18" charset="0"/>
                          </a:rPr>
                        </m:ctrlPr>
                      </m:sSubPr>
                      <m:e>
                        <m:r>
                          <a:rPr lang="en-CA" altLang="en-US" b="0" i="1" smtClean="0">
                            <a:latin typeface="Cambria Math" panose="02040503050406030204" pitchFamily="18" charset="0"/>
                          </a:rPr>
                          <m:t>𝑀𝑅𝑆</m:t>
                        </m:r>
                      </m:e>
                      <m:sub>
                        <m:r>
                          <a:rPr lang="en-CA" altLang="en-US" b="0" i="1" smtClean="0">
                            <a:latin typeface="Cambria Math" panose="02040503050406030204" pitchFamily="18" charset="0"/>
                          </a:rPr>
                          <m:t>𝑋𝑌</m:t>
                        </m:r>
                      </m:sub>
                    </m:sSub>
                    <m:r>
                      <a:rPr lang="en-CA" altLang="en-US" b="0" i="1" smtClean="0">
                        <a:latin typeface="Cambria Math" panose="02040503050406030204" pitchFamily="18" charset="0"/>
                      </a:rPr>
                      <m:t>&lt;</m:t>
                    </m:r>
                  </m:oMath>
                </a14:m>
                <a:r>
                  <a:rPr lang="en-CA" altLang="en-US" dirty="0"/>
                  <a:t> </a:t>
                </a:r>
                <a14:m>
                  <m:oMath xmlns:m="http://schemas.openxmlformats.org/officeDocument/2006/math">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𝑌</m:t>
                            </m:r>
                          </m:sub>
                        </m:sSub>
                      </m:den>
                    </m:f>
                  </m:oMath>
                </a14:m>
                <a:r>
                  <a:rPr lang="en-CA" altLang="en-US" dirty="0"/>
                  <a:t> or, equivalently, </a:t>
                </a:r>
                <a14:m>
                  <m:oMath xmlns:m="http://schemas.openxmlformats.org/officeDocument/2006/math">
                    <m:r>
                      <a:rPr lang="en-CA" altLang="en-US" i="1" smtClean="0">
                        <a:latin typeface="Cambria Math" panose="02040503050406030204" pitchFamily="18" charset="0"/>
                      </a:rPr>
                      <m:t> </m:t>
                    </m:r>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𝑌</m:t>
                            </m:r>
                          </m:sub>
                        </m:sSub>
                      </m:den>
                    </m:f>
                    <m:r>
                      <a:rPr lang="en-CA" altLang="en-US" b="0" i="1" smtClean="0">
                        <a:latin typeface="Cambria Math" panose="02040503050406030204" pitchFamily="18" charset="0"/>
                      </a:rPr>
                      <m:t>&gt;</m:t>
                    </m:r>
                    <m:sSub>
                      <m:sSubPr>
                        <m:ctrlPr>
                          <a:rPr lang="en-CA" altLang="en-US" i="1">
                            <a:latin typeface="Cambria Math" panose="02040503050406030204" pitchFamily="18" charset="0"/>
                          </a:rPr>
                        </m:ctrlPr>
                      </m:sSubPr>
                      <m:e>
                        <m:r>
                          <a:rPr lang="en-CA" altLang="en-US" i="1">
                            <a:latin typeface="Cambria Math" panose="02040503050406030204" pitchFamily="18" charset="0"/>
                          </a:rPr>
                          <m:t>𝑀𝑅𝑆</m:t>
                        </m:r>
                      </m:e>
                      <m:sub>
                        <m:r>
                          <a:rPr lang="en-CA" altLang="en-US" i="1">
                            <a:latin typeface="Cambria Math" panose="02040503050406030204" pitchFamily="18" charset="0"/>
                          </a:rPr>
                          <m:t>𝑋𝑌</m:t>
                        </m:r>
                      </m:sub>
                    </m:sSub>
                  </m:oMath>
                </a14:m>
                <a:r>
                  <a:rPr lang="en-CA" altLang="en-US" dirty="0"/>
                  <a:t>, the consumer is willing to give up less of good </a:t>
                </a:r>
                <a:r>
                  <a:rPr lang="en-CA" altLang="en-US" i="1" dirty="0"/>
                  <a:t>Y</a:t>
                </a:r>
                <a:r>
                  <a:rPr lang="en-CA" altLang="en-US" dirty="0"/>
                  <a:t> for a small increase in good </a:t>
                </a:r>
                <a:r>
                  <a:rPr lang="en-CA" altLang="en-US" i="1" dirty="0"/>
                  <a:t>X</a:t>
                </a:r>
                <a:r>
                  <a:rPr lang="en-CA" altLang="en-US" dirty="0"/>
                  <a:t> than the market requires for the purchase of the additional amount of good </a:t>
                </a:r>
                <a:r>
                  <a:rPr lang="en-CA" altLang="en-US" i="1" dirty="0"/>
                  <a:t>X</a:t>
                </a:r>
                <a:r>
                  <a:rPr lang="en-CA" altLang="en-US" dirty="0"/>
                  <a:t>. Put differently, the market values good </a:t>
                </a:r>
                <a:r>
                  <a:rPr lang="en-CA" altLang="en-US" i="1" dirty="0"/>
                  <a:t>X</a:t>
                </a:r>
                <a:r>
                  <a:rPr lang="en-CA" altLang="en-US" dirty="0"/>
                  <a:t> relative to good </a:t>
                </a:r>
                <a:r>
                  <a:rPr lang="en-CA" altLang="en-US" i="1" dirty="0"/>
                  <a:t>Y</a:t>
                </a:r>
                <a:r>
                  <a:rPr lang="en-CA" altLang="en-US" dirty="0"/>
                  <a:t> more than the consumer does, which means that the consumer can save some money by trading good </a:t>
                </a:r>
                <a:r>
                  <a:rPr lang="en-CA" altLang="en-US" i="1" dirty="0"/>
                  <a:t>X</a:t>
                </a:r>
                <a:r>
                  <a:rPr lang="en-CA" altLang="en-US" dirty="0"/>
                  <a:t> for good </a:t>
                </a:r>
                <a:r>
                  <a:rPr lang="en-CA" altLang="en-US" i="1" dirty="0"/>
                  <a:t>Y</a:t>
                </a:r>
                <a:r>
                  <a:rPr lang="en-CA" altLang="en-US" dirty="0"/>
                  <a:t> and use this extra money to buy more of one or both goods to move to a higher indifference curve.</a:t>
                </a:r>
              </a:p>
              <a:p>
                <a:r>
                  <a:rPr lang="en-CA" altLang="en-US" dirty="0"/>
                  <a:t>We can also write the tangency condition as </a:t>
                </a:r>
                <a14:m>
                  <m:oMath xmlns:m="http://schemas.openxmlformats.org/officeDocument/2006/math">
                    <m:f>
                      <m:fPr>
                        <m:ctrlPr>
                          <a:rPr lang="en-CA" altLang="en-US" i="1" smtClean="0">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b="0" i="1" smtClean="0">
                                <a:latin typeface="Cambria Math" panose="02040503050406030204" pitchFamily="18" charset="0"/>
                              </a:rPr>
                              <m:t>𝑀𝑈</m:t>
                            </m:r>
                          </m:e>
                          <m:sub>
                            <m:r>
                              <a:rPr lang="en-CA" altLang="en-US" i="1">
                                <a:latin typeface="Cambria Math" panose="02040503050406030204" pitchFamily="18" charset="0"/>
                              </a:rPr>
                              <m:t>𝑋</m:t>
                            </m:r>
                          </m:sub>
                        </m:sSub>
                      </m:num>
                      <m:den>
                        <m:sSub>
                          <m:sSubPr>
                            <m:ctrlPr>
                              <a:rPr lang="en-CA" altLang="en-US" i="1">
                                <a:latin typeface="Cambria Math" panose="02040503050406030204" pitchFamily="18" charset="0"/>
                              </a:rPr>
                            </m:ctrlPr>
                          </m:sSubPr>
                          <m:e>
                            <m:r>
                              <a:rPr lang="en-CA" altLang="en-US" b="0" i="1" smtClean="0">
                                <a:latin typeface="Cambria Math" panose="02040503050406030204" pitchFamily="18" charset="0"/>
                              </a:rPr>
                              <m:t>𝑀𝑈</m:t>
                            </m:r>
                          </m:e>
                          <m:sub>
                            <m:r>
                              <a:rPr lang="en-CA" altLang="en-US" i="1">
                                <a:latin typeface="Cambria Math" panose="02040503050406030204" pitchFamily="18" charset="0"/>
                              </a:rPr>
                              <m:t>𝑌</m:t>
                            </m:r>
                          </m:sub>
                        </m:sSub>
                      </m:den>
                    </m:f>
                    <m:r>
                      <a:rPr lang="en-CA" altLang="en-US" b="0" i="1" smtClean="0">
                        <a:latin typeface="Cambria Math" panose="02040503050406030204" pitchFamily="18" charset="0"/>
                      </a:rPr>
                      <m:t>=</m:t>
                    </m:r>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𝑌</m:t>
                            </m:r>
                          </m:sub>
                        </m:sSub>
                      </m:den>
                    </m:f>
                  </m:oMath>
                </a14:m>
                <a:r>
                  <a:rPr lang="en-CA" altLang="en-US" dirty="0"/>
                  <a:t>, which we can re-arrange as </a:t>
                </a:r>
                <a14:m>
                  <m:oMath xmlns:m="http://schemas.openxmlformats.org/officeDocument/2006/math">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i="1">
                                <a:latin typeface="Cambria Math" panose="02040503050406030204" pitchFamily="18" charset="0"/>
                              </a:rPr>
                              <m:t>𝑀𝑈</m:t>
                            </m:r>
                          </m:e>
                          <m:sub>
                            <m:r>
                              <a:rPr lang="en-CA" altLang="en-US" i="1">
                                <a:latin typeface="Cambria Math" panose="02040503050406030204" pitchFamily="18" charset="0"/>
                              </a:rPr>
                              <m:t>𝑋</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den>
                    </m:f>
                    <m:r>
                      <a:rPr lang="en-CA" altLang="en-US" i="1">
                        <a:latin typeface="Cambria Math" panose="02040503050406030204" pitchFamily="18" charset="0"/>
                      </a:rPr>
                      <m:t>=</m:t>
                    </m:r>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b="0" i="1" smtClean="0">
                                <a:latin typeface="Cambria Math" panose="02040503050406030204" pitchFamily="18" charset="0"/>
                              </a:rPr>
                              <m:t>𝑀𝑈</m:t>
                            </m:r>
                          </m:e>
                          <m:sub>
                            <m:r>
                              <a:rPr lang="en-CA" altLang="en-US" b="0" i="1" smtClean="0">
                                <a:latin typeface="Cambria Math" panose="02040503050406030204" pitchFamily="18" charset="0"/>
                              </a:rPr>
                              <m:t>𝑌</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𝑌</m:t>
                            </m:r>
                          </m:sub>
                        </m:sSub>
                      </m:den>
                    </m:f>
                  </m:oMath>
                </a14:m>
                <a:r>
                  <a:rPr lang="en-CA" altLang="en-US" dirty="0"/>
                  <a:t>. We can interpret the two ratios as utilities per dollar spent on goods </a:t>
                </a:r>
                <a:r>
                  <a:rPr lang="en-CA" altLang="en-US" i="1" dirty="0"/>
                  <a:t>X</a:t>
                </a:r>
                <a:r>
                  <a:rPr lang="en-CA" altLang="en-US" dirty="0"/>
                  <a:t> and </a:t>
                </a:r>
                <a:r>
                  <a:rPr lang="en-CA" altLang="en-US" i="1" dirty="0"/>
                  <a:t>Y</a:t>
                </a:r>
                <a:r>
                  <a:rPr lang="en-CA" altLang="en-US" dirty="0"/>
                  <a:t>.</a:t>
                </a:r>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3"/>
                <a:stretch>
                  <a:fillRect l="-812" t="-1012" r="-1565"/>
                </a:stretch>
              </a:blipFill>
            </p:spPr>
            <p:txBody>
              <a:bodyPr/>
              <a:lstStyle/>
              <a:p>
                <a:r>
                  <a:rPr lang="en-CA">
                    <a:noFill/>
                  </a:rPr>
                  <a:t> </a:t>
                </a:r>
              </a:p>
            </p:txBody>
          </p:sp>
        </mc:Fallback>
      </mc:AlternateContent>
      <p:sp>
        <p:nvSpPr>
          <p:cNvPr id="4" name="Slide Number Placeholder 5">
            <a:extLst>
              <a:ext uri="{FF2B5EF4-FFF2-40B4-BE49-F238E27FC236}">
                <a16:creationId xmlns:a16="http://schemas.microsoft.com/office/drawing/2014/main" id="{09F71615-FA8A-4AFF-ACDE-A9842147E3B3}"/>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49</a:t>
            </a:fld>
            <a:endParaRPr lang="en-US" dirty="0"/>
          </a:p>
        </p:txBody>
      </p:sp>
    </p:spTree>
    <p:extLst>
      <p:ext uri="{BB962C8B-B14F-4D97-AF65-F5344CB8AC3E}">
        <p14:creationId xmlns:p14="http://schemas.microsoft.com/office/powerpoint/2010/main" val="864556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Notes I</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pPr marL="0" indent="0">
              <a:buNone/>
            </a:pPr>
            <a:r>
              <a:rPr lang="en-CA" altLang="en-US" sz="1800" b="1" u="none" dirty="0"/>
              <a:t>Note 1</a:t>
            </a:r>
            <a:r>
              <a:rPr lang="en-CA" altLang="en-US" sz="1800" dirty="0"/>
              <a:t>. The assumption of only two goods is to simplify the graphical presentation to follow; however, we can always think of one good (say, </a:t>
            </a:r>
            <a:r>
              <a:rPr lang="en-CA" altLang="en-US" sz="1800" i="1" dirty="0"/>
              <a:t>X</a:t>
            </a:r>
            <a:r>
              <a:rPr lang="en-CA" altLang="en-US" sz="1800" dirty="0"/>
              <a:t>) as the good under consideration and the other good (say, </a:t>
            </a:r>
            <a:r>
              <a:rPr lang="en-CA" altLang="en-US" sz="1800" i="1" dirty="0"/>
              <a:t>Y</a:t>
            </a:r>
            <a:r>
              <a:rPr lang="en-CA" altLang="en-US" sz="1800" dirty="0"/>
              <a:t>) as encompassing all other goods, and we can consider consumption choices involving many goods in a two-dimensional space. The assumption of divisible goods (e.g., cake) is also for graphical ease as we can draw smooth (continuous) lines/curves without having to worry about discontinuities at fractional values (e.g., 1.6). Neither of these assumptions alters the qualitative results of the analysis of </a:t>
            </a:r>
            <a:r>
              <a:rPr lang="en-CA" altLang="en-US" sz="1800"/>
              <a:t>choice. </a:t>
            </a:r>
            <a:r>
              <a:rPr lang="en-CA" altLang="en-US" sz="1800" dirty="0"/>
              <a:t>(</a:t>
            </a:r>
            <a:r>
              <a:rPr lang="en-CA" altLang="en-US" sz="1800" dirty="0">
                <a:hlinkClick r:id="rId3" action="ppaction://hlinksldjump"/>
              </a:rPr>
              <a:t>back to slide show</a:t>
            </a:r>
            <a:r>
              <a:rPr lang="en-CA" altLang="en-US" sz="1800" dirty="0"/>
              <a:t>)</a:t>
            </a:r>
          </a:p>
          <a:p>
            <a:pPr marL="0" indent="0">
              <a:buNone/>
            </a:pPr>
            <a:endParaRPr lang="en-US" altLang="en-US" sz="1800" dirty="0"/>
          </a:p>
          <a:p>
            <a:pPr marL="0" indent="0">
              <a:buNone/>
            </a:pPr>
            <a:r>
              <a:rPr lang="en-CA" altLang="en-US" sz="1800" b="1" dirty="0"/>
              <a:t>Note 2</a:t>
            </a:r>
            <a:r>
              <a:rPr lang="en-CA" altLang="en-US" sz="1800" dirty="0"/>
              <a:t>. We use the notation </a:t>
            </a:r>
            <a:r>
              <a:rPr lang="en-CA" altLang="en-US" sz="1800" i="1" dirty="0"/>
              <a:t>X</a:t>
            </a:r>
            <a:r>
              <a:rPr lang="en-CA" altLang="en-US" sz="1800" dirty="0"/>
              <a:t> and </a:t>
            </a:r>
            <a:r>
              <a:rPr lang="en-CA" altLang="en-US" sz="1800" i="1" dirty="0"/>
              <a:t>Y</a:t>
            </a:r>
            <a:r>
              <a:rPr lang="en-CA" altLang="en-US" sz="1800" i="0" dirty="0"/>
              <a:t> to denote both goods and quantities. To avoid any confusion, we add the term good whenever we refer to the commodity (e.g., good </a:t>
            </a:r>
            <a:r>
              <a:rPr lang="en-CA" altLang="en-US" sz="1800" i="1" dirty="0"/>
              <a:t>X</a:t>
            </a:r>
            <a:r>
              <a:rPr lang="en-CA" altLang="en-US" sz="1800" i="0" dirty="0"/>
              <a:t>). (</a:t>
            </a:r>
            <a:r>
              <a:rPr lang="en-CA" altLang="en-US" sz="1800" i="0" dirty="0">
                <a:hlinkClick r:id="rId3" action="ppaction://hlinksldjump"/>
              </a:rPr>
              <a:t>back to slide show</a:t>
            </a:r>
            <a:r>
              <a:rPr lang="en-CA" altLang="en-US" sz="1800" i="0" dirty="0"/>
              <a:t>)</a:t>
            </a:r>
            <a:endParaRPr lang="en-CA" altLang="en-US" sz="1800" i="1" dirty="0"/>
          </a:p>
          <a:p>
            <a:pPr marL="0" indent="0">
              <a:buNone/>
            </a:pPr>
            <a:endParaRPr lang="en-US" altLang="en-US" dirty="0"/>
          </a:p>
        </p:txBody>
      </p:sp>
      <p:sp>
        <p:nvSpPr>
          <p:cNvPr id="4" name="Slide Number Placeholder 5">
            <a:extLst>
              <a:ext uri="{FF2B5EF4-FFF2-40B4-BE49-F238E27FC236}">
                <a16:creationId xmlns:a16="http://schemas.microsoft.com/office/drawing/2014/main" id="{7C0BCB0C-A0FA-4A1F-B7D3-FCCCB5ECBB12}"/>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5</a:t>
            </a:fld>
            <a:endParaRPr lang="en-US" dirty="0"/>
          </a:p>
        </p:txBody>
      </p:sp>
    </p:spTree>
    <p:extLst>
      <p:ext uri="{BB962C8B-B14F-4D97-AF65-F5344CB8AC3E}">
        <p14:creationId xmlns:p14="http://schemas.microsoft.com/office/powerpoint/2010/main" val="36096451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The Tangency Condition Intuitively </a:t>
            </a:r>
            <a:r>
              <a:rPr lang="en-CA" dirty="0">
                <a:solidFill>
                  <a:srgbClr val="2F2873"/>
                </a:solidFill>
              </a:rPr>
              <a:t>–</a:t>
            </a:r>
            <a:r>
              <a:rPr lang="en-US" altLang="en-US" dirty="0">
                <a:solidFill>
                  <a:srgbClr val="2F2873"/>
                </a:solidFill>
              </a:rPr>
              <a:t> 3</a:t>
            </a: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altLang="en-US" dirty="0"/>
                  <a:t>If </a:t>
                </a:r>
                <a14:m>
                  <m:oMath xmlns:m="http://schemas.openxmlformats.org/officeDocument/2006/math">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i="1">
                                <a:latin typeface="Cambria Math" panose="02040503050406030204" pitchFamily="18" charset="0"/>
                              </a:rPr>
                              <m:t>𝑀𝑈</m:t>
                            </m:r>
                          </m:e>
                          <m:sub>
                            <m:r>
                              <a:rPr lang="en-CA" altLang="en-US" i="1">
                                <a:latin typeface="Cambria Math" panose="02040503050406030204" pitchFamily="18" charset="0"/>
                              </a:rPr>
                              <m:t>𝑋</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den>
                    </m:f>
                    <m:r>
                      <a:rPr lang="en-CA" altLang="en-US" b="0" i="1" smtClean="0">
                        <a:latin typeface="Cambria Math" panose="02040503050406030204" pitchFamily="18" charset="0"/>
                      </a:rPr>
                      <m:t>&gt;</m:t>
                    </m:r>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b="0" i="1" smtClean="0">
                                <a:latin typeface="Cambria Math" panose="02040503050406030204" pitchFamily="18" charset="0"/>
                              </a:rPr>
                              <m:t>𝑀𝑈</m:t>
                            </m:r>
                          </m:e>
                          <m:sub>
                            <m:r>
                              <a:rPr lang="en-CA" altLang="en-US" b="0" i="1" smtClean="0">
                                <a:latin typeface="Cambria Math" panose="02040503050406030204" pitchFamily="18" charset="0"/>
                              </a:rPr>
                              <m:t>𝑌</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𝑌</m:t>
                            </m:r>
                          </m:sub>
                        </m:sSub>
                      </m:den>
                    </m:f>
                  </m:oMath>
                </a14:m>
                <a:r>
                  <a:rPr lang="en-CA" altLang="en-US" dirty="0"/>
                  <a:t>, a dollar spent on good </a:t>
                </a:r>
                <a:r>
                  <a:rPr lang="en-CA" altLang="en-US" i="1" dirty="0"/>
                  <a:t>X</a:t>
                </a:r>
                <a:r>
                  <a:rPr lang="en-CA" altLang="en-US" dirty="0"/>
                  <a:t> provides more utility (is more satisfying) than a dollar spent on good </a:t>
                </a:r>
                <a:r>
                  <a:rPr lang="en-CA" altLang="en-US" i="1" dirty="0"/>
                  <a:t>Y</a:t>
                </a:r>
                <a:r>
                  <a:rPr lang="en-CA" altLang="en-US" dirty="0"/>
                  <a:t>, prompting the consumer to trade some consumption of good </a:t>
                </a:r>
                <a:r>
                  <a:rPr lang="en-CA" altLang="en-US" i="1" dirty="0"/>
                  <a:t>Y</a:t>
                </a:r>
                <a:r>
                  <a:rPr lang="en-CA" altLang="en-US" dirty="0"/>
                  <a:t> for more consumption of good </a:t>
                </a:r>
                <a:r>
                  <a:rPr lang="en-CA" altLang="en-US" i="1" dirty="0"/>
                  <a:t>X</a:t>
                </a:r>
                <a:r>
                  <a:rPr lang="en-CA" altLang="en-US" dirty="0"/>
                  <a:t>.</a:t>
                </a:r>
              </a:p>
              <a:p>
                <a:r>
                  <a:rPr lang="en-CA" altLang="en-US" dirty="0"/>
                  <a:t>If </a:t>
                </a:r>
                <a14:m>
                  <m:oMath xmlns:m="http://schemas.openxmlformats.org/officeDocument/2006/math">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i="1">
                                <a:latin typeface="Cambria Math" panose="02040503050406030204" pitchFamily="18" charset="0"/>
                              </a:rPr>
                              <m:t>𝑀𝑈</m:t>
                            </m:r>
                          </m:e>
                          <m:sub>
                            <m:r>
                              <a:rPr lang="en-CA" altLang="en-US" i="1">
                                <a:latin typeface="Cambria Math" panose="02040503050406030204" pitchFamily="18" charset="0"/>
                              </a:rPr>
                              <m:t>𝑋</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den>
                    </m:f>
                    <m:r>
                      <a:rPr lang="en-CA" altLang="en-US" b="0" i="1" smtClean="0">
                        <a:latin typeface="Cambria Math" panose="02040503050406030204" pitchFamily="18" charset="0"/>
                      </a:rPr>
                      <m:t>&lt;</m:t>
                    </m:r>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b="0" i="1" smtClean="0">
                                <a:latin typeface="Cambria Math" panose="02040503050406030204" pitchFamily="18" charset="0"/>
                              </a:rPr>
                              <m:t>𝑀𝑈</m:t>
                            </m:r>
                          </m:e>
                          <m:sub>
                            <m:r>
                              <a:rPr lang="en-CA" altLang="en-US" b="0" i="1" smtClean="0">
                                <a:latin typeface="Cambria Math" panose="02040503050406030204" pitchFamily="18" charset="0"/>
                              </a:rPr>
                              <m:t>𝑌</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𝑌</m:t>
                            </m:r>
                          </m:sub>
                        </m:sSub>
                      </m:den>
                    </m:f>
                  </m:oMath>
                </a14:m>
                <a:r>
                  <a:rPr lang="en-CA" altLang="en-US" dirty="0"/>
                  <a:t>, a dollar spent on good </a:t>
                </a:r>
                <a:r>
                  <a:rPr lang="en-CA" altLang="en-US" i="1" dirty="0"/>
                  <a:t>X</a:t>
                </a:r>
                <a:r>
                  <a:rPr lang="en-CA" altLang="en-US" dirty="0"/>
                  <a:t> provides less utility (is less satisfying) than a dollar spent on good </a:t>
                </a:r>
                <a:r>
                  <a:rPr lang="en-CA" altLang="en-US" i="1" dirty="0"/>
                  <a:t>Y</a:t>
                </a:r>
                <a:r>
                  <a:rPr lang="en-CA" altLang="en-US" dirty="0"/>
                  <a:t>, prompting the consumer to trade some consumption of good </a:t>
                </a:r>
                <a:r>
                  <a:rPr lang="en-CA" altLang="en-US" i="1" dirty="0"/>
                  <a:t>X</a:t>
                </a:r>
                <a:r>
                  <a:rPr lang="en-CA" altLang="en-US" dirty="0"/>
                  <a:t> for more consumption of good </a:t>
                </a:r>
                <a:r>
                  <a:rPr lang="en-CA" altLang="en-US" i="1" dirty="0"/>
                  <a:t>Y</a:t>
                </a:r>
                <a:r>
                  <a:rPr lang="en-CA" altLang="en-US" dirty="0"/>
                  <a:t>.</a:t>
                </a:r>
              </a:p>
              <a:p>
                <a:r>
                  <a:rPr lang="en-CA" altLang="en-US" dirty="0"/>
                  <a:t>Consumption adjustments continue until </a:t>
                </a:r>
                <a14:m>
                  <m:oMath xmlns:m="http://schemas.openxmlformats.org/officeDocument/2006/math">
                    <m:f>
                      <m:fPr>
                        <m:ctrlPr>
                          <a:rPr lang="en-CA" altLang="en-US" i="1" smtClean="0">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i="1">
                                <a:latin typeface="Cambria Math" panose="02040503050406030204" pitchFamily="18" charset="0"/>
                              </a:rPr>
                              <m:t>𝑀𝑈</m:t>
                            </m:r>
                          </m:e>
                          <m:sub>
                            <m:r>
                              <a:rPr lang="en-CA" altLang="en-US" i="1">
                                <a:latin typeface="Cambria Math" panose="02040503050406030204" pitchFamily="18" charset="0"/>
                              </a:rPr>
                              <m:t>𝑋</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den>
                    </m:f>
                    <m:r>
                      <a:rPr lang="en-CA" altLang="en-US" b="0" i="1" smtClean="0">
                        <a:latin typeface="Cambria Math" panose="02040503050406030204" pitchFamily="18" charset="0"/>
                      </a:rPr>
                      <m:t>=</m:t>
                    </m:r>
                    <m:f>
                      <m:fPr>
                        <m:ctrlPr>
                          <a:rPr lang="en-CA" altLang="en-US" i="1">
                            <a:latin typeface="Cambria Math" panose="02040503050406030204" pitchFamily="18" charset="0"/>
                          </a:rPr>
                        </m:ctrlPr>
                      </m:fPr>
                      <m:num>
                        <m:sSub>
                          <m:sSubPr>
                            <m:ctrlPr>
                              <a:rPr lang="en-CA" altLang="en-US" i="1">
                                <a:latin typeface="Cambria Math" panose="02040503050406030204" pitchFamily="18" charset="0"/>
                              </a:rPr>
                            </m:ctrlPr>
                          </m:sSubPr>
                          <m:e>
                            <m:r>
                              <a:rPr lang="en-CA" altLang="en-US" b="0" i="1" smtClean="0">
                                <a:latin typeface="Cambria Math" panose="02040503050406030204" pitchFamily="18" charset="0"/>
                              </a:rPr>
                              <m:t>𝑀𝑈</m:t>
                            </m:r>
                          </m:e>
                          <m:sub>
                            <m:r>
                              <a:rPr lang="en-CA" altLang="en-US" b="0" i="1" smtClean="0">
                                <a:latin typeface="Cambria Math" panose="02040503050406030204" pitchFamily="18" charset="0"/>
                              </a:rPr>
                              <m:t>𝑌</m:t>
                            </m:r>
                          </m:sub>
                        </m:sSub>
                      </m:num>
                      <m:den>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𝑌</m:t>
                            </m:r>
                          </m:sub>
                        </m:sSub>
                      </m:den>
                    </m:f>
                  </m:oMath>
                </a14:m>
                <a:r>
                  <a:rPr lang="en-CA" altLang="en-US" dirty="0"/>
                  <a:t> or no more adjustments are feasible (i.e., there is no more consumption to trade).</a:t>
                </a:r>
              </a:p>
              <a:p>
                <a:pPr marL="0" indent="0">
                  <a:buNone/>
                </a:pPr>
                <a:endParaRPr lang="en-CA" altLang="en-US" dirty="0"/>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3"/>
                <a:stretch>
                  <a:fillRect l="-812" t="-289"/>
                </a:stretch>
              </a:blipFill>
            </p:spPr>
            <p:txBody>
              <a:bodyPr/>
              <a:lstStyle/>
              <a:p>
                <a:r>
                  <a:rPr lang="en-CA">
                    <a:noFill/>
                  </a:rPr>
                  <a:t> </a:t>
                </a:r>
              </a:p>
            </p:txBody>
          </p:sp>
        </mc:Fallback>
      </mc:AlternateContent>
      <p:sp>
        <p:nvSpPr>
          <p:cNvPr id="4" name="Slide Number Placeholder 5">
            <a:extLst>
              <a:ext uri="{FF2B5EF4-FFF2-40B4-BE49-F238E27FC236}">
                <a16:creationId xmlns:a16="http://schemas.microsoft.com/office/drawing/2014/main" id="{B130ED4E-3AD3-4204-9D8E-5F7F90DBBED3}"/>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50</a:t>
            </a:fld>
            <a:endParaRPr lang="en-US" dirty="0"/>
          </a:p>
        </p:txBody>
      </p:sp>
    </p:spTree>
    <p:extLst>
      <p:ext uri="{BB962C8B-B14F-4D97-AF65-F5344CB8AC3E}">
        <p14:creationId xmlns:p14="http://schemas.microsoft.com/office/powerpoint/2010/main" val="8111206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ight Triangle 71">
            <a:extLst>
              <a:ext uri="{FF2B5EF4-FFF2-40B4-BE49-F238E27FC236}">
                <a16:creationId xmlns:a16="http://schemas.microsoft.com/office/drawing/2014/main" id="{00E42436-96A2-4CD5-8068-1BDDC74CE495}"/>
              </a:ext>
            </a:extLst>
          </p:cNvPr>
          <p:cNvSpPr/>
          <p:nvPr/>
        </p:nvSpPr>
        <p:spPr>
          <a:xfrm>
            <a:off x="1293543" y="2676525"/>
            <a:ext cx="2216418" cy="2994099"/>
          </a:xfrm>
          <a:prstGeom prst="rtTriangle">
            <a:avLst/>
          </a:prstGeom>
          <a:solidFill>
            <a:srgbClr val="DFD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The Tangency Condition Graphically – 1</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51</a:t>
            </a:fld>
            <a:endParaRPr lang="en-US" dirty="0"/>
          </a:p>
        </p:txBody>
      </p: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pPr>
                <a:r>
                  <a:rPr lang="en-US" sz="1600" dirty="0">
                    <a:latin typeface="PT Serif" panose="020A0603040505020204" pitchFamily="18" charset="0"/>
                  </a:rPr>
                  <a:t>At bundle </a:t>
                </a:r>
                <a:r>
                  <a:rPr lang="en-US" sz="1600" i="1" dirty="0">
                    <a:latin typeface="PT Serif" panose="020A0603040505020204" pitchFamily="18" charset="0"/>
                  </a:rPr>
                  <a:t>B</a:t>
                </a:r>
                <a:r>
                  <a:rPr lang="en-US" sz="1600" dirty="0">
                    <a:latin typeface="PT Serif" panose="020A0603040505020204" pitchFamily="18" charset="0"/>
                  </a:rPr>
                  <a:t>, </a:t>
                </a:r>
                <a:endParaRPr lang="en-CA" sz="1600" i="1" dirty="0">
                  <a:latin typeface="Cambria Math" panose="02040503050406030204" pitchFamily="18" charset="0"/>
                </a:endParaRPr>
              </a:p>
              <a:p>
                <a:pPr marL="0" indent="0" algn="ctr">
                  <a:lnSpc>
                    <a:spcPct val="100000"/>
                  </a:lnSpc>
                  <a:spcBef>
                    <a:spcPts val="500"/>
                  </a:spcBef>
                  <a:buNone/>
                </a:pPr>
                <a14:m>
                  <m:oMath xmlns:m="http://schemas.openxmlformats.org/officeDocument/2006/math">
                    <m:sSub>
                      <m:sSubPr>
                        <m:ctrlPr>
                          <a:rPr lang="en-CA" sz="1600" i="1" smtClean="0">
                            <a:latin typeface="Cambria Math" panose="02040503050406030204" pitchFamily="18" charset="0"/>
                          </a:rPr>
                        </m:ctrlPr>
                      </m:sSubPr>
                      <m:e>
                        <m:r>
                          <a:rPr lang="en-CA" sz="1600" b="0" i="1" smtClean="0">
                            <a:latin typeface="Cambria Math" panose="02040503050406030204" pitchFamily="18" charset="0"/>
                          </a:rPr>
                          <m:t>𝑀𝑅𝑆</m:t>
                        </m:r>
                      </m:e>
                      <m:sub>
                        <m:r>
                          <a:rPr lang="en-CA" sz="1600" b="0" i="1" smtClean="0">
                            <a:latin typeface="Cambria Math" panose="02040503050406030204" pitchFamily="18" charset="0"/>
                          </a:rPr>
                          <m:t>𝑋𝑌</m:t>
                        </m:r>
                      </m:sub>
                    </m:sSub>
                    <m:r>
                      <a:rPr lang="en-CA" sz="1600" b="0" i="1" smtClean="0">
                        <a:latin typeface="Cambria Math" panose="02040503050406030204" pitchFamily="18" charset="0"/>
                      </a:rPr>
                      <m:t>&gt;</m:t>
                    </m:r>
                    <m:f>
                      <m:fPr>
                        <m:ctrlPr>
                          <a:rPr lang="en-CA" sz="1600" b="0" i="1" smtClean="0">
                            <a:latin typeface="Cambria Math" panose="02040503050406030204" pitchFamily="18" charset="0"/>
                          </a:rPr>
                        </m:ctrlPr>
                      </m:fPr>
                      <m:num>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den>
                    </m:f>
                  </m:oMath>
                </a14:m>
                <a:r>
                  <a:rPr lang="en-US" sz="1600" dirty="0">
                    <a:latin typeface="PT Serif" panose="020A0603040505020204" pitchFamily="18" charset="0"/>
                  </a:rPr>
                  <a:t>    and    </a:t>
                </a:r>
                <a14:m>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r>
                      <a:rPr lang="en-CA" sz="1600" b="0" i="1" smtClean="0">
                        <a:latin typeface="Cambria Math" panose="02040503050406030204" pitchFamily="18" charset="0"/>
                      </a:rPr>
                      <m:t>𝑋</m:t>
                    </m:r>
                    <m:r>
                      <a:rPr lang="en-CA" sz="1600" b="0" i="1" smtClean="0">
                        <a:latin typeface="Cambria Math" panose="02040503050406030204" pitchFamily="18" charset="0"/>
                      </a:rPr>
                      <m:t>+</m:t>
                    </m:r>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r>
                      <a:rPr lang="en-CA" sz="1600" b="0" i="1" smtClean="0">
                        <a:latin typeface="Cambria Math" panose="02040503050406030204" pitchFamily="18" charset="0"/>
                      </a:rPr>
                      <m:t>𝑌</m:t>
                    </m:r>
                    <m:r>
                      <a:rPr lang="en-CA" sz="1600" b="0" i="1" smtClean="0">
                        <a:latin typeface="Cambria Math" panose="02040503050406030204" pitchFamily="18" charset="0"/>
                      </a:rPr>
                      <m:t>=</m:t>
                    </m:r>
                    <m:r>
                      <a:rPr lang="en-CA" sz="1600" b="0" i="1" smtClean="0">
                        <a:latin typeface="Cambria Math" panose="02040503050406030204" pitchFamily="18" charset="0"/>
                      </a:rPr>
                      <m:t>𝐼</m:t>
                    </m:r>
                  </m:oMath>
                </a14:m>
                <a:endParaRPr lang="en-US" sz="1600" dirty="0">
                  <a:latin typeface="PT Serif" panose="020A0603040505020204" pitchFamily="18" charset="0"/>
                </a:endParaRPr>
              </a:p>
              <a:p>
                <a:pPr marL="230400" indent="0">
                  <a:lnSpc>
                    <a:spcPct val="100000"/>
                  </a:lnSpc>
                  <a:spcBef>
                    <a:spcPts val="500"/>
                  </a:spcBef>
                  <a:buNone/>
                </a:pPr>
                <a:r>
                  <a:rPr lang="en-US" sz="1600" dirty="0">
                    <a:latin typeface="PT Serif" panose="020A0603040505020204" pitchFamily="18" charset="0"/>
                  </a:rPr>
                  <a:t>and the consumer can move to bundle </a:t>
                </a:r>
                <a:r>
                  <a:rPr lang="en-US" sz="1600" i="1" dirty="0">
                    <a:latin typeface="PT Serif" panose="020A0603040505020204" pitchFamily="18" charset="0"/>
                  </a:rPr>
                  <a:t>D</a:t>
                </a:r>
                <a:r>
                  <a:rPr lang="en-US" sz="1600" dirty="0">
                    <a:latin typeface="PT Serif" panose="020A0603040505020204" pitchFamily="18" charset="0"/>
                  </a:rPr>
                  <a:t> (increasing consumption of good </a:t>
                </a:r>
                <a:r>
                  <a:rPr lang="en-US" sz="1600" i="1" dirty="0">
                    <a:latin typeface="PT Serif" panose="020A0603040505020204" pitchFamily="18" charset="0"/>
                  </a:rPr>
                  <a:t>X</a:t>
                </a:r>
                <a:r>
                  <a:rPr lang="en-US" sz="1600" dirty="0">
                    <a:latin typeface="PT Serif" panose="020A0603040505020204" pitchFamily="18" charset="0"/>
                  </a:rPr>
                  <a:t> from </a:t>
                </a:r>
                <a14:m>
                  <m:oMath xmlns:m="http://schemas.openxmlformats.org/officeDocument/2006/math">
                    <m:sSub>
                      <m:sSubPr>
                        <m:ctrlPr>
                          <a:rPr lang="en-CA" altLang="en-US" sz="1700" i="1" smtClean="0">
                            <a:latin typeface="Cambria Math" panose="02040503050406030204" pitchFamily="18" charset="0"/>
                          </a:rPr>
                        </m:ctrlPr>
                      </m:sSubPr>
                      <m:e>
                        <m:r>
                          <a:rPr lang="en-CA" altLang="en-US" sz="1700" b="0" i="1" smtClean="0">
                            <a:latin typeface="Cambria Math" panose="02040503050406030204" pitchFamily="18" charset="0"/>
                          </a:rPr>
                          <m:t>𝑋</m:t>
                        </m:r>
                      </m:e>
                      <m:sub>
                        <m:r>
                          <a:rPr lang="en-CA" altLang="en-US" sz="1700" b="0" i="1" smtClean="0">
                            <a:latin typeface="Cambria Math" panose="02040503050406030204" pitchFamily="18" charset="0"/>
                          </a:rPr>
                          <m:t>𝐵</m:t>
                        </m:r>
                      </m:sub>
                    </m:sSub>
                  </m:oMath>
                </a14:m>
                <a:r>
                  <a:rPr lang="en-US" sz="1600" dirty="0">
                    <a:latin typeface="PT Serif" panose="020A0603040505020204" pitchFamily="18" charset="0"/>
                  </a:rPr>
                  <a:t> to </a:t>
                </a:r>
                <a14:m>
                  <m:oMath xmlns:m="http://schemas.openxmlformats.org/officeDocument/2006/math">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𝑋</m:t>
                        </m:r>
                      </m:e>
                      <m:sub>
                        <m:r>
                          <a:rPr lang="en-CA" altLang="en-US" sz="1600" b="0" i="1" smtClean="0">
                            <a:latin typeface="Cambria Math" panose="02040503050406030204" pitchFamily="18" charset="0"/>
                          </a:rPr>
                          <m:t>𝐷</m:t>
                        </m:r>
                      </m:sub>
                    </m:sSub>
                    <m:r>
                      <a:rPr lang="en-CA" altLang="en-US" sz="1600" i="1">
                        <a:latin typeface="Cambria Math" panose="02040503050406030204" pitchFamily="18" charset="0"/>
                      </a:rPr>
                      <m:t> </m:t>
                    </m:r>
                  </m:oMath>
                </a14:m>
                <a:r>
                  <a:rPr lang="en-US" sz="1600" dirty="0">
                    <a:latin typeface="PT Serif" panose="020A0603040505020204" pitchFamily="18" charset="0"/>
                  </a:rPr>
                  <a:t>and decreasing consumption of good </a:t>
                </a:r>
                <a:r>
                  <a:rPr lang="en-US" sz="1600" i="1" dirty="0">
                    <a:latin typeface="PT Serif" panose="020A0603040505020204" pitchFamily="18" charset="0"/>
                  </a:rPr>
                  <a:t>Y</a:t>
                </a:r>
                <a:r>
                  <a:rPr lang="en-US" sz="1600" dirty="0">
                    <a:latin typeface="PT Serif" panose="020A0603040505020204" pitchFamily="18" charset="0"/>
                  </a:rPr>
                  <a:t> from </a:t>
                </a:r>
                <a14:m>
                  <m:oMath xmlns:m="http://schemas.openxmlformats.org/officeDocument/2006/math">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i="1">
                            <a:latin typeface="Cambria Math" panose="02040503050406030204" pitchFamily="18" charset="0"/>
                          </a:rPr>
                          <m:t>𝐵</m:t>
                        </m:r>
                      </m:sub>
                    </m:sSub>
                  </m:oMath>
                </a14:m>
                <a:r>
                  <a:rPr lang="en-US" sz="1600" dirty="0">
                    <a:latin typeface="PT Serif" panose="020A0603040505020204" pitchFamily="18" charset="0"/>
                  </a:rPr>
                  <a:t> to </a:t>
                </a:r>
                <a14:m>
                  <m:oMath xmlns:m="http://schemas.openxmlformats.org/officeDocument/2006/math">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b="0" i="1" smtClean="0">
                            <a:latin typeface="Cambria Math" panose="02040503050406030204" pitchFamily="18" charset="0"/>
                          </a:rPr>
                          <m:t>𝐷</m:t>
                        </m:r>
                      </m:sub>
                    </m:sSub>
                  </m:oMath>
                </a14:m>
                <a:r>
                  <a:rPr lang="en-US" sz="1600" dirty="0">
                    <a:latin typeface="PT Serif" panose="020A0603040505020204" pitchFamily="18" charset="0"/>
                  </a:rPr>
                  <a:t>), which enjoys the same ranking as bundle </a:t>
                </a:r>
                <a:r>
                  <a:rPr lang="en-US" sz="1600" i="1" dirty="0">
                    <a:latin typeface="PT Serif" panose="020A0603040505020204" pitchFamily="18" charset="0"/>
                  </a:rPr>
                  <a:t>B</a:t>
                </a:r>
                <a:r>
                  <a:rPr lang="en-US" sz="1600" dirty="0">
                    <a:latin typeface="PT Serif" panose="020A0603040505020204" pitchFamily="18" charset="0"/>
                  </a:rPr>
                  <a:t>, and save some money (bundle </a:t>
                </a:r>
                <a:r>
                  <a:rPr lang="en-US" sz="1600" i="1" dirty="0">
                    <a:latin typeface="PT Serif" panose="020A0603040505020204" pitchFamily="18" charset="0"/>
                  </a:rPr>
                  <a:t>D</a:t>
                </a:r>
                <a:r>
                  <a:rPr lang="en-US" sz="1600" dirty="0">
                    <a:latin typeface="PT Serif" panose="020A0603040505020204" pitchFamily="18" charset="0"/>
                  </a:rPr>
                  <a:t> lies below the </a:t>
                </a:r>
                <a:r>
                  <a:rPr lang="en-US" sz="1600" i="1" dirty="0">
                    <a:latin typeface="PT Serif" panose="020A0603040505020204" pitchFamily="18" charset="0"/>
                  </a:rPr>
                  <a:t>BL</a:t>
                </a:r>
                <a:r>
                  <a:rPr lang="en-US" sz="1600" dirty="0">
                    <a:latin typeface="PT Serif" panose="020A0603040505020204" pitchFamily="18" charset="0"/>
                  </a:rPr>
                  <a:t>). (</a:t>
                </a:r>
                <a:r>
                  <a:rPr lang="en-US" sz="1600" dirty="0">
                    <a:latin typeface="PT Serif" panose="020A0603040505020204" pitchFamily="18" charset="0"/>
                    <a:hlinkClick r:id="rId3" action="ppaction://hlinksldjump"/>
                  </a:rPr>
                  <a:t>see note</a:t>
                </a:r>
                <a:r>
                  <a:rPr lang="en-US" sz="1600" dirty="0">
                    <a:latin typeface="PT Serif" panose="020A0603040505020204" pitchFamily="18" charset="0"/>
                  </a:rPr>
                  <a:t>)</a:t>
                </a:r>
              </a:p>
              <a:p>
                <a:pPr>
                  <a:lnSpc>
                    <a:spcPct val="100000"/>
                  </a:lnSpc>
                  <a:spcBef>
                    <a:spcPts val="500"/>
                  </a:spcBef>
                </a:pPr>
                <a:r>
                  <a:rPr lang="en-US" sz="1600" dirty="0">
                    <a:latin typeface="PT Serif" panose="020A0603040505020204" pitchFamily="18" charset="0"/>
                  </a:rPr>
                  <a:t>The consumer can then use the saving from the trade to purchase more of both goods (increasing their consumption levels to </a:t>
                </a:r>
                <a14:m>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r>
                      <a:rPr lang="en-CA" altLang="en-US" sz="1600" b="0" i="1" smtClean="0">
                        <a:latin typeface="Cambria Math" panose="02040503050406030204" pitchFamily="18" charset="0"/>
                      </a:rPr>
                      <m:t> </m:t>
                    </m:r>
                  </m:oMath>
                </a14:m>
                <a:r>
                  <a:rPr lang="en-US" sz="1600" dirty="0">
                    <a:latin typeface="PT Serif" panose="020A0603040505020204" pitchFamily="18" charset="0"/>
                  </a:rPr>
                  <a:t>and </a:t>
                </a:r>
                <a14:m>
                  <m:oMath xmlns:m="http://schemas.openxmlformats.org/officeDocument/2006/math">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i="1">
                            <a:latin typeface="Cambria Math" panose="02040503050406030204" pitchFamily="18" charset="0"/>
                          </a:rPr>
                          <m:t>𝐴</m:t>
                        </m:r>
                      </m:sub>
                    </m:sSub>
                  </m:oMath>
                </a14:m>
                <a:r>
                  <a:rPr lang="en-US" sz="1600" dirty="0">
                    <a:latin typeface="PT Serif" panose="020A0603040505020204" pitchFamily="18" charset="0"/>
                  </a:rPr>
                  <a:t>), thus moving from the </a:t>
                </a:r>
                <a14:m>
                  <m:oMath xmlns:m="http://schemas.openxmlformats.org/officeDocument/2006/math">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𝑈</m:t>
                        </m:r>
                      </m:e>
                      <m:sub>
                        <m:r>
                          <a:rPr lang="en-CA" altLang="en-US" sz="1600" i="1">
                            <a:latin typeface="Cambria Math" panose="02040503050406030204" pitchFamily="18" charset="0"/>
                          </a:rPr>
                          <m:t>1</m:t>
                        </m:r>
                      </m:sub>
                    </m:sSub>
                  </m:oMath>
                </a14:m>
                <a:r>
                  <a:rPr lang="en-US" sz="1600" dirty="0">
                    <a:latin typeface="PT Serif" panose="020A0603040505020204" pitchFamily="18" charset="0"/>
                  </a:rPr>
                  <a:t> indifference curve to the </a:t>
                </a:r>
                <a14:m>
                  <m:oMath xmlns:m="http://schemas.openxmlformats.org/officeDocument/2006/math">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𝑈</m:t>
                        </m:r>
                      </m:e>
                      <m:sub>
                        <m:r>
                          <a:rPr lang="en-CA" altLang="en-US" sz="1600" b="0" i="1" smtClean="0">
                            <a:latin typeface="Cambria Math" panose="02040503050406030204" pitchFamily="18" charset="0"/>
                          </a:rPr>
                          <m:t>2</m:t>
                        </m:r>
                      </m:sub>
                    </m:sSub>
                  </m:oMath>
                </a14:m>
                <a:r>
                  <a:rPr lang="en-US" sz="1600" dirty="0">
                    <a:latin typeface="PT Serif" panose="020A0603040505020204" pitchFamily="18" charset="0"/>
                  </a:rPr>
                  <a:t> indifference curve.</a:t>
                </a:r>
                <a:endParaRPr lang="en-US" sz="1700"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0000"/>
              </a:xfrm>
              <a:prstGeom prst="rect">
                <a:avLst/>
              </a:prstGeom>
              <a:blipFill>
                <a:blip r:embed="rId4"/>
                <a:stretch>
                  <a:fillRect l="-384" t="-282" r="-128"/>
                </a:stretch>
              </a:blipFill>
              <a:ln w="12700">
                <a:solidFill>
                  <a:srgbClr val="2F2873"/>
                </a:solidFill>
              </a:ln>
            </p:spPr>
            <p:txBody>
              <a:bodyPr/>
              <a:lstStyle/>
              <a:p>
                <a:r>
                  <a:rPr lang="en-CA">
                    <a:noFill/>
                  </a:rPr>
                  <a:t> </a:t>
                </a:r>
              </a:p>
            </p:txBody>
          </p:sp>
        </mc:Fallback>
      </mc:AlternateContent>
      <p:cxnSp>
        <p:nvCxnSpPr>
          <p:cNvPr id="47" name="Straight Connector 46">
            <a:extLst>
              <a:ext uri="{FF2B5EF4-FFF2-40B4-BE49-F238E27FC236}">
                <a16:creationId xmlns:a16="http://schemas.microsoft.com/office/drawing/2014/main" id="{8EEE12BB-4B4E-4A1F-836C-6F91A4444EA5}"/>
              </a:ext>
            </a:extLst>
          </p:cNvPr>
          <p:cNvCxnSpPr/>
          <p:nvPr/>
        </p:nvCxnSpPr>
        <p:spPr>
          <a:xfrm>
            <a:off x="1293543"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85FA693B-12F6-4654-A2DD-B9E074DA6C36}"/>
              </a:ext>
            </a:extLst>
          </p:cNvPr>
          <p:cNvCxnSpPr>
            <a:cxnSpLocks/>
          </p:cNvCxnSpPr>
          <p:nvPr/>
        </p:nvCxnSpPr>
        <p:spPr>
          <a:xfrm>
            <a:off x="1282392" y="5670624"/>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EFB0029-29C9-4D86-9784-FDBEDE6052F2}"/>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49" name="TextBox 48">
                <a:extLst>
                  <a:ext uri="{FF2B5EF4-FFF2-40B4-BE49-F238E27FC236}">
                    <a16:creationId xmlns:a16="http://schemas.microsoft.com/office/drawing/2014/main" id="{FEFB0029-29C9-4D86-9784-FDBEDE6052F2}"/>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5"/>
                <a:stretch>
                  <a:fillRect r="-12500"/>
                </a:stretch>
              </a:blipFill>
            </p:spPr>
            <p:txBody>
              <a:bodyPr/>
              <a:lstStyle/>
              <a:p>
                <a:r>
                  <a:rPr lang="en-CA">
                    <a:noFill/>
                  </a:rPr>
                  <a:t> </a:t>
                </a:r>
              </a:p>
            </p:txBody>
          </p:sp>
        </mc:Fallback>
      </mc:AlternateContent>
      <p:sp>
        <p:nvSpPr>
          <p:cNvPr id="50" name="Freeform: Shape 49">
            <a:extLst>
              <a:ext uri="{FF2B5EF4-FFF2-40B4-BE49-F238E27FC236}">
                <a16:creationId xmlns:a16="http://schemas.microsoft.com/office/drawing/2014/main" id="{1AB3929C-2150-4D8E-88C4-D88270F55EE3}"/>
              </a:ext>
            </a:extLst>
          </p:cNvPr>
          <p:cNvSpPr/>
          <p:nvPr/>
        </p:nvSpPr>
        <p:spPr>
          <a:xfrm>
            <a:off x="1628078" y="2051824"/>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51" name="Flowchart: Connector 50">
            <a:extLst>
              <a:ext uri="{FF2B5EF4-FFF2-40B4-BE49-F238E27FC236}">
                <a16:creationId xmlns:a16="http://schemas.microsoft.com/office/drawing/2014/main" id="{1D1E3F46-3956-4E0E-860B-6D7DDE5E1516}"/>
              </a:ext>
            </a:extLst>
          </p:cNvPr>
          <p:cNvSpPr/>
          <p:nvPr/>
        </p:nvSpPr>
        <p:spPr>
          <a:xfrm>
            <a:off x="2341756" y="4098068"/>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52" name="Straight Connector 51">
            <a:extLst>
              <a:ext uri="{FF2B5EF4-FFF2-40B4-BE49-F238E27FC236}">
                <a16:creationId xmlns:a16="http://schemas.microsoft.com/office/drawing/2014/main" id="{842B3519-12EA-4673-9D86-B13137E7020C}"/>
              </a:ext>
            </a:extLst>
          </p:cNvPr>
          <p:cNvCxnSpPr>
            <a:cxnSpLocks/>
          </p:cNvCxnSpPr>
          <p:nvPr/>
        </p:nvCxnSpPr>
        <p:spPr>
          <a:xfrm flipH="1" flipV="1">
            <a:off x="1303069" y="4107594"/>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D62648E8-88BD-40F8-9D5E-2AE3B7D8C4FE}"/>
              </a:ext>
            </a:extLst>
          </p:cNvPr>
          <p:cNvCxnSpPr>
            <a:cxnSpLocks/>
          </p:cNvCxnSpPr>
          <p:nvPr/>
        </p:nvCxnSpPr>
        <p:spPr>
          <a:xfrm flipH="1">
            <a:off x="2362739"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2AF95CCA-5F44-43E1-AD38-1050D4F5F570}"/>
                  </a:ext>
                </a:extLst>
              </p:cNvPr>
              <p:cNvSpPr txBox="1"/>
              <p:nvPr/>
            </p:nvSpPr>
            <p:spPr>
              <a:xfrm>
                <a:off x="933236" y="412092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𝐷</m:t>
                          </m:r>
                        </m:sub>
                      </m:sSub>
                    </m:oMath>
                  </m:oMathPara>
                </a14:m>
                <a:endParaRPr lang="en-CA" sz="1600" dirty="0"/>
              </a:p>
            </p:txBody>
          </p:sp>
        </mc:Choice>
        <mc:Fallback xmlns="">
          <p:sp>
            <p:nvSpPr>
              <p:cNvPr id="54" name="TextBox 53">
                <a:extLst>
                  <a:ext uri="{FF2B5EF4-FFF2-40B4-BE49-F238E27FC236}">
                    <a16:creationId xmlns:a16="http://schemas.microsoft.com/office/drawing/2014/main" id="{2AF95CCA-5F44-43E1-AD38-1050D4F5F570}"/>
                  </a:ext>
                </a:extLst>
              </p:cNvPr>
              <p:cNvSpPr txBox="1">
                <a:spLocks noRot="1" noChangeAspect="1" noMove="1" noResize="1" noEditPoints="1" noAdjustHandles="1" noChangeArrowheads="1" noChangeShapeType="1" noTextEdit="1"/>
              </p:cNvSpPr>
              <p:nvPr/>
            </p:nvSpPr>
            <p:spPr>
              <a:xfrm>
                <a:off x="933236" y="4120927"/>
                <a:ext cx="332452" cy="338554"/>
              </a:xfrm>
              <a:prstGeom prst="rect">
                <a:avLst/>
              </a:prstGeom>
              <a:blipFill>
                <a:blip r:embed="rId6"/>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19C72A4A-1BF6-4FDE-B653-6414F4B5C1DC}"/>
                  </a:ext>
                </a:extLst>
              </p:cNvPr>
              <p:cNvSpPr txBox="1"/>
              <p:nvPr/>
            </p:nvSpPr>
            <p:spPr>
              <a:xfrm>
                <a:off x="2311553" y="380814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r>
                        <a:rPr lang="en-CA" altLang="en-US" sz="1600" b="0" i="1" smtClean="0">
                          <a:latin typeface="Cambria Math" panose="02040503050406030204" pitchFamily="18" charset="0"/>
                        </a:rPr>
                        <m:t> (</m:t>
                      </m:r>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r>
                        <a:rPr lang="en-CA" altLang="en-US" sz="1600" b="0" i="1" smtClean="0">
                          <a:latin typeface="Cambria Math" panose="02040503050406030204" pitchFamily="18" charset="0"/>
                        </a:rPr>
                        <m:t>,</m:t>
                      </m:r>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i="1">
                              <a:latin typeface="Cambria Math" panose="02040503050406030204" pitchFamily="18" charset="0"/>
                            </a:rPr>
                            <m:t>𝐴</m:t>
                          </m:r>
                        </m:sub>
                      </m:sSub>
                      <m:r>
                        <a:rPr lang="en-CA" altLang="en-US" sz="1600" b="0" i="1" smtClean="0">
                          <a:latin typeface="Cambria Math" panose="02040503050406030204" pitchFamily="18" charset="0"/>
                        </a:rPr>
                        <m:t>)</m:t>
                      </m:r>
                    </m:oMath>
                  </m:oMathPara>
                </a14:m>
                <a:endParaRPr lang="en-CA" sz="1600" dirty="0"/>
              </a:p>
            </p:txBody>
          </p:sp>
        </mc:Choice>
        <mc:Fallback xmlns="">
          <p:sp>
            <p:nvSpPr>
              <p:cNvPr id="55" name="TextBox 54">
                <a:extLst>
                  <a:ext uri="{FF2B5EF4-FFF2-40B4-BE49-F238E27FC236}">
                    <a16:creationId xmlns:a16="http://schemas.microsoft.com/office/drawing/2014/main" id="{19C72A4A-1BF6-4FDE-B653-6414F4B5C1DC}"/>
                  </a:ext>
                </a:extLst>
              </p:cNvPr>
              <p:cNvSpPr txBox="1">
                <a:spLocks noRot="1" noChangeAspect="1" noMove="1" noResize="1" noEditPoints="1" noAdjustHandles="1" noChangeArrowheads="1" noChangeShapeType="1" noTextEdit="1"/>
              </p:cNvSpPr>
              <p:nvPr/>
            </p:nvSpPr>
            <p:spPr>
              <a:xfrm>
                <a:off x="2311553" y="3808144"/>
                <a:ext cx="332452" cy="338554"/>
              </a:xfrm>
              <a:prstGeom prst="rect">
                <a:avLst/>
              </a:prstGeom>
              <a:blipFill>
                <a:blip r:embed="rId7"/>
                <a:stretch>
                  <a:fillRect r="-203636" b="-1090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D9C53C19-C825-4849-8F64-18B257DAEC66}"/>
                  </a:ext>
                </a:extLst>
              </p:cNvPr>
              <p:cNvSpPr txBox="1"/>
              <p:nvPr/>
            </p:nvSpPr>
            <p:spPr>
              <a:xfrm>
                <a:off x="2708892" y="489953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56" name="TextBox 55">
                <a:extLst>
                  <a:ext uri="{FF2B5EF4-FFF2-40B4-BE49-F238E27FC236}">
                    <a16:creationId xmlns:a16="http://schemas.microsoft.com/office/drawing/2014/main" id="{D9C53C19-C825-4849-8F64-18B257DAEC66}"/>
                  </a:ext>
                </a:extLst>
              </p:cNvPr>
              <p:cNvSpPr txBox="1">
                <a:spLocks noRot="1" noChangeAspect="1" noMove="1" noResize="1" noEditPoints="1" noAdjustHandles="1" noChangeArrowheads="1" noChangeShapeType="1" noTextEdit="1"/>
              </p:cNvSpPr>
              <p:nvPr/>
            </p:nvSpPr>
            <p:spPr>
              <a:xfrm>
                <a:off x="2708892" y="4899539"/>
                <a:ext cx="332452" cy="338554"/>
              </a:xfrm>
              <a:prstGeom prst="rect">
                <a:avLst/>
              </a:prstGeom>
              <a:blipFill>
                <a:blip r:embed="rId8"/>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14D6352F-353C-46A7-B137-0682E46D1E4F}"/>
                  </a:ext>
                </a:extLst>
              </p:cNvPr>
              <p:cNvSpPr txBox="1"/>
              <p:nvPr/>
            </p:nvSpPr>
            <p:spPr>
              <a:xfrm>
                <a:off x="1391105" y="311165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57" name="TextBox 56">
                <a:extLst>
                  <a:ext uri="{FF2B5EF4-FFF2-40B4-BE49-F238E27FC236}">
                    <a16:creationId xmlns:a16="http://schemas.microsoft.com/office/drawing/2014/main" id="{14D6352F-353C-46A7-B137-0682E46D1E4F}"/>
                  </a:ext>
                </a:extLst>
              </p:cNvPr>
              <p:cNvSpPr txBox="1">
                <a:spLocks noRot="1" noChangeAspect="1" noMove="1" noResize="1" noEditPoints="1" noAdjustHandles="1" noChangeArrowheads="1" noChangeShapeType="1" noTextEdit="1"/>
              </p:cNvSpPr>
              <p:nvPr/>
            </p:nvSpPr>
            <p:spPr>
              <a:xfrm>
                <a:off x="1391105" y="3111657"/>
                <a:ext cx="332452" cy="338554"/>
              </a:xfrm>
              <a:prstGeom prst="rect">
                <a:avLst/>
              </a:prstGeom>
              <a:blipFill>
                <a:blip r:embed="rId9"/>
                <a:stretch>
                  <a:fillRect/>
                </a:stretch>
              </a:blipFill>
            </p:spPr>
            <p:txBody>
              <a:bodyPr/>
              <a:lstStyle/>
              <a:p>
                <a:r>
                  <a:rPr lang="en-CA">
                    <a:noFill/>
                  </a:rPr>
                  <a:t> </a:t>
                </a:r>
              </a:p>
            </p:txBody>
          </p:sp>
        </mc:Fallback>
      </mc:AlternateContent>
      <p:sp>
        <p:nvSpPr>
          <p:cNvPr id="60" name="Freeform: Shape 59">
            <a:extLst>
              <a:ext uri="{FF2B5EF4-FFF2-40B4-BE49-F238E27FC236}">
                <a16:creationId xmlns:a16="http://schemas.microsoft.com/office/drawing/2014/main" id="{57D4B54A-37BF-4306-B0FF-4FCCD1199CF6}"/>
              </a:ext>
            </a:extLst>
          </p:cNvPr>
          <p:cNvSpPr/>
          <p:nvPr/>
        </p:nvSpPr>
        <p:spPr>
          <a:xfrm>
            <a:off x="1457095" y="2304582"/>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61" name="Flowchart: Connector 60">
            <a:extLst>
              <a:ext uri="{FF2B5EF4-FFF2-40B4-BE49-F238E27FC236}">
                <a16:creationId xmlns:a16="http://schemas.microsoft.com/office/drawing/2014/main" id="{6102693B-C52D-4E86-9A3C-8CD460F05EFC}"/>
              </a:ext>
            </a:extLst>
          </p:cNvPr>
          <p:cNvSpPr/>
          <p:nvPr/>
        </p:nvSpPr>
        <p:spPr>
          <a:xfrm rot="21356422" flipV="1">
            <a:off x="1636955" y="3138862"/>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Flowchart: Connector 61">
            <a:extLst>
              <a:ext uri="{FF2B5EF4-FFF2-40B4-BE49-F238E27FC236}">
                <a16:creationId xmlns:a16="http://schemas.microsoft.com/office/drawing/2014/main" id="{1B9BF9C9-644A-42C2-B011-68D6BA99D91A}"/>
              </a:ext>
            </a:extLst>
          </p:cNvPr>
          <p:cNvSpPr/>
          <p:nvPr/>
        </p:nvSpPr>
        <p:spPr>
          <a:xfrm rot="21356422" flipV="1">
            <a:off x="2112208" y="4274850"/>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FFB962F1-88CC-4B80-971E-83FBA01F2CCB}"/>
                  </a:ext>
                </a:extLst>
              </p:cNvPr>
              <p:cNvSpPr txBox="1"/>
              <p:nvPr/>
            </p:nvSpPr>
            <p:spPr>
              <a:xfrm>
                <a:off x="1867506" y="422603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oMath>
                  </m:oMathPara>
                </a14:m>
                <a:endParaRPr lang="en-CA" sz="1600" dirty="0"/>
              </a:p>
            </p:txBody>
          </p:sp>
        </mc:Choice>
        <mc:Fallback xmlns="">
          <p:sp>
            <p:nvSpPr>
              <p:cNvPr id="63" name="TextBox 62">
                <a:extLst>
                  <a:ext uri="{FF2B5EF4-FFF2-40B4-BE49-F238E27FC236}">
                    <a16:creationId xmlns:a16="http://schemas.microsoft.com/office/drawing/2014/main" id="{FFB962F1-88CC-4B80-971E-83FBA01F2CCB}"/>
                  </a:ext>
                </a:extLst>
              </p:cNvPr>
              <p:cNvSpPr txBox="1">
                <a:spLocks noRot="1" noChangeAspect="1" noMove="1" noResize="1" noEditPoints="1" noAdjustHandles="1" noChangeArrowheads="1" noChangeShapeType="1" noTextEdit="1"/>
              </p:cNvSpPr>
              <p:nvPr/>
            </p:nvSpPr>
            <p:spPr>
              <a:xfrm>
                <a:off x="1867506" y="4226035"/>
                <a:ext cx="332452" cy="338554"/>
              </a:xfrm>
              <a:prstGeom prst="rect">
                <a:avLst/>
              </a:prstGeom>
              <a:blipFill>
                <a:blip r:embed="rId10"/>
                <a:stretch>
                  <a:fillRect/>
                </a:stretch>
              </a:blipFill>
            </p:spPr>
            <p:txBody>
              <a:bodyPr/>
              <a:lstStyle/>
              <a:p>
                <a:r>
                  <a:rPr lang="en-CA">
                    <a:noFill/>
                  </a:rPr>
                  <a:t> </a:t>
                </a:r>
              </a:p>
            </p:txBody>
          </p:sp>
        </mc:Fallback>
      </mc:AlternateContent>
      <p:cxnSp>
        <p:nvCxnSpPr>
          <p:cNvPr id="12" name="Straight Connector 11">
            <a:extLst>
              <a:ext uri="{FF2B5EF4-FFF2-40B4-BE49-F238E27FC236}">
                <a16:creationId xmlns:a16="http://schemas.microsoft.com/office/drawing/2014/main" id="{FF796E6A-297C-45A1-AF91-128E3C61D3BD}"/>
              </a:ext>
            </a:extLst>
          </p:cNvPr>
          <p:cNvCxnSpPr>
            <a:cxnSpLocks/>
          </p:cNvCxnSpPr>
          <p:nvPr/>
        </p:nvCxnSpPr>
        <p:spPr>
          <a:xfrm>
            <a:off x="1293543" y="2676525"/>
            <a:ext cx="2216420" cy="29940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0E326678-9930-45ED-8BAB-3FB8F1453A94}"/>
                  </a:ext>
                </a:extLst>
              </p:cNvPr>
              <p:cNvSpPr txBox="1"/>
              <p:nvPr/>
            </p:nvSpPr>
            <p:spPr>
              <a:xfrm>
                <a:off x="5187823" y="523901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84" name="TextBox 83">
                <a:extLst>
                  <a:ext uri="{FF2B5EF4-FFF2-40B4-BE49-F238E27FC236}">
                    <a16:creationId xmlns:a16="http://schemas.microsoft.com/office/drawing/2014/main" id="{0E326678-9930-45ED-8BAB-3FB8F1453A94}"/>
                  </a:ext>
                </a:extLst>
              </p:cNvPr>
              <p:cNvSpPr txBox="1">
                <a:spLocks noRot="1" noChangeAspect="1" noMove="1" noResize="1" noEditPoints="1" noAdjustHandles="1" noChangeArrowheads="1" noChangeShapeType="1" noTextEdit="1"/>
              </p:cNvSpPr>
              <p:nvPr/>
            </p:nvSpPr>
            <p:spPr>
              <a:xfrm>
                <a:off x="5187823" y="5239015"/>
                <a:ext cx="332452" cy="338554"/>
              </a:xfrm>
              <a:prstGeom prst="rect">
                <a:avLst/>
              </a:prstGeom>
              <a:blipFill>
                <a:blip r:embed="rId11"/>
                <a:stretch>
                  <a:fillRect r="-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E9639333-641E-476E-8597-56B927905E82}"/>
                  </a:ext>
                </a:extLst>
              </p:cNvPr>
              <p:cNvSpPr txBox="1"/>
              <p:nvPr/>
            </p:nvSpPr>
            <p:spPr>
              <a:xfrm>
                <a:off x="5378769" y="496959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85" name="TextBox 84">
                <a:extLst>
                  <a:ext uri="{FF2B5EF4-FFF2-40B4-BE49-F238E27FC236}">
                    <a16:creationId xmlns:a16="http://schemas.microsoft.com/office/drawing/2014/main" id="{E9639333-641E-476E-8597-56B927905E82}"/>
                  </a:ext>
                </a:extLst>
              </p:cNvPr>
              <p:cNvSpPr txBox="1">
                <a:spLocks noRot="1" noChangeAspect="1" noMove="1" noResize="1" noEditPoints="1" noAdjustHandles="1" noChangeArrowheads="1" noChangeShapeType="1" noTextEdit="1"/>
              </p:cNvSpPr>
              <p:nvPr/>
            </p:nvSpPr>
            <p:spPr>
              <a:xfrm>
                <a:off x="5378769" y="4969597"/>
                <a:ext cx="332452" cy="338554"/>
              </a:xfrm>
              <a:prstGeom prst="rect">
                <a:avLst/>
              </a:prstGeom>
              <a:blipFill>
                <a:blip r:embed="rId12"/>
                <a:stretch>
                  <a:fillRect r="-5455"/>
                </a:stretch>
              </a:blipFill>
            </p:spPr>
            <p:txBody>
              <a:bodyPr/>
              <a:lstStyle/>
              <a:p>
                <a:r>
                  <a:rPr lang="en-CA">
                    <a:noFill/>
                  </a:rPr>
                  <a:t> </a:t>
                </a:r>
              </a:p>
            </p:txBody>
          </p:sp>
        </mc:Fallback>
      </mc:AlternateContent>
      <p:cxnSp>
        <p:nvCxnSpPr>
          <p:cNvPr id="93" name="Straight Arrow Connector 92">
            <a:extLst>
              <a:ext uri="{FF2B5EF4-FFF2-40B4-BE49-F238E27FC236}">
                <a16:creationId xmlns:a16="http://schemas.microsoft.com/office/drawing/2014/main" id="{5E89B2D0-522F-4C35-BD81-295B0BAB5F02}"/>
              </a:ext>
            </a:extLst>
          </p:cNvPr>
          <p:cNvCxnSpPr>
            <a:cxnSpLocks/>
          </p:cNvCxnSpPr>
          <p:nvPr/>
        </p:nvCxnSpPr>
        <p:spPr>
          <a:xfrm rot="21660000" flipH="1">
            <a:off x="3408143" y="548948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0A7D95DA-0557-46A8-9C32-2E0B43C7FE8A}"/>
                  </a:ext>
                </a:extLst>
              </p:cNvPr>
              <p:cNvSpPr txBox="1"/>
              <p:nvPr/>
            </p:nvSpPr>
            <p:spPr>
              <a:xfrm>
                <a:off x="3993985" y="5316362"/>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𝐵𝐿</m:t>
                      </m:r>
                    </m:oMath>
                  </m:oMathPara>
                </a14:m>
                <a:endParaRPr lang="en-CA" sz="1600" dirty="0"/>
              </a:p>
            </p:txBody>
          </p:sp>
        </mc:Choice>
        <mc:Fallback xmlns="">
          <p:sp>
            <p:nvSpPr>
              <p:cNvPr id="97" name="TextBox 96">
                <a:extLst>
                  <a:ext uri="{FF2B5EF4-FFF2-40B4-BE49-F238E27FC236}">
                    <a16:creationId xmlns:a16="http://schemas.microsoft.com/office/drawing/2014/main" id="{0A7D95DA-0557-46A8-9C32-2E0B43C7FE8A}"/>
                  </a:ext>
                </a:extLst>
              </p:cNvPr>
              <p:cNvSpPr txBox="1">
                <a:spLocks noRot="1" noChangeAspect="1" noMove="1" noResize="1" noEditPoints="1" noAdjustHandles="1" noChangeArrowheads="1" noChangeShapeType="1" noTextEdit="1"/>
              </p:cNvSpPr>
              <p:nvPr/>
            </p:nvSpPr>
            <p:spPr>
              <a:xfrm>
                <a:off x="3993985" y="5316362"/>
                <a:ext cx="332452" cy="338554"/>
              </a:xfrm>
              <a:prstGeom prst="rect">
                <a:avLst/>
              </a:prstGeom>
              <a:blipFill>
                <a:blip r:embed="rId13"/>
                <a:stretch>
                  <a:fillRect r="-21818"/>
                </a:stretch>
              </a:blipFill>
            </p:spPr>
            <p:txBody>
              <a:bodyPr/>
              <a:lstStyle/>
              <a:p>
                <a:r>
                  <a:rPr lang="en-CA">
                    <a:noFill/>
                  </a:rPr>
                  <a:t> </a:t>
                </a:r>
              </a:p>
            </p:txBody>
          </p:sp>
        </mc:Fallback>
      </mc:AlternateContent>
      <p:sp>
        <p:nvSpPr>
          <p:cNvPr id="59" name="Flowchart: Connector 58">
            <a:extLst>
              <a:ext uri="{FF2B5EF4-FFF2-40B4-BE49-F238E27FC236}">
                <a16:creationId xmlns:a16="http://schemas.microsoft.com/office/drawing/2014/main" id="{82557187-2E3F-4F22-B5F0-0BF61A20BAC6}"/>
              </a:ext>
            </a:extLst>
          </p:cNvPr>
          <p:cNvSpPr/>
          <p:nvPr/>
        </p:nvSpPr>
        <p:spPr>
          <a:xfrm rot="21356422" flipV="1">
            <a:off x="2952599" y="4937503"/>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34" name="Straight Connector 33">
            <a:extLst>
              <a:ext uri="{FF2B5EF4-FFF2-40B4-BE49-F238E27FC236}">
                <a16:creationId xmlns:a16="http://schemas.microsoft.com/office/drawing/2014/main" id="{A2865006-1575-4E37-97A6-48C16924138A}"/>
              </a:ext>
            </a:extLst>
          </p:cNvPr>
          <p:cNvCxnSpPr>
            <a:cxnSpLocks/>
          </p:cNvCxnSpPr>
          <p:nvPr/>
        </p:nvCxnSpPr>
        <p:spPr>
          <a:xfrm flipH="1">
            <a:off x="1293386" y="3161684"/>
            <a:ext cx="363271" cy="0"/>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53CDE404-F6DF-4660-A6FA-4B058F36C72A}"/>
                  </a:ext>
                </a:extLst>
              </p:cNvPr>
              <p:cNvSpPr txBox="1"/>
              <p:nvPr/>
            </p:nvSpPr>
            <p:spPr>
              <a:xfrm>
                <a:off x="944474" y="298560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𝐵</m:t>
                          </m:r>
                        </m:sub>
                      </m:sSub>
                    </m:oMath>
                  </m:oMathPara>
                </a14:m>
                <a:endParaRPr lang="en-CA" sz="1600" dirty="0"/>
              </a:p>
            </p:txBody>
          </p:sp>
        </mc:Choice>
        <mc:Fallback xmlns="">
          <p:sp>
            <p:nvSpPr>
              <p:cNvPr id="37" name="TextBox 36">
                <a:extLst>
                  <a:ext uri="{FF2B5EF4-FFF2-40B4-BE49-F238E27FC236}">
                    <a16:creationId xmlns:a16="http://schemas.microsoft.com/office/drawing/2014/main" id="{53CDE404-F6DF-4660-A6FA-4B058F36C72A}"/>
                  </a:ext>
                </a:extLst>
              </p:cNvPr>
              <p:cNvSpPr txBox="1">
                <a:spLocks noRot="1" noChangeAspect="1" noMove="1" noResize="1" noEditPoints="1" noAdjustHandles="1" noChangeArrowheads="1" noChangeShapeType="1" noTextEdit="1"/>
              </p:cNvSpPr>
              <p:nvPr/>
            </p:nvSpPr>
            <p:spPr>
              <a:xfrm>
                <a:off x="944474" y="2985600"/>
                <a:ext cx="332452" cy="338554"/>
              </a:xfrm>
              <a:prstGeom prst="rect">
                <a:avLst/>
              </a:prstGeom>
              <a:blipFill>
                <a:blip r:embed="rId14"/>
                <a:stretch>
                  <a:fillRect/>
                </a:stretch>
              </a:blipFill>
            </p:spPr>
            <p:txBody>
              <a:bodyPr/>
              <a:lstStyle/>
              <a:p>
                <a:r>
                  <a:rPr lang="en-CA">
                    <a:noFill/>
                  </a:rPr>
                  <a:t> </a:t>
                </a:r>
              </a:p>
            </p:txBody>
          </p:sp>
        </mc:Fallback>
      </mc:AlternateContent>
      <p:cxnSp>
        <p:nvCxnSpPr>
          <p:cNvPr id="38" name="Straight Connector 37">
            <a:extLst>
              <a:ext uri="{FF2B5EF4-FFF2-40B4-BE49-F238E27FC236}">
                <a16:creationId xmlns:a16="http://schemas.microsoft.com/office/drawing/2014/main" id="{1957EC3D-60E6-4F07-B4CF-6E0527631EDA}"/>
              </a:ext>
            </a:extLst>
          </p:cNvPr>
          <p:cNvCxnSpPr>
            <a:cxnSpLocks/>
          </p:cNvCxnSpPr>
          <p:nvPr/>
        </p:nvCxnSpPr>
        <p:spPr>
          <a:xfrm>
            <a:off x="1656658" y="3174360"/>
            <a:ext cx="6545" cy="2495218"/>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7A2869A7-D90A-45AD-80A7-FA4A147DB705}"/>
                  </a:ext>
                </a:extLst>
              </p:cNvPr>
              <p:cNvSpPr txBox="1"/>
              <p:nvPr/>
            </p:nvSpPr>
            <p:spPr>
              <a:xfrm>
                <a:off x="1496942" y="562888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𝐵</m:t>
                          </m:r>
                        </m:sub>
                      </m:sSub>
                    </m:oMath>
                  </m:oMathPara>
                </a14:m>
                <a:endParaRPr lang="en-CA" sz="1600" dirty="0"/>
              </a:p>
            </p:txBody>
          </p:sp>
        </mc:Choice>
        <mc:Fallback xmlns="">
          <p:sp>
            <p:nvSpPr>
              <p:cNvPr id="40" name="TextBox 39">
                <a:extLst>
                  <a:ext uri="{FF2B5EF4-FFF2-40B4-BE49-F238E27FC236}">
                    <a16:creationId xmlns:a16="http://schemas.microsoft.com/office/drawing/2014/main" id="{7A2869A7-D90A-45AD-80A7-FA4A147DB705}"/>
                  </a:ext>
                </a:extLst>
              </p:cNvPr>
              <p:cNvSpPr txBox="1">
                <a:spLocks noRot="1" noChangeAspect="1" noMove="1" noResize="1" noEditPoints="1" noAdjustHandles="1" noChangeArrowheads="1" noChangeShapeType="1" noTextEdit="1"/>
              </p:cNvSpPr>
              <p:nvPr/>
            </p:nvSpPr>
            <p:spPr>
              <a:xfrm>
                <a:off x="1496942" y="5628883"/>
                <a:ext cx="332452" cy="338554"/>
              </a:xfrm>
              <a:prstGeom prst="rect">
                <a:avLst/>
              </a:prstGeom>
              <a:blipFill>
                <a:blip r:embed="rId15"/>
                <a:stretch>
                  <a:fillRect r="-9259"/>
                </a:stretch>
              </a:blipFill>
            </p:spPr>
            <p:txBody>
              <a:bodyPr/>
              <a:lstStyle/>
              <a:p>
                <a:r>
                  <a:rPr lang="en-CA">
                    <a:noFill/>
                  </a:rPr>
                  <a:t> </a:t>
                </a:r>
              </a:p>
            </p:txBody>
          </p:sp>
        </mc:Fallback>
      </mc:AlternateContent>
      <p:cxnSp>
        <p:nvCxnSpPr>
          <p:cNvPr id="41" name="Straight Connector 40">
            <a:extLst>
              <a:ext uri="{FF2B5EF4-FFF2-40B4-BE49-F238E27FC236}">
                <a16:creationId xmlns:a16="http://schemas.microsoft.com/office/drawing/2014/main" id="{6BA6642A-CA90-4BC5-B336-01F931EF8439}"/>
              </a:ext>
            </a:extLst>
          </p:cNvPr>
          <p:cNvCxnSpPr>
            <a:cxnSpLocks/>
          </p:cNvCxnSpPr>
          <p:nvPr/>
        </p:nvCxnSpPr>
        <p:spPr>
          <a:xfrm flipH="1" flipV="1">
            <a:off x="1293386" y="4943309"/>
            <a:ext cx="1676655" cy="12290"/>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E42B2CC7-1763-4F17-9C9D-FA3B79F4BBF5}"/>
                  </a:ext>
                </a:extLst>
              </p:cNvPr>
              <p:cNvSpPr txBox="1"/>
              <p:nvPr/>
            </p:nvSpPr>
            <p:spPr>
              <a:xfrm>
                <a:off x="939177" y="4762501"/>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𝐶</m:t>
                          </m:r>
                        </m:sub>
                      </m:sSub>
                    </m:oMath>
                  </m:oMathPara>
                </a14:m>
                <a:endParaRPr lang="en-CA" sz="1600" dirty="0"/>
              </a:p>
            </p:txBody>
          </p:sp>
        </mc:Choice>
        <mc:Fallback xmlns="">
          <p:sp>
            <p:nvSpPr>
              <p:cNvPr id="44" name="TextBox 43">
                <a:extLst>
                  <a:ext uri="{FF2B5EF4-FFF2-40B4-BE49-F238E27FC236}">
                    <a16:creationId xmlns:a16="http://schemas.microsoft.com/office/drawing/2014/main" id="{E42B2CC7-1763-4F17-9C9D-FA3B79F4BBF5}"/>
                  </a:ext>
                </a:extLst>
              </p:cNvPr>
              <p:cNvSpPr txBox="1">
                <a:spLocks noRot="1" noChangeAspect="1" noMove="1" noResize="1" noEditPoints="1" noAdjustHandles="1" noChangeArrowheads="1" noChangeShapeType="1" noTextEdit="1"/>
              </p:cNvSpPr>
              <p:nvPr/>
            </p:nvSpPr>
            <p:spPr>
              <a:xfrm>
                <a:off x="939177" y="4762501"/>
                <a:ext cx="332452" cy="338554"/>
              </a:xfrm>
              <a:prstGeom prst="rect">
                <a:avLst/>
              </a:prstGeom>
              <a:blipFill>
                <a:blip r:embed="rId16"/>
                <a:stretch>
                  <a:fillRect/>
                </a:stretch>
              </a:blipFill>
            </p:spPr>
            <p:txBody>
              <a:bodyPr/>
              <a:lstStyle/>
              <a:p>
                <a:r>
                  <a:rPr lang="en-CA">
                    <a:noFill/>
                  </a:rPr>
                  <a:t> </a:t>
                </a:r>
              </a:p>
            </p:txBody>
          </p:sp>
        </mc:Fallback>
      </mc:AlternateContent>
      <p:cxnSp>
        <p:nvCxnSpPr>
          <p:cNvPr id="45" name="Straight Connector 44">
            <a:extLst>
              <a:ext uri="{FF2B5EF4-FFF2-40B4-BE49-F238E27FC236}">
                <a16:creationId xmlns:a16="http://schemas.microsoft.com/office/drawing/2014/main" id="{2F0DAB68-672F-4517-BB8B-51E23110F592}"/>
              </a:ext>
            </a:extLst>
          </p:cNvPr>
          <p:cNvCxnSpPr>
            <a:cxnSpLocks/>
          </p:cNvCxnSpPr>
          <p:nvPr/>
        </p:nvCxnSpPr>
        <p:spPr>
          <a:xfrm>
            <a:off x="2976480" y="4971755"/>
            <a:ext cx="20647" cy="681914"/>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2CE457AE-3EDF-4D00-876D-E59294CA50B4}"/>
                  </a:ext>
                </a:extLst>
              </p:cNvPr>
              <p:cNvSpPr txBox="1"/>
              <p:nvPr/>
            </p:nvSpPr>
            <p:spPr>
              <a:xfrm>
                <a:off x="2826138" y="564414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𝐶</m:t>
                          </m:r>
                        </m:sub>
                      </m:sSub>
                    </m:oMath>
                  </m:oMathPara>
                </a14:m>
                <a:endParaRPr lang="en-CA" sz="1600" dirty="0"/>
              </a:p>
            </p:txBody>
          </p:sp>
        </mc:Choice>
        <mc:Fallback xmlns="">
          <p:sp>
            <p:nvSpPr>
              <p:cNvPr id="64" name="TextBox 63">
                <a:extLst>
                  <a:ext uri="{FF2B5EF4-FFF2-40B4-BE49-F238E27FC236}">
                    <a16:creationId xmlns:a16="http://schemas.microsoft.com/office/drawing/2014/main" id="{2CE457AE-3EDF-4D00-876D-E59294CA50B4}"/>
                  </a:ext>
                </a:extLst>
              </p:cNvPr>
              <p:cNvSpPr txBox="1">
                <a:spLocks noRot="1" noChangeAspect="1" noMove="1" noResize="1" noEditPoints="1" noAdjustHandles="1" noChangeArrowheads="1" noChangeShapeType="1" noTextEdit="1"/>
              </p:cNvSpPr>
              <p:nvPr/>
            </p:nvSpPr>
            <p:spPr>
              <a:xfrm>
                <a:off x="2826138" y="5644143"/>
                <a:ext cx="332452" cy="338554"/>
              </a:xfrm>
              <a:prstGeom prst="rect">
                <a:avLst/>
              </a:prstGeom>
              <a:blipFill>
                <a:blip r:embed="rId17"/>
                <a:stretch>
                  <a:fillRect r="-7407"/>
                </a:stretch>
              </a:blipFill>
            </p:spPr>
            <p:txBody>
              <a:bodyPr/>
              <a:lstStyle/>
              <a:p>
                <a:r>
                  <a:rPr lang="en-CA">
                    <a:noFill/>
                  </a:rPr>
                  <a:t> </a:t>
                </a:r>
              </a:p>
            </p:txBody>
          </p:sp>
        </mc:Fallback>
      </mc:AlternateContent>
      <p:cxnSp>
        <p:nvCxnSpPr>
          <p:cNvPr id="65" name="Straight Connector 64">
            <a:extLst>
              <a:ext uri="{FF2B5EF4-FFF2-40B4-BE49-F238E27FC236}">
                <a16:creationId xmlns:a16="http://schemas.microsoft.com/office/drawing/2014/main" id="{A818944E-ECCC-44AC-80AA-8DB18CBCCC2E}"/>
              </a:ext>
            </a:extLst>
          </p:cNvPr>
          <p:cNvCxnSpPr>
            <a:cxnSpLocks/>
          </p:cNvCxnSpPr>
          <p:nvPr/>
        </p:nvCxnSpPr>
        <p:spPr>
          <a:xfrm flipH="1" flipV="1">
            <a:off x="1293386" y="4289933"/>
            <a:ext cx="845194" cy="6307"/>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06A34672-F22F-4D1C-BAEA-3434FAAEF7B5}"/>
              </a:ext>
            </a:extLst>
          </p:cNvPr>
          <p:cNvCxnSpPr>
            <a:cxnSpLocks/>
          </p:cNvCxnSpPr>
          <p:nvPr/>
        </p:nvCxnSpPr>
        <p:spPr>
          <a:xfrm>
            <a:off x="2137701" y="4294696"/>
            <a:ext cx="0" cy="13738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3DDFF4FE-6F06-4731-B8B5-125D425B35FF}"/>
                  </a:ext>
                </a:extLst>
              </p:cNvPr>
              <p:cNvSpPr txBox="1"/>
              <p:nvPr/>
            </p:nvSpPr>
            <p:spPr>
              <a:xfrm>
                <a:off x="1965009" y="563746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𝐷</m:t>
                          </m:r>
                        </m:sub>
                      </m:sSub>
                    </m:oMath>
                  </m:oMathPara>
                </a14:m>
                <a:endParaRPr lang="en-CA" sz="1600" dirty="0"/>
              </a:p>
            </p:txBody>
          </p:sp>
        </mc:Choice>
        <mc:Fallback xmlns="">
          <p:sp>
            <p:nvSpPr>
              <p:cNvPr id="68" name="TextBox 67">
                <a:extLst>
                  <a:ext uri="{FF2B5EF4-FFF2-40B4-BE49-F238E27FC236}">
                    <a16:creationId xmlns:a16="http://schemas.microsoft.com/office/drawing/2014/main" id="{3DDFF4FE-6F06-4731-B8B5-125D425B35FF}"/>
                  </a:ext>
                </a:extLst>
              </p:cNvPr>
              <p:cNvSpPr txBox="1">
                <a:spLocks noRot="1" noChangeAspect="1" noMove="1" noResize="1" noEditPoints="1" noAdjustHandles="1" noChangeArrowheads="1" noChangeShapeType="1" noTextEdit="1"/>
              </p:cNvSpPr>
              <p:nvPr/>
            </p:nvSpPr>
            <p:spPr>
              <a:xfrm>
                <a:off x="1965009" y="5637464"/>
                <a:ext cx="332452" cy="338554"/>
              </a:xfrm>
              <a:prstGeom prst="rect">
                <a:avLst/>
              </a:prstGeom>
              <a:blipFill>
                <a:blip r:embed="rId18"/>
                <a:stretch>
                  <a:fillRect r="-9091"/>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E41865A1-7C01-4372-9D23-863ACAA54150}"/>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69" name="TextBox 68">
                <a:extLst>
                  <a:ext uri="{FF2B5EF4-FFF2-40B4-BE49-F238E27FC236}">
                    <a16:creationId xmlns:a16="http://schemas.microsoft.com/office/drawing/2014/main" id="{E41865A1-7C01-4372-9D23-863ACAA54150}"/>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30"/>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0" name="TextBox 69">
                <a:extLst>
                  <a:ext uri="{FF2B5EF4-FFF2-40B4-BE49-F238E27FC236}">
                    <a16:creationId xmlns:a16="http://schemas.microsoft.com/office/drawing/2014/main" id="{6E2ADC01-C864-43D7-8410-8F80D3F28FC7}"/>
                  </a:ext>
                </a:extLst>
              </p:cNvPr>
              <p:cNvSpPr txBox="1"/>
              <p:nvPr/>
            </p:nvSpPr>
            <p:spPr>
              <a:xfrm>
                <a:off x="2520000" y="1980000"/>
                <a:ext cx="2880000" cy="504000"/>
              </a:xfrm>
              <a:prstGeom prst="rect">
                <a:avLst/>
              </a:prstGeom>
              <a:gradFill flip="none" rotWithShape="1">
                <a:gsLst>
                  <a:gs pos="100000">
                    <a:srgbClr val="2F2873">
                      <a:alpha val="50000"/>
                    </a:srgbClr>
                  </a:gs>
                  <a:gs pos="0">
                    <a:schemeClr val="bg1"/>
                  </a:gs>
                </a:gsLst>
                <a:path path="circle">
                  <a:fillToRect l="50000" t="50000" r="50000" b="50000"/>
                </a:path>
                <a:tileRect/>
              </a:grad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CA" sz="1400" i="1" smtClean="0">
                              <a:latin typeface="Cambria Math" panose="02040503050406030204" pitchFamily="18" charset="0"/>
                            </a:rPr>
                          </m:ctrlPr>
                        </m:sSubPr>
                        <m:e>
                          <m:r>
                            <a:rPr lang="en-CA" sz="1400" b="0" i="1" smtClean="0">
                              <a:latin typeface="Cambria Math" panose="02040503050406030204" pitchFamily="18" charset="0"/>
                            </a:rPr>
                            <m:t>𝑀𝑅𝑆</m:t>
                          </m:r>
                        </m:e>
                        <m:sub>
                          <m:r>
                            <a:rPr lang="en-CA" sz="1400" b="0" i="1" smtClean="0">
                              <a:latin typeface="Cambria Math" panose="02040503050406030204" pitchFamily="18" charset="0"/>
                            </a:rPr>
                            <m:t>𝑋𝑌</m:t>
                          </m:r>
                        </m:sub>
                      </m:sSub>
                      <m:r>
                        <a:rPr lang="en-CA" sz="1400" b="0" i="1" smtClean="0">
                          <a:latin typeface="Cambria Math" panose="02040503050406030204" pitchFamily="18" charset="0"/>
                        </a:rPr>
                        <m:t>&gt;</m:t>
                      </m:r>
                      <m:f>
                        <m:fPr>
                          <m:ctrlPr>
                            <a:rPr lang="en-CA" sz="1400" b="0" i="1" smtClean="0">
                              <a:latin typeface="Cambria Math" panose="02040503050406030204" pitchFamily="18" charset="0"/>
                            </a:rPr>
                          </m:ctrlPr>
                        </m:fPr>
                        <m:num>
                          <m:sSub>
                            <m:sSubPr>
                              <m:ctrlPr>
                                <a:rPr lang="en-CA" sz="1400" b="0" i="1" smtClean="0">
                                  <a:latin typeface="Cambria Math" panose="02040503050406030204" pitchFamily="18" charset="0"/>
                                </a:rPr>
                              </m:ctrlPr>
                            </m:sSubPr>
                            <m:e>
                              <m:r>
                                <a:rPr lang="en-CA" sz="1400" b="0" i="1" smtClean="0">
                                  <a:latin typeface="Cambria Math" panose="02040503050406030204" pitchFamily="18" charset="0"/>
                                </a:rPr>
                                <m:t>𝑝</m:t>
                              </m:r>
                            </m:e>
                            <m:sub>
                              <m:r>
                                <a:rPr lang="en-CA" sz="1400" b="0" i="1" smtClean="0">
                                  <a:latin typeface="Cambria Math" panose="02040503050406030204" pitchFamily="18" charset="0"/>
                                </a:rPr>
                                <m:t>𝑋</m:t>
                              </m:r>
                            </m:sub>
                          </m:sSub>
                        </m:num>
                        <m:den>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den>
                      </m:f>
                    </m:oMath>
                  </m:oMathPara>
                </a14:m>
                <a:endParaRPr lang="en-CA" sz="1400" b="0" dirty="0">
                  <a:latin typeface="Cambria Math" panose="02040503050406030204" pitchFamily="18" charset="0"/>
                  <a:ea typeface="Cambria Math" panose="02040503050406030204" pitchFamily="18" charset="0"/>
                </a:endParaRPr>
              </a:p>
            </p:txBody>
          </p:sp>
        </mc:Choice>
        <mc:Fallback xmlns="">
          <p:sp>
            <p:nvSpPr>
              <p:cNvPr id="70" name="TextBox 69">
                <a:extLst>
                  <a:ext uri="{FF2B5EF4-FFF2-40B4-BE49-F238E27FC236}">
                    <a16:creationId xmlns:a16="http://schemas.microsoft.com/office/drawing/2014/main" id="{6E2ADC01-C864-43D7-8410-8F80D3F28FC7}"/>
                  </a:ext>
                </a:extLst>
              </p:cNvPr>
              <p:cNvSpPr txBox="1">
                <a:spLocks noRot="1" noChangeAspect="1" noMove="1" noResize="1" noEditPoints="1" noAdjustHandles="1" noChangeArrowheads="1" noChangeShapeType="1" noTextEdit="1"/>
              </p:cNvSpPr>
              <p:nvPr/>
            </p:nvSpPr>
            <p:spPr>
              <a:xfrm>
                <a:off x="2520000" y="1980000"/>
                <a:ext cx="2880000" cy="504000"/>
              </a:xfrm>
              <a:prstGeom prst="rect">
                <a:avLst/>
              </a:prstGeom>
              <a:blipFill>
                <a:blip r:embed="rId31"/>
                <a:stretch>
                  <a:fillRect/>
                </a:stretch>
              </a:blip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a:lstStyle/>
              <a:p>
                <a:r>
                  <a:rPr lang="en-CA">
                    <a:noFill/>
                  </a:rPr>
                  <a:t> </a:t>
                </a:r>
              </a:p>
            </p:txBody>
          </p:sp>
        </mc:Fallback>
      </mc:AlternateContent>
      <p:cxnSp>
        <p:nvCxnSpPr>
          <p:cNvPr id="17" name="Straight Connector 16">
            <a:extLst>
              <a:ext uri="{FF2B5EF4-FFF2-40B4-BE49-F238E27FC236}">
                <a16:creationId xmlns:a16="http://schemas.microsoft.com/office/drawing/2014/main" id="{5AB3F9FB-3264-411F-AAF5-994AB517EC3F}"/>
              </a:ext>
            </a:extLst>
          </p:cNvPr>
          <p:cNvCxnSpPr>
            <a:cxnSpLocks/>
          </p:cNvCxnSpPr>
          <p:nvPr/>
        </p:nvCxnSpPr>
        <p:spPr>
          <a:xfrm>
            <a:off x="1464907" y="2537927"/>
            <a:ext cx="399380" cy="135789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16770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ight Triangle 71">
            <a:extLst>
              <a:ext uri="{FF2B5EF4-FFF2-40B4-BE49-F238E27FC236}">
                <a16:creationId xmlns:a16="http://schemas.microsoft.com/office/drawing/2014/main" id="{00E42436-96A2-4CD5-8068-1BDDC74CE495}"/>
              </a:ext>
            </a:extLst>
          </p:cNvPr>
          <p:cNvSpPr/>
          <p:nvPr/>
        </p:nvSpPr>
        <p:spPr>
          <a:xfrm>
            <a:off x="1293543" y="2676525"/>
            <a:ext cx="2216418" cy="2994099"/>
          </a:xfrm>
          <a:prstGeom prst="rtTriangle">
            <a:avLst/>
          </a:prstGeom>
          <a:solidFill>
            <a:srgbClr val="DFD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The Tangency Condition Graphically – 2</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52</a:t>
            </a:fld>
            <a:endParaRPr lang="en-US" dirty="0"/>
          </a:p>
        </p:txBody>
      </p: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pPr>
                <a:r>
                  <a:rPr lang="en-US" sz="1600" dirty="0">
                    <a:latin typeface="PT Serif" panose="020A0603040505020204" pitchFamily="18" charset="0"/>
                  </a:rPr>
                  <a:t>At bundle </a:t>
                </a:r>
                <a:r>
                  <a:rPr lang="en-US" sz="1600" i="1" dirty="0">
                    <a:latin typeface="PT Serif" panose="020A0603040505020204" pitchFamily="18" charset="0"/>
                  </a:rPr>
                  <a:t>C</a:t>
                </a:r>
                <a:r>
                  <a:rPr lang="en-US" sz="1600" dirty="0">
                    <a:latin typeface="PT Serif" panose="020A0603040505020204" pitchFamily="18" charset="0"/>
                  </a:rPr>
                  <a:t>, </a:t>
                </a:r>
                <a:endParaRPr lang="en-CA" sz="1600" i="1" dirty="0">
                  <a:latin typeface="Cambria Math" panose="02040503050406030204" pitchFamily="18" charset="0"/>
                </a:endParaRPr>
              </a:p>
              <a:p>
                <a:pPr marL="0" indent="0" algn="ctr">
                  <a:lnSpc>
                    <a:spcPct val="100000"/>
                  </a:lnSpc>
                  <a:spcBef>
                    <a:spcPts val="500"/>
                  </a:spcBef>
                  <a:buNone/>
                </a:pPr>
                <a14:m>
                  <m:oMath xmlns:m="http://schemas.openxmlformats.org/officeDocument/2006/math">
                    <m:sSub>
                      <m:sSubPr>
                        <m:ctrlPr>
                          <a:rPr lang="en-CA" sz="1600" i="1" smtClean="0">
                            <a:latin typeface="Cambria Math" panose="02040503050406030204" pitchFamily="18" charset="0"/>
                          </a:rPr>
                        </m:ctrlPr>
                      </m:sSubPr>
                      <m:e>
                        <m:r>
                          <a:rPr lang="en-CA" sz="1600" b="0" i="1" smtClean="0">
                            <a:latin typeface="Cambria Math" panose="02040503050406030204" pitchFamily="18" charset="0"/>
                          </a:rPr>
                          <m:t>𝑀𝑅𝑆</m:t>
                        </m:r>
                      </m:e>
                      <m:sub>
                        <m:r>
                          <a:rPr lang="en-CA" sz="1600" b="0" i="1" smtClean="0">
                            <a:latin typeface="Cambria Math" panose="02040503050406030204" pitchFamily="18" charset="0"/>
                          </a:rPr>
                          <m:t>𝑋𝑌</m:t>
                        </m:r>
                      </m:sub>
                    </m:sSub>
                    <m:r>
                      <a:rPr lang="en-CA" sz="1600" b="0" i="1" smtClean="0">
                        <a:latin typeface="Cambria Math" panose="02040503050406030204" pitchFamily="18" charset="0"/>
                      </a:rPr>
                      <m:t>&lt;</m:t>
                    </m:r>
                    <m:f>
                      <m:fPr>
                        <m:ctrlPr>
                          <a:rPr lang="en-CA" sz="1600" b="0" i="1" smtClean="0">
                            <a:latin typeface="Cambria Math" panose="02040503050406030204" pitchFamily="18" charset="0"/>
                          </a:rPr>
                        </m:ctrlPr>
                      </m:fPr>
                      <m:num>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den>
                    </m:f>
                  </m:oMath>
                </a14:m>
                <a:r>
                  <a:rPr lang="en-US" sz="1600" dirty="0">
                    <a:latin typeface="PT Serif" panose="020A0603040505020204" pitchFamily="18" charset="0"/>
                  </a:rPr>
                  <a:t>    and    </a:t>
                </a:r>
                <a14:m>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r>
                      <a:rPr lang="en-CA" sz="1600" b="0" i="1" smtClean="0">
                        <a:latin typeface="Cambria Math" panose="02040503050406030204" pitchFamily="18" charset="0"/>
                      </a:rPr>
                      <m:t>𝑋</m:t>
                    </m:r>
                    <m:r>
                      <a:rPr lang="en-CA" sz="1600" b="0" i="1" smtClean="0">
                        <a:latin typeface="Cambria Math" panose="02040503050406030204" pitchFamily="18" charset="0"/>
                      </a:rPr>
                      <m:t>+</m:t>
                    </m:r>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r>
                      <a:rPr lang="en-CA" sz="1600" b="0" i="1" smtClean="0">
                        <a:latin typeface="Cambria Math" panose="02040503050406030204" pitchFamily="18" charset="0"/>
                      </a:rPr>
                      <m:t>𝑌</m:t>
                    </m:r>
                    <m:r>
                      <a:rPr lang="en-CA" sz="1600" b="0" i="1" smtClean="0">
                        <a:latin typeface="Cambria Math" panose="02040503050406030204" pitchFamily="18" charset="0"/>
                      </a:rPr>
                      <m:t>=</m:t>
                    </m:r>
                    <m:r>
                      <a:rPr lang="en-CA" sz="1600" b="0" i="1" smtClean="0">
                        <a:latin typeface="Cambria Math" panose="02040503050406030204" pitchFamily="18" charset="0"/>
                      </a:rPr>
                      <m:t>𝐼</m:t>
                    </m:r>
                  </m:oMath>
                </a14:m>
                <a:endParaRPr lang="en-US" sz="1600" dirty="0">
                  <a:latin typeface="PT Serif" panose="020A0603040505020204" pitchFamily="18" charset="0"/>
                </a:endParaRPr>
              </a:p>
              <a:p>
                <a:pPr marL="230400" indent="0">
                  <a:lnSpc>
                    <a:spcPct val="100000"/>
                  </a:lnSpc>
                  <a:spcBef>
                    <a:spcPts val="500"/>
                  </a:spcBef>
                  <a:buNone/>
                </a:pPr>
                <a:r>
                  <a:rPr lang="en-US" sz="1600" dirty="0">
                    <a:latin typeface="PT Serif" panose="020A0603040505020204" pitchFamily="18" charset="0"/>
                  </a:rPr>
                  <a:t>and the consumer can move to bundle </a:t>
                </a:r>
                <a:r>
                  <a:rPr lang="en-US" sz="1600" i="1" dirty="0">
                    <a:latin typeface="PT Serif" panose="020A0603040505020204" pitchFamily="18" charset="0"/>
                  </a:rPr>
                  <a:t>D</a:t>
                </a:r>
                <a:r>
                  <a:rPr lang="en-US" sz="1600" dirty="0">
                    <a:latin typeface="PT Serif" panose="020A0603040505020204" pitchFamily="18" charset="0"/>
                  </a:rPr>
                  <a:t> (decreasing consumption of good </a:t>
                </a:r>
                <a:r>
                  <a:rPr lang="en-US" sz="1600" i="1" dirty="0">
                    <a:latin typeface="PT Serif" panose="020A0603040505020204" pitchFamily="18" charset="0"/>
                  </a:rPr>
                  <a:t>X</a:t>
                </a:r>
                <a:r>
                  <a:rPr lang="en-US" sz="1600" dirty="0">
                    <a:latin typeface="PT Serif" panose="020A0603040505020204" pitchFamily="18" charset="0"/>
                  </a:rPr>
                  <a:t> from </a:t>
                </a:r>
                <a14:m>
                  <m:oMath xmlns:m="http://schemas.openxmlformats.org/officeDocument/2006/math">
                    <m:sSub>
                      <m:sSubPr>
                        <m:ctrlPr>
                          <a:rPr lang="en-CA" altLang="en-US" sz="1700" i="1" smtClean="0">
                            <a:latin typeface="Cambria Math" panose="02040503050406030204" pitchFamily="18" charset="0"/>
                          </a:rPr>
                        </m:ctrlPr>
                      </m:sSubPr>
                      <m:e>
                        <m:r>
                          <a:rPr lang="en-CA" altLang="en-US" sz="1700" b="0" i="1" smtClean="0">
                            <a:latin typeface="Cambria Math" panose="02040503050406030204" pitchFamily="18" charset="0"/>
                          </a:rPr>
                          <m:t>𝑋</m:t>
                        </m:r>
                      </m:e>
                      <m:sub>
                        <m:r>
                          <a:rPr lang="en-CA" altLang="en-US" sz="1700" b="0" i="1" smtClean="0">
                            <a:latin typeface="Cambria Math" panose="02040503050406030204" pitchFamily="18" charset="0"/>
                          </a:rPr>
                          <m:t>𝐶</m:t>
                        </m:r>
                      </m:sub>
                    </m:sSub>
                  </m:oMath>
                </a14:m>
                <a:r>
                  <a:rPr lang="en-US" sz="1600" dirty="0">
                    <a:latin typeface="PT Serif" panose="020A0603040505020204" pitchFamily="18" charset="0"/>
                  </a:rPr>
                  <a:t> to </a:t>
                </a:r>
                <a14:m>
                  <m:oMath xmlns:m="http://schemas.openxmlformats.org/officeDocument/2006/math">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𝑋</m:t>
                        </m:r>
                      </m:e>
                      <m:sub>
                        <m:r>
                          <a:rPr lang="en-CA" altLang="en-US" sz="1600" b="0" i="1" smtClean="0">
                            <a:latin typeface="Cambria Math" panose="02040503050406030204" pitchFamily="18" charset="0"/>
                          </a:rPr>
                          <m:t>𝐷</m:t>
                        </m:r>
                      </m:sub>
                    </m:sSub>
                    <m:r>
                      <a:rPr lang="en-CA" altLang="en-US" sz="1600" i="1">
                        <a:latin typeface="Cambria Math" panose="02040503050406030204" pitchFamily="18" charset="0"/>
                      </a:rPr>
                      <m:t> </m:t>
                    </m:r>
                  </m:oMath>
                </a14:m>
                <a:r>
                  <a:rPr lang="en-US" sz="1600" dirty="0">
                    <a:latin typeface="PT Serif" panose="020A0603040505020204" pitchFamily="18" charset="0"/>
                  </a:rPr>
                  <a:t>and increasing consumption of good </a:t>
                </a:r>
                <a:r>
                  <a:rPr lang="en-US" sz="1600" i="1" dirty="0">
                    <a:latin typeface="PT Serif" panose="020A0603040505020204" pitchFamily="18" charset="0"/>
                  </a:rPr>
                  <a:t>Y</a:t>
                </a:r>
                <a:r>
                  <a:rPr lang="en-US" sz="1600" dirty="0">
                    <a:latin typeface="PT Serif" panose="020A0603040505020204" pitchFamily="18" charset="0"/>
                  </a:rPr>
                  <a:t> from </a:t>
                </a:r>
                <a14:m>
                  <m:oMath xmlns:m="http://schemas.openxmlformats.org/officeDocument/2006/math">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b="0" i="1" smtClean="0">
                            <a:latin typeface="Cambria Math" panose="02040503050406030204" pitchFamily="18" charset="0"/>
                          </a:rPr>
                          <m:t>𝐶</m:t>
                        </m:r>
                      </m:sub>
                    </m:sSub>
                  </m:oMath>
                </a14:m>
                <a:r>
                  <a:rPr lang="en-US" sz="1600" dirty="0">
                    <a:latin typeface="PT Serif" panose="020A0603040505020204" pitchFamily="18" charset="0"/>
                  </a:rPr>
                  <a:t> to </a:t>
                </a:r>
                <a14:m>
                  <m:oMath xmlns:m="http://schemas.openxmlformats.org/officeDocument/2006/math">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b="0" i="1" smtClean="0">
                            <a:latin typeface="Cambria Math" panose="02040503050406030204" pitchFamily="18" charset="0"/>
                          </a:rPr>
                          <m:t>𝐷</m:t>
                        </m:r>
                      </m:sub>
                    </m:sSub>
                  </m:oMath>
                </a14:m>
                <a:r>
                  <a:rPr lang="en-US" sz="1600" dirty="0">
                    <a:latin typeface="PT Serif" panose="020A0603040505020204" pitchFamily="18" charset="0"/>
                  </a:rPr>
                  <a:t>), which enjoys the same ranking as bundle </a:t>
                </a:r>
                <a:r>
                  <a:rPr lang="en-US" sz="1600" i="1" dirty="0">
                    <a:latin typeface="PT Serif" panose="020A0603040505020204" pitchFamily="18" charset="0"/>
                  </a:rPr>
                  <a:t>C</a:t>
                </a:r>
                <a:r>
                  <a:rPr lang="en-US" sz="1600" dirty="0">
                    <a:latin typeface="PT Serif" panose="020A0603040505020204" pitchFamily="18" charset="0"/>
                  </a:rPr>
                  <a:t>, and save some money (bundle </a:t>
                </a:r>
                <a:r>
                  <a:rPr lang="en-US" sz="1600" i="1" dirty="0">
                    <a:latin typeface="PT Serif" panose="020A0603040505020204" pitchFamily="18" charset="0"/>
                  </a:rPr>
                  <a:t>D</a:t>
                </a:r>
                <a:r>
                  <a:rPr lang="en-US" sz="1600" dirty="0">
                    <a:latin typeface="PT Serif" panose="020A0603040505020204" pitchFamily="18" charset="0"/>
                  </a:rPr>
                  <a:t> lies below the </a:t>
                </a:r>
                <a:r>
                  <a:rPr lang="en-US" sz="1600" i="1" dirty="0">
                    <a:latin typeface="PT Serif" panose="020A0603040505020204" pitchFamily="18" charset="0"/>
                  </a:rPr>
                  <a:t>BL</a:t>
                </a:r>
                <a:r>
                  <a:rPr lang="en-US" sz="1600" dirty="0">
                    <a:latin typeface="PT Serif" panose="020A0603040505020204" pitchFamily="18" charset="0"/>
                  </a:rPr>
                  <a:t>).</a:t>
                </a:r>
              </a:p>
              <a:p>
                <a:pPr>
                  <a:lnSpc>
                    <a:spcPct val="100000"/>
                  </a:lnSpc>
                  <a:spcBef>
                    <a:spcPts val="500"/>
                  </a:spcBef>
                </a:pPr>
                <a:r>
                  <a:rPr lang="en-US" sz="1600" dirty="0">
                    <a:latin typeface="PT Serif" panose="020A0603040505020204" pitchFamily="18" charset="0"/>
                  </a:rPr>
                  <a:t>The consumer can then use the saving from the trade to purchase more of both goods (increasing their consumption levels to </a:t>
                </a:r>
                <a14:m>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r>
                      <a:rPr lang="en-CA" altLang="en-US" sz="1600" b="0" i="1" smtClean="0">
                        <a:latin typeface="Cambria Math" panose="02040503050406030204" pitchFamily="18" charset="0"/>
                      </a:rPr>
                      <m:t> </m:t>
                    </m:r>
                  </m:oMath>
                </a14:m>
                <a:r>
                  <a:rPr lang="en-US" sz="1600" dirty="0">
                    <a:latin typeface="PT Serif" panose="020A0603040505020204" pitchFamily="18" charset="0"/>
                  </a:rPr>
                  <a:t>and </a:t>
                </a:r>
                <a14:m>
                  <m:oMath xmlns:m="http://schemas.openxmlformats.org/officeDocument/2006/math">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i="1">
                            <a:latin typeface="Cambria Math" panose="02040503050406030204" pitchFamily="18" charset="0"/>
                          </a:rPr>
                          <m:t>𝐴</m:t>
                        </m:r>
                      </m:sub>
                    </m:sSub>
                  </m:oMath>
                </a14:m>
                <a:r>
                  <a:rPr lang="en-US" sz="1600" dirty="0">
                    <a:latin typeface="PT Serif" panose="020A0603040505020204" pitchFamily="18" charset="0"/>
                  </a:rPr>
                  <a:t>), thus moving from the </a:t>
                </a:r>
                <a14:m>
                  <m:oMath xmlns:m="http://schemas.openxmlformats.org/officeDocument/2006/math">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𝑈</m:t>
                        </m:r>
                      </m:e>
                      <m:sub>
                        <m:r>
                          <a:rPr lang="en-CA" altLang="en-US" sz="1600" i="1">
                            <a:latin typeface="Cambria Math" panose="02040503050406030204" pitchFamily="18" charset="0"/>
                          </a:rPr>
                          <m:t>1</m:t>
                        </m:r>
                      </m:sub>
                    </m:sSub>
                  </m:oMath>
                </a14:m>
                <a:r>
                  <a:rPr lang="en-US" sz="1600" dirty="0">
                    <a:latin typeface="PT Serif" panose="020A0603040505020204" pitchFamily="18" charset="0"/>
                  </a:rPr>
                  <a:t> indifference curve to the </a:t>
                </a:r>
                <a14:m>
                  <m:oMath xmlns:m="http://schemas.openxmlformats.org/officeDocument/2006/math">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𝑈</m:t>
                        </m:r>
                      </m:e>
                      <m:sub>
                        <m:r>
                          <a:rPr lang="en-CA" altLang="en-US" sz="1600" b="0" i="1" smtClean="0">
                            <a:latin typeface="Cambria Math" panose="02040503050406030204" pitchFamily="18" charset="0"/>
                          </a:rPr>
                          <m:t>2</m:t>
                        </m:r>
                      </m:sub>
                    </m:sSub>
                  </m:oMath>
                </a14:m>
                <a:r>
                  <a:rPr lang="en-US" sz="1600" dirty="0">
                    <a:latin typeface="PT Serif" panose="020A0603040505020204" pitchFamily="18" charset="0"/>
                  </a:rPr>
                  <a:t> indifference curve.</a:t>
                </a:r>
                <a:endParaRPr lang="en-US" sz="1700"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0000"/>
              </a:xfrm>
              <a:prstGeom prst="rect">
                <a:avLst/>
              </a:prstGeom>
              <a:blipFill>
                <a:blip r:embed="rId3"/>
                <a:stretch>
                  <a:fillRect l="-384" t="-282" r="-128"/>
                </a:stretch>
              </a:blipFill>
              <a:ln w="12700">
                <a:solidFill>
                  <a:srgbClr val="2F2873"/>
                </a:solidFill>
              </a:ln>
            </p:spPr>
            <p:txBody>
              <a:bodyPr/>
              <a:lstStyle/>
              <a:p>
                <a:r>
                  <a:rPr lang="en-CA">
                    <a:noFill/>
                  </a:rPr>
                  <a:t> </a:t>
                </a:r>
              </a:p>
            </p:txBody>
          </p:sp>
        </mc:Fallback>
      </mc:AlternateContent>
      <p:cxnSp>
        <p:nvCxnSpPr>
          <p:cNvPr id="47" name="Straight Connector 46">
            <a:extLst>
              <a:ext uri="{FF2B5EF4-FFF2-40B4-BE49-F238E27FC236}">
                <a16:creationId xmlns:a16="http://schemas.microsoft.com/office/drawing/2014/main" id="{8EEE12BB-4B4E-4A1F-836C-6F91A4444EA5}"/>
              </a:ext>
            </a:extLst>
          </p:cNvPr>
          <p:cNvCxnSpPr/>
          <p:nvPr/>
        </p:nvCxnSpPr>
        <p:spPr>
          <a:xfrm>
            <a:off x="1293543"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85FA693B-12F6-4654-A2DD-B9E074DA6C36}"/>
              </a:ext>
            </a:extLst>
          </p:cNvPr>
          <p:cNvCxnSpPr>
            <a:cxnSpLocks/>
          </p:cNvCxnSpPr>
          <p:nvPr/>
        </p:nvCxnSpPr>
        <p:spPr>
          <a:xfrm>
            <a:off x="1282392" y="5670624"/>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EFB0029-29C9-4D86-9784-FDBEDE6052F2}"/>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49" name="TextBox 48">
                <a:extLst>
                  <a:ext uri="{FF2B5EF4-FFF2-40B4-BE49-F238E27FC236}">
                    <a16:creationId xmlns:a16="http://schemas.microsoft.com/office/drawing/2014/main" id="{FEFB0029-29C9-4D86-9784-FDBEDE6052F2}"/>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4"/>
                <a:stretch>
                  <a:fillRect r="-12500"/>
                </a:stretch>
              </a:blipFill>
            </p:spPr>
            <p:txBody>
              <a:bodyPr/>
              <a:lstStyle/>
              <a:p>
                <a:r>
                  <a:rPr lang="en-CA">
                    <a:noFill/>
                  </a:rPr>
                  <a:t> </a:t>
                </a:r>
              </a:p>
            </p:txBody>
          </p:sp>
        </mc:Fallback>
      </mc:AlternateContent>
      <p:sp>
        <p:nvSpPr>
          <p:cNvPr id="50" name="Freeform: Shape 49">
            <a:extLst>
              <a:ext uri="{FF2B5EF4-FFF2-40B4-BE49-F238E27FC236}">
                <a16:creationId xmlns:a16="http://schemas.microsoft.com/office/drawing/2014/main" id="{1AB3929C-2150-4D8E-88C4-D88270F55EE3}"/>
              </a:ext>
            </a:extLst>
          </p:cNvPr>
          <p:cNvSpPr/>
          <p:nvPr/>
        </p:nvSpPr>
        <p:spPr>
          <a:xfrm>
            <a:off x="1628078" y="2051824"/>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51" name="Flowchart: Connector 50">
            <a:extLst>
              <a:ext uri="{FF2B5EF4-FFF2-40B4-BE49-F238E27FC236}">
                <a16:creationId xmlns:a16="http://schemas.microsoft.com/office/drawing/2014/main" id="{1D1E3F46-3956-4E0E-860B-6D7DDE5E1516}"/>
              </a:ext>
            </a:extLst>
          </p:cNvPr>
          <p:cNvSpPr/>
          <p:nvPr/>
        </p:nvSpPr>
        <p:spPr>
          <a:xfrm>
            <a:off x="2341756" y="4098068"/>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52" name="Straight Connector 51">
            <a:extLst>
              <a:ext uri="{FF2B5EF4-FFF2-40B4-BE49-F238E27FC236}">
                <a16:creationId xmlns:a16="http://schemas.microsoft.com/office/drawing/2014/main" id="{842B3519-12EA-4673-9D86-B13137E7020C}"/>
              </a:ext>
            </a:extLst>
          </p:cNvPr>
          <p:cNvCxnSpPr>
            <a:cxnSpLocks/>
          </p:cNvCxnSpPr>
          <p:nvPr/>
        </p:nvCxnSpPr>
        <p:spPr>
          <a:xfrm flipH="1" flipV="1">
            <a:off x="1303069" y="4107594"/>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D62648E8-88BD-40F8-9D5E-2AE3B7D8C4FE}"/>
              </a:ext>
            </a:extLst>
          </p:cNvPr>
          <p:cNvCxnSpPr>
            <a:cxnSpLocks/>
          </p:cNvCxnSpPr>
          <p:nvPr/>
        </p:nvCxnSpPr>
        <p:spPr>
          <a:xfrm flipH="1">
            <a:off x="2362739"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2AF95CCA-5F44-43E1-AD38-1050D4F5F570}"/>
                  </a:ext>
                </a:extLst>
              </p:cNvPr>
              <p:cNvSpPr txBox="1"/>
              <p:nvPr/>
            </p:nvSpPr>
            <p:spPr>
              <a:xfrm>
                <a:off x="933236" y="412092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𝐷</m:t>
                          </m:r>
                        </m:sub>
                      </m:sSub>
                    </m:oMath>
                  </m:oMathPara>
                </a14:m>
                <a:endParaRPr lang="en-CA" sz="1600" dirty="0"/>
              </a:p>
            </p:txBody>
          </p:sp>
        </mc:Choice>
        <mc:Fallback xmlns="">
          <p:sp>
            <p:nvSpPr>
              <p:cNvPr id="54" name="TextBox 53">
                <a:extLst>
                  <a:ext uri="{FF2B5EF4-FFF2-40B4-BE49-F238E27FC236}">
                    <a16:creationId xmlns:a16="http://schemas.microsoft.com/office/drawing/2014/main" id="{2AF95CCA-5F44-43E1-AD38-1050D4F5F570}"/>
                  </a:ext>
                </a:extLst>
              </p:cNvPr>
              <p:cNvSpPr txBox="1">
                <a:spLocks noRot="1" noChangeAspect="1" noMove="1" noResize="1" noEditPoints="1" noAdjustHandles="1" noChangeArrowheads="1" noChangeShapeType="1" noTextEdit="1"/>
              </p:cNvSpPr>
              <p:nvPr/>
            </p:nvSpPr>
            <p:spPr>
              <a:xfrm>
                <a:off x="933236" y="4120927"/>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19C72A4A-1BF6-4FDE-B653-6414F4B5C1DC}"/>
                  </a:ext>
                </a:extLst>
              </p:cNvPr>
              <p:cNvSpPr txBox="1"/>
              <p:nvPr/>
            </p:nvSpPr>
            <p:spPr>
              <a:xfrm>
                <a:off x="2311553" y="380814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r>
                        <a:rPr lang="en-CA" altLang="en-US" sz="1600" b="0" i="1" smtClean="0">
                          <a:latin typeface="Cambria Math" panose="02040503050406030204" pitchFamily="18" charset="0"/>
                        </a:rPr>
                        <m:t> (</m:t>
                      </m:r>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r>
                        <a:rPr lang="en-CA" altLang="en-US" sz="1600" b="0" i="1" smtClean="0">
                          <a:latin typeface="Cambria Math" panose="02040503050406030204" pitchFamily="18" charset="0"/>
                        </a:rPr>
                        <m:t>,</m:t>
                      </m:r>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i="1">
                              <a:latin typeface="Cambria Math" panose="02040503050406030204" pitchFamily="18" charset="0"/>
                            </a:rPr>
                            <m:t>𝐴</m:t>
                          </m:r>
                        </m:sub>
                      </m:sSub>
                      <m:r>
                        <a:rPr lang="en-CA" altLang="en-US" sz="1600" b="0" i="1" smtClean="0">
                          <a:latin typeface="Cambria Math" panose="02040503050406030204" pitchFamily="18" charset="0"/>
                        </a:rPr>
                        <m:t>)</m:t>
                      </m:r>
                    </m:oMath>
                  </m:oMathPara>
                </a14:m>
                <a:endParaRPr lang="en-CA" sz="1600" dirty="0"/>
              </a:p>
            </p:txBody>
          </p:sp>
        </mc:Choice>
        <mc:Fallback xmlns="">
          <p:sp>
            <p:nvSpPr>
              <p:cNvPr id="55" name="TextBox 54">
                <a:extLst>
                  <a:ext uri="{FF2B5EF4-FFF2-40B4-BE49-F238E27FC236}">
                    <a16:creationId xmlns:a16="http://schemas.microsoft.com/office/drawing/2014/main" id="{19C72A4A-1BF6-4FDE-B653-6414F4B5C1DC}"/>
                  </a:ext>
                </a:extLst>
              </p:cNvPr>
              <p:cNvSpPr txBox="1">
                <a:spLocks noRot="1" noChangeAspect="1" noMove="1" noResize="1" noEditPoints="1" noAdjustHandles="1" noChangeArrowheads="1" noChangeShapeType="1" noTextEdit="1"/>
              </p:cNvSpPr>
              <p:nvPr/>
            </p:nvSpPr>
            <p:spPr>
              <a:xfrm>
                <a:off x="2311553" y="3808144"/>
                <a:ext cx="332452" cy="338554"/>
              </a:xfrm>
              <a:prstGeom prst="rect">
                <a:avLst/>
              </a:prstGeom>
              <a:blipFill>
                <a:blip r:embed="rId6"/>
                <a:stretch>
                  <a:fillRect r="-203636" b="-1090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D9C53C19-C825-4849-8F64-18B257DAEC66}"/>
                  </a:ext>
                </a:extLst>
              </p:cNvPr>
              <p:cNvSpPr txBox="1"/>
              <p:nvPr/>
            </p:nvSpPr>
            <p:spPr>
              <a:xfrm>
                <a:off x="2708892" y="489953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56" name="TextBox 55">
                <a:extLst>
                  <a:ext uri="{FF2B5EF4-FFF2-40B4-BE49-F238E27FC236}">
                    <a16:creationId xmlns:a16="http://schemas.microsoft.com/office/drawing/2014/main" id="{D9C53C19-C825-4849-8F64-18B257DAEC66}"/>
                  </a:ext>
                </a:extLst>
              </p:cNvPr>
              <p:cNvSpPr txBox="1">
                <a:spLocks noRot="1" noChangeAspect="1" noMove="1" noResize="1" noEditPoints="1" noAdjustHandles="1" noChangeArrowheads="1" noChangeShapeType="1" noTextEdit="1"/>
              </p:cNvSpPr>
              <p:nvPr/>
            </p:nvSpPr>
            <p:spPr>
              <a:xfrm>
                <a:off x="2708892" y="4899539"/>
                <a:ext cx="332452" cy="338554"/>
              </a:xfrm>
              <a:prstGeom prst="rect">
                <a:avLst/>
              </a:prstGeom>
              <a:blipFill>
                <a:blip r:embed="rId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14D6352F-353C-46A7-B137-0682E46D1E4F}"/>
                  </a:ext>
                </a:extLst>
              </p:cNvPr>
              <p:cNvSpPr txBox="1"/>
              <p:nvPr/>
            </p:nvSpPr>
            <p:spPr>
              <a:xfrm>
                <a:off x="1391105" y="311165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57" name="TextBox 56">
                <a:extLst>
                  <a:ext uri="{FF2B5EF4-FFF2-40B4-BE49-F238E27FC236}">
                    <a16:creationId xmlns:a16="http://schemas.microsoft.com/office/drawing/2014/main" id="{14D6352F-353C-46A7-B137-0682E46D1E4F}"/>
                  </a:ext>
                </a:extLst>
              </p:cNvPr>
              <p:cNvSpPr txBox="1">
                <a:spLocks noRot="1" noChangeAspect="1" noMove="1" noResize="1" noEditPoints="1" noAdjustHandles="1" noChangeArrowheads="1" noChangeShapeType="1" noTextEdit="1"/>
              </p:cNvSpPr>
              <p:nvPr/>
            </p:nvSpPr>
            <p:spPr>
              <a:xfrm>
                <a:off x="1391105" y="3111657"/>
                <a:ext cx="332452" cy="338554"/>
              </a:xfrm>
              <a:prstGeom prst="rect">
                <a:avLst/>
              </a:prstGeom>
              <a:blipFill>
                <a:blip r:embed="rId8"/>
                <a:stretch>
                  <a:fillRect/>
                </a:stretch>
              </a:blipFill>
            </p:spPr>
            <p:txBody>
              <a:bodyPr/>
              <a:lstStyle/>
              <a:p>
                <a:r>
                  <a:rPr lang="en-CA">
                    <a:noFill/>
                  </a:rPr>
                  <a:t> </a:t>
                </a:r>
              </a:p>
            </p:txBody>
          </p:sp>
        </mc:Fallback>
      </mc:AlternateContent>
      <p:sp>
        <p:nvSpPr>
          <p:cNvPr id="60" name="Freeform: Shape 59">
            <a:extLst>
              <a:ext uri="{FF2B5EF4-FFF2-40B4-BE49-F238E27FC236}">
                <a16:creationId xmlns:a16="http://schemas.microsoft.com/office/drawing/2014/main" id="{57D4B54A-37BF-4306-B0FF-4FCCD1199CF6}"/>
              </a:ext>
            </a:extLst>
          </p:cNvPr>
          <p:cNvSpPr/>
          <p:nvPr/>
        </p:nvSpPr>
        <p:spPr>
          <a:xfrm>
            <a:off x="1457095" y="2304582"/>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61" name="Flowchart: Connector 60">
            <a:extLst>
              <a:ext uri="{FF2B5EF4-FFF2-40B4-BE49-F238E27FC236}">
                <a16:creationId xmlns:a16="http://schemas.microsoft.com/office/drawing/2014/main" id="{6102693B-C52D-4E86-9A3C-8CD460F05EFC}"/>
              </a:ext>
            </a:extLst>
          </p:cNvPr>
          <p:cNvSpPr/>
          <p:nvPr/>
        </p:nvSpPr>
        <p:spPr>
          <a:xfrm rot="21356422" flipV="1">
            <a:off x="1636955" y="3138862"/>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2" name="Flowchart: Connector 61">
            <a:extLst>
              <a:ext uri="{FF2B5EF4-FFF2-40B4-BE49-F238E27FC236}">
                <a16:creationId xmlns:a16="http://schemas.microsoft.com/office/drawing/2014/main" id="{1B9BF9C9-644A-42C2-B011-68D6BA99D91A}"/>
              </a:ext>
            </a:extLst>
          </p:cNvPr>
          <p:cNvSpPr/>
          <p:nvPr/>
        </p:nvSpPr>
        <p:spPr>
          <a:xfrm rot="21356422" flipV="1">
            <a:off x="2112208" y="4274850"/>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FFB962F1-88CC-4B80-971E-83FBA01F2CCB}"/>
                  </a:ext>
                </a:extLst>
              </p:cNvPr>
              <p:cNvSpPr txBox="1"/>
              <p:nvPr/>
            </p:nvSpPr>
            <p:spPr>
              <a:xfrm>
                <a:off x="1867506" y="422603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oMath>
                  </m:oMathPara>
                </a14:m>
                <a:endParaRPr lang="en-CA" sz="1600" dirty="0"/>
              </a:p>
            </p:txBody>
          </p:sp>
        </mc:Choice>
        <mc:Fallback xmlns="">
          <p:sp>
            <p:nvSpPr>
              <p:cNvPr id="63" name="TextBox 62">
                <a:extLst>
                  <a:ext uri="{FF2B5EF4-FFF2-40B4-BE49-F238E27FC236}">
                    <a16:creationId xmlns:a16="http://schemas.microsoft.com/office/drawing/2014/main" id="{FFB962F1-88CC-4B80-971E-83FBA01F2CCB}"/>
                  </a:ext>
                </a:extLst>
              </p:cNvPr>
              <p:cNvSpPr txBox="1">
                <a:spLocks noRot="1" noChangeAspect="1" noMove="1" noResize="1" noEditPoints="1" noAdjustHandles="1" noChangeArrowheads="1" noChangeShapeType="1" noTextEdit="1"/>
              </p:cNvSpPr>
              <p:nvPr/>
            </p:nvSpPr>
            <p:spPr>
              <a:xfrm>
                <a:off x="1867506" y="4226035"/>
                <a:ext cx="332452" cy="338554"/>
              </a:xfrm>
              <a:prstGeom prst="rect">
                <a:avLst/>
              </a:prstGeom>
              <a:blipFill>
                <a:blip r:embed="rId9"/>
                <a:stretch>
                  <a:fillRect/>
                </a:stretch>
              </a:blipFill>
            </p:spPr>
            <p:txBody>
              <a:bodyPr/>
              <a:lstStyle/>
              <a:p>
                <a:r>
                  <a:rPr lang="en-CA">
                    <a:noFill/>
                  </a:rPr>
                  <a:t> </a:t>
                </a:r>
              </a:p>
            </p:txBody>
          </p:sp>
        </mc:Fallback>
      </mc:AlternateContent>
      <p:cxnSp>
        <p:nvCxnSpPr>
          <p:cNvPr id="12" name="Straight Connector 11">
            <a:extLst>
              <a:ext uri="{FF2B5EF4-FFF2-40B4-BE49-F238E27FC236}">
                <a16:creationId xmlns:a16="http://schemas.microsoft.com/office/drawing/2014/main" id="{FF796E6A-297C-45A1-AF91-128E3C61D3BD}"/>
              </a:ext>
            </a:extLst>
          </p:cNvPr>
          <p:cNvCxnSpPr>
            <a:cxnSpLocks/>
          </p:cNvCxnSpPr>
          <p:nvPr/>
        </p:nvCxnSpPr>
        <p:spPr>
          <a:xfrm>
            <a:off x="1293543" y="2676525"/>
            <a:ext cx="2216420" cy="29940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0E326678-9930-45ED-8BAB-3FB8F1453A94}"/>
                  </a:ext>
                </a:extLst>
              </p:cNvPr>
              <p:cNvSpPr txBox="1"/>
              <p:nvPr/>
            </p:nvSpPr>
            <p:spPr>
              <a:xfrm>
                <a:off x="5187823" y="523901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84" name="TextBox 83">
                <a:extLst>
                  <a:ext uri="{FF2B5EF4-FFF2-40B4-BE49-F238E27FC236}">
                    <a16:creationId xmlns:a16="http://schemas.microsoft.com/office/drawing/2014/main" id="{0E326678-9930-45ED-8BAB-3FB8F1453A94}"/>
                  </a:ext>
                </a:extLst>
              </p:cNvPr>
              <p:cNvSpPr txBox="1">
                <a:spLocks noRot="1" noChangeAspect="1" noMove="1" noResize="1" noEditPoints="1" noAdjustHandles="1" noChangeArrowheads="1" noChangeShapeType="1" noTextEdit="1"/>
              </p:cNvSpPr>
              <p:nvPr/>
            </p:nvSpPr>
            <p:spPr>
              <a:xfrm>
                <a:off x="5187823" y="5239015"/>
                <a:ext cx="332452" cy="338554"/>
              </a:xfrm>
              <a:prstGeom prst="rect">
                <a:avLst/>
              </a:prstGeom>
              <a:blipFill>
                <a:blip r:embed="rId10"/>
                <a:stretch>
                  <a:fillRect r="-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E9639333-641E-476E-8597-56B927905E82}"/>
                  </a:ext>
                </a:extLst>
              </p:cNvPr>
              <p:cNvSpPr txBox="1"/>
              <p:nvPr/>
            </p:nvSpPr>
            <p:spPr>
              <a:xfrm>
                <a:off x="5378769" y="496959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85" name="TextBox 84">
                <a:extLst>
                  <a:ext uri="{FF2B5EF4-FFF2-40B4-BE49-F238E27FC236}">
                    <a16:creationId xmlns:a16="http://schemas.microsoft.com/office/drawing/2014/main" id="{E9639333-641E-476E-8597-56B927905E82}"/>
                  </a:ext>
                </a:extLst>
              </p:cNvPr>
              <p:cNvSpPr txBox="1">
                <a:spLocks noRot="1" noChangeAspect="1" noMove="1" noResize="1" noEditPoints="1" noAdjustHandles="1" noChangeArrowheads="1" noChangeShapeType="1" noTextEdit="1"/>
              </p:cNvSpPr>
              <p:nvPr/>
            </p:nvSpPr>
            <p:spPr>
              <a:xfrm>
                <a:off x="5378769" y="4969597"/>
                <a:ext cx="332452" cy="338554"/>
              </a:xfrm>
              <a:prstGeom prst="rect">
                <a:avLst/>
              </a:prstGeom>
              <a:blipFill>
                <a:blip r:embed="rId11"/>
                <a:stretch>
                  <a:fillRect r="-5455"/>
                </a:stretch>
              </a:blipFill>
            </p:spPr>
            <p:txBody>
              <a:bodyPr/>
              <a:lstStyle/>
              <a:p>
                <a:r>
                  <a:rPr lang="en-CA">
                    <a:noFill/>
                  </a:rPr>
                  <a:t> </a:t>
                </a:r>
              </a:p>
            </p:txBody>
          </p:sp>
        </mc:Fallback>
      </mc:AlternateContent>
      <p:cxnSp>
        <p:nvCxnSpPr>
          <p:cNvPr id="93" name="Straight Arrow Connector 92">
            <a:extLst>
              <a:ext uri="{FF2B5EF4-FFF2-40B4-BE49-F238E27FC236}">
                <a16:creationId xmlns:a16="http://schemas.microsoft.com/office/drawing/2014/main" id="{5E89B2D0-522F-4C35-BD81-295B0BAB5F02}"/>
              </a:ext>
            </a:extLst>
          </p:cNvPr>
          <p:cNvCxnSpPr>
            <a:cxnSpLocks/>
          </p:cNvCxnSpPr>
          <p:nvPr/>
        </p:nvCxnSpPr>
        <p:spPr>
          <a:xfrm rot="21660000" flipH="1">
            <a:off x="3408143" y="548948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0A7D95DA-0557-46A8-9C32-2E0B43C7FE8A}"/>
                  </a:ext>
                </a:extLst>
              </p:cNvPr>
              <p:cNvSpPr txBox="1"/>
              <p:nvPr/>
            </p:nvSpPr>
            <p:spPr>
              <a:xfrm>
                <a:off x="3993985" y="5316362"/>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𝐵𝐿</m:t>
                      </m:r>
                    </m:oMath>
                  </m:oMathPara>
                </a14:m>
                <a:endParaRPr lang="en-CA" sz="1600" dirty="0"/>
              </a:p>
            </p:txBody>
          </p:sp>
        </mc:Choice>
        <mc:Fallback xmlns="">
          <p:sp>
            <p:nvSpPr>
              <p:cNvPr id="97" name="TextBox 96">
                <a:extLst>
                  <a:ext uri="{FF2B5EF4-FFF2-40B4-BE49-F238E27FC236}">
                    <a16:creationId xmlns:a16="http://schemas.microsoft.com/office/drawing/2014/main" id="{0A7D95DA-0557-46A8-9C32-2E0B43C7FE8A}"/>
                  </a:ext>
                </a:extLst>
              </p:cNvPr>
              <p:cNvSpPr txBox="1">
                <a:spLocks noRot="1" noChangeAspect="1" noMove="1" noResize="1" noEditPoints="1" noAdjustHandles="1" noChangeArrowheads="1" noChangeShapeType="1" noTextEdit="1"/>
              </p:cNvSpPr>
              <p:nvPr/>
            </p:nvSpPr>
            <p:spPr>
              <a:xfrm>
                <a:off x="3993985" y="5316362"/>
                <a:ext cx="332452" cy="338554"/>
              </a:xfrm>
              <a:prstGeom prst="rect">
                <a:avLst/>
              </a:prstGeom>
              <a:blipFill>
                <a:blip r:embed="rId12"/>
                <a:stretch>
                  <a:fillRect r="-21818"/>
                </a:stretch>
              </a:blipFill>
            </p:spPr>
            <p:txBody>
              <a:bodyPr/>
              <a:lstStyle/>
              <a:p>
                <a:r>
                  <a:rPr lang="en-CA">
                    <a:noFill/>
                  </a:rPr>
                  <a:t> </a:t>
                </a:r>
              </a:p>
            </p:txBody>
          </p:sp>
        </mc:Fallback>
      </mc:AlternateContent>
      <p:sp>
        <p:nvSpPr>
          <p:cNvPr id="59" name="Flowchart: Connector 58">
            <a:extLst>
              <a:ext uri="{FF2B5EF4-FFF2-40B4-BE49-F238E27FC236}">
                <a16:creationId xmlns:a16="http://schemas.microsoft.com/office/drawing/2014/main" id="{82557187-2E3F-4F22-B5F0-0BF61A20BAC6}"/>
              </a:ext>
            </a:extLst>
          </p:cNvPr>
          <p:cNvSpPr/>
          <p:nvPr/>
        </p:nvSpPr>
        <p:spPr>
          <a:xfrm rot="21356422" flipV="1">
            <a:off x="2952599" y="4937503"/>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34" name="Straight Connector 33">
            <a:extLst>
              <a:ext uri="{FF2B5EF4-FFF2-40B4-BE49-F238E27FC236}">
                <a16:creationId xmlns:a16="http://schemas.microsoft.com/office/drawing/2014/main" id="{A2865006-1575-4E37-97A6-48C16924138A}"/>
              </a:ext>
            </a:extLst>
          </p:cNvPr>
          <p:cNvCxnSpPr>
            <a:cxnSpLocks/>
          </p:cNvCxnSpPr>
          <p:nvPr/>
        </p:nvCxnSpPr>
        <p:spPr>
          <a:xfrm flipH="1">
            <a:off x="1293386" y="3161684"/>
            <a:ext cx="363271" cy="0"/>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53CDE404-F6DF-4660-A6FA-4B058F36C72A}"/>
                  </a:ext>
                </a:extLst>
              </p:cNvPr>
              <p:cNvSpPr txBox="1"/>
              <p:nvPr/>
            </p:nvSpPr>
            <p:spPr>
              <a:xfrm>
                <a:off x="944474" y="298560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𝐵</m:t>
                          </m:r>
                        </m:sub>
                      </m:sSub>
                    </m:oMath>
                  </m:oMathPara>
                </a14:m>
                <a:endParaRPr lang="en-CA" sz="1600" dirty="0"/>
              </a:p>
            </p:txBody>
          </p:sp>
        </mc:Choice>
        <mc:Fallback xmlns="">
          <p:sp>
            <p:nvSpPr>
              <p:cNvPr id="37" name="TextBox 36">
                <a:extLst>
                  <a:ext uri="{FF2B5EF4-FFF2-40B4-BE49-F238E27FC236}">
                    <a16:creationId xmlns:a16="http://schemas.microsoft.com/office/drawing/2014/main" id="{53CDE404-F6DF-4660-A6FA-4B058F36C72A}"/>
                  </a:ext>
                </a:extLst>
              </p:cNvPr>
              <p:cNvSpPr txBox="1">
                <a:spLocks noRot="1" noChangeAspect="1" noMove="1" noResize="1" noEditPoints="1" noAdjustHandles="1" noChangeArrowheads="1" noChangeShapeType="1" noTextEdit="1"/>
              </p:cNvSpPr>
              <p:nvPr/>
            </p:nvSpPr>
            <p:spPr>
              <a:xfrm>
                <a:off x="944474" y="2985600"/>
                <a:ext cx="332452" cy="338554"/>
              </a:xfrm>
              <a:prstGeom prst="rect">
                <a:avLst/>
              </a:prstGeom>
              <a:blipFill>
                <a:blip r:embed="rId13"/>
                <a:stretch>
                  <a:fillRect/>
                </a:stretch>
              </a:blipFill>
            </p:spPr>
            <p:txBody>
              <a:bodyPr/>
              <a:lstStyle/>
              <a:p>
                <a:r>
                  <a:rPr lang="en-CA">
                    <a:noFill/>
                  </a:rPr>
                  <a:t> </a:t>
                </a:r>
              </a:p>
            </p:txBody>
          </p:sp>
        </mc:Fallback>
      </mc:AlternateContent>
      <p:cxnSp>
        <p:nvCxnSpPr>
          <p:cNvPr id="38" name="Straight Connector 37">
            <a:extLst>
              <a:ext uri="{FF2B5EF4-FFF2-40B4-BE49-F238E27FC236}">
                <a16:creationId xmlns:a16="http://schemas.microsoft.com/office/drawing/2014/main" id="{1957EC3D-60E6-4F07-B4CF-6E0527631EDA}"/>
              </a:ext>
            </a:extLst>
          </p:cNvPr>
          <p:cNvCxnSpPr>
            <a:cxnSpLocks/>
          </p:cNvCxnSpPr>
          <p:nvPr/>
        </p:nvCxnSpPr>
        <p:spPr>
          <a:xfrm>
            <a:off x="1656658" y="3174360"/>
            <a:ext cx="6545" cy="2495218"/>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7A2869A7-D90A-45AD-80A7-FA4A147DB705}"/>
                  </a:ext>
                </a:extLst>
              </p:cNvPr>
              <p:cNvSpPr txBox="1"/>
              <p:nvPr/>
            </p:nvSpPr>
            <p:spPr>
              <a:xfrm>
                <a:off x="1496942" y="562888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𝐵</m:t>
                          </m:r>
                        </m:sub>
                      </m:sSub>
                    </m:oMath>
                  </m:oMathPara>
                </a14:m>
                <a:endParaRPr lang="en-CA" sz="1600" dirty="0"/>
              </a:p>
            </p:txBody>
          </p:sp>
        </mc:Choice>
        <mc:Fallback xmlns="">
          <p:sp>
            <p:nvSpPr>
              <p:cNvPr id="40" name="TextBox 39">
                <a:extLst>
                  <a:ext uri="{FF2B5EF4-FFF2-40B4-BE49-F238E27FC236}">
                    <a16:creationId xmlns:a16="http://schemas.microsoft.com/office/drawing/2014/main" id="{7A2869A7-D90A-45AD-80A7-FA4A147DB705}"/>
                  </a:ext>
                </a:extLst>
              </p:cNvPr>
              <p:cNvSpPr txBox="1">
                <a:spLocks noRot="1" noChangeAspect="1" noMove="1" noResize="1" noEditPoints="1" noAdjustHandles="1" noChangeArrowheads="1" noChangeShapeType="1" noTextEdit="1"/>
              </p:cNvSpPr>
              <p:nvPr/>
            </p:nvSpPr>
            <p:spPr>
              <a:xfrm>
                <a:off x="1496942" y="5628883"/>
                <a:ext cx="332452" cy="338554"/>
              </a:xfrm>
              <a:prstGeom prst="rect">
                <a:avLst/>
              </a:prstGeom>
              <a:blipFill>
                <a:blip r:embed="rId14"/>
                <a:stretch>
                  <a:fillRect r="-9259"/>
                </a:stretch>
              </a:blipFill>
            </p:spPr>
            <p:txBody>
              <a:bodyPr/>
              <a:lstStyle/>
              <a:p>
                <a:r>
                  <a:rPr lang="en-CA">
                    <a:noFill/>
                  </a:rPr>
                  <a:t> </a:t>
                </a:r>
              </a:p>
            </p:txBody>
          </p:sp>
        </mc:Fallback>
      </mc:AlternateContent>
      <p:cxnSp>
        <p:nvCxnSpPr>
          <p:cNvPr id="41" name="Straight Connector 40">
            <a:extLst>
              <a:ext uri="{FF2B5EF4-FFF2-40B4-BE49-F238E27FC236}">
                <a16:creationId xmlns:a16="http://schemas.microsoft.com/office/drawing/2014/main" id="{6BA6642A-CA90-4BC5-B336-01F931EF8439}"/>
              </a:ext>
            </a:extLst>
          </p:cNvPr>
          <p:cNvCxnSpPr>
            <a:cxnSpLocks/>
          </p:cNvCxnSpPr>
          <p:nvPr/>
        </p:nvCxnSpPr>
        <p:spPr>
          <a:xfrm flipH="1" flipV="1">
            <a:off x="1293386" y="4943309"/>
            <a:ext cx="1676655" cy="12290"/>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E42B2CC7-1763-4F17-9C9D-FA3B79F4BBF5}"/>
                  </a:ext>
                </a:extLst>
              </p:cNvPr>
              <p:cNvSpPr txBox="1"/>
              <p:nvPr/>
            </p:nvSpPr>
            <p:spPr>
              <a:xfrm>
                <a:off x="939177" y="4762501"/>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𝐶</m:t>
                          </m:r>
                        </m:sub>
                      </m:sSub>
                    </m:oMath>
                  </m:oMathPara>
                </a14:m>
                <a:endParaRPr lang="en-CA" sz="1600" dirty="0"/>
              </a:p>
            </p:txBody>
          </p:sp>
        </mc:Choice>
        <mc:Fallback xmlns="">
          <p:sp>
            <p:nvSpPr>
              <p:cNvPr id="44" name="TextBox 43">
                <a:extLst>
                  <a:ext uri="{FF2B5EF4-FFF2-40B4-BE49-F238E27FC236}">
                    <a16:creationId xmlns:a16="http://schemas.microsoft.com/office/drawing/2014/main" id="{E42B2CC7-1763-4F17-9C9D-FA3B79F4BBF5}"/>
                  </a:ext>
                </a:extLst>
              </p:cNvPr>
              <p:cNvSpPr txBox="1">
                <a:spLocks noRot="1" noChangeAspect="1" noMove="1" noResize="1" noEditPoints="1" noAdjustHandles="1" noChangeArrowheads="1" noChangeShapeType="1" noTextEdit="1"/>
              </p:cNvSpPr>
              <p:nvPr/>
            </p:nvSpPr>
            <p:spPr>
              <a:xfrm>
                <a:off x="939177" y="4762501"/>
                <a:ext cx="332452" cy="338554"/>
              </a:xfrm>
              <a:prstGeom prst="rect">
                <a:avLst/>
              </a:prstGeom>
              <a:blipFill>
                <a:blip r:embed="rId15"/>
                <a:stretch>
                  <a:fillRect/>
                </a:stretch>
              </a:blipFill>
            </p:spPr>
            <p:txBody>
              <a:bodyPr/>
              <a:lstStyle/>
              <a:p>
                <a:r>
                  <a:rPr lang="en-CA">
                    <a:noFill/>
                  </a:rPr>
                  <a:t> </a:t>
                </a:r>
              </a:p>
            </p:txBody>
          </p:sp>
        </mc:Fallback>
      </mc:AlternateContent>
      <p:cxnSp>
        <p:nvCxnSpPr>
          <p:cNvPr id="45" name="Straight Connector 44">
            <a:extLst>
              <a:ext uri="{FF2B5EF4-FFF2-40B4-BE49-F238E27FC236}">
                <a16:creationId xmlns:a16="http://schemas.microsoft.com/office/drawing/2014/main" id="{2F0DAB68-672F-4517-BB8B-51E23110F592}"/>
              </a:ext>
            </a:extLst>
          </p:cNvPr>
          <p:cNvCxnSpPr>
            <a:cxnSpLocks/>
          </p:cNvCxnSpPr>
          <p:nvPr/>
        </p:nvCxnSpPr>
        <p:spPr>
          <a:xfrm>
            <a:off x="2976480" y="4971755"/>
            <a:ext cx="20647" cy="681914"/>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2CE457AE-3EDF-4D00-876D-E59294CA50B4}"/>
                  </a:ext>
                </a:extLst>
              </p:cNvPr>
              <p:cNvSpPr txBox="1"/>
              <p:nvPr/>
            </p:nvSpPr>
            <p:spPr>
              <a:xfrm>
                <a:off x="2826138" y="564414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𝐶</m:t>
                          </m:r>
                        </m:sub>
                      </m:sSub>
                    </m:oMath>
                  </m:oMathPara>
                </a14:m>
                <a:endParaRPr lang="en-CA" sz="1600" dirty="0"/>
              </a:p>
            </p:txBody>
          </p:sp>
        </mc:Choice>
        <mc:Fallback xmlns="">
          <p:sp>
            <p:nvSpPr>
              <p:cNvPr id="64" name="TextBox 63">
                <a:extLst>
                  <a:ext uri="{FF2B5EF4-FFF2-40B4-BE49-F238E27FC236}">
                    <a16:creationId xmlns:a16="http://schemas.microsoft.com/office/drawing/2014/main" id="{2CE457AE-3EDF-4D00-876D-E59294CA50B4}"/>
                  </a:ext>
                </a:extLst>
              </p:cNvPr>
              <p:cNvSpPr txBox="1">
                <a:spLocks noRot="1" noChangeAspect="1" noMove="1" noResize="1" noEditPoints="1" noAdjustHandles="1" noChangeArrowheads="1" noChangeShapeType="1" noTextEdit="1"/>
              </p:cNvSpPr>
              <p:nvPr/>
            </p:nvSpPr>
            <p:spPr>
              <a:xfrm>
                <a:off x="2826138" y="5644143"/>
                <a:ext cx="332452" cy="338554"/>
              </a:xfrm>
              <a:prstGeom prst="rect">
                <a:avLst/>
              </a:prstGeom>
              <a:blipFill>
                <a:blip r:embed="rId16"/>
                <a:stretch>
                  <a:fillRect r="-7407"/>
                </a:stretch>
              </a:blipFill>
            </p:spPr>
            <p:txBody>
              <a:bodyPr/>
              <a:lstStyle/>
              <a:p>
                <a:r>
                  <a:rPr lang="en-CA">
                    <a:noFill/>
                  </a:rPr>
                  <a:t> </a:t>
                </a:r>
              </a:p>
            </p:txBody>
          </p:sp>
        </mc:Fallback>
      </mc:AlternateContent>
      <p:cxnSp>
        <p:nvCxnSpPr>
          <p:cNvPr id="65" name="Straight Connector 64">
            <a:extLst>
              <a:ext uri="{FF2B5EF4-FFF2-40B4-BE49-F238E27FC236}">
                <a16:creationId xmlns:a16="http://schemas.microsoft.com/office/drawing/2014/main" id="{A818944E-ECCC-44AC-80AA-8DB18CBCCC2E}"/>
              </a:ext>
            </a:extLst>
          </p:cNvPr>
          <p:cNvCxnSpPr>
            <a:cxnSpLocks/>
          </p:cNvCxnSpPr>
          <p:nvPr/>
        </p:nvCxnSpPr>
        <p:spPr>
          <a:xfrm flipH="1" flipV="1">
            <a:off x="1293386" y="4289933"/>
            <a:ext cx="845194" cy="6307"/>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06A34672-F22F-4D1C-BAEA-3434FAAEF7B5}"/>
              </a:ext>
            </a:extLst>
          </p:cNvPr>
          <p:cNvCxnSpPr>
            <a:cxnSpLocks/>
          </p:cNvCxnSpPr>
          <p:nvPr/>
        </p:nvCxnSpPr>
        <p:spPr>
          <a:xfrm>
            <a:off x="2137701" y="4294696"/>
            <a:ext cx="0" cy="13738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3DDFF4FE-6F06-4731-B8B5-125D425B35FF}"/>
                  </a:ext>
                </a:extLst>
              </p:cNvPr>
              <p:cNvSpPr txBox="1"/>
              <p:nvPr/>
            </p:nvSpPr>
            <p:spPr>
              <a:xfrm>
                <a:off x="1965009" y="563746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𝐷</m:t>
                          </m:r>
                        </m:sub>
                      </m:sSub>
                    </m:oMath>
                  </m:oMathPara>
                </a14:m>
                <a:endParaRPr lang="en-CA" sz="1600" dirty="0"/>
              </a:p>
            </p:txBody>
          </p:sp>
        </mc:Choice>
        <mc:Fallback xmlns="">
          <p:sp>
            <p:nvSpPr>
              <p:cNvPr id="68" name="TextBox 67">
                <a:extLst>
                  <a:ext uri="{FF2B5EF4-FFF2-40B4-BE49-F238E27FC236}">
                    <a16:creationId xmlns:a16="http://schemas.microsoft.com/office/drawing/2014/main" id="{3DDFF4FE-6F06-4731-B8B5-125D425B35FF}"/>
                  </a:ext>
                </a:extLst>
              </p:cNvPr>
              <p:cNvSpPr txBox="1">
                <a:spLocks noRot="1" noChangeAspect="1" noMove="1" noResize="1" noEditPoints="1" noAdjustHandles="1" noChangeArrowheads="1" noChangeShapeType="1" noTextEdit="1"/>
              </p:cNvSpPr>
              <p:nvPr/>
            </p:nvSpPr>
            <p:spPr>
              <a:xfrm>
                <a:off x="1965009" y="5637464"/>
                <a:ext cx="332452" cy="338554"/>
              </a:xfrm>
              <a:prstGeom prst="rect">
                <a:avLst/>
              </a:prstGeom>
              <a:blipFill>
                <a:blip r:embed="rId17"/>
                <a:stretch>
                  <a:fillRect r="-9091"/>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E41865A1-7C01-4372-9D23-863ACAA54150}"/>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69" name="TextBox 68">
                <a:extLst>
                  <a:ext uri="{FF2B5EF4-FFF2-40B4-BE49-F238E27FC236}">
                    <a16:creationId xmlns:a16="http://schemas.microsoft.com/office/drawing/2014/main" id="{E41865A1-7C01-4372-9D23-863ACAA54150}"/>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22"/>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0" name="TextBox 69">
                <a:extLst>
                  <a:ext uri="{FF2B5EF4-FFF2-40B4-BE49-F238E27FC236}">
                    <a16:creationId xmlns:a16="http://schemas.microsoft.com/office/drawing/2014/main" id="{6E2ADC01-C864-43D7-8410-8F80D3F28FC7}"/>
                  </a:ext>
                </a:extLst>
              </p:cNvPr>
              <p:cNvSpPr txBox="1"/>
              <p:nvPr/>
            </p:nvSpPr>
            <p:spPr>
              <a:xfrm>
                <a:off x="2520000" y="1980000"/>
                <a:ext cx="2880000" cy="504000"/>
              </a:xfrm>
              <a:prstGeom prst="rect">
                <a:avLst/>
              </a:prstGeom>
              <a:gradFill flip="none" rotWithShape="1">
                <a:gsLst>
                  <a:gs pos="100000">
                    <a:srgbClr val="2F2873">
                      <a:alpha val="50000"/>
                    </a:srgbClr>
                  </a:gs>
                  <a:gs pos="0">
                    <a:schemeClr val="bg1"/>
                  </a:gs>
                </a:gsLst>
                <a:path path="circle">
                  <a:fillToRect l="50000" t="50000" r="50000" b="50000"/>
                </a:path>
                <a:tileRect/>
              </a:grad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CA" sz="1400" i="1" smtClean="0">
                              <a:latin typeface="Cambria Math" panose="02040503050406030204" pitchFamily="18" charset="0"/>
                            </a:rPr>
                          </m:ctrlPr>
                        </m:sSubPr>
                        <m:e>
                          <m:r>
                            <a:rPr lang="en-CA" sz="1400" b="0" i="1" smtClean="0">
                              <a:latin typeface="Cambria Math" panose="02040503050406030204" pitchFamily="18" charset="0"/>
                            </a:rPr>
                            <m:t>𝑀𝑅𝑆</m:t>
                          </m:r>
                        </m:e>
                        <m:sub>
                          <m:r>
                            <a:rPr lang="en-CA" sz="1400" b="0" i="1" smtClean="0">
                              <a:latin typeface="Cambria Math" panose="02040503050406030204" pitchFamily="18" charset="0"/>
                            </a:rPr>
                            <m:t>𝑋𝑌</m:t>
                          </m:r>
                        </m:sub>
                      </m:sSub>
                      <m:r>
                        <a:rPr lang="en-CA" sz="1400" b="0" i="1" smtClean="0">
                          <a:latin typeface="Cambria Math" panose="02040503050406030204" pitchFamily="18" charset="0"/>
                        </a:rPr>
                        <m:t>&lt;</m:t>
                      </m:r>
                      <m:f>
                        <m:fPr>
                          <m:ctrlPr>
                            <a:rPr lang="en-CA" sz="1400" b="0" i="1" smtClean="0">
                              <a:latin typeface="Cambria Math" panose="02040503050406030204" pitchFamily="18" charset="0"/>
                            </a:rPr>
                          </m:ctrlPr>
                        </m:fPr>
                        <m:num>
                          <m:sSub>
                            <m:sSubPr>
                              <m:ctrlPr>
                                <a:rPr lang="en-CA" sz="1400" b="0" i="1" smtClean="0">
                                  <a:latin typeface="Cambria Math" panose="02040503050406030204" pitchFamily="18" charset="0"/>
                                </a:rPr>
                              </m:ctrlPr>
                            </m:sSubPr>
                            <m:e>
                              <m:r>
                                <a:rPr lang="en-CA" sz="1400" b="0" i="1" smtClean="0">
                                  <a:latin typeface="Cambria Math" panose="02040503050406030204" pitchFamily="18" charset="0"/>
                                </a:rPr>
                                <m:t>𝑝</m:t>
                              </m:r>
                            </m:e>
                            <m:sub>
                              <m:r>
                                <a:rPr lang="en-CA" sz="1400" b="0" i="1" smtClean="0">
                                  <a:latin typeface="Cambria Math" panose="02040503050406030204" pitchFamily="18" charset="0"/>
                                </a:rPr>
                                <m:t>𝑋</m:t>
                              </m:r>
                            </m:sub>
                          </m:sSub>
                        </m:num>
                        <m:den>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den>
                      </m:f>
                    </m:oMath>
                  </m:oMathPara>
                </a14:m>
                <a:endParaRPr lang="en-CA" sz="1400" b="0" dirty="0">
                  <a:latin typeface="Cambria Math" panose="02040503050406030204" pitchFamily="18" charset="0"/>
                  <a:ea typeface="Cambria Math" panose="02040503050406030204" pitchFamily="18" charset="0"/>
                </a:endParaRPr>
              </a:p>
            </p:txBody>
          </p:sp>
        </mc:Choice>
        <mc:Fallback xmlns="">
          <p:sp>
            <p:nvSpPr>
              <p:cNvPr id="70" name="TextBox 69">
                <a:extLst>
                  <a:ext uri="{FF2B5EF4-FFF2-40B4-BE49-F238E27FC236}">
                    <a16:creationId xmlns:a16="http://schemas.microsoft.com/office/drawing/2014/main" id="{6E2ADC01-C864-43D7-8410-8F80D3F28FC7}"/>
                  </a:ext>
                </a:extLst>
              </p:cNvPr>
              <p:cNvSpPr txBox="1">
                <a:spLocks noRot="1" noChangeAspect="1" noMove="1" noResize="1" noEditPoints="1" noAdjustHandles="1" noChangeArrowheads="1" noChangeShapeType="1" noTextEdit="1"/>
              </p:cNvSpPr>
              <p:nvPr/>
            </p:nvSpPr>
            <p:spPr>
              <a:xfrm>
                <a:off x="2520000" y="1980000"/>
                <a:ext cx="2880000" cy="504000"/>
              </a:xfrm>
              <a:prstGeom prst="rect">
                <a:avLst/>
              </a:prstGeom>
              <a:blipFill>
                <a:blip r:embed="rId23"/>
                <a:stretch>
                  <a:fillRect/>
                </a:stretch>
              </a:blip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a:lstStyle/>
              <a:p>
                <a:r>
                  <a:rPr lang="en-CA">
                    <a:noFill/>
                  </a:rPr>
                  <a:t> </a:t>
                </a:r>
              </a:p>
            </p:txBody>
          </p:sp>
        </mc:Fallback>
      </mc:AlternateContent>
      <p:cxnSp>
        <p:nvCxnSpPr>
          <p:cNvPr id="66" name="Straight Connector 65">
            <a:extLst>
              <a:ext uri="{FF2B5EF4-FFF2-40B4-BE49-F238E27FC236}">
                <a16:creationId xmlns:a16="http://schemas.microsoft.com/office/drawing/2014/main" id="{A243736E-2D5E-4E99-947A-3955808E321E}"/>
              </a:ext>
            </a:extLst>
          </p:cNvPr>
          <p:cNvCxnSpPr>
            <a:cxnSpLocks/>
          </p:cNvCxnSpPr>
          <p:nvPr/>
        </p:nvCxnSpPr>
        <p:spPr>
          <a:xfrm rot="7620000">
            <a:off x="2788223" y="4289031"/>
            <a:ext cx="399380" cy="135789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40738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Notes V</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pPr marL="0" indent="0">
              <a:buNone/>
            </a:pPr>
            <a:r>
              <a:rPr lang="en-CA" altLang="en-US" dirty="0"/>
              <a:t>In analyzing choice, we look at marginal (smallest possible) changes and compare the benefits and costs of adopting the changes: if the benefit of a specific change exceeds the cost, the change occurs; otherwise, the change does not occur. In explaining choice graphically, however, we tend to consider large changes but only to make the changes visible and be able to easily reference them. (</a:t>
            </a:r>
            <a:r>
              <a:rPr lang="en-CA" altLang="en-US" dirty="0">
                <a:hlinkClick r:id="rId3" action="ppaction://hlinksldjump"/>
              </a:rPr>
              <a:t>back to slide show</a:t>
            </a:r>
            <a:r>
              <a:rPr lang="en-CA" altLang="en-US" dirty="0"/>
              <a:t>)</a:t>
            </a:r>
          </a:p>
        </p:txBody>
      </p:sp>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F7D84312-0731-4A89-A602-BDC86F77D729}"/>
                  </a:ext>
                </a:extLst>
              </p14:cNvPr>
              <p14:cNvContentPartPr/>
              <p14:nvPr/>
            </p14:nvContentPartPr>
            <p14:xfrm>
              <a:off x="2480293" y="2713427"/>
              <a:ext cx="360" cy="360"/>
            </p14:xfrm>
          </p:contentPart>
        </mc:Choice>
        <mc:Fallback xmlns="">
          <p:pic>
            <p:nvPicPr>
              <p:cNvPr id="16" name="Ink 15">
                <a:extLst>
                  <a:ext uri="{FF2B5EF4-FFF2-40B4-BE49-F238E27FC236}">
                    <a16:creationId xmlns:a16="http://schemas.microsoft.com/office/drawing/2014/main" id="{F7D84312-0731-4A89-A602-BDC86F77D729}"/>
                  </a:ext>
                </a:extLst>
              </p:cNvPr>
              <p:cNvPicPr/>
              <p:nvPr/>
            </p:nvPicPr>
            <p:blipFill>
              <a:blip r:embed="rId5"/>
              <a:stretch>
                <a:fillRect/>
              </a:stretch>
            </p:blipFill>
            <p:spPr>
              <a:xfrm>
                <a:off x="2462653" y="2677787"/>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7313A4B5-77CF-47C4-B55A-6CD022FD5691}"/>
                  </a:ext>
                </a:extLst>
              </p14:cNvPr>
              <p14:cNvContentPartPr/>
              <p14:nvPr/>
            </p14:nvContentPartPr>
            <p14:xfrm>
              <a:off x="3277693" y="3044627"/>
              <a:ext cx="360" cy="4320"/>
            </p14:xfrm>
          </p:contentPart>
        </mc:Choice>
        <mc:Fallback xmlns="">
          <p:pic>
            <p:nvPicPr>
              <p:cNvPr id="19" name="Ink 18">
                <a:extLst>
                  <a:ext uri="{FF2B5EF4-FFF2-40B4-BE49-F238E27FC236}">
                    <a16:creationId xmlns:a16="http://schemas.microsoft.com/office/drawing/2014/main" id="{7313A4B5-77CF-47C4-B55A-6CD022FD5691}"/>
                  </a:ext>
                </a:extLst>
              </p:cNvPr>
              <p:cNvPicPr/>
              <p:nvPr/>
            </p:nvPicPr>
            <p:blipFill>
              <a:blip r:embed="rId26"/>
              <a:stretch>
                <a:fillRect/>
              </a:stretch>
            </p:blipFill>
            <p:spPr>
              <a:xfrm>
                <a:off x="3260053" y="3008627"/>
                <a:ext cx="36000" cy="75960"/>
              </a:xfrm>
              <a:prstGeom prst="rect">
                <a:avLst/>
              </a:prstGeom>
            </p:spPr>
          </p:pic>
        </mc:Fallback>
      </mc:AlternateContent>
      <p:sp>
        <p:nvSpPr>
          <p:cNvPr id="6" name="Slide Number Placeholder 5">
            <a:extLst>
              <a:ext uri="{FF2B5EF4-FFF2-40B4-BE49-F238E27FC236}">
                <a16:creationId xmlns:a16="http://schemas.microsoft.com/office/drawing/2014/main" id="{1060F13D-D004-4389-8975-36AB4DAAE34C}"/>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53</a:t>
            </a:fld>
            <a:endParaRPr lang="en-US" dirty="0"/>
          </a:p>
        </p:txBody>
      </p:sp>
    </p:spTree>
    <p:extLst>
      <p:ext uri="{BB962C8B-B14F-4D97-AF65-F5344CB8AC3E}">
        <p14:creationId xmlns:p14="http://schemas.microsoft.com/office/powerpoint/2010/main" val="13605348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Freeform: Shape 57">
            <a:extLst>
              <a:ext uri="{FF2B5EF4-FFF2-40B4-BE49-F238E27FC236}">
                <a16:creationId xmlns:a16="http://schemas.microsoft.com/office/drawing/2014/main" id="{DBC7BE3F-8810-45B1-A208-747F5CF0D83C}"/>
              </a:ext>
            </a:extLst>
          </p:cNvPr>
          <p:cNvSpPr/>
          <p:nvPr/>
        </p:nvSpPr>
        <p:spPr>
          <a:xfrm>
            <a:off x="1657811" y="2087256"/>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72" name="Right Triangle 71">
            <a:extLst>
              <a:ext uri="{FF2B5EF4-FFF2-40B4-BE49-F238E27FC236}">
                <a16:creationId xmlns:a16="http://schemas.microsoft.com/office/drawing/2014/main" id="{00E42436-96A2-4CD5-8068-1BDDC74CE495}"/>
              </a:ext>
            </a:extLst>
          </p:cNvPr>
          <p:cNvSpPr/>
          <p:nvPr/>
        </p:nvSpPr>
        <p:spPr>
          <a:xfrm>
            <a:off x="1293543" y="2676525"/>
            <a:ext cx="2216418" cy="2994099"/>
          </a:xfrm>
          <a:prstGeom prst="rtTriangle">
            <a:avLst/>
          </a:prstGeom>
          <a:solidFill>
            <a:srgbClr val="DFD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The Tangency Condition Graphically – 3</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54</a:t>
            </a:fld>
            <a:endParaRPr lang="en-US" dirty="0"/>
          </a:p>
        </p:txBody>
      </p:sp>
      <p:sp>
        <p:nvSpPr>
          <p:cNvPr id="6" name="Content Placeholder 5">
            <a:extLst>
              <a:ext uri="{FF2B5EF4-FFF2-40B4-BE49-F238E27FC236}">
                <a16:creationId xmlns:a16="http://schemas.microsoft.com/office/drawing/2014/main" id="{D8BC1347-3E81-464B-8BCA-D5A11356A838}"/>
              </a:ext>
            </a:extLst>
          </p:cNvPr>
          <p:cNvSpPr>
            <a:spLocks noGrp="1"/>
          </p:cNvSpPr>
          <p:nvPr>
            <p:ph idx="1"/>
          </p:nvPr>
        </p:nvSpPr>
        <p:spPr/>
        <p:txBody>
          <a:bodyPr/>
          <a:lstStyle/>
          <a:p>
            <a:endParaRPr lang="en-US" altLang="en-US"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p:txBody>
      </p: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pPr>
                <a:r>
                  <a:rPr lang="en-US" sz="1600" dirty="0">
                    <a:latin typeface="PT Serif" panose="020A0603040505020204" pitchFamily="18" charset="0"/>
                  </a:rPr>
                  <a:t>At each of the illustrated bundles (</a:t>
                </a:r>
                <a:r>
                  <a:rPr lang="en-US" sz="1600" i="1" dirty="0">
                    <a:latin typeface="PT Serif" panose="020A0603040505020204" pitchFamily="18" charset="0"/>
                  </a:rPr>
                  <a:t>A</a:t>
                </a:r>
                <a:r>
                  <a:rPr lang="en-US" sz="1600" dirty="0">
                    <a:latin typeface="PT Serif" panose="020A0603040505020204" pitchFamily="18" charset="0"/>
                  </a:rPr>
                  <a:t>, </a:t>
                </a:r>
                <a:r>
                  <a:rPr lang="en-US" sz="1600" i="1" dirty="0">
                    <a:latin typeface="PT Serif" panose="020A0603040505020204" pitchFamily="18" charset="0"/>
                  </a:rPr>
                  <a:t>B</a:t>
                </a:r>
                <a:r>
                  <a:rPr lang="en-US" sz="1600" dirty="0">
                    <a:latin typeface="PT Serif" panose="020A0603040505020204" pitchFamily="18" charset="0"/>
                  </a:rPr>
                  <a:t>, and </a:t>
                </a:r>
                <a:r>
                  <a:rPr lang="en-US" sz="1600" i="1" dirty="0">
                    <a:latin typeface="PT Serif" panose="020A0603040505020204" pitchFamily="18" charset="0"/>
                  </a:rPr>
                  <a:t>C</a:t>
                </a:r>
                <a:r>
                  <a:rPr lang="en-US" sz="1600" dirty="0">
                    <a:latin typeface="PT Serif" panose="020A0603040505020204" pitchFamily="18" charset="0"/>
                  </a:rPr>
                  <a:t>), the budget constraint is satisfied.</a:t>
                </a:r>
              </a:p>
              <a:p>
                <a:pPr>
                  <a:lnSpc>
                    <a:spcPct val="100000"/>
                  </a:lnSpc>
                  <a:spcBef>
                    <a:spcPts val="500"/>
                  </a:spcBef>
                </a:pPr>
                <a:r>
                  <a:rPr lang="en-US" sz="1600" dirty="0">
                    <a:latin typeface="PT Serif" panose="020A0603040505020204" pitchFamily="18" charset="0"/>
                  </a:rPr>
                  <a:t>However,</a:t>
                </a:r>
              </a:p>
              <a:p>
                <a:pPr marL="0" indent="0" algn="ctr">
                  <a:lnSpc>
                    <a:spcPct val="100000"/>
                  </a:lnSpc>
                  <a:spcBef>
                    <a:spcPts val="500"/>
                  </a:spcBef>
                  <a:buNone/>
                </a:pPr>
                <a14:m>
                  <m:oMath xmlns:m="http://schemas.openxmlformats.org/officeDocument/2006/math">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𝐶</m:t>
                        </m:r>
                      </m:sup>
                    </m:sSup>
                    <m:r>
                      <a:rPr lang="en-CA" sz="1600" b="0" i="1" smtClean="0">
                        <a:latin typeface="Cambria Math" panose="02040503050406030204" pitchFamily="18" charset="0"/>
                      </a:rPr>
                      <m:t>&gt;</m:t>
                    </m:r>
                  </m:oMath>
                </a14:m>
                <a:r>
                  <a:rPr lang="en-CA" sz="1600" dirty="0"/>
                  <a:t> </a:t>
                </a:r>
                <a14:m>
                  <m:oMath xmlns:m="http://schemas.openxmlformats.org/officeDocument/2006/math">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𝐵</m:t>
                        </m:r>
                      </m:sup>
                    </m:sSup>
                    <m:r>
                      <a:rPr lang="en-CA" sz="1600" b="0" i="1" smtClean="0">
                        <a:latin typeface="Cambria Math" panose="02040503050406030204" pitchFamily="18" charset="0"/>
                      </a:rPr>
                      <m:t>&gt;</m:t>
                    </m:r>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𝐴</m:t>
                        </m:r>
                      </m:sup>
                    </m:sSup>
                    <m:r>
                      <a:rPr lang="en-CA" sz="1600" b="0" i="1" smtClean="0">
                        <a:latin typeface="Cambria Math" panose="02040503050406030204" pitchFamily="18" charset="0"/>
                      </a:rPr>
                      <m:t>=</m:t>
                    </m:r>
                    <m:f>
                      <m:fPr>
                        <m:ctrlPr>
                          <a:rPr lang="en-CA" sz="1600" b="0" i="1" smtClean="0">
                            <a:latin typeface="Cambria Math" panose="02040503050406030204" pitchFamily="18" charset="0"/>
                          </a:rPr>
                        </m:ctrlPr>
                      </m:fPr>
                      <m:num>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den>
                    </m:f>
                  </m:oMath>
                </a14:m>
                <a:endParaRPr lang="en-CA" sz="1600" b="0" i="1" dirty="0">
                  <a:latin typeface="Cambria Math" panose="02040503050406030204" pitchFamily="18" charset="0"/>
                </a:endParaRPr>
              </a:p>
              <a:p>
                <a:pPr>
                  <a:lnSpc>
                    <a:spcPct val="100000"/>
                  </a:lnSpc>
                  <a:spcBef>
                    <a:spcPts val="500"/>
                  </a:spcBef>
                </a:pPr>
                <a:r>
                  <a:rPr lang="en-US" sz="1600" dirty="0">
                    <a:latin typeface="PT Serif" panose="020A0603040505020204" pitchFamily="18" charset="0"/>
                  </a:rPr>
                  <a:t>At bundle </a:t>
                </a:r>
                <a:r>
                  <a:rPr lang="en-US" sz="1600" i="1" dirty="0">
                    <a:latin typeface="PT Serif" panose="020A0603040505020204" pitchFamily="18" charset="0"/>
                  </a:rPr>
                  <a:t>C</a:t>
                </a:r>
                <a:r>
                  <a:rPr lang="en-US" sz="1600" dirty="0">
                    <a:latin typeface="PT Serif" panose="020A0603040505020204" pitchFamily="18" charset="0"/>
                  </a:rPr>
                  <a:t>, </a:t>
                </a:r>
                <a14:m>
                  <m:oMath xmlns:m="http://schemas.openxmlformats.org/officeDocument/2006/math">
                    <m:r>
                      <a:rPr lang="en-CA" sz="1600" i="1" smtClean="0">
                        <a:latin typeface="Cambria Math" panose="02040503050406030204" pitchFamily="18" charset="0"/>
                      </a:rPr>
                      <m:t>𝑀</m:t>
                    </m:r>
                    <m:r>
                      <a:rPr lang="en-CA" sz="1600" b="0" i="1" smtClean="0">
                        <a:latin typeface="Cambria Math" panose="02040503050406030204" pitchFamily="18" charset="0"/>
                      </a:rPr>
                      <m:t>𝑅𝑆</m:t>
                    </m:r>
                    <m:r>
                      <a:rPr lang="en-CA" sz="1600" b="0" i="1" smtClean="0">
                        <a:latin typeface="Cambria Math" panose="02040503050406030204" pitchFamily="18" charset="0"/>
                      </a:rPr>
                      <m:t>&gt;</m:t>
                    </m:r>
                    <m:f>
                      <m:fPr>
                        <m:ctrlPr>
                          <a:rPr lang="en-CA" sz="1600" b="0" i="1" smtClean="0">
                            <a:latin typeface="Cambria Math" panose="02040503050406030204" pitchFamily="18" charset="0"/>
                          </a:rPr>
                        </m:ctrlPr>
                      </m:fPr>
                      <m:num>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den>
                    </m:f>
                  </m:oMath>
                </a14:m>
                <a:r>
                  <a:rPr lang="en-US" sz="1600" dirty="0">
                    <a:latin typeface="PT Serif" panose="020A0603040505020204" pitchFamily="18" charset="0"/>
                  </a:rPr>
                  <a:t>, and the consumer can move to bundle </a:t>
                </a:r>
                <a:r>
                  <a:rPr lang="en-US" sz="1600" i="1" dirty="0">
                    <a:latin typeface="PT Serif" panose="020A0603040505020204" pitchFamily="18" charset="0"/>
                  </a:rPr>
                  <a:t>B</a:t>
                </a:r>
                <a:r>
                  <a:rPr lang="en-US" sz="1600" dirty="0">
                    <a:latin typeface="PT Serif" panose="020A0603040505020204" pitchFamily="18" charset="0"/>
                  </a:rPr>
                  <a:t>, which is strictly preferrable as it lies on a higher indifference curve.</a:t>
                </a:r>
              </a:p>
              <a:p>
                <a:pPr>
                  <a:lnSpc>
                    <a:spcPct val="100000"/>
                  </a:lnSpc>
                  <a:spcBef>
                    <a:spcPts val="500"/>
                  </a:spcBef>
                </a:pPr>
                <a:r>
                  <a:rPr lang="en-US" sz="1600" dirty="0">
                    <a:latin typeface="PT Serif" panose="020A0603040505020204" pitchFamily="18" charset="0"/>
                  </a:rPr>
                  <a:t>At bundle </a:t>
                </a:r>
                <a:r>
                  <a:rPr lang="en-US" sz="1600" i="1" dirty="0">
                    <a:latin typeface="PT Serif" panose="020A0603040505020204" pitchFamily="18" charset="0"/>
                  </a:rPr>
                  <a:t>B</a:t>
                </a:r>
                <a:r>
                  <a:rPr lang="en-US" sz="1600" dirty="0">
                    <a:latin typeface="PT Serif" panose="020A0603040505020204" pitchFamily="18" charset="0"/>
                  </a:rPr>
                  <a:t>, </a:t>
                </a:r>
                <a14:m>
                  <m:oMath xmlns:m="http://schemas.openxmlformats.org/officeDocument/2006/math">
                    <m:r>
                      <a:rPr lang="en-CA" sz="1600" i="1" smtClean="0">
                        <a:latin typeface="Cambria Math" panose="02040503050406030204" pitchFamily="18" charset="0"/>
                      </a:rPr>
                      <m:t>𝑀</m:t>
                    </m:r>
                    <m:r>
                      <a:rPr lang="en-CA" sz="1600" b="0" i="1" smtClean="0">
                        <a:latin typeface="Cambria Math" panose="02040503050406030204" pitchFamily="18" charset="0"/>
                      </a:rPr>
                      <m:t>𝑅𝑆</m:t>
                    </m:r>
                    <m:r>
                      <a:rPr lang="en-CA" sz="1600" b="0" i="1" smtClean="0">
                        <a:latin typeface="Cambria Math" panose="02040503050406030204" pitchFamily="18" charset="0"/>
                      </a:rPr>
                      <m:t>&gt;</m:t>
                    </m:r>
                    <m:f>
                      <m:fPr>
                        <m:ctrlPr>
                          <a:rPr lang="en-CA" sz="1600" b="0" i="1" smtClean="0">
                            <a:latin typeface="Cambria Math" panose="02040503050406030204" pitchFamily="18" charset="0"/>
                          </a:rPr>
                        </m:ctrlPr>
                      </m:fPr>
                      <m:num>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den>
                    </m:f>
                  </m:oMath>
                </a14:m>
                <a:r>
                  <a:rPr lang="en-US" sz="1600" dirty="0">
                    <a:latin typeface="PT Serif" panose="020A0603040505020204" pitchFamily="18" charset="0"/>
                  </a:rPr>
                  <a:t>, and the consumer can move to bundle </a:t>
                </a:r>
                <a:r>
                  <a:rPr lang="en-US" sz="1600" i="1" dirty="0">
                    <a:latin typeface="PT Serif" panose="020A0603040505020204" pitchFamily="18" charset="0"/>
                  </a:rPr>
                  <a:t>A</a:t>
                </a:r>
                <a:r>
                  <a:rPr lang="en-US" sz="1600" dirty="0">
                    <a:latin typeface="PT Serif" panose="020A0603040505020204" pitchFamily="18" charset="0"/>
                  </a:rPr>
                  <a:t>, which is strictly preferrable as it lies on a higher indifference curve.</a:t>
                </a:r>
              </a:p>
              <a:p>
                <a:pPr>
                  <a:lnSpc>
                    <a:spcPct val="110000"/>
                  </a:lnSpc>
                  <a:spcBef>
                    <a:spcPts val="500"/>
                  </a:spcBef>
                </a:pPr>
                <a:endParaRPr lang="en-US"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0000"/>
              </a:xfrm>
              <a:prstGeom prst="rect">
                <a:avLst/>
              </a:prstGeom>
              <a:blipFill>
                <a:blip r:embed="rId3"/>
                <a:stretch>
                  <a:fillRect l="-384" t="-423"/>
                </a:stretch>
              </a:blipFill>
              <a:ln w="12700">
                <a:solidFill>
                  <a:srgbClr val="2F2873"/>
                </a:solidFill>
              </a:ln>
            </p:spPr>
            <p:txBody>
              <a:bodyPr/>
              <a:lstStyle/>
              <a:p>
                <a:r>
                  <a:rPr lang="en-CA">
                    <a:noFill/>
                  </a:rPr>
                  <a:t> </a:t>
                </a:r>
              </a:p>
            </p:txBody>
          </p:sp>
        </mc:Fallback>
      </mc:AlternateContent>
      <p:cxnSp>
        <p:nvCxnSpPr>
          <p:cNvPr id="47" name="Straight Connector 46">
            <a:extLst>
              <a:ext uri="{FF2B5EF4-FFF2-40B4-BE49-F238E27FC236}">
                <a16:creationId xmlns:a16="http://schemas.microsoft.com/office/drawing/2014/main" id="{8EEE12BB-4B4E-4A1F-836C-6F91A4444EA5}"/>
              </a:ext>
            </a:extLst>
          </p:cNvPr>
          <p:cNvCxnSpPr/>
          <p:nvPr/>
        </p:nvCxnSpPr>
        <p:spPr>
          <a:xfrm>
            <a:off x="1293543"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85FA693B-12F6-4654-A2DD-B9E074DA6C36}"/>
              </a:ext>
            </a:extLst>
          </p:cNvPr>
          <p:cNvCxnSpPr>
            <a:cxnSpLocks/>
          </p:cNvCxnSpPr>
          <p:nvPr/>
        </p:nvCxnSpPr>
        <p:spPr>
          <a:xfrm>
            <a:off x="1282392" y="5670624"/>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EFB0029-29C9-4D86-9784-FDBEDE6052F2}"/>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49" name="TextBox 48">
                <a:extLst>
                  <a:ext uri="{FF2B5EF4-FFF2-40B4-BE49-F238E27FC236}">
                    <a16:creationId xmlns:a16="http://schemas.microsoft.com/office/drawing/2014/main" id="{FEFB0029-29C9-4D86-9784-FDBEDE6052F2}"/>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4"/>
                <a:stretch>
                  <a:fillRect r="-12500"/>
                </a:stretch>
              </a:blipFill>
            </p:spPr>
            <p:txBody>
              <a:bodyPr/>
              <a:lstStyle/>
              <a:p>
                <a:r>
                  <a:rPr lang="en-CA">
                    <a:noFill/>
                  </a:rPr>
                  <a:t> </a:t>
                </a:r>
              </a:p>
            </p:txBody>
          </p:sp>
        </mc:Fallback>
      </mc:AlternateContent>
      <p:sp>
        <p:nvSpPr>
          <p:cNvPr id="50" name="Freeform: Shape 49">
            <a:extLst>
              <a:ext uri="{FF2B5EF4-FFF2-40B4-BE49-F238E27FC236}">
                <a16:creationId xmlns:a16="http://schemas.microsoft.com/office/drawing/2014/main" id="{1AB3929C-2150-4D8E-88C4-D88270F55EE3}"/>
              </a:ext>
            </a:extLst>
          </p:cNvPr>
          <p:cNvSpPr/>
          <p:nvPr/>
        </p:nvSpPr>
        <p:spPr>
          <a:xfrm>
            <a:off x="1506781" y="2210451"/>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51" name="Flowchart: Connector 50">
            <a:extLst>
              <a:ext uri="{FF2B5EF4-FFF2-40B4-BE49-F238E27FC236}">
                <a16:creationId xmlns:a16="http://schemas.microsoft.com/office/drawing/2014/main" id="{1D1E3F46-3956-4E0E-860B-6D7DDE5E1516}"/>
              </a:ext>
            </a:extLst>
          </p:cNvPr>
          <p:cNvSpPr/>
          <p:nvPr/>
        </p:nvSpPr>
        <p:spPr>
          <a:xfrm>
            <a:off x="2341756" y="4098068"/>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52" name="Straight Connector 51">
            <a:extLst>
              <a:ext uri="{FF2B5EF4-FFF2-40B4-BE49-F238E27FC236}">
                <a16:creationId xmlns:a16="http://schemas.microsoft.com/office/drawing/2014/main" id="{842B3519-12EA-4673-9D86-B13137E7020C}"/>
              </a:ext>
            </a:extLst>
          </p:cNvPr>
          <p:cNvCxnSpPr>
            <a:cxnSpLocks/>
          </p:cNvCxnSpPr>
          <p:nvPr/>
        </p:nvCxnSpPr>
        <p:spPr>
          <a:xfrm flipH="1" flipV="1">
            <a:off x="1303069" y="4107594"/>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D62648E8-88BD-40F8-9D5E-2AE3B7D8C4FE}"/>
              </a:ext>
            </a:extLst>
          </p:cNvPr>
          <p:cNvCxnSpPr>
            <a:cxnSpLocks/>
          </p:cNvCxnSpPr>
          <p:nvPr/>
        </p:nvCxnSpPr>
        <p:spPr>
          <a:xfrm flipH="1">
            <a:off x="2362739"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2AF95CCA-5F44-43E1-AD38-1050D4F5F570}"/>
                  </a:ext>
                </a:extLst>
              </p:cNvPr>
              <p:cNvSpPr txBox="1"/>
              <p:nvPr/>
            </p:nvSpPr>
            <p:spPr>
              <a:xfrm>
                <a:off x="929276" y="3929623"/>
                <a:ext cx="3461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54" name="TextBox 53">
                <a:extLst>
                  <a:ext uri="{FF2B5EF4-FFF2-40B4-BE49-F238E27FC236}">
                    <a16:creationId xmlns:a16="http://schemas.microsoft.com/office/drawing/2014/main" id="{2AF95CCA-5F44-43E1-AD38-1050D4F5F570}"/>
                  </a:ext>
                </a:extLst>
              </p:cNvPr>
              <p:cNvSpPr txBox="1">
                <a:spLocks noRot="1" noChangeAspect="1" noMove="1" noResize="1" noEditPoints="1" noAdjustHandles="1" noChangeArrowheads="1" noChangeShapeType="1" noTextEdit="1"/>
              </p:cNvSpPr>
              <p:nvPr/>
            </p:nvSpPr>
            <p:spPr>
              <a:xfrm>
                <a:off x="929276" y="3929623"/>
                <a:ext cx="346159"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19C72A4A-1BF6-4FDE-B653-6414F4B5C1DC}"/>
                  </a:ext>
                </a:extLst>
              </p:cNvPr>
              <p:cNvSpPr txBox="1"/>
              <p:nvPr/>
            </p:nvSpPr>
            <p:spPr>
              <a:xfrm>
                <a:off x="2285753" y="386579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55" name="TextBox 54">
                <a:extLst>
                  <a:ext uri="{FF2B5EF4-FFF2-40B4-BE49-F238E27FC236}">
                    <a16:creationId xmlns:a16="http://schemas.microsoft.com/office/drawing/2014/main" id="{19C72A4A-1BF6-4FDE-B653-6414F4B5C1DC}"/>
                  </a:ext>
                </a:extLst>
              </p:cNvPr>
              <p:cNvSpPr txBox="1">
                <a:spLocks noRot="1" noChangeAspect="1" noMove="1" noResize="1" noEditPoints="1" noAdjustHandles="1" noChangeArrowheads="1" noChangeShapeType="1" noTextEdit="1"/>
              </p:cNvSpPr>
              <p:nvPr/>
            </p:nvSpPr>
            <p:spPr>
              <a:xfrm>
                <a:off x="2285753" y="3865797"/>
                <a:ext cx="332452" cy="338554"/>
              </a:xfrm>
              <a:prstGeom prst="rect">
                <a:avLst/>
              </a:prstGeom>
              <a:blipFill>
                <a:blip r:embed="rId6"/>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D9C53C19-C825-4849-8F64-18B257DAEC66}"/>
                  </a:ext>
                </a:extLst>
              </p:cNvPr>
              <p:cNvSpPr txBox="1"/>
              <p:nvPr/>
            </p:nvSpPr>
            <p:spPr>
              <a:xfrm>
                <a:off x="1228871" y="285677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𝐶</m:t>
                      </m:r>
                    </m:oMath>
                  </m:oMathPara>
                </a14:m>
                <a:endParaRPr lang="en-CA" sz="1600" dirty="0"/>
              </a:p>
            </p:txBody>
          </p:sp>
        </mc:Choice>
        <mc:Fallback xmlns="">
          <p:sp>
            <p:nvSpPr>
              <p:cNvPr id="56" name="TextBox 55">
                <a:extLst>
                  <a:ext uri="{FF2B5EF4-FFF2-40B4-BE49-F238E27FC236}">
                    <a16:creationId xmlns:a16="http://schemas.microsoft.com/office/drawing/2014/main" id="{D9C53C19-C825-4849-8F64-18B257DAEC66}"/>
                  </a:ext>
                </a:extLst>
              </p:cNvPr>
              <p:cNvSpPr txBox="1">
                <a:spLocks noRot="1" noChangeAspect="1" noMove="1" noResize="1" noEditPoints="1" noAdjustHandles="1" noChangeArrowheads="1" noChangeShapeType="1" noTextEdit="1"/>
              </p:cNvSpPr>
              <p:nvPr/>
            </p:nvSpPr>
            <p:spPr>
              <a:xfrm>
                <a:off x="1228871" y="2856778"/>
                <a:ext cx="332452" cy="338554"/>
              </a:xfrm>
              <a:prstGeom prst="rect">
                <a:avLst/>
              </a:prstGeom>
              <a:blipFill>
                <a:blip r:embed="rId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14D6352F-353C-46A7-B137-0682E46D1E4F}"/>
                  </a:ext>
                </a:extLst>
              </p:cNvPr>
              <p:cNvSpPr txBox="1"/>
              <p:nvPr/>
            </p:nvSpPr>
            <p:spPr>
              <a:xfrm>
                <a:off x="1558836" y="330767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𝐵</m:t>
                      </m:r>
                    </m:oMath>
                  </m:oMathPara>
                </a14:m>
                <a:endParaRPr lang="en-CA" sz="1600" dirty="0"/>
              </a:p>
            </p:txBody>
          </p:sp>
        </mc:Choice>
        <mc:Fallback xmlns="">
          <p:sp>
            <p:nvSpPr>
              <p:cNvPr id="57" name="TextBox 56">
                <a:extLst>
                  <a:ext uri="{FF2B5EF4-FFF2-40B4-BE49-F238E27FC236}">
                    <a16:creationId xmlns:a16="http://schemas.microsoft.com/office/drawing/2014/main" id="{14D6352F-353C-46A7-B137-0682E46D1E4F}"/>
                  </a:ext>
                </a:extLst>
              </p:cNvPr>
              <p:cNvSpPr txBox="1">
                <a:spLocks noRot="1" noChangeAspect="1" noMove="1" noResize="1" noEditPoints="1" noAdjustHandles="1" noChangeArrowheads="1" noChangeShapeType="1" noTextEdit="1"/>
              </p:cNvSpPr>
              <p:nvPr/>
            </p:nvSpPr>
            <p:spPr>
              <a:xfrm>
                <a:off x="1558836" y="3307675"/>
                <a:ext cx="332452" cy="338554"/>
              </a:xfrm>
              <a:prstGeom prst="rect">
                <a:avLst/>
              </a:prstGeom>
              <a:blipFill>
                <a:blip r:embed="rId8"/>
                <a:stretch>
                  <a:fillRect/>
                </a:stretch>
              </a:blipFill>
            </p:spPr>
            <p:txBody>
              <a:bodyPr/>
              <a:lstStyle/>
              <a:p>
                <a:r>
                  <a:rPr lang="en-CA">
                    <a:noFill/>
                  </a:rPr>
                  <a:t> </a:t>
                </a:r>
              </a:p>
            </p:txBody>
          </p:sp>
        </mc:Fallback>
      </mc:AlternateContent>
      <p:sp>
        <p:nvSpPr>
          <p:cNvPr id="60" name="Freeform: Shape 59">
            <a:extLst>
              <a:ext uri="{FF2B5EF4-FFF2-40B4-BE49-F238E27FC236}">
                <a16:creationId xmlns:a16="http://schemas.microsoft.com/office/drawing/2014/main" id="{57D4B54A-37BF-4306-B0FF-4FCCD1199CF6}"/>
              </a:ext>
            </a:extLst>
          </p:cNvPr>
          <p:cNvSpPr/>
          <p:nvPr/>
        </p:nvSpPr>
        <p:spPr>
          <a:xfrm>
            <a:off x="1354459" y="2369895"/>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61" name="Flowchart: Connector 60">
            <a:extLst>
              <a:ext uri="{FF2B5EF4-FFF2-40B4-BE49-F238E27FC236}">
                <a16:creationId xmlns:a16="http://schemas.microsoft.com/office/drawing/2014/main" id="{6102693B-C52D-4E86-9A3C-8CD460F05EFC}"/>
              </a:ext>
            </a:extLst>
          </p:cNvPr>
          <p:cNvSpPr/>
          <p:nvPr/>
        </p:nvSpPr>
        <p:spPr>
          <a:xfrm rot="21356422" flipV="1">
            <a:off x="1450341" y="2896268"/>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D3D61E57-D914-45DD-BD99-32005DE895A7}"/>
                  </a:ext>
                </a:extLst>
              </p:cNvPr>
              <p:cNvSpPr txBox="1"/>
              <p:nvPr/>
            </p:nvSpPr>
            <p:spPr>
              <a:xfrm>
                <a:off x="2193069" y="563385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66" name="TextBox 65">
                <a:extLst>
                  <a:ext uri="{FF2B5EF4-FFF2-40B4-BE49-F238E27FC236}">
                    <a16:creationId xmlns:a16="http://schemas.microsoft.com/office/drawing/2014/main" id="{D3D61E57-D914-45DD-BD99-32005DE895A7}"/>
                  </a:ext>
                </a:extLst>
              </p:cNvPr>
              <p:cNvSpPr txBox="1">
                <a:spLocks noRot="1" noChangeAspect="1" noMove="1" noResize="1" noEditPoints="1" noAdjustHandles="1" noChangeArrowheads="1" noChangeShapeType="1" noTextEdit="1"/>
              </p:cNvSpPr>
              <p:nvPr/>
            </p:nvSpPr>
            <p:spPr>
              <a:xfrm>
                <a:off x="2193069" y="5633854"/>
                <a:ext cx="332452" cy="338554"/>
              </a:xfrm>
              <a:prstGeom prst="rect">
                <a:avLst/>
              </a:prstGeom>
              <a:blipFill>
                <a:blip r:embed="rId9"/>
                <a:stretch>
                  <a:fillRect r="-5556"/>
                </a:stretch>
              </a:blipFill>
            </p:spPr>
            <p:txBody>
              <a:bodyPr/>
              <a:lstStyle/>
              <a:p>
                <a:r>
                  <a:rPr lang="en-CA">
                    <a:noFill/>
                  </a:rPr>
                  <a:t> </a:t>
                </a:r>
              </a:p>
            </p:txBody>
          </p:sp>
        </mc:Fallback>
      </mc:AlternateContent>
      <p:cxnSp>
        <p:nvCxnSpPr>
          <p:cNvPr id="12" name="Straight Connector 11">
            <a:extLst>
              <a:ext uri="{FF2B5EF4-FFF2-40B4-BE49-F238E27FC236}">
                <a16:creationId xmlns:a16="http://schemas.microsoft.com/office/drawing/2014/main" id="{FF796E6A-297C-45A1-AF91-128E3C61D3BD}"/>
              </a:ext>
            </a:extLst>
          </p:cNvPr>
          <p:cNvCxnSpPr>
            <a:cxnSpLocks/>
          </p:cNvCxnSpPr>
          <p:nvPr/>
        </p:nvCxnSpPr>
        <p:spPr>
          <a:xfrm>
            <a:off x="1296279" y="2669564"/>
            <a:ext cx="2216420" cy="29940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453F4250-A129-4764-9EBA-D5FA7A84A23D}"/>
                  </a:ext>
                </a:extLst>
              </p:cNvPr>
              <p:cNvSpPr txBox="1"/>
              <p:nvPr/>
            </p:nvSpPr>
            <p:spPr>
              <a:xfrm>
                <a:off x="3151452" y="5638953"/>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Sub>
                        </m:den>
                      </m:f>
                    </m:oMath>
                  </m:oMathPara>
                </a14:m>
                <a:endParaRPr lang="en-CA" sz="1600" dirty="0"/>
              </a:p>
            </p:txBody>
          </p:sp>
        </mc:Choice>
        <mc:Fallback xmlns="">
          <p:sp>
            <p:nvSpPr>
              <p:cNvPr id="81" name="TextBox 80">
                <a:extLst>
                  <a:ext uri="{FF2B5EF4-FFF2-40B4-BE49-F238E27FC236}">
                    <a16:creationId xmlns:a16="http://schemas.microsoft.com/office/drawing/2014/main" id="{453F4250-A129-4764-9EBA-D5FA7A84A23D}"/>
                  </a:ext>
                </a:extLst>
              </p:cNvPr>
              <p:cNvSpPr txBox="1">
                <a:spLocks noRot="1" noChangeAspect="1" noMove="1" noResize="1" noEditPoints="1" noAdjustHandles="1" noChangeArrowheads="1" noChangeShapeType="1" noTextEdit="1"/>
              </p:cNvSpPr>
              <p:nvPr/>
            </p:nvSpPr>
            <p:spPr>
              <a:xfrm>
                <a:off x="3151452" y="5638953"/>
                <a:ext cx="691881" cy="338554"/>
              </a:xfrm>
              <a:prstGeom prst="rect">
                <a:avLst/>
              </a:prstGeom>
              <a:blipFill>
                <a:blip r:embed="rId10"/>
                <a:stretch>
                  <a:fillRect l="-19469" t="-101786" r="-40708" b="-16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F286FBA7-083D-42D4-9D98-6D008A93493F}"/>
                  </a:ext>
                </a:extLst>
              </p:cNvPr>
              <p:cNvSpPr txBox="1"/>
              <p:nvPr/>
            </p:nvSpPr>
            <p:spPr>
              <a:xfrm>
                <a:off x="672235" y="2496739"/>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𝑌</m:t>
                              </m:r>
                            </m:sub>
                          </m:sSub>
                        </m:den>
                      </m:f>
                    </m:oMath>
                  </m:oMathPara>
                </a14:m>
                <a:endParaRPr lang="en-CA" sz="1600" dirty="0"/>
              </a:p>
            </p:txBody>
          </p:sp>
        </mc:Choice>
        <mc:Fallback xmlns="">
          <p:sp>
            <p:nvSpPr>
              <p:cNvPr id="82" name="TextBox 81">
                <a:extLst>
                  <a:ext uri="{FF2B5EF4-FFF2-40B4-BE49-F238E27FC236}">
                    <a16:creationId xmlns:a16="http://schemas.microsoft.com/office/drawing/2014/main" id="{F286FBA7-083D-42D4-9D98-6D008A93493F}"/>
                  </a:ext>
                </a:extLst>
              </p:cNvPr>
              <p:cNvSpPr txBox="1">
                <a:spLocks noRot="1" noChangeAspect="1" noMove="1" noResize="1" noEditPoints="1" noAdjustHandles="1" noChangeArrowheads="1" noChangeShapeType="1" noTextEdit="1"/>
              </p:cNvSpPr>
              <p:nvPr/>
            </p:nvSpPr>
            <p:spPr>
              <a:xfrm>
                <a:off x="672235" y="2496739"/>
                <a:ext cx="691881" cy="338554"/>
              </a:xfrm>
              <a:prstGeom prst="rect">
                <a:avLst/>
              </a:prstGeom>
              <a:blipFill>
                <a:blip r:embed="rId11"/>
                <a:stretch>
                  <a:fillRect l="-18421" t="-103636" r="-40351" b="-16727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0E326678-9930-45ED-8BAB-3FB8F1453A94}"/>
                  </a:ext>
                </a:extLst>
              </p:cNvPr>
              <p:cNvSpPr txBox="1"/>
              <p:nvPr/>
            </p:nvSpPr>
            <p:spPr>
              <a:xfrm>
                <a:off x="5068755" y="532474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84" name="TextBox 83">
                <a:extLst>
                  <a:ext uri="{FF2B5EF4-FFF2-40B4-BE49-F238E27FC236}">
                    <a16:creationId xmlns:a16="http://schemas.microsoft.com/office/drawing/2014/main" id="{0E326678-9930-45ED-8BAB-3FB8F1453A94}"/>
                  </a:ext>
                </a:extLst>
              </p:cNvPr>
              <p:cNvSpPr txBox="1">
                <a:spLocks noRot="1" noChangeAspect="1" noMove="1" noResize="1" noEditPoints="1" noAdjustHandles="1" noChangeArrowheads="1" noChangeShapeType="1" noTextEdit="1"/>
              </p:cNvSpPr>
              <p:nvPr/>
            </p:nvSpPr>
            <p:spPr>
              <a:xfrm>
                <a:off x="5068755" y="5324749"/>
                <a:ext cx="332452" cy="338554"/>
              </a:xfrm>
              <a:prstGeom prst="rect">
                <a:avLst/>
              </a:prstGeom>
              <a:blipFill>
                <a:blip r:embed="rId12"/>
                <a:stretch>
                  <a:fillRect r="-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E9639333-641E-476E-8597-56B927905E82}"/>
                  </a:ext>
                </a:extLst>
              </p:cNvPr>
              <p:cNvSpPr txBox="1"/>
              <p:nvPr/>
            </p:nvSpPr>
            <p:spPr>
              <a:xfrm>
                <a:off x="5207801" y="516133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85" name="TextBox 84">
                <a:extLst>
                  <a:ext uri="{FF2B5EF4-FFF2-40B4-BE49-F238E27FC236}">
                    <a16:creationId xmlns:a16="http://schemas.microsoft.com/office/drawing/2014/main" id="{E9639333-641E-476E-8597-56B927905E82}"/>
                  </a:ext>
                </a:extLst>
              </p:cNvPr>
              <p:cNvSpPr txBox="1">
                <a:spLocks noRot="1" noChangeAspect="1" noMove="1" noResize="1" noEditPoints="1" noAdjustHandles="1" noChangeArrowheads="1" noChangeShapeType="1" noTextEdit="1"/>
              </p:cNvSpPr>
              <p:nvPr/>
            </p:nvSpPr>
            <p:spPr>
              <a:xfrm>
                <a:off x="5207801" y="5161334"/>
                <a:ext cx="332452" cy="338554"/>
              </a:xfrm>
              <a:prstGeom prst="rect">
                <a:avLst/>
              </a:prstGeom>
              <a:blipFill>
                <a:blip r:embed="rId13"/>
                <a:stretch>
                  <a:fillRect r="-545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6931F30E-6DCC-4787-B3F8-D60C0D2C7F0C}"/>
                  </a:ext>
                </a:extLst>
              </p:cNvPr>
              <p:cNvSpPr txBox="1"/>
              <p:nvPr/>
            </p:nvSpPr>
            <p:spPr>
              <a:xfrm>
                <a:off x="5367341" y="503842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3</m:t>
                          </m:r>
                        </m:sub>
                      </m:sSub>
                    </m:oMath>
                  </m:oMathPara>
                </a14:m>
                <a:endParaRPr lang="en-CA" sz="1600" dirty="0"/>
              </a:p>
            </p:txBody>
          </p:sp>
        </mc:Choice>
        <mc:Fallback xmlns="">
          <p:sp>
            <p:nvSpPr>
              <p:cNvPr id="86" name="TextBox 85">
                <a:extLst>
                  <a:ext uri="{FF2B5EF4-FFF2-40B4-BE49-F238E27FC236}">
                    <a16:creationId xmlns:a16="http://schemas.microsoft.com/office/drawing/2014/main" id="{6931F30E-6DCC-4787-B3F8-D60C0D2C7F0C}"/>
                  </a:ext>
                </a:extLst>
              </p:cNvPr>
              <p:cNvSpPr txBox="1">
                <a:spLocks noRot="1" noChangeAspect="1" noMove="1" noResize="1" noEditPoints="1" noAdjustHandles="1" noChangeArrowheads="1" noChangeShapeType="1" noTextEdit="1"/>
              </p:cNvSpPr>
              <p:nvPr/>
            </p:nvSpPr>
            <p:spPr>
              <a:xfrm>
                <a:off x="5367341" y="5038429"/>
                <a:ext cx="332452" cy="338554"/>
              </a:xfrm>
              <a:prstGeom prst="rect">
                <a:avLst/>
              </a:prstGeom>
              <a:blipFill>
                <a:blip r:embed="rId14"/>
                <a:stretch>
                  <a:fillRect r="-5455"/>
                </a:stretch>
              </a:blipFill>
            </p:spPr>
            <p:txBody>
              <a:bodyPr/>
              <a:lstStyle/>
              <a:p>
                <a:r>
                  <a:rPr lang="en-CA">
                    <a:noFill/>
                  </a:rPr>
                  <a:t> </a:t>
                </a:r>
              </a:p>
            </p:txBody>
          </p:sp>
        </mc:Fallback>
      </mc:AlternateContent>
      <p:cxnSp>
        <p:nvCxnSpPr>
          <p:cNvPr id="93" name="Straight Arrow Connector 92">
            <a:extLst>
              <a:ext uri="{FF2B5EF4-FFF2-40B4-BE49-F238E27FC236}">
                <a16:creationId xmlns:a16="http://schemas.microsoft.com/office/drawing/2014/main" id="{5E89B2D0-522F-4C35-BD81-295B0BAB5F02}"/>
              </a:ext>
            </a:extLst>
          </p:cNvPr>
          <p:cNvCxnSpPr>
            <a:cxnSpLocks/>
          </p:cNvCxnSpPr>
          <p:nvPr/>
        </p:nvCxnSpPr>
        <p:spPr>
          <a:xfrm rot="21660000" flipH="1">
            <a:off x="3408143" y="548948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0A7D95DA-0557-46A8-9C32-2E0B43C7FE8A}"/>
                  </a:ext>
                </a:extLst>
              </p:cNvPr>
              <p:cNvSpPr txBox="1"/>
              <p:nvPr/>
            </p:nvSpPr>
            <p:spPr>
              <a:xfrm>
                <a:off x="3993985" y="5316362"/>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𝐵𝐿</m:t>
                      </m:r>
                    </m:oMath>
                  </m:oMathPara>
                </a14:m>
                <a:endParaRPr lang="en-CA" sz="1600" dirty="0"/>
              </a:p>
            </p:txBody>
          </p:sp>
        </mc:Choice>
        <mc:Fallback xmlns="">
          <p:sp>
            <p:nvSpPr>
              <p:cNvPr id="97" name="TextBox 96">
                <a:extLst>
                  <a:ext uri="{FF2B5EF4-FFF2-40B4-BE49-F238E27FC236}">
                    <a16:creationId xmlns:a16="http://schemas.microsoft.com/office/drawing/2014/main" id="{0A7D95DA-0557-46A8-9C32-2E0B43C7FE8A}"/>
                  </a:ext>
                </a:extLst>
              </p:cNvPr>
              <p:cNvSpPr txBox="1">
                <a:spLocks noRot="1" noChangeAspect="1" noMove="1" noResize="1" noEditPoints="1" noAdjustHandles="1" noChangeArrowheads="1" noChangeShapeType="1" noTextEdit="1"/>
              </p:cNvSpPr>
              <p:nvPr/>
            </p:nvSpPr>
            <p:spPr>
              <a:xfrm>
                <a:off x="3993985" y="5316362"/>
                <a:ext cx="332452" cy="338554"/>
              </a:xfrm>
              <a:prstGeom prst="rect">
                <a:avLst/>
              </a:prstGeom>
              <a:blipFill>
                <a:blip r:embed="rId15"/>
                <a:stretch>
                  <a:fillRect r="-21818"/>
                </a:stretch>
              </a:blipFill>
            </p:spPr>
            <p:txBody>
              <a:bodyPr/>
              <a:lstStyle/>
              <a:p>
                <a:r>
                  <a:rPr lang="en-CA">
                    <a:noFill/>
                  </a:rPr>
                  <a:t> </a:t>
                </a:r>
              </a:p>
            </p:txBody>
          </p:sp>
        </mc:Fallback>
      </mc:AlternateContent>
      <p:sp>
        <p:nvSpPr>
          <p:cNvPr id="34" name="Flowchart: Connector 33">
            <a:extLst>
              <a:ext uri="{FF2B5EF4-FFF2-40B4-BE49-F238E27FC236}">
                <a16:creationId xmlns:a16="http://schemas.microsoft.com/office/drawing/2014/main" id="{054246F9-8731-4F31-99A3-872EFE17790E}"/>
              </a:ext>
            </a:extLst>
          </p:cNvPr>
          <p:cNvSpPr/>
          <p:nvPr/>
        </p:nvSpPr>
        <p:spPr>
          <a:xfrm rot="21356422" flipV="1">
            <a:off x="1780027" y="3337918"/>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F631BDC2-C7E1-4155-BC74-CDEC28C5E796}"/>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46" name="TextBox 45">
                <a:extLst>
                  <a:ext uri="{FF2B5EF4-FFF2-40B4-BE49-F238E27FC236}">
                    <a16:creationId xmlns:a16="http://schemas.microsoft.com/office/drawing/2014/main" id="{F631BDC2-C7E1-4155-BC74-CDEC28C5E796}"/>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30"/>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90984A66-9D1F-4970-80BE-0D55C78B15FE}"/>
                  </a:ext>
                </a:extLst>
              </p:cNvPr>
              <p:cNvSpPr txBox="1"/>
              <p:nvPr/>
            </p:nvSpPr>
            <p:spPr>
              <a:xfrm>
                <a:off x="2520000" y="1980000"/>
                <a:ext cx="2880000" cy="504000"/>
              </a:xfrm>
              <a:prstGeom prst="rect">
                <a:avLst/>
              </a:prstGeom>
              <a:gradFill flip="none" rotWithShape="1">
                <a:gsLst>
                  <a:gs pos="100000">
                    <a:srgbClr val="2F2873">
                      <a:alpha val="50000"/>
                    </a:srgbClr>
                  </a:gs>
                  <a:gs pos="0">
                    <a:schemeClr val="bg1"/>
                  </a:gs>
                </a:gsLst>
                <a:path path="circle">
                  <a:fillToRect l="50000" t="50000" r="50000" b="50000"/>
                </a:path>
                <a:tileRect/>
              </a:grad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CA" sz="1400" i="1" smtClean="0">
                              <a:latin typeface="Cambria Math" panose="02040503050406030204" pitchFamily="18" charset="0"/>
                            </a:rPr>
                          </m:ctrlPr>
                        </m:sSubPr>
                        <m:e>
                          <m:r>
                            <a:rPr lang="en-CA" sz="1400" b="0" i="1" smtClean="0">
                              <a:latin typeface="Cambria Math" panose="02040503050406030204" pitchFamily="18" charset="0"/>
                            </a:rPr>
                            <m:t>𝑀𝑅𝑆</m:t>
                          </m:r>
                        </m:e>
                        <m:sub>
                          <m:r>
                            <a:rPr lang="en-CA" sz="1400" b="0" i="1" smtClean="0">
                              <a:latin typeface="Cambria Math" panose="02040503050406030204" pitchFamily="18" charset="0"/>
                            </a:rPr>
                            <m:t>𝑋𝑌</m:t>
                          </m:r>
                        </m:sub>
                      </m:sSub>
                      <m:r>
                        <a:rPr lang="en-CA" sz="1400" b="0" i="1" smtClean="0">
                          <a:latin typeface="Cambria Math" panose="02040503050406030204" pitchFamily="18" charset="0"/>
                        </a:rPr>
                        <m:t>&gt;</m:t>
                      </m:r>
                      <m:f>
                        <m:fPr>
                          <m:ctrlPr>
                            <a:rPr lang="en-CA" sz="1400" b="0" i="1" smtClean="0">
                              <a:latin typeface="Cambria Math" panose="02040503050406030204" pitchFamily="18" charset="0"/>
                            </a:rPr>
                          </m:ctrlPr>
                        </m:fPr>
                        <m:num>
                          <m:sSub>
                            <m:sSubPr>
                              <m:ctrlPr>
                                <a:rPr lang="en-CA" sz="1400" b="0" i="1" smtClean="0">
                                  <a:latin typeface="Cambria Math" panose="02040503050406030204" pitchFamily="18" charset="0"/>
                                </a:rPr>
                              </m:ctrlPr>
                            </m:sSubPr>
                            <m:e>
                              <m:r>
                                <a:rPr lang="en-CA" sz="1400" b="0" i="1" smtClean="0">
                                  <a:latin typeface="Cambria Math" panose="02040503050406030204" pitchFamily="18" charset="0"/>
                                </a:rPr>
                                <m:t>𝑝</m:t>
                              </m:r>
                            </m:e>
                            <m:sub>
                              <m:r>
                                <a:rPr lang="en-CA" sz="1400" b="0" i="1" smtClean="0">
                                  <a:latin typeface="Cambria Math" panose="02040503050406030204" pitchFamily="18" charset="0"/>
                                </a:rPr>
                                <m:t>𝑋</m:t>
                              </m:r>
                            </m:sub>
                          </m:sSub>
                        </m:num>
                        <m:den>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den>
                      </m:f>
                    </m:oMath>
                  </m:oMathPara>
                </a14:m>
                <a:endParaRPr lang="en-CA" sz="1400" b="0" dirty="0">
                  <a:latin typeface="Cambria Math" panose="02040503050406030204" pitchFamily="18" charset="0"/>
                  <a:ea typeface="Cambria Math" panose="02040503050406030204" pitchFamily="18" charset="0"/>
                </a:endParaRPr>
              </a:p>
            </p:txBody>
          </p:sp>
        </mc:Choice>
        <mc:Fallback xmlns="">
          <p:sp>
            <p:nvSpPr>
              <p:cNvPr id="64" name="TextBox 63">
                <a:extLst>
                  <a:ext uri="{FF2B5EF4-FFF2-40B4-BE49-F238E27FC236}">
                    <a16:creationId xmlns:a16="http://schemas.microsoft.com/office/drawing/2014/main" id="{90984A66-9D1F-4970-80BE-0D55C78B15FE}"/>
                  </a:ext>
                </a:extLst>
              </p:cNvPr>
              <p:cNvSpPr txBox="1">
                <a:spLocks noRot="1" noChangeAspect="1" noMove="1" noResize="1" noEditPoints="1" noAdjustHandles="1" noChangeArrowheads="1" noChangeShapeType="1" noTextEdit="1"/>
              </p:cNvSpPr>
              <p:nvPr/>
            </p:nvSpPr>
            <p:spPr>
              <a:xfrm>
                <a:off x="2520000" y="1980000"/>
                <a:ext cx="2880000" cy="504000"/>
              </a:xfrm>
              <a:prstGeom prst="rect">
                <a:avLst/>
              </a:prstGeom>
              <a:blipFill>
                <a:blip r:embed="rId8"/>
                <a:stretch>
                  <a:fillRect/>
                </a:stretch>
              </a:blip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a:lstStyle/>
              <a:p>
                <a:r>
                  <a:rPr lang="en-CA">
                    <a:noFill/>
                  </a:rPr>
                  <a:t> </a:t>
                </a:r>
              </a:p>
            </p:txBody>
          </p:sp>
        </mc:Fallback>
      </mc:AlternateContent>
    </p:spTree>
    <p:extLst>
      <p:ext uri="{BB962C8B-B14F-4D97-AF65-F5344CB8AC3E}">
        <p14:creationId xmlns:p14="http://schemas.microsoft.com/office/powerpoint/2010/main" val="11456489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Freeform: Shape 57">
            <a:extLst>
              <a:ext uri="{FF2B5EF4-FFF2-40B4-BE49-F238E27FC236}">
                <a16:creationId xmlns:a16="http://schemas.microsoft.com/office/drawing/2014/main" id="{DBC7BE3F-8810-45B1-A208-747F5CF0D83C}"/>
              </a:ext>
            </a:extLst>
          </p:cNvPr>
          <p:cNvSpPr/>
          <p:nvPr/>
        </p:nvSpPr>
        <p:spPr>
          <a:xfrm>
            <a:off x="1657811" y="2087256"/>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72" name="Right Triangle 71">
            <a:extLst>
              <a:ext uri="{FF2B5EF4-FFF2-40B4-BE49-F238E27FC236}">
                <a16:creationId xmlns:a16="http://schemas.microsoft.com/office/drawing/2014/main" id="{00E42436-96A2-4CD5-8068-1BDDC74CE495}"/>
              </a:ext>
            </a:extLst>
          </p:cNvPr>
          <p:cNvSpPr/>
          <p:nvPr/>
        </p:nvSpPr>
        <p:spPr>
          <a:xfrm>
            <a:off x="1293543" y="2676525"/>
            <a:ext cx="2216418" cy="2994099"/>
          </a:xfrm>
          <a:prstGeom prst="rtTriangle">
            <a:avLst/>
          </a:prstGeom>
          <a:solidFill>
            <a:srgbClr val="DFD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The Tangency Condition Graphically – 4</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55</a:t>
            </a:fld>
            <a:endParaRPr lang="en-US" dirty="0"/>
          </a:p>
        </p:txBody>
      </p:sp>
      <p:sp>
        <p:nvSpPr>
          <p:cNvPr id="6" name="Content Placeholder 5">
            <a:extLst>
              <a:ext uri="{FF2B5EF4-FFF2-40B4-BE49-F238E27FC236}">
                <a16:creationId xmlns:a16="http://schemas.microsoft.com/office/drawing/2014/main" id="{D8BC1347-3E81-464B-8BCA-D5A11356A838}"/>
              </a:ext>
            </a:extLst>
          </p:cNvPr>
          <p:cNvSpPr>
            <a:spLocks noGrp="1"/>
          </p:cNvSpPr>
          <p:nvPr>
            <p:ph idx="1"/>
          </p:nvPr>
        </p:nvSpPr>
        <p:spPr/>
        <p:txBody>
          <a:bodyPr/>
          <a:lstStyle/>
          <a:p>
            <a:endParaRPr lang="en-US" altLang="en-US"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p:txBody>
      </p: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500"/>
                  </a:spcBef>
                </a:pPr>
                <a:r>
                  <a:rPr lang="en-US" sz="1600" dirty="0">
                    <a:latin typeface="PT Serif" panose="020A0603040505020204" pitchFamily="18" charset="0"/>
                  </a:rPr>
                  <a:t>At each of the illustrated bundles (</a:t>
                </a:r>
                <a:r>
                  <a:rPr lang="en-US" sz="1600" i="1" dirty="0">
                    <a:latin typeface="PT Serif" panose="020A0603040505020204" pitchFamily="18" charset="0"/>
                  </a:rPr>
                  <a:t>A</a:t>
                </a:r>
                <a:r>
                  <a:rPr lang="en-US" sz="1600" dirty="0">
                    <a:latin typeface="PT Serif" panose="020A0603040505020204" pitchFamily="18" charset="0"/>
                  </a:rPr>
                  <a:t>, </a:t>
                </a:r>
                <a:r>
                  <a:rPr lang="en-US" sz="1600" i="1" dirty="0">
                    <a:latin typeface="PT Serif" panose="020A0603040505020204" pitchFamily="18" charset="0"/>
                  </a:rPr>
                  <a:t>D</a:t>
                </a:r>
                <a:r>
                  <a:rPr lang="en-US" sz="1600" dirty="0">
                    <a:latin typeface="PT Serif" panose="020A0603040505020204" pitchFamily="18" charset="0"/>
                  </a:rPr>
                  <a:t>, and </a:t>
                </a:r>
                <a:r>
                  <a:rPr lang="en-US" sz="1600" i="1" dirty="0">
                    <a:latin typeface="PT Serif" panose="020A0603040505020204" pitchFamily="18" charset="0"/>
                  </a:rPr>
                  <a:t>E</a:t>
                </a:r>
                <a:r>
                  <a:rPr lang="en-US" sz="1600" dirty="0">
                    <a:latin typeface="PT Serif" panose="020A0603040505020204" pitchFamily="18" charset="0"/>
                  </a:rPr>
                  <a:t>),</a:t>
                </a:r>
                <a:r>
                  <a:rPr lang="en-US" sz="1600" i="1" dirty="0">
                    <a:latin typeface="PT Serif" panose="020A0603040505020204" pitchFamily="18" charset="0"/>
                  </a:rPr>
                  <a:t> </a:t>
                </a:r>
                <a:r>
                  <a:rPr lang="en-US" sz="1600" dirty="0">
                    <a:latin typeface="PT Serif" panose="020A0603040505020204" pitchFamily="18" charset="0"/>
                  </a:rPr>
                  <a:t> the budget constraint is satisfied.</a:t>
                </a:r>
              </a:p>
              <a:p>
                <a:pPr>
                  <a:spcBef>
                    <a:spcPts val="500"/>
                  </a:spcBef>
                </a:pPr>
                <a:r>
                  <a:rPr lang="en-US" sz="1600" dirty="0">
                    <a:latin typeface="PT Serif" panose="020A0603040505020204" pitchFamily="18" charset="0"/>
                  </a:rPr>
                  <a:t>However,</a:t>
                </a:r>
                <a:endParaRPr lang="en-CA" sz="1600" dirty="0">
                  <a:latin typeface="Cambria Math" panose="02040503050406030204" pitchFamily="18" charset="0"/>
                </a:endParaRPr>
              </a:p>
              <a:p>
                <a:pPr marL="0" indent="0" algn="ctr">
                  <a:spcBef>
                    <a:spcPts val="500"/>
                  </a:spcBef>
                  <a:buNone/>
                </a:pPr>
                <a14:m>
                  <m:oMath xmlns:m="http://schemas.openxmlformats.org/officeDocument/2006/math">
                    <m:sSup>
                      <m:sSupPr>
                        <m:ctrlPr>
                          <a:rPr lang="en-CA" sz="1600" i="1" smtClean="0">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𝐸</m:t>
                        </m:r>
                      </m:sup>
                    </m:sSup>
                    <m:r>
                      <a:rPr lang="en-CA" sz="1600" b="0" i="1" smtClean="0">
                        <a:latin typeface="Cambria Math" panose="02040503050406030204" pitchFamily="18" charset="0"/>
                      </a:rPr>
                      <m:t>&lt;</m:t>
                    </m:r>
                  </m:oMath>
                </a14:m>
                <a:r>
                  <a:rPr lang="en-CA" sz="1600" dirty="0"/>
                  <a:t> </a:t>
                </a:r>
                <a14:m>
                  <m:oMath xmlns:m="http://schemas.openxmlformats.org/officeDocument/2006/math">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𝐷</m:t>
                        </m:r>
                      </m:sup>
                    </m:sSup>
                    <m:r>
                      <a:rPr lang="en-CA" sz="1600" b="0" i="1" smtClean="0">
                        <a:latin typeface="Cambria Math" panose="02040503050406030204" pitchFamily="18" charset="0"/>
                      </a:rPr>
                      <m:t>&lt;</m:t>
                    </m:r>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𝐴</m:t>
                        </m:r>
                      </m:sup>
                    </m:sSup>
                    <m:r>
                      <a:rPr lang="en-CA" sz="1600" b="0" i="1" smtClean="0">
                        <a:latin typeface="Cambria Math" panose="02040503050406030204" pitchFamily="18" charset="0"/>
                      </a:rPr>
                      <m:t>=</m:t>
                    </m:r>
                    <m:f>
                      <m:fPr>
                        <m:ctrlPr>
                          <a:rPr lang="en-CA" sz="1600" i="1">
                            <a:latin typeface="Cambria Math" panose="02040503050406030204" pitchFamily="18" charset="0"/>
                          </a:rPr>
                        </m:ctrlPr>
                      </m:fPr>
                      <m:num>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i="1">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i="1">
                                <a:latin typeface="Cambria Math" panose="02040503050406030204" pitchFamily="18" charset="0"/>
                              </a:rPr>
                              <m:t>𝑌</m:t>
                            </m:r>
                          </m:sub>
                        </m:sSub>
                      </m:den>
                    </m:f>
                  </m:oMath>
                </a14:m>
                <a:endParaRPr lang="en-US" sz="1600" dirty="0">
                  <a:latin typeface="PT Serif" panose="020A0603040505020204" pitchFamily="18" charset="0"/>
                </a:endParaRPr>
              </a:p>
              <a:p>
                <a:pPr>
                  <a:spcBef>
                    <a:spcPts val="500"/>
                  </a:spcBef>
                </a:pPr>
                <a:r>
                  <a:rPr lang="en-US" sz="1600" dirty="0">
                    <a:latin typeface="PT Serif" panose="020A0603040505020204" pitchFamily="18" charset="0"/>
                  </a:rPr>
                  <a:t>At bundle </a:t>
                </a:r>
                <a:r>
                  <a:rPr lang="en-US" sz="1600" i="1" dirty="0">
                    <a:latin typeface="PT Serif" panose="020A0603040505020204" pitchFamily="18" charset="0"/>
                  </a:rPr>
                  <a:t>E</a:t>
                </a:r>
                <a:r>
                  <a:rPr lang="en-US" sz="1600" dirty="0">
                    <a:latin typeface="PT Serif" panose="020A0603040505020204" pitchFamily="18" charset="0"/>
                  </a:rPr>
                  <a:t>, </a:t>
                </a:r>
                <a14:m>
                  <m:oMath xmlns:m="http://schemas.openxmlformats.org/officeDocument/2006/math">
                    <m:r>
                      <a:rPr lang="en-CA" sz="1600" i="1" smtClean="0">
                        <a:latin typeface="Cambria Math" panose="02040503050406030204" pitchFamily="18" charset="0"/>
                      </a:rPr>
                      <m:t>𝑀</m:t>
                    </m:r>
                    <m:r>
                      <a:rPr lang="en-CA" sz="1600" b="0" i="1" smtClean="0">
                        <a:latin typeface="Cambria Math" panose="02040503050406030204" pitchFamily="18" charset="0"/>
                      </a:rPr>
                      <m:t>𝑅𝑆</m:t>
                    </m:r>
                    <m:r>
                      <a:rPr lang="en-CA" sz="1600" b="0" i="1" smtClean="0">
                        <a:latin typeface="Cambria Math" panose="02040503050406030204" pitchFamily="18" charset="0"/>
                      </a:rPr>
                      <m:t>&lt;</m:t>
                    </m:r>
                    <m:f>
                      <m:fPr>
                        <m:ctrlPr>
                          <a:rPr lang="en-CA" sz="1600" b="0" i="1" smtClean="0">
                            <a:latin typeface="Cambria Math" panose="02040503050406030204" pitchFamily="18" charset="0"/>
                          </a:rPr>
                        </m:ctrlPr>
                      </m:fPr>
                      <m:num>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den>
                    </m:f>
                  </m:oMath>
                </a14:m>
                <a:r>
                  <a:rPr lang="en-US" sz="1600" dirty="0">
                    <a:latin typeface="PT Serif" panose="020A0603040505020204" pitchFamily="18" charset="0"/>
                  </a:rPr>
                  <a:t>, and the consumer can move to bundle </a:t>
                </a:r>
                <a:r>
                  <a:rPr lang="en-US" sz="1600" i="1" dirty="0">
                    <a:latin typeface="PT Serif" panose="020A0603040505020204" pitchFamily="18" charset="0"/>
                  </a:rPr>
                  <a:t>D</a:t>
                </a:r>
                <a:r>
                  <a:rPr lang="en-US" sz="1600" dirty="0">
                    <a:latin typeface="PT Serif" panose="020A0603040505020204" pitchFamily="18" charset="0"/>
                  </a:rPr>
                  <a:t>, which is strictly preferrable as it lies on a higher indifference curve.</a:t>
                </a:r>
              </a:p>
              <a:p>
                <a:pPr>
                  <a:spcBef>
                    <a:spcPts val="500"/>
                  </a:spcBef>
                </a:pPr>
                <a:r>
                  <a:rPr lang="en-US" sz="1600" dirty="0">
                    <a:latin typeface="PT Serif" panose="020A0603040505020204" pitchFamily="18" charset="0"/>
                  </a:rPr>
                  <a:t>At bundle </a:t>
                </a:r>
                <a:r>
                  <a:rPr lang="en-US" sz="1600" i="1" dirty="0">
                    <a:latin typeface="PT Serif" panose="020A0603040505020204" pitchFamily="18" charset="0"/>
                  </a:rPr>
                  <a:t>D</a:t>
                </a:r>
                <a:r>
                  <a:rPr lang="en-US" sz="1600" dirty="0">
                    <a:latin typeface="PT Serif" panose="020A0603040505020204" pitchFamily="18" charset="0"/>
                  </a:rPr>
                  <a:t>, </a:t>
                </a:r>
                <a14:m>
                  <m:oMath xmlns:m="http://schemas.openxmlformats.org/officeDocument/2006/math">
                    <m:r>
                      <a:rPr lang="en-CA" sz="1600" i="1" smtClean="0">
                        <a:latin typeface="Cambria Math" panose="02040503050406030204" pitchFamily="18" charset="0"/>
                      </a:rPr>
                      <m:t>𝑀</m:t>
                    </m:r>
                    <m:r>
                      <a:rPr lang="en-CA" sz="1600" b="0" i="1" smtClean="0">
                        <a:latin typeface="Cambria Math" panose="02040503050406030204" pitchFamily="18" charset="0"/>
                      </a:rPr>
                      <m:t>𝑅𝑆</m:t>
                    </m:r>
                    <m:r>
                      <a:rPr lang="en-CA" sz="1600" b="0" i="1" smtClean="0">
                        <a:latin typeface="Cambria Math" panose="02040503050406030204" pitchFamily="18" charset="0"/>
                      </a:rPr>
                      <m:t>&lt;</m:t>
                    </m:r>
                    <m:f>
                      <m:fPr>
                        <m:ctrlPr>
                          <a:rPr lang="en-CA" sz="1600" b="0" i="1" smtClean="0">
                            <a:latin typeface="Cambria Math" panose="02040503050406030204" pitchFamily="18" charset="0"/>
                          </a:rPr>
                        </m:ctrlPr>
                      </m:fPr>
                      <m:num>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den>
                    </m:f>
                  </m:oMath>
                </a14:m>
                <a:r>
                  <a:rPr lang="en-US" sz="1600" dirty="0">
                    <a:latin typeface="PT Serif" panose="020A0603040505020204" pitchFamily="18" charset="0"/>
                  </a:rPr>
                  <a:t>, and the consumer can move to bundle </a:t>
                </a:r>
                <a:r>
                  <a:rPr lang="en-US" sz="1600" i="1" dirty="0">
                    <a:latin typeface="PT Serif" panose="020A0603040505020204" pitchFamily="18" charset="0"/>
                  </a:rPr>
                  <a:t>A</a:t>
                </a:r>
                <a:r>
                  <a:rPr lang="en-US" sz="1600" dirty="0">
                    <a:latin typeface="PT Serif" panose="020A0603040505020204" pitchFamily="18" charset="0"/>
                  </a:rPr>
                  <a:t>, which is strictly preferrable as it lies on a higher indifference curve.</a:t>
                </a:r>
              </a:p>
              <a:p>
                <a:pPr>
                  <a:lnSpc>
                    <a:spcPct val="110000"/>
                  </a:lnSpc>
                  <a:spcBef>
                    <a:spcPts val="500"/>
                  </a:spcBef>
                </a:pPr>
                <a:endParaRPr lang="en-US" sz="1600" i="1"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0000"/>
              </a:xfrm>
              <a:prstGeom prst="rect">
                <a:avLst/>
              </a:prstGeom>
              <a:blipFill>
                <a:blip r:embed="rId3"/>
                <a:stretch>
                  <a:fillRect l="-384" t="-986"/>
                </a:stretch>
              </a:blipFill>
              <a:ln w="12700">
                <a:solidFill>
                  <a:srgbClr val="2F2873"/>
                </a:solidFill>
              </a:ln>
            </p:spPr>
            <p:txBody>
              <a:bodyPr/>
              <a:lstStyle/>
              <a:p>
                <a:r>
                  <a:rPr lang="en-CA">
                    <a:noFill/>
                  </a:rPr>
                  <a:t> </a:t>
                </a:r>
              </a:p>
            </p:txBody>
          </p:sp>
        </mc:Fallback>
      </mc:AlternateContent>
      <p:cxnSp>
        <p:nvCxnSpPr>
          <p:cNvPr id="47" name="Straight Connector 46">
            <a:extLst>
              <a:ext uri="{FF2B5EF4-FFF2-40B4-BE49-F238E27FC236}">
                <a16:creationId xmlns:a16="http://schemas.microsoft.com/office/drawing/2014/main" id="{8EEE12BB-4B4E-4A1F-836C-6F91A4444EA5}"/>
              </a:ext>
            </a:extLst>
          </p:cNvPr>
          <p:cNvCxnSpPr/>
          <p:nvPr/>
        </p:nvCxnSpPr>
        <p:spPr>
          <a:xfrm>
            <a:off x="1293543"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85FA693B-12F6-4654-A2DD-B9E074DA6C36}"/>
              </a:ext>
            </a:extLst>
          </p:cNvPr>
          <p:cNvCxnSpPr>
            <a:cxnSpLocks/>
          </p:cNvCxnSpPr>
          <p:nvPr/>
        </p:nvCxnSpPr>
        <p:spPr>
          <a:xfrm>
            <a:off x="1282392" y="5670624"/>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EFB0029-29C9-4D86-9784-FDBEDE6052F2}"/>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49" name="TextBox 48">
                <a:extLst>
                  <a:ext uri="{FF2B5EF4-FFF2-40B4-BE49-F238E27FC236}">
                    <a16:creationId xmlns:a16="http://schemas.microsoft.com/office/drawing/2014/main" id="{FEFB0029-29C9-4D86-9784-FDBEDE6052F2}"/>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4"/>
                <a:stretch>
                  <a:fillRect r="-12500"/>
                </a:stretch>
              </a:blipFill>
            </p:spPr>
            <p:txBody>
              <a:bodyPr/>
              <a:lstStyle/>
              <a:p>
                <a:r>
                  <a:rPr lang="en-CA">
                    <a:noFill/>
                  </a:rPr>
                  <a:t> </a:t>
                </a:r>
              </a:p>
            </p:txBody>
          </p:sp>
        </mc:Fallback>
      </mc:AlternateContent>
      <p:sp>
        <p:nvSpPr>
          <p:cNvPr id="50" name="Freeform: Shape 49">
            <a:extLst>
              <a:ext uri="{FF2B5EF4-FFF2-40B4-BE49-F238E27FC236}">
                <a16:creationId xmlns:a16="http://schemas.microsoft.com/office/drawing/2014/main" id="{1AB3929C-2150-4D8E-88C4-D88270F55EE3}"/>
              </a:ext>
            </a:extLst>
          </p:cNvPr>
          <p:cNvSpPr/>
          <p:nvPr/>
        </p:nvSpPr>
        <p:spPr>
          <a:xfrm>
            <a:off x="1506781" y="2210451"/>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51" name="Flowchart: Connector 50">
            <a:extLst>
              <a:ext uri="{FF2B5EF4-FFF2-40B4-BE49-F238E27FC236}">
                <a16:creationId xmlns:a16="http://schemas.microsoft.com/office/drawing/2014/main" id="{1D1E3F46-3956-4E0E-860B-6D7DDE5E1516}"/>
              </a:ext>
            </a:extLst>
          </p:cNvPr>
          <p:cNvSpPr/>
          <p:nvPr/>
        </p:nvSpPr>
        <p:spPr>
          <a:xfrm>
            <a:off x="2341756" y="4098068"/>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52" name="Straight Connector 51">
            <a:extLst>
              <a:ext uri="{FF2B5EF4-FFF2-40B4-BE49-F238E27FC236}">
                <a16:creationId xmlns:a16="http://schemas.microsoft.com/office/drawing/2014/main" id="{842B3519-12EA-4673-9D86-B13137E7020C}"/>
              </a:ext>
            </a:extLst>
          </p:cNvPr>
          <p:cNvCxnSpPr>
            <a:cxnSpLocks/>
          </p:cNvCxnSpPr>
          <p:nvPr/>
        </p:nvCxnSpPr>
        <p:spPr>
          <a:xfrm flipH="1" flipV="1">
            <a:off x="1303069" y="4107594"/>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D62648E8-88BD-40F8-9D5E-2AE3B7D8C4FE}"/>
              </a:ext>
            </a:extLst>
          </p:cNvPr>
          <p:cNvCxnSpPr>
            <a:cxnSpLocks/>
          </p:cNvCxnSpPr>
          <p:nvPr/>
        </p:nvCxnSpPr>
        <p:spPr>
          <a:xfrm flipH="1">
            <a:off x="2362739"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2AF95CCA-5F44-43E1-AD38-1050D4F5F570}"/>
                  </a:ext>
                </a:extLst>
              </p:cNvPr>
              <p:cNvSpPr txBox="1"/>
              <p:nvPr/>
            </p:nvSpPr>
            <p:spPr>
              <a:xfrm>
                <a:off x="942983" y="392962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𝑌</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54" name="TextBox 53">
                <a:extLst>
                  <a:ext uri="{FF2B5EF4-FFF2-40B4-BE49-F238E27FC236}">
                    <a16:creationId xmlns:a16="http://schemas.microsoft.com/office/drawing/2014/main" id="{2AF95CCA-5F44-43E1-AD38-1050D4F5F570}"/>
                  </a:ext>
                </a:extLst>
              </p:cNvPr>
              <p:cNvSpPr txBox="1">
                <a:spLocks noRot="1" noChangeAspect="1" noMove="1" noResize="1" noEditPoints="1" noAdjustHandles="1" noChangeArrowheads="1" noChangeShapeType="1" noTextEdit="1"/>
              </p:cNvSpPr>
              <p:nvPr/>
            </p:nvSpPr>
            <p:spPr>
              <a:xfrm>
                <a:off x="942983" y="3929623"/>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19C72A4A-1BF6-4FDE-B653-6414F4B5C1DC}"/>
                  </a:ext>
                </a:extLst>
              </p:cNvPr>
              <p:cNvSpPr txBox="1"/>
              <p:nvPr/>
            </p:nvSpPr>
            <p:spPr>
              <a:xfrm>
                <a:off x="2285753" y="386579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55" name="TextBox 54">
                <a:extLst>
                  <a:ext uri="{FF2B5EF4-FFF2-40B4-BE49-F238E27FC236}">
                    <a16:creationId xmlns:a16="http://schemas.microsoft.com/office/drawing/2014/main" id="{19C72A4A-1BF6-4FDE-B653-6414F4B5C1DC}"/>
                  </a:ext>
                </a:extLst>
              </p:cNvPr>
              <p:cNvSpPr txBox="1">
                <a:spLocks noRot="1" noChangeAspect="1" noMove="1" noResize="1" noEditPoints="1" noAdjustHandles="1" noChangeArrowheads="1" noChangeShapeType="1" noTextEdit="1"/>
              </p:cNvSpPr>
              <p:nvPr/>
            </p:nvSpPr>
            <p:spPr>
              <a:xfrm>
                <a:off x="2285753" y="3865797"/>
                <a:ext cx="332452" cy="338554"/>
              </a:xfrm>
              <a:prstGeom prst="rect">
                <a:avLst/>
              </a:prstGeom>
              <a:blipFill>
                <a:blip r:embed="rId6"/>
                <a:stretch>
                  <a:fillRect/>
                </a:stretch>
              </a:blipFill>
            </p:spPr>
            <p:txBody>
              <a:bodyPr/>
              <a:lstStyle/>
              <a:p>
                <a:r>
                  <a:rPr lang="en-CA">
                    <a:noFill/>
                  </a:rPr>
                  <a:t> </a:t>
                </a:r>
              </a:p>
            </p:txBody>
          </p:sp>
        </mc:Fallback>
      </mc:AlternateContent>
      <p:sp>
        <p:nvSpPr>
          <p:cNvPr id="59" name="Flowchart: Connector 58">
            <a:extLst>
              <a:ext uri="{FF2B5EF4-FFF2-40B4-BE49-F238E27FC236}">
                <a16:creationId xmlns:a16="http://schemas.microsoft.com/office/drawing/2014/main" id="{82557187-2E3F-4F22-B5F0-0BF61A20BAC6}"/>
              </a:ext>
            </a:extLst>
          </p:cNvPr>
          <p:cNvSpPr/>
          <p:nvPr/>
        </p:nvSpPr>
        <p:spPr>
          <a:xfrm rot="21356422" flipV="1">
            <a:off x="2848382" y="4778039"/>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0" name="Freeform: Shape 59">
            <a:extLst>
              <a:ext uri="{FF2B5EF4-FFF2-40B4-BE49-F238E27FC236}">
                <a16:creationId xmlns:a16="http://schemas.microsoft.com/office/drawing/2014/main" id="{57D4B54A-37BF-4306-B0FF-4FCCD1199CF6}"/>
              </a:ext>
            </a:extLst>
          </p:cNvPr>
          <p:cNvSpPr/>
          <p:nvPr/>
        </p:nvSpPr>
        <p:spPr>
          <a:xfrm>
            <a:off x="1354459" y="2369895"/>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62" name="Flowchart: Connector 61">
            <a:extLst>
              <a:ext uri="{FF2B5EF4-FFF2-40B4-BE49-F238E27FC236}">
                <a16:creationId xmlns:a16="http://schemas.microsoft.com/office/drawing/2014/main" id="{1B9BF9C9-644A-42C2-B011-68D6BA99D91A}"/>
              </a:ext>
            </a:extLst>
          </p:cNvPr>
          <p:cNvSpPr/>
          <p:nvPr/>
        </p:nvSpPr>
        <p:spPr>
          <a:xfrm rot="21356422" flipV="1">
            <a:off x="3053816" y="5062222"/>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FFB962F1-88CC-4B80-971E-83FBA01F2CCB}"/>
                  </a:ext>
                </a:extLst>
              </p:cNvPr>
              <p:cNvSpPr txBox="1"/>
              <p:nvPr/>
            </p:nvSpPr>
            <p:spPr>
              <a:xfrm>
                <a:off x="2834391" y="504039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𝐸</m:t>
                      </m:r>
                    </m:oMath>
                  </m:oMathPara>
                </a14:m>
                <a:endParaRPr lang="en-CA" sz="1600" dirty="0"/>
              </a:p>
            </p:txBody>
          </p:sp>
        </mc:Choice>
        <mc:Fallback xmlns="">
          <p:sp>
            <p:nvSpPr>
              <p:cNvPr id="63" name="TextBox 62">
                <a:extLst>
                  <a:ext uri="{FF2B5EF4-FFF2-40B4-BE49-F238E27FC236}">
                    <a16:creationId xmlns:a16="http://schemas.microsoft.com/office/drawing/2014/main" id="{FFB962F1-88CC-4B80-971E-83FBA01F2CCB}"/>
                  </a:ext>
                </a:extLst>
              </p:cNvPr>
              <p:cNvSpPr txBox="1">
                <a:spLocks noRot="1" noChangeAspect="1" noMove="1" noResize="1" noEditPoints="1" noAdjustHandles="1" noChangeArrowheads="1" noChangeShapeType="1" noTextEdit="1"/>
              </p:cNvSpPr>
              <p:nvPr/>
            </p:nvSpPr>
            <p:spPr>
              <a:xfrm>
                <a:off x="2834391" y="5040394"/>
                <a:ext cx="332452" cy="338554"/>
              </a:xfrm>
              <a:prstGeom prst="rect">
                <a:avLst/>
              </a:prstGeom>
              <a:blipFill>
                <a:blip r:embed="rId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D3D61E57-D914-45DD-BD99-32005DE895A7}"/>
                  </a:ext>
                </a:extLst>
              </p:cNvPr>
              <p:cNvSpPr txBox="1"/>
              <p:nvPr/>
            </p:nvSpPr>
            <p:spPr>
              <a:xfrm>
                <a:off x="2193069" y="563385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66" name="TextBox 65">
                <a:extLst>
                  <a:ext uri="{FF2B5EF4-FFF2-40B4-BE49-F238E27FC236}">
                    <a16:creationId xmlns:a16="http://schemas.microsoft.com/office/drawing/2014/main" id="{D3D61E57-D914-45DD-BD99-32005DE895A7}"/>
                  </a:ext>
                </a:extLst>
              </p:cNvPr>
              <p:cNvSpPr txBox="1">
                <a:spLocks noRot="1" noChangeAspect="1" noMove="1" noResize="1" noEditPoints="1" noAdjustHandles="1" noChangeArrowheads="1" noChangeShapeType="1" noTextEdit="1"/>
              </p:cNvSpPr>
              <p:nvPr/>
            </p:nvSpPr>
            <p:spPr>
              <a:xfrm>
                <a:off x="2193069" y="5633854"/>
                <a:ext cx="332452" cy="338554"/>
              </a:xfrm>
              <a:prstGeom prst="rect">
                <a:avLst/>
              </a:prstGeom>
              <a:blipFill>
                <a:blip r:embed="rId8"/>
                <a:stretch>
                  <a:fillRect r="-5556"/>
                </a:stretch>
              </a:blipFill>
            </p:spPr>
            <p:txBody>
              <a:bodyPr/>
              <a:lstStyle/>
              <a:p>
                <a:r>
                  <a:rPr lang="en-CA">
                    <a:noFill/>
                  </a:rPr>
                  <a:t> </a:t>
                </a:r>
              </a:p>
            </p:txBody>
          </p:sp>
        </mc:Fallback>
      </mc:AlternateContent>
      <p:cxnSp>
        <p:nvCxnSpPr>
          <p:cNvPr id="12" name="Straight Connector 11">
            <a:extLst>
              <a:ext uri="{FF2B5EF4-FFF2-40B4-BE49-F238E27FC236}">
                <a16:creationId xmlns:a16="http://schemas.microsoft.com/office/drawing/2014/main" id="{FF796E6A-297C-45A1-AF91-128E3C61D3BD}"/>
              </a:ext>
            </a:extLst>
          </p:cNvPr>
          <p:cNvCxnSpPr>
            <a:cxnSpLocks/>
          </p:cNvCxnSpPr>
          <p:nvPr/>
        </p:nvCxnSpPr>
        <p:spPr>
          <a:xfrm>
            <a:off x="1295086" y="2681822"/>
            <a:ext cx="2216420" cy="29940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453F4250-A129-4764-9EBA-D5FA7A84A23D}"/>
                  </a:ext>
                </a:extLst>
              </p:cNvPr>
              <p:cNvSpPr txBox="1"/>
              <p:nvPr/>
            </p:nvSpPr>
            <p:spPr>
              <a:xfrm>
                <a:off x="3151452" y="5638953"/>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Sub>
                        </m:den>
                      </m:f>
                    </m:oMath>
                  </m:oMathPara>
                </a14:m>
                <a:endParaRPr lang="en-CA" sz="1600" dirty="0"/>
              </a:p>
            </p:txBody>
          </p:sp>
        </mc:Choice>
        <mc:Fallback xmlns="">
          <p:sp>
            <p:nvSpPr>
              <p:cNvPr id="81" name="TextBox 80">
                <a:extLst>
                  <a:ext uri="{FF2B5EF4-FFF2-40B4-BE49-F238E27FC236}">
                    <a16:creationId xmlns:a16="http://schemas.microsoft.com/office/drawing/2014/main" id="{453F4250-A129-4764-9EBA-D5FA7A84A23D}"/>
                  </a:ext>
                </a:extLst>
              </p:cNvPr>
              <p:cNvSpPr txBox="1">
                <a:spLocks noRot="1" noChangeAspect="1" noMove="1" noResize="1" noEditPoints="1" noAdjustHandles="1" noChangeArrowheads="1" noChangeShapeType="1" noTextEdit="1"/>
              </p:cNvSpPr>
              <p:nvPr/>
            </p:nvSpPr>
            <p:spPr>
              <a:xfrm>
                <a:off x="3151452" y="5638953"/>
                <a:ext cx="691881" cy="338554"/>
              </a:xfrm>
              <a:prstGeom prst="rect">
                <a:avLst/>
              </a:prstGeom>
              <a:blipFill>
                <a:blip r:embed="rId9"/>
                <a:stretch>
                  <a:fillRect l="-19469" t="-101786" r="-40708" b="-16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F286FBA7-083D-42D4-9D98-6D008A93493F}"/>
                  </a:ext>
                </a:extLst>
              </p:cNvPr>
              <p:cNvSpPr txBox="1"/>
              <p:nvPr/>
            </p:nvSpPr>
            <p:spPr>
              <a:xfrm>
                <a:off x="672235" y="2496739"/>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𝑌</m:t>
                              </m:r>
                            </m:sub>
                          </m:sSub>
                        </m:den>
                      </m:f>
                    </m:oMath>
                  </m:oMathPara>
                </a14:m>
                <a:endParaRPr lang="en-CA" sz="1600" dirty="0"/>
              </a:p>
            </p:txBody>
          </p:sp>
        </mc:Choice>
        <mc:Fallback xmlns="">
          <p:sp>
            <p:nvSpPr>
              <p:cNvPr id="82" name="TextBox 81">
                <a:extLst>
                  <a:ext uri="{FF2B5EF4-FFF2-40B4-BE49-F238E27FC236}">
                    <a16:creationId xmlns:a16="http://schemas.microsoft.com/office/drawing/2014/main" id="{F286FBA7-083D-42D4-9D98-6D008A93493F}"/>
                  </a:ext>
                </a:extLst>
              </p:cNvPr>
              <p:cNvSpPr txBox="1">
                <a:spLocks noRot="1" noChangeAspect="1" noMove="1" noResize="1" noEditPoints="1" noAdjustHandles="1" noChangeArrowheads="1" noChangeShapeType="1" noTextEdit="1"/>
              </p:cNvSpPr>
              <p:nvPr/>
            </p:nvSpPr>
            <p:spPr>
              <a:xfrm>
                <a:off x="672235" y="2496739"/>
                <a:ext cx="691881" cy="338554"/>
              </a:xfrm>
              <a:prstGeom prst="rect">
                <a:avLst/>
              </a:prstGeom>
              <a:blipFill>
                <a:blip r:embed="rId10"/>
                <a:stretch>
                  <a:fillRect l="-18421" t="-103636" r="-40351" b="-16727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0E326678-9930-45ED-8BAB-3FB8F1453A94}"/>
                  </a:ext>
                </a:extLst>
              </p:cNvPr>
              <p:cNvSpPr txBox="1"/>
              <p:nvPr/>
            </p:nvSpPr>
            <p:spPr>
              <a:xfrm>
                <a:off x="5068755" y="532474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84" name="TextBox 83">
                <a:extLst>
                  <a:ext uri="{FF2B5EF4-FFF2-40B4-BE49-F238E27FC236}">
                    <a16:creationId xmlns:a16="http://schemas.microsoft.com/office/drawing/2014/main" id="{0E326678-9930-45ED-8BAB-3FB8F1453A94}"/>
                  </a:ext>
                </a:extLst>
              </p:cNvPr>
              <p:cNvSpPr txBox="1">
                <a:spLocks noRot="1" noChangeAspect="1" noMove="1" noResize="1" noEditPoints="1" noAdjustHandles="1" noChangeArrowheads="1" noChangeShapeType="1" noTextEdit="1"/>
              </p:cNvSpPr>
              <p:nvPr/>
            </p:nvSpPr>
            <p:spPr>
              <a:xfrm>
                <a:off x="5068755" y="5324749"/>
                <a:ext cx="332452" cy="338554"/>
              </a:xfrm>
              <a:prstGeom prst="rect">
                <a:avLst/>
              </a:prstGeom>
              <a:blipFill>
                <a:blip r:embed="rId11"/>
                <a:stretch>
                  <a:fillRect r="-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E9639333-641E-476E-8597-56B927905E82}"/>
                  </a:ext>
                </a:extLst>
              </p:cNvPr>
              <p:cNvSpPr txBox="1"/>
              <p:nvPr/>
            </p:nvSpPr>
            <p:spPr>
              <a:xfrm>
                <a:off x="5207801" y="516133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85" name="TextBox 84">
                <a:extLst>
                  <a:ext uri="{FF2B5EF4-FFF2-40B4-BE49-F238E27FC236}">
                    <a16:creationId xmlns:a16="http://schemas.microsoft.com/office/drawing/2014/main" id="{E9639333-641E-476E-8597-56B927905E82}"/>
                  </a:ext>
                </a:extLst>
              </p:cNvPr>
              <p:cNvSpPr txBox="1">
                <a:spLocks noRot="1" noChangeAspect="1" noMove="1" noResize="1" noEditPoints="1" noAdjustHandles="1" noChangeArrowheads="1" noChangeShapeType="1" noTextEdit="1"/>
              </p:cNvSpPr>
              <p:nvPr/>
            </p:nvSpPr>
            <p:spPr>
              <a:xfrm>
                <a:off x="5207801" y="5161334"/>
                <a:ext cx="332452" cy="338554"/>
              </a:xfrm>
              <a:prstGeom prst="rect">
                <a:avLst/>
              </a:prstGeom>
              <a:blipFill>
                <a:blip r:embed="rId12"/>
                <a:stretch>
                  <a:fillRect r="-545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6931F30E-6DCC-4787-B3F8-D60C0D2C7F0C}"/>
                  </a:ext>
                </a:extLst>
              </p:cNvPr>
              <p:cNvSpPr txBox="1"/>
              <p:nvPr/>
            </p:nvSpPr>
            <p:spPr>
              <a:xfrm>
                <a:off x="5367341" y="503842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3</m:t>
                          </m:r>
                        </m:sub>
                      </m:sSub>
                    </m:oMath>
                  </m:oMathPara>
                </a14:m>
                <a:endParaRPr lang="en-CA" sz="1600" dirty="0"/>
              </a:p>
            </p:txBody>
          </p:sp>
        </mc:Choice>
        <mc:Fallback xmlns="">
          <p:sp>
            <p:nvSpPr>
              <p:cNvPr id="86" name="TextBox 85">
                <a:extLst>
                  <a:ext uri="{FF2B5EF4-FFF2-40B4-BE49-F238E27FC236}">
                    <a16:creationId xmlns:a16="http://schemas.microsoft.com/office/drawing/2014/main" id="{6931F30E-6DCC-4787-B3F8-D60C0D2C7F0C}"/>
                  </a:ext>
                </a:extLst>
              </p:cNvPr>
              <p:cNvSpPr txBox="1">
                <a:spLocks noRot="1" noChangeAspect="1" noMove="1" noResize="1" noEditPoints="1" noAdjustHandles="1" noChangeArrowheads="1" noChangeShapeType="1" noTextEdit="1"/>
              </p:cNvSpPr>
              <p:nvPr/>
            </p:nvSpPr>
            <p:spPr>
              <a:xfrm>
                <a:off x="5367341" y="5038429"/>
                <a:ext cx="332452" cy="338554"/>
              </a:xfrm>
              <a:prstGeom prst="rect">
                <a:avLst/>
              </a:prstGeom>
              <a:blipFill>
                <a:blip r:embed="rId13"/>
                <a:stretch>
                  <a:fillRect r="-5455"/>
                </a:stretch>
              </a:blipFill>
            </p:spPr>
            <p:txBody>
              <a:bodyPr/>
              <a:lstStyle/>
              <a:p>
                <a:r>
                  <a:rPr lang="en-CA">
                    <a:noFill/>
                  </a:rPr>
                  <a:t> </a:t>
                </a:r>
              </a:p>
            </p:txBody>
          </p:sp>
        </mc:Fallback>
      </mc:AlternateContent>
      <p:cxnSp>
        <p:nvCxnSpPr>
          <p:cNvPr id="93" name="Straight Arrow Connector 92">
            <a:extLst>
              <a:ext uri="{FF2B5EF4-FFF2-40B4-BE49-F238E27FC236}">
                <a16:creationId xmlns:a16="http://schemas.microsoft.com/office/drawing/2014/main" id="{5E89B2D0-522F-4C35-BD81-295B0BAB5F02}"/>
              </a:ext>
            </a:extLst>
          </p:cNvPr>
          <p:cNvCxnSpPr>
            <a:cxnSpLocks/>
          </p:cNvCxnSpPr>
          <p:nvPr/>
        </p:nvCxnSpPr>
        <p:spPr>
          <a:xfrm rot="21660000" flipH="1">
            <a:off x="3408143" y="548948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0A7D95DA-0557-46A8-9C32-2E0B43C7FE8A}"/>
                  </a:ext>
                </a:extLst>
              </p:cNvPr>
              <p:cNvSpPr txBox="1"/>
              <p:nvPr/>
            </p:nvSpPr>
            <p:spPr>
              <a:xfrm>
                <a:off x="3993985" y="5316362"/>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𝐵𝐿</m:t>
                      </m:r>
                    </m:oMath>
                  </m:oMathPara>
                </a14:m>
                <a:endParaRPr lang="en-CA" sz="1600" dirty="0"/>
              </a:p>
            </p:txBody>
          </p:sp>
        </mc:Choice>
        <mc:Fallback xmlns="">
          <p:sp>
            <p:nvSpPr>
              <p:cNvPr id="97" name="TextBox 96">
                <a:extLst>
                  <a:ext uri="{FF2B5EF4-FFF2-40B4-BE49-F238E27FC236}">
                    <a16:creationId xmlns:a16="http://schemas.microsoft.com/office/drawing/2014/main" id="{0A7D95DA-0557-46A8-9C32-2E0B43C7FE8A}"/>
                  </a:ext>
                </a:extLst>
              </p:cNvPr>
              <p:cNvSpPr txBox="1">
                <a:spLocks noRot="1" noChangeAspect="1" noMove="1" noResize="1" noEditPoints="1" noAdjustHandles="1" noChangeArrowheads="1" noChangeShapeType="1" noTextEdit="1"/>
              </p:cNvSpPr>
              <p:nvPr/>
            </p:nvSpPr>
            <p:spPr>
              <a:xfrm>
                <a:off x="3993985" y="5316362"/>
                <a:ext cx="332452" cy="338554"/>
              </a:xfrm>
              <a:prstGeom prst="rect">
                <a:avLst/>
              </a:prstGeom>
              <a:blipFill>
                <a:blip r:embed="rId14"/>
                <a:stretch>
                  <a:fillRect r="-21818"/>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9C91B718-E221-45E0-9148-D92EF1CCB0E2}"/>
                  </a:ext>
                </a:extLst>
              </p:cNvPr>
              <p:cNvSpPr txBox="1"/>
              <p:nvPr/>
            </p:nvSpPr>
            <p:spPr>
              <a:xfrm>
                <a:off x="2615775" y="470403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oMath>
                  </m:oMathPara>
                </a14:m>
                <a:endParaRPr lang="en-CA" altLang="en-US" sz="1600" b="0" dirty="0"/>
              </a:p>
            </p:txBody>
          </p:sp>
        </mc:Choice>
        <mc:Fallback xmlns="">
          <p:sp>
            <p:nvSpPr>
              <p:cNvPr id="35" name="TextBox 34">
                <a:extLst>
                  <a:ext uri="{FF2B5EF4-FFF2-40B4-BE49-F238E27FC236}">
                    <a16:creationId xmlns:a16="http://schemas.microsoft.com/office/drawing/2014/main" id="{9C91B718-E221-45E0-9148-D92EF1CCB0E2}"/>
                  </a:ext>
                </a:extLst>
              </p:cNvPr>
              <p:cNvSpPr txBox="1">
                <a:spLocks noRot="1" noChangeAspect="1" noMove="1" noResize="1" noEditPoints="1" noAdjustHandles="1" noChangeArrowheads="1" noChangeShapeType="1" noTextEdit="1"/>
              </p:cNvSpPr>
              <p:nvPr/>
            </p:nvSpPr>
            <p:spPr>
              <a:xfrm>
                <a:off x="2615775" y="4704038"/>
                <a:ext cx="332452" cy="338554"/>
              </a:xfrm>
              <a:prstGeom prst="rect">
                <a:avLst/>
              </a:prstGeom>
              <a:blipFill>
                <a:blip r:embed="rId1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F631BDC2-C7E1-4155-BC74-CDEC28C5E796}"/>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46" name="TextBox 45">
                <a:extLst>
                  <a:ext uri="{FF2B5EF4-FFF2-40B4-BE49-F238E27FC236}">
                    <a16:creationId xmlns:a16="http://schemas.microsoft.com/office/drawing/2014/main" id="{F631BDC2-C7E1-4155-BC74-CDEC28C5E796}"/>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18"/>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8C692FBB-0650-401E-8B80-8F5B2D3C67E2}"/>
                  </a:ext>
                </a:extLst>
              </p:cNvPr>
              <p:cNvSpPr txBox="1"/>
              <p:nvPr/>
            </p:nvSpPr>
            <p:spPr>
              <a:xfrm>
                <a:off x="2520000" y="1980000"/>
                <a:ext cx="2880000" cy="504000"/>
              </a:xfrm>
              <a:prstGeom prst="rect">
                <a:avLst/>
              </a:prstGeom>
              <a:gradFill flip="none" rotWithShape="1">
                <a:gsLst>
                  <a:gs pos="100000">
                    <a:srgbClr val="2F2873">
                      <a:alpha val="50000"/>
                    </a:srgbClr>
                  </a:gs>
                  <a:gs pos="0">
                    <a:schemeClr val="bg1"/>
                  </a:gs>
                </a:gsLst>
                <a:path path="circle">
                  <a:fillToRect l="50000" t="50000" r="50000" b="50000"/>
                </a:path>
                <a:tileRect/>
              </a:grad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CA" sz="1400" i="1" smtClean="0">
                              <a:latin typeface="Cambria Math" panose="02040503050406030204" pitchFamily="18" charset="0"/>
                            </a:rPr>
                          </m:ctrlPr>
                        </m:sSubPr>
                        <m:e>
                          <m:r>
                            <a:rPr lang="en-CA" sz="1400" b="0" i="1" smtClean="0">
                              <a:latin typeface="Cambria Math" panose="02040503050406030204" pitchFamily="18" charset="0"/>
                            </a:rPr>
                            <m:t>𝑀𝑅𝑆</m:t>
                          </m:r>
                        </m:e>
                        <m:sub>
                          <m:r>
                            <a:rPr lang="en-CA" sz="1400" b="0" i="1" smtClean="0">
                              <a:latin typeface="Cambria Math" panose="02040503050406030204" pitchFamily="18" charset="0"/>
                            </a:rPr>
                            <m:t>𝑋𝑌</m:t>
                          </m:r>
                        </m:sub>
                      </m:sSub>
                      <m:r>
                        <a:rPr lang="en-CA" sz="1400" b="0" i="1" smtClean="0">
                          <a:latin typeface="Cambria Math" panose="02040503050406030204" pitchFamily="18" charset="0"/>
                        </a:rPr>
                        <m:t>&lt;</m:t>
                      </m:r>
                      <m:f>
                        <m:fPr>
                          <m:ctrlPr>
                            <a:rPr lang="en-CA" sz="1400" b="0" i="1" smtClean="0">
                              <a:latin typeface="Cambria Math" panose="02040503050406030204" pitchFamily="18" charset="0"/>
                            </a:rPr>
                          </m:ctrlPr>
                        </m:fPr>
                        <m:num>
                          <m:sSub>
                            <m:sSubPr>
                              <m:ctrlPr>
                                <a:rPr lang="en-CA" sz="1400" b="0" i="1" smtClean="0">
                                  <a:latin typeface="Cambria Math" panose="02040503050406030204" pitchFamily="18" charset="0"/>
                                </a:rPr>
                              </m:ctrlPr>
                            </m:sSubPr>
                            <m:e>
                              <m:r>
                                <a:rPr lang="en-CA" sz="1400" b="0" i="1" smtClean="0">
                                  <a:latin typeface="Cambria Math" panose="02040503050406030204" pitchFamily="18" charset="0"/>
                                </a:rPr>
                                <m:t>𝑝</m:t>
                              </m:r>
                            </m:e>
                            <m:sub>
                              <m:r>
                                <a:rPr lang="en-CA" sz="1400" b="0" i="1" smtClean="0">
                                  <a:latin typeface="Cambria Math" panose="02040503050406030204" pitchFamily="18" charset="0"/>
                                </a:rPr>
                                <m:t>𝑋</m:t>
                              </m:r>
                            </m:sub>
                          </m:sSub>
                        </m:num>
                        <m:den>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den>
                      </m:f>
                    </m:oMath>
                  </m:oMathPara>
                </a14:m>
                <a:endParaRPr lang="en-CA" sz="1400" b="0" dirty="0">
                  <a:latin typeface="Cambria Math" panose="02040503050406030204" pitchFamily="18" charset="0"/>
                  <a:ea typeface="Cambria Math" panose="02040503050406030204" pitchFamily="18" charset="0"/>
                </a:endParaRPr>
              </a:p>
            </p:txBody>
          </p:sp>
        </mc:Choice>
        <mc:Fallback xmlns="">
          <p:sp>
            <p:nvSpPr>
              <p:cNvPr id="36" name="TextBox 35">
                <a:extLst>
                  <a:ext uri="{FF2B5EF4-FFF2-40B4-BE49-F238E27FC236}">
                    <a16:creationId xmlns:a16="http://schemas.microsoft.com/office/drawing/2014/main" id="{8C692FBB-0650-401E-8B80-8F5B2D3C67E2}"/>
                  </a:ext>
                </a:extLst>
              </p:cNvPr>
              <p:cNvSpPr txBox="1">
                <a:spLocks noRot="1" noChangeAspect="1" noMove="1" noResize="1" noEditPoints="1" noAdjustHandles="1" noChangeArrowheads="1" noChangeShapeType="1" noTextEdit="1"/>
              </p:cNvSpPr>
              <p:nvPr/>
            </p:nvSpPr>
            <p:spPr>
              <a:xfrm>
                <a:off x="2520000" y="1980000"/>
                <a:ext cx="2880000" cy="504000"/>
              </a:xfrm>
              <a:prstGeom prst="rect">
                <a:avLst/>
              </a:prstGeom>
              <a:blipFill>
                <a:blip r:embed="rId12"/>
                <a:stretch>
                  <a:fillRect/>
                </a:stretch>
              </a:blip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a:lstStyle/>
              <a:p>
                <a:r>
                  <a:rPr lang="en-CA">
                    <a:noFill/>
                  </a:rPr>
                  <a:t> </a:t>
                </a:r>
              </a:p>
            </p:txBody>
          </p:sp>
        </mc:Fallback>
      </mc:AlternateContent>
    </p:spTree>
    <p:extLst>
      <p:ext uri="{BB962C8B-B14F-4D97-AF65-F5344CB8AC3E}">
        <p14:creationId xmlns:p14="http://schemas.microsoft.com/office/powerpoint/2010/main" val="819416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a:xfrm>
            <a:off x="847928" y="365125"/>
            <a:ext cx="10515600" cy="1325563"/>
          </a:xfrm>
        </p:spPr>
        <p:txBody>
          <a:bodyPr/>
          <a:lstStyle/>
          <a:p>
            <a:r>
              <a:rPr lang="en-CA" dirty="0">
                <a:solidFill>
                  <a:srgbClr val="2F2873"/>
                </a:solidFill>
              </a:rPr>
              <a:t>Choice with Perfect Substitutes – 1</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56</a:t>
            </a:fld>
            <a:endParaRPr lang="en-US" dirty="0"/>
          </a:p>
        </p:txBody>
      </p:sp>
      <p:sp>
        <p:nvSpPr>
          <p:cNvPr id="6" name="Content Placeholder 5">
            <a:extLst>
              <a:ext uri="{FF2B5EF4-FFF2-40B4-BE49-F238E27FC236}">
                <a16:creationId xmlns:a16="http://schemas.microsoft.com/office/drawing/2014/main" id="{D8BC1347-3E81-464B-8BCA-D5A11356A838}"/>
              </a:ext>
            </a:extLst>
          </p:cNvPr>
          <p:cNvSpPr>
            <a:spLocks noGrp="1"/>
          </p:cNvSpPr>
          <p:nvPr>
            <p:ph idx="1"/>
          </p:nvPr>
        </p:nvSpPr>
        <p:spPr/>
        <p:txBody>
          <a:bodyPr/>
          <a:lstStyle/>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p:txBody>
      </p:sp>
      <p:cxnSp>
        <p:nvCxnSpPr>
          <p:cNvPr id="64" name="Straight Connector 63">
            <a:extLst>
              <a:ext uri="{FF2B5EF4-FFF2-40B4-BE49-F238E27FC236}">
                <a16:creationId xmlns:a16="http://schemas.microsoft.com/office/drawing/2014/main" id="{2D268FA9-AB95-4C61-87A0-59EB7FE67156}"/>
              </a:ext>
            </a:extLst>
          </p:cNvPr>
          <p:cNvCxnSpPr>
            <a:cxnSpLocks/>
          </p:cNvCxnSpPr>
          <p:nvPr/>
        </p:nvCxnSpPr>
        <p:spPr>
          <a:xfrm>
            <a:off x="1287269" y="3416630"/>
            <a:ext cx="1379733" cy="1385829"/>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62CB750B-6F0E-4921-ADD0-4EA7DC3BAD0D}"/>
              </a:ext>
            </a:extLst>
          </p:cNvPr>
          <p:cNvCxnSpPr>
            <a:cxnSpLocks/>
          </p:cNvCxnSpPr>
          <p:nvPr/>
        </p:nvCxnSpPr>
        <p:spPr>
          <a:xfrm>
            <a:off x="1293543" y="2720898"/>
            <a:ext cx="2052455" cy="2081561"/>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7E25D6CD-7262-4FCA-80E6-DCCCC331BD39}"/>
              </a:ext>
            </a:extLst>
          </p:cNvPr>
          <p:cNvCxnSpPr>
            <a:cxnSpLocks/>
          </p:cNvCxnSpPr>
          <p:nvPr/>
        </p:nvCxnSpPr>
        <p:spPr>
          <a:xfrm>
            <a:off x="1288780" y="2055484"/>
            <a:ext cx="2761205" cy="2749356"/>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sp>
        <p:nvSpPr>
          <p:cNvPr id="68" name="Rectangle 5">
            <a:extLst>
              <a:ext uri="{FF2B5EF4-FFF2-40B4-BE49-F238E27FC236}">
                <a16:creationId xmlns:a16="http://schemas.microsoft.com/office/drawing/2014/main" id="{FE1E8F7D-9B7A-4E20-B960-55B52F76F0CC}"/>
              </a:ext>
            </a:extLst>
          </p:cNvPr>
          <p:cNvSpPr txBox="1">
            <a:spLocks noChangeArrowheads="1"/>
          </p:cNvSpPr>
          <p:nvPr/>
        </p:nvSpPr>
        <p:spPr>
          <a:xfrm>
            <a:off x="838200" y="1690688"/>
            <a:ext cx="10515600" cy="42148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altLang="en-US" dirty="0"/>
          </a:p>
          <a:p>
            <a:endParaRPr lang="en-CA" altLang="en-US" dirty="0"/>
          </a:p>
          <a:p>
            <a:endParaRPr lang="en-CA" altLang="en-US" dirty="0"/>
          </a:p>
          <a:p>
            <a:endParaRPr lang="en-CA" altLang="en-US" dirty="0"/>
          </a:p>
        </p:txBody>
      </p:sp>
      <p:cxnSp>
        <p:nvCxnSpPr>
          <p:cNvPr id="69" name="Straight Connector 68">
            <a:extLst>
              <a:ext uri="{FF2B5EF4-FFF2-40B4-BE49-F238E27FC236}">
                <a16:creationId xmlns:a16="http://schemas.microsoft.com/office/drawing/2014/main" id="{CC2A54D8-6B67-45CB-8CDB-6963F6B2861F}"/>
              </a:ext>
            </a:extLst>
          </p:cNvPr>
          <p:cNvCxnSpPr>
            <a:cxnSpLocks/>
          </p:cNvCxnSpPr>
          <p:nvPr/>
        </p:nvCxnSpPr>
        <p:spPr>
          <a:xfrm>
            <a:off x="1293543" y="1594620"/>
            <a:ext cx="0" cy="3211556"/>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3B1D7FC8-5FDA-4725-897F-B86C290FBD0E}"/>
              </a:ext>
            </a:extLst>
          </p:cNvPr>
          <p:cNvCxnSpPr>
            <a:cxnSpLocks/>
          </p:cNvCxnSpPr>
          <p:nvPr/>
        </p:nvCxnSpPr>
        <p:spPr>
          <a:xfrm>
            <a:off x="1283656" y="4806176"/>
            <a:ext cx="4124685" cy="0"/>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71" name="TextBox 70">
                <a:extLst>
                  <a:ext uri="{FF2B5EF4-FFF2-40B4-BE49-F238E27FC236}">
                    <a16:creationId xmlns:a16="http://schemas.microsoft.com/office/drawing/2014/main" id="{EECA4830-FBBF-4F6D-B4C5-A5EFE767771B}"/>
                  </a:ext>
                </a:extLst>
              </p:cNvPr>
              <p:cNvSpPr txBox="1"/>
              <p:nvPr/>
            </p:nvSpPr>
            <p:spPr>
              <a:xfrm>
                <a:off x="1013148" y="1492328"/>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71" name="TextBox 70">
                <a:extLst>
                  <a:ext uri="{FF2B5EF4-FFF2-40B4-BE49-F238E27FC236}">
                    <a16:creationId xmlns:a16="http://schemas.microsoft.com/office/drawing/2014/main" id="{EECA4830-FBBF-4F6D-B4C5-A5EFE767771B}"/>
                  </a:ext>
                </a:extLst>
              </p:cNvPr>
              <p:cNvSpPr txBox="1">
                <a:spLocks noRot="1" noChangeAspect="1" noMove="1" noResize="1" noEditPoints="1" noAdjustHandles="1" noChangeArrowheads="1" noChangeShapeType="1" noTextEdit="1"/>
              </p:cNvSpPr>
              <p:nvPr/>
            </p:nvSpPr>
            <p:spPr>
              <a:xfrm>
                <a:off x="1013148" y="1492328"/>
                <a:ext cx="289560" cy="369332"/>
              </a:xfrm>
              <a:prstGeom prst="rect">
                <a:avLst/>
              </a:prstGeom>
              <a:blipFill>
                <a:blip r:embed="rId20"/>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3" name="TextBox 72">
                <a:extLst>
                  <a:ext uri="{FF2B5EF4-FFF2-40B4-BE49-F238E27FC236}">
                    <a16:creationId xmlns:a16="http://schemas.microsoft.com/office/drawing/2014/main" id="{BA4F4E44-7D88-4DF3-9BE4-C35F4C0E15CD}"/>
                  </a:ext>
                </a:extLst>
              </p:cNvPr>
              <p:cNvSpPr txBox="1"/>
              <p:nvPr/>
            </p:nvSpPr>
            <p:spPr>
              <a:xfrm>
                <a:off x="5171469" y="4757267"/>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73" name="TextBox 72">
                <a:extLst>
                  <a:ext uri="{FF2B5EF4-FFF2-40B4-BE49-F238E27FC236}">
                    <a16:creationId xmlns:a16="http://schemas.microsoft.com/office/drawing/2014/main" id="{BA4F4E44-7D88-4DF3-9BE4-C35F4C0E15CD}"/>
                  </a:ext>
                </a:extLst>
              </p:cNvPr>
              <p:cNvSpPr txBox="1">
                <a:spLocks noRot="1" noChangeAspect="1" noMove="1" noResize="1" noEditPoints="1" noAdjustHandles="1" noChangeArrowheads="1" noChangeShapeType="1" noTextEdit="1"/>
              </p:cNvSpPr>
              <p:nvPr/>
            </p:nvSpPr>
            <p:spPr>
              <a:xfrm>
                <a:off x="5171469" y="4757267"/>
                <a:ext cx="289560" cy="369332"/>
              </a:xfrm>
              <a:prstGeom prst="rect">
                <a:avLst/>
              </a:prstGeom>
              <a:blipFill>
                <a:blip r:embed="rId21"/>
                <a:stretch>
                  <a:fillRect r="-12500"/>
                </a:stretch>
              </a:blipFill>
            </p:spPr>
            <p:txBody>
              <a:bodyPr/>
              <a:lstStyle/>
              <a:p>
                <a:r>
                  <a:rPr lang="en-CA">
                    <a:noFill/>
                  </a:rPr>
                  <a:t> </a:t>
                </a:r>
              </a:p>
            </p:txBody>
          </p:sp>
        </mc:Fallback>
      </mc:AlternateContent>
      <p:cxnSp>
        <p:nvCxnSpPr>
          <p:cNvPr id="74" name="Straight Connector 73">
            <a:extLst>
              <a:ext uri="{FF2B5EF4-FFF2-40B4-BE49-F238E27FC236}">
                <a16:creationId xmlns:a16="http://schemas.microsoft.com/office/drawing/2014/main" id="{89CB91B6-954F-44C8-AF0D-76BDB399BB10}"/>
              </a:ext>
            </a:extLst>
          </p:cNvPr>
          <p:cNvCxnSpPr>
            <a:cxnSpLocks/>
          </p:cNvCxnSpPr>
          <p:nvPr/>
        </p:nvCxnSpPr>
        <p:spPr>
          <a:xfrm>
            <a:off x="6787377" y="1596479"/>
            <a:ext cx="0" cy="3211556"/>
          </a:xfrm>
          <a:prstGeom prst="line">
            <a:avLst/>
          </a:prstGeom>
          <a:ln w="19050"/>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D022F542-9CAA-414C-B042-04BE7DE65E60}"/>
              </a:ext>
            </a:extLst>
          </p:cNvPr>
          <p:cNvCxnSpPr>
            <a:cxnSpLocks/>
          </p:cNvCxnSpPr>
          <p:nvPr/>
        </p:nvCxnSpPr>
        <p:spPr>
          <a:xfrm>
            <a:off x="6785954" y="4802459"/>
            <a:ext cx="4122231" cy="0"/>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747BAE1F-1AC6-40F9-B2B7-35E63B0AA582}"/>
                  </a:ext>
                </a:extLst>
              </p:cNvPr>
              <p:cNvSpPr txBox="1"/>
              <p:nvPr/>
            </p:nvSpPr>
            <p:spPr>
              <a:xfrm>
                <a:off x="10662164" y="474558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76" name="TextBox 75">
                <a:extLst>
                  <a:ext uri="{FF2B5EF4-FFF2-40B4-BE49-F238E27FC236}">
                    <a16:creationId xmlns:a16="http://schemas.microsoft.com/office/drawing/2014/main" id="{747BAE1F-1AC6-40F9-B2B7-35E63B0AA582}"/>
                  </a:ext>
                </a:extLst>
              </p:cNvPr>
              <p:cNvSpPr txBox="1">
                <a:spLocks noRot="1" noChangeAspect="1" noMove="1" noResize="1" noEditPoints="1" noAdjustHandles="1" noChangeArrowheads="1" noChangeShapeType="1" noTextEdit="1"/>
              </p:cNvSpPr>
              <p:nvPr/>
            </p:nvSpPr>
            <p:spPr>
              <a:xfrm>
                <a:off x="10662164" y="4745589"/>
                <a:ext cx="289560" cy="369332"/>
              </a:xfrm>
              <a:prstGeom prst="rect">
                <a:avLst/>
              </a:prstGeom>
              <a:blipFill>
                <a:blip r:embed="rId22"/>
                <a:stretch>
                  <a:fillRect r="-1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CE009B6D-57B6-4001-ACC8-E95F875974E3}"/>
                  </a:ext>
                </a:extLst>
              </p:cNvPr>
              <p:cNvSpPr txBox="1"/>
              <p:nvPr/>
            </p:nvSpPr>
            <p:spPr>
              <a:xfrm>
                <a:off x="6512106" y="149144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77" name="TextBox 76">
                <a:extLst>
                  <a:ext uri="{FF2B5EF4-FFF2-40B4-BE49-F238E27FC236}">
                    <a16:creationId xmlns:a16="http://schemas.microsoft.com/office/drawing/2014/main" id="{CE009B6D-57B6-4001-ACC8-E95F875974E3}"/>
                  </a:ext>
                </a:extLst>
              </p:cNvPr>
              <p:cNvSpPr txBox="1">
                <a:spLocks noRot="1" noChangeAspect="1" noMove="1" noResize="1" noEditPoints="1" noAdjustHandles="1" noChangeArrowheads="1" noChangeShapeType="1" noTextEdit="1"/>
              </p:cNvSpPr>
              <p:nvPr/>
            </p:nvSpPr>
            <p:spPr>
              <a:xfrm>
                <a:off x="6512106" y="1491449"/>
                <a:ext cx="289560" cy="369332"/>
              </a:xfrm>
              <a:prstGeom prst="rect">
                <a:avLst/>
              </a:prstGeom>
              <a:blipFill>
                <a:blip r:embed="rId2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2" name="TextBox 91">
                <a:extLst>
                  <a:ext uri="{FF2B5EF4-FFF2-40B4-BE49-F238E27FC236}">
                    <a16:creationId xmlns:a16="http://schemas.microsoft.com/office/drawing/2014/main" id="{ADB7CE41-ECF3-409A-8E13-4C11ED6A35FC}"/>
                  </a:ext>
                </a:extLst>
              </p:cNvPr>
              <p:cNvSpPr txBox="1"/>
              <p:nvPr/>
            </p:nvSpPr>
            <p:spPr>
              <a:xfrm>
                <a:off x="1183296" y="5152470"/>
                <a:ext cx="4856851" cy="954107"/>
              </a:xfrm>
              <a:prstGeom prst="rect">
                <a:avLst/>
              </a:prstGeom>
              <a:noFill/>
            </p:spPr>
            <p:txBody>
              <a:bodyPr wrap="square" rtlCol="0">
                <a:spAutoFit/>
              </a:bodyPr>
              <a:lstStyle/>
              <a:p>
                <a14:m>
                  <m:oMath xmlns:m="http://schemas.openxmlformats.org/officeDocument/2006/math">
                    <m:r>
                      <a:rPr lang="en-CA" sz="1400" i="1">
                        <a:latin typeface="Cambria Math" panose="02040503050406030204" pitchFamily="18" charset="0"/>
                      </a:rPr>
                      <m:t>𝑀𝑅𝑆</m:t>
                    </m:r>
                  </m:oMath>
                </a14:m>
                <a:r>
                  <a:rPr lang="en-CA" sz="1400" dirty="0">
                    <a:latin typeface="PT Serif" panose="020A0603040505020204" pitchFamily="18" charset="0"/>
                  </a:rPr>
                  <a:t> is constant and always greater than the price ratio (</a:t>
                </a:r>
                <a:r>
                  <a:rPr lang="en-CA" sz="1400" i="1" dirty="0">
                    <a:latin typeface="PT Serif" panose="020A0603040505020204" pitchFamily="18" charset="0"/>
                  </a:rPr>
                  <a:t>BL</a:t>
                </a:r>
                <a:r>
                  <a:rPr lang="en-CA" sz="1400" dirty="0">
                    <a:latin typeface="PT Serif" panose="020A0603040505020204" pitchFamily="18" charset="0"/>
                  </a:rPr>
                  <a:t> is flatter than the indifference curves). A consumer will keep trading </a:t>
                </a:r>
                <a:r>
                  <a:rPr lang="en-CA" sz="1400" i="1" dirty="0">
                    <a:latin typeface="PT Serif" panose="020A0603040505020204" pitchFamily="18" charset="0"/>
                  </a:rPr>
                  <a:t>Y</a:t>
                </a:r>
                <a:r>
                  <a:rPr lang="en-CA" sz="1400" dirty="0">
                    <a:latin typeface="PT Serif" panose="020A0603040505020204" pitchFamily="18" charset="0"/>
                  </a:rPr>
                  <a:t> for </a:t>
                </a:r>
                <a:r>
                  <a:rPr lang="en-CA" sz="1400" i="1" dirty="0">
                    <a:latin typeface="PT Serif" panose="020A0603040505020204" pitchFamily="18" charset="0"/>
                  </a:rPr>
                  <a:t>X</a:t>
                </a:r>
                <a:r>
                  <a:rPr lang="en-CA" sz="1400" dirty="0">
                    <a:latin typeface="PT Serif" panose="020A0603040505020204" pitchFamily="18" charset="0"/>
                  </a:rPr>
                  <a:t> until trading is no longer feasible (i.e., </a:t>
                </a:r>
                <a:r>
                  <a:rPr lang="en-CA" sz="1400" i="1" dirty="0">
                    <a:latin typeface="PT Serif" panose="020A0603040505020204" pitchFamily="18" charset="0"/>
                  </a:rPr>
                  <a:t>Y</a:t>
                </a:r>
                <a:r>
                  <a:rPr lang="en-CA" sz="1400" dirty="0">
                    <a:latin typeface="PT Serif" panose="020A0603040505020204" pitchFamily="18" charset="0"/>
                  </a:rPr>
                  <a:t> = 0 and </a:t>
                </a:r>
                <a:r>
                  <a:rPr lang="en-CA" sz="1400" i="1" dirty="0">
                    <a:latin typeface="PT Serif" panose="020A0603040505020204" pitchFamily="18" charset="0"/>
                  </a:rPr>
                  <a:t>X</a:t>
                </a:r>
                <a:r>
                  <a:rPr lang="en-CA" sz="1400" dirty="0">
                    <a:latin typeface="PT Serif" panose="020A0603040505020204" pitchFamily="18" charset="0"/>
                  </a:rPr>
                  <a:t> = </a:t>
                </a:r>
                <a14:m>
                  <m:oMath xmlns:m="http://schemas.openxmlformats.org/officeDocument/2006/math">
                    <m:sSub>
                      <m:sSubPr>
                        <m:ctrlPr>
                          <a:rPr lang="en-CA" altLang="en-US" sz="1400" i="1">
                            <a:latin typeface="Cambria Math" panose="02040503050406030204" pitchFamily="18" charset="0"/>
                          </a:rPr>
                        </m:ctrlPr>
                      </m:sSubPr>
                      <m:e>
                        <m:r>
                          <a:rPr lang="en-CA" altLang="en-US" sz="1400" i="1">
                            <a:latin typeface="Cambria Math" panose="02040503050406030204" pitchFamily="18" charset="0"/>
                          </a:rPr>
                          <m:t>𝑋</m:t>
                        </m:r>
                      </m:e>
                      <m:sub>
                        <m:r>
                          <a:rPr lang="en-CA" altLang="en-US" sz="1400" i="1">
                            <a:latin typeface="Cambria Math" panose="02040503050406030204" pitchFamily="18" charset="0"/>
                          </a:rPr>
                          <m:t>3</m:t>
                        </m:r>
                      </m:sub>
                    </m:sSub>
                  </m:oMath>
                </a14:m>
                <a:r>
                  <a:rPr lang="en-CA" sz="1400" dirty="0">
                    <a:latin typeface="PT Serif" panose="020A0603040505020204" pitchFamily="18" charset="0"/>
                  </a:rPr>
                  <a:t>).</a:t>
                </a:r>
                <a:endParaRPr lang="en-CA" sz="1400" i="1" dirty="0">
                  <a:latin typeface="PT Serif" panose="020A0603040505020204" pitchFamily="18" charset="0"/>
                </a:endParaRPr>
              </a:p>
            </p:txBody>
          </p:sp>
        </mc:Choice>
        <mc:Fallback xmlns="">
          <p:sp>
            <p:nvSpPr>
              <p:cNvPr id="92" name="TextBox 91">
                <a:extLst>
                  <a:ext uri="{FF2B5EF4-FFF2-40B4-BE49-F238E27FC236}">
                    <a16:creationId xmlns:a16="http://schemas.microsoft.com/office/drawing/2014/main" id="{ADB7CE41-ECF3-409A-8E13-4C11ED6A35FC}"/>
                  </a:ext>
                </a:extLst>
              </p:cNvPr>
              <p:cNvSpPr txBox="1">
                <a:spLocks noRot="1" noChangeAspect="1" noMove="1" noResize="1" noEditPoints="1" noAdjustHandles="1" noChangeArrowheads="1" noChangeShapeType="1" noTextEdit="1"/>
              </p:cNvSpPr>
              <p:nvPr/>
            </p:nvSpPr>
            <p:spPr>
              <a:xfrm>
                <a:off x="1183296" y="5152470"/>
                <a:ext cx="4856851" cy="954107"/>
              </a:xfrm>
              <a:prstGeom prst="rect">
                <a:avLst/>
              </a:prstGeom>
              <a:blipFill>
                <a:blip r:embed="rId24"/>
                <a:stretch>
                  <a:fillRect l="-376" t="-1274" r="-376" b="-5732"/>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4" name="TextBox 93">
                <a:extLst>
                  <a:ext uri="{FF2B5EF4-FFF2-40B4-BE49-F238E27FC236}">
                    <a16:creationId xmlns:a16="http://schemas.microsoft.com/office/drawing/2014/main" id="{071B2258-B46B-43E9-9322-67DDB7640222}"/>
                  </a:ext>
                </a:extLst>
              </p:cNvPr>
              <p:cNvSpPr txBox="1"/>
              <p:nvPr/>
            </p:nvSpPr>
            <p:spPr>
              <a:xfrm>
                <a:off x="6663824" y="5141259"/>
                <a:ext cx="4941269" cy="954107"/>
              </a:xfrm>
              <a:prstGeom prst="rect">
                <a:avLst/>
              </a:prstGeom>
              <a:noFill/>
            </p:spPr>
            <p:txBody>
              <a:bodyPr wrap="square" rtlCol="0">
                <a:spAutoFit/>
              </a:bodyPr>
              <a:lstStyle/>
              <a:p>
                <a14:m>
                  <m:oMath xmlns:m="http://schemas.openxmlformats.org/officeDocument/2006/math">
                    <m:r>
                      <a:rPr lang="en-CA" sz="1400" i="1" smtClean="0">
                        <a:latin typeface="Cambria Math" panose="02040503050406030204" pitchFamily="18" charset="0"/>
                      </a:rPr>
                      <m:t>𝑀𝑅𝑆</m:t>
                    </m:r>
                  </m:oMath>
                </a14:m>
                <a:r>
                  <a:rPr lang="en-CA" sz="1400" dirty="0">
                    <a:latin typeface="PT Serif" panose="020A0603040505020204" pitchFamily="18" charset="0"/>
                  </a:rPr>
                  <a:t> is constant and always smaller than the price ratio (</a:t>
                </a:r>
                <a:r>
                  <a:rPr lang="en-CA" sz="1400" i="1" dirty="0">
                    <a:latin typeface="PT Serif" panose="020A0603040505020204" pitchFamily="18" charset="0"/>
                  </a:rPr>
                  <a:t>BL</a:t>
                </a:r>
                <a:r>
                  <a:rPr lang="en-CA" sz="1400" dirty="0">
                    <a:latin typeface="PT Serif" panose="020A0603040505020204" pitchFamily="18" charset="0"/>
                  </a:rPr>
                  <a:t> is steeper than the indifference curves). A consumer will keep trading </a:t>
                </a:r>
                <a:r>
                  <a:rPr lang="en-CA" sz="1400" i="1" dirty="0">
                    <a:latin typeface="PT Serif" panose="020A0603040505020204" pitchFamily="18" charset="0"/>
                  </a:rPr>
                  <a:t>X</a:t>
                </a:r>
                <a:r>
                  <a:rPr lang="en-CA" sz="1400" dirty="0">
                    <a:latin typeface="PT Serif" panose="020A0603040505020204" pitchFamily="18" charset="0"/>
                  </a:rPr>
                  <a:t> for </a:t>
                </a:r>
                <a:r>
                  <a:rPr lang="en-CA" sz="1400" i="1" dirty="0">
                    <a:latin typeface="PT Serif" panose="020A0603040505020204" pitchFamily="18" charset="0"/>
                  </a:rPr>
                  <a:t>Y</a:t>
                </a:r>
                <a:r>
                  <a:rPr lang="en-CA" sz="1400" dirty="0">
                    <a:latin typeface="PT Serif" panose="020A0603040505020204" pitchFamily="18" charset="0"/>
                  </a:rPr>
                  <a:t> until trading is no longer feasible (i.e., </a:t>
                </a:r>
                <a:r>
                  <a:rPr lang="en-CA" sz="1400" i="1" dirty="0">
                    <a:latin typeface="PT Serif" panose="020A0603040505020204" pitchFamily="18" charset="0"/>
                  </a:rPr>
                  <a:t>X</a:t>
                </a:r>
                <a:r>
                  <a:rPr lang="en-CA" sz="1400" dirty="0">
                    <a:latin typeface="PT Serif" panose="020A0603040505020204" pitchFamily="18" charset="0"/>
                  </a:rPr>
                  <a:t> = 0 and </a:t>
                </a:r>
                <a:r>
                  <a:rPr lang="en-CA" sz="1400" i="1" dirty="0">
                    <a:latin typeface="PT Serif" panose="020A0603040505020204" pitchFamily="18" charset="0"/>
                  </a:rPr>
                  <a:t>Y</a:t>
                </a:r>
                <a:r>
                  <a:rPr lang="en-CA" sz="1400" dirty="0">
                    <a:latin typeface="PT Serif" panose="020A0603040505020204" pitchFamily="18" charset="0"/>
                  </a:rPr>
                  <a:t> = </a:t>
                </a:r>
                <a14:m>
                  <m:oMath xmlns:m="http://schemas.openxmlformats.org/officeDocument/2006/math">
                    <m:sSub>
                      <m:sSubPr>
                        <m:ctrlPr>
                          <a:rPr lang="en-CA" altLang="en-US" sz="1400" i="1">
                            <a:latin typeface="Cambria Math" panose="02040503050406030204" pitchFamily="18" charset="0"/>
                          </a:rPr>
                        </m:ctrlPr>
                      </m:sSubPr>
                      <m:e>
                        <m:r>
                          <a:rPr lang="en-CA" altLang="en-US" sz="1400" b="0" i="1" smtClean="0">
                            <a:latin typeface="Cambria Math" panose="02040503050406030204" pitchFamily="18" charset="0"/>
                          </a:rPr>
                          <m:t>𝑌</m:t>
                        </m:r>
                      </m:e>
                      <m:sub>
                        <m:r>
                          <a:rPr lang="en-CA" altLang="en-US" sz="1400" i="1">
                            <a:latin typeface="Cambria Math" panose="02040503050406030204" pitchFamily="18" charset="0"/>
                          </a:rPr>
                          <m:t>3</m:t>
                        </m:r>
                      </m:sub>
                    </m:sSub>
                  </m:oMath>
                </a14:m>
                <a:r>
                  <a:rPr lang="en-CA" sz="1400" dirty="0">
                    <a:latin typeface="PT Serif" panose="020A0603040505020204" pitchFamily="18" charset="0"/>
                  </a:rPr>
                  <a:t>).</a:t>
                </a:r>
                <a:endParaRPr lang="en-CA" sz="1400" i="1" dirty="0">
                  <a:latin typeface="PT Serif" panose="020A0603040505020204" pitchFamily="18" charset="0"/>
                </a:endParaRPr>
              </a:p>
            </p:txBody>
          </p:sp>
        </mc:Choice>
        <mc:Fallback xmlns="">
          <p:sp>
            <p:nvSpPr>
              <p:cNvPr id="94" name="TextBox 93">
                <a:extLst>
                  <a:ext uri="{FF2B5EF4-FFF2-40B4-BE49-F238E27FC236}">
                    <a16:creationId xmlns:a16="http://schemas.microsoft.com/office/drawing/2014/main" id="{071B2258-B46B-43E9-9322-67DDB7640222}"/>
                  </a:ext>
                </a:extLst>
              </p:cNvPr>
              <p:cNvSpPr txBox="1">
                <a:spLocks noRot="1" noChangeAspect="1" noMove="1" noResize="1" noEditPoints="1" noAdjustHandles="1" noChangeArrowheads="1" noChangeShapeType="1" noTextEdit="1"/>
              </p:cNvSpPr>
              <p:nvPr/>
            </p:nvSpPr>
            <p:spPr>
              <a:xfrm>
                <a:off x="6663824" y="5141259"/>
                <a:ext cx="4941269" cy="954107"/>
              </a:xfrm>
              <a:prstGeom prst="rect">
                <a:avLst/>
              </a:prstGeom>
              <a:blipFill>
                <a:blip r:embed="rId25"/>
                <a:stretch>
                  <a:fillRect l="-370" t="-637" b="-5732"/>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5" name="TextBox 94">
                <a:extLst>
                  <a:ext uri="{FF2B5EF4-FFF2-40B4-BE49-F238E27FC236}">
                    <a16:creationId xmlns:a16="http://schemas.microsoft.com/office/drawing/2014/main" id="{D1D42E50-4805-4B05-9865-A5791FD4EE8C}"/>
                  </a:ext>
                </a:extLst>
              </p:cNvPr>
              <p:cNvSpPr txBox="1"/>
              <p:nvPr/>
            </p:nvSpPr>
            <p:spPr>
              <a:xfrm>
                <a:off x="2160000" y="1620000"/>
                <a:ext cx="2880000" cy="504000"/>
              </a:xfrm>
              <a:prstGeom prst="rect">
                <a:avLst/>
              </a:prstGeom>
              <a:gradFill flip="none" rotWithShape="1">
                <a:gsLst>
                  <a:gs pos="100000">
                    <a:srgbClr val="2F2873">
                      <a:alpha val="50000"/>
                    </a:srgbClr>
                  </a:gs>
                  <a:gs pos="0">
                    <a:schemeClr val="bg1"/>
                  </a:gs>
                </a:gsLst>
                <a:path path="circle">
                  <a:fillToRect l="50000" t="50000" r="50000" b="50000"/>
                </a:path>
                <a:tileRect/>
              </a:grad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CA" sz="1400" i="1" smtClean="0">
                              <a:latin typeface="Cambria Math" panose="02040503050406030204" pitchFamily="18" charset="0"/>
                            </a:rPr>
                          </m:ctrlPr>
                        </m:sSubPr>
                        <m:e>
                          <m:r>
                            <a:rPr lang="en-CA" sz="1400" b="0" i="1" smtClean="0">
                              <a:latin typeface="Cambria Math" panose="02040503050406030204" pitchFamily="18" charset="0"/>
                            </a:rPr>
                            <m:t>𝑀𝑅𝑆</m:t>
                          </m:r>
                        </m:e>
                        <m:sub>
                          <m:r>
                            <a:rPr lang="en-CA" sz="1400" b="0" i="1" smtClean="0">
                              <a:latin typeface="Cambria Math" panose="02040503050406030204" pitchFamily="18" charset="0"/>
                            </a:rPr>
                            <m:t>𝑋𝑌</m:t>
                          </m:r>
                        </m:sub>
                      </m:sSub>
                      <m:r>
                        <a:rPr lang="en-CA" sz="1400" b="0" i="1" smtClean="0">
                          <a:latin typeface="Cambria Math" panose="02040503050406030204" pitchFamily="18" charset="0"/>
                        </a:rPr>
                        <m:t>&gt;</m:t>
                      </m:r>
                      <m:f>
                        <m:fPr>
                          <m:ctrlPr>
                            <a:rPr lang="en-CA" sz="1400" b="0" i="1" smtClean="0">
                              <a:latin typeface="Cambria Math" panose="02040503050406030204" pitchFamily="18" charset="0"/>
                            </a:rPr>
                          </m:ctrlPr>
                        </m:fPr>
                        <m:num>
                          <m:sSub>
                            <m:sSubPr>
                              <m:ctrlPr>
                                <a:rPr lang="en-CA" sz="1400" b="0" i="1" smtClean="0">
                                  <a:latin typeface="Cambria Math" panose="02040503050406030204" pitchFamily="18" charset="0"/>
                                </a:rPr>
                              </m:ctrlPr>
                            </m:sSubPr>
                            <m:e>
                              <m:r>
                                <a:rPr lang="en-CA" sz="1400" b="0" i="1" smtClean="0">
                                  <a:latin typeface="Cambria Math" panose="02040503050406030204" pitchFamily="18" charset="0"/>
                                </a:rPr>
                                <m:t>𝑝</m:t>
                              </m:r>
                            </m:e>
                            <m:sub>
                              <m:r>
                                <a:rPr lang="en-CA" sz="1400" b="0" i="1" smtClean="0">
                                  <a:latin typeface="Cambria Math" panose="02040503050406030204" pitchFamily="18" charset="0"/>
                                </a:rPr>
                                <m:t>𝑋</m:t>
                              </m:r>
                            </m:sub>
                          </m:sSub>
                        </m:num>
                        <m:den>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den>
                      </m:f>
                    </m:oMath>
                  </m:oMathPara>
                </a14:m>
                <a:endParaRPr lang="en-CA" sz="1400" b="0" dirty="0">
                  <a:latin typeface="Cambria Math" panose="02040503050406030204" pitchFamily="18" charset="0"/>
                  <a:ea typeface="Cambria Math" panose="02040503050406030204" pitchFamily="18" charset="0"/>
                </a:endParaRPr>
              </a:p>
            </p:txBody>
          </p:sp>
        </mc:Choice>
        <mc:Fallback xmlns="">
          <p:sp>
            <p:nvSpPr>
              <p:cNvPr id="95" name="TextBox 94">
                <a:extLst>
                  <a:ext uri="{FF2B5EF4-FFF2-40B4-BE49-F238E27FC236}">
                    <a16:creationId xmlns:a16="http://schemas.microsoft.com/office/drawing/2014/main" id="{D1D42E50-4805-4B05-9865-A5791FD4EE8C}"/>
                  </a:ext>
                </a:extLst>
              </p:cNvPr>
              <p:cNvSpPr txBox="1">
                <a:spLocks noRot="1" noChangeAspect="1" noMove="1" noResize="1" noEditPoints="1" noAdjustHandles="1" noChangeArrowheads="1" noChangeShapeType="1" noTextEdit="1"/>
              </p:cNvSpPr>
              <p:nvPr/>
            </p:nvSpPr>
            <p:spPr>
              <a:xfrm>
                <a:off x="2160000" y="1620000"/>
                <a:ext cx="2880000" cy="504000"/>
              </a:xfrm>
              <a:prstGeom prst="rect">
                <a:avLst/>
              </a:prstGeom>
              <a:blipFill>
                <a:blip r:embed="rId26"/>
                <a:stretch>
                  <a:fillRect/>
                </a:stretch>
              </a:blip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8" name="TextBox 97">
                <a:extLst>
                  <a:ext uri="{FF2B5EF4-FFF2-40B4-BE49-F238E27FC236}">
                    <a16:creationId xmlns:a16="http://schemas.microsoft.com/office/drawing/2014/main" id="{7015C822-345E-4C1A-A2BA-127B583A2913}"/>
                  </a:ext>
                </a:extLst>
              </p:cNvPr>
              <p:cNvSpPr txBox="1"/>
              <p:nvPr/>
            </p:nvSpPr>
            <p:spPr>
              <a:xfrm>
                <a:off x="7632000" y="1620000"/>
                <a:ext cx="2880000" cy="504000"/>
              </a:xfrm>
              <a:prstGeom prst="rect">
                <a:avLst/>
              </a:prstGeom>
              <a:gradFill flip="none" rotWithShape="1">
                <a:gsLst>
                  <a:gs pos="100000">
                    <a:srgbClr val="2F2873">
                      <a:alpha val="50000"/>
                    </a:srgbClr>
                  </a:gs>
                  <a:gs pos="0">
                    <a:schemeClr val="bg1"/>
                  </a:gs>
                </a:gsLst>
                <a:path path="circle">
                  <a:fillToRect l="50000" t="50000" r="50000" b="50000"/>
                </a:path>
                <a:tileRect/>
              </a:grad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CA" sz="1400" i="1" smtClean="0">
                              <a:latin typeface="Cambria Math" panose="02040503050406030204" pitchFamily="18" charset="0"/>
                            </a:rPr>
                          </m:ctrlPr>
                        </m:sSubPr>
                        <m:e>
                          <m:r>
                            <a:rPr lang="en-CA" sz="1400" b="0" i="1" smtClean="0">
                              <a:latin typeface="Cambria Math" panose="02040503050406030204" pitchFamily="18" charset="0"/>
                            </a:rPr>
                            <m:t>𝑀𝑅𝑆</m:t>
                          </m:r>
                        </m:e>
                        <m:sub>
                          <m:r>
                            <a:rPr lang="en-CA" sz="1400" b="0" i="1" smtClean="0">
                              <a:latin typeface="Cambria Math" panose="02040503050406030204" pitchFamily="18" charset="0"/>
                            </a:rPr>
                            <m:t>𝑋𝑌</m:t>
                          </m:r>
                        </m:sub>
                      </m:sSub>
                      <m:r>
                        <a:rPr lang="en-CA" sz="1400" b="0" i="1" smtClean="0">
                          <a:latin typeface="Cambria Math" panose="02040503050406030204" pitchFamily="18" charset="0"/>
                        </a:rPr>
                        <m:t>&lt;</m:t>
                      </m:r>
                      <m:f>
                        <m:fPr>
                          <m:ctrlPr>
                            <a:rPr lang="en-CA" sz="1400" b="0" i="1" smtClean="0">
                              <a:latin typeface="Cambria Math" panose="02040503050406030204" pitchFamily="18" charset="0"/>
                            </a:rPr>
                          </m:ctrlPr>
                        </m:fPr>
                        <m:num>
                          <m:sSub>
                            <m:sSubPr>
                              <m:ctrlPr>
                                <a:rPr lang="en-CA" sz="1400" b="0" i="1" smtClean="0">
                                  <a:latin typeface="Cambria Math" panose="02040503050406030204" pitchFamily="18" charset="0"/>
                                </a:rPr>
                              </m:ctrlPr>
                            </m:sSubPr>
                            <m:e>
                              <m:r>
                                <a:rPr lang="en-CA" sz="1400" b="0" i="1" smtClean="0">
                                  <a:latin typeface="Cambria Math" panose="02040503050406030204" pitchFamily="18" charset="0"/>
                                </a:rPr>
                                <m:t>𝑝</m:t>
                              </m:r>
                            </m:e>
                            <m:sub>
                              <m:r>
                                <a:rPr lang="en-CA" sz="1400" b="0" i="1" smtClean="0">
                                  <a:latin typeface="Cambria Math" panose="02040503050406030204" pitchFamily="18" charset="0"/>
                                </a:rPr>
                                <m:t>𝑋</m:t>
                              </m:r>
                            </m:sub>
                          </m:sSub>
                        </m:num>
                        <m:den>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den>
                      </m:f>
                    </m:oMath>
                  </m:oMathPara>
                </a14:m>
                <a:endParaRPr lang="en-CA" sz="1400" b="0" dirty="0">
                  <a:latin typeface="Cambria Math" panose="02040503050406030204" pitchFamily="18" charset="0"/>
                  <a:ea typeface="Cambria Math" panose="02040503050406030204" pitchFamily="18" charset="0"/>
                </a:endParaRPr>
              </a:p>
            </p:txBody>
          </p:sp>
        </mc:Choice>
        <mc:Fallback xmlns="">
          <p:sp>
            <p:nvSpPr>
              <p:cNvPr id="98" name="TextBox 97">
                <a:extLst>
                  <a:ext uri="{FF2B5EF4-FFF2-40B4-BE49-F238E27FC236}">
                    <a16:creationId xmlns:a16="http://schemas.microsoft.com/office/drawing/2014/main" id="{7015C822-345E-4C1A-A2BA-127B583A2913}"/>
                  </a:ext>
                </a:extLst>
              </p:cNvPr>
              <p:cNvSpPr txBox="1">
                <a:spLocks noRot="1" noChangeAspect="1" noMove="1" noResize="1" noEditPoints="1" noAdjustHandles="1" noChangeArrowheads="1" noChangeShapeType="1" noTextEdit="1"/>
              </p:cNvSpPr>
              <p:nvPr/>
            </p:nvSpPr>
            <p:spPr>
              <a:xfrm>
                <a:off x="7632000" y="1620000"/>
                <a:ext cx="2880000" cy="504000"/>
              </a:xfrm>
              <a:prstGeom prst="rect">
                <a:avLst/>
              </a:prstGeom>
              <a:blipFill>
                <a:blip r:embed="rId27"/>
                <a:stretch>
                  <a:fillRect/>
                </a:stretch>
              </a:blip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a:lstStyle/>
              <a:p>
                <a:r>
                  <a:rPr lang="en-CA">
                    <a:noFill/>
                  </a:rPr>
                  <a:t> </a:t>
                </a:r>
              </a:p>
            </p:txBody>
          </p:sp>
        </mc:Fallback>
      </mc:AlternateContent>
      <p:cxnSp>
        <p:nvCxnSpPr>
          <p:cNvPr id="5" name="Straight Connector 4">
            <a:extLst>
              <a:ext uri="{FF2B5EF4-FFF2-40B4-BE49-F238E27FC236}">
                <a16:creationId xmlns:a16="http://schemas.microsoft.com/office/drawing/2014/main" id="{30513542-714F-47B8-9825-F12995730C2E}"/>
              </a:ext>
            </a:extLst>
          </p:cNvPr>
          <p:cNvCxnSpPr/>
          <p:nvPr/>
        </p:nvCxnSpPr>
        <p:spPr>
          <a:xfrm>
            <a:off x="1283656" y="4109544"/>
            <a:ext cx="2766329" cy="69291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D5708A42-3423-4200-889D-771BD7408603}"/>
              </a:ext>
            </a:extLst>
          </p:cNvPr>
          <p:cNvCxnSpPr>
            <a:cxnSpLocks/>
          </p:cNvCxnSpPr>
          <p:nvPr/>
        </p:nvCxnSpPr>
        <p:spPr>
          <a:xfrm>
            <a:off x="6780480" y="3419272"/>
            <a:ext cx="1379733" cy="1385829"/>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100" name="Straight Connector 99">
            <a:extLst>
              <a:ext uri="{FF2B5EF4-FFF2-40B4-BE49-F238E27FC236}">
                <a16:creationId xmlns:a16="http://schemas.microsoft.com/office/drawing/2014/main" id="{F2824E9E-5317-4654-8C0D-6C5CA0BA015A}"/>
              </a:ext>
            </a:extLst>
          </p:cNvPr>
          <p:cNvCxnSpPr>
            <a:cxnSpLocks/>
          </p:cNvCxnSpPr>
          <p:nvPr/>
        </p:nvCxnSpPr>
        <p:spPr>
          <a:xfrm>
            <a:off x="6785248" y="2737664"/>
            <a:ext cx="2052455" cy="2081561"/>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6EA5A8D4-21C0-414E-A082-2162042A3E24}"/>
              </a:ext>
            </a:extLst>
          </p:cNvPr>
          <p:cNvCxnSpPr>
            <a:cxnSpLocks/>
          </p:cNvCxnSpPr>
          <p:nvPr/>
        </p:nvCxnSpPr>
        <p:spPr>
          <a:xfrm>
            <a:off x="6780870" y="2053101"/>
            <a:ext cx="2761205" cy="2749356"/>
          </a:xfrm>
          <a:prstGeom prst="line">
            <a:avLst/>
          </a:prstGeom>
          <a:ln w="19050">
            <a:solidFill>
              <a:srgbClr val="C00000"/>
            </a:solidFill>
          </a:ln>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B32E9D67-D0D5-4070-A495-54A07422DF09}"/>
              </a:ext>
            </a:extLst>
          </p:cNvPr>
          <p:cNvCxnSpPr>
            <a:cxnSpLocks/>
          </p:cNvCxnSpPr>
          <p:nvPr/>
        </p:nvCxnSpPr>
        <p:spPr>
          <a:xfrm>
            <a:off x="6785954" y="2060020"/>
            <a:ext cx="1164654" cy="2742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3" name="TextBox 102">
                <a:extLst>
                  <a:ext uri="{FF2B5EF4-FFF2-40B4-BE49-F238E27FC236}">
                    <a16:creationId xmlns:a16="http://schemas.microsoft.com/office/drawing/2014/main" id="{8B303F1A-FCA5-4445-9C74-53E37C006473}"/>
                  </a:ext>
                </a:extLst>
              </p:cNvPr>
              <p:cNvSpPr txBox="1"/>
              <p:nvPr/>
            </p:nvSpPr>
            <p:spPr>
              <a:xfrm>
                <a:off x="1292437" y="322115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103" name="TextBox 102">
                <a:extLst>
                  <a:ext uri="{FF2B5EF4-FFF2-40B4-BE49-F238E27FC236}">
                    <a16:creationId xmlns:a16="http://schemas.microsoft.com/office/drawing/2014/main" id="{8B303F1A-FCA5-4445-9C74-53E37C006473}"/>
                  </a:ext>
                </a:extLst>
              </p:cNvPr>
              <p:cNvSpPr txBox="1">
                <a:spLocks noRot="1" noChangeAspect="1" noMove="1" noResize="1" noEditPoints="1" noAdjustHandles="1" noChangeArrowheads="1" noChangeShapeType="1" noTextEdit="1"/>
              </p:cNvSpPr>
              <p:nvPr/>
            </p:nvSpPr>
            <p:spPr>
              <a:xfrm>
                <a:off x="1292437" y="3221150"/>
                <a:ext cx="332452" cy="338554"/>
              </a:xfrm>
              <a:prstGeom prst="rect">
                <a:avLst/>
              </a:prstGeom>
              <a:blipFill>
                <a:blip r:embed="rId28"/>
                <a:stretch>
                  <a:fillRect r="-3636"/>
                </a:stretch>
              </a:blipFill>
            </p:spPr>
            <p:txBody>
              <a:bodyPr/>
              <a:lstStyle/>
              <a:p>
                <a:r>
                  <a:rPr lang="en-CA">
                    <a:noFill/>
                  </a:rPr>
                  <a:t> </a:t>
                </a:r>
              </a:p>
            </p:txBody>
          </p:sp>
        </mc:Fallback>
      </mc:AlternateContent>
      <p:cxnSp>
        <p:nvCxnSpPr>
          <p:cNvPr id="104" name="Straight Arrow Connector 103">
            <a:extLst>
              <a:ext uri="{FF2B5EF4-FFF2-40B4-BE49-F238E27FC236}">
                <a16:creationId xmlns:a16="http://schemas.microsoft.com/office/drawing/2014/main" id="{1ED2AB1B-DCCC-4487-990C-DCDF50133A53}"/>
              </a:ext>
            </a:extLst>
          </p:cNvPr>
          <p:cNvCxnSpPr>
            <a:cxnSpLocks/>
          </p:cNvCxnSpPr>
          <p:nvPr/>
        </p:nvCxnSpPr>
        <p:spPr>
          <a:xfrm rot="19800000" flipH="1">
            <a:off x="3402139" y="446405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105" name="Straight Arrow Connector 104">
            <a:extLst>
              <a:ext uri="{FF2B5EF4-FFF2-40B4-BE49-F238E27FC236}">
                <a16:creationId xmlns:a16="http://schemas.microsoft.com/office/drawing/2014/main" id="{07D9B2C2-D8FB-4729-A718-4FDB62193E1E}"/>
              </a:ext>
            </a:extLst>
          </p:cNvPr>
          <p:cNvCxnSpPr>
            <a:cxnSpLocks/>
          </p:cNvCxnSpPr>
          <p:nvPr/>
        </p:nvCxnSpPr>
        <p:spPr>
          <a:xfrm rot="19800000" flipH="1">
            <a:off x="7144628" y="276718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06" name="TextBox 105">
                <a:extLst>
                  <a:ext uri="{FF2B5EF4-FFF2-40B4-BE49-F238E27FC236}">
                    <a16:creationId xmlns:a16="http://schemas.microsoft.com/office/drawing/2014/main" id="{DCDA74A2-758E-4C22-86AF-75B735C331D7}"/>
                  </a:ext>
                </a:extLst>
              </p:cNvPr>
              <p:cNvSpPr txBox="1"/>
              <p:nvPr/>
            </p:nvSpPr>
            <p:spPr>
              <a:xfrm>
                <a:off x="3930074" y="411272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𝐵𝐿</m:t>
                      </m:r>
                    </m:oMath>
                  </m:oMathPara>
                </a14:m>
                <a:endParaRPr lang="en-CA" altLang="en-US" sz="1600" b="0" dirty="0"/>
              </a:p>
            </p:txBody>
          </p:sp>
        </mc:Choice>
        <mc:Fallback xmlns="">
          <p:sp>
            <p:nvSpPr>
              <p:cNvPr id="106" name="TextBox 105">
                <a:extLst>
                  <a:ext uri="{FF2B5EF4-FFF2-40B4-BE49-F238E27FC236}">
                    <a16:creationId xmlns:a16="http://schemas.microsoft.com/office/drawing/2014/main" id="{DCDA74A2-758E-4C22-86AF-75B735C331D7}"/>
                  </a:ext>
                </a:extLst>
              </p:cNvPr>
              <p:cNvSpPr txBox="1">
                <a:spLocks noRot="1" noChangeAspect="1" noMove="1" noResize="1" noEditPoints="1" noAdjustHandles="1" noChangeArrowheads="1" noChangeShapeType="1" noTextEdit="1"/>
              </p:cNvSpPr>
              <p:nvPr/>
            </p:nvSpPr>
            <p:spPr>
              <a:xfrm>
                <a:off x="3930074" y="4112720"/>
                <a:ext cx="332452" cy="338554"/>
              </a:xfrm>
              <a:prstGeom prst="rect">
                <a:avLst/>
              </a:prstGeom>
              <a:blipFill>
                <a:blip r:embed="rId51"/>
                <a:stretch>
                  <a:fillRect r="-22222"/>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7" name="TextBox 106">
                <a:extLst>
                  <a:ext uri="{FF2B5EF4-FFF2-40B4-BE49-F238E27FC236}">
                    <a16:creationId xmlns:a16="http://schemas.microsoft.com/office/drawing/2014/main" id="{B3F797FC-2B60-4776-B90D-328D6889EAF2}"/>
                  </a:ext>
                </a:extLst>
              </p:cNvPr>
              <p:cNvSpPr txBox="1"/>
              <p:nvPr/>
            </p:nvSpPr>
            <p:spPr>
              <a:xfrm>
                <a:off x="7674433" y="244663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𝐵𝐿</m:t>
                      </m:r>
                    </m:oMath>
                  </m:oMathPara>
                </a14:m>
                <a:endParaRPr lang="en-CA" altLang="en-US" sz="1600" b="0" dirty="0"/>
              </a:p>
            </p:txBody>
          </p:sp>
        </mc:Choice>
        <mc:Fallback xmlns="">
          <p:sp>
            <p:nvSpPr>
              <p:cNvPr id="107" name="TextBox 106">
                <a:extLst>
                  <a:ext uri="{FF2B5EF4-FFF2-40B4-BE49-F238E27FC236}">
                    <a16:creationId xmlns:a16="http://schemas.microsoft.com/office/drawing/2014/main" id="{B3F797FC-2B60-4776-B90D-328D6889EAF2}"/>
                  </a:ext>
                </a:extLst>
              </p:cNvPr>
              <p:cNvSpPr txBox="1">
                <a:spLocks noRot="1" noChangeAspect="1" noMove="1" noResize="1" noEditPoints="1" noAdjustHandles="1" noChangeArrowheads="1" noChangeShapeType="1" noTextEdit="1"/>
              </p:cNvSpPr>
              <p:nvPr/>
            </p:nvSpPr>
            <p:spPr>
              <a:xfrm>
                <a:off x="7674433" y="2446634"/>
                <a:ext cx="332452" cy="338554"/>
              </a:xfrm>
              <a:prstGeom prst="rect">
                <a:avLst/>
              </a:prstGeom>
              <a:blipFill>
                <a:blip r:embed="rId52"/>
                <a:stretch>
                  <a:fillRect r="-22222"/>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8" name="TextBox 107">
                <a:extLst>
                  <a:ext uri="{FF2B5EF4-FFF2-40B4-BE49-F238E27FC236}">
                    <a16:creationId xmlns:a16="http://schemas.microsoft.com/office/drawing/2014/main" id="{26E2A208-9A7A-44DE-AAC8-B7BECE3306A0}"/>
                  </a:ext>
                </a:extLst>
              </p:cNvPr>
              <p:cNvSpPr txBox="1"/>
              <p:nvPr/>
            </p:nvSpPr>
            <p:spPr>
              <a:xfrm>
                <a:off x="1298919" y="2538915"/>
                <a:ext cx="315870" cy="3366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108" name="TextBox 107">
                <a:extLst>
                  <a:ext uri="{FF2B5EF4-FFF2-40B4-BE49-F238E27FC236}">
                    <a16:creationId xmlns:a16="http://schemas.microsoft.com/office/drawing/2014/main" id="{26E2A208-9A7A-44DE-AAC8-B7BECE3306A0}"/>
                  </a:ext>
                </a:extLst>
              </p:cNvPr>
              <p:cNvSpPr txBox="1">
                <a:spLocks noRot="1" noChangeAspect="1" noMove="1" noResize="1" noEditPoints="1" noAdjustHandles="1" noChangeArrowheads="1" noChangeShapeType="1" noTextEdit="1"/>
              </p:cNvSpPr>
              <p:nvPr/>
            </p:nvSpPr>
            <p:spPr>
              <a:xfrm>
                <a:off x="1298919" y="2538915"/>
                <a:ext cx="315870" cy="336605"/>
              </a:xfrm>
              <a:prstGeom prst="rect">
                <a:avLst/>
              </a:prstGeom>
              <a:blipFill>
                <a:blip r:embed="rId31"/>
                <a:stretch>
                  <a:fillRect r="-11538"/>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9" name="TextBox 108">
                <a:extLst>
                  <a:ext uri="{FF2B5EF4-FFF2-40B4-BE49-F238E27FC236}">
                    <a16:creationId xmlns:a16="http://schemas.microsoft.com/office/drawing/2014/main" id="{A8C74ACC-3573-45DD-AFC0-18F029686B64}"/>
                  </a:ext>
                </a:extLst>
              </p:cNvPr>
              <p:cNvSpPr txBox="1"/>
              <p:nvPr/>
            </p:nvSpPr>
            <p:spPr>
              <a:xfrm>
                <a:off x="1295677" y="1854740"/>
                <a:ext cx="315870" cy="3366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3</m:t>
                          </m:r>
                        </m:sub>
                      </m:sSub>
                    </m:oMath>
                  </m:oMathPara>
                </a14:m>
                <a:endParaRPr lang="en-CA" sz="1600" dirty="0"/>
              </a:p>
            </p:txBody>
          </p:sp>
        </mc:Choice>
        <mc:Fallback xmlns="">
          <p:sp>
            <p:nvSpPr>
              <p:cNvPr id="109" name="TextBox 108">
                <a:extLst>
                  <a:ext uri="{FF2B5EF4-FFF2-40B4-BE49-F238E27FC236}">
                    <a16:creationId xmlns:a16="http://schemas.microsoft.com/office/drawing/2014/main" id="{A8C74ACC-3573-45DD-AFC0-18F029686B64}"/>
                  </a:ext>
                </a:extLst>
              </p:cNvPr>
              <p:cNvSpPr txBox="1">
                <a:spLocks noRot="1" noChangeAspect="1" noMove="1" noResize="1" noEditPoints="1" noAdjustHandles="1" noChangeArrowheads="1" noChangeShapeType="1" noTextEdit="1"/>
              </p:cNvSpPr>
              <p:nvPr/>
            </p:nvSpPr>
            <p:spPr>
              <a:xfrm>
                <a:off x="1295677" y="1854740"/>
                <a:ext cx="315870" cy="336605"/>
              </a:xfrm>
              <a:prstGeom prst="rect">
                <a:avLst/>
              </a:prstGeom>
              <a:blipFill>
                <a:blip r:embed="rId32"/>
                <a:stretch>
                  <a:fillRect r="-1372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0" name="TextBox 109">
                <a:extLst>
                  <a:ext uri="{FF2B5EF4-FFF2-40B4-BE49-F238E27FC236}">
                    <a16:creationId xmlns:a16="http://schemas.microsoft.com/office/drawing/2014/main" id="{CAB02DB9-D1B6-4BBC-93EC-DE72E08E1975}"/>
                  </a:ext>
                </a:extLst>
              </p:cNvPr>
              <p:cNvSpPr txBox="1"/>
              <p:nvPr/>
            </p:nvSpPr>
            <p:spPr>
              <a:xfrm>
                <a:off x="6768360" y="3205204"/>
                <a:ext cx="315870" cy="3366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110" name="TextBox 109">
                <a:extLst>
                  <a:ext uri="{FF2B5EF4-FFF2-40B4-BE49-F238E27FC236}">
                    <a16:creationId xmlns:a16="http://schemas.microsoft.com/office/drawing/2014/main" id="{CAB02DB9-D1B6-4BBC-93EC-DE72E08E1975}"/>
                  </a:ext>
                </a:extLst>
              </p:cNvPr>
              <p:cNvSpPr txBox="1">
                <a:spLocks noRot="1" noChangeAspect="1" noMove="1" noResize="1" noEditPoints="1" noAdjustHandles="1" noChangeArrowheads="1" noChangeShapeType="1" noTextEdit="1"/>
              </p:cNvSpPr>
              <p:nvPr/>
            </p:nvSpPr>
            <p:spPr>
              <a:xfrm>
                <a:off x="6768360" y="3205204"/>
                <a:ext cx="315870" cy="336605"/>
              </a:xfrm>
              <a:prstGeom prst="rect">
                <a:avLst/>
              </a:prstGeom>
              <a:blipFill>
                <a:blip r:embed="rId53"/>
                <a:stretch>
                  <a:fillRect r="-961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1" name="TextBox 110">
                <a:extLst>
                  <a:ext uri="{FF2B5EF4-FFF2-40B4-BE49-F238E27FC236}">
                    <a16:creationId xmlns:a16="http://schemas.microsoft.com/office/drawing/2014/main" id="{9DC4CE7E-BCBC-4FE9-8092-64BFBD89F50D}"/>
                  </a:ext>
                </a:extLst>
              </p:cNvPr>
              <p:cNvSpPr txBox="1"/>
              <p:nvPr/>
            </p:nvSpPr>
            <p:spPr>
              <a:xfrm>
                <a:off x="6755033" y="2540456"/>
                <a:ext cx="315870" cy="3366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111" name="TextBox 110">
                <a:extLst>
                  <a:ext uri="{FF2B5EF4-FFF2-40B4-BE49-F238E27FC236}">
                    <a16:creationId xmlns:a16="http://schemas.microsoft.com/office/drawing/2014/main" id="{9DC4CE7E-BCBC-4FE9-8092-64BFBD89F50D}"/>
                  </a:ext>
                </a:extLst>
              </p:cNvPr>
              <p:cNvSpPr txBox="1">
                <a:spLocks noRot="1" noChangeAspect="1" noMove="1" noResize="1" noEditPoints="1" noAdjustHandles="1" noChangeArrowheads="1" noChangeShapeType="1" noTextEdit="1"/>
              </p:cNvSpPr>
              <p:nvPr/>
            </p:nvSpPr>
            <p:spPr>
              <a:xfrm>
                <a:off x="6755033" y="2540456"/>
                <a:ext cx="315870" cy="336605"/>
              </a:xfrm>
              <a:prstGeom prst="rect">
                <a:avLst/>
              </a:prstGeom>
              <a:blipFill>
                <a:blip r:embed="rId54"/>
                <a:stretch>
                  <a:fillRect r="-11538"/>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3" name="TextBox 112">
                <a:extLst>
                  <a:ext uri="{FF2B5EF4-FFF2-40B4-BE49-F238E27FC236}">
                    <a16:creationId xmlns:a16="http://schemas.microsoft.com/office/drawing/2014/main" id="{892272E9-9972-4E5A-8E8E-7FD7D11CD46F}"/>
                  </a:ext>
                </a:extLst>
              </p:cNvPr>
              <p:cNvSpPr txBox="1"/>
              <p:nvPr/>
            </p:nvSpPr>
            <p:spPr>
              <a:xfrm>
                <a:off x="6796288" y="1896059"/>
                <a:ext cx="315870" cy="3366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3</m:t>
                          </m:r>
                        </m:sub>
                      </m:sSub>
                    </m:oMath>
                  </m:oMathPara>
                </a14:m>
                <a:endParaRPr lang="en-CA" sz="1600" dirty="0"/>
              </a:p>
            </p:txBody>
          </p:sp>
        </mc:Choice>
        <mc:Fallback xmlns="">
          <p:sp>
            <p:nvSpPr>
              <p:cNvPr id="113" name="TextBox 112">
                <a:extLst>
                  <a:ext uri="{FF2B5EF4-FFF2-40B4-BE49-F238E27FC236}">
                    <a16:creationId xmlns:a16="http://schemas.microsoft.com/office/drawing/2014/main" id="{892272E9-9972-4E5A-8E8E-7FD7D11CD46F}"/>
                  </a:ext>
                </a:extLst>
              </p:cNvPr>
              <p:cNvSpPr txBox="1">
                <a:spLocks noRot="1" noChangeAspect="1" noMove="1" noResize="1" noEditPoints="1" noAdjustHandles="1" noChangeArrowheads="1" noChangeShapeType="1" noTextEdit="1"/>
              </p:cNvSpPr>
              <p:nvPr/>
            </p:nvSpPr>
            <p:spPr>
              <a:xfrm>
                <a:off x="6796288" y="1896059"/>
                <a:ext cx="315870" cy="336605"/>
              </a:xfrm>
              <a:prstGeom prst="rect">
                <a:avLst/>
              </a:prstGeom>
              <a:blipFill>
                <a:blip r:embed="rId55"/>
                <a:stretch>
                  <a:fillRect r="-11538"/>
                </a:stretch>
              </a:blipFill>
            </p:spPr>
            <p:txBody>
              <a:bodyPr/>
              <a:lstStyle/>
              <a:p>
                <a:r>
                  <a:rPr lang="en-CA">
                    <a:noFill/>
                  </a:rPr>
                  <a:t> </a:t>
                </a:r>
              </a:p>
            </p:txBody>
          </p:sp>
        </mc:Fallback>
      </mc:AlternateContent>
      <p:sp>
        <p:nvSpPr>
          <p:cNvPr id="114" name="Flowchart: Connector 113">
            <a:extLst>
              <a:ext uri="{FF2B5EF4-FFF2-40B4-BE49-F238E27FC236}">
                <a16:creationId xmlns:a16="http://schemas.microsoft.com/office/drawing/2014/main" id="{CC7E95B3-D6B6-4823-BCB8-7B4A9D1C31E1}"/>
              </a:ext>
            </a:extLst>
          </p:cNvPr>
          <p:cNvSpPr/>
          <p:nvPr/>
        </p:nvSpPr>
        <p:spPr>
          <a:xfrm rot="21356422" flipV="1">
            <a:off x="7772285" y="4417694"/>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15" name="Flowchart: Connector 114">
            <a:extLst>
              <a:ext uri="{FF2B5EF4-FFF2-40B4-BE49-F238E27FC236}">
                <a16:creationId xmlns:a16="http://schemas.microsoft.com/office/drawing/2014/main" id="{D592AAC0-174E-484B-B5F1-334A170EFE14}"/>
              </a:ext>
            </a:extLst>
          </p:cNvPr>
          <p:cNvSpPr/>
          <p:nvPr/>
        </p:nvSpPr>
        <p:spPr>
          <a:xfrm rot="21356422" flipV="1">
            <a:off x="7253470" y="3208215"/>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16" name="Flowchart: Connector 115">
            <a:extLst>
              <a:ext uri="{FF2B5EF4-FFF2-40B4-BE49-F238E27FC236}">
                <a16:creationId xmlns:a16="http://schemas.microsoft.com/office/drawing/2014/main" id="{5FEEF67C-F93F-4C4F-8CBD-E57F71C23639}"/>
              </a:ext>
            </a:extLst>
          </p:cNvPr>
          <p:cNvSpPr/>
          <p:nvPr/>
        </p:nvSpPr>
        <p:spPr>
          <a:xfrm rot="21356422" flipV="1">
            <a:off x="6763848" y="2047383"/>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17" name="Flowchart: Connector 116">
            <a:extLst>
              <a:ext uri="{FF2B5EF4-FFF2-40B4-BE49-F238E27FC236}">
                <a16:creationId xmlns:a16="http://schemas.microsoft.com/office/drawing/2014/main" id="{B0F04101-4C27-4FAF-9C67-01A9898BEBB8}"/>
              </a:ext>
            </a:extLst>
          </p:cNvPr>
          <p:cNvSpPr/>
          <p:nvPr/>
        </p:nvSpPr>
        <p:spPr>
          <a:xfrm rot="21356422" flipV="1">
            <a:off x="2198315" y="4320409"/>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18" name="Flowchart: Connector 117">
            <a:extLst>
              <a:ext uri="{FF2B5EF4-FFF2-40B4-BE49-F238E27FC236}">
                <a16:creationId xmlns:a16="http://schemas.microsoft.com/office/drawing/2014/main" id="{A045E4F6-7C81-47EC-A31B-9D6535843345}"/>
              </a:ext>
            </a:extLst>
          </p:cNvPr>
          <p:cNvSpPr/>
          <p:nvPr/>
        </p:nvSpPr>
        <p:spPr>
          <a:xfrm rot="21356422" flipV="1">
            <a:off x="3099746" y="4550637"/>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19" name="Flowchart: Connector 118">
            <a:extLst>
              <a:ext uri="{FF2B5EF4-FFF2-40B4-BE49-F238E27FC236}">
                <a16:creationId xmlns:a16="http://schemas.microsoft.com/office/drawing/2014/main" id="{38667430-AFA2-47BF-B4BD-78882AEDCF90}"/>
              </a:ext>
            </a:extLst>
          </p:cNvPr>
          <p:cNvSpPr/>
          <p:nvPr/>
        </p:nvSpPr>
        <p:spPr>
          <a:xfrm rot="21356422" flipV="1">
            <a:off x="4001177" y="4780858"/>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mc:AlternateContent xmlns:mc="http://schemas.openxmlformats.org/markup-compatibility/2006" xmlns:a14="http://schemas.microsoft.com/office/drawing/2010/main">
        <mc:Choice Requires="a14">
          <p:sp>
            <p:nvSpPr>
              <p:cNvPr id="120" name="TextBox 119">
                <a:extLst>
                  <a:ext uri="{FF2B5EF4-FFF2-40B4-BE49-F238E27FC236}">
                    <a16:creationId xmlns:a16="http://schemas.microsoft.com/office/drawing/2014/main" id="{545326A4-CC82-4F3D-9099-2E719F722EE6}"/>
                  </a:ext>
                </a:extLst>
              </p:cNvPr>
              <p:cNvSpPr txBox="1"/>
              <p:nvPr/>
            </p:nvSpPr>
            <p:spPr>
              <a:xfrm>
                <a:off x="2084949" y="4021604"/>
                <a:ext cx="2769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𝐴</m:t>
                      </m:r>
                    </m:oMath>
                  </m:oMathPara>
                </a14:m>
                <a:endParaRPr lang="en-CA" sz="1600" dirty="0"/>
              </a:p>
            </p:txBody>
          </p:sp>
        </mc:Choice>
        <mc:Fallback xmlns="">
          <p:sp>
            <p:nvSpPr>
              <p:cNvPr id="120" name="TextBox 119">
                <a:extLst>
                  <a:ext uri="{FF2B5EF4-FFF2-40B4-BE49-F238E27FC236}">
                    <a16:creationId xmlns:a16="http://schemas.microsoft.com/office/drawing/2014/main" id="{545326A4-CC82-4F3D-9099-2E719F722EE6}"/>
                  </a:ext>
                </a:extLst>
              </p:cNvPr>
              <p:cNvSpPr txBox="1">
                <a:spLocks noRot="1" noChangeAspect="1" noMove="1" noResize="1" noEditPoints="1" noAdjustHandles="1" noChangeArrowheads="1" noChangeShapeType="1" noTextEdit="1"/>
              </p:cNvSpPr>
              <p:nvPr/>
            </p:nvSpPr>
            <p:spPr>
              <a:xfrm>
                <a:off x="2084949" y="4021604"/>
                <a:ext cx="276959" cy="338554"/>
              </a:xfrm>
              <a:prstGeom prst="rect">
                <a:avLst/>
              </a:prstGeom>
              <a:blipFill>
                <a:blip r:embed="rId36"/>
                <a:stretch>
                  <a:fillRect r="-666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21" name="TextBox 120">
                <a:extLst>
                  <a:ext uri="{FF2B5EF4-FFF2-40B4-BE49-F238E27FC236}">
                    <a16:creationId xmlns:a16="http://schemas.microsoft.com/office/drawing/2014/main" id="{8442B1AA-3ECE-49B7-B616-AEC5C7AB5499}"/>
                  </a:ext>
                </a:extLst>
              </p:cNvPr>
              <p:cNvSpPr txBox="1"/>
              <p:nvPr/>
            </p:nvSpPr>
            <p:spPr>
              <a:xfrm>
                <a:off x="2996106" y="4232372"/>
                <a:ext cx="2769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𝐵</m:t>
                      </m:r>
                    </m:oMath>
                  </m:oMathPara>
                </a14:m>
                <a:endParaRPr lang="en-CA" sz="1600" dirty="0"/>
              </a:p>
            </p:txBody>
          </p:sp>
        </mc:Choice>
        <mc:Fallback xmlns="">
          <p:sp>
            <p:nvSpPr>
              <p:cNvPr id="121" name="TextBox 120">
                <a:extLst>
                  <a:ext uri="{FF2B5EF4-FFF2-40B4-BE49-F238E27FC236}">
                    <a16:creationId xmlns:a16="http://schemas.microsoft.com/office/drawing/2014/main" id="{8442B1AA-3ECE-49B7-B616-AEC5C7AB5499}"/>
                  </a:ext>
                </a:extLst>
              </p:cNvPr>
              <p:cNvSpPr txBox="1">
                <a:spLocks noRot="1" noChangeAspect="1" noMove="1" noResize="1" noEditPoints="1" noAdjustHandles="1" noChangeArrowheads="1" noChangeShapeType="1" noTextEdit="1"/>
              </p:cNvSpPr>
              <p:nvPr/>
            </p:nvSpPr>
            <p:spPr>
              <a:xfrm>
                <a:off x="2996106" y="4232372"/>
                <a:ext cx="276959" cy="338554"/>
              </a:xfrm>
              <a:prstGeom prst="rect">
                <a:avLst/>
              </a:prstGeom>
              <a:blipFill>
                <a:blip r:embed="rId38"/>
                <a:stretch>
                  <a:fillRect r="-6522"/>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23" name="TextBox 122">
                <a:extLst>
                  <a:ext uri="{FF2B5EF4-FFF2-40B4-BE49-F238E27FC236}">
                    <a16:creationId xmlns:a16="http://schemas.microsoft.com/office/drawing/2014/main" id="{97858EBC-DC0C-405E-A87A-6373AE502D9A}"/>
                  </a:ext>
                </a:extLst>
              </p:cNvPr>
              <p:cNvSpPr txBox="1"/>
              <p:nvPr/>
            </p:nvSpPr>
            <p:spPr>
              <a:xfrm>
                <a:off x="3877710" y="4811720"/>
                <a:ext cx="315870" cy="3366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3</m:t>
                          </m:r>
                        </m:sub>
                      </m:sSub>
                    </m:oMath>
                  </m:oMathPara>
                </a14:m>
                <a:endParaRPr lang="en-CA" sz="1600" dirty="0"/>
              </a:p>
            </p:txBody>
          </p:sp>
        </mc:Choice>
        <mc:Fallback xmlns="">
          <p:sp>
            <p:nvSpPr>
              <p:cNvPr id="123" name="TextBox 122">
                <a:extLst>
                  <a:ext uri="{FF2B5EF4-FFF2-40B4-BE49-F238E27FC236}">
                    <a16:creationId xmlns:a16="http://schemas.microsoft.com/office/drawing/2014/main" id="{97858EBC-DC0C-405E-A87A-6373AE502D9A}"/>
                  </a:ext>
                </a:extLst>
              </p:cNvPr>
              <p:cNvSpPr txBox="1">
                <a:spLocks noRot="1" noChangeAspect="1" noMove="1" noResize="1" noEditPoints="1" noAdjustHandles="1" noChangeArrowheads="1" noChangeShapeType="1" noTextEdit="1"/>
              </p:cNvSpPr>
              <p:nvPr/>
            </p:nvSpPr>
            <p:spPr>
              <a:xfrm>
                <a:off x="3877710" y="4811720"/>
                <a:ext cx="315870" cy="336605"/>
              </a:xfrm>
              <a:prstGeom prst="rect">
                <a:avLst/>
              </a:prstGeom>
              <a:blipFill>
                <a:blip r:embed="rId39"/>
                <a:stretch>
                  <a:fillRect r="-961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24" name="TextBox 123">
                <a:extLst>
                  <a:ext uri="{FF2B5EF4-FFF2-40B4-BE49-F238E27FC236}">
                    <a16:creationId xmlns:a16="http://schemas.microsoft.com/office/drawing/2014/main" id="{34DFA773-AA76-4500-B7DC-2AF881A2AC62}"/>
                  </a:ext>
                </a:extLst>
              </p:cNvPr>
              <p:cNvSpPr txBox="1"/>
              <p:nvPr/>
            </p:nvSpPr>
            <p:spPr>
              <a:xfrm>
                <a:off x="6450328" y="1893054"/>
                <a:ext cx="315870" cy="3366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b="0" i="1" smtClean="0">
                              <a:latin typeface="Cambria Math" panose="02040503050406030204" pitchFamily="18" charset="0"/>
                            </a:rPr>
                            <m:t>3</m:t>
                          </m:r>
                        </m:sub>
                      </m:sSub>
                    </m:oMath>
                  </m:oMathPara>
                </a14:m>
                <a:endParaRPr lang="en-CA" sz="1600" dirty="0"/>
              </a:p>
            </p:txBody>
          </p:sp>
        </mc:Choice>
        <mc:Fallback xmlns="">
          <p:sp>
            <p:nvSpPr>
              <p:cNvPr id="124" name="TextBox 123">
                <a:extLst>
                  <a:ext uri="{FF2B5EF4-FFF2-40B4-BE49-F238E27FC236}">
                    <a16:creationId xmlns:a16="http://schemas.microsoft.com/office/drawing/2014/main" id="{34DFA773-AA76-4500-B7DC-2AF881A2AC62}"/>
                  </a:ext>
                </a:extLst>
              </p:cNvPr>
              <p:cNvSpPr txBox="1">
                <a:spLocks noRot="1" noChangeAspect="1" noMove="1" noResize="1" noEditPoints="1" noAdjustHandles="1" noChangeArrowheads="1" noChangeShapeType="1" noTextEdit="1"/>
              </p:cNvSpPr>
              <p:nvPr/>
            </p:nvSpPr>
            <p:spPr>
              <a:xfrm>
                <a:off x="6450328" y="1893054"/>
                <a:ext cx="315870" cy="336605"/>
              </a:xfrm>
              <a:prstGeom prst="rect">
                <a:avLst/>
              </a:prstGeom>
              <a:blipFill>
                <a:blip r:embed="rId56"/>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25" name="TextBox 124">
                <a:extLst>
                  <a:ext uri="{FF2B5EF4-FFF2-40B4-BE49-F238E27FC236}">
                    <a16:creationId xmlns:a16="http://schemas.microsoft.com/office/drawing/2014/main" id="{316C1E81-2E04-4A53-B86E-869AE87C2D72}"/>
                  </a:ext>
                </a:extLst>
              </p:cNvPr>
              <p:cNvSpPr txBox="1"/>
              <p:nvPr/>
            </p:nvSpPr>
            <p:spPr>
              <a:xfrm>
                <a:off x="7225802" y="2947524"/>
                <a:ext cx="2769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𝐷</m:t>
                      </m:r>
                    </m:oMath>
                  </m:oMathPara>
                </a14:m>
                <a:endParaRPr lang="en-CA" sz="1600" dirty="0"/>
              </a:p>
            </p:txBody>
          </p:sp>
        </mc:Choice>
        <mc:Fallback xmlns="">
          <p:sp>
            <p:nvSpPr>
              <p:cNvPr id="125" name="TextBox 124">
                <a:extLst>
                  <a:ext uri="{FF2B5EF4-FFF2-40B4-BE49-F238E27FC236}">
                    <a16:creationId xmlns:a16="http://schemas.microsoft.com/office/drawing/2014/main" id="{316C1E81-2E04-4A53-B86E-869AE87C2D72}"/>
                  </a:ext>
                </a:extLst>
              </p:cNvPr>
              <p:cNvSpPr txBox="1">
                <a:spLocks noRot="1" noChangeAspect="1" noMove="1" noResize="1" noEditPoints="1" noAdjustHandles="1" noChangeArrowheads="1" noChangeShapeType="1" noTextEdit="1"/>
              </p:cNvSpPr>
              <p:nvPr/>
            </p:nvSpPr>
            <p:spPr>
              <a:xfrm>
                <a:off x="7225802" y="2947524"/>
                <a:ext cx="276959" cy="338554"/>
              </a:xfrm>
              <a:prstGeom prst="rect">
                <a:avLst/>
              </a:prstGeom>
              <a:blipFill>
                <a:blip r:embed="rId41"/>
                <a:stretch>
                  <a:fillRect r="-869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26" name="TextBox 125">
                <a:extLst>
                  <a:ext uri="{FF2B5EF4-FFF2-40B4-BE49-F238E27FC236}">
                    <a16:creationId xmlns:a16="http://schemas.microsoft.com/office/drawing/2014/main" id="{485C4DDA-1E7F-4E62-8485-4D2975B30F74}"/>
                  </a:ext>
                </a:extLst>
              </p:cNvPr>
              <p:cNvSpPr txBox="1"/>
              <p:nvPr/>
            </p:nvSpPr>
            <p:spPr>
              <a:xfrm>
                <a:off x="7749639" y="4146158"/>
                <a:ext cx="2769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𝐶</m:t>
                      </m:r>
                    </m:oMath>
                  </m:oMathPara>
                </a14:m>
                <a:endParaRPr lang="en-CA" sz="1600" dirty="0"/>
              </a:p>
            </p:txBody>
          </p:sp>
        </mc:Choice>
        <mc:Fallback xmlns="">
          <p:sp>
            <p:nvSpPr>
              <p:cNvPr id="126" name="TextBox 125">
                <a:extLst>
                  <a:ext uri="{FF2B5EF4-FFF2-40B4-BE49-F238E27FC236}">
                    <a16:creationId xmlns:a16="http://schemas.microsoft.com/office/drawing/2014/main" id="{485C4DDA-1E7F-4E62-8485-4D2975B30F74}"/>
                  </a:ext>
                </a:extLst>
              </p:cNvPr>
              <p:cNvSpPr txBox="1">
                <a:spLocks noRot="1" noChangeAspect="1" noMove="1" noResize="1" noEditPoints="1" noAdjustHandles="1" noChangeArrowheads="1" noChangeShapeType="1" noTextEdit="1"/>
              </p:cNvSpPr>
              <p:nvPr/>
            </p:nvSpPr>
            <p:spPr>
              <a:xfrm>
                <a:off x="7749639" y="4146158"/>
                <a:ext cx="276959" cy="338554"/>
              </a:xfrm>
              <a:prstGeom prst="rect">
                <a:avLst/>
              </a:prstGeom>
              <a:blipFill>
                <a:blip r:embed="rId42"/>
                <a:stretch>
                  <a:fillRect r="-2174"/>
                </a:stretch>
              </a:blipFill>
            </p:spPr>
            <p:txBody>
              <a:bodyPr/>
              <a:lstStyle/>
              <a:p>
                <a:r>
                  <a:rPr lang="en-CA">
                    <a:noFill/>
                  </a:rPr>
                  <a:t> </a:t>
                </a:r>
              </a:p>
            </p:txBody>
          </p:sp>
        </mc:Fallback>
      </mc:AlternateContent>
    </p:spTree>
    <p:extLst>
      <p:ext uri="{BB962C8B-B14F-4D97-AF65-F5344CB8AC3E}">
        <p14:creationId xmlns:p14="http://schemas.microsoft.com/office/powerpoint/2010/main" val="22896226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CA" dirty="0">
                <a:solidFill>
                  <a:srgbClr val="2F2873"/>
                </a:solidFill>
              </a:rPr>
              <a:t>Choice with Perfect Substitutes – 2</a:t>
            </a:r>
            <a:endParaRPr lang="en-US" altLang="en-US" dirty="0">
              <a:solidFill>
                <a:srgbClr val="2F2873"/>
              </a:solidFill>
            </a:endParaRP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sz="2400" dirty="0">
                    <a:latin typeface="PT Serif" panose="020A0603040505020204" pitchFamily="18" charset="0"/>
                  </a:rPr>
                  <a:t>With perfect substitutes, </a:t>
                </a:r>
                <a:r>
                  <a:rPr lang="en-CA" dirty="0">
                    <a:latin typeface="PT Serif" panose="020A0603040505020204" pitchFamily="18" charset="0"/>
                  </a:rPr>
                  <a:t>optimal choice involves the consumption of only one of the two goods (</a:t>
                </a:r>
                <a:r>
                  <a:rPr lang="en-CA" b="1" i="1" dirty="0">
                    <a:latin typeface="PT Serif" panose="020A0603040505020204" pitchFamily="18" charset="0"/>
                  </a:rPr>
                  <a:t>corner solution</a:t>
                </a:r>
                <a:r>
                  <a:rPr lang="en-CA" dirty="0">
                    <a:latin typeface="PT Serif" panose="020A0603040505020204" pitchFamily="18" charset="0"/>
                  </a:rPr>
                  <a:t>), unless </a:t>
                </a:r>
                <a14:m>
                  <m:oMath xmlns:m="http://schemas.openxmlformats.org/officeDocument/2006/math">
                    <m:sSub>
                      <m:sSubPr>
                        <m:ctrlPr>
                          <a:rPr lang="en-CA" sz="2400" i="1" smtClean="0">
                            <a:latin typeface="Cambria Math" panose="02040503050406030204" pitchFamily="18" charset="0"/>
                          </a:rPr>
                        </m:ctrlPr>
                      </m:sSubPr>
                      <m:e>
                        <m:r>
                          <a:rPr lang="en-CA" sz="2400" b="0" i="1" smtClean="0">
                            <a:latin typeface="Cambria Math" panose="02040503050406030204" pitchFamily="18" charset="0"/>
                          </a:rPr>
                          <m:t>𝑀𝑅𝑆</m:t>
                        </m:r>
                      </m:e>
                      <m:sub>
                        <m:r>
                          <a:rPr lang="en-CA" sz="2400" b="0" i="1" smtClean="0">
                            <a:latin typeface="Cambria Math" panose="02040503050406030204" pitchFamily="18" charset="0"/>
                          </a:rPr>
                          <m:t>𝑋𝑌</m:t>
                        </m:r>
                      </m:sub>
                    </m:sSub>
                    <m:r>
                      <a:rPr lang="en-CA" sz="2400" b="0" i="1" smtClean="0">
                        <a:latin typeface="Cambria Math" panose="02040503050406030204" pitchFamily="18" charset="0"/>
                      </a:rPr>
                      <m:t>=</m:t>
                    </m:r>
                    <m:f>
                      <m:fPr>
                        <m:ctrlPr>
                          <a:rPr lang="en-CA" sz="2400" b="0" i="1" smtClean="0">
                            <a:latin typeface="Cambria Math" panose="02040503050406030204" pitchFamily="18" charset="0"/>
                          </a:rPr>
                        </m:ctrlPr>
                      </m:fPr>
                      <m:num>
                        <m:sSub>
                          <m:sSubPr>
                            <m:ctrlPr>
                              <a:rPr lang="en-CA" sz="2400" b="0" i="1" smtClean="0">
                                <a:latin typeface="Cambria Math" panose="02040503050406030204" pitchFamily="18" charset="0"/>
                              </a:rPr>
                            </m:ctrlPr>
                          </m:sSubPr>
                          <m:e>
                            <m:r>
                              <a:rPr lang="en-CA" sz="2400" b="0" i="1" smtClean="0">
                                <a:latin typeface="Cambria Math" panose="02040503050406030204" pitchFamily="18" charset="0"/>
                              </a:rPr>
                              <m:t>𝑝</m:t>
                            </m:r>
                          </m:e>
                          <m:sub>
                            <m:r>
                              <a:rPr lang="en-CA" sz="2400" b="0" i="1" smtClean="0">
                                <a:latin typeface="Cambria Math" panose="02040503050406030204" pitchFamily="18" charset="0"/>
                              </a:rPr>
                              <m:t>𝑋</m:t>
                            </m:r>
                          </m:sub>
                        </m:sSub>
                      </m:num>
                      <m:den>
                        <m:sSub>
                          <m:sSubPr>
                            <m:ctrlPr>
                              <a:rPr lang="en-CA" sz="2400" i="1">
                                <a:latin typeface="Cambria Math" panose="02040503050406030204" pitchFamily="18" charset="0"/>
                              </a:rPr>
                            </m:ctrlPr>
                          </m:sSubPr>
                          <m:e>
                            <m:r>
                              <a:rPr lang="en-CA" sz="2400" i="1">
                                <a:latin typeface="Cambria Math" panose="02040503050406030204" pitchFamily="18" charset="0"/>
                              </a:rPr>
                              <m:t>𝑝</m:t>
                            </m:r>
                          </m:e>
                          <m:sub>
                            <m:r>
                              <a:rPr lang="en-CA" sz="2400" b="0" i="1" smtClean="0">
                                <a:latin typeface="Cambria Math" panose="02040503050406030204" pitchFamily="18" charset="0"/>
                              </a:rPr>
                              <m:t>𝑌</m:t>
                            </m:r>
                          </m:sub>
                        </m:sSub>
                      </m:den>
                    </m:f>
                  </m:oMath>
                </a14:m>
                <a:r>
                  <a:rPr lang="en-CA" sz="2400" dirty="0">
                    <a:latin typeface="PT Serif" panose="020A0603040505020204" pitchFamily="18" charset="0"/>
                  </a:rPr>
                  <a:t>, in which case any bundle on the budget constraint is optimal.</a:t>
                </a:r>
              </a:p>
              <a:p>
                <a:r>
                  <a:rPr lang="en-CA" dirty="0">
                    <a:latin typeface="PT Serif" panose="020A0603040505020204" pitchFamily="18" charset="0"/>
                  </a:rPr>
                  <a:t>In summary,</a:t>
                </a:r>
              </a:p>
              <a:p>
                <a:pPr lvl="1"/>
                <a:r>
                  <a:rPr lang="en-CA" dirty="0">
                    <a:latin typeface="PT Serif" panose="020A0603040505020204" pitchFamily="18" charset="0"/>
                  </a:rPr>
                  <a:t>If </a:t>
                </a:r>
                <a14:m>
                  <m:oMath xmlns:m="http://schemas.openxmlformats.org/officeDocument/2006/math">
                    <m:sSub>
                      <m:sSubPr>
                        <m:ctrlPr>
                          <a:rPr lang="en-CA" sz="2000" i="1" smtClean="0">
                            <a:latin typeface="Cambria Math" panose="02040503050406030204" pitchFamily="18" charset="0"/>
                          </a:rPr>
                        </m:ctrlPr>
                      </m:sSubPr>
                      <m:e>
                        <m:r>
                          <a:rPr lang="en-CA" sz="2000" b="0" i="1" smtClean="0">
                            <a:latin typeface="Cambria Math" panose="02040503050406030204" pitchFamily="18" charset="0"/>
                          </a:rPr>
                          <m:t>𝑀𝑅𝑆</m:t>
                        </m:r>
                      </m:e>
                      <m:sub>
                        <m:r>
                          <a:rPr lang="en-CA" sz="2000" b="0" i="1" smtClean="0">
                            <a:latin typeface="Cambria Math" panose="02040503050406030204" pitchFamily="18" charset="0"/>
                          </a:rPr>
                          <m:t>𝑋𝑌</m:t>
                        </m:r>
                      </m:sub>
                    </m:sSub>
                    <m:r>
                      <a:rPr lang="en-CA" sz="2000" b="0" i="1" smtClean="0">
                        <a:latin typeface="Cambria Math" panose="02040503050406030204" pitchFamily="18" charset="0"/>
                      </a:rPr>
                      <m:t>&gt;</m:t>
                    </m:r>
                    <m:f>
                      <m:fPr>
                        <m:ctrlPr>
                          <a:rPr lang="en-CA" sz="2000" b="0" i="1" smtClean="0">
                            <a:latin typeface="Cambria Math" panose="02040503050406030204" pitchFamily="18" charset="0"/>
                          </a:rPr>
                        </m:ctrlPr>
                      </m:fPr>
                      <m:num>
                        <m:sSub>
                          <m:sSubPr>
                            <m:ctrlPr>
                              <a:rPr lang="en-CA" sz="2000" b="0" i="1" smtClean="0">
                                <a:latin typeface="Cambria Math" panose="02040503050406030204" pitchFamily="18" charset="0"/>
                              </a:rPr>
                            </m:ctrlPr>
                          </m:sSubPr>
                          <m:e>
                            <m:r>
                              <a:rPr lang="en-CA" sz="2000" b="0" i="1" smtClean="0">
                                <a:latin typeface="Cambria Math" panose="02040503050406030204" pitchFamily="18" charset="0"/>
                              </a:rPr>
                              <m:t>𝑝</m:t>
                            </m:r>
                          </m:e>
                          <m:sub>
                            <m:r>
                              <a:rPr lang="en-CA" sz="2000" b="0" i="1" smtClean="0">
                                <a:latin typeface="Cambria Math" panose="02040503050406030204" pitchFamily="18" charset="0"/>
                              </a:rPr>
                              <m:t>𝑋</m:t>
                            </m:r>
                          </m:sub>
                        </m:sSub>
                      </m:num>
                      <m:den>
                        <m:sSub>
                          <m:sSubPr>
                            <m:ctrlPr>
                              <a:rPr lang="en-CA" sz="2000" i="1">
                                <a:latin typeface="Cambria Math" panose="02040503050406030204" pitchFamily="18" charset="0"/>
                              </a:rPr>
                            </m:ctrlPr>
                          </m:sSubPr>
                          <m:e>
                            <m:r>
                              <a:rPr lang="en-CA" sz="2000" i="1">
                                <a:latin typeface="Cambria Math" panose="02040503050406030204" pitchFamily="18" charset="0"/>
                              </a:rPr>
                              <m:t>𝑝</m:t>
                            </m:r>
                          </m:e>
                          <m:sub>
                            <m:r>
                              <a:rPr lang="en-CA" sz="2000" b="0" i="1" smtClean="0">
                                <a:latin typeface="Cambria Math" panose="02040503050406030204" pitchFamily="18" charset="0"/>
                              </a:rPr>
                              <m:t>𝑌</m:t>
                            </m:r>
                          </m:sub>
                        </m:sSub>
                      </m:den>
                    </m:f>
                  </m:oMath>
                </a14:m>
                <a:r>
                  <a:rPr lang="en-CA" dirty="0">
                    <a:latin typeface="PT Serif" panose="020A0603040505020204" pitchFamily="18" charset="0"/>
                  </a:rPr>
                  <a:t>, the optimal bundle is: </a:t>
                </a:r>
                <a14:m>
                  <m:oMath xmlns:m="http://schemas.openxmlformats.org/officeDocument/2006/math">
                    <m:r>
                      <a:rPr lang="en-CA" b="0" i="1" smtClean="0">
                        <a:latin typeface="Cambria Math" panose="02040503050406030204" pitchFamily="18" charset="0"/>
                      </a:rPr>
                      <m:t>𝑋</m:t>
                    </m:r>
                    <m:r>
                      <a:rPr lang="en-CA" b="0" i="1" smtClean="0">
                        <a:latin typeface="Cambria Math" panose="02040503050406030204" pitchFamily="18" charset="0"/>
                      </a:rPr>
                      <m:t>=</m:t>
                    </m:r>
                    <m:f>
                      <m:fPr>
                        <m:ctrlPr>
                          <a:rPr lang="en-CA" i="1">
                            <a:latin typeface="Cambria Math" panose="02040503050406030204" pitchFamily="18" charset="0"/>
                          </a:rPr>
                        </m:ctrlPr>
                      </m:fPr>
                      <m:num>
                        <m:r>
                          <a:rPr lang="en-CA" b="0" i="1" smtClean="0">
                            <a:latin typeface="Cambria Math" panose="02040503050406030204" pitchFamily="18" charset="0"/>
                          </a:rPr>
                          <m:t>𝐼</m:t>
                        </m:r>
                      </m:num>
                      <m:den>
                        <m:sSub>
                          <m:sSubPr>
                            <m:ctrlPr>
                              <a:rPr lang="en-CA" i="1">
                                <a:latin typeface="Cambria Math" panose="02040503050406030204" pitchFamily="18" charset="0"/>
                              </a:rPr>
                            </m:ctrlPr>
                          </m:sSubPr>
                          <m:e>
                            <m:r>
                              <a:rPr lang="en-CA" i="1">
                                <a:latin typeface="Cambria Math" panose="02040503050406030204" pitchFamily="18" charset="0"/>
                              </a:rPr>
                              <m:t>𝑝</m:t>
                            </m:r>
                          </m:e>
                          <m:sub>
                            <m:r>
                              <a:rPr lang="en-CA" b="0" i="1" smtClean="0">
                                <a:latin typeface="Cambria Math" panose="02040503050406030204" pitchFamily="18" charset="0"/>
                              </a:rPr>
                              <m:t>𝑋</m:t>
                            </m:r>
                          </m:sub>
                        </m:sSub>
                      </m:den>
                    </m:f>
                  </m:oMath>
                </a14:m>
                <a:r>
                  <a:rPr lang="en-CA" dirty="0">
                    <a:latin typeface="PT Serif" panose="020A0603040505020204" pitchFamily="18" charset="0"/>
                  </a:rPr>
                  <a:t>,</a:t>
                </a:r>
                <a:r>
                  <a:rPr lang="en-CA" i="1" dirty="0">
                    <a:latin typeface="PT Serif" panose="020A0603040505020204" pitchFamily="18" charset="0"/>
                  </a:rPr>
                  <a:t> </a:t>
                </a:r>
                <a14:m>
                  <m:oMath xmlns:m="http://schemas.openxmlformats.org/officeDocument/2006/math">
                    <m:r>
                      <a:rPr lang="en-CA" i="1">
                        <a:latin typeface="Cambria Math" panose="02040503050406030204" pitchFamily="18" charset="0"/>
                      </a:rPr>
                      <m:t>𝑌</m:t>
                    </m:r>
                    <m:r>
                      <a:rPr lang="en-CA" i="1">
                        <a:latin typeface="Cambria Math" panose="02040503050406030204" pitchFamily="18" charset="0"/>
                      </a:rPr>
                      <m:t>=0</m:t>
                    </m:r>
                  </m:oMath>
                </a14:m>
                <a:endParaRPr lang="en-CA" i="1" dirty="0">
                  <a:latin typeface="PT Serif" panose="020A0603040505020204" pitchFamily="18" charset="0"/>
                </a:endParaRPr>
              </a:p>
              <a:p>
                <a:pPr lvl="1"/>
                <a:r>
                  <a:rPr lang="en-CA" dirty="0">
                    <a:latin typeface="PT Serif" panose="020A0603040505020204" pitchFamily="18" charset="0"/>
                  </a:rPr>
                  <a:t>If </a:t>
                </a:r>
                <a14:m>
                  <m:oMath xmlns:m="http://schemas.openxmlformats.org/officeDocument/2006/math">
                    <m:sSub>
                      <m:sSubPr>
                        <m:ctrlPr>
                          <a:rPr lang="en-CA" sz="2000" i="1" smtClean="0">
                            <a:latin typeface="Cambria Math" panose="02040503050406030204" pitchFamily="18" charset="0"/>
                          </a:rPr>
                        </m:ctrlPr>
                      </m:sSubPr>
                      <m:e>
                        <m:r>
                          <a:rPr lang="en-CA" sz="2000" b="0" i="1" smtClean="0">
                            <a:latin typeface="Cambria Math" panose="02040503050406030204" pitchFamily="18" charset="0"/>
                          </a:rPr>
                          <m:t>𝑀𝑅𝑆</m:t>
                        </m:r>
                      </m:e>
                      <m:sub>
                        <m:r>
                          <a:rPr lang="en-CA" sz="2000" b="0" i="1" smtClean="0">
                            <a:latin typeface="Cambria Math" panose="02040503050406030204" pitchFamily="18" charset="0"/>
                          </a:rPr>
                          <m:t>𝑋𝑌</m:t>
                        </m:r>
                      </m:sub>
                    </m:sSub>
                    <m:r>
                      <a:rPr lang="en-CA" sz="2000" b="0" i="1" smtClean="0">
                        <a:latin typeface="Cambria Math" panose="02040503050406030204" pitchFamily="18" charset="0"/>
                      </a:rPr>
                      <m:t>&lt;</m:t>
                    </m:r>
                    <m:f>
                      <m:fPr>
                        <m:ctrlPr>
                          <a:rPr lang="en-CA" sz="2000" b="0" i="1" smtClean="0">
                            <a:latin typeface="Cambria Math" panose="02040503050406030204" pitchFamily="18" charset="0"/>
                          </a:rPr>
                        </m:ctrlPr>
                      </m:fPr>
                      <m:num>
                        <m:sSub>
                          <m:sSubPr>
                            <m:ctrlPr>
                              <a:rPr lang="en-CA" sz="2000" b="0" i="1" smtClean="0">
                                <a:latin typeface="Cambria Math" panose="02040503050406030204" pitchFamily="18" charset="0"/>
                              </a:rPr>
                            </m:ctrlPr>
                          </m:sSubPr>
                          <m:e>
                            <m:r>
                              <a:rPr lang="en-CA" sz="2000" b="0" i="1" smtClean="0">
                                <a:latin typeface="Cambria Math" panose="02040503050406030204" pitchFamily="18" charset="0"/>
                              </a:rPr>
                              <m:t>𝑝</m:t>
                            </m:r>
                          </m:e>
                          <m:sub>
                            <m:r>
                              <a:rPr lang="en-CA" sz="2000" b="0" i="1" smtClean="0">
                                <a:latin typeface="Cambria Math" panose="02040503050406030204" pitchFamily="18" charset="0"/>
                              </a:rPr>
                              <m:t>𝑋</m:t>
                            </m:r>
                          </m:sub>
                        </m:sSub>
                      </m:num>
                      <m:den>
                        <m:sSub>
                          <m:sSubPr>
                            <m:ctrlPr>
                              <a:rPr lang="en-CA" sz="2000" i="1">
                                <a:latin typeface="Cambria Math" panose="02040503050406030204" pitchFamily="18" charset="0"/>
                              </a:rPr>
                            </m:ctrlPr>
                          </m:sSubPr>
                          <m:e>
                            <m:r>
                              <a:rPr lang="en-CA" sz="2000" i="1">
                                <a:latin typeface="Cambria Math" panose="02040503050406030204" pitchFamily="18" charset="0"/>
                              </a:rPr>
                              <m:t>𝑝</m:t>
                            </m:r>
                          </m:e>
                          <m:sub>
                            <m:r>
                              <a:rPr lang="en-CA" sz="2000" b="0" i="1" smtClean="0">
                                <a:latin typeface="Cambria Math" panose="02040503050406030204" pitchFamily="18" charset="0"/>
                              </a:rPr>
                              <m:t>𝑌</m:t>
                            </m:r>
                          </m:sub>
                        </m:sSub>
                      </m:den>
                    </m:f>
                  </m:oMath>
                </a14:m>
                <a:r>
                  <a:rPr lang="en-CA" dirty="0">
                    <a:latin typeface="PT Serif" panose="020A0603040505020204" pitchFamily="18" charset="0"/>
                  </a:rPr>
                  <a:t>, the optimal bundle is: </a:t>
                </a:r>
                <a14:m>
                  <m:oMath xmlns:m="http://schemas.openxmlformats.org/officeDocument/2006/math">
                    <m:r>
                      <a:rPr lang="en-CA" b="0" i="1" smtClean="0">
                        <a:latin typeface="Cambria Math" panose="02040503050406030204" pitchFamily="18" charset="0"/>
                      </a:rPr>
                      <m:t>𝑋</m:t>
                    </m:r>
                    <m:r>
                      <a:rPr lang="en-CA" b="0" i="1" smtClean="0">
                        <a:latin typeface="Cambria Math" panose="02040503050406030204" pitchFamily="18" charset="0"/>
                      </a:rPr>
                      <m:t>=0</m:t>
                    </m:r>
                  </m:oMath>
                </a14:m>
                <a:r>
                  <a:rPr lang="en-CA" dirty="0">
                    <a:latin typeface="PT Serif" panose="020A0603040505020204" pitchFamily="18" charset="0"/>
                  </a:rPr>
                  <a:t>,</a:t>
                </a:r>
                <a:r>
                  <a:rPr lang="en-CA" i="1" dirty="0">
                    <a:latin typeface="PT Serif" panose="020A0603040505020204" pitchFamily="18" charset="0"/>
                  </a:rPr>
                  <a:t> </a:t>
                </a:r>
                <a14:m>
                  <m:oMath xmlns:m="http://schemas.openxmlformats.org/officeDocument/2006/math">
                    <m:r>
                      <a:rPr lang="en-CA" i="1">
                        <a:latin typeface="Cambria Math" panose="02040503050406030204" pitchFamily="18" charset="0"/>
                      </a:rPr>
                      <m:t>𝑌</m:t>
                    </m:r>
                    <m:r>
                      <a:rPr lang="en-CA" i="1">
                        <a:latin typeface="Cambria Math" panose="02040503050406030204" pitchFamily="18" charset="0"/>
                      </a:rPr>
                      <m:t>=</m:t>
                    </m:r>
                    <m:f>
                      <m:fPr>
                        <m:ctrlPr>
                          <a:rPr lang="en-CA" i="1">
                            <a:latin typeface="Cambria Math" panose="02040503050406030204" pitchFamily="18" charset="0"/>
                          </a:rPr>
                        </m:ctrlPr>
                      </m:fPr>
                      <m:num>
                        <m:r>
                          <a:rPr lang="en-CA" i="1">
                            <a:latin typeface="Cambria Math" panose="02040503050406030204" pitchFamily="18" charset="0"/>
                          </a:rPr>
                          <m:t>𝐼</m:t>
                        </m:r>
                      </m:num>
                      <m:den>
                        <m:sSub>
                          <m:sSubPr>
                            <m:ctrlPr>
                              <a:rPr lang="en-CA" i="1">
                                <a:latin typeface="Cambria Math" panose="02040503050406030204" pitchFamily="18" charset="0"/>
                              </a:rPr>
                            </m:ctrlPr>
                          </m:sSubPr>
                          <m:e>
                            <m:r>
                              <a:rPr lang="en-CA" i="1">
                                <a:latin typeface="Cambria Math" panose="02040503050406030204" pitchFamily="18" charset="0"/>
                              </a:rPr>
                              <m:t>𝑝</m:t>
                            </m:r>
                          </m:e>
                          <m:sub>
                            <m:r>
                              <a:rPr lang="en-CA" b="0" i="1" smtClean="0">
                                <a:latin typeface="Cambria Math" panose="02040503050406030204" pitchFamily="18" charset="0"/>
                              </a:rPr>
                              <m:t>𝑌</m:t>
                            </m:r>
                          </m:sub>
                        </m:sSub>
                      </m:den>
                    </m:f>
                  </m:oMath>
                </a14:m>
                <a:endParaRPr lang="en-CA" i="1" dirty="0">
                  <a:latin typeface="PT Serif" panose="020A0603040505020204" pitchFamily="18" charset="0"/>
                </a:endParaRPr>
              </a:p>
              <a:p>
                <a:pPr lvl="1"/>
                <a:r>
                  <a:rPr lang="en-CA" dirty="0">
                    <a:latin typeface="PT Serif" panose="020A0603040505020204" pitchFamily="18" charset="0"/>
                  </a:rPr>
                  <a:t>If </a:t>
                </a:r>
                <a14:m>
                  <m:oMath xmlns:m="http://schemas.openxmlformats.org/officeDocument/2006/math">
                    <m:sSub>
                      <m:sSubPr>
                        <m:ctrlPr>
                          <a:rPr lang="en-CA" sz="2000" i="1" smtClean="0">
                            <a:latin typeface="Cambria Math" panose="02040503050406030204" pitchFamily="18" charset="0"/>
                          </a:rPr>
                        </m:ctrlPr>
                      </m:sSubPr>
                      <m:e>
                        <m:r>
                          <a:rPr lang="en-CA" sz="2000" b="0" i="1" smtClean="0">
                            <a:latin typeface="Cambria Math" panose="02040503050406030204" pitchFamily="18" charset="0"/>
                          </a:rPr>
                          <m:t>𝑀𝑅𝑆</m:t>
                        </m:r>
                      </m:e>
                      <m:sub>
                        <m:r>
                          <a:rPr lang="en-CA" sz="2000" b="0" i="1" smtClean="0">
                            <a:latin typeface="Cambria Math" panose="02040503050406030204" pitchFamily="18" charset="0"/>
                          </a:rPr>
                          <m:t>𝑋𝑌</m:t>
                        </m:r>
                      </m:sub>
                    </m:sSub>
                    <m:r>
                      <a:rPr lang="en-CA" sz="2000" b="0" i="1" smtClean="0">
                        <a:latin typeface="Cambria Math" panose="02040503050406030204" pitchFamily="18" charset="0"/>
                      </a:rPr>
                      <m:t>=</m:t>
                    </m:r>
                    <m:f>
                      <m:fPr>
                        <m:ctrlPr>
                          <a:rPr lang="en-CA" sz="2000" b="0" i="1" smtClean="0">
                            <a:latin typeface="Cambria Math" panose="02040503050406030204" pitchFamily="18" charset="0"/>
                          </a:rPr>
                        </m:ctrlPr>
                      </m:fPr>
                      <m:num>
                        <m:sSub>
                          <m:sSubPr>
                            <m:ctrlPr>
                              <a:rPr lang="en-CA" sz="2000" b="0" i="1" smtClean="0">
                                <a:latin typeface="Cambria Math" panose="02040503050406030204" pitchFamily="18" charset="0"/>
                              </a:rPr>
                            </m:ctrlPr>
                          </m:sSubPr>
                          <m:e>
                            <m:r>
                              <a:rPr lang="en-CA" sz="2000" b="0" i="1" smtClean="0">
                                <a:latin typeface="Cambria Math" panose="02040503050406030204" pitchFamily="18" charset="0"/>
                              </a:rPr>
                              <m:t>𝑝</m:t>
                            </m:r>
                          </m:e>
                          <m:sub>
                            <m:r>
                              <a:rPr lang="en-CA" sz="2000" b="0" i="1" smtClean="0">
                                <a:latin typeface="Cambria Math" panose="02040503050406030204" pitchFamily="18" charset="0"/>
                              </a:rPr>
                              <m:t>𝑋</m:t>
                            </m:r>
                          </m:sub>
                        </m:sSub>
                      </m:num>
                      <m:den>
                        <m:sSub>
                          <m:sSubPr>
                            <m:ctrlPr>
                              <a:rPr lang="en-CA" sz="2000" i="1">
                                <a:latin typeface="Cambria Math" panose="02040503050406030204" pitchFamily="18" charset="0"/>
                              </a:rPr>
                            </m:ctrlPr>
                          </m:sSubPr>
                          <m:e>
                            <m:r>
                              <a:rPr lang="en-CA" sz="2000" i="1">
                                <a:latin typeface="Cambria Math" panose="02040503050406030204" pitchFamily="18" charset="0"/>
                              </a:rPr>
                              <m:t>𝑝</m:t>
                            </m:r>
                          </m:e>
                          <m:sub>
                            <m:r>
                              <a:rPr lang="en-CA" sz="2000" b="0" i="1" smtClean="0">
                                <a:latin typeface="Cambria Math" panose="02040503050406030204" pitchFamily="18" charset="0"/>
                              </a:rPr>
                              <m:t>𝑌</m:t>
                            </m:r>
                          </m:sub>
                        </m:sSub>
                      </m:den>
                    </m:f>
                  </m:oMath>
                </a14:m>
                <a:r>
                  <a:rPr lang="en-CA" dirty="0">
                    <a:latin typeface="PT Serif" panose="020A0603040505020204" pitchFamily="18" charset="0"/>
                  </a:rPr>
                  <a:t>, any bundle that satisfies </a:t>
                </a:r>
                <a14:m>
                  <m:oMath xmlns:m="http://schemas.openxmlformats.org/officeDocument/2006/math">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𝑋</m:t>
                        </m:r>
                      </m:sub>
                    </m:sSub>
                    <m:r>
                      <a:rPr lang="en-CA" altLang="en-US" i="1">
                        <a:latin typeface="Cambria Math" panose="02040503050406030204" pitchFamily="18" charset="0"/>
                      </a:rPr>
                      <m:t>𝑋</m:t>
                    </m:r>
                    <m:r>
                      <m:rPr>
                        <m:nor/>
                      </m:rPr>
                      <a:rPr lang="en-US" altLang="en-US" dirty="0"/>
                      <m:t>+</m:t>
                    </m:r>
                    <m:r>
                      <m:rPr>
                        <m:nor/>
                      </m:rPr>
                      <a:rPr lang="en-CA" altLang="en-US" dirty="0"/>
                      <m:t> </m:t>
                    </m:r>
                    <m:sSub>
                      <m:sSubPr>
                        <m:ctrlPr>
                          <a:rPr lang="en-CA" altLang="en-US" i="1">
                            <a:latin typeface="Cambria Math" panose="02040503050406030204" pitchFamily="18" charset="0"/>
                          </a:rPr>
                        </m:ctrlPr>
                      </m:sSubPr>
                      <m:e>
                        <m:r>
                          <a:rPr lang="en-CA" altLang="en-US" i="1">
                            <a:latin typeface="Cambria Math" panose="02040503050406030204" pitchFamily="18" charset="0"/>
                          </a:rPr>
                          <m:t>𝑝</m:t>
                        </m:r>
                      </m:e>
                      <m:sub>
                        <m:r>
                          <a:rPr lang="en-CA" altLang="en-US" i="1">
                            <a:latin typeface="Cambria Math" panose="02040503050406030204" pitchFamily="18" charset="0"/>
                          </a:rPr>
                          <m:t>𝑌</m:t>
                        </m:r>
                      </m:sub>
                    </m:sSub>
                    <m:r>
                      <a:rPr lang="en-CA" altLang="en-US" i="1">
                        <a:latin typeface="Cambria Math" panose="02040503050406030204" pitchFamily="18" charset="0"/>
                      </a:rPr>
                      <m:t>𝑌</m:t>
                    </m:r>
                    <m:r>
                      <a:rPr lang="en-CA" altLang="en-US" i="1">
                        <a:latin typeface="Cambria Math" panose="02040503050406030204" pitchFamily="18" charset="0"/>
                        <a:ea typeface="Cambria Math" panose="02040503050406030204" pitchFamily="18" charset="0"/>
                      </a:rPr>
                      <m:t>=</m:t>
                    </m:r>
                    <m:r>
                      <a:rPr lang="en-CA" altLang="en-US" i="1">
                        <a:latin typeface="Cambria Math" panose="02040503050406030204" pitchFamily="18" charset="0"/>
                        <a:ea typeface="Cambria Math" panose="02040503050406030204" pitchFamily="18" charset="0"/>
                      </a:rPr>
                      <m:t>𝐼</m:t>
                    </m:r>
                  </m:oMath>
                </a14:m>
                <a:r>
                  <a:rPr lang="en-CA" dirty="0">
                    <a:latin typeface="PT Serif" panose="020A0603040505020204" pitchFamily="18" charset="0"/>
                  </a:rPr>
                  <a:t> is optimal</a:t>
                </a:r>
                <a:endParaRPr lang="en-CA" i="1" dirty="0">
                  <a:latin typeface="PT Serif" panose="020A0603040505020204" pitchFamily="18" charset="0"/>
                </a:endParaRPr>
              </a:p>
              <a:p>
                <a:pPr lvl="1"/>
                <a:endParaRPr lang="en-CA" i="1" dirty="0">
                  <a:latin typeface="PT Serif" panose="020A0603040505020204" pitchFamily="18" charset="0"/>
                </a:endParaRPr>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3"/>
                <a:stretch>
                  <a:fillRect l="-812" t="-2023" r="-522"/>
                </a:stretch>
              </a:blipFill>
            </p:spPr>
            <p:txBody>
              <a:bodyPr/>
              <a:lstStyle/>
              <a:p>
                <a:r>
                  <a:rPr lang="en-CA">
                    <a:noFill/>
                  </a:rPr>
                  <a:t> </a:t>
                </a:r>
              </a:p>
            </p:txBody>
          </p:sp>
        </mc:Fallback>
      </mc:AlternateContent>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F7D84312-0731-4A89-A602-BDC86F77D729}"/>
                  </a:ext>
                </a:extLst>
              </p14:cNvPr>
              <p14:cNvContentPartPr/>
              <p14:nvPr/>
            </p14:nvContentPartPr>
            <p14:xfrm>
              <a:off x="2480293" y="2713427"/>
              <a:ext cx="360" cy="360"/>
            </p14:xfrm>
          </p:contentPart>
        </mc:Choice>
        <mc:Fallback xmlns="">
          <p:pic>
            <p:nvPicPr>
              <p:cNvPr id="16" name="Ink 15">
                <a:extLst>
                  <a:ext uri="{FF2B5EF4-FFF2-40B4-BE49-F238E27FC236}">
                    <a16:creationId xmlns:a16="http://schemas.microsoft.com/office/drawing/2014/main" id="{F7D84312-0731-4A89-A602-BDC86F77D729}"/>
                  </a:ext>
                </a:extLst>
              </p:cNvPr>
              <p:cNvPicPr/>
              <p:nvPr/>
            </p:nvPicPr>
            <p:blipFill>
              <a:blip r:embed="rId5"/>
              <a:stretch>
                <a:fillRect/>
              </a:stretch>
            </p:blipFill>
            <p:spPr>
              <a:xfrm>
                <a:off x="2462293" y="2677427"/>
                <a:ext cx="36000" cy="72000"/>
              </a:xfrm>
              <a:prstGeom prst="rect">
                <a:avLst/>
              </a:prstGeom>
            </p:spPr>
          </p:pic>
        </mc:Fallback>
      </mc:AlternateContent>
      <p:sp>
        <p:nvSpPr>
          <p:cNvPr id="5" name="Slide Number Placeholder 4">
            <a:extLst>
              <a:ext uri="{FF2B5EF4-FFF2-40B4-BE49-F238E27FC236}">
                <a16:creationId xmlns:a16="http://schemas.microsoft.com/office/drawing/2014/main" id="{33B46CEA-E0CB-468B-9105-DA0864090CF9}"/>
              </a:ext>
            </a:extLst>
          </p:cNvPr>
          <p:cNvSpPr>
            <a:spLocks noGrp="1"/>
          </p:cNvSpPr>
          <p:nvPr>
            <p:ph type="sldNum" sz="quarter" idx="12"/>
          </p:nvPr>
        </p:nvSpPr>
        <p:spPr>
          <a:xfrm>
            <a:off x="11754464" y="6375078"/>
            <a:ext cx="437536" cy="365125"/>
          </a:xfrm>
        </p:spPr>
        <p:txBody>
          <a:bodyPr/>
          <a:lstStyle/>
          <a:p>
            <a:pPr>
              <a:spcAft>
                <a:spcPts val="600"/>
              </a:spcAft>
            </a:pPr>
            <a:fld id="{6250DB80-4488-F349-8929-835326F9663C}" type="slidenum">
              <a:rPr lang="en-US" smtClean="0"/>
              <a:pPr>
                <a:spcAft>
                  <a:spcPts val="600"/>
                </a:spcAft>
              </a:pPr>
              <a:t>57</a:t>
            </a:fld>
            <a:endParaRPr lang="en-US" dirty="0"/>
          </a:p>
        </p:txBody>
      </p:sp>
    </p:spTree>
    <p:extLst>
      <p:ext uri="{BB962C8B-B14F-4D97-AF65-F5344CB8AC3E}">
        <p14:creationId xmlns:p14="http://schemas.microsoft.com/office/powerpoint/2010/main" val="24629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Straight Connector 75">
            <a:extLst>
              <a:ext uri="{FF2B5EF4-FFF2-40B4-BE49-F238E27FC236}">
                <a16:creationId xmlns:a16="http://schemas.microsoft.com/office/drawing/2014/main" id="{26CCA39D-58F2-420F-9CAF-0A7CE6F66465}"/>
              </a:ext>
            </a:extLst>
          </p:cNvPr>
          <p:cNvCxnSpPr>
            <a:cxnSpLocks/>
          </p:cNvCxnSpPr>
          <p:nvPr/>
        </p:nvCxnSpPr>
        <p:spPr>
          <a:xfrm flipV="1">
            <a:off x="1295443" y="2056190"/>
            <a:ext cx="2739178" cy="2744593"/>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33D0CD2-29E3-4B17-8768-D8C1F380B32E}"/>
              </a:ext>
            </a:extLst>
          </p:cNvPr>
          <p:cNvCxnSpPr/>
          <p:nvPr/>
        </p:nvCxnSpPr>
        <p:spPr>
          <a:xfrm>
            <a:off x="1980138" y="4115002"/>
            <a:ext cx="275435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B1FC6E92-5B13-4784-9615-F35F56FFA9E9}"/>
              </a:ext>
            </a:extLst>
          </p:cNvPr>
          <p:cNvCxnSpPr>
            <a:cxnSpLocks/>
          </p:cNvCxnSpPr>
          <p:nvPr/>
        </p:nvCxnSpPr>
        <p:spPr>
          <a:xfrm>
            <a:off x="6787376" y="2062831"/>
            <a:ext cx="2743215" cy="27396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EEBF36A-6F80-4C75-8278-3BC2D4742D4E}"/>
              </a:ext>
            </a:extLst>
          </p:cNvPr>
          <p:cNvCxnSpPr>
            <a:cxnSpLocks/>
          </p:cNvCxnSpPr>
          <p:nvPr/>
        </p:nvCxnSpPr>
        <p:spPr>
          <a:xfrm flipV="1">
            <a:off x="6787377" y="3088433"/>
            <a:ext cx="3443054" cy="1709263"/>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Choice with Perfect Complements – 1</a:t>
            </a:r>
            <a:endParaRPr lang="en-CA" i="1" dirty="0">
              <a:solidFill>
                <a:srgbClr val="2F2873"/>
              </a:solidFill>
            </a:endParaRP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58</a:t>
            </a:fld>
            <a:endParaRPr lang="en-US" dirty="0"/>
          </a:p>
        </p:txBody>
      </p:sp>
      <p:sp>
        <p:nvSpPr>
          <p:cNvPr id="6" name="Content Placeholder 5">
            <a:extLst>
              <a:ext uri="{FF2B5EF4-FFF2-40B4-BE49-F238E27FC236}">
                <a16:creationId xmlns:a16="http://schemas.microsoft.com/office/drawing/2014/main" id="{D8BC1347-3E81-464B-8BCA-D5A11356A838}"/>
              </a:ext>
            </a:extLst>
          </p:cNvPr>
          <p:cNvSpPr>
            <a:spLocks noGrp="1"/>
          </p:cNvSpPr>
          <p:nvPr>
            <p:ph idx="1"/>
          </p:nvPr>
        </p:nvSpPr>
        <p:spPr/>
        <p:txBody>
          <a:bodyPr/>
          <a:lstStyle/>
          <a:p>
            <a:endParaRPr lang="en-US" altLang="en-US" dirty="0"/>
          </a:p>
          <a:p>
            <a:endParaRPr lang="en-CA" dirty="0"/>
          </a:p>
          <a:p>
            <a:pPr marL="0" indent="0">
              <a:buNone/>
            </a:pPr>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939FB771-3BC9-4A9E-A2F9-62F54C491170}"/>
                  </a:ext>
                </a:extLst>
              </p:cNvPr>
              <p:cNvSpPr txBox="1"/>
              <p:nvPr/>
            </p:nvSpPr>
            <p:spPr>
              <a:xfrm>
                <a:off x="1025690" y="1510508"/>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33" name="TextBox 32">
                <a:extLst>
                  <a:ext uri="{FF2B5EF4-FFF2-40B4-BE49-F238E27FC236}">
                    <a16:creationId xmlns:a16="http://schemas.microsoft.com/office/drawing/2014/main" id="{939FB771-3BC9-4A9E-A2F9-62F54C491170}"/>
                  </a:ext>
                </a:extLst>
              </p:cNvPr>
              <p:cNvSpPr txBox="1">
                <a:spLocks noRot="1" noChangeAspect="1" noMove="1" noResize="1" noEditPoints="1" noAdjustHandles="1" noChangeArrowheads="1" noChangeShapeType="1" noTextEdit="1"/>
              </p:cNvSpPr>
              <p:nvPr/>
            </p:nvSpPr>
            <p:spPr>
              <a:xfrm>
                <a:off x="1025690" y="1510508"/>
                <a:ext cx="289560" cy="369332"/>
              </a:xfrm>
              <a:prstGeom prst="rect">
                <a:avLst/>
              </a:prstGeom>
              <a:blipFill>
                <a:blip r:embed="rId5"/>
                <a:stretch>
                  <a:fillRect r="-8333"/>
                </a:stretch>
              </a:blipFill>
            </p:spPr>
            <p:txBody>
              <a:bodyPr/>
              <a:lstStyle/>
              <a:p>
                <a:r>
                  <a:rPr lang="en-CA">
                    <a:noFill/>
                  </a:rPr>
                  <a:t> </a:t>
                </a:r>
              </a:p>
            </p:txBody>
          </p:sp>
        </mc:Fallback>
      </mc:AlternateContent>
      <p:cxnSp>
        <p:nvCxnSpPr>
          <p:cNvPr id="34" name="Straight Connector 33">
            <a:extLst>
              <a:ext uri="{FF2B5EF4-FFF2-40B4-BE49-F238E27FC236}">
                <a16:creationId xmlns:a16="http://schemas.microsoft.com/office/drawing/2014/main" id="{1E9E41C7-3E58-4207-99F5-087EB657E220}"/>
              </a:ext>
            </a:extLst>
          </p:cNvPr>
          <p:cNvCxnSpPr>
            <a:cxnSpLocks/>
          </p:cNvCxnSpPr>
          <p:nvPr/>
        </p:nvCxnSpPr>
        <p:spPr>
          <a:xfrm>
            <a:off x="1300961" y="1606207"/>
            <a:ext cx="0" cy="3211556"/>
          </a:xfrm>
          <a:prstGeom prst="line">
            <a:avLst/>
          </a:prstGeom>
          <a:ln w="19050"/>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CDB393DA-74BE-4496-955E-4A4BF44FB6C6}"/>
              </a:ext>
            </a:extLst>
          </p:cNvPr>
          <p:cNvCxnSpPr>
            <a:cxnSpLocks/>
          </p:cNvCxnSpPr>
          <p:nvPr/>
        </p:nvCxnSpPr>
        <p:spPr>
          <a:xfrm>
            <a:off x="1289810" y="4812187"/>
            <a:ext cx="412223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049293BF-5234-4978-97A2-CC851F5FC07F}"/>
              </a:ext>
            </a:extLst>
          </p:cNvPr>
          <p:cNvCxnSpPr/>
          <p:nvPr/>
        </p:nvCxnSpPr>
        <p:spPr>
          <a:xfrm>
            <a:off x="1984901" y="2067594"/>
            <a:ext cx="0" cy="20505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3B783C1-5291-43A4-9740-68CD225B418A}"/>
              </a:ext>
            </a:extLst>
          </p:cNvPr>
          <p:cNvCxnSpPr>
            <a:cxnSpLocks/>
          </p:cNvCxnSpPr>
          <p:nvPr/>
        </p:nvCxnSpPr>
        <p:spPr>
          <a:xfrm flipH="1">
            <a:off x="2254828" y="2082085"/>
            <a:ext cx="4567" cy="1760571"/>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BFE12E6-18A3-4999-A6C5-C24A847387B2}"/>
              </a:ext>
            </a:extLst>
          </p:cNvPr>
          <p:cNvCxnSpPr>
            <a:cxnSpLocks/>
          </p:cNvCxnSpPr>
          <p:nvPr/>
        </p:nvCxnSpPr>
        <p:spPr>
          <a:xfrm>
            <a:off x="2259395" y="3845908"/>
            <a:ext cx="2446307"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0DD63888-868A-4797-842A-2ABAE364D2DB}"/>
              </a:ext>
            </a:extLst>
          </p:cNvPr>
          <p:cNvCxnSpPr>
            <a:cxnSpLocks/>
          </p:cNvCxnSpPr>
          <p:nvPr/>
        </p:nvCxnSpPr>
        <p:spPr>
          <a:xfrm>
            <a:off x="6787377" y="1596479"/>
            <a:ext cx="0" cy="3211556"/>
          </a:xfrm>
          <a:prstGeom prst="line">
            <a:avLst/>
          </a:prstGeom>
          <a:ln w="19050"/>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F4774EA0-4B42-4E43-B9A8-7695565FA0F0}"/>
              </a:ext>
            </a:extLst>
          </p:cNvPr>
          <p:cNvCxnSpPr>
            <a:cxnSpLocks/>
          </p:cNvCxnSpPr>
          <p:nvPr/>
        </p:nvCxnSpPr>
        <p:spPr>
          <a:xfrm>
            <a:off x="6776226" y="4802459"/>
            <a:ext cx="4122231" cy="0"/>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55FBB623-17E3-4C4C-928D-40EAA2E750CB}"/>
                  </a:ext>
                </a:extLst>
              </p:cNvPr>
              <p:cNvSpPr txBox="1"/>
              <p:nvPr/>
            </p:nvSpPr>
            <p:spPr>
              <a:xfrm>
                <a:off x="10662164" y="474558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56" name="TextBox 55">
                <a:extLst>
                  <a:ext uri="{FF2B5EF4-FFF2-40B4-BE49-F238E27FC236}">
                    <a16:creationId xmlns:a16="http://schemas.microsoft.com/office/drawing/2014/main" id="{55FBB623-17E3-4C4C-928D-40EAA2E750CB}"/>
                  </a:ext>
                </a:extLst>
              </p:cNvPr>
              <p:cNvSpPr txBox="1">
                <a:spLocks noRot="1" noChangeAspect="1" noMove="1" noResize="1" noEditPoints="1" noAdjustHandles="1" noChangeArrowheads="1" noChangeShapeType="1" noTextEdit="1"/>
              </p:cNvSpPr>
              <p:nvPr/>
            </p:nvSpPr>
            <p:spPr>
              <a:xfrm>
                <a:off x="10662164" y="4745589"/>
                <a:ext cx="289560" cy="369332"/>
              </a:xfrm>
              <a:prstGeom prst="rect">
                <a:avLst/>
              </a:prstGeom>
              <a:blipFill>
                <a:blip r:embed="rId6"/>
                <a:stretch>
                  <a:fillRect r="-12500"/>
                </a:stretch>
              </a:blipFill>
            </p:spPr>
            <p:txBody>
              <a:bodyPr/>
              <a:lstStyle/>
              <a:p>
                <a:r>
                  <a:rPr lang="en-CA">
                    <a:noFill/>
                  </a:rPr>
                  <a:t> </a:t>
                </a:r>
              </a:p>
            </p:txBody>
          </p:sp>
        </mc:Fallback>
      </mc:AlternateContent>
      <p:cxnSp>
        <p:nvCxnSpPr>
          <p:cNvPr id="57" name="Straight Connector 56">
            <a:extLst>
              <a:ext uri="{FF2B5EF4-FFF2-40B4-BE49-F238E27FC236}">
                <a16:creationId xmlns:a16="http://schemas.microsoft.com/office/drawing/2014/main" id="{2E2996A5-97B4-405D-89F9-DF11814DABC8}"/>
              </a:ext>
            </a:extLst>
          </p:cNvPr>
          <p:cNvCxnSpPr>
            <a:cxnSpLocks/>
          </p:cNvCxnSpPr>
          <p:nvPr/>
        </p:nvCxnSpPr>
        <p:spPr>
          <a:xfrm>
            <a:off x="8610049" y="2043570"/>
            <a:ext cx="0" cy="184676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750CDE02-C8E9-42EF-8E92-46A99E88752A}"/>
              </a:ext>
            </a:extLst>
          </p:cNvPr>
          <p:cNvCxnSpPr>
            <a:cxnSpLocks/>
          </p:cNvCxnSpPr>
          <p:nvPr/>
        </p:nvCxnSpPr>
        <p:spPr>
          <a:xfrm flipV="1">
            <a:off x="8164090" y="4110037"/>
            <a:ext cx="2033390" cy="496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AADB90B0-D00B-4B1D-82BC-1DB853730E0A}"/>
              </a:ext>
            </a:extLst>
          </p:cNvPr>
          <p:cNvCxnSpPr>
            <a:cxnSpLocks/>
          </p:cNvCxnSpPr>
          <p:nvPr/>
        </p:nvCxnSpPr>
        <p:spPr>
          <a:xfrm>
            <a:off x="8161919" y="2058068"/>
            <a:ext cx="0" cy="205693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63619DB7-AE87-49CB-94AD-3A5415DF79E8}"/>
              </a:ext>
            </a:extLst>
          </p:cNvPr>
          <p:cNvCxnSpPr>
            <a:cxnSpLocks/>
          </p:cNvCxnSpPr>
          <p:nvPr/>
        </p:nvCxnSpPr>
        <p:spPr>
          <a:xfrm>
            <a:off x="8600321" y="3887490"/>
            <a:ext cx="1597447" cy="1085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0" name="TextBox 69">
                <a:extLst>
                  <a:ext uri="{FF2B5EF4-FFF2-40B4-BE49-F238E27FC236}">
                    <a16:creationId xmlns:a16="http://schemas.microsoft.com/office/drawing/2014/main" id="{C0918F72-89B2-4D3C-BD39-4A61148BA809}"/>
                  </a:ext>
                </a:extLst>
              </p:cNvPr>
              <p:cNvSpPr txBox="1"/>
              <p:nvPr/>
            </p:nvSpPr>
            <p:spPr>
              <a:xfrm>
                <a:off x="5168571" y="4773275"/>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70" name="TextBox 69">
                <a:extLst>
                  <a:ext uri="{FF2B5EF4-FFF2-40B4-BE49-F238E27FC236}">
                    <a16:creationId xmlns:a16="http://schemas.microsoft.com/office/drawing/2014/main" id="{C0918F72-89B2-4D3C-BD39-4A61148BA809}"/>
                  </a:ext>
                </a:extLst>
              </p:cNvPr>
              <p:cNvSpPr txBox="1">
                <a:spLocks noRot="1" noChangeAspect="1" noMove="1" noResize="1" noEditPoints="1" noAdjustHandles="1" noChangeArrowheads="1" noChangeShapeType="1" noTextEdit="1"/>
              </p:cNvSpPr>
              <p:nvPr/>
            </p:nvSpPr>
            <p:spPr>
              <a:xfrm>
                <a:off x="5168571" y="4773275"/>
                <a:ext cx="289560" cy="369332"/>
              </a:xfrm>
              <a:prstGeom prst="rect">
                <a:avLst/>
              </a:prstGeom>
              <a:blipFill>
                <a:blip r:embed="rId7"/>
                <a:stretch>
                  <a:fillRect r="-12766"/>
                </a:stretch>
              </a:blipFill>
            </p:spPr>
            <p:txBody>
              <a:bodyPr/>
              <a:lstStyle/>
              <a:p>
                <a:r>
                  <a:rPr lang="en-CA">
                    <a:noFill/>
                  </a:rPr>
                  <a:t> </a:t>
                </a:r>
              </a:p>
            </p:txBody>
          </p:sp>
        </mc:Fallback>
      </mc:AlternateContent>
      <p:cxnSp>
        <p:nvCxnSpPr>
          <p:cNvPr id="71" name="Straight Connector 70">
            <a:extLst>
              <a:ext uri="{FF2B5EF4-FFF2-40B4-BE49-F238E27FC236}">
                <a16:creationId xmlns:a16="http://schemas.microsoft.com/office/drawing/2014/main" id="{F0DCB8BC-7AA1-4F2C-ADF9-E5560F48C98E}"/>
              </a:ext>
            </a:extLst>
          </p:cNvPr>
          <p:cNvCxnSpPr>
            <a:cxnSpLocks/>
          </p:cNvCxnSpPr>
          <p:nvPr/>
        </p:nvCxnSpPr>
        <p:spPr>
          <a:xfrm>
            <a:off x="1297235" y="3445612"/>
            <a:ext cx="3427923" cy="13665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Flowchart: Connector 72">
            <a:extLst>
              <a:ext uri="{FF2B5EF4-FFF2-40B4-BE49-F238E27FC236}">
                <a16:creationId xmlns:a16="http://schemas.microsoft.com/office/drawing/2014/main" id="{8988A483-E8DC-4D18-AE58-63B513A0ECF9}"/>
              </a:ext>
            </a:extLst>
          </p:cNvPr>
          <p:cNvSpPr/>
          <p:nvPr/>
        </p:nvSpPr>
        <p:spPr>
          <a:xfrm rot="21356422" flipV="1">
            <a:off x="2234643" y="3817737"/>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mc:AlternateContent xmlns:mc="http://schemas.openxmlformats.org/markup-compatibility/2006" xmlns:a14="http://schemas.microsoft.com/office/drawing/2010/main">
        <mc:Choice Requires="a14">
          <p:sp>
            <p:nvSpPr>
              <p:cNvPr id="75" name="TextBox 74">
                <a:extLst>
                  <a:ext uri="{FF2B5EF4-FFF2-40B4-BE49-F238E27FC236}">
                    <a16:creationId xmlns:a16="http://schemas.microsoft.com/office/drawing/2014/main" id="{29953FFD-5F1E-4A85-86C5-ADF7A0C745B1}"/>
                  </a:ext>
                </a:extLst>
              </p:cNvPr>
              <p:cNvSpPr txBox="1"/>
              <p:nvPr/>
            </p:nvSpPr>
            <p:spPr>
              <a:xfrm>
                <a:off x="6519755" y="1489512"/>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75" name="TextBox 74">
                <a:extLst>
                  <a:ext uri="{FF2B5EF4-FFF2-40B4-BE49-F238E27FC236}">
                    <a16:creationId xmlns:a16="http://schemas.microsoft.com/office/drawing/2014/main" id="{29953FFD-5F1E-4A85-86C5-ADF7A0C745B1}"/>
                  </a:ext>
                </a:extLst>
              </p:cNvPr>
              <p:cNvSpPr txBox="1">
                <a:spLocks noRot="1" noChangeAspect="1" noMove="1" noResize="1" noEditPoints="1" noAdjustHandles="1" noChangeArrowheads="1" noChangeShapeType="1" noTextEdit="1"/>
              </p:cNvSpPr>
              <p:nvPr/>
            </p:nvSpPr>
            <p:spPr>
              <a:xfrm>
                <a:off x="6519755" y="1489512"/>
                <a:ext cx="289560" cy="369332"/>
              </a:xfrm>
              <a:prstGeom prst="rect">
                <a:avLst/>
              </a:prstGeom>
              <a:blipFill>
                <a:blip r:embed="rId8"/>
                <a:stretch>
                  <a:fillRect r="-8511"/>
                </a:stretch>
              </a:blipFill>
            </p:spPr>
            <p:txBody>
              <a:bodyPr/>
              <a:lstStyle/>
              <a:p>
                <a:r>
                  <a:rPr lang="en-CA">
                    <a:noFill/>
                  </a:rPr>
                  <a:t> </a:t>
                </a:r>
              </a:p>
            </p:txBody>
          </p:sp>
        </mc:Fallback>
      </mc:AlternateContent>
      <p:sp>
        <p:nvSpPr>
          <p:cNvPr id="83" name="Flowchart: Connector 82">
            <a:extLst>
              <a:ext uri="{FF2B5EF4-FFF2-40B4-BE49-F238E27FC236}">
                <a16:creationId xmlns:a16="http://schemas.microsoft.com/office/drawing/2014/main" id="{DA5EE0A3-3196-4CED-8CEE-4DE9A763B1D6}"/>
              </a:ext>
            </a:extLst>
          </p:cNvPr>
          <p:cNvSpPr/>
          <p:nvPr/>
        </p:nvSpPr>
        <p:spPr>
          <a:xfrm rot="21356422" flipV="1">
            <a:off x="8581087" y="3866563"/>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cxnSp>
        <p:nvCxnSpPr>
          <p:cNvPr id="99" name="Straight Arrow Connector 98">
            <a:extLst>
              <a:ext uri="{FF2B5EF4-FFF2-40B4-BE49-F238E27FC236}">
                <a16:creationId xmlns:a16="http://schemas.microsoft.com/office/drawing/2014/main" id="{58D38743-ECAB-4E50-8D69-3C429820DCBA}"/>
              </a:ext>
            </a:extLst>
          </p:cNvPr>
          <p:cNvCxnSpPr>
            <a:cxnSpLocks/>
          </p:cNvCxnSpPr>
          <p:nvPr/>
        </p:nvCxnSpPr>
        <p:spPr>
          <a:xfrm rot="21600000" flipH="1">
            <a:off x="3378731" y="2740916"/>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p:cxnSp>
        <p:nvCxnSpPr>
          <p:cNvPr id="100" name="Straight Arrow Connector 99">
            <a:extLst>
              <a:ext uri="{FF2B5EF4-FFF2-40B4-BE49-F238E27FC236}">
                <a16:creationId xmlns:a16="http://schemas.microsoft.com/office/drawing/2014/main" id="{D7C943A5-CD48-4AB3-89C3-3B8ACB77F374}"/>
              </a:ext>
            </a:extLst>
          </p:cNvPr>
          <p:cNvCxnSpPr>
            <a:cxnSpLocks/>
          </p:cNvCxnSpPr>
          <p:nvPr/>
        </p:nvCxnSpPr>
        <p:spPr>
          <a:xfrm rot="16200000" flipH="1">
            <a:off x="8912659" y="324676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01" name="TextBox 100">
                <a:extLst>
                  <a:ext uri="{FF2B5EF4-FFF2-40B4-BE49-F238E27FC236}">
                    <a16:creationId xmlns:a16="http://schemas.microsoft.com/office/drawing/2014/main" id="{9387C49E-0EF8-4B99-8557-DDCBEB668BA2}"/>
                  </a:ext>
                </a:extLst>
              </p:cNvPr>
              <p:cNvSpPr txBox="1"/>
              <p:nvPr/>
            </p:nvSpPr>
            <p:spPr>
              <a:xfrm>
                <a:off x="3819416" y="2440900"/>
                <a:ext cx="1044934" cy="5517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CA" altLang="en-US" sz="1600" b="0" i="1" smtClean="0">
                              <a:latin typeface="Cambria Math" panose="02040503050406030204" pitchFamily="18" charset="0"/>
                            </a:rPr>
                          </m:ctrlPr>
                        </m:fPr>
                        <m:num>
                          <m:r>
                            <a:rPr lang="en-CA" altLang="en-US" sz="1600" b="0" i="1" smtClean="0">
                              <a:latin typeface="Cambria Math" panose="02040503050406030204" pitchFamily="18" charset="0"/>
                            </a:rPr>
                            <m:t>𝑌</m:t>
                          </m:r>
                        </m:num>
                        <m:den>
                          <m:r>
                            <a:rPr lang="en-CA" altLang="en-US" sz="1600" b="0" i="1" smtClean="0">
                              <a:latin typeface="Cambria Math" panose="02040503050406030204" pitchFamily="18" charset="0"/>
                            </a:rPr>
                            <m:t>𝑋</m:t>
                          </m:r>
                        </m:den>
                      </m:f>
                      <m:r>
                        <a:rPr lang="en-CA" altLang="en-US" sz="1600" b="0" i="0" smtClean="0">
                          <a:latin typeface="Cambria Math" panose="02040503050406030204" pitchFamily="18" charset="0"/>
                        </a:rPr>
                        <m:t>=1</m:t>
                      </m:r>
                    </m:oMath>
                  </m:oMathPara>
                </a14:m>
                <a:endParaRPr lang="en-CA" altLang="en-US" sz="1600" b="0" dirty="0"/>
              </a:p>
            </p:txBody>
          </p:sp>
        </mc:Choice>
        <mc:Fallback xmlns="">
          <p:sp>
            <p:nvSpPr>
              <p:cNvPr id="101" name="TextBox 100">
                <a:extLst>
                  <a:ext uri="{FF2B5EF4-FFF2-40B4-BE49-F238E27FC236}">
                    <a16:creationId xmlns:a16="http://schemas.microsoft.com/office/drawing/2014/main" id="{9387C49E-0EF8-4B99-8557-DDCBEB668BA2}"/>
                  </a:ext>
                </a:extLst>
              </p:cNvPr>
              <p:cNvSpPr txBox="1">
                <a:spLocks noRot="1" noChangeAspect="1" noMove="1" noResize="1" noEditPoints="1" noAdjustHandles="1" noChangeArrowheads="1" noChangeShapeType="1" noTextEdit="1"/>
              </p:cNvSpPr>
              <p:nvPr/>
            </p:nvSpPr>
            <p:spPr>
              <a:xfrm>
                <a:off x="3819416" y="2440900"/>
                <a:ext cx="1044934" cy="551754"/>
              </a:xfrm>
              <a:prstGeom prst="rect">
                <a:avLst/>
              </a:prstGeom>
              <a:blipFill>
                <a:blip r:embed="rId11"/>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2" name="TextBox 101">
                <a:extLst>
                  <a:ext uri="{FF2B5EF4-FFF2-40B4-BE49-F238E27FC236}">
                    <a16:creationId xmlns:a16="http://schemas.microsoft.com/office/drawing/2014/main" id="{D8BAAB5F-DDDF-4622-9802-C22DB8D5F2E1}"/>
                  </a:ext>
                </a:extLst>
              </p:cNvPr>
              <p:cNvSpPr txBox="1"/>
              <p:nvPr/>
            </p:nvSpPr>
            <p:spPr>
              <a:xfrm>
                <a:off x="8711908" y="2398915"/>
                <a:ext cx="1044934" cy="57458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CA" altLang="en-US" sz="1600" b="0" i="1" smtClean="0">
                              <a:latin typeface="Cambria Math" panose="02040503050406030204" pitchFamily="18" charset="0"/>
                            </a:rPr>
                          </m:ctrlPr>
                        </m:fPr>
                        <m:num>
                          <m:r>
                            <a:rPr lang="en-CA" altLang="en-US" sz="1600" b="0" i="1" smtClean="0">
                              <a:latin typeface="Cambria Math" panose="02040503050406030204" pitchFamily="18" charset="0"/>
                            </a:rPr>
                            <m:t>𝑌</m:t>
                          </m:r>
                        </m:num>
                        <m:den>
                          <m:r>
                            <a:rPr lang="en-CA" altLang="en-US" sz="1600" b="0" i="1" smtClean="0">
                              <a:latin typeface="Cambria Math" panose="02040503050406030204" pitchFamily="18" charset="0"/>
                            </a:rPr>
                            <m:t>𝑋</m:t>
                          </m:r>
                        </m:den>
                      </m:f>
                      <m:r>
                        <a:rPr lang="en-CA" altLang="en-US" sz="1600" b="0" i="0" smtClean="0">
                          <a:latin typeface="Cambria Math" panose="02040503050406030204" pitchFamily="18" charset="0"/>
                        </a:rPr>
                        <m:t>=</m:t>
                      </m:r>
                      <m:f>
                        <m:fPr>
                          <m:ctrlPr>
                            <a:rPr lang="en-CA" altLang="en-US" sz="1600" b="0" i="1" smtClean="0">
                              <a:latin typeface="Cambria Math" panose="02040503050406030204" pitchFamily="18" charset="0"/>
                            </a:rPr>
                          </m:ctrlPr>
                        </m:fPr>
                        <m:num>
                          <m:r>
                            <a:rPr lang="en-CA" altLang="en-US" sz="1600" b="0" i="1" smtClean="0">
                              <a:latin typeface="Cambria Math" panose="02040503050406030204" pitchFamily="18" charset="0"/>
                            </a:rPr>
                            <m:t>1</m:t>
                          </m:r>
                        </m:num>
                        <m:den>
                          <m:r>
                            <a:rPr lang="en-CA" altLang="en-US" sz="1600" b="0" i="1" smtClean="0">
                              <a:latin typeface="Cambria Math" panose="02040503050406030204" pitchFamily="18" charset="0"/>
                            </a:rPr>
                            <m:t>2</m:t>
                          </m:r>
                        </m:den>
                      </m:f>
                    </m:oMath>
                  </m:oMathPara>
                </a14:m>
                <a:endParaRPr lang="en-CA" altLang="en-US" sz="1600" b="0" dirty="0"/>
              </a:p>
            </p:txBody>
          </p:sp>
        </mc:Choice>
        <mc:Fallback xmlns="">
          <p:sp>
            <p:nvSpPr>
              <p:cNvPr id="102" name="TextBox 101">
                <a:extLst>
                  <a:ext uri="{FF2B5EF4-FFF2-40B4-BE49-F238E27FC236}">
                    <a16:creationId xmlns:a16="http://schemas.microsoft.com/office/drawing/2014/main" id="{D8BAAB5F-DDDF-4622-9802-C22DB8D5F2E1}"/>
                  </a:ext>
                </a:extLst>
              </p:cNvPr>
              <p:cNvSpPr txBox="1">
                <a:spLocks noRot="1" noChangeAspect="1" noMove="1" noResize="1" noEditPoints="1" noAdjustHandles="1" noChangeArrowheads="1" noChangeShapeType="1" noTextEdit="1"/>
              </p:cNvSpPr>
              <p:nvPr/>
            </p:nvSpPr>
            <p:spPr>
              <a:xfrm>
                <a:off x="8711908" y="2398915"/>
                <a:ext cx="1044934" cy="574581"/>
              </a:xfrm>
              <a:prstGeom prst="rect">
                <a:avLst/>
              </a:prstGeom>
              <a:blipFill>
                <a:blip r:embed="rId22"/>
                <a:stretch>
                  <a:fillRect/>
                </a:stretch>
              </a:blipFill>
            </p:spPr>
            <p:txBody>
              <a:bodyPr/>
              <a:lstStyle/>
              <a:p>
                <a:r>
                  <a:rPr lang="en-CA">
                    <a:noFill/>
                  </a:rPr>
                  <a:t> </a:t>
                </a:r>
              </a:p>
            </p:txBody>
          </p:sp>
        </mc:Fallback>
      </mc:AlternateContent>
      <p:sp>
        <p:nvSpPr>
          <p:cNvPr id="103" name="TextBox 102">
            <a:extLst>
              <a:ext uri="{FF2B5EF4-FFF2-40B4-BE49-F238E27FC236}">
                <a16:creationId xmlns:a16="http://schemas.microsoft.com/office/drawing/2014/main" id="{EA07410A-BB36-4EFD-A4B6-1ABE5A34504A}"/>
              </a:ext>
            </a:extLst>
          </p:cNvPr>
          <p:cNvSpPr txBox="1"/>
          <p:nvPr/>
        </p:nvSpPr>
        <p:spPr>
          <a:xfrm>
            <a:off x="1788559" y="4807294"/>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104" name="TextBox 103">
            <a:extLst>
              <a:ext uri="{FF2B5EF4-FFF2-40B4-BE49-F238E27FC236}">
                <a16:creationId xmlns:a16="http://schemas.microsoft.com/office/drawing/2014/main" id="{0D8E2019-CA4F-4B6B-A7D8-F95665F1B22D}"/>
              </a:ext>
            </a:extLst>
          </p:cNvPr>
          <p:cNvSpPr txBox="1"/>
          <p:nvPr/>
        </p:nvSpPr>
        <p:spPr>
          <a:xfrm>
            <a:off x="2476635" y="4813516"/>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105" name="TextBox 104">
            <a:extLst>
              <a:ext uri="{FF2B5EF4-FFF2-40B4-BE49-F238E27FC236}">
                <a16:creationId xmlns:a16="http://schemas.microsoft.com/office/drawing/2014/main" id="{4F3DA590-B156-4347-AAFE-5869E77FB5BF}"/>
              </a:ext>
            </a:extLst>
          </p:cNvPr>
          <p:cNvSpPr txBox="1"/>
          <p:nvPr/>
        </p:nvSpPr>
        <p:spPr>
          <a:xfrm>
            <a:off x="4474569" y="4820402"/>
            <a:ext cx="53517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106" name="TextBox 105">
            <a:extLst>
              <a:ext uri="{FF2B5EF4-FFF2-40B4-BE49-F238E27FC236}">
                <a16:creationId xmlns:a16="http://schemas.microsoft.com/office/drawing/2014/main" id="{9A72A5DD-3107-4C7E-8075-D54A17F8A851}"/>
              </a:ext>
            </a:extLst>
          </p:cNvPr>
          <p:cNvSpPr txBox="1"/>
          <p:nvPr/>
        </p:nvSpPr>
        <p:spPr>
          <a:xfrm>
            <a:off x="3154330" y="4819996"/>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107" name="TextBox 106">
            <a:extLst>
              <a:ext uri="{FF2B5EF4-FFF2-40B4-BE49-F238E27FC236}">
                <a16:creationId xmlns:a16="http://schemas.microsoft.com/office/drawing/2014/main" id="{016543FB-67F5-438A-A4E4-4BC7C422F3EF}"/>
              </a:ext>
            </a:extLst>
          </p:cNvPr>
          <p:cNvSpPr txBox="1"/>
          <p:nvPr/>
        </p:nvSpPr>
        <p:spPr>
          <a:xfrm>
            <a:off x="3830591" y="4816439"/>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108" name="TextBox 107">
            <a:extLst>
              <a:ext uri="{FF2B5EF4-FFF2-40B4-BE49-F238E27FC236}">
                <a16:creationId xmlns:a16="http://schemas.microsoft.com/office/drawing/2014/main" id="{5FF44A52-AFB9-4DF3-97CA-78FF7955F9A1}"/>
              </a:ext>
            </a:extLst>
          </p:cNvPr>
          <p:cNvSpPr txBox="1"/>
          <p:nvPr/>
        </p:nvSpPr>
        <p:spPr>
          <a:xfrm>
            <a:off x="939011" y="4774869"/>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109" name="TextBox 108">
            <a:extLst>
              <a:ext uri="{FF2B5EF4-FFF2-40B4-BE49-F238E27FC236}">
                <a16:creationId xmlns:a16="http://schemas.microsoft.com/office/drawing/2014/main" id="{356E48DB-DB04-4A8D-9599-C18950CDC243}"/>
              </a:ext>
            </a:extLst>
          </p:cNvPr>
          <p:cNvSpPr txBox="1"/>
          <p:nvPr/>
        </p:nvSpPr>
        <p:spPr>
          <a:xfrm>
            <a:off x="917581" y="3954523"/>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110" name="TextBox 109">
            <a:extLst>
              <a:ext uri="{FF2B5EF4-FFF2-40B4-BE49-F238E27FC236}">
                <a16:creationId xmlns:a16="http://schemas.microsoft.com/office/drawing/2014/main" id="{CA8D1545-4DBF-43AA-87AB-DA8474DDF96E}"/>
              </a:ext>
            </a:extLst>
          </p:cNvPr>
          <p:cNvSpPr txBox="1"/>
          <p:nvPr/>
        </p:nvSpPr>
        <p:spPr>
          <a:xfrm>
            <a:off x="919541" y="3281267"/>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111" name="TextBox 110">
            <a:extLst>
              <a:ext uri="{FF2B5EF4-FFF2-40B4-BE49-F238E27FC236}">
                <a16:creationId xmlns:a16="http://schemas.microsoft.com/office/drawing/2014/main" id="{1EE7F843-A32E-4065-A918-E8665785D781}"/>
              </a:ext>
            </a:extLst>
          </p:cNvPr>
          <p:cNvSpPr txBox="1"/>
          <p:nvPr/>
        </p:nvSpPr>
        <p:spPr>
          <a:xfrm>
            <a:off x="912713" y="259108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112" name="TextBox 111">
            <a:extLst>
              <a:ext uri="{FF2B5EF4-FFF2-40B4-BE49-F238E27FC236}">
                <a16:creationId xmlns:a16="http://schemas.microsoft.com/office/drawing/2014/main" id="{C17A5C04-0A53-4056-AE7F-95090C388B97}"/>
              </a:ext>
            </a:extLst>
          </p:cNvPr>
          <p:cNvSpPr txBox="1"/>
          <p:nvPr/>
        </p:nvSpPr>
        <p:spPr>
          <a:xfrm>
            <a:off x="911694" y="191428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117" name="TextBox 116">
            <a:extLst>
              <a:ext uri="{FF2B5EF4-FFF2-40B4-BE49-F238E27FC236}">
                <a16:creationId xmlns:a16="http://schemas.microsoft.com/office/drawing/2014/main" id="{14C717F7-67FC-47E9-844F-5BE1768803EC}"/>
              </a:ext>
            </a:extLst>
          </p:cNvPr>
          <p:cNvSpPr txBox="1"/>
          <p:nvPr/>
        </p:nvSpPr>
        <p:spPr>
          <a:xfrm>
            <a:off x="6442335" y="4763352"/>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118" name="TextBox 117">
            <a:extLst>
              <a:ext uri="{FF2B5EF4-FFF2-40B4-BE49-F238E27FC236}">
                <a16:creationId xmlns:a16="http://schemas.microsoft.com/office/drawing/2014/main" id="{9991DA74-4A0D-4D02-8A40-4BEB9CE09E94}"/>
              </a:ext>
            </a:extLst>
          </p:cNvPr>
          <p:cNvSpPr txBox="1"/>
          <p:nvPr/>
        </p:nvSpPr>
        <p:spPr>
          <a:xfrm>
            <a:off x="7272728" y="480097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119" name="TextBox 118">
            <a:extLst>
              <a:ext uri="{FF2B5EF4-FFF2-40B4-BE49-F238E27FC236}">
                <a16:creationId xmlns:a16="http://schemas.microsoft.com/office/drawing/2014/main" id="{5ACD8469-32D3-400A-B47D-77FA7FE24A9E}"/>
              </a:ext>
            </a:extLst>
          </p:cNvPr>
          <p:cNvSpPr txBox="1"/>
          <p:nvPr/>
        </p:nvSpPr>
        <p:spPr>
          <a:xfrm>
            <a:off x="7952832" y="480418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121" name="TextBox 120">
            <a:extLst>
              <a:ext uri="{FF2B5EF4-FFF2-40B4-BE49-F238E27FC236}">
                <a16:creationId xmlns:a16="http://schemas.microsoft.com/office/drawing/2014/main" id="{989B859B-EA47-44E6-92AC-4E4C2EBC6C02}"/>
              </a:ext>
            </a:extLst>
          </p:cNvPr>
          <p:cNvSpPr txBox="1"/>
          <p:nvPr/>
        </p:nvSpPr>
        <p:spPr>
          <a:xfrm>
            <a:off x="8646140" y="480343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122" name="TextBox 121">
            <a:extLst>
              <a:ext uri="{FF2B5EF4-FFF2-40B4-BE49-F238E27FC236}">
                <a16:creationId xmlns:a16="http://schemas.microsoft.com/office/drawing/2014/main" id="{BF82EEAD-AEE1-4881-A786-9A079F291B67}"/>
              </a:ext>
            </a:extLst>
          </p:cNvPr>
          <p:cNvSpPr txBox="1"/>
          <p:nvPr/>
        </p:nvSpPr>
        <p:spPr>
          <a:xfrm>
            <a:off x="9325775" y="480378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123" name="TextBox 122">
            <a:extLst>
              <a:ext uri="{FF2B5EF4-FFF2-40B4-BE49-F238E27FC236}">
                <a16:creationId xmlns:a16="http://schemas.microsoft.com/office/drawing/2014/main" id="{8E070EA8-D71B-42E5-82A5-B10872685FCC}"/>
              </a:ext>
            </a:extLst>
          </p:cNvPr>
          <p:cNvSpPr txBox="1"/>
          <p:nvPr/>
        </p:nvSpPr>
        <p:spPr>
          <a:xfrm>
            <a:off x="9920923" y="4804121"/>
            <a:ext cx="590693"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sp>
        <p:nvSpPr>
          <p:cNvPr id="124" name="TextBox 123">
            <a:extLst>
              <a:ext uri="{FF2B5EF4-FFF2-40B4-BE49-F238E27FC236}">
                <a16:creationId xmlns:a16="http://schemas.microsoft.com/office/drawing/2014/main" id="{9C92F933-C1E0-43B5-B5F2-9409C79F5352}"/>
              </a:ext>
            </a:extLst>
          </p:cNvPr>
          <p:cNvSpPr txBox="1"/>
          <p:nvPr/>
        </p:nvSpPr>
        <p:spPr>
          <a:xfrm>
            <a:off x="6397044" y="3951385"/>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126" name="TextBox 125">
            <a:extLst>
              <a:ext uri="{FF2B5EF4-FFF2-40B4-BE49-F238E27FC236}">
                <a16:creationId xmlns:a16="http://schemas.microsoft.com/office/drawing/2014/main" id="{8CF6BF33-6F93-4A06-B6E7-ABDCFBBAAF78}"/>
              </a:ext>
            </a:extLst>
          </p:cNvPr>
          <p:cNvSpPr txBox="1"/>
          <p:nvPr/>
        </p:nvSpPr>
        <p:spPr>
          <a:xfrm>
            <a:off x="6393542" y="3283979"/>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127" name="TextBox 126">
            <a:extLst>
              <a:ext uri="{FF2B5EF4-FFF2-40B4-BE49-F238E27FC236}">
                <a16:creationId xmlns:a16="http://schemas.microsoft.com/office/drawing/2014/main" id="{097F7E6D-76D6-4954-B1CB-60EA75970FF3}"/>
              </a:ext>
            </a:extLst>
          </p:cNvPr>
          <p:cNvSpPr txBox="1"/>
          <p:nvPr/>
        </p:nvSpPr>
        <p:spPr>
          <a:xfrm>
            <a:off x="6393695" y="2587389"/>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128" name="TextBox 127">
            <a:extLst>
              <a:ext uri="{FF2B5EF4-FFF2-40B4-BE49-F238E27FC236}">
                <a16:creationId xmlns:a16="http://schemas.microsoft.com/office/drawing/2014/main" id="{B99F9EAD-7E29-4B3B-AB1A-E93E64FEB602}"/>
              </a:ext>
            </a:extLst>
          </p:cNvPr>
          <p:cNvSpPr txBox="1"/>
          <p:nvPr/>
        </p:nvSpPr>
        <p:spPr>
          <a:xfrm>
            <a:off x="6393695" y="1895866"/>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mc:AlternateContent xmlns:mc="http://schemas.openxmlformats.org/markup-compatibility/2006" xmlns:a14="http://schemas.microsoft.com/office/drawing/2010/main">
        <mc:Choice Requires="a14">
          <p:sp>
            <p:nvSpPr>
              <p:cNvPr id="129" name="TextBox 128">
                <a:extLst>
                  <a:ext uri="{FF2B5EF4-FFF2-40B4-BE49-F238E27FC236}">
                    <a16:creationId xmlns:a16="http://schemas.microsoft.com/office/drawing/2014/main" id="{E0155039-4F12-4F90-91A2-3C9DBA43E498}"/>
                  </a:ext>
                </a:extLst>
              </p:cNvPr>
              <p:cNvSpPr txBox="1"/>
              <p:nvPr/>
            </p:nvSpPr>
            <p:spPr>
              <a:xfrm>
                <a:off x="4724706" y="395138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129" name="TextBox 128">
                <a:extLst>
                  <a:ext uri="{FF2B5EF4-FFF2-40B4-BE49-F238E27FC236}">
                    <a16:creationId xmlns:a16="http://schemas.microsoft.com/office/drawing/2014/main" id="{E0155039-4F12-4F90-91A2-3C9DBA43E498}"/>
                  </a:ext>
                </a:extLst>
              </p:cNvPr>
              <p:cNvSpPr txBox="1">
                <a:spLocks noRot="1" noChangeAspect="1" noMove="1" noResize="1" noEditPoints="1" noAdjustHandles="1" noChangeArrowheads="1" noChangeShapeType="1" noTextEdit="1"/>
              </p:cNvSpPr>
              <p:nvPr/>
            </p:nvSpPr>
            <p:spPr>
              <a:xfrm>
                <a:off x="4724706" y="3951385"/>
                <a:ext cx="332452" cy="338554"/>
              </a:xfrm>
              <a:prstGeom prst="rect">
                <a:avLst/>
              </a:prstGeom>
              <a:blipFill>
                <a:blip r:embed="rId13"/>
                <a:stretch>
                  <a:fillRect r="-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30" name="TextBox 129">
                <a:extLst>
                  <a:ext uri="{FF2B5EF4-FFF2-40B4-BE49-F238E27FC236}">
                    <a16:creationId xmlns:a16="http://schemas.microsoft.com/office/drawing/2014/main" id="{9BF93AD6-98CC-4CE7-8625-607ADE386817}"/>
                  </a:ext>
                </a:extLst>
              </p:cNvPr>
              <p:cNvSpPr txBox="1"/>
              <p:nvPr/>
            </p:nvSpPr>
            <p:spPr>
              <a:xfrm>
                <a:off x="4727308" y="364849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130" name="TextBox 129">
                <a:extLst>
                  <a:ext uri="{FF2B5EF4-FFF2-40B4-BE49-F238E27FC236}">
                    <a16:creationId xmlns:a16="http://schemas.microsoft.com/office/drawing/2014/main" id="{9BF93AD6-98CC-4CE7-8625-607ADE386817}"/>
                  </a:ext>
                </a:extLst>
              </p:cNvPr>
              <p:cNvSpPr txBox="1">
                <a:spLocks noRot="1" noChangeAspect="1" noMove="1" noResize="1" noEditPoints="1" noAdjustHandles="1" noChangeArrowheads="1" noChangeShapeType="1" noTextEdit="1"/>
              </p:cNvSpPr>
              <p:nvPr/>
            </p:nvSpPr>
            <p:spPr>
              <a:xfrm>
                <a:off x="4727308" y="3648499"/>
                <a:ext cx="332452" cy="338554"/>
              </a:xfrm>
              <a:prstGeom prst="rect">
                <a:avLst/>
              </a:prstGeom>
              <a:blipFill>
                <a:blip r:embed="rId14"/>
                <a:stretch>
                  <a:fillRect r="-545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31" name="TextBox 130">
                <a:extLst>
                  <a:ext uri="{FF2B5EF4-FFF2-40B4-BE49-F238E27FC236}">
                    <a16:creationId xmlns:a16="http://schemas.microsoft.com/office/drawing/2014/main" id="{525E4195-FAEE-4DBF-A77C-D50DD04B4E7E}"/>
                  </a:ext>
                </a:extLst>
              </p:cNvPr>
              <p:cNvSpPr txBox="1"/>
              <p:nvPr/>
            </p:nvSpPr>
            <p:spPr>
              <a:xfrm>
                <a:off x="10221429" y="395368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131" name="TextBox 130">
                <a:extLst>
                  <a:ext uri="{FF2B5EF4-FFF2-40B4-BE49-F238E27FC236}">
                    <a16:creationId xmlns:a16="http://schemas.microsoft.com/office/drawing/2014/main" id="{525E4195-FAEE-4DBF-A77C-D50DD04B4E7E}"/>
                  </a:ext>
                </a:extLst>
              </p:cNvPr>
              <p:cNvSpPr txBox="1">
                <a:spLocks noRot="1" noChangeAspect="1" noMove="1" noResize="1" noEditPoints="1" noAdjustHandles="1" noChangeArrowheads="1" noChangeShapeType="1" noTextEdit="1"/>
              </p:cNvSpPr>
              <p:nvPr/>
            </p:nvSpPr>
            <p:spPr>
              <a:xfrm>
                <a:off x="10221429" y="3953680"/>
                <a:ext cx="332452" cy="338554"/>
              </a:xfrm>
              <a:prstGeom prst="rect">
                <a:avLst/>
              </a:prstGeom>
              <a:blipFill>
                <a:blip r:embed="rId15"/>
                <a:stretch>
                  <a:fillRect r="-555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32" name="TextBox 131">
                <a:extLst>
                  <a:ext uri="{FF2B5EF4-FFF2-40B4-BE49-F238E27FC236}">
                    <a16:creationId xmlns:a16="http://schemas.microsoft.com/office/drawing/2014/main" id="{FBCD1F24-E903-4406-9977-B8A2A5D22130}"/>
                  </a:ext>
                </a:extLst>
              </p:cNvPr>
              <p:cNvSpPr txBox="1"/>
              <p:nvPr/>
            </p:nvSpPr>
            <p:spPr>
              <a:xfrm>
                <a:off x="10218109" y="371554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132" name="TextBox 131">
                <a:extLst>
                  <a:ext uri="{FF2B5EF4-FFF2-40B4-BE49-F238E27FC236}">
                    <a16:creationId xmlns:a16="http://schemas.microsoft.com/office/drawing/2014/main" id="{FBCD1F24-E903-4406-9977-B8A2A5D22130}"/>
                  </a:ext>
                </a:extLst>
              </p:cNvPr>
              <p:cNvSpPr txBox="1">
                <a:spLocks noRot="1" noChangeAspect="1" noMove="1" noResize="1" noEditPoints="1" noAdjustHandles="1" noChangeArrowheads="1" noChangeShapeType="1" noTextEdit="1"/>
              </p:cNvSpPr>
              <p:nvPr/>
            </p:nvSpPr>
            <p:spPr>
              <a:xfrm>
                <a:off x="10218109" y="3715543"/>
                <a:ext cx="332452" cy="338554"/>
              </a:xfrm>
              <a:prstGeom prst="rect">
                <a:avLst/>
              </a:prstGeom>
              <a:blipFill>
                <a:blip r:embed="rId16"/>
                <a:stretch>
                  <a:fillRect r="-5455"/>
                </a:stretch>
              </a:blipFill>
            </p:spPr>
            <p:txBody>
              <a:bodyPr/>
              <a:lstStyle/>
              <a:p>
                <a:r>
                  <a:rPr lang="en-CA">
                    <a:noFill/>
                  </a:rPr>
                  <a:t> </a:t>
                </a:r>
              </a:p>
            </p:txBody>
          </p:sp>
        </mc:Fallback>
      </mc:AlternateContent>
      <p:cxnSp>
        <p:nvCxnSpPr>
          <p:cNvPr id="134" name="Straight Arrow Connector 133">
            <a:extLst>
              <a:ext uri="{FF2B5EF4-FFF2-40B4-BE49-F238E27FC236}">
                <a16:creationId xmlns:a16="http://schemas.microsoft.com/office/drawing/2014/main" id="{7BC6BD5E-78CD-499F-B1BC-65D845D9319F}"/>
              </a:ext>
            </a:extLst>
          </p:cNvPr>
          <p:cNvCxnSpPr>
            <a:cxnSpLocks/>
          </p:cNvCxnSpPr>
          <p:nvPr/>
        </p:nvCxnSpPr>
        <p:spPr>
          <a:xfrm rot="19800000" flipH="1">
            <a:off x="7316360" y="3349858"/>
            <a:ext cx="629707" cy="0"/>
          </a:xfrm>
          <a:prstGeom prst="straightConnector1">
            <a:avLst/>
          </a:prstGeom>
          <a:ln w="12700">
            <a:headEnd type="stealth"/>
            <a:tailEnd type="non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5" name="TextBox 134">
                <a:extLst>
                  <a:ext uri="{FF2B5EF4-FFF2-40B4-BE49-F238E27FC236}">
                    <a16:creationId xmlns:a16="http://schemas.microsoft.com/office/drawing/2014/main" id="{C25EAE6C-C9FA-4AE9-832F-852F6A6EABC1}"/>
                  </a:ext>
                </a:extLst>
              </p:cNvPr>
              <p:cNvSpPr txBox="1"/>
              <p:nvPr/>
            </p:nvSpPr>
            <p:spPr>
              <a:xfrm>
                <a:off x="2307812" y="437635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𝐵𝐿</m:t>
                      </m:r>
                    </m:oMath>
                  </m:oMathPara>
                </a14:m>
                <a:endParaRPr lang="en-CA" altLang="en-US" sz="1600" b="0" dirty="0"/>
              </a:p>
            </p:txBody>
          </p:sp>
        </mc:Choice>
        <mc:Fallback xmlns="">
          <p:sp>
            <p:nvSpPr>
              <p:cNvPr id="135" name="TextBox 134">
                <a:extLst>
                  <a:ext uri="{FF2B5EF4-FFF2-40B4-BE49-F238E27FC236}">
                    <a16:creationId xmlns:a16="http://schemas.microsoft.com/office/drawing/2014/main" id="{C25EAE6C-C9FA-4AE9-832F-852F6A6EABC1}"/>
                  </a:ext>
                </a:extLst>
              </p:cNvPr>
              <p:cNvSpPr txBox="1">
                <a:spLocks noRot="1" noChangeAspect="1" noMove="1" noResize="1" noEditPoints="1" noAdjustHandles="1" noChangeArrowheads="1" noChangeShapeType="1" noTextEdit="1"/>
              </p:cNvSpPr>
              <p:nvPr/>
            </p:nvSpPr>
            <p:spPr>
              <a:xfrm>
                <a:off x="2307812" y="4376353"/>
                <a:ext cx="332452" cy="338554"/>
              </a:xfrm>
              <a:prstGeom prst="rect">
                <a:avLst/>
              </a:prstGeom>
              <a:blipFill>
                <a:blip r:embed="rId23"/>
                <a:stretch>
                  <a:fillRect r="-22222"/>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36" name="TextBox 135">
                <a:extLst>
                  <a:ext uri="{FF2B5EF4-FFF2-40B4-BE49-F238E27FC236}">
                    <a16:creationId xmlns:a16="http://schemas.microsoft.com/office/drawing/2014/main" id="{B2A594A4-5B19-49F2-8D1B-14BA90E896FA}"/>
                  </a:ext>
                </a:extLst>
              </p:cNvPr>
              <p:cNvSpPr txBox="1"/>
              <p:nvPr/>
            </p:nvSpPr>
            <p:spPr>
              <a:xfrm>
                <a:off x="7032256" y="338106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𝐵𝐿</m:t>
                      </m:r>
                    </m:oMath>
                  </m:oMathPara>
                </a14:m>
                <a:endParaRPr lang="en-CA" altLang="en-US" sz="1600" b="0" dirty="0"/>
              </a:p>
            </p:txBody>
          </p:sp>
        </mc:Choice>
        <mc:Fallback xmlns="">
          <p:sp>
            <p:nvSpPr>
              <p:cNvPr id="136" name="TextBox 135">
                <a:extLst>
                  <a:ext uri="{FF2B5EF4-FFF2-40B4-BE49-F238E27FC236}">
                    <a16:creationId xmlns:a16="http://schemas.microsoft.com/office/drawing/2014/main" id="{B2A594A4-5B19-49F2-8D1B-14BA90E896FA}"/>
                  </a:ext>
                </a:extLst>
              </p:cNvPr>
              <p:cNvSpPr txBox="1">
                <a:spLocks noRot="1" noChangeAspect="1" noMove="1" noResize="1" noEditPoints="1" noAdjustHandles="1" noChangeArrowheads="1" noChangeShapeType="1" noTextEdit="1"/>
              </p:cNvSpPr>
              <p:nvPr/>
            </p:nvSpPr>
            <p:spPr>
              <a:xfrm>
                <a:off x="7032256" y="3381064"/>
                <a:ext cx="332452" cy="338554"/>
              </a:xfrm>
              <a:prstGeom prst="rect">
                <a:avLst/>
              </a:prstGeom>
              <a:blipFill>
                <a:blip r:embed="rId27"/>
                <a:stretch>
                  <a:fillRect r="-22222"/>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41" name="TextBox 140">
                <a:extLst>
                  <a:ext uri="{FF2B5EF4-FFF2-40B4-BE49-F238E27FC236}">
                    <a16:creationId xmlns:a16="http://schemas.microsoft.com/office/drawing/2014/main" id="{CA560AE6-2CC9-41D3-9731-06DB844953CC}"/>
                  </a:ext>
                </a:extLst>
              </p:cNvPr>
              <p:cNvSpPr txBox="1"/>
              <p:nvPr/>
            </p:nvSpPr>
            <p:spPr>
              <a:xfrm>
                <a:off x="2160000" y="1620000"/>
                <a:ext cx="2880000" cy="360000"/>
              </a:xfrm>
              <a:prstGeom prst="rect">
                <a:avLst/>
              </a:prstGeom>
              <a:gradFill flip="none" rotWithShape="1">
                <a:gsLst>
                  <a:gs pos="100000">
                    <a:srgbClr val="2F2873">
                      <a:alpha val="50000"/>
                    </a:srgbClr>
                  </a:gs>
                  <a:gs pos="50000">
                    <a:schemeClr val="bg1">
                      <a:lumMod val="100000"/>
                    </a:schemeClr>
                  </a:gs>
                </a:gsLst>
                <a:path path="circle">
                  <a:fillToRect l="50000" t="50000" r="50000" b="50000"/>
                </a:path>
                <a:tileRect/>
              </a:grad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wrap="square" rtlCol="0">
                <a:spAutoFit/>
              </a:bodyPr>
              <a:lstStyle/>
              <a:p>
                <a:pPr algn="ctr"/>
                <a14:m>
                  <m:oMathPara xmlns:m="http://schemas.openxmlformats.org/officeDocument/2006/math">
                    <m:oMathParaPr>
                      <m:jc m:val="centerGroup"/>
                    </m:oMathParaPr>
                    <m:oMath xmlns:m="http://schemas.openxmlformats.org/officeDocument/2006/math">
                      <m:f>
                        <m:fPr>
                          <m:type m:val="lin"/>
                          <m:ctrlPr>
                            <a:rPr lang="en-CA" sz="1400" i="1" smtClean="0">
                              <a:latin typeface="Cambria Math" panose="02040503050406030204" pitchFamily="18" charset="0"/>
                            </a:rPr>
                          </m:ctrlPr>
                        </m:fPr>
                        <m:num>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i="1">
                                  <a:latin typeface="Cambria Math" panose="02040503050406030204" pitchFamily="18" charset="0"/>
                                </a:rPr>
                                <m:t>𝑋</m:t>
                              </m:r>
                            </m:sub>
                          </m:sSub>
                        </m:num>
                        <m:den>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den>
                      </m:f>
                      <m:r>
                        <a:rPr lang="en-CA" sz="1400" i="1">
                          <a:latin typeface="Cambria Math" panose="02040503050406030204" pitchFamily="18" charset="0"/>
                        </a:rPr>
                        <m:t>=0.4</m:t>
                      </m:r>
                      <m:r>
                        <a:rPr lang="en-CA" sz="1400">
                          <a:latin typeface="Cambria Math" panose="02040503050406030204" pitchFamily="18" charset="0"/>
                        </a:rPr>
                        <m:t> </m:t>
                      </m:r>
                      <m:r>
                        <m:rPr>
                          <m:sty m:val="p"/>
                        </m:rPr>
                        <a:rPr lang="en-CA" sz="1400">
                          <a:latin typeface="Cambria Math" panose="02040503050406030204" pitchFamily="18" charset="0"/>
                        </a:rPr>
                        <m:t>and</m:t>
                      </m:r>
                      <m:r>
                        <a:rPr lang="en-CA" sz="1400">
                          <a:latin typeface="Cambria Math" panose="02040503050406030204" pitchFamily="18" charset="0"/>
                        </a:rPr>
                        <m:t> </m:t>
                      </m:r>
                      <m:r>
                        <m:rPr>
                          <m:sty m:val="p"/>
                        </m:rPr>
                        <a:rPr lang="en-CA" sz="1400">
                          <a:latin typeface="Cambria Math" panose="02040503050406030204" pitchFamily="18" charset="0"/>
                        </a:rPr>
                        <m:t>I</m:t>
                      </m:r>
                      <m:r>
                        <a:rPr lang="en-CA" sz="1400">
                          <a:latin typeface="Cambria Math" panose="02040503050406030204" pitchFamily="18" charset="0"/>
                        </a:rPr>
                        <m:t>=40</m:t>
                      </m:r>
                    </m:oMath>
                  </m:oMathPara>
                </a14:m>
                <a:endParaRPr lang="en-CA" sz="1400" b="0" dirty="0">
                  <a:latin typeface="Cambria Math" panose="02040503050406030204" pitchFamily="18" charset="0"/>
                  <a:ea typeface="Cambria Math" panose="02040503050406030204" pitchFamily="18" charset="0"/>
                </a:endParaRPr>
              </a:p>
            </p:txBody>
          </p:sp>
        </mc:Choice>
        <mc:Fallback xmlns="">
          <p:sp>
            <p:nvSpPr>
              <p:cNvPr id="141" name="TextBox 140">
                <a:extLst>
                  <a:ext uri="{FF2B5EF4-FFF2-40B4-BE49-F238E27FC236}">
                    <a16:creationId xmlns:a16="http://schemas.microsoft.com/office/drawing/2014/main" id="{CA560AE6-2CC9-41D3-9731-06DB844953CC}"/>
                  </a:ext>
                </a:extLst>
              </p:cNvPr>
              <p:cNvSpPr txBox="1">
                <a:spLocks noRot="1" noChangeAspect="1" noMove="1" noResize="1" noEditPoints="1" noAdjustHandles="1" noChangeArrowheads="1" noChangeShapeType="1" noTextEdit="1"/>
              </p:cNvSpPr>
              <p:nvPr/>
            </p:nvSpPr>
            <p:spPr>
              <a:xfrm>
                <a:off x="2160000" y="1620000"/>
                <a:ext cx="2880000" cy="360000"/>
              </a:xfrm>
              <a:prstGeom prst="rect">
                <a:avLst/>
              </a:prstGeom>
              <a:blipFill>
                <a:blip r:embed="rId28"/>
                <a:stretch>
                  <a:fillRect t="-60870" b="-94203"/>
                </a:stretch>
              </a:blip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43" name="TextBox 142">
                <a:extLst>
                  <a:ext uri="{FF2B5EF4-FFF2-40B4-BE49-F238E27FC236}">
                    <a16:creationId xmlns:a16="http://schemas.microsoft.com/office/drawing/2014/main" id="{7C685568-1030-476C-8FB1-92AA222AD89B}"/>
                  </a:ext>
                </a:extLst>
              </p:cNvPr>
              <p:cNvSpPr txBox="1"/>
              <p:nvPr/>
            </p:nvSpPr>
            <p:spPr>
              <a:xfrm>
                <a:off x="7632000" y="1620000"/>
                <a:ext cx="2880000" cy="360000"/>
              </a:xfrm>
              <a:prstGeom prst="rect">
                <a:avLst/>
              </a:prstGeom>
              <a:gradFill flip="none" rotWithShape="1">
                <a:gsLst>
                  <a:gs pos="100000">
                    <a:srgbClr val="2F2873">
                      <a:alpha val="50000"/>
                    </a:srgbClr>
                  </a:gs>
                  <a:gs pos="50000">
                    <a:schemeClr val="bg1">
                      <a:lumMod val="100000"/>
                    </a:schemeClr>
                  </a:gs>
                </a:gsLst>
                <a:path path="circle">
                  <a:fillToRect l="50000" t="50000" r="50000" b="50000"/>
                </a:path>
                <a:tileRect/>
              </a:grad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wrap="square" rtlCol="0">
                <a:spAutoFit/>
              </a:bodyPr>
              <a:lstStyle/>
              <a:p>
                <a:pPr algn="ctr"/>
                <a14:m>
                  <m:oMathPara xmlns:m="http://schemas.openxmlformats.org/officeDocument/2006/math">
                    <m:oMathParaPr>
                      <m:jc m:val="centerGroup"/>
                    </m:oMathParaPr>
                    <m:oMath xmlns:m="http://schemas.openxmlformats.org/officeDocument/2006/math">
                      <m:f>
                        <m:fPr>
                          <m:type m:val="lin"/>
                          <m:ctrlPr>
                            <a:rPr lang="en-CA" sz="1400" i="1" smtClean="0">
                              <a:latin typeface="Cambria Math" panose="02040503050406030204" pitchFamily="18" charset="0"/>
                            </a:rPr>
                          </m:ctrlPr>
                        </m:fPr>
                        <m:num>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i="1">
                                  <a:latin typeface="Cambria Math" panose="02040503050406030204" pitchFamily="18" charset="0"/>
                                </a:rPr>
                                <m:t>𝑋</m:t>
                              </m:r>
                            </m:sub>
                          </m:sSub>
                        </m:num>
                        <m:den>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den>
                      </m:f>
                      <m:r>
                        <a:rPr lang="en-CA" sz="1400" i="1">
                          <a:latin typeface="Cambria Math" panose="02040503050406030204" pitchFamily="18" charset="0"/>
                        </a:rPr>
                        <m:t>=</m:t>
                      </m:r>
                      <m:r>
                        <a:rPr lang="en-CA" sz="1400" b="0" i="1" smtClean="0">
                          <a:latin typeface="Cambria Math" panose="02040503050406030204" pitchFamily="18" charset="0"/>
                        </a:rPr>
                        <m:t>1</m:t>
                      </m:r>
                      <m:r>
                        <a:rPr lang="en-CA" sz="1400">
                          <a:latin typeface="Cambria Math" panose="02040503050406030204" pitchFamily="18" charset="0"/>
                        </a:rPr>
                        <m:t> </m:t>
                      </m:r>
                      <m:r>
                        <m:rPr>
                          <m:sty m:val="p"/>
                        </m:rPr>
                        <a:rPr lang="en-CA" sz="1400">
                          <a:latin typeface="Cambria Math" panose="02040503050406030204" pitchFamily="18" charset="0"/>
                        </a:rPr>
                        <m:t>and</m:t>
                      </m:r>
                      <m:r>
                        <a:rPr lang="en-CA" sz="1400">
                          <a:latin typeface="Cambria Math" panose="02040503050406030204" pitchFamily="18" charset="0"/>
                        </a:rPr>
                        <m:t> </m:t>
                      </m:r>
                      <m:r>
                        <m:rPr>
                          <m:sty m:val="p"/>
                        </m:rPr>
                        <a:rPr lang="en-CA" sz="1400">
                          <a:latin typeface="Cambria Math" panose="02040503050406030204" pitchFamily="18" charset="0"/>
                        </a:rPr>
                        <m:t>I</m:t>
                      </m:r>
                      <m:r>
                        <a:rPr lang="en-CA" sz="1400">
                          <a:latin typeface="Cambria Math" panose="02040503050406030204" pitchFamily="18" charset="0"/>
                        </a:rPr>
                        <m:t>=100</m:t>
                      </m:r>
                    </m:oMath>
                  </m:oMathPara>
                </a14:m>
                <a:endParaRPr lang="en-CA" sz="1400" b="0" dirty="0">
                  <a:latin typeface="Cambria Math" panose="02040503050406030204" pitchFamily="18" charset="0"/>
                  <a:ea typeface="Cambria Math" panose="02040503050406030204" pitchFamily="18" charset="0"/>
                </a:endParaRPr>
              </a:p>
            </p:txBody>
          </p:sp>
        </mc:Choice>
        <mc:Fallback xmlns="">
          <p:sp>
            <p:nvSpPr>
              <p:cNvPr id="143" name="TextBox 142">
                <a:extLst>
                  <a:ext uri="{FF2B5EF4-FFF2-40B4-BE49-F238E27FC236}">
                    <a16:creationId xmlns:a16="http://schemas.microsoft.com/office/drawing/2014/main" id="{7C685568-1030-476C-8FB1-92AA222AD89B}"/>
                  </a:ext>
                </a:extLst>
              </p:cNvPr>
              <p:cNvSpPr txBox="1">
                <a:spLocks noRot="1" noChangeAspect="1" noMove="1" noResize="1" noEditPoints="1" noAdjustHandles="1" noChangeArrowheads="1" noChangeShapeType="1" noTextEdit="1"/>
              </p:cNvSpPr>
              <p:nvPr/>
            </p:nvSpPr>
            <p:spPr>
              <a:xfrm>
                <a:off x="7632000" y="1620000"/>
                <a:ext cx="2880000" cy="360000"/>
              </a:xfrm>
              <a:prstGeom prst="rect">
                <a:avLst/>
              </a:prstGeom>
              <a:blipFill>
                <a:blip r:embed="rId29"/>
                <a:stretch>
                  <a:fillRect t="-60870" b="-94203"/>
                </a:stretch>
              </a:blipFill>
              <a:ln w="63500" cmpd="thickThin">
                <a:solidFill>
                  <a:srgbClr val="292B83"/>
                </a:solidFill>
                <a:prstDash val="solid"/>
                <a:extLst>
                  <a:ext uri="{C807C97D-BFC1-408E-A445-0C87EB9F89A2}">
                    <ask:lineSketchStyleProps xmlns:ask="http://schemas.microsoft.com/office/drawing/2018/sketchyshapes" sd="1219033472">
                      <a:custGeom>
                        <a:avLst/>
                        <a:gdLst>
                          <a:gd name="connsiteX0" fmla="*/ 0 w 2977368"/>
                          <a:gd name="connsiteY0" fmla="*/ 0 h 1330749"/>
                          <a:gd name="connsiteX1" fmla="*/ 2977368 w 2977368"/>
                          <a:gd name="connsiteY1" fmla="*/ 0 h 1330749"/>
                          <a:gd name="connsiteX2" fmla="*/ 2977368 w 2977368"/>
                          <a:gd name="connsiteY2" fmla="*/ 1330749 h 1330749"/>
                          <a:gd name="connsiteX3" fmla="*/ 0 w 2977368"/>
                          <a:gd name="connsiteY3" fmla="*/ 1330749 h 1330749"/>
                          <a:gd name="connsiteX4" fmla="*/ 0 w 2977368"/>
                          <a:gd name="connsiteY4" fmla="*/ 0 h 1330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368" h="1330749" fill="none" extrusionOk="0">
                            <a:moveTo>
                              <a:pt x="0" y="0"/>
                            </a:moveTo>
                            <a:cubicBezTo>
                              <a:pt x="654985" y="-49533"/>
                              <a:pt x="1492776" y="-14809"/>
                              <a:pt x="2977368" y="0"/>
                            </a:cubicBezTo>
                            <a:cubicBezTo>
                              <a:pt x="2928770" y="389954"/>
                              <a:pt x="2978322" y="1028661"/>
                              <a:pt x="2977368" y="1330749"/>
                            </a:cubicBezTo>
                            <a:cubicBezTo>
                              <a:pt x="1569830" y="1282518"/>
                              <a:pt x="1172211" y="1415204"/>
                              <a:pt x="0" y="1330749"/>
                            </a:cubicBezTo>
                            <a:cubicBezTo>
                              <a:pt x="-100139" y="816189"/>
                              <a:pt x="47965" y="600600"/>
                              <a:pt x="0" y="0"/>
                            </a:cubicBezTo>
                            <a:close/>
                          </a:path>
                          <a:path w="2977368" h="1330749" stroke="0" extrusionOk="0">
                            <a:moveTo>
                              <a:pt x="0" y="0"/>
                            </a:moveTo>
                            <a:cubicBezTo>
                              <a:pt x="1190600" y="118645"/>
                              <a:pt x="2391155" y="116012"/>
                              <a:pt x="2977368" y="0"/>
                            </a:cubicBezTo>
                            <a:cubicBezTo>
                              <a:pt x="3019613" y="180576"/>
                              <a:pt x="3068523" y="805410"/>
                              <a:pt x="2977368" y="1330749"/>
                            </a:cubicBezTo>
                            <a:cubicBezTo>
                              <a:pt x="2361834" y="1465349"/>
                              <a:pt x="730633" y="1173553"/>
                              <a:pt x="0" y="1330749"/>
                            </a:cubicBezTo>
                            <a:cubicBezTo>
                              <a:pt x="30514" y="1129391"/>
                              <a:pt x="-118720" y="208415"/>
                              <a:pt x="0" y="0"/>
                            </a:cubicBezTo>
                            <a:close/>
                          </a:path>
                        </a:pathLst>
                      </a:custGeom>
                      <ask:type>
                        <ask:lineSketchNone/>
                      </ask:type>
                    </ask:lineSketchStyleProps>
                  </a:ext>
                </a:extLst>
              </a:ln>
            </p:spPr>
            <p:txBody>
              <a:bodyPr/>
              <a:lstStyle/>
              <a:p>
                <a:r>
                  <a:rPr lang="en-CA">
                    <a:noFill/>
                  </a:rPr>
                  <a:t> </a:t>
                </a:r>
              </a:p>
            </p:txBody>
          </p:sp>
        </mc:Fallback>
      </mc:AlternateContent>
      <p:cxnSp>
        <p:nvCxnSpPr>
          <p:cNvPr id="144" name="Straight Arrow Connector 143">
            <a:extLst>
              <a:ext uri="{FF2B5EF4-FFF2-40B4-BE49-F238E27FC236}">
                <a16:creationId xmlns:a16="http://schemas.microsoft.com/office/drawing/2014/main" id="{286FF2FD-9AEF-42E4-823A-BF2534D27CBE}"/>
              </a:ext>
            </a:extLst>
          </p:cNvPr>
          <p:cNvCxnSpPr>
            <a:cxnSpLocks/>
          </p:cNvCxnSpPr>
          <p:nvPr/>
        </p:nvCxnSpPr>
        <p:spPr>
          <a:xfrm rot="19800000" flipH="1">
            <a:off x="2613602" y="4377979"/>
            <a:ext cx="629707" cy="0"/>
          </a:xfrm>
          <a:prstGeom prst="straightConnector1">
            <a:avLst/>
          </a:prstGeom>
          <a:ln w="12700">
            <a:headEnd type="stealth"/>
            <a:tailEnd type="none"/>
          </a:ln>
        </p:spPr>
        <p:style>
          <a:lnRef idx="1">
            <a:schemeClr val="dk1"/>
          </a:lnRef>
          <a:fillRef idx="0">
            <a:schemeClr val="dk1"/>
          </a:fillRef>
          <a:effectRef idx="0">
            <a:schemeClr val="dk1"/>
          </a:effectRef>
          <a:fontRef idx="minor">
            <a:schemeClr val="tx1"/>
          </a:fontRef>
        </p:style>
      </p:cxnSp>
      <p:sp>
        <p:nvSpPr>
          <p:cNvPr id="145" name="Flowchart: Connector 144">
            <a:extLst>
              <a:ext uri="{FF2B5EF4-FFF2-40B4-BE49-F238E27FC236}">
                <a16:creationId xmlns:a16="http://schemas.microsoft.com/office/drawing/2014/main" id="{42739CD9-88CC-490E-87CC-773656A9EAA4}"/>
              </a:ext>
            </a:extLst>
          </p:cNvPr>
          <p:cNvSpPr/>
          <p:nvPr/>
        </p:nvSpPr>
        <p:spPr>
          <a:xfrm rot="21356422" flipV="1">
            <a:off x="1959024" y="3697762"/>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46" name="Flowchart: Connector 145">
            <a:extLst>
              <a:ext uri="{FF2B5EF4-FFF2-40B4-BE49-F238E27FC236}">
                <a16:creationId xmlns:a16="http://schemas.microsoft.com/office/drawing/2014/main" id="{D7E68158-B00A-42D0-9832-360DAF26CE3E}"/>
              </a:ext>
            </a:extLst>
          </p:cNvPr>
          <p:cNvSpPr/>
          <p:nvPr/>
        </p:nvSpPr>
        <p:spPr>
          <a:xfrm rot="21356422" flipV="1">
            <a:off x="2967462" y="4093353"/>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47" name="Flowchart: Connector 146">
            <a:extLst>
              <a:ext uri="{FF2B5EF4-FFF2-40B4-BE49-F238E27FC236}">
                <a16:creationId xmlns:a16="http://schemas.microsoft.com/office/drawing/2014/main" id="{4B5C300C-56C2-4C14-9F9A-13C8845BD2C6}"/>
              </a:ext>
            </a:extLst>
          </p:cNvPr>
          <p:cNvSpPr/>
          <p:nvPr/>
        </p:nvSpPr>
        <p:spPr>
          <a:xfrm rot="21356422" flipV="1">
            <a:off x="8145837" y="3415659"/>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48" name="Flowchart: Connector 147">
            <a:extLst>
              <a:ext uri="{FF2B5EF4-FFF2-40B4-BE49-F238E27FC236}">
                <a16:creationId xmlns:a16="http://schemas.microsoft.com/office/drawing/2014/main" id="{12871E4D-4F73-4605-A257-2D015F827F35}"/>
              </a:ext>
            </a:extLst>
          </p:cNvPr>
          <p:cNvSpPr/>
          <p:nvPr/>
        </p:nvSpPr>
        <p:spPr>
          <a:xfrm rot="21356422" flipV="1">
            <a:off x="8836506" y="4096601"/>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mc:AlternateContent xmlns:mc="http://schemas.openxmlformats.org/markup-compatibility/2006" xmlns:a14="http://schemas.microsoft.com/office/drawing/2010/main">
        <mc:Choice Requires="a14">
          <p:sp>
            <p:nvSpPr>
              <p:cNvPr id="149" name="TextBox 148">
                <a:extLst>
                  <a:ext uri="{FF2B5EF4-FFF2-40B4-BE49-F238E27FC236}">
                    <a16:creationId xmlns:a16="http://schemas.microsoft.com/office/drawing/2014/main" id="{B2D30D56-48B6-481F-B40A-C380DEB5FFDC}"/>
                  </a:ext>
                </a:extLst>
              </p:cNvPr>
              <p:cNvSpPr txBox="1"/>
              <p:nvPr/>
            </p:nvSpPr>
            <p:spPr>
              <a:xfrm>
                <a:off x="2075220" y="3817326"/>
                <a:ext cx="2769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𝐴</m:t>
                      </m:r>
                    </m:oMath>
                  </m:oMathPara>
                </a14:m>
                <a:endParaRPr lang="en-CA" sz="1600" dirty="0"/>
              </a:p>
            </p:txBody>
          </p:sp>
        </mc:Choice>
        <mc:Fallback xmlns="">
          <p:sp>
            <p:nvSpPr>
              <p:cNvPr id="149" name="TextBox 148">
                <a:extLst>
                  <a:ext uri="{FF2B5EF4-FFF2-40B4-BE49-F238E27FC236}">
                    <a16:creationId xmlns:a16="http://schemas.microsoft.com/office/drawing/2014/main" id="{B2D30D56-48B6-481F-B40A-C380DEB5FFDC}"/>
                  </a:ext>
                </a:extLst>
              </p:cNvPr>
              <p:cNvSpPr txBox="1">
                <a:spLocks noRot="1" noChangeAspect="1" noMove="1" noResize="1" noEditPoints="1" noAdjustHandles="1" noChangeArrowheads="1" noChangeShapeType="1" noTextEdit="1"/>
              </p:cNvSpPr>
              <p:nvPr/>
            </p:nvSpPr>
            <p:spPr>
              <a:xfrm>
                <a:off x="2075220" y="3817326"/>
                <a:ext cx="276959" cy="338554"/>
              </a:xfrm>
              <a:prstGeom prst="rect">
                <a:avLst/>
              </a:prstGeom>
              <a:blipFill>
                <a:blip r:embed="rId30"/>
                <a:stretch>
                  <a:fillRect r="-4348"/>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0" name="TextBox 149">
                <a:extLst>
                  <a:ext uri="{FF2B5EF4-FFF2-40B4-BE49-F238E27FC236}">
                    <a16:creationId xmlns:a16="http://schemas.microsoft.com/office/drawing/2014/main" id="{3C1EE8AC-2F98-4FBD-94E9-FC54CD49183C}"/>
                  </a:ext>
                </a:extLst>
              </p:cNvPr>
              <p:cNvSpPr txBox="1"/>
              <p:nvPr/>
            </p:nvSpPr>
            <p:spPr>
              <a:xfrm>
                <a:off x="1744480" y="3661675"/>
                <a:ext cx="2769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𝐵</m:t>
                      </m:r>
                    </m:oMath>
                  </m:oMathPara>
                </a14:m>
                <a:endParaRPr lang="en-CA" sz="1600" dirty="0"/>
              </a:p>
            </p:txBody>
          </p:sp>
        </mc:Choice>
        <mc:Fallback xmlns="">
          <p:sp>
            <p:nvSpPr>
              <p:cNvPr id="150" name="TextBox 149">
                <a:extLst>
                  <a:ext uri="{FF2B5EF4-FFF2-40B4-BE49-F238E27FC236}">
                    <a16:creationId xmlns:a16="http://schemas.microsoft.com/office/drawing/2014/main" id="{3C1EE8AC-2F98-4FBD-94E9-FC54CD49183C}"/>
                  </a:ext>
                </a:extLst>
              </p:cNvPr>
              <p:cNvSpPr txBox="1">
                <a:spLocks noRot="1" noChangeAspect="1" noMove="1" noResize="1" noEditPoints="1" noAdjustHandles="1" noChangeArrowheads="1" noChangeShapeType="1" noTextEdit="1"/>
              </p:cNvSpPr>
              <p:nvPr/>
            </p:nvSpPr>
            <p:spPr>
              <a:xfrm>
                <a:off x="1744480" y="3661675"/>
                <a:ext cx="276959" cy="338554"/>
              </a:xfrm>
              <a:prstGeom prst="rect">
                <a:avLst/>
              </a:prstGeom>
              <a:blipFill>
                <a:blip r:embed="rId31"/>
                <a:stretch>
                  <a:fillRect r="-6522"/>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1" name="TextBox 150">
                <a:extLst>
                  <a:ext uri="{FF2B5EF4-FFF2-40B4-BE49-F238E27FC236}">
                    <a16:creationId xmlns:a16="http://schemas.microsoft.com/office/drawing/2014/main" id="{4735191A-BBED-479F-814D-808E4F6C6312}"/>
                  </a:ext>
                </a:extLst>
              </p:cNvPr>
              <p:cNvSpPr txBox="1"/>
              <p:nvPr/>
            </p:nvSpPr>
            <p:spPr>
              <a:xfrm>
                <a:off x="2921526" y="3817325"/>
                <a:ext cx="2769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𝐶</m:t>
                      </m:r>
                    </m:oMath>
                  </m:oMathPara>
                </a14:m>
                <a:endParaRPr lang="en-CA" sz="1600" dirty="0"/>
              </a:p>
            </p:txBody>
          </p:sp>
        </mc:Choice>
        <mc:Fallback xmlns="">
          <p:sp>
            <p:nvSpPr>
              <p:cNvPr id="151" name="TextBox 150">
                <a:extLst>
                  <a:ext uri="{FF2B5EF4-FFF2-40B4-BE49-F238E27FC236}">
                    <a16:creationId xmlns:a16="http://schemas.microsoft.com/office/drawing/2014/main" id="{4735191A-BBED-479F-814D-808E4F6C6312}"/>
                  </a:ext>
                </a:extLst>
              </p:cNvPr>
              <p:cNvSpPr txBox="1">
                <a:spLocks noRot="1" noChangeAspect="1" noMove="1" noResize="1" noEditPoints="1" noAdjustHandles="1" noChangeArrowheads="1" noChangeShapeType="1" noTextEdit="1"/>
              </p:cNvSpPr>
              <p:nvPr/>
            </p:nvSpPr>
            <p:spPr>
              <a:xfrm>
                <a:off x="2921526" y="3817325"/>
                <a:ext cx="276959" cy="338554"/>
              </a:xfrm>
              <a:prstGeom prst="rect">
                <a:avLst/>
              </a:prstGeom>
              <a:blipFill>
                <a:blip r:embed="rId32"/>
                <a:stretch>
                  <a:fillRect r="-2174"/>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2" name="TextBox 151">
                <a:extLst>
                  <a:ext uri="{FF2B5EF4-FFF2-40B4-BE49-F238E27FC236}">
                    <a16:creationId xmlns:a16="http://schemas.microsoft.com/office/drawing/2014/main" id="{FA1CE92F-3235-43D3-B146-42C6AE0F9335}"/>
                  </a:ext>
                </a:extLst>
              </p:cNvPr>
              <p:cNvSpPr txBox="1"/>
              <p:nvPr/>
            </p:nvSpPr>
            <p:spPr>
              <a:xfrm>
                <a:off x="8424161" y="3852996"/>
                <a:ext cx="2769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𝐷</m:t>
                      </m:r>
                    </m:oMath>
                  </m:oMathPara>
                </a14:m>
                <a:endParaRPr lang="en-CA" sz="1600" dirty="0"/>
              </a:p>
            </p:txBody>
          </p:sp>
        </mc:Choice>
        <mc:Fallback xmlns="">
          <p:sp>
            <p:nvSpPr>
              <p:cNvPr id="152" name="TextBox 151">
                <a:extLst>
                  <a:ext uri="{FF2B5EF4-FFF2-40B4-BE49-F238E27FC236}">
                    <a16:creationId xmlns:a16="http://schemas.microsoft.com/office/drawing/2014/main" id="{FA1CE92F-3235-43D3-B146-42C6AE0F9335}"/>
                  </a:ext>
                </a:extLst>
              </p:cNvPr>
              <p:cNvSpPr txBox="1">
                <a:spLocks noRot="1" noChangeAspect="1" noMove="1" noResize="1" noEditPoints="1" noAdjustHandles="1" noChangeArrowheads="1" noChangeShapeType="1" noTextEdit="1"/>
              </p:cNvSpPr>
              <p:nvPr/>
            </p:nvSpPr>
            <p:spPr>
              <a:xfrm>
                <a:off x="8424161" y="3852996"/>
                <a:ext cx="276959" cy="338554"/>
              </a:xfrm>
              <a:prstGeom prst="rect">
                <a:avLst/>
              </a:prstGeom>
              <a:blipFill>
                <a:blip r:embed="rId33"/>
                <a:stretch>
                  <a:fillRect r="-888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3" name="TextBox 152">
                <a:extLst>
                  <a:ext uri="{FF2B5EF4-FFF2-40B4-BE49-F238E27FC236}">
                    <a16:creationId xmlns:a16="http://schemas.microsoft.com/office/drawing/2014/main" id="{60D96350-BD09-4615-B766-F3CE9C99B4EF}"/>
                  </a:ext>
                </a:extLst>
              </p:cNvPr>
              <p:cNvSpPr txBox="1"/>
              <p:nvPr/>
            </p:nvSpPr>
            <p:spPr>
              <a:xfrm>
                <a:off x="8634929" y="4073490"/>
                <a:ext cx="2769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𝐹</m:t>
                      </m:r>
                    </m:oMath>
                  </m:oMathPara>
                </a14:m>
                <a:endParaRPr lang="en-CA" sz="1600" dirty="0"/>
              </a:p>
            </p:txBody>
          </p:sp>
        </mc:Choice>
        <mc:Fallback xmlns="">
          <p:sp>
            <p:nvSpPr>
              <p:cNvPr id="153" name="TextBox 152">
                <a:extLst>
                  <a:ext uri="{FF2B5EF4-FFF2-40B4-BE49-F238E27FC236}">
                    <a16:creationId xmlns:a16="http://schemas.microsoft.com/office/drawing/2014/main" id="{60D96350-BD09-4615-B766-F3CE9C99B4EF}"/>
                  </a:ext>
                </a:extLst>
              </p:cNvPr>
              <p:cNvSpPr txBox="1">
                <a:spLocks noRot="1" noChangeAspect="1" noMove="1" noResize="1" noEditPoints="1" noAdjustHandles="1" noChangeArrowheads="1" noChangeShapeType="1" noTextEdit="1"/>
              </p:cNvSpPr>
              <p:nvPr/>
            </p:nvSpPr>
            <p:spPr>
              <a:xfrm>
                <a:off x="8634929" y="4073490"/>
                <a:ext cx="276959" cy="338554"/>
              </a:xfrm>
              <a:prstGeom prst="rect">
                <a:avLst/>
              </a:prstGeom>
              <a:blipFill>
                <a:blip r:embed="rId34"/>
                <a:stretch>
                  <a:fillRect r="-2174"/>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54" name="TextBox 153">
                <a:extLst>
                  <a:ext uri="{FF2B5EF4-FFF2-40B4-BE49-F238E27FC236}">
                    <a16:creationId xmlns:a16="http://schemas.microsoft.com/office/drawing/2014/main" id="{0BE01402-0276-45BA-BC52-2DFC9F848178}"/>
                  </a:ext>
                </a:extLst>
              </p:cNvPr>
              <p:cNvSpPr txBox="1"/>
              <p:nvPr/>
            </p:nvSpPr>
            <p:spPr>
              <a:xfrm>
                <a:off x="7911838" y="3369853"/>
                <a:ext cx="276959"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𝐸</m:t>
                      </m:r>
                    </m:oMath>
                  </m:oMathPara>
                </a14:m>
                <a:endParaRPr lang="en-CA" sz="1600" dirty="0"/>
              </a:p>
            </p:txBody>
          </p:sp>
        </mc:Choice>
        <mc:Fallback xmlns="">
          <p:sp>
            <p:nvSpPr>
              <p:cNvPr id="154" name="TextBox 153">
                <a:extLst>
                  <a:ext uri="{FF2B5EF4-FFF2-40B4-BE49-F238E27FC236}">
                    <a16:creationId xmlns:a16="http://schemas.microsoft.com/office/drawing/2014/main" id="{0BE01402-0276-45BA-BC52-2DFC9F848178}"/>
                  </a:ext>
                </a:extLst>
              </p:cNvPr>
              <p:cNvSpPr txBox="1">
                <a:spLocks noRot="1" noChangeAspect="1" noMove="1" noResize="1" noEditPoints="1" noAdjustHandles="1" noChangeArrowheads="1" noChangeShapeType="1" noTextEdit="1"/>
              </p:cNvSpPr>
              <p:nvPr/>
            </p:nvSpPr>
            <p:spPr>
              <a:xfrm>
                <a:off x="7911838" y="3369853"/>
                <a:ext cx="276959" cy="338554"/>
              </a:xfrm>
              <a:prstGeom prst="rect">
                <a:avLst/>
              </a:prstGeom>
              <a:blipFill>
                <a:blip r:embed="rId35"/>
                <a:stretch>
                  <a:fillRect r="-4444"/>
                </a:stretch>
              </a:blipFill>
            </p:spPr>
            <p:txBody>
              <a:bodyPr/>
              <a:lstStyle/>
              <a:p>
                <a:r>
                  <a:rPr lang="en-CA">
                    <a:noFill/>
                  </a:rPr>
                  <a:t> </a:t>
                </a:r>
              </a:p>
            </p:txBody>
          </p:sp>
        </mc:Fallback>
      </mc:AlternateContent>
      <p:sp>
        <p:nvSpPr>
          <p:cNvPr id="78" name="TextBox 77">
            <a:extLst>
              <a:ext uri="{FF2B5EF4-FFF2-40B4-BE49-F238E27FC236}">
                <a16:creationId xmlns:a16="http://schemas.microsoft.com/office/drawing/2014/main" id="{339BCFC4-8EE7-49D5-9FAC-EDE64B86CA03}"/>
              </a:ext>
            </a:extLst>
          </p:cNvPr>
          <p:cNvSpPr txBox="1"/>
          <p:nvPr/>
        </p:nvSpPr>
        <p:spPr>
          <a:xfrm>
            <a:off x="1183296" y="5152470"/>
            <a:ext cx="4856851" cy="1169551"/>
          </a:xfrm>
          <a:prstGeom prst="rect">
            <a:avLst/>
          </a:prstGeom>
          <a:noFill/>
        </p:spPr>
        <p:txBody>
          <a:bodyPr wrap="square" rtlCol="0">
            <a:spAutoFit/>
          </a:bodyPr>
          <a:lstStyle/>
          <a:p>
            <a:r>
              <a:rPr lang="en-CA" sz="1400" dirty="0">
                <a:latin typeface="PT Serif" panose="020A0603040505020204" pitchFamily="18" charset="0"/>
              </a:rPr>
              <a:t>In this case, we need 1 unit of good </a:t>
            </a:r>
            <a:r>
              <a:rPr lang="en-CA" sz="1400" i="1" dirty="0">
                <a:latin typeface="PT Serif" panose="020A0603040505020204" pitchFamily="18" charset="0"/>
              </a:rPr>
              <a:t>X</a:t>
            </a:r>
            <a:r>
              <a:rPr lang="en-CA" sz="1400" dirty="0">
                <a:latin typeface="PT Serif" panose="020A0603040505020204" pitchFamily="18" charset="0"/>
              </a:rPr>
              <a:t> for each unit of good </a:t>
            </a:r>
            <a:r>
              <a:rPr lang="en-CA" sz="1400" i="1" dirty="0">
                <a:latin typeface="PT Serif" panose="020A0603040505020204" pitchFamily="18" charset="0"/>
              </a:rPr>
              <a:t>Y</a:t>
            </a:r>
            <a:r>
              <a:rPr lang="en-CA" sz="1400" dirty="0">
                <a:latin typeface="PT Serif" panose="020A0603040505020204" pitchFamily="18" charset="0"/>
              </a:rPr>
              <a:t> (the slope of the ray from the origin through the corners of the L-shaped indifference curves is 1), and the optimal consumption bundle is </a:t>
            </a:r>
            <a:r>
              <a:rPr lang="en-CA" sz="1400" i="1" dirty="0">
                <a:latin typeface="PT Serif" panose="020A0603040505020204" pitchFamily="18" charset="0"/>
              </a:rPr>
              <a:t>A.</a:t>
            </a:r>
          </a:p>
          <a:p>
            <a:r>
              <a:rPr lang="en-CA" sz="1400" dirty="0">
                <a:latin typeface="PT Serif" panose="020A0603040505020204" pitchFamily="18" charset="0"/>
              </a:rPr>
              <a:t> </a:t>
            </a:r>
          </a:p>
        </p:txBody>
      </p:sp>
      <p:sp>
        <p:nvSpPr>
          <p:cNvPr id="79" name="TextBox 78">
            <a:extLst>
              <a:ext uri="{FF2B5EF4-FFF2-40B4-BE49-F238E27FC236}">
                <a16:creationId xmlns:a16="http://schemas.microsoft.com/office/drawing/2014/main" id="{E3E8825E-0BA9-4446-9E34-5923362B0292}"/>
              </a:ext>
            </a:extLst>
          </p:cNvPr>
          <p:cNvSpPr txBox="1"/>
          <p:nvPr/>
        </p:nvSpPr>
        <p:spPr>
          <a:xfrm>
            <a:off x="6663824" y="5141259"/>
            <a:ext cx="4941269" cy="954107"/>
          </a:xfrm>
          <a:prstGeom prst="rect">
            <a:avLst/>
          </a:prstGeom>
          <a:noFill/>
        </p:spPr>
        <p:txBody>
          <a:bodyPr wrap="square" rtlCol="0">
            <a:spAutoFit/>
          </a:bodyPr>
          <a:lstStyle/>
          <a:p>
            <a:r>
              <a:rPr lang="en-CA" sz="1400" dirty="0">
                <a:latin typeface="PT Serif" panose="020A0603040505020204" pitchFamily="18" charset="0"/>
              </a:rPr>
              <a:t>In this case, we need 1 unit of good </a:t>
            </a:r>
            <a:r>
              <a:rPr lang="en-CA" sz="1400" i="1" dirty="0">
                <a:latin typeface="PT Serif" panose="020A0603040505020204" pitchFamily="18" charset="0"/>
              </a:rPr>
              <a:t>Y</a:t>
            </a:r>
            <a:r>
              <a:rPr lang="en-CA" sz="1400" dirty="0">
                <a:latin typeface="PT Serif" panose="020A0603040505020204" pitchFamily="18" charset="0"/>
              </a:rPr>
              <a:t> for every 2 units of good </a:t>
            </a:r>
            <a:r>
              <a:rPr lang="en-CA" sz="1400" i="1" dirty="0">
                <a:latin typeface="PT Serif" panose="020A0603040505020204" pitchFamily="18" charset="0"/>
              </a:rPr>
              <a:t>X</a:t>
            </a:r>
            <a:r>
              <a:rPr lang="en-CA" sz="1400" dirty="0">
                <a:latin typeface="PT Serif" panose="020A0603040505020204" pitchFamily="18" charset="0"/>
              </a:rPr>
              <a:t> (the slope of the ray from the origin through the corners of the L-shaped indifference curves is 0.5), and the optimal consumption bundle is </a:t>
            </a:r>
            <a:r>
              <a:rPr lang="en-CA" sz="1400" i="1" dirty="0">
                <a:latin typeface="PT Serif" panose="020A0603040505020204" pitchFamily="18" charset="0"/>
              </a:rPr>
              <a:t>D</a:t>
            </a:r>
            <a:r>
              <a:rPr lang="en-CA" sz="1400" dirty="0">
                <a:latin typeface="PT Serif" panose="020A0603040505020204" pitchFamily="18" charset="0"/>
              </a:rPr>
              <a:t>.</a:t>
            </a:r>
            <a:endParaRPr lang="en-CA" sz="1400" i="1" dirty="0">
              <a:latin typeface="PT Serif" panose="020A0603040505020204" pitchFamily="18" charset="0"/>
            </a:endParaRPr>
          </a:p>
        </p:txBody>
      </p:sp>
    </p:spTree>
    <p:extLst>
      <p:ext uri="{BB962C8B-B14F-4D97-AF65-F5344CB8AC3E}">
        <p14:creationId xmlns:p14="http://schemas.microsoft.com/office/powerpoint/2010/main" val="3399193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CA" dirty="0">
                <a:solidFill>
                  <a:srgbClr val="2F2873"/>
                </a:solidFill>
              </a:rPr>
              <a:t>Choice with Perfect Complements – 2</a:t>
            </a:r>
            <a:endParaRPr lang="en-US" altLang="en-US" dirty="0">
              <a:solidFill>
                <a:srgbClr val="2F2873"/>
              </a:solidFill>
            </a:endParaRP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sz="2400" dirty="0">
                <a:latin typeface="PT Serif" panose="020A0603040505020204" pitchFamily="18" charset="0"/>
              </a:rPr>
              <a:t>A consumer never chooses a bundle on the vertical or horizontal segment of the L-shaped indifference curves; regardless of the price ratio, the consumer buys units of goods </a:t>
            </a:r>
            <a:r>
              <a:rPr lang="en-CA" sz="2400" i="1" dirty="0">
                <a:latin typeface="PT Serif" panose="020A0603040505020204" pitchFamily="18" charset="0"/>
              </a:rPr>
              <a:t>X</a:t>
            </a:r>
            <a:r>
              <a:rPr lang="en-CA" sz="2400" dirty="0">
                <a:latin typeface="PT Serif" panose="020A0603040505020204" pitchFamily="18" charset="0"/>
              </a:rPr>
              <a:t> and </a:t>
            </a:r>
            <a:r>
              <a:rPr lang="en-CA" sz="2400" i="1" dirty="0">
                <a:latin typeface="PT Serif" panose="020A0603040505020204" pitchFamily="18" charset="0"/>
              </a:rPr>
              <a:t>Y</a:t>
            </a:r>
            <a:r>
              <a:rPr lang="en-CA" sz="2400" dirty="0">
                <a:latin typeface="PT Serif" panose="020A0603040505020204" pitchFamily="18" charset="0"/>
              </a:rPr>
              <a:t> </a:t>
            </a:r>
            <a:r>
              <a:rPr lang="en-CA" dirty="0">
                <a:latin typeface="PT Serif" panose="020A0603040505020204" pitchFamily="18" charset="0"/>
              </a:rPr>
              <a:t>to satisfy the fixed </a:t>
            </a:r>
            <a:r>
              <a:rPr lang="en-CA" sz="2400" dirty="0">
                <a:latin typeface="PT Serif" panose="020A0603040505020204" pitchFamily="18" charset="0"/>
              </a:rPr>
              <a:t>proportion (e.g., 1 for 1, or 1 for 2), and the optimal choice thus lies on the ray through the origin with slope equal to the fixed proportion (and on the </a:t>
            </a:r>
            <a:r>
              <a:rPr lang="en-CA" sz="2400" i="1" dirty="0">
                <a:latin typeface="PT Serif" panose="020A0603040505020204" pitchFamily="18" charset="0"/>
              </a:rPr>
              <a:t>BL</a:t>
            </a:r>
            <a:r>
              <a:rPr lang="en-CA" sz="2400" dirty="0">
                <a:latin typeface="PT Serif" panose="020A0603040505020204" pitchFamily="18" charset="0"/>
              </a:rPr>
              <a:t>).</a:t>
            </a:r>
          </a:p>
          <a:p>
            <a:r>
              <a:rPr lang="en-CA" dirty="0">
                <a:latin typeface="PT Serif" panose="020A0603040505020204" pitchFamily="18" charset="0"/>
              </a:rPr>
              <a:t>Anything on the vertical (horizontal) segment of an indifference curve entails purchasing extra units of good </a:t>
            </a:r>
            <a:r>
              <a:rPr lang="en-CA" i="1" dirty="0">
                <a:latin typeface="PT Serif" panose="020A0603040505020204" pitchFamily="18" charset="0"/>
              </a:rPr>
              <a:t>Y</a:t>
            </a:r>
            <a:r>
              <a:rPr lang="en-CA" dirty="0">
                <a:latin typeface="PT Serif" panose="020A0603040505020204" pitchFamily="18" charset="0"/>
              </a:rPr>
              <a:t> (</a:t>
            </a:r>
            <a:r>
              <a:rPr lang="en-CA" i="1" dirty="0">
                <a:latin typeface="PT Serif" panose="020A0603040505020204" pitchFamily="18" charset="0"/>
              </a:rPr>
              <a:t>X</a:t>
            </a:r>
            <a:r>
              <a:rPr lang="en-CA" dirty="0">
                <a:latin typeface="PT Serif" panose="020A0603040505020204" pitchFamily="18" charset="0"/>
              </a:rPr>
              <a:t>) that the consumer cannot match with units of good </a:t>
            </a:r>
            <a:r>
              <a:rPr lang="en-CA" i="1" dirty="0">
                <a:latin typeface="PT Serif" panose="020A0603040505020204" pitchFamily="18" charset="0"/>
              </a:rPr>
              <a:t>X</a:t>
            </a:r>
            <a:r>
              <a:rPr lang="en-CA" dirty="0">
                <a:latin typeface="PT Serif" panose="020A0603040505020204" pitchFamily="18" charset="0"/>
              </a:rPr>
              <a:t> (</a:t>
            </a:r>
            <a:r>
              <a:rPr lang="en-CA" i="1" dirty="0">
                <a:latin typeface="PT Serif" panose="020A0603040505020204" pitchFamily="18" charset="0"/>
              </a:rPr>
              <a:t>Y</a:t>
            </a:r>
            <a:r>
              <a:rPr lang="en-CA" dirty="0">
                <a:latin typeface="PT Serif" panose="020A0603040505020204" pitchFamily="18" charset="0"/>
              </a:rPr>
              <a:t>):</a:t>
            </a:r>
          </a:p>
          <a:p>
            <a:pPr lvl="1"/>
            <a:r>
              <a:rPr lang="en-CA" dirty="0">
                <a:latin typeface="PT Serif" panose="020A0603040505020204" pitchFamily="18" charset="0"/>
              </a:rPr>
              <a:t>In (a), at bundle </a:t>
            </a:r>
            <a:r>
              <a:rPr lang="en-CA" i="1" dirty="0">
                <a:latin typeface="PT Serif" panose="020A0603040505020204" pitchFamily="18" charset="0"/>
              </a:rPr>
              <a:t>B</a:t>
            </a:r>
            <a:r>
              <a:rPr lang="en-CA" dirty="0">
                <a:latin typeface="PT Serif" panose="020A0603040505020204" pitchFamily="18" charset="0"/>
              </a:rPr>
              <a:t>, the consumer has 20 units of good </a:t>
            </a:r>
            <a:r>
              <a:rPr lang="en-CA" i="1" dirty="0">
                <a:latin typeface="PT Serif" panose="020A0603040505020204" pitchFamily="18" charset="0"/>
              </a:rPr>
              <a:t>X</a:t>
            </a:r>
            <a:r>
              <a:rPr lang="en-CA" dirty="0">
                <a:latin typeface="PT Serif" panose="020A0603040505020204" pitchFamily="18" charset="0"/>
              </a:rPr>
              <a:t> and needs 20 units of good </a:t>
            </a:r>
            <a:r>
              <a:rPr lang="en-CA" i="1" dirty="0">
                <a:latin typeface="PT Serif" panose="020A0603040505020204" pitchFamily="18" charset="0"/>
              </a:rPr>
              <a:t>Y</a:t>
            </a:r>
            <a:r>
              <a:rPr lang="en-CA" dirty="0">
                <a:latin typeface="PT Serif" panose="020A0603040505020204" pitchFamily="18" charset="0"/>
              </a:rPr>
              <a:t> to be able to enjoy every good </a:t>
            </a:r>
            <a:r>
              <a:rPr lang="en-CA" i="1" dirty="0">
                <a:latin typeface="PT Serif" panose="020A0603040505020204" pitchFamily="18" charset="0"/>
              </a:rPr>
              <a:t>X</a:t>
            </a:r>
            <a:r>
              <a:rPr lang="en-CA" dirty="0">
                <a:latin typeface="PT Serif" panose="020A0603040505020204" pitchFamily="18" charset="0"/>
              </a:rPr>
              <a:t> unit (good </a:t>
            </a:r>
            <a:r>
              <a:rPr lang="en-CA" i="1" dirty="0">
                <a:latin typeface="PT Serif" panose="020A0603040505020204" pitchFamily="18" charset="0"/>
              </a:rPr>
              <a:t>Y</a:t>
            </a:r>
            <a:r>
              <a:rPr lang="en-CA" dirty="0">
                <a:latin typeface="PT Serif" panose="020A0603040505020204" pitchFamily="18" charset="0"/>
              </a:rPr>
              <a:t> units in excess of 20 are thus unusable).</a:t>
            </a:r>
          </a:p>
          <a:p>
            <a:pPr lvl="1"/>
            <a:r>
              <a:rPr lang="en-CA" dirty="0">
                <a:latin typeface="PT Serif" panose="020A0603040505020204" pitchFamily="18" charset="0"/>
              </a:rPr>
              <a:t>In (b), at bundle </a:t>
            </a:r>
            <a:r>
              <a:rPr lang="en-CA" i="1" dirty="0">
                <a:latin typeface="PT Serif" panose="020A0603040505020204" pitchFamily="18" charset="0"/>
              </a:rPr>
              <a:t>F</a:t>
            </a:r>
            <a:r>
              <a:rPr lang="en-CA" dirty="0">
                <a:latin typeface="PT Serif" panose="020A0603040505020204" pitchFamily="18" charset="0"/>
              </a:rPr>
              <a:t>, the consumer has 20 units of good </a:t>
            </a:r>
            <a:r>
              <a:rPr lang="en-CA" i="1" dirty="0">
                <a:latin typeface="PT Serif" panose="020A0603040505020204" pitchFamily="18" charset="0"/>
              </a:rPr>
              <a:t>Y</a:t>
            </a:r>
            <a:r>
              <a:rPr lang="en-CA" dirty="0">
                <a:latin typeface="PT Serif" panose="020A0603040505020204" pitchFamily="18" charset="0"/>
              </a:rPr>
              <a:t> and needs 40 units of good </a:t>
            </a:r>
            <a:r>
              <a:rPr lang="en-CA" i="1" dirty="0">
                <a:latin typeface="PT Serif" panose="020A0603040505020204" pitchFamily="18" charset="0"/>
              </a:rPr>
              <a:t>X</a:t>
            </a:r>
            <a:r>
              <a:rPr lang="en-CA" dirty="0">
                <a:latin typeface="PT Serif" panose="020A0603040505020204" pitchFamily="18" charset="0"/>
              </a:rPr>
              <a:t> to be able to enjoy every good </a:t>
            </a:r>
            <a:r>
              <a:rPr lang="en-CA" i="1" dirty="0">
                <a:latin typeface="PT Serif" panose="020A0603040505020204" pitchFamily="18" charset="0"/>
              </a:rPr>
              <a:t>Y</a:t>
            </a:r>
            <a:r>
              <a:rPr lang="en-CA" dirty="0">
                <a:latin typeface="PT Serif" panose="020A0603040505020204" pitchFamily="18" charset="0"/>
              </a:rPr>
              <a:t> unit (good </a:t>
            </a:r>
            <a:r>
              <a:rPr lang="en-CA" i="1" dirty="0">
                <a:latin typeface="PT Serif" panose="020A0603040505020204" pitchFamily="18" charset="0"/>
              </a:rPr>
              <a:t>X</a:t>
            </a:r>
            <a:r>
              <a:rPr lang="en-CA" dirty="0">
                <a:latin typeface="PT Serif" panose="020A0603040505020204" pitchFamily="18" charset="0"/>
              </a:rPr>
              <a:t> units in excess of 40 are thus unusable).</a:t>
            </a:r>
          </a:p>
        </p:txBody>
      </p:sp>
      <p:sp>
        <p:nvSpPr>
          <p:cNvPr id="4" name="Slide Number Placeholder 4">
            <a:extLst>
              <a:ext uri="{FF2B5EF4-FFF2-40B4-BE49-F238E27FC236}">
                <a16:creationId xmlns:a16="http://schemas.microsoft.com/office/drawing/2014/main" id="{0637100C-F7D4-4EA2-8D2D-04B7C3EABCAE}"/>
              </a:ext>
            </a:extLst>
          </p:cNvPr>
          <p:cNvSpPr>
            <a:spLocks noGrp="1"/>
          </p:cNvSpPr>
          <p:nvPr>
            <p:ph type="sldNum" sz="quarter" idx="12"/>
          </p:nvPr>
        </p:nvSpPr>
        <p:spPr>
          <a:xfrm>
            <a:off x="11754464" y="6375078"/>
            <a:ext cx="437536" cy="365125"/>
          </a:xfrm>
        </p:spPr>
        <p:txBody>
          <a:bodyPr/>
          <a:lstStyle/>
          <a:p>
            <a:pPr>
              <a:spcAft>
                <a:spcPts val="600"/>
              </a:spcAft>
            </a:pPr>
            <a:fld id="{6250DB80-4488-F349-8929-835326F9663C}" type="slidenum">
              <a:rPr lang="en-US" smtClean="0"/>
              <a:pPr>
                <a:spcAft>
                  <a:spcPts val="600"/>
                </a:spcAft>
              </a:pPr>
              <a:t>59</a:t>
            </a:fld>
            <a:endParaRPr lang="en-US" dirty="0"/>
          </a:p>
        </p:txBody>
      </p:sp>
    </p:spTree>
    <p:extLst>
      <p:ext uri="{BB962C8B-B14F-4D97-AF65-F5344CB8AC3E}">
        <p14:creationId xmlns:p14="http://schemas.microsoft.com/office/powerpoint/2010/main" val="2019452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Budget Constraint (BC) Graphically – 1</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6</a:t>
            </a:fld>
            <a:endParaRPr lang="en-US" dirty="0"/>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20889DE1-4389-42DE-B456-C85A5D41A588}"/>
                  </a:ext>
                </a:extLst>
              </p:cNvPr>
              <p:cNvSpPr txBox="1"/>
              <p:nvPr/>
            </p:nvSpPr>
            <p:spPr>
              <a:xfrm>
                <a:off x="1814083" y="4586879"/>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i="1">
                              <a:latin typeface="Cambria Math" panose="02040503050406030204" pitchFamily="18" charset="0"/>
                            </a:rPr>
                            <m:t>𝑋</m:t>
                          </m:r>
                        </m:sub>
                      </m:sSub>
                      <m:r>
                        <a:rPr lang="en-CA" altLang="en-US" sz="1600" i="1">
                          <a:latin typeface="Cambria Math" panose="02040503050406030204" pitchFamily="18" charset="0"/>
                        </a:rPr>
                        <m:t>𝑋</m:t>
                      </m:r>
                      <m:r>
                        <m:rPr>
                          <m:nor/>
                        </m:rPr>
                        <a:rPr lang="en-US" altLang="en-US" sz="1600" dirty="0"/>
                        <m:t>+</m:t>
                      </m:r>
                      <m:r>
                        <m:rPr>
                          <m:nor/>
                        </m:rPr>
                        <a:rPr lang="en-CA" altLang="en-US" sz="1600" dirty="0"/>
                        <m:t> </m:t>
                      </m:r>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i="1">
                              <a:latin typeface="Cambria Math" panose="02040503050406030204" pitchFamily="18" charset="0"/>
                            </a:rPr>
                            <m:t>𝑌</m:t>
                          </m:r>
                        </m:sub>
                      </m:sSub>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&lt;</m:t>
                      </m:r>
                      <m:r>
                        <a:rPr lang="en-CA" altLang="en-US" sz="1600" i="1">
                          <a:latin typeface="Cambria Math" panose="02040503050406030204" pitchFamily="18" charset="0"/>
                          <a:ea typeface="Cambria Math" panose="02040503050406030204" pitchFamily="18" charset="0"/>
                        </a:rPr>
                        <m:t>𝐼</m:t>
                      </m:r>
                    </m:oMath>
                  </m:oMathPara>
                </a14:m>
                <a:endParaRPr lang="en-US" altLang="en-US" sz="1600" dirty="0"/>
              </a:p>
            </p:txBody>
          </p:sp>
        </mc:Choice>
        <mc:Fallback xmlns="">
          <p:sp>
            <p:nvSpPr>
              <p:cNvPr id="18" name="TextBox 17">
                <a:extLst>
                  <a:ext uri="{FF2B5EF4-FFF2-40B4-BE49-F238E27FC236}">
                    <a16:creationId xmlns:a16="http://schemas.microsoft.com/office/drawing/2014/main" id="{20889DE1-4389-42DE-B456-C85A5D41A588}"/>
                  </a:ext>
                </a:extLst>
              </p:cNvPr>
              <p:cNvSpPr txBox="1">
                <a:spLocks noRot="1" noChangeAspect="1" noMove="1" noResize="1" noEditPoints="1" noAdjustHandles="1" noChangeArrowheads="1" noChangeShapeType="1" noTextEdit="1"/>
              </p:cNvSpPr>
              <p:nvPr/>
            </p:nvSpPr>
            <p:spPr>
              <a:xfrm>
                <a:off x="1814083" y="4586879"/>
                <a:ext cx="1611454" cy="338554"/>
              </a:xfrm>
              <a:prstGeom prst="rect">
                <a:avLst/>
              </a:prstGeom>
              <a:blipFill>
                <a:blip r:embed="rId3"/>
                <a:stretch>
                  <a:fillRect b="-3571"/>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3049433B-8D1E-40CC-AEC0-64D9EE1A66A3}"/>
                  </a:ext>
                </a:extLst>
              </p:cNvPr>
              <p:cNvSpPr txBox="1"/>
              <p:nvPr/>
            </p:nvSpPr>
            <p:spPr>
              <a:xfrm>
                <a:off x="3394343" y="3731510"/>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i="1">
                              <a:latin typeface="Cambria Math" panose="02040503050406030204" pitchFamily="18" charset="0"/>
                            </a:rPr>
                            <m:t>𝑋</m:t>
                          </m:r>
                        </m:sub>
                      </m:sSub>
                      <m:r>
                        <a:rPr lang="en-CA" altLang="en-US" sz="1600" i="1">
                          <a:latin typeface="Cambria Math" panose="02040503050406030204" pitchFamily="18" charset="0"/>
                        </a:rPr>
                        <m:t>𝑋</m:t>
                      </m:r>
                      <m:r>
                        <m:rPr>
                          <m:nor/>
                        </m:rPr>
                        <a:rPr lang="en-US" altLang="en-US" sz="1600" dirty="0"/>
                        <m:t>+</m:t>
                      </m:r>
                      <m:r>
                        <m:rPr>
                          <m:nor/>
                        </m:rPr>
                        <a:rPr lang="en-CA" altLang="en-US" sz="1600" dirty="0"/>
                        <m:t> </m:t>
                      </m:r>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i="1">
                              <a:latin typeface="Cambria Math" panose="02040503050406030204" pitchFamily="18" charset="0"/>
                            </a:rPr>
                            <m:t>𝑌</m:t>
                          </m:r>
                        </m:sub>
                      </m:sSub>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m:t>
                      </m:r>
                      <m:r>
                        <a:rPr lang="en-CA" altLang="en-US" sz="1600" i="1">
                          <a:latin typeface="Cambria Math" panose="02040503050406030204" pitchFamily="18" charset="0"/>
                          <a:ea typeface="Cambria Math" panose="02040503050406030204" pitchFamily="18" charset="0"/>
                        </a:rPr>
                        <m:t>𝐼</m:t>
                      </m:r>
                    </m:oMath>
                  </m:oMathPara>
                </a14:m>
                <a:endParaRPr lang="en-US" altLang="en-US" sz="1600" dirty="0"/>
              </a:p>
            </p:txBody>
          </p:sp>
        </mc:Choice>
        <mc:Fallback xmlns="">
          <p:sp>
            <p:nvSpPr>
              <p:cNvPr id="19" name="TextBox 18">
                <a:extLst>
                  <a:ext uri="{FF2B5EF4-FFF2-40B4-BE49-F238E27FC236}">
                    <a16:creationId xmlns:a16="http://schemas.microsoft.com/office/drawing/2014/main" id="{3049433B-8D1E-40CC-AEC0-64D9EE1A66A3}"/>
                  </a:ext>
                </a:extLst>
              </p:cNvPr>
              <p:cNvSpPr txBox="1">
                <a:spLocks noRot="1" noChangeAspect="1" noMove="1" noResize="1" noEditPoints="1" noAdjustHandles="1" noChangeArrowheads="1" noChangeShapeType="1" noTextEdit="1"/>
              </p:cNvSpPr>
              <p:nvPr/>
            </p:nvSpPr>
            <p:spPr>
              <a:xfrm>
                <a:off x="3394343" y="3731510"/>
                <a:ext cx="1611454" cy="338554"/>
              </a:xfrm>
              <a:prstGeom prst="rect">
                <a:avLst/>
              </a:prstGeom>
              <a:blipFill>
                <a:blip r:embed="rId4"/>
                <a:stretch>
                  <a:fillRect b="-3571"/>
                </a:stretch>
              </a:blipFill>
            </p:spPr>
            <p:txBody>
              <a:bodyPr/>
              <a:lstStyle/>
              <a:p>
                <a:r>
                  <a:rPr lang="en-CA">
                    <a:noFill/>
                  </a:rPr>
                  <a:t> </a:t>
                </a:r>
              </a:p>
            </p:txBody>
          </p:sp>
        </mc:Fallback>
      </mc:AlternateContent>
      <p:sp>
        <p:nvSpPr>
          <p:cNvPr id="23" name="Flowchart: Summing Junction 22">
            <a:extLst>
              <a:ext uri="{FF2B5EF4-FFF2-40B4-BE49-F238E27FC236}">
                <a16:creationId xmlns:a16="http://schemas.microsoft.com/office/drawing/2014/main" id="{D982E593-93EB-42F0-8B38-C1ED17FA695A}"/>
              </a:ext>
            </a:extLst>
          </p:cNvPr>
          <p:cNvSpPr/>
          <p:nvPr/>
        </p:nvSpPr>
        <p:spPr>
          <a:xfrm rot="1936994">
            <a:off x="4006021" y="4776689"/>
            <a:ext cx="65494" cy="66675"/>
          </a:xfrm>
          <a:prstGeom prst="flowChartSummingJunct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Flowchart: Summing Junction 24">
            <a:extLst>
              <a:ext uri="{FF2B5EF4-FFF2-40B4-BE49-F238E27FC236}">
                <a16:creationId xmlns:a16="http://schemas.microsoft.com/office/drawing/2014/main" id="{EDB30A06-EFB6-42E8-B88C-D04BFDF8C5C8}"/>
              </a:ext>
            </a:extLst>
          </p:cNvPr>
          <p:cNvSpPr/>
          <p:nvPr/>
        </p:nvSpPr>
        <p:spPr>
          <a:xfrm rot="1936994">
            <a:off x="3334840" y="2724525"/>
            <a:ext cx="45719" cy="51864"/>
          </a:xfrm>
          <a:prstGeom prst="flowChartSummingJunct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Flowchart: Summing Junction 25">
            <a:extLst>
              <a:ext uri="{FF2B5EF4-FFF2-40B4-BE49-F238E27FC236}">
                <a16:creationId xmlns:a16="http://schemas.microsoft.com/office/drawing/2014/main" id="{3ABE9A6C-F37A-49E2-85CA-250E04C924A6}"/>
              </a:ext>
            </a:extLst>
          </p:cNvPr>
          <p:cNvSpPr/>
          <p:nvPr/>
        </p:nvSpPr>
        <p:spPr>
          <a:xfrm rot="1936994">
            <a:off x="1961943" y="4088883"/>
            <a:ext cx="65494" cy="66675"/>
          </a:xfrm>
          <a:prstGeom prst="flowChartSummingJunct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67A591DF-31CC-4FC0-8BF0-47C17F3CDE04}"/>
                  </a:ext>
                </a:extLst>
              </p:cNvPr>
              <p:cNvSpPr txBox="1"/>
              <p:nvPr/>
            </p:nvSpPr>
            <p:spPr>
              <a:xfrm>
                <a:off x="3073289" y="2459585"/>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𝐵</m:t>
                      </m:r>
                      <m:r>
                        <a:rPr lang="en-CA" altLang="en-US" sz="1600" b="0" i="1" smtClean="0">
                          <a:latin typeface="Cambria Math" panose="02040503050406030204" pitchFamily="18" charset="0"/>
                        </a:rPr>
                        <m:t> (60, 40)</m:t>
                      </m:r>
                    </m:oMath>
                  </m:oMathPara>
                </a14:m>
                <a:endParaRPr lang="en-US" altLang="en-US" sz="1600" dirty="0"/>
              </a:p>
            </p:txBody>
          </p:sp>
        </mc:Choice>
        <mc:Fallback xmlns="">
          <p:sp>
            <p:nvSpPr>
              <p:cNvPr id="28" name="TextBox 27">
                <a:extLst>
                  <a:ext uri="{FF2B5EF4-FFF2-40B4-BE49-F238E27FC236}">
                    <a16:creationId xmlns:a16="http://schemas.microsoft.com/office/drawing/2014/main" id="{67A591DF-31CC-4FC0-8BF0-47C17F3CDE04}"/>
                  </a:ext>
                </a:extLst>
              </p:cNvPr>
              <p:cNvSpPr txBox="1">
                <a:spLocks noRot="1" noChangeAspect="1" noMove="1" noResize="1" noEditPoints="1" noAdjustHandles="1" noChangeArrowheads="1" noChangeShapeType="1" noTextEdit="1"/>
              </p:cNvSpPr>
              <p:nvPr/>
            </p:nvSpPr>
            <p:spPr>
              <a:xfrm>
                <a:off x="3073289" y="2459585"/>
                <a:ext cx="1611454" cy="338554"/>
              </a:xfrm>
              <a:prstGeom prst="rect">
                <a:avLst/>
              </a:prstGeom>
              <a:blipFill>
                <a:blip r:embed="rId5"/>
                <a:stretch>
                  <a:fillRect b="-892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4DA85060-7933-47C3-AD01-8EF8D064943D}"/>
                  </a:ext>
                </a:extLst>
              </p:cNvPr>
              <p:cNvSpPr txBox="1"/>
              <p:nvPr/>
            </p:nvSpPr>
            <p:spPr>
              <a:xfrm>
                <a:off x="1669784" y="3839882"/>
                <a:ext cx="1611454" cy="338554"/>
              </a:xfrm>
              <a:prstGeom prst="rect">
                <a:avLst/>
              </a:prstGeom>
              <a:noFill/>
            </p:spPr>
            <p:txBody>
              <a:bodyPr wrap="square">
                <a:spAutoFit/>
              </a:bodyPr>
              <a:lstStyle/>
              <a:p>
                <a:pPr algn="ctr"/>
                <a14:m>
                  <m:oMath xmlns:m="http://schemas.openxmlformats.org/officeDocument/2006/math">
                    <m:r>
                      <a:rPr lang="en-CA" altLang="en-US" sz="1600" i="1" smtClean="0">
                        <a:latin typeface="Cambria Math" panose="02040503050406030204" pitchFamily="18" charset="0"/>
                      </a:rPr>
                      <m:t>𝐶</m:t>
                    </m:r>
                    <m:r>
                      <a:rPr lang="en-CA" altLang="en-US" sz="1600" b="0" i="1" smtClean="0">
                        <a:latin typeface="Cambria Math" panose="02040503050406030204" pitchFamily="18" charset="0"/>
                      </a:rPr>
                      <m:t> (20, 20)</m:t>
                    </m:r>
                  </m:oMath>
                </a14:m>
                <a:r>
                  <a:rPr lang="en-US" altLang="en-US" sz="1600" dirty="0"/>
                  <a:t> </a:t>
                </a:r>
              </a:p>
            </p:txBody>
          </p:sp>
        </mc:Choice>
        <mc:Fallback xmlns="">
          <p:sp>
            <p:nvSpPr>
              <p:cNvPr id="29" name="TextBox 28">
                <a:extLst>
                  <a:ext uri="{FF2B5EF4-FFF2-40B4-BE49-F238E27FC236}">
                    <a16:creationId xmlns:a16="http://schemas.microsoft.com/office/drawing/2014/main" id="{4DA85060-7933-47C3-AD01-8EF8D064943D}"/>
                  </a:ext>
                </a:extLst>
              </p:cNvPr>
              <p:cNvSpPr txBox="1">
                <a:spLocks noRot="1" noChangeAspect="1" noMove="1" noResize="1" noEditPoints="1" noAdjustHandles="1" noChangeArrowheads="1" noChangeShapeType="1" noTextEdit="1"/>
              </p:cNvSpPr>
              <p:nvPr/>
            </p:nvSpPr>
            <p:spPr>
              <a:xfrm>
                <a:off x="1669784" y="3839882"/>
                <a:ext cx="1611454" cy="338554"/>
              </a:xfrm>
              <a:prstGeom prst="rect">
                <a:avLst/>
              </a:prstGeom>
              <a:blipFill>
                <a:blip r:embed="rId6"/>
                <a:stretch>
                  <a:fillRect b="-1090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480529D8-7DB5-4072-9706-9C7462230050}"/>
                  </a:ext>
                </a:extLst>
              </p:cNvPr>
              <p:cNvSpPr txBox="1"/>
              <p:nvPr/>
            </p:nvSpPr>
            <p:spPr>
              <a:xfrm>
                <a:off x="3741596" y="4504649"/>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ea typeface="Cambria Math" panose="02040503050406030204" pitchFamily="18" charset="0"/>
                        </a:rPr>
                        <m:t>𝐴</m:t>
                      </m:r>
                      <m:r>
                        <a:rPr lang="en-CA" altLang="en-US" sz="1600" b="0" i="1" smtClean="0">
                          <a:latin typeface="Cambria Math" panose="02040503050406030204" pitchFamily="18" charset="0"/>
                          <a:ea typeface="Cambria Math" panose="02040503050406030204" pitchFamily="18" charset="0"/>
                        </a:rPr>
                        <m:t> (80, 10)</m:t>
                      </m:r>
                    </m:oMath>
                  </m:oMathPara>
                </a14:m>
                <a:endParaRPr lang="en-US" altLang="en-US" sz="1600" dirty="0">
                  <a:latin typeface="Cambria Math" panose="02040503050406030204" pitchFamily="18" charset="0"/>
                  <a:ea typeface="Cambria Math" panose="02040503050406030204" pitchFamily="18" charset="0"/>
                </a:endParaRPr>
              </a:p>
            </p:txBody>
          </p:sp>
        </mc:Choice>
        <mc:Fallback xmlns="">
          <p:sp>
            <p:nvSpPr>
              <p:cNvPr id="30" name="TextBox 29">
                <a:extLst>
                  <a:ext uri="{FF2B5EF4-FFF2-40B4-BE49-F238E27FC236}">
                    <a16:creationId xmlns:a16="http://schemas.microsoft.com/office/drawing/2014/main" id="{480529D8-7DB5-4072-9706-9C7462230050}"/>
                  </a:ext>
                </a:extLst>
              </p:cNvPr>
              <p:cNvSpPr txBox="1">
                <a:spLocks noRot="1" noChangeAspect="1" noMove="1" noResize="1" noEditPoints="1" noAdjustHandles="1" noChangeArrowheads="1" noChangeShapeType="1" noTextEdit="1"/>
              </p:cNvSpPr>
              <p:nvPr/>
            </p:nvSpPr>
            <p:spPr>
              <a:xfrm>
                <a:off x="3741596" y="4504649"/>
                <a:ext cx="1611454" cy="338554"/>
              </a:xfrm>
              <a:prstGeom prst="rect">
                <a:avLst/>
              </a:prstGeom>
              <a:blipFill>
                <a:blip r:embed="rId7"/>
                <a:stretch>
                  <a:fillRect b="-12727"/>
                </a:stretch>
              </a:blipFill>
            </p:spPr>
            <p:txBody>
              <a:bodyPr/>
              <a:lstStyle/>
              <a:p>
                <a:r>
                  <a:rPr lang="en-CA">
                    <a:noFill/>
                  </a:rPr>
                  <a:t> </a:t>
                </a:r>
              </a:p>
            </p:txBody>
          </p:sp>
        </mc:Fallback>
      </mc:AlternateContent>
      <p:cxnSp>
        <p:nvCxnSpPr>
          <p:cNvPr id="12" name="Straight Arrow Connector 11">
            <a:extLst>
              <a:ext uri="{FF2B5EF4-FFF2-40B4-BE49-F238E27FC236}">
                <a16:creationId xmlns:a16="http://schemas.microsoft.com/office/drawing/2014/main" id="{F41F8816-205C-430D-B40D-6A4761CC9D4E}"/>
              </a:ext>
            </a:extLst>
          </p:cNvPr>
          <p:cNvCxnSpPr>
            <a:cxnSpLocks/>
          </p:cNvCxnSpPr>
          <p:nvPr/>
        </p:nvCxnSpPr>
        <p:spPr>
          <a:xfrm rot="18900000" flipH="1">
            <a:off x="3667971" y="429212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795A55BC-AA73-43FA-921F-9D370A8F4828}"/>
                  </a:ext>
                </a:extLst>
              </p:cNvPr>
              <p:cNvSpPr txBox="1"/>
              <p:nvPr/>
            </p:nvSpPr>
            <p:spPr>
              <a:xfrm>
                <a:off x="1020642" y="1476370"/>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44" name="TextBox 43">
                <a:extLst>
                  <a:ext uri="{FF2B5EF4-FFF2-40B4-BE49-F238E27FC236}">
                    <a16:creationId xmlns:a16="http://schemas.microsoft.com/office/drawing/2014/main" id="{795A55BC-AA73-43FA-921F-9D370A8F4828}"/>
                  </a:ext>
                </a:extLst>
              </p:cNvPr>
              <p:cNvSpPr txBox="1">
                <a:spLocks noRot="1" noChangeAspect="1" noMove="1" noResize="1" noEditPoints="1" noAdjustHandles="1" noChangeArrowheads="1" noChangeShapeType="1" noTextEdit="1"/>
              </p:cNvSpPr>
              <p:nvPr/>
            </p:nvSpPr>
            <p:spPr>
              <a:xfrm>
                <a:off x="1020642" y="1476370"/>
                <a:ext cx="289560" cy="369332"/>
              </a:xfrm>
              <a:prstGeom prst="rect">
                <a:avLst/>
              </a:prstGeom>
              <a:blipFill>
                <a:blip r:embed="rId8"/>
                <a:stretch>
                  <a:fillRect r="-8333"/>
                </a:stretch>
              </a:blipFill>
            </p:spPr>
            <p:txBody>
              <a:bodyPr/>
              <a:lstStyle/>
              <a:p>
                <a:r>
                  <a:rPr lang="en-CA">
                    <a:noFill/>
                  </a:rPr>
                  <a:t> </a:t>
                </a:r>
              </a:p>
            </p:txBody>
          </p:sp>
        </mc:Fallback>
      </mc:AlternateContent>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512000"/>
            <a:ext cx="4320000" cy="4500000"/>
          </a:xfrm>
          <a:ln w="12700">
            <a:solidFill>
              <a:srgbClr val="2F2873"/>
            </a:solidFill>
            <a:extLst>
              <a:ext uri="{C807C97D-BFC1-408E-A445-0C87EB9F89A2}">
                <ask:lineSketchStyleProps xmlns:ask="http://schemas.microsoft.com/office/drawing/2018/sketchyshapes" sd="1219033472">
                  <a:custGeom>
                    <a:avLst/>
                    <a:gdLst>
                      <a:gd name="connsiteX0" fmla="*/ 0 w 4320000"/>
                      <a:gd name="connsiteY0" fmla="*/ 0 h 4500000"/>
                      <a:gd name="connsiteX1" fmla="*/ 453600 w 4320000"/>
                      <a:gd name="connsiteY1" fmla="*/ 0 h 4500000"/>
                      <a:gd name="connsiteX2" fmla="*/ 993600 w 4320000"/>
                      <a:gd name="connsiteY2" fmla="*/ 0 h 4500000"/>
                      <a:gd name="connsiteX3" fmla="*/ 1620000 w 4320000"/>
                      <a:gd name="connsiteY3" fmla="*/ 0 h 4500000"/>
                      <a:gd name="connsiteX4" fmla="*/ 2073600 w 4320000"/>
                      <a:gd name="connsiteY4" fmla="*/ 0 h 4500000"/>
                      <a:gd name="connsiteX5" fmla="*/ 2656800 w 4320000"/>
                      <a:gd name="connsiteY5" fmla="*/ 0 h 4500000"/>
                      <a:gd name="connsiteX6" fmla="*/ 3110400 w 4320000"/>
                      <a:gd name="connsiteY6" fmla="*/ 0 h 4500000"/>
                      <a:gd name="connsiteX7" fmla="*/ 3650400 w 4320000"/>
                      <a:gd name="connsiteY7" fmla="*/ 0 h 4500000"/>
                      <a:gd name="connsiteX8" fmla="*/ 4320000 w 4320000"/>
                      <a:gd name="connsiteY8" fmla="*/ 0 h 4500000"/>
                      <a:gd name="connsiteX9" fmla="*/ 4320000 w 4320000"/>
                      <a:gd name="connsiteY9" fmla="*/ 427500 h 4500000"/>
                      <a:gd name="connsiteX10" fmla="*/ 4320000 w 4320000"/>
                      <a:gd name="connsiteY10" fmla="*/ 1080000 h 4500000"/>
                      <a:gd name="connsiteX11" fmla="*/ 4320000 w 4320000"/>
                      <a:gd name="connsiteY11" fmla="*/ 1642500 h 4500000"/>
                      <a:gd name="connsiteX12" fmla="*/ 4320000 w 4320000"/>
                      <a:gd name="connsiteY12" fmla="*/ 2295000 h 4500000"/>
                      <a:gd name="connsiteX13" fmla="*/ 4320000 w 4320000"/>
                      <a:gd name="connsiteY13" fmla="*/ 2902500 h 4500000"/>
                      <a:gd name="connsiteX14" fmla="*/ 4320000 w 4320000"/>
                      <a:gd name="connsiteY14" fmla="*/ 3420000 h 4500000"/>
                      <a:gd name="connsiteX15" fmla="*/ 4320000 w 4320000"/>
                      <a:gd name="connsiteY15" fmla="*/ 4500000 h 4500000"/>
                      <a:gd name="connsiteX16" fmla="*/ 3866400 w 4320000"/>
                      <a:gd name="connsiteY16" fmla="*/ 4500000 h 4500000"/>
                      <a:gd name="connsiteX17" fmla="*/ 3326400 w 4320000"/>
                      <a:gd name="connsiteY17" fmla="*/ 4500000 h 4500000"/>
                      <a:gd name="connsiteX18" fmla="*/ 2700000 w 4320000"/>
                      <a:gd name="connsiteY18" fmla="*/ 4500000 h 4500000"/>
                      <a:gd name="connsiteX19" fmla="*/ 2073600 w 4320000"/>
                      <a:gd name="connsiteY19" fmla="*/ 4500000 h 4500000"/>
                      <a:gd name="connsiteX20" fmla="*/ 1490400 w 4320000"/>
                      <a:gd name="connsiteY20" fmla="*/ 4500000 h 4500000"/>
                      <a:gd name="connsiteX21" fmla="*/ 907200 w 4320000"/>
                      <a:gd name="connsiteY21" fmla="*/ 4500000 h 4500000"/>
                      <a:gd name="connsiteX22" fmla="*/ 0 w 4320000"/>
                      <a:gd name="connsiteY22" fmla="*/ 4500000 h 4500000"/>
                      <a:gd name="connsiteX23" fmla="*/ 0 w 4320000"/>
                      <a:gd name="connsiteY23" fmla="*/ 4027500 h 4500000"/>
                      <a:gd name="connsiteX24" fmla="*/ 0 w 4320000"/>
                      <a:gd name="connsiteY24" fmla="*/ 3465000 h 4500000"/>
                      <a:gd name="connsiteX25" fmla="*/ 0 w 4320000"/>
                      <a:gd name="connsiteY25" fmla="*/ 2902500 h 4500000"/>
                      <a:gd name="connsiteX26" fmla="*/ 0 w 4320000"/>
                      <a:gd name="connsiteY26" fmla="*/ 2475000 h 4500000"/>
                      <a:gd name="connsiteX27" fmla="*/ 0 w 4320000"/>
                      <a:gd name="connsiteY27" fmla="*/ 1867500 h 4500000"/>
                      <a:gd name="connsiteX28" fmla="*/ 0 w 4320000"/>
                      <a:gd name="connsiteY28" fmla="*/ 1440000 h 4500000"/>
                      <a:gd name="connsiteX29" fmla="*/ 0 w 4320000"/>
                      <a:gd name="connsiteY29" fmla="*/ 877500 h 4500000"/>
                      <a:gd name="connsiteX30" fmla="*/ 0 w 4320000"/>
                      <a:gd name="connsiteY30" fmla="*/ 0 h 45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320000" h="4500000" fill="none" extrusionOk="0">
                        <a:moveTo>
                          <a:pt x="0" y="0"/>
                        </a:moveTo>
                        <a:cubicBezTo>
                          <a:pt x="165434" y="-3928"/>
                          <a:pt x="250520" y="37248"/>
                          <a:pt x="453600" y="0"/>
                        </a:cubicBezTo>
                        <a:cubicBezTo>
                          <a:pt x="656680" y="-37248"/>
                          <a:pt x="756818" y="37879"/>
                          <a:pt x="993600" y="0"/>
                        </a:cubicBezTo>
                        <a:cubicBezTo>
                          <a:pt x="1230382" y="-37879"/>
                          <a:pt x="1485064" y="63826"/>
                          <a:pt x="1620000" y="0"/>
                        </a:cubicBezTo>
                        <a:cubicBezTo>
                          <a:pt x="1754936" y="-63826"/>
                          <a:pt x="1902323" y="40291"/>
                          <a:pt x="2073600" y="0"/>
                        </a:cubicBezTo>
                        <a:cubicBezTo>
                          <a:pt x="2244877" y="-40291"/>
                          <a:pt x="2435653" y="18030"/>
                          <a:pt x="2656800" y="0"/>
                        </a:cubicBezTo>
                        <a:cubicBezTo>
                          <a:pt x="2877947" y="-18030"/>
                          <a:pt x="2898536" y="6907"/>
                          <a:pt x="3110400" y="0"/>
                        </a:cubicBezTo>
                        <a:cubicBezTo>
                          <a:pt x="3322264" y="-6907"/>
                          <a:pt x="3410415" y="20282"/>
                          <a:pt x="3650400" y="0"/>
                        </a:cubicBezTo>
                        <a:cubicBezTo>
                          <a:pt x="3890385" y="-20282"/>
                          <a:pt x="4050106" y="579"/>
                          <a:pt x="4320000" y="0"/>
                        </a:cubicBezTo>
                        <a:cubicBezTo>
                          <a:pt x="4368047" y="183221"/>
                          <a:pt x="4299657" y="244124"/>
                          <a:pt x="4320000" y="427500"/>
                        </a:cubicBezTo>
                        <a:cubicBezTo>
                          <a:pt x="4340343" y="610876"/>
                          <a:pt x="4283189" y="937971"/>
                          <a:pt x="4320000" y="1080000"/>
                        </a:cubicBezTo>
                        <a:cubicBezTo>
                          <a:pt x="4356811" y="1222029"/>
                          <a:pt x="4272651" y="1438870"/>
                          <a:pt x="4320000" y="1642500"/>
                        </a:cubicBezTo>
                        <a:cubicBezTo>
                          <a:pt x="4367349" y="1846130"/>
                          <a:pt x="4311237" y="2133078"/>
                          <a:pt x="4320000" y="2295000"/>
                        </a:cubicBezTo>
                        <a:cubicBezTo>
                          <a:pt x="4328763" y="2456922"/>
                          <a:pt x="4301163" y="2677890"/>
                          <a:pt x="4320000" y="2902500"/>
                        </a:cubicBezTo>
                        <a:cubicBezTo>
                          <a:pt x="4338837" y="3127110"/>
                          <a:pt x="4314717" y="3190146"/>
                          <a:pt x="4320000" y="3420000"/>
                        </a:cubicBezTo>
                        <a:cubicBezTo>
                          <a:pt x="4325283" y="3649854"/>
                          <a:pt x="4267960" y="4009184"/>
                          <a:pt x="4320000" y="4500000"/>
                        </a:cubicBezTo>
                        <a:cubicBezTo>
                          <a:pt x="4109433" y="4549820"/>
                          <a:pt x="3960731" y="4480329"/>
                          <a:pt x="3866400" y="4500000"/>
                        </a:cubicBezTo>
                        <a:cubicBezTo>
                          <a:pt x="3772069" y="4519671"/>
                          <a:pt x="3552896" y="4470542"/>
                          <a:pt x="3326400" y="4500000"/>
                        </a:cubicBezTo>
                        <a:cubicBezTo>
                          <a:pt x="3099904" y="4529458"/>
                          <a:pt x="2881839" y="4469144"/>
                          <a:pt x="2700000" y="4500000"/>
                        </a:cubicBezTo>
                        <a:cubicBezTo>
                          <a:pt x="2518161" y="4530856"/>
                          <a:pt x="2291424" y="4478408"/>
                          <a:pt x="2073600" y="4500000"/>
                        </a:cubicBezTo>
                        <a:cubicBezTo>
                          <a:pt x="1855776" y="4521592"/>
                          <a:pt x="1657842" y="4484869"/>
                          <a:pt x="1490400" y="4500000"/>
                        </a:cubicBezTo>
                        <a:cubicBezTo>
                          <a:pt x="1322958" y="4515131"/>
                          <a:pt x="1176323" y="4443933"/>
                          <a:pt x="907200" y="4500000"/>
                        </a:cubicBezTo>
                        <a:cubicBezTo>
                          <a:pt x="638077" y="4556067"/>
                          <a:pt x="216952" y="4402412"/>
                          <a:pt x="0" y="4500000"/>
                        </a:cubicBezTo>
                        <a:cubicBezTo>
                          <a:pt x="-9633" y="4284598"/>
                          <a:pt x="41734" y="4164616"/>
                          <a:pt x="0" y="4027500"/>
                        </a:cubicBezTo>
                        <a:cubicBezTo>
                          <a:pt x="-41734" y="3890384"/>
                          <a:pt x="14855" y="3711385"/>
                          <a:pt x="0" y="3465000"/>
                        </a:cubicBezTo>
                        <a:cubicBezTo>
                          <a:pt x="-14855" y="3218615"/>
                          <a:pt x="10582" y="3112290"/>
                          <a:pt x="0" y="2902500"/>
                        </a:cubicBezTo>
                        <a:cubicBezTo>
                          <a:pt x="-10582" y="2692710"/>
                          <a:pt x="32933" y="2594543"/>
                          <a:pt x="0" y="2475000"/>
                        </a:cubicBezTo>
                        <a:cubicBezTo>
                          <a:pt x="-32933" y="2355457"/>
                          <a:pt x="47734" y="2170557"/>
                          <a:pt x="0" y="1867500"/>
                        </a:cubicBezTo>
                        <a:cubicBezTo>
                          <a:pt x="-47734" y="1564443"/>
                          <a:pt x="3439" y="1610742"/>
                          <a:pt x="0" y="1440000"/>
                        </a:cubicBezTo>
                        <a:cubicBezTo>
                          <a:pt x="-3439" y="1269258"/>
                          <a:pt x="66472" y="1150790"/>
                          <a:pt x="0" y="877500"/>
                        </a:cubicBezTo>
                        <a:cubicBezTo>
                          <a:pt x="-66472" y="604210"/>
                          <a:pt x="26342" y="348590"/>
                          <a:pt x="0" y="0"/>
                        </a:cubicBezTo>
                        <a:close/>
                      </a:path>
                      <a:path w="4320000" h="4500000" stroke="0" extrusionOk="0">
                        <a:moveTo>
                          <a:pt x="0" y="0"/>
                        </a:moveTo>
                        <a:cubicBezTo>
                          <a:pt x="225794" y="-24925"/>
                          <a:pt x="307234" y="11363"/>
                          <a:pt x="496800" y="0"/>
                        </a:cubicBezTo>
                        <a:cubicBezTo>
                          <a:pt x="686366" y="-11363"/>
                          <a:pt x="788906" y="39065"/>
                          <a:pt x="907200" y="0"/>
                        </a:cubicBezTo>
                        <a:cubicBezTo>
                          <a:pt x="1025494" y="-39065"/>
                          <a:pt x="1319255" y="72869"/>
                          <a:pt x="1533600" y="0"/>
                        </a:cubicBezTo>
                        <a:cubicBezTo>
                          <a:pt x="1747945" y="-72869"/>
                          <a:pt x="1902089" y="18549"/>
                          <a:pt x="2030400" y="0"/>
                        </a:cubicBezTo>
                        <a:cubicBezTo>
                          <a:pt x="2158711" y="-18549"/>
                          <a:pt x="2427388" y="47329"/>
                          <a:pt x="2527200" y="0"/>
                        </a:cubicBezTo>
                        <a:cubicBezTo>
                          <a:pt x="2627012" y="-47329"/>
                          <a:pt x="2888310" y="62263"/>
                          <a:pt x="3153600" y="0"/>
                        </a:cubicBezTo>
                        <a:cubicBezTo>
                          <a:pt x="3418890" y="-62263"/>
                          <a:pt x="3468843" y="20331"/>
                          <a:pt x="3607200" y="0"/>
                        </a:cubicBezTo>
                        <a:cubicBezTo>
                          <a:pt x="3745557" y="-20331"/>
                          <a:pt x="4090555" y="70071"/>
                          <a:pt x="4320000" y="0"/>
                        </a:cubicBezTo>
                        <a:cubicBezTo>
                          <a:pt x="4326287" y="229325"/>
                          <a:pt x="4269600" y="495861"/>
                          <a:pt x="4320000" y="652500"/>
                        </a:cubicBezTo>
                        <a:cubicBezTo>
                          <a:pt x="4370400" y="809139"/>
                          <a:pt x="4292097" y="1028782"/>
                          <a:pt x="4320000" y="1125000"/>
                        </a:cubicBezTo>
                        <a:cubicBezTo>
                          <a:pt x="4347903" y="1221218"/>
                          <a:pt x="4271469" y="1475303"/>
                          <a:pt x="4320000" y="1687500"/>
                        </a:cubicBezTo>
                        <a:cubicBezTo>
                          <a:pt x="4368531" y="1899697"/>
                          <a:pt x="4271926" y="2013259"/>
                          <a:pt x="4320000" y="2295000"/>
                        </a:cubicBezTo>
                        <a:cubicBezTo>
                          <a:pt x="4368074" y="2576741"/>
                          <a:pt x="4292563" y="2608504"/>
                          <a:pt x="4320000" y="2722500"/>
                        </a:cubicBezTo>
                        <a:cubicBezTo>
                          <a:pt x="4347437" y="2836496"/>
                          <a:pt x="4309561" y="3069294"/>
                          <a:pt x="4320000" y="3285000"/>
                        </a:cubicBezTo>
                        <a:cubicBezTo>
                          <a:pt x="4330439" y="3500706"/>
                          <a:pt x="4266413" y="3690686"/>
                          <a:pt x="4320000" y="3847500"/>
                        </a:cubicBezTo>
                        <a:cubicBezTo>
                          <a:pt x="4373587" y="4004314"/>
                          <a:pt x="4265241" y="4273779"/>
                          <a:pt x="4320000" y="4500000"/>
                        </a:cubicBezTo>
                        <a:cubicBezTo>
                          <a:pt x="4130339" y="4508695"/>
                          <a:pt x="3923911" y="4460272"/>
                          <a:pt x="3736800" y="4500000"/>
                        </a:cubicBezTo>
                        <a:cubicBezTo>
                          <a:pt x="3549689" y="4539728"/>
                          <a:pt x="3404818" y="4470030"/>
                          <a:pt x="3196800" y="4500000"/>
                        </a:cubicBezTo>
                        <a:cubicBezTo>
                          <a:pt x="2988782" y="4529970"/>
                          <a:pt x="2949187" y="4471901"/>
                          <a:pt x="2786400" y="4500000"/>
                        </a:cubicBezTo>
                        <a:cubicBezTo>
                          <a:pt x="2623613" y="4528099"/>
                          <a:pt x="2524538" y="4478801"/>
                          <a:pt x="2332800" y="4500000"/>
                        </a:cubicBezTo>
                        <a:cubicBezTo>
                          <a:pt x="2141062" y="4521199"/>
                          <a:pt x="1939528" y="4442128"/>
                          <a:pt x="1706400" y="4500000"/>
                        </a:cubicBezTo>
                        <a:cubicBezTo>
                          <a:pt x="1473272" y="4557872"/>
                          <a:pt x="1406982" y="4447333"/>
                          <a:pt x="1166400" y="4500000"/>
                        </a:cubicBezTo>
                        <a:cubicBezTo>
                          <a:pt x="925818" y="4552667"/>
                          <a:pt x="851854" y="4485687"/>
                          <a:pt x="712800" y="4500000"/>
                        </a:cubicBezTo>
                        <a:cubicBezTo>
                          <a:pt x="573746" y="4514313"/>
                          <a:pt x="291894" y="4461190"/>
                          <a:pt x="0" y="4500000"/>
                        </a:cubicBezTo>
                        <a:cubicBezTo>
                          <a:pt x="-32016" y="4413523"/>
                          <a:pt x="17889" y="4190630"/>
                          <a:pt x="0" y="4072500"/>
                        </a:cubicBezTo>
                        <a:cubicBezTo>
                          <a:pt x="-17889" y="3954370"/>
                          <a:pt x="38687" y="3742457"/>
                          <a:pt x="0" y="3645000"/>
                        </a:cubicBezTo>
                        <a:cubicBezTo>
                          <a:pt x="-38687" y="3547543"/>
                          <a:pt x="21364" y="3197062"/>
                          <a:pt x="0" y="3037500"/>
                        </a:cubicBezTo>
                        <a:cubicBezTo>
                          <a:pt x="-21364" y="2877938"/>
                          <a:pt x="54684" y="2729299"/>
                          <a:pt x="0" y="2565000"/>
                        </a:cubicBezTo>
                        <a:cubicBezTo>
                          <a:pt x="-54684" y="2400701"/>
                          <a:pt x="32606" y="2122000"/>
                          <a:pt x="0" y="1912500"/>
                        </a:cubicBezTo>
                        <a:cubicBezTo>
                          <a:pt x="-32606" y="1703000"/>
                          <a:pt x="21383" y="1572273"/>
                          <a:pt x="0" y="1395000"/>
                        </a:cubicBezTo>
                        <a:cubicBezTo>
                          <a:pt x="-21383" y="1217727"/>
                          <a:pt x="24621" y="1081184"/>
                          <a:pt x="0" y="967500"/>
                        </a:cubicBezTo>
                        <a:cubicBezTo>
                          <a:pt x="-24621" y="853816"/>
                          <a:pt x="93376" y="316866"/>
                          <a:pt x="0" y="0"/>
                        </a:cubicBezTo>
                        <a:close/>
                      </a:path>
                    </a:pathLst>
                  </a:custGeom>
                  <ask:type>
                    <ask:lineSketchNone/>
                  </ask:type>
                </ask:lineSketchStyleProps>
              </a:ext>
            </a:extLst>
          </a:ln>
        </p:spPr>
        <p:txBody>
          <a:bodyPr>
            <a:normAutofit fontScale="77500" lnSpcReduction="20000"/>
          </a:bodyPr>
          <a:lstStyle/>
          <a:p>
            <a:pPr marL="0" indent="0">
              <a:lnSpc>
                <a:spcPct val="110000"/>
              </a:lnSpc>
              <a:buNone/>
            </a:pPr>
            <a:r>
              <a:rPr lang="en-CA" sz="2100" b="1" dirty="0"/>
              <a:t>EXAMPLE: </a:t>
            </a:r>
            <a:r>
              <a:rPr lang="en-CA" sz="2100" b="1" i="1" dirty="0"/>
              <a:t>I</a:t>
            </a:r>
            <a:r>
              <a:rPr lang="en-CA" sz="2100" b="1" dirty="0"/>
              <a:t> = 100, </a:t>
            </a:r>
            <a:r>
              <a:rPr lang="en-CA" sz="2100" b="1" i="1" dirty="0"/>
              <a:t>p</a:t>
            </a:r>
            <a:r>
              <a:rPr lang="en-CA" sz="2100" b="1" i="1" baseline="-25000" dirty="0"/>
              <a:t>X</a:t>
            </a:r>
            <a:r>
              <a:rPr lang="en-CA" sz="2100" b="1" i="1" dirty="0"/>
              <a:t> </a:t>
            </a:r>
            <a:r>
              <a:rPr lang="en-CA" sz="2100" b="1" dirty="0"/>
              <a:t>= 1, </a:t>
            </a:r>
            <a:r>
              <a:rPr lang="en-CA" sz="2100" b="1" i="1" dirty="0"/>
              <a:t>p</a:t>
            </a:r>
            <a:r>
              <a:rPr lang="en-CA" sz="2100" b="1" i="1" baseline="-25000" dirty="0"/>
              <a:t>Y</a:t>
            </a:r>
            <a:r>
              <a:rPr lang="en-CA" sz="2100" b="1" i="1" dirty="0"/>
              <a:t> </a:t>
            </a:r>
            <a:r>
              <a:rPr lang="en-CA" sz="2100" b="1" dirty="0"/>
              <a:t>= 2</a:t>
            </a:r>
          </a:p>
          <a:p>
            <a:pPr>
              <a:lnSpc>
                <a:spcPct val="110000"/>
              </a:lnSpc>
            </a:pPr>
            <a:endParaRPr lang="en-CA" sz="2100" dirty="0"/>
          </a:p>
          <a:p>
            <a:pPr>
              <a:lnSpc>
                <a:spcPct val="110000"/>
              </a:lnSpc>
            </a:pPr>
            <a:r>
              <a:rPr lang="en-CA" sz="2100" dirty="0"/>
              <a:t>Black line = budget line</a:t>
            </a:r>
          </a:p>
          <a:p>
            <a:pPr>
              <a:lnSpc>
                <a:spcPct val="110000"/>
              </a:lnSpc>
            </a:pPr>
            <a:r>
              <a:rPr lang="en-CA" sz="2100" i="1" dirty="0"/>
              <a:t>BC</a:t>
            </a:r>
            <a:r>
              <a:rPr lang="en-CA" sz="2100" dirty="0"/>
              <a:t> = black line + yellow shaded area</a:t>
            </a:r>
          </a:p>
          <a:p>
            <a:pPr>
              <a:lnSpc>
                <a:spcPct val="110000"/>
              </a:lnSpc>
            </a:pPr>
            <a:r>
              <a:rPr lang="en-CA" sz="2100" dirty="0"/>
              <a:t>In shaded area, expenditure </a:t>
            </a:r>
            <a:r>
              <a:rPr lang="en-CA" sz="2100" i="1" dirty="0"/>
              <a:t>&lt;</a:t>
            </a:r>
            <a:r>
              <a:rPr lang="en-CA" sz="2100" dirty="0"/>
              <a:t> income</a:t>
            </a:r>
          </a:p>
          <a:p>
            <a:pPr>
              <a:lnSpc>
                <a:spcPct val="110000"/>
              </a:lnSpc>
            </a:pPr>
            <a:r>
              <a:rPr lang="en-CA" sz="2100" dirty="0"/>
              <a:t>On black line, expenditure </a:t>
            </a:r>
            <a:r>
              <a:rPr lang="en-CA" sz="2100" i="1" dirty="0"/>
              <a:t>=</a:t>
            </a:r>
            <a:r>
              <a:rPr lang="en-CA" sz="2100" dirty="0"/>
              <a:t> income</a:t>
            </a:r>
          </a:p>
          <a:p>
            <a:pPr>
              <a:lnSpc>
                <a:spcPct val="110000"/>
              </a:lnSpc>
            </a:pPr>
            <a:r>
              <a:rPr lang="en-CA" altLang="en-US" sz="2100" dirty="0"/>
              <a:t>At </a:t>
            </a:r>
            <a:r>
              <a:rPr lang="en-CA" altLang="en-US" sz="2100" i="1" dirty="0"/>
              <a:t>A</a:t>
            </a:r>
            <a:r>
              <a:rPr lang="en-CA" altLang="en-US" sz="2100" dirty="0"/>
              <a:t>, expenditure </a:t>
            </a:r>
            <a:r>
              <a:rPr lang="en-CA" altLang="en-US" sz="2100" i="1" dirty="0"/>
              <a:t>=</a:t>
            </a:r>
            <a:r>
              <a:rPr lang="en-CA" altLang="en-US" sz="2100" dirty="0"/>
              <a:t> 80+2(10) = 100</a:t>
            </a:r>
          </a:p>
          <a:p>
            <a:pPr>
              <a:lnSpc>
                <a:spcPct val="110000"/>
              </a:lnSpc>
            </a:pPr>
            <a:r>
              <a:rPr lang="en-CA" altLang="en-US" sz="2100" dirty="0"/>
              <a:t>At </a:t>
            </a:r>
            <a:r>
              <a:rPr lang="en-CA" altLang="en-US" sz="2100" i="1" dirty="0"/>
              <a:t>B</a:t>
            </a:r>
            <a:r>
              <a:rPr lang="en-CA" altLang="en-US" sz="2100" dirty="0"/>
              <a:t>, expenditure = 60+2(40) = 140 </a:t>
            </a:r>
            <a:r>
              <a:rPr lang="en-CA" altLang="en-US" sz="2100" i="1" dirty="0"/>
              <a:t>&gt; </a:t>
            </a:r>
            <a:r>
              <a:rPr lang="en-CA" altLang="en-US" sz="2100" dirty="0"/>
              <a:t>100</a:t>
            </a:r>
          </a:p>
          <a:p>
            <a:pPr>
              <a:lnSpc>
                <a:spcPct val="110000"/>
              </a:lnSpc>
            </a:pPr>
            <a:r>
              <a:rPr lang="en-CA" altLang="en-US" sz="2100" dirty="0"/>
              <a:t>At </a:t>
            </a:r>
            <a:r>
              <a:rPr lang="en-CA" altLang="en-US" sz="2100" i="1" dirty="0"/>
              <a:t>C</a:t>
            </a:r>
            <a:r>
              <a:rPr lang="en-CA" altLang="en-US" sz="2100" dirty="0"/>
              <a:t>, expenditure </a:t>
            </a:r>
            <a:r>
              <a:rPr lang="en-CA" altLang="en-US" sz="2100" i="1" dirty="0"/>
              <a:t>=</a:t>
            </a:r>
            <a:r>
              <a:rPr lang="en-CA" altLang="en-US" sz="2100" dirty="0"/>
              <a:t> 20+2(20) = 60 </a:t>
            </a:r>
            <a:r>
              <a:rPr lang="en-CA" altLang="en-US" sz="2100" i="1" dirty="0"/>
              <a:t>&lt; </a:t>
            </a:r>
            <a:r>
              <a:rPr lang="en-CA" altLang="en-US" sz="2100" dirty="0"/>
              <a:t>100</a:t>
            </a:r>
          </a:p>
          <a:p>
            <a:pPr>
              <a:lnSpc>
                <a:spcPct val="110000"/>
              </a:lnSpc>
            </a:pPr>
            <a:endParaRPr lang="en-CA" altLang="en-US" sz="2100" dirty="0"/>
          </a:p>
          <a:p>
            <a:pPr marL="0" indent="0">
              <a:lnSpc>
                <a:spcPct val="110000"/>
              </a:lnSpc>
              <a:buNone/>
            </a:pPr>
            <a:r>
              <a:rPr lang="en-CA" altLang="en-US" sz="2100" dirty="0"/>
              <a:t>NOTE: Bundles (e.g., </a:t>
            </a:r>
            <a:r>
              <a:rPr lang="en-CA" altLang="en-US" sz="2100" i="1" dirty="0"/>
              <a:t>A</a:t>
            </a:r>
            <a:r>
              <a:rPr lang="en-CA" altLang="en-US" sz="2100" dirty="0"/>
              <a:t>) on budget line and in shaded area (e.g., </a:t>
            </a:r>
            <a:r>
              <a:rPr lang="en-CA" altLang="en-US" sz="2100" i="1" dirty="0"/>
              <a:t>C</a:t>
            </a:r>
            <a:r>
              <a:rPr lang="en-CA" altLang="en-US" sz="2100" dirty="0"/>
              <a:t>) are affordable, while bundles above budget line (e.g., </a:t>
            </a:r>
            <a:r>
              <a:rPr lang="en-CA" altLang="en-US" sz="2100" i="1" dirty="0"/>
              <a:t>B</a:t>
            </a:r>
            <a:r>
              <a:rPr lang="en-CA" altLang="en-US" sz="2100" dirty="0"/>
              <a:t>) are unaffordable.</a:t>
            </a:r>
          </a:p>
          <a:p>
            <a:pPr>
              <a:lnSpc>
                <a:spcPct val="120000"/>
              </a:lnSpc>
            </a:pPr>
            <a:endParaRPr lang="en-CA" dirty="0"/>
          </a:p>
          <a:p>
            <a:endParaRPr lang="en-CA" altLang="en-US" dirty="0"/>
          </a:p>
        </p:txBody>
      </p:sp>
      <p:cxnSp>
        <p:nvCxnSpPr>
          <p:cNvPr id="20" name="Straight Connector 19">
            <a:extLst>
              <a:ext uri="{FF2B5EF4-FFF2-40B4-BE49-F238E27FC236}">
                <a16:creationId xmlns:a16="http://schemas.microsoft.com/office/drawing/2014/main" id="{80E5A0CF-6B0B-4195-B1D9-FD4472F5A7AB}"/>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AFABDD84-2662-49F7-97B9-2834ECABC9D1}"/>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7AB2540A-94BD-46EB-8D4E-76ED1A496CCF}"/>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22" name="TextBox 21">
                <a:extLst>
                  <a:ext uri="{FF2B5EF4-FFF2-40B4-BE49-F238E27FC236}">
                    <a16:creationId xmlns:a16="http://schemas.microsoft.com/office/drawing/2014/main" id="{7AB2540A-94BD-46EB-8D4E-76ED1A496CCF}"/>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9"/>
                <a:stretch>
                  <a:fillRect r="-12766"/>
                </a:stretch>
              </a:blipFill>
            </p:spPr>
            <p:txBody>
              <a:bodyPr/>
              <a:lstStyle/>
              <a:p>
                <a:r>
                  <a:rPr lang="en-CA">
                    <a:noFill/>
                  </a:rPr>
                  <a:t> </a:t>
                </a:r>
              </a:p>
            </p:txBody>
          </p:sp>
        </mc:Fallback>
      </mc:AlternateContent>
      <p:cxnSp>
        <p:nvCxnSpPr>
          <p:cNvPr id="36" name="Straight Connector 35">
            <a:extLst>
              <a:ext uri="{FF2B5EF4-FFF2-40B4-BE49-F238E27FC236}">
                <a16:creationId xmlns:a16="http://schemas.microsoft.com/office/drawing/2014/main" id="{168C7628-3117-433C-8901-468C7589F84A}"/>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7649813-A596-45BA-B718-54329773D859}"/>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9E3A4FF-C0B3-4243-BDF2-EEA7C168F05F}"/>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DBB7554-02B7-40D6-BADA-978860F2CD3D}"/>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87BDAC9-471C-4419-B841-3A5BE6526A31}"/>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803C5518-C30B-4220-BA29-D1B303054CB6}"/>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43" name="TextBox 42">
            <a:extLst>
              <a:ext uri="{FF2B5EF4-FFF2-40B4-BE49-F238E27FC236}">
                <a16:creationId xmlns:a16="http://schemas.microsoft.com/office/drawing/2014/main" id="{C86270B4-4547-40DA-A557-61A50F8956E3}"/>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45" name="TextBox 44">
            <a:extLst>
              <a:ext uri="{FF2B5EF4-FFF2-40B4-BE49-F238E27FC236}">
                <a16:creationId xmlns:a16="http://schemas.microsoft.com/office/drawing/2014/main" id="{4691BEF0-E9F5-4104-8892-899819114CD4}"/>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46" name="TextBox 45">
            <a:extLst>
              <a:ext uri="{FF2B5EF4-FFF2-40B4-BE49-F238E27FC236}">
                <a16:creationId xmlns:a16="http://schemas.microsoft.com/office/drawing/2014/main" id="{9660840C-3C3E-40F4-BCE5-EAF500694F63}"/>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47" name="TextBox 46">
            <a:extLst>
              <a:ext uri="{FF2B5EF4-FFF2-40B4-BE49-F238E27FC236}">
                <a16:creationId xmlns:a16="http://schemas.microsoft.com/office/drawing/2014/main" id="{10662B4B-E5B4-4B29-89A7-21C6A249EB6B}"/>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48" name="Straight Connector 47">
            <a:extLst>
              <a:ext uri="{FF2B5EF4-FFF2-40B4-BE49-F238E27FC236}">
                <a16:creationId xmlns:a16="http://schemas.microsoft.com/office/drawing/2014/main" id="{909B00BF-8776-4948-90D9-A5E8823D6031}"/>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710D7066-77A5-42B8-83DE-9E230962BBBB}"/>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7A4C0E8C-1983-4572-AA36-62BBB65114BA}"/>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03426CC6-1B57-4710-8729-A6DF68D254F1}"/>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C90C91A1-27A5-4989-9716-9F52A9EF09B0}"/>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47A2AFDD-A29B-4FFC-B3C6-B954B1BDD0AB}"/>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a:t>
            </a:r>
          </a:p>
        </p:txBody>
      </p:sp>
      <p:sp>
        <p:nvSpPr>
          <p:cNvPr id="55" name="TextBox 54">
            <a:extLst>
              <a:ext uri="{FF2B5EF4-FFF2-40B4-BE49-F238E27FC236}">
                <a16:creationId xmlns:a16="http://schemas.microsoft.com/office/drawing/2014/main" id="{5AF92EF7-F7A3-4BBF-B5D7-0EA6F580FBBC}"/>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56" name="TextBox 55">
            <a:extLst>
              <a:ext uri="{FF2B5EF4-FFF2-40B4-BE49-F238E27FC236}">
                <a16:creationId xmlns:a16="http://schemas.microsoft.com/office/drawing/2014/main" id="{4A08F9A2-2D20-4FB7-AAF8-BA03FAF91E30}"/>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30</a:t>
            </a:r>
          </a:p>
        </p:txBody>
      </p:sp>
      <p:sp>
        <p:nvSpPr>
          <p:cNvPr id="57" name="TextBox 56">
            <a:extLst>
              <a:ext uri="{FF2B5EF4-FFF2-40B4-BE49-F238E27FC236}">
                <a16:creationId xmlns:a16="http://schemas.microsoft.com/office/drawing/2014/main" id="{6C6CF072-E095-48C9-90D1-DBDC609A544B}"/>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58" name="TextBox 57">
            <a:extLst>
              <a:ext uri="{FF2B5EF4-FFF2-40B4-BE49-F238E27FC236}">
                <a16:creationId xmlns:a16="http://schemas.microsoft.com/office/drawing/2014/main" id="{550795CB-1E6A-4DEC-95B3-0E46C9311EE0}"/>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50</a:t>
            </a:r>
          </a:p>
        </p:txBody>
      </p:sp>
      <p:sp>
        <p:nvSpPr>
          <p:cNvPr id="60" name="TextBox 59">
            <a:extLst>
              <a:ext uri="{FF2B5EF4-FFF2-40B4-BE49-F238E27FC236}">
                <a16:creationId xmlns:a16="http://schemas.microsoft.com/office/drawing/2014/main" id="{9B06CE2E-237C-4A77-AA37-090ECBD6D791}"/>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61" name="TextBox 60">
            <a:extLst>
              <a:ext uri="{FF2B5EF4-FFF2-40B4-BE49-F238E27FC236}">
                <a16:creationId xmlns:a16="http://schemas.microsoft.com/office/drawing/2014/main" id="{D74F37A8-5B89-49E9-91D1-39348792EFB5}"/>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63" name="Straight Connector 62">
            <a:extLst>
              <a:ext uri="{FF2B5EF4-FFF2-40B4-BE49-F238E27FC236}">
                <a16:creationId xmlns:a16="http://schemas.microsoft.com/office/drawing/2014/main" id="{FE9F4500-F5C3-40E2-9732-78885765AF29}"/>
              </a:ext>
            </a:extLst>
          </p:cNvPr>
          <p:cNvCxnSpPr>
            <a:cxnSpLocks/>
            <a:endCxn id="47" idx="0"/>
          </p:cNvCxnSpPr>
          <p:nvPr/>
        </p:nvCxnSpPr>
        <p:spPr>
          <a:xfrm>
            <a:off x="1290108" y="2055401"/>
            <a:ext cx="3438838" cy="34415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780FF1A9-2C11-4789-9581-389137EFEE54}"/>
                  </a:ext>
                </a:extLst>
              </p14:cNvPr>
              <p14:cNvContentPartPr/>
              <p14:nvPr/>
            </p14:nvContentPartPr>
            <p14:xfrm>
              <a:off x="1394322" y="2557053"/>
              <a:ext cx="2833560" cy="2739240"/>
            </p14:xfrm>
          </p:contentPart>
        </mc:Choice>
        <mc:Fallback xmlns="">
          <p:pic>
            <p:nvPicPr>
              <p:cNvPr id="9" name="Ink 8">
                <a:extLst>
                  <a:ext uri="{FF2B5EF4-FFF2-40B4-BE49-F238E27FC236}">
                    <a16:creationId xmlns:a16="http://schemas.microsoft.com/office/drawing/2014/main" id="{780FF1A9-2C11-4789-9581-389137EFEE54}"/>
                  </a:ext>
                </a:extLst>
              </p:cNvPr>
              <p:cNvPicPr/>
              <p:nvPr/>
            </p:nvPicPr>
            <p:blipFill>
              <a:blip r:embed="rId11"/>
              <a:stretch>
                <a:fillRect/>
              </a:stretch>
            </p:blipFill>
            <p:spPr>
              <a:xfrm>
                <a:off x="1304322" y="2377053"/>
                <a:ext cx="3013200" cy="30988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08AC07A9-8D75-4710-8815-75F02D0E6CAB}"/>
                  </a:ext>
                </a:extLst>
              </p14:cNvPr>
              <p14:cNvContentPartPr/>
              <p14:nvPr/>
            </p14:nvContentPartPr>
            <p14:xfrm>
              <a:off x="1376213" y="2366543"/>
              <a:ext cx="26280" cy="1047600"/>
            </p14:xfrm>
          </p:contentPart>
        </mc:Choice>
        <mc:Fallback xmlns="">
          <p:pic>
            <p:nvPicPr>
              <p:cNvPr id="13" name="Ink 12">
                <a:extLst>
                  <a:ext uri="{FF2B5EF4-FFF2-40B4-BE49-F238E27FC236}">
                    <a16:creationId xmlns:a16="http://schemas.microsoft.com/office/drawing/2014/main" id="{08AC07A9-8D75-4710-8815-75F02D0E6CAB}"/>
                  </a:ext>
                </a:extLst>
              </p:cNvPr>
              <p:cNvPicPr/>
              <p:nvPr/>
            </p:nvPicPr>
            <p:blipFill>
              <a:blip r:embed="rId13"/>
              <a:stretch>
                <a:fillRect/>
              </a:stretch>
            </p:blipFill>
            <p:spPr>
              <a:xfrm>
                <a:off x="1304213" y="2222903"/>
                <a:ext cx="169920" cy="13352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5" name="Ink 14">
                <a:extLst>
                  <a:ext uri="{FF2B5EF4-FFF2-40B4-BE49-F238E27FC236}">
                    <a16:creationId xmlns:a16="http://schemas.microsoft.com/office/drawing/2014/main" id="{1013C200-CDF8-4D54-A62A-0BE2199F2EC1}"/>
                  </a:ext>
                </a:extLst>
              </p14:cNvPr>
              <p14:cNvContentPartPr/>
              <p14:nvPr/>
            </p14:nvContentPartPr>
            <p14:xfrm>
              <a:off x="1361813" y="3095183"/>
              <a:ext cx="57600" cy="361800"/>
            </p14:xfrm>
          </p:contentPart>
        </mc:Choice>
        <mc:Fallback xmlns="">
          <p:pic>
            <p:nvPicPr>
              <p:cNvPr id="15" name="Ink 14">
                <a:extLst>
                  <a:ext uri="{FF2B5EF4-FFF2-40B4-BE49-F238E27FC236}">
                    <a16:creationId xmlns:a16="http://schemas.microsoft.com/office/drawing/2014/main" id="{1013C200-CDF8-4D54-A62A-0BE2199F2EC1}"/>
                  </a:ext>
                </a:extLst>
              </p:cNvPr>
              <p:cNvPicPr/>
              <p:nvPr/>
            </p:nvPicPr>
            <p:blipFill>
              <a:blip r:embed="rId15"/>
              <a:stretch>
                <a:fillRect/>
              </a:stretch>
            </p:blipFill>
            <p:spPr>
              <a:xfrm>
                <a:off x="1290173" y="2951543"/>
                <a:ext cx="201240" cy="6494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6" name="Ink 15">
                <a:extLst>
                  <a:ext uri="{FF2B5EF4-FFF2-40B4-BE49-F238E27FC236}">
                    <a16:creationId xmlns:a16="http://schemas.microsoft.com/office/drawing/2014/main" id="{97099E9D-71E0-4BB4-ACDC-544EC63D5584}"/>
                  </a:ext>
                </a:extLst>
              </p14:cNvPr>
              <p14:cNvContentPartPr/>
              <p14:nvPr/>
            </p14:nvContentPartPr>
            <p14:xfrm>
              <a:off x="1399973" y="3309743"/>
              <a:ext cx="360" cy="147240"/>
            </p14:xfrm>
          </p:contentPart>
        </mc:Choice>
        <mc:Fallback xmlns="">
          <p:pic>
            <p:nvPicPr>
              <p:cNvPr id="16" name="Ink 15">
                <a:extLst>
                  <a:ext uri="{FF2B5EF4-FFF2-40B4-BE49-F238E27FC236}">
                    <a16:creationId xmlns:a16="http://schemas.microsoft.com/office/drawing/2014/main" id="{97099E9D-71E0-4BB4-ACDC-544EC63D5584}"/>
                  </a:ext>
                </a:extLst>
              </p:cNvPr>
              <p:cNvPicPr/>
              <p:nvPr/>
            </p:nvPicPr>
            <p:blipFill>
              <a:blip r:embed="rId17"/>
              <a:stretch>
                <a:fillRect/>
              </a:stretch>
            </p:blipFill>
            <p:spPr>
              <a:xfrm>
                <a:off x="1328333" y="3165743"/>
                <a:ext cx="144000" cy="4348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7" name="Ink 16">
                <a:extLst>
                  <a:ext uri="{FF2B5EF4-FFF2-40B4-BE49-F238E27FC236}">
                    <a16:creationId xmlns:a16="http://schemas.microsoft.com/office/drawing/2014/main" id="{CDE15B00-326B-40BF-9F4F-B024523BE8C7}"/>
                  </a:ext>
                </a:extLst>
              </p14:cNvPr>
              <p14:cNvContentPartPr/>
              <p14:nvPr/>
            </p14:nvContentPartPr>
            <p14:xfrm>
              <a:off x="1361453" y="3285623"/>
              <a:ext cx="43560" cy="871560"/>
            </p14:xfrm>
          </p:contentPart>
        </mc:Choice>
        <mc:Fallback xmlns="">
          <p:pic>
            <p:nvPicPr>
              <p:cNvPr id="17" name="Ink 16">
                <a:extLst>
                  <a:ext uri="{FF2B5EF4-FFF2-40B4-BE49-F238E27FC236}">
                    <a16:creationId xmlns:a16="http://schemas.microsoft.com/office/drawing/2014/main" id="{CDE15B00-326B-40BF-9F4F-B024523BE8C7}"/>
                  </a:ext>
                </a:extLst>
              </p:cNvPr>
              <p:cNvPicPr/>
              <p:nvPr/>
            </p:nvPicPr>
            <p:blipFill>
              <a:blip r:embed="rId19"/>
              <a:stretch>
                <a:fillRect/>
              </a:stretch>
            </p:blipFill>
            <p:spPr>
              <a:xfrm>
                <a:off x="1289813" y="3141983"/>
                <a:ext cx="187200" cy="11592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623616" name="Ink 623615">
                <a:extLst>
                  <a:ext uri="{FF2B5EF4-FFF2-40B4-BE49-F238E27FC236}">
                    <a16:creationId xmlns:a16="http://schemas.microsoft.com/office/drawing/2014/main" id="{E40FE098-285D-48D2-B301-8970D0131638}"/>
                  </a:ext>
                </a:extLst>
              </p14:cNvPr>
              <p14:cNvContentPartPr/>
              <p14:nvPr/>
            </p14:nvContentPartPr>
            <p14:xfrm>
              <a:off x="1352093" y="3952703"/>
              <a:ext cx="33840" cy="861840"/>
            </p14:xfrm>
          </p:contentPart>
        </mc:Choice>
        <mc:Fallback xmlns="">
          <p:pic>
            <p:nvPicPr>
              <p:cNvPr id="623616" name="Ink 623615">
                <a:extLst>
                  <a:ext uri="{FF2B5EF4-FFF2-40B4-BE49-F238E27FC236}">
                    <a16:creationId xmlns:a16="http://schemas.microsoft.com/office/drawing/2014/main" id="{E40FE098-285D-48D2-B301-8970D0131638}"/>
                  </a:ext>
                </a:extLst>
              </p:cNvPr>
              <p:cNvPicPr/>
              <p:nvPr/>
            </p:nvPicPr>
            <p:blipFill>
              <a:blip r:embed="rId21"/>
              <a:stretch>
                <a:fillRect/>
              </a:stretch>
            </p:blipFill>
            <p:spPr>
              <a:xfrm>
                <a:off x="1280453" y="3808703"/>
                <a:ext cx="177480" cy="11494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623618" name="Ink 623617">
                <a:extLst>
                  <a:ext uri="{FF2B5EF4-FFF2-40B4-BE49-F238E27FC236}">
                    <a16:creationId xmlns:a16="http://schemas.microsoft.com/office/drawing/2014/main" id="{F2B4EBA7-6057-404B-96CA-DBA575145584}"/>
                  </a:ext>
                </a:extLst>
              </p14:cNvPr>
              <p14:cNvContentPartPr/>
              <p14:nvPr/>
            </p14:nvContentPartPr>
            <p14:xfrm>
              <a:off x="1347773" y="5323583"/>
              <a:ext cx="437760" cy="24840"/>
            </p14:xfrm>
          </p:contentPart>
        </mc:Choice>
        <mc:Fallback xmlns="">
          <p:pic>
            <p:nvPicPr>
              <p:cNvPr id="623618" name="Ink 623617">
                <a:extLst>
                  <a:ext uri="{FF2B5EF4-FFF2-40B4-BE49-F238E27FC236}">
                    <a16:creationId xmlns:a16="http://schemas.microsoft.com/office/drawing/2014/main" id="{F2B4EBA7-6057-404B-96CA-DBA575145584}"/>
                  </a:ext>
                </a:extLst>
              </p:cNvPr>
              <p:cNvPicPr/>
              <p:nvPr/>
            </p:nvPicPr>
            <p:blipFill>
              <a:blip r:embed="rId23"/>
              <a:stretch>
                <a:fillRect/>
              </a:stretch>
            </p:blipFill>
            <p:spPr>
              <a:xfrm>
                <a:off x="1275773" y="5179943"/>
                <a:ext cx="58140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623619" name="Ink 623618">
                <a:extLst>
                  <a:ext uri="{FF2B5EF4-FFF2-40B4-BE49-F238E27FC236}">
                    <a16:creationId xmlns:a16="http://schemas.microsoft.com/office/drawing/2014/main" id="{3BFCDFD0-F7F1-4253-A4D2-16AC455A590C}"/>
                  </a:ext>
                </a:extLst>
              </p14:cNvPr>
              <p14:cNvContentPartPr/>
              <p14:nvPr/>
            </p14:nvContentPartPr>
            <p14:xfrm>
              <a:off x="1471253" y="5301983"/>
              <a:ext cx="554040" cy="50760"/>
            </p14:xfrm>
          </p:contentPart>
        </mc:Choice>
        <mc:Fallback xmlns="">
          <p:pic>
            <p:nvPicPr>
              <p:cNvPr id="623619" name="Ink 623618">
                <a:extLst>
                  <a:ext uri="{FF2B5EF4-FFF2-40B4-BE49-F238E27FC236}">
                    <a16:creationId xmlns:a16="http://schemas.microsoft.com/office/drawing/2014/main" id="{3BFCDFD0-F7F1-4253-A4D2-16AC455A590C}"/>
                  </a:ext>
                </a:extLst>
              </p:cNvPr>
              <p:cNvPicPr/>
              <p:nvPr/>
            </p:nvPicPr>
            <p:blipFill>
              <a:blip r:embed="rId25"/>
              <a:stretch>
                <a:fillRect/>
              </a:stretch>
            </p:blipFill>
            <p:spPr>
              <a:xfrm>
                <a:off x="1399613" y="5158343"/>
                <a:ext cx="697680" cy="3384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623621" name="Ink 623620">
                <a:extLst>
                  <a:ext uri="{FF2B5EF4-FFF2-40B4-BE49-F238E27FC236}">
                    <a16:creationId xmlns:a16="http://schemas.microsoft.com/office/drawing/2014/main" id="{4D3D8724-8CCE-414C-9E9A-ED5DB2E19DA1}"/>
                  </a:ext>
                </a:extLst>
              </p14:cNvPr>
              <p14:cNvContentPartPr/>
              <p14:nvPr/>
            </p14:nvContentPartPr>
            <p14:xfrm>
              <a:off x="1504733" y="5274623"/>
              <a:ext cx="464400" cy="40680"/>
            </p14:xfrm>
          </p:contentPart>
        </mc:Choice>
        <mc:Fallback xmlns="">
          <p:pic>
            <p:nvPicPr>
              <p:cNvPr id="623621" name="Ink 623620">
                <a:extLst>
                  <a:ext uri="{FF2B5EF4-FFF2-40B4-BE49-F238E27FC236}">
                    <a16:creationId xmlns:a16="http://schemas.microsoft.com/office/drawing/2014/main" id="{4D3D8724-8CCE-414C-9E9A-ED5DB2E19DA1}"/>
                  </a:ext>
                </a:extLst>
              </p:cNvPr>
              <p:cNvPicPr/>
              <p:nvPr/>
            </p:nvPicPr>
            <p:blipFill>
              <a:blip r:embed="rId27"/>
              <a:stretch>
                <a:fillRect/>
              </a:stretch>
            </p:blipFill>
            <p:spPr>
              <a:xfrm>
                <a:off x="1433093" y="5130623"/>
                <a:ext cx="60804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623622" name="Ink 623621">
                <a:extLst>
                  <a:ext uri="{FF2B5EF4-FFF2-40B4-BE49-F238E27FC236}">
                    <a16:creationId xmlns:a16="http://schemas.microsoft.com/office/drawing/2014/main" id="{44C35A0E-D7C7-4C9E-A684-51B434E6D780}"/>
                  </a:ext>
                </a:extLst>
              </p14:cNvPr>
              <p14:cNvContentPartPr/>
              <p14:nvPr/>
            </p14:nvContentPartPr>
            <p14:xfrm>
              <a:off x="1681133" y="5323943"/>
              <a:ext cx="642600" cy="34200"/>
            </p14:xfrm>
          </p:contentPart>
        </mc:Choice>
        <mc:Fallback xmlns="">
          <p:pic>
            <p:nvPicPr>
              <p:cNvPr id="623622" name="Ink 623621">
                <a:extLst>
                  <a:ext uri="{FF2B5EF4-FFF2-40B4-BE49-F238E27FC236}">
                    <a16:creationId xmlns:a16="http://schemas.microsoft.com/office/drawing/2014/main" id="{44C35A0E-D7C7-4C9E-A684-51B434E6D780}"/>
                  </a:ext>
                </a:extLst>
              </p:cNvPr>
              <p:cNvPicPr/>
              <p:nvPr/>
            </p:nvPicPr>
            <p:blipFill>
              <a:blip r:embed="rId29"/>
              <a:stretch>
                <a:fillRect/>
              </a:stretch>
            </p:blipFill>
            <p:spPr>
              <a:xfrm>
                <a:off x="1609133" y="5180303"/>
                <a:ext cx="78624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623623" name="Ink 623622">
                <a:extLst>
                  <a:ext uri="{FF2B5EF4-FFF2-40B4-BE49-F238E27FC236}">
                    <a16:creationId xmlns:a16="http://schemas.microsoft.com/office/drawing/2014/main" id="{858C1D2D-87C7-4486-A25A-0929AB2DF21F}"/>
                  </a:ext>
                </a:extLst>
              </p14:cNvPr>
              <p14:cNvContentPartPr/>
              <p14:nvPr/>
            </p14:nvContentPartPr>
            <p14:xfrm>
              <a:off x="2076413" y="5341223"/>
              <a:ext cx="916920" cy="21600"/>
            </p14:xfrm>
          </p:contentPart>
        </mc:Choice>
        <mc:Fallback xmlns="">
          <p:pic>
            <p:nvPicPr>
              <p:cNvPr id="623623" name="Ink 623622">
                <a:extLst>
                  <a:ext uri="{FF2B5EF4-FFF2-40B4-BE49-F238E27FC236}">
                    <a16:creationId xmlns:a16="http://schemas.microsoft.com/office/drawing/2014/main" id="{858C1D2D-87C7-4486-A25A-0929AB2DF21F}"/>
                  </a:ext>
                </a:extLst>
              </p:cNvPr>
              <p:cNvPicPr/>
              <p:nvPr/>
            </p:nvPicPr>
            <p:blipFill>
              <a:blip r:embed="rId31"/>
              <a:stretch>
                <a:fillRect/>
              </a:stretch>
            </p:blipFill>
            <p:spPr>
              <a:xfrm>
                <a:off x="2004413" y="5197223"/>
                <a:ext cx="1060560" cy="3092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623624" name="Ink 623623">
                <a:extLst>
                  <a:ext uri="{FF2B5EF4-FFF2-40B4-BE49-F238E27FC236}">
                    <a16:creationId xmlns:a16="http://schemas.microsoft.com/office/drawing/2014/main" id="{30A155B1-166B-4A3D-8596-AF909092FB01}"/>
                  </a:ext>
                </a:extLst>
              </p14:cNvPr>
              <p14:cNvContentPartPr/>
              <p14:nvPr/>
            </p14:nvContentPartPr>
            <p14:xfrm>
              <a:off x="2790653" y="5328983"/>
              <a:ext cx="1373400" cy="30600"/>
            </p14:xfrm>
          </p:contentPart>
        </mc:Choice>
        <mc:Fallback xmlns="">
          <p:pic>
            <p:nvPicPr>
              <p:cNvPr id="623624" name="Ink 623623">
                <a:extLst>
                  <a:ext uri="{FF2B5EF4-FFF2-40B4-BE49-F238E27FC236}">
                    <a16:creationId xmlns:a16="http://schemas.microsoft.com/office/drawing/2014/main" id="{30A155B1-166B-4A3D-8596-AF909092FB01}"/>
                  </a:ext>
                </a:extLst>
              </p:cNvPr>
              <p:cNvPicPr/>
              <p:nvPr/>
            </p:nvPicPr>
            <p:blipFill>
              <a:blip r:embed="rId33"/>
              <a:stretch>
                <a:fillRect/>
              </a:stretch>
            </p:blipFill>
            <p:spPr>
              <a:xfrm>
                <a:off x="2718653" y="5184983"/>
                <a:ext cx="151704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623627" name="Ink 623626">
                <a:extLst>
                  <a:ext uri="{FF2B5EF4-FFF2-40B4-BE49-F238E27FC236}">
                    <a16:creationId xmlns:a16="http://schemas.microsoft.com/office/drawing/2014/main" id="{9BCF00C5-7480-4FB3-BEB1-09D7C5E5EF9F}"/>
                  </a:ext>
                </a:extLst>
              </p14:cNvPr>
              <p14:cNvContentPartPr/>
              <p14:nvPr/>
            </p14:nvContentPartPr>
            <p14:xfrm>
              <a:off x="1571333" y="2585783"/>
              <a:ext cx="335160" cy="370080"/>
            </p14:xfrm>
          </p:contentPart>
        </mc:Choice>
        <mc:Fallback xmlns="">
          <p:pic>
            <p:nvPicPr>
              <p:cNvPr id="623627" name="Ink 623626">
                <a:extLst>
                  <a:ext uri="{FF2B5EF4-FFF2-40B4-BE49-F238E27FC236}">
                    <a16:creationId xmlns:a16="http://schemas.microsoft.com/office/drawing/2014/main" id="{9BCF00C5-7480-4FB3-BEB1-09D7C5E5EF9F}"/>
                  </a:ext>
                </a:extLst>
              </p:cNvPr>
              <p:cNvPicPr/>
              <p:nvPr/>
            </p:nvPicPr>
            <p:blipFill>
              <a:blip r:embed="rId35"/>
              <a:stretch>
                <a:fillRect/>
              </a:stretch>
            </p:blipFill>
            <p:spPr>
              <a:xfrm>
                <a:off x="1499693" y="2441783"/>
                <a:ext cx="478800" cy="6577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623629" name="Ink 623628">
                <a:extLst>
                  <a:ext uri="{FF2B5EF4-FFF2-40B4-BE49-F238E27FC236}">
                    <a16:creationId xmlns:a16="http://schemas.microsoft.com/office/drawing/2014/main" id="{BBD2B138-C645-4CD4-B5F4-178E5EA991DC}"/>
                  </a:ext>
                </a:extLst>
              </p14:cNvPr>
              <p14:cNvContentPartPr/>
              <p14:nvPr/>
            </p14:nvContentPartPr>
            <p14:xfrm>
              <a:off x="1600133" y="2614223"/>
              <a:ext cx="918360" cy="986760"/>
            </p14:xfrm>
          </p:contentPart>
        </mc:Choice>
        <mc:Fallback xmlns="">
          <p:pic>
            <p:nvPicPr>
              <p:cNvPr id="623629" name="Ink 623628">
                <a:extLst>
                  <a:ext uri="{FF2B5EF4-FFF2-40B4-BE49-F238E27FC236}">
                    <a16:creationId xmlns:a16="http://schemas.microsoft.com/office/drawing/2014/main" id="{BBD2B138-C645-4CD4-B5F4-178E5EA991DC}"/>
                  </a:ext>
                </a:extLst>
              </p:cNvPr>
              <p:cNvPicPr/>
              <p:nvPr/>
            </p:nvPicPr>
            <p:blipFill>
              <a:blip r:embed="rId37"/>
              <a:stretch>
                <a:fillRect/>
              </a:stretch>
            </p:blipFill>
            <p:spPr>
              <a:xfrm>
                <a:off x="1528133" y="2470583"/>
                <a:ext cx="1062000" cy="12744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623631" name="Ink 623630">
                <a:extLst>
                  <a:ext uri="{FF2B5EF4-FFF2-40B4-BE49-F238E27FC236}">
                    <a16:creationId xmlns:a16="http://schemas.microsoft.com/office/drawing/2014/main" id="{9810B3C3-1852-4E8E-AEA5-D4C358F01319}"/>
                  </a:ext>
                </a:extLst>
              </p14:cNvPr>
              <p14:cNvContentPartPr/>
              <p14:nvPr/>
            </p14:nvContentPartPr>
            <p14:xfrm>
              <a:off x="2023853" y="3152423"/>
              <a:ext cx="622800" cy="555120"/>
            </p14:xfrm>
          </p:contentPart>
        </mc:Choice>
        <mc:Fallback xmlns="">
          <p:pic>
            <p:nvPicPr>
              <p:cNvPr id="623631" name="Ink 623630">
                <a:extLst>
                  <a:ext uri="{FF2B5EF4-FFF2-40B4-BE49-F238E27FC236}">
                    <a16:creationId xmlns:a16="http://schemas.microsoft.com/office/drawing/2014/main" id="{9810B3C3-1852-4E8E-AEA5-D4C358F01319}"/>
                  </a:ext>
                </a:extLst>
              </p:cNvPr>
              <p:cNvPicPr/>
              <p:nvPr/>
            </p:nvPicPr>
            <p:blipFill>
              <a:blip r:embed="rId39"/>
              <a:stretch>
                <a:fillRect/>
              </a:stretch>
            </p:blipFill>
            <p:spPr>
              <a:xfrm>
                <a:off x="1952213" y="3008783"/>
                <a:ext cx="766440" cy="8427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23632" name="Ink 623631">
                <a:extLst>
                  <a:ext uri="{FF2B5EF4-FFF2-40B4-BE49-F238E27FC236}">
                    <a16:creationId xmlns:a16="http://schemas.microsoft.com/office/drawing/2014/main" id="{71B28014-BDC3-46BC-93B4-ED0876113D2A}"/>
                  </a:ext>
                </a:extLst>
              </p14:cNvPr>
              <p14:cNvContentPartPr/>
              <p14:nvPr/>
            </p14:nvContentPartPr>
            <p14:xfrm>
              <a:off x="2276213" y="3314423"/>
              <a:ext cx="334800" cy="284760"/>
            </p14:xfrm>
          </p:contentPart>
        </mc:Choice>
        <mc:Fallback xmlns="">
          <p:pic>
            <p:nvPicPr>
              <p:cNvPr id="623632" name="Ink 623631">
                <a:extLst>
                  <a:ext uri="{FF2B5EF4-FFF2-40B4-BE49-F238E27FC236}">
                    <a16:creationId xmlns:a16="http://schemas.microsoft.com/office/drawing/2014/main" id="{71B28014-BDC3-46BC-93B4-ED0876113D2A}"/>
                  </a:ext>
                </a:extLst>
              </p:cNvPr>
              <p:cNvPicPr/>
              <p:nvPr/>
            </p:nvPicPr>
            <p:blipFill>
              <a:blip r:embed="rId41"/>
              <a:stretch>
                <a:fillRect/>
              </a:stretch>
            </p:blipFill>
            <p:spPr>
              <a:xfrm>
                <a:off x="2204573" y="3170423"/>
                <a:ext cx="478440" cy="5724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23634" name="Ink 623633">
                <a:extLst>
                  <a:ext uri="{FF2B5EF4-FFF2-40B4-BE49-F238E27FC236}">
                    <a16:creationId xmlns:a16="http://schemas.microsoft.com/office/drawing/2014/main" id="{BABA1BDC-50B0-4FFB-B634-3E44D3AA9AF9}"/>
                  </a:ext>
                </a:extLst>
              </p14:cNvPr>
              <p14:cNvContentPartPr/>
              <p14:nvPr/>
            </p14:nvContentPartPr>
            <p14:xfrm>
              <a:off x="2023853" y="3123983"/>
              <a:ext cx="483480" cy="387360"/>
            </p14:xfrm>
          </p:contentPart>
        </mc:Choice>
        <mc:Fallback xmlns="">
          <p:pic>
            <p:nvPicPr>
              <p:cNvPr id="623634" name="Ink 623633">
                <a:extLst>
                  <a:ext uri="{FF2B5EF4-FFF2-40B4-BE49-F238E27FC236}">
                    <a16:creationId xmlns:a16="http://schemas.microsoft.com/office/drawing/2014/main" id="{BABA1BDC-50B0-4FFB-B634-3E44D3AA9AF9}"/>
                  </a:ext>
                </a:extLst>
              </p:cNvPr>
              <p:cNvPicPr/>
              <p:nvPr/>
            </p:nvPicPr>
            <p:blipFill>
              <a:blip r:embed="rId43"/>
              <a:stretch>
                <a:fillRect/>
              </a:stretch>
            </p:blipFill>
            <p:spPr>
              <a:xfrm>
                <a:off x="1952213" y="2979983"/>
                <a:ext cx="627120" cy="6750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23635" name="Ink 623634">
                <a:extLst>
                  <a:ext uri="{FF2B5EF4-FFF2-40B4-BE49-F238E27FC236}">
                    <a16:creationId xmlns:a16="http://schemas.microsoft.com/office/drawing/2014/main" id="{48EC65FE-FFC6-41F6-ADAB-9C6EC6759731}"/>
                  </a:ext>
                </a:extLst>
              </p14:cNvPr>
              <p14:cNvContentPartPr/>
              <p14:nvPr/>
            </p14:nvContentPartPr>
            <p14:xfrm>
              <a:off x="2280893" y="3280943"/>
              <a:ext cx="1216080" cy="1203480"/>
            </p14:xfrm>
          </p:contentPart>
        </mc:Choice>
        <mc:Fallback xmlns="">
          <p:pic>
            <p:nvPicPr>
              <p:cNvPr id="623635" name="Ink 623634">
                <a:extLst>
                  <a:ext uri="{FF2B5EF4-FFF2-40B4-BE49-F238E27FC236}">
                    <a16:creationId xmlns:a16="http://schemas.microsoft.com/office/drawing/2014/main" id="{48EC65FE-FFC6-41F6-ADAB-9C6EC6759731}"/>
                  </a:ext>
                </a:extLst>
              </p:cNvPr>
              <p:cNvPicPr/>
              <p:nvPr/>
            </p:nvPicPr>
            <p:blipFill>
              <a:blip r:embed="rId45"/>
              <a:stretch>
                <a:fillRect/>
              </a:stretch>
            </p:blipFill>
            <p:spPr>
              <a:xfrm>
                <a:off x="2209253" y="3137303"/>
                <a:ext cx="1359720" cy="14911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23636" name="Ink 623635">
                <a:extLst>
                  <a:ext uri="{FF2B5EF4-FFF2-40B4-BE49-F238E27FC236}">
                    <a16:creationId xmlns:a16="http://schemas.microsoft.com/office/drawing/2014/main" id="{8BC54CC1-7817-4B13-8EF0-E966D5D03652}"/>
                  </a:ext>
                </a:extLst>
              </p14:cNvPr>
              <p14:cNvContentPartPr/>
              <p14:nvPr/>
            </p14:nvContentPartPr>
            <p14:xfrm>
              <a:off x="3462053" y="4433663"/>
              <a:ext cx="482760" cy="555840"/>
            </p14:xfrm>
          </p:contentPart>
        </mc:Choice>
        <mc:Fallback xmlns="">
          <p:pic>
            <p:nvPicPr>
              <p:cNvPr id="623636" name="Ink 623635">
                <a:extLst>
                  <a:ext uri="{FF2B5EF4-FFF2-40B4-BE49-F238E27FC236}">
                    <a16:creationId xmlns:a16="http://schemas.microsoft.com/office/drawing/2014/main" id="{8BC54CC1-7817-4B13-8EF0-E966D5D03652}"/>
                  </a:ext>
                </a:extLst>
              </p:cNvPr>
              <p:cNvPicPr/>
              <p:nvPr/>
            </p:nvPicPr>
            <p:blipFill>
              <a:blip r:embed="rId47"/>
              <a:stretch>
                <a:fillRect/>
              </a:stretch>
            </p:blipFill>
            <p:spPr>
              <a:xfrm>
                <a:off x="3390413" y="4289663"/>
                <a:ext cx="626400" cy="8434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23638" name="Ink 623637">
                <a:extLst>
                  <a:ext uri="{FF2B5EF4-FFF2-40B4-BE49-F238E27FC236}">
                    <a16:creationId xmlns:a16="http://schemas.microsoft.com/office/drawing/2014/main" id="{A2761B59-D8F0-4D4F-A4D1-8585D2E6C05D}"/>
                  </a:ext>
                </a:extLst>
              </p14:cNvPr>
              <p14:cNvContentPartPr/>
              <p14:nvPr/>
            </p14:nvContentPartPr>
            <p14:xfrm>
              <a:off x="3271613" y="4433663"/>
              <a:ext cx="578160" cy="467280"/>
            </p14:xfrm>
          </p:contentPart>
        </mc:Choice>
        <mc:Fallback xmlns="">
          <p:pic>
            <p:nvPicPr>
              <p:cNvPr id="623638" name="Ink 623637">
                <a:extLst>
                  <a:ext uri="{FF2B5EF4-FFF2-40B4-BE49-F238E27FC236}">
                    <a16:creationId xmlns:a16="http://schemas.microsoft.com/office/drawing/2014/main" id="{A2761B59-D8F0-4D4F-A4D1-8585D2E6C05D}"/>
                  </a:ext>
                </a:extLst>
              </p:cNvPr>
              <p:cNvPicPr/>
              <p:nvPr/>
            </p:nvPicPr>
            <p:blipFill>
              <a:blip r:embed="rId49"/>
              <a:stretch>
                <a:fillRect/>
              </a:stretch>
            </p:blipFill>
            <p:spPr>
              <a:xfrm>
                <a:off x="3199973" y="4289663"/>
                <a:ext cx="721800" cy="7549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23640" name="Ink 623639">
                <a:extLst>
                  <a:ext uri="{FF2B5EF4-FFF2-40B4-BE49-F238E27FC236}">
                    <a16:creationId xmlns:a16="http://schemas.microsoft.com/office/drawing/2014/main" id="{9DF73668-65DC-4FAA-A3B6-144C557348E8}"/>
                  </a:ext>
                </a:extLst>
              </p14:cNvPr>
              <p14:cNvContentPartPr/>
              <p14:nvPr/>
            </p14:nvContentPartPr>
            <p14:xfrm>
              <a:off x="3490853" y="4447703"/>
              <a:ext cx="910800" cy="908640"/>
            </p14:xfrm>
          </p:contentPart>
        </mc:Choice>
        <mc:Fallback xmlns="">
          <p:pic>
            <p:nvPicPr>
              <p:cNvPr id="623640" name="Ink 623639">
                <a:extLst>
                  <a:ext uri="{FF2B5EF4-FFF2-40B4-BE49-F238E27FC236}">
                    <a16:creationId xmlns:a16="http://schemas.microsoft.com/office/drawing/2014/main" id="{9DF73668-65DC-4FAA-A3B6-144C557348E8}"/>
                  </a:ext>
                </a:extLst>
              </p:cNvPr>
              <p:cNvPicPr/>
              <p:nvPr/>
            </p:nvPicPr>
            <p:blipFill>
              <a:blip r:embed="rId51"/>
              <a:stretch>
                <a:fillRect/>
              </a:stretch>
            </p:blipFill>
            <p:spPr>
              <a:xfrm>
                <a:off x="3418853" y="4304063"/>
                <a:ext cx="1054440" cy="11962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623641" name="Ink 623640">
                <a:extLst>
                  <a:ext uri="{FF2B5EF4-FFF2-40B4-BE49-F238E27FC236}">
                    <a16:creationId xmlns:a16="http://schemas.microsoft.com/office/drawing/2014/main" id="{54DEE995-5A96-44F4-813B-F36EE0334178}"/>
                  </a:ext>
                </a:extLst>
              </p14:cNvPr>
              <p14:cNvContentPartPr/>
              <p14:nvPr/>
            </p14:nvContentPartPr>
            <p14:xfrm>
              <a:off x="1347773" y="2223803"/>
              <a:ext cx="360" cy="360"/>
            </p14:xfrm>
          </p:contentPart>
        </mc:Choice>
        <mc:Fallback xmlns="">
          <p:pic>
            <p:nvPicPr>
              <p:cNvPr id="623641" name="Ink 623640">
                <a:extLst>
                  <a:ext uri="{FF2B5EF4-FFF2-40B4-BE49-F238E27FC236}">
                    <a16:creationId xmlns:a16="http://schemas.microsoft.com/office/drawing/2014/main" id="{54DEE995-5A96-44F4-813B-F36EE0334178}"/>
                  </a:ext>
                </a:extLst>
              </p:cNvPr>
              <p:cNvPicPr/>
              <p:nvPr/>
            </p:nvPicPr>
            <p:blipFill>
              <a:blip r:embed="rId53"/>
              <a:stretch>
                <a:fillRect/>
              </a:stretch>
            </p:blipFill>
            <p:spPr>
              <a:xfrm>
                <a:off x="1329773" y="218780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623642" name="Ink 623641">
                <a:extLst>
                  <a:ext uri="{FF2B5EF4-FFF2-40B4-BE49-F238E27FC236}">
                    <a16:creationId xmlns:a16="http://schemas.microsoft.com/office/drawing/2014/main" id="{D2AB78CF-3166-428A-8E04-19D2B1265C82}"/>
                  </a:ext>
                </a:extLst>
              </p14:cNvPr>
              <p14:cNvContentPartPr/>
              <p14:nvPr/>
            </p14:nvContentPartPr>
            <p14:xfrm>
              <a:off x="1347773" y="2190323"/>
              <a:ext cx="360" cy="360"/>
            </p14:xfrm>
          </p:contentPart>
        </mc:Choice>
        <mc:Fallback xmlns="">
          <p:pic>
            <p:nvPicPr>
              <p:cNvPr id="623642" name="Ink 623641">
                <a:extLst>
                  <a:ext uri="{FF2B5EF4-FFF2-40B4-BE49-F238E27FC236}">
                    <a16:creationId xmlns:a16="http://schemas.microsoft.com/office/drawing/2014/main" id="{D2AB78CF-3166-428A-8E04-19D2B1265C82}"/>
                  </a:ext>
                </a:extLst>
              </p:cNvPr>
              <p:cNvPicPr/>
              <p:nvPr/>
            </p:nvPicPr>
            <p:blipFill>
              <a:blip r:embed="rId53"/>
              <a:stretch>
                <a:fillRect/>
              </a:stretch>
            </p:blipFill>
            <p:spPr>
              <a:xfrm>
                <a:off x="1329773" y="215468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23643" name="Ink 623642">
                <a:extLst>
                  <a:ext uri="{FF2B5EF4-FFF2-40B4-BE49-F238E27FC236}">
                    <a16:creationId xmlns:a16="http://schemas.microsoft.com/office/drawing/2014/main" id="{768022DA-5181-4BEF-BD9F-0A476D073CF6}"/>
                  </a:ext>
                </a:extLst>
              </p14:cNvPr>
              <p14:cNvContentPartPr/>
              <p14:nvPr/>
            </p14:nvContentPartPr>
            <p14:xfrm>
              <a:off x="1333373" y="2128403"/>
              <a:ext cx="360" cy="360"/>
            </p14:xfrm>
          </p:contentPart>
        </mc:Choice>
        <mc:Fallback xmlns="">
          <p:pic>
            <p:nvPicPr>
              <p:cNvPr id="623643" name="Ink 623642">
                <a:extLst>
                  <a:ext uri="{FF2B5EF4-FFF2-40B4-BE49-F238E27FC236}">
                    <a16:creationId xmlns:a16="http://schemas.microsoft.com/office/drawing/2014/main" id="{768022DA-5181-4BEF-BD9F-0A476D073CF6}"/>
                  </a:ext>
                </a:extLst>
              </p:cNvPr>
              <p:cNvPicPr/>
              <p:nvPr/>
            </p:nvPicPr>
            <p:blipFill>
              <a:blip r:embed="rId53"/>
              <a:stretch>
                <a:fillRect/>
              </a:stretch>
            </p:blipFill>
            <p:spPr>
              <a:xfrm>
                <a:off x="1315373" y="209276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623644" name="Ink 623643">
                <a:extLst>
                  <a:ext uri="{FF2B5EF4-FFF2-40B4-BE49-F238E27FC236}">
                    <a16:creationId xmlns:a16="http://schemas.microsoft.com/office/drawing/2014/main" id="{5EC30662-5E78-4723-9C8E-555434E1B902}"/>
                  </a:ext>
                </a:extLst>
              </p14:cNvPr>
              <p14:cNvContentPartPr/>
              <p14:nvPr/>
            </p14:nvContentPartPr>
            <p14:xfrm>
              <a:off x="1318973" y="2119043"/>
              <a:ext cx="360" cy="360"/>
            </p14:xfrm>
          </p:contentPart>
        </mc:Choice>
        <mc:Fallback xmlns="">
          <p:pic>
            <p:nvPicPr>
              <p:cNvPr id="623644" name="Ink 623643">
                <a:extLst>
                  <a:ext uri="{FF2B5EF4-FFF2-40B4-BE49-F238E27FC236}">
                    <a16:creationId xmlns:a16="http://schemas.microsoft.com/office/drawing/2014/main" id="{5EC30662-5E78-4723-9C8E-555434E1B902}"/>
                  </a:ext>
                </a:extLst>
              </p:cNvPr>
              <p:cNvPicPr/>
              <p:nvPr/>
            </p:nvPicPr>
            <p:blipFill>
              <a:blip r:embed="rId53"/>
              <a:stretch>
                <a:fillRect/>
              </a:stretch>
            </p:blipFill>
            <p:spPr>
              <a:xfrm>
                <a:off x="1301333" y="208304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23645" name="Ink 623644">
                <a:extLst>
                  <a:ext uri="{FF2B5EF4-FFF2-40B4-BE49-F238E27FC236}">
                    <a16:creationId xmlns:a16="http://schemas.microsoft.com/office/drawing/2014/main" id="{3D40E8E5-A2E8-41E0-9837-BAF978419C24}"/>
                  </a:ext>
                </a:extLst>
              </p14:cNvPr>
              <p14:cNvContentPartPr/>
              <p14:nvPr/>
            </p14:nvContentPartPr>
            <p14:xfrm>
              <a:off x="1309613" y="2147483"/>
              <a:ext cx="360" cy="75960"/>
            </p14:xfrm>
          </p:contentPart>
        </mc:Choice>
        <mc:Fallback xmlns="">
          <p:pic>
            <p:nvPicPr>
              <p:cNvPr id="623645" name="Ink 623644">
                <a:extLst>
                  <a:ext uri="{FF2B5EF4-FFF2-40B4-BE49-F238E27FC236}">
                    <a16:creationId xmlns:a16="http://schemas.microsoft.com/office/drawing/2014/main" id="{3D40E8E5-A2E8-41E0-9837-BAF978419C24}"/>
                  </a:ext>
                </a:extLst>
              </p:cNvPr>
              <p:cNvPicPr/>
              <p:nvPr/>
            </p:nvPicPr>
            <p:blipFill>
              <a:blip r:embed="rId58"/>
              <a:stretch>
                <a:fillRect/>
              </a:stretch>
            </p:blipFill>
            <p:spPr>
              <a:xfrm>
                <a:off x="1291613" y="2111843"/>
                <a:ext cx="360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23646" name="Ink 623645">
                <a:extLst>
                  <a:ext uri="{FF2B5EF4-FFF2-40B4-BE49-F238E27FC236}">
                    <a16:creationId xmlns:a16="http://schemas.microsoft.com/office/drawing/2014/main" id="{9EA523D3-F956-43F8-B246-5980039E6673}"/>
                  </a:ext>
                </a:extLst>
              </p14:cNvPr>
              <p14:cNvContentPartPr/>
              <p14:nvPr/>
            </p14:nvContentPartPr>
            <p14:xfrm>
              <a:off x="1304573" y="2123723"/>
              <a:ext cx="7560" cy="10800"/>
            </p14:xfrm>
          </p:contentPart>
        </mc:Choice>
        <mc:Fallback xmlns="">
          <p:pic>
            <p:nvPicPr>
              <p:cNvPr id="623646" name="Ink 623645">
                <a:extLst>
                  <a:ext uri="{FF2B5EF4-FFF2-40B4-BE49-F238E27FC236}">
                    <a16:creationId xmlns:a16="http://schemas.microsoft.com/office/drawing/2014/main" id="{9EA523D3-F956-43F8-B246-5980039E6673}"/>
                  </a:ext>
                </a:extLst>
              </p:cNvPr>
              <p:cNvPicPr/>
              <p:nvPr/>
            </p:nvPicPr>
            <p:blipFill>
              <a:blip r:embed="rId60"/>
              <a:stretch>
                <a:fillRect/>
              </a:stretch>
            </p:blipFill>
            <p:spPr>
              <a:xfrm>
                <a:off x="1286933" y="2088083"/>
                <a:ext cx="432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23647" name="Ink 623646">
                <a:extLst>
                  <a:ext uri="{FF2B5EF4-FFF2-40B4-BE49-F238E27FC236}">
                    <a16:creationId xmlns:a16="http://schemas.microsoft.com/office/drawing/2014/main" id="{2B2B527A-F027-4DBE-9235-AAF3E2CA8ADC}"/>
                  </a:ext>
                </a:extLst>
              </p14:cNvPr>
              <p14:cNvContentPartPr/>
              <p14:nvPr/>
            </p14:nvContentPartPr>
            <p14:xfrm>
              <a:off x="1338053" y="2157203"/>
              <a:ext cx="92160" cy="112680"/>
            </p14:xfrm>
          </p:contentPart>
        </mc:Choice>
        <mc:Fallback xmlns="">
          <p:pic>
            <p:nvPicPr>
              <p:cNvPr id="623647" name="Ink 623646">
                <a:extLst>
                  <a:ext uri="{FF2B5EF4-FFF2-40B4-BE49-F238E27FC236}">
                    <a16:creationId xmlns:a16="http://schemas.microsoft.com/office/drawing/2014/main" id="{2B2B527A-F027-4DBE-9235-AAF3E2CA8ADC}"/>
                  </a:ext>
                </a:extLst>
              </p:cNvPr>
              <p:cNvPicPr/>
              <p:nvPr/>
            </p:nvPicPr>
            <p:blipFill>
              <a:blip r:embed="rId62"/>
              <a:stretch>
                <a:fillRect/>
              </a:stretch>
            </p:blipFill>
            <p:spPr>
              <a:xfrm>
                <a:off x="1320413" y="2121203"/>
                <a:ext cx="1278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23648" name="Ink 623647">
                <a:extLst>
                  <a:ext uri="{FF2B5EF4-FFF2-40B4-BE49-F238E27FC236}">
                    <a16:creationId xmlns:a16="http://schemas.microsoft.com/office/drawing/2014/main" id="{7D882C56-04D1-4001-914B-0EB21BD16A51}"/>
                  </a:ext>
                </a:extLst>
              </p14:cNvPr>
              <p14:cNvContentPartPr/>
              <p14:nvPr/>
            </p14:nvContentPartPr>
            <p14:xfrm>
              <a:off x="1357133" y="2180963"/>
              <a:ext cx="178920" cy="216720"/>
            </p14:xfrm>
          </p:contentPart>
        </mc:Choice>
        <mc:Fallback xmlns="">
          <p:pic>
            <p:nvPicPr>
              <p:cNvPr id="623648" name="Ink 623647">
                <a:extLst>
                  <a:ext uri="{FF2B5EF4-FFF2-40B4-BE49-F238E27FC236}">
                    <a16:creationId xmlns:a16="http://schemas.microsoft.com/office/drawing/2014/main" id="{7D882C56-04D1-4001-914B-0EB21BD16A51}"/>
                  </a:ext>
                </a:extLst>
              </p:cNvPr>
              <p:cNvPicPr/>
              <p:nvPr/>
            </p:nvPicPr>
            <p:blipFill>
              <a:blip r:embed="rId64"/>
              <a:stretch>
                <a:fillRect/>
              </a:stretch>
            </p:blipFill>
            <p:spPr>
              <a:xfrm>
                <a:off x="1339133" y="2144963"/>
                <a:ext cx="21456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23649" name="Ink 623648">
                <a:extLst>
                  <a:ext uri="{FF2B5EF4-FFF2-40B4-BE49-F238E27FC236}">
                    <a16:creationId xmlns:a16="http://schemas.microsoft.com/office/drawing/2014/main" id="{09000F48-4E47-44C1-A126-EC140E8EA7AD}"/>
                  </a:ext>
                </a:extLst>
              </p14:cNvPr>
              <p14:cNvContentPartPr/>
              <p14:nvPr/>
            </p14:nvContentPartPr>
            <p14:xfrm>
              <a:off x="1447493" y="2304803"/>
              <a:ext cx="48240" cy="248040"/>
            </p14:xfrm>
          </p:contentPart>
        </mc:Choice>
        <mc:Fallback xmlns="">
          <p:pic>
            <p:nvPicPr>
              <p:cNvPr id="623649" name="Ink 623648">
                <a:extLst>
                  <a:ext uri="{FF2B5EF4-FFF2-40B4-BE49-F238E27FC236}">
                    <a16:creationId xmlns:a16="http://schemas.microsoft.com/office/drawing/2014/main" id="{09000F48-4E47-44C1-A126-EC140E8EA7AD}"/>
                  </a:ext>
                </a:extLst>
              </p:cNvPr>
              <p:cNvPicPr/>
              <p:nvPr/>
            </p:nvPicPr>
            <p:blipFill>
              <a:blip r:embed="rId66"/>
              <a:stretch>
                <a:fillRect/>
              </a:stretch>
            </p:blipFill>
            <p:spPr>
              <a:xfrm>
                <a:off x="1429853" y="2268803"/>
                <a:ext cx="83880" cy="3196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23650" name="Ink 623649">
                <a:extLst>
                  <a:ext uri="{FF2B5EF4-FFF2-40B4-BE49-F238E27FC236}">
                    <a16:creationId xmlns:a16="http://schemas.microsoft.com/office/drawing/2014/main" id="{74F7F93B-5E54-4B78-89BE-7EBB96A2DA48}"/>
                  </a:ext>
                </a:extLst>
              </p14:cNvPr>
              <p14:cNvContentPartPr/>
              <p14:nvPr/>
            </p14:nvContentPartPr>
            <p14:xfrm>
              <a:off x="1342733" y="2195363"/>
              <a:ext cx="297360" cy="307440"/>
            </p14:xfrm>
          </p:contentPart>
        </mc:Choice>
        <mc:Fallback xmlns="">
          <p:pic>
            <p:nvPicPr>
              <p:cNvPr id="623650" name="Ink 623649">
                <a:extLst>
                  <a:ext uri="{FF2B5EF4-FFF2-40B4-BE49-F238E27FC236}">
                    <a16:creationId xmlns:a16="http://schemas.microsoft.com/office/drawing/2014/main" id="{74F7F93B-5E54-4B78-89BE-7EBB96A2DA48}"/>
                  </a:ext>
                </a:extLst>
              </p:cNvPr>
              <p:cNvPicPr/>
              <p:nvPr/>
            </p:nvPicPr>
            <p:blipFill>
              <a:blip r:embed="rId68"/>
              <a:stretch>
                <a:fillRect/>
              </a:stretch>
            </p:blipFill>
            <p:spPr>
              <a:xfrm>
                <a:off x="1325093" y="2159363"/>
                <a:ext cx="333000" cy="3790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23651" name="Ink 623650">
                <a:extLst>
                  <a:ext uri="{FF2B5EF4-FFF2-40B4-BE49-F238E27FC236}">
                    <a16:creationId xmlns:a16="http://schemas.microsoft.com/office/drawing/2014/main" id="{B78A6D1C-0C54-4B9C-BB00-257E9062E650}"/>
                  </a:ext>
                </a:extLst>
              </p14:cNvPr>
              <p14:cNvContentPartPr/>
              <p14:nvPr/>
            </p14:nvContentPartPr>
            <p14:xfrm>
              <a:off x="1423733" y="2271323"/>
              <a:ext cx="397440" cy="412200"/>
            </p14:xfrm>
          </p:contentPart>
        </mc:Choice>
        <mc:Fallback xmlns="">
          <p:pic>
            <p:nvPicPr>
              <p:cNvPr id="623651" name="Ink 623650">
                <a:extLst>
                  <a:ext uri="{FF2B5EF4-FFF2-40B4-BE49-F238E27FC236}">
                    <a16:creationId xmlns:a16="http://schemas.microsoft.com/office/drawing/2014/main" id="{B78A6D1C-0C54-4B9C-BB00-257E9062E650}"/>
                  </a:ext>
                </a:extLst>
              </p:cNvPr>
              <p:cNvPicPr/>
              <p:nvPr/>
            </p:nvPicPr>
            <p:blipFill>
              <a:blip r:embed="rId70"/>
              <a:stretch>
                <a:fillRect/>
              </a:stretch>
            </p:blipFill>
            <p:spPr>
              <a:xfrm>
                <a:off x="1406093" y="2235683"/>
                <a:ext cx="433080" cy="4838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23652" name="Ink 623651">
                <a:extLst>
                  <a:ext uri="{FF2B5EF4-FFF2-40B4-BE49-F238E27FC236}">
                    <a16:creationId xmlns:a16="http://schemas.microsoft.com/office/drawing/2014/main" id="{8A3E2C28-4560-4AC9-B2D5-CBFC95B6802F}"/>
                  </a:ext>
                </a:extLst>
              </p14:cNvPr>
              <p14:cNvContentPartPr/>
              <p14:nvPr/>
            </p14:nvContentPartPr>
            <p14:xfrm>
              <a:off x="4238573" y="5452643"/>
              <a:ext cx="360" cy="360"/>
            </p14:xfrm>
          </p:contentPart>
        </mc:Choice>
        <mc:Fallback xmlns="">
          <p:pic>
            <p:nvPicPr>
              <p:cNvPr id="623652" name="Ink 623651">
                <a:extLst>
                  <a:ext uri="{FF2B5EF4-FFF2-40B4-BE49-F238E27FC236}">
                    <a16:creationId xmlns:a16="http://schemas.microsoft.com/office/drawing/2014/main" id="{8A3E2C28-4560-4AC9-B2D5-CBFC95B6802F}"/>
                  </a:ext>
                </a:extLst>
              </p:cNvPr>
              <p:cNvPicPr/>
              <p:nvPr/>
            </p:nvPicPr>
            <p:blipFill>
              <a:blip r:embed="rId53"/>
              <a:stretch>
                <a:fillRect/>
              </a:stretch>
            </p:blipFill>
            <p:spPr>
              <a:xfrm>
                <a:off x="4220573" y="541700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623653" name="Ink 623652">
                <a:extLst>
                  <a:ext uri="{FF2B5EF4-FFF2-40B4-BE49-F238E27FC236}">
                    <a16:creationId xmlns:a16="http://schemas.microsoft.com/office/drawing/2014/main" id="{22159077-9310-4879-8988-FD3619FD2176}"/>
                  </a:ext>
                </a:extLst>
              </p14:cNvPr>
              <p14:cNvContentPartPr/>
              <p14:nvPr/>
            </p14:nvContentPartPr>
            <p14:xfrm>
              <a:off x="4281413" y="5452643"/>
              <a:ext cx="360" cy="360"/>
            </p14:xfrm>
          </p:contentPart>
        </mc:Choice>
        <mc:Fallback xmlns="">
          <p:pic>
            <p:nvPicPr>
              <p:cNvPr id="623653" name="Ink 623652">
                <a:extLst>
                  <a:ext uri="{FF2B5EF4-FFF2-40B4-BE49-F238E27FC236}">
                    <a16:creationId xmlns:a16="http://schemas.microsoft.com/office/drawing/2014/main" id="{22159077-9310-4879-8988-FD3619FD2176}"/>
                  </a:ext>
                </a:extLst>
              </p:cNvPr>
              <p:cNvPicPr/>
              <p:nvPr/>
            </p:nvPicPr>
            <p:blipFill>
              <a:blip r:embed="rId53"/>
              <a:stretch>
                <a:fillRect/>
              </a:stretch>
            </p:blipFill>
            <p:spPr>
              <a:xfrm>
                <a:off x="4263413" y="541700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23654" name="Ink 623653">
                <a:extLst>
                  <a:ext uri="{FF2B5EF4-FFF2-40B4-BE49-F238E27FC236}">
                    <a16:creationId xmlns:a16="http://schemas.microsoft.com/office/drawing/2014/main" id="{B52659AF-13DF-4848-9380-E84F6E448DF9}"/>
                  </a:ext>
                </a:extLst>
              </p14:cNvPr>
              <p14:cNvContentPartPr/>
              <p14:nvPr/>
            </p14:nvContentPartPr>
            <p14:xfrm>
              <a:off x="4271693" y="5452643"/>
              <a:ext cx="360" cy="360"/>
            </p14:xfrm>
          </p:contentPart>
        </mc:Choice>
        <mc:Fallback xmlns="">
          <p:pic>
            <p:nvPicPr>
              <p:cNvPr id="623654" name="Ink 623653">
                <a:extLst>
                  <a:ext uri="{FF2B5EF4-FFF2-40B4-BE49-F238E27FC236}">
                    <a16:creationId xmlns:a16="http://schemas.microsoft.com/office/drawing/2014/main" id="{B52659AF-13DF-4848-9380-E84F6E448DF9}"/>
                  </a:ext>
                </a:extLst>
              </p:cNvPr>
              <p:cNvPicPr/>
              <p:nvPr/>
            </p:nvPicPr>
            <p:blipFill>
              <a:blip r:embed="rId53"/>
              <a:stretch>
                <a:fillRect/>
              </a:stretch>
            </p:blipFill>
            <p:spPr>
              <a:xfrm>
                <a:off x="4254053" y="541700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623655" name="Ink 623654">
                <a:extLst>
                  <a:ext uri="{FF2B5EF4-FFF2-40B4-BE49-F238E27FC236}">
                    <a16:creationId xmlns:a16="http://schemas.microsoft.com/office/drawing/2014/main" id="{8567FDE2-028F-4879-B16F-33514217603F}"/>
                  </a:ext>
                </a:extLst>
              </p14:cNvPr>
              <p14:cNvContentPartPr/>
              <p14:nvPr/>
            </p14:nvContentPartPr>
            <p14:xfrm>
              <a:off x="4448093" y="5452643"/>
              <a:ext cx="360" cy="2160"/>
            </p14:xfrm>
          </p:contentPart>
        </mc:Choice>
        <mc:Fallback xmlns="">
          <p:pic>
            <p:nvPicPr>
              <p:cNvPr id="623655" name="Ink 623654">
                <a:extLst>
                  <a:ext uri="{FF2B5EF4-FFF2-40B4-BE49-F238E27FC236}">
                    <a16:creationId xmlns:a16="http://schemas.microsoft.com/office/drawing/2014/main" id="{8567FDE2-028F-4879-B16F-33514217603F}"/>
                  </a:ext>
                </a:extLst>
              </p:cNvPr>
              <p:cNvPicPr/>
              <p:nvPr/>
            </p:nvPicPr>
            <p:blipFill>
              <a:blip r:embed="rId75"/>
              <a:stretch>
                <a:fillRect/>
              </a:stretch>
            </p:blipFill>
            <p:spPr>
              <a:xfrm>
                <a:off x="4430093" y="5417003"/>
                <a:ext cx="3600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623656" name="Ink 623655">
                <a:extLst>
                  <a:ext uri="{FF2B5EF4-FFF2-40B4-BE49-F238E27FC236}">
                    <a16:creationId xmlns:a16="http://schemas.microsoft.com/office/drawing/2014/main" id="{FFFF0458-FD9D-485E-BD38-2A838E7E6867}"/>
                  </a:ext>
                </a:extLst>
              </p14:cNvPr>
              <p14:cNvContentPartPr/>
              <p14:nvPr/>
            </p14:nvContentPartPr>
            <p14:xfrm>
              <a:off x="4500293" y="5417723"/>
              <a:ext cx="98280" cy="25920"/>
            </p14:xfrm>
          </p:contentPart>
        </mc:Choice>
        <mc:Fallback xmlns="">
          <p:pic>
            <p:nvPicPr>
              <p:cNvPr id="623656" name="Ink 623655">
                <a:extLst>
                  <a:ext uri="{FF2B5EF4-FFF2-40B4-BE49-F238E27FC236}">
                    <a16:creationId xmlns:a16="http://schemas.microsoft.com/office/drawing/2014/main" id="{FFFF0458-FD9D-485E-BD38-2A838E7E6867}"/>
                  </a:ext>
                </a:extLst>
              </p:cNvPr>
              <p:cNvPicPr/>
              <p:nvPr/>
            </p:nvPicPr>
            <p:blipFill>
              <a:blip r:embed="rId77"/>
              <a:stretch>
                <a:fillRect/>
              </a:stretch>
            </p:blipFill>
            <p:spPr>
              <a:xfrm>
                <a:off x="4482653" y="5382083"/>
                <a:ext cx="1339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623657" name="Ink 623656">
                <a:extLst>
                  <a:ext uri="{FF2B5EF4-FFF2-40B4-BE49-F238E27FC236}">
                    <a16:creationId xmlns:a16="http://schemas.microsoft.com/office/drawing/2014/main" id="{5249CDFC-95D9-449D-B024-2E56EED4DF8E}"/>
                  </a:ext>
                </a:extLst>
              </p14:cNvPr>
              <p14:cNvContentPartPr/>
              <p14:nvPr/>
            </p14:nvContentPartPr>
            <p14:xfrm>
              <a:off x="4381133" y="5376683"/>
              <a:ext cx="148680" cy="10080"/>
            </p14:xfrm>
          </p:contentPart>
        </mc:Choice>
        <mc:Fallback xmlns="">
          <p:pic>
            <p:nvPicPr>
              <p:cNvPr id="623657" name="Ink 623656">
                <a:extLst>
                  <a:ext uri="{FF2B5EF4-FFF2-40B4-BE49-F238E27FC236}">
                    <a16:creationId xmlns:a16="http://schemas.microsoft.com/office/drawing/2014/main" id="{5249CDFC-95D9-449D-B024-2E56EED4DF8E}"/>
                  </a:ext>
                </a:extLst>
              </p:cNvPr>
              <p:cNvPicPr/>
              <p:nvPr/>
            </p:nvPicPr>
            <p:blipFill>
              <a:blip r:embed="rId79"/>
              <a:stretch>
                <a:fillRect/>
              </a:stretch>
            </p:blipFill>
            <p:spPr>
              <a:xfrm>
                <a:off x="4363493" y="5340683"/>
                <a:ext cx="1843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623658" name="Ink 623657">
                <a:extLst>
                  <a:ext uri="{FF2B5EF4-FFF2-40B4-BE49-F238E27FC236}">
                    <a16:creationId xmlns:a16="http://schemas.microsoft.com/office/drawing/2014/main" id="{52657B7A-5B66-46E9-931A-697886964D59}"/>
                  </a:ext>
                </a:extLst>
              </p14:cNvPr>
              <p14:cNvContentPartPr/>
              <p14:nvPr/>
            </p14:nvContentPartPr>
            <p14:xfrm>
              <a:off x="4486253" y="5405123"/>
              <a:ext cx="360" cy="2160"/>
            </p14:xfrm>
          </p:contentPart>
        </mc:Choice>
        <mc:Fallback xmlns="">
          <p:pic>
            <p:nvPicPr>
              <p:cNvPr id="623658" name="Ink 623657">
                <a:extLst>
                  <a:ext uri="{FF2B5EF4-FFF2-40B4-BE49-F238E27FC236}">
                    <a16:creationId xmlns:a16="http://schemas.microsoft.com/office/drawing/2014/main" id="{52657B7A-5B66-46E9-931A-697886964D59}"/>
                  </a:ext>
                </a:extLst>
              </p:cNvPr>
              <p:cNvPicPr/>
              <p:nvPr/>
            </p:nvPicPr>
            <p:blipFill>
              <a:blip r:embed="rId81"/>
              <a:stretch>
                <a:fillRect/>
              </a:stretch>
            </p:blipFill>
            <p:spPr>
              <a:xfrm>
                <a:off x="4468253" y="5369123"/>
                <a:ext cx="3600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623669" name="Ink 623668">
                <a:extLst>
                  <a:ext uri="{FF2B5EF4-FFF2-40B4-BE49-F238E27FC236}">
                    <a16:creationId xmlns:a16="http://schemas.microsoft.com/office/drawing/2014/main" id="{2D62E239-3D68-4C6D-B406-ECBF17EBD546}"/>
                  </a:ext>
                </a:extLst>
              </p14:cNvPr>
              <p14:cNvContentPartPr/>
              <p14:nvPr/>
            </p14:nvContentPartPr>
            <p14:xfrm>
              <a:off x="4438373" y="5295683"/>
              <a:ext cx="147960" cy="85320"/>
            </p14:xfrm>
          </p:contentPart>
        </mc:Choice>
        <mc:Fallback xmlns="">
          <p:pic>
            <p:nvPicPr>
              <p:cNvPr id="623669" name="Ink 623668">
                <a:extLst>
                  <a:ext uri="{FF2B5EF4-FFF2-40B4-BE49-F238E27FC236}">
                    <a16:creationId xmlns:a16="http://schemas.microsoft.com/office/drawing/2014/main" id="{2D62E239-3D68-4C6D-B406-ECBF17EBD546}"/>
                  </a:ext>
                </a:extLst>
              </p:cNvPr>
              <p:cNvPicPr/>
              <p:nvPr/>
            </p:nvPicPr>
            <p:blipFill>
              <a:blip r:embed="rId83"/>
              <a:stretch>
                <a:fillRect/>
              </a:stretch>
            </p:blipFill>
            <p:spPr>
              <a:xfrm>
                <a:off x="4420733" y="5259683"/>
                <a:ext cx="1836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623674" name="Ink 623673">
                <a:extLst>
                  <a:ext uri="{FF2B5EF4-FFF2-40B4-BE49-F238E27FC236}">
                    <a16:creationId xmlns:a16="http://schemas.microsoft.com/office/drawing/2014/main" id="{EF085565-6305-494C-B6B0-FB1BAE9F5789}"/>
                  </a:ext>
                </a:extLst>
              </p14:cNvPr>
              <p14:cNvContentPartPr/>
              <p14:nvPr/>
            </p14:nvContentPartPr>
            <p14:xfrm>
              <a:off x="4622693" y="5447603"/>
              <a:ext cx="30600" cy="720"/>
            </p14:xfrm>
          </p:contentPart>
        </mc:Choice>
        <mc:Fallback xmlns="">
          <p:pic>
            <p:nvPicPr>
              <p:cNvPr id="623674" name="Ink 623673">
                <a:extLst>
                  <a:ext uri="{FF2B5EF4-FFF2-40B4-BE49-F238E27FC236}">
                    <a16:creationId xmlns:a16="http://schemas.microsoft.com/office/drawing/2014/main" id="{EF085565-6305-494C-B6B0-FB1BAE9F5789}"/>
                  </a:ext>
                </a:extLst>
              </p:cNvPr>
              <p:cNvPicPr/>
              <p:nvPr/>
            </p:nvPicPr>
            <p:blipFill>
              <a:blip r:embed="rId85"/>
              <a:stretch>
                <a:fillRect/>
              </a:stretch>
            </p:blipFill>
            <p:spPr>
              <a:xfrm>
                <a:off x="4605053" y="5411963"/>
                <a:ext cx="662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623672" name="Ink 623671">
                <a:extLst>
                  <a:ext uri="{FF2B5EF4-FFF2-40B4-BE49-F238E27FC236}">
                    <a16:creationId xmlns:a16="http://schemas.microsoft.com/office/drawing/2014/main" id="{F4DF17EF-BC4B-491D-836A-332CB308C34F}"/>
                  </a:ext>
                </a:extLst>
              </p14:cNvPr>
              <p14:cNvContentPartPr/>
              <p14:nvPr/>
            </p14:nvContentPartPr>
            <p14:xfrm>
              <a:off x="4414613" y="5445803"/>
              <a:ext cx="200880" cy="16920"/>
            </p14:xfrm>
          </p:contentPart>
        </mc:Choice>
        <mc:Fallback xmlns="">
          <p:pic>
            <p:nvPicPr>
              <p:cNvPr id="623672" name="Ink 623671">
                <a:extLst>
                  <a:ext uri="{FF2B5EF4-FFF2-40B4-BE49-F238E27FC236}">
                    <a16:creationId xmlns:a16="http://schemas.microsoft.com/office/drawing/2014/main" id="{F4DF17EF-BC4B-491D-836A-332CB308C34F}"/>
                  </a:ext>
                </a:extLst>
              </p:cNvPr>
              <p:cNvPicPr/>
              <p:nvPr/>
            </p:nvPicPr>
            <p:blipFill>
              <a:blip r:embed="rId87"/>
              <a:stretch>
                <a:fillRect/>
              </a:stretch>
            </p:blipFill>
            <p:spPr>
              <a:xfrm>
                <a:off x="4396973" y="5410163"/>
                <a:ext cx="2365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23675" name="Ink 623674">
                <a:extLst>
                  <a:ext uri="{FF2B5EF4-FFF2-40B4-BE49-F238E27FC236}">
                    <a16:creationId xmlns:a16="http://schemas.microsoft.com/office/drawing/2014/main" id="{235F8F6F-ABA5-48C7-8070-11CE9345D707}"/>
                  </a:ext>
                </a:extLst>
              </p14:cNvPr>
              <p14:cNvContentPartPr/>
              <p14:nvPr/>
            </p14:nvContentPartPr>
            <p14:xfrm>
              <a:off x="4671653" y="5471723"/>
              <a:ext cx="360" cy="360"/>
            </p14:xfrm>
          </p:contentPart>
        </mc:Choice>
        <mc:Fallback xmlns="">
          <p:pic>
            <p:nvPicPr>
              <p:cNvPr id="623675" name="Ink 623674">
                <a:extLst>
                  <a:ext uri="{FF2B5EF4-FFF2-40B4-BE49-F238E27FC236}">
                    <a16:creationId xmlns:a16="http://schemas.microsoft.com/office/drawing/2014/main" id="{235F8F6F-ABA5-48C7-8070-11CE9345D707}"/>
                  </a:ext>
                </a:extLst>
              </p:cNvPr>
              <p:cNvPicPr/>
              <p:nvPr/>
            </p:nvPicPr>
            <p:blipFill>
              <a:blip r:embed="rId53"/>
              <a:stretch>
                <a:fillRect/>
              </a:stretch>
            </p:blipFill>
            <p:spPr>
              <a:xfrm>
                <a:off x="4654013" y="543608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23676" name="Ink 623675">
                <a:extLst>
                  <a:ext uri="{FF2B5EF4-FFF2-40B4-BE49-F238E27FC236}">
                    <a16:creationId xmlns:a16="http://schemas.microsoft.com/office/drawing/2014/main" id="{C836B7AF-DFED-4D75-81F0-7106E3D864DF}"/>
                  </a:ext>
                </a:extLst>
              </p14:cNvPr>
              <p14:cNvContentPartPr/>
              <p14:nvPr/>
            </p14:nvContentPartPr>
            <p14:xfrm>
              <a:off x="4676693" y="5471723"/>
              <a:ext cx="360" cy="360"/>
            </p14:xfrm>
          </p:contentPart>
        </mc:Choice>
        <mc:Fallback xmlns="">
          <p:pic>
            <p:nvPicPr>
              <p:cNvPr id="623676" name="Ink 623675">
                <a:extLst>
                  <a:ext uri="{FF2B5EF4-FFF2-40B4-BE49-F238E27FC236}">
                    <a16:creationId xmlns:a16="http://schemas.microsoft.com/office/drawing/2014/main" id="{C836B7AF-DFED-4D75-81F0-7106E3D864DF}"/>
                  </a:ext>
                </a:extLst>
              </p:cNvPr>
              <p:cNvPicPr/>
              <p:nvPr/>
            </p:nvPicPr>
            <p:blipFill>
              <a:blip r:embed="rId53"/>
              <a:stretch>
                <a:fillRect/>
              </a:stretch>
            </p:blipFill>
            <p:spPr>
              <a:xfrm>
                <a:off x="4658693" y="5436083"/>
                <a:ext cx="36000" cy="72000"/>
              </a:xfrm>
              <a:prstGeom prst="rect">
                <a:avLst/>
              </a:prstGeom>
            </p:spPr>
          </p:pic>
        </mc:Fallback>
      </mc:AlternateContent>
      <p:cxnSp>
        <p:nvCxnSpPr>
          <p:cNvPr id="86" name="Straight Connector 85">
            <a:extLst>
              <a:ext uri="{FF2B5EF4-FFF2-40B4-BE49-F238E27FC236}">
                <a16:creationId xmlns:a16="http://schemas.microsoft.com/office/drawing/2014/main" id="{21CA05A5-9F4D-46CD-BCD1-579815F71F2A}"/>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74933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Non-Diminishing MRS: An Example – 1</a:t>
            </a: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60</a:t>
            </a:fld>
            <a:endParaRPr lang="en-US" dirty="0"/>
          </a:p>
        </p:txBody>
      </p: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pPr>
                <a:r>
                  <a:rPr lang="en-US" sz="1600" dirty="0">
                    <a:latin typeface="PT Serif" panose="020A0603040505020204" pitchFamily="18" charset="0"/>
                  </a:rPr>
                  <a:t>At bundle </a:t>
                </a:r>
                <a:r>
                  <a:rPr lang="en-US" sz="1600" i="1" dirty="0">
                    <a:latin typeface="PT Serif" panose="020A0603040505020204" pitchFamily="18" charset="0"/>
                  </a:rPr>
                  <a:t>A</a:t>
                </a:r>
                <a:r>
                  <a:rPr lang="en-US" sz="1600" dirty="0">
                    <a:latin typeface="PT Serif" panose="020A0603040505020204" pitchFamily="18" charset="0"/>
                  </a:rPr>
                  <a:t>, </a:t>
                </a:r>
                <a:endParaRPr lang="en-CA" sz="1600" i="1" dirty="0">
                  <a:latin typeface="Cambria Math" panose="02040503050406030204" pitchFamily="18" charset="0"/>
                </a:endParaRPr>
              </a:p>
              <a:p>
                <a:pPr marL="0" indent="0" algn="ctr">
                  <a:lnSpc>
                    <a:spcPct val="100000"/>
                  </a:lnSpc>
                  <a:spcBef>
                    <a:spcPts val="500"/>
                  </a:spcBef>
                  <a:buNone/>
                </a:pPr>
                <a14:m>
                  <m:oMath xmlns:m="http://schemas.openxmlformats.org/officeDocument/2006/math">
                    <m:sSub>
                      <m:sSubPr>
                        <m:ctrlPr>
                          <a:rPr lang="en-CA" sz="1600" i="1" smtClean="0">
                            <a:latin typeface="Cambria Math" panose="02040503050406030204" pitchFamily="18" charset="0"/>
                          </a:rPr>
                        </m:ctrlPr>
                      </m:sSubPr>
                      <m:e>
                        <m:r>
                          <a:rPr lang="en-CA" sz="1600" b="0" i="1" smtClean="0">
                            <a:latin typeface="Cambria Math" panose="02040503050406030204" pitchFamily="18" charset="0"/>
                          </a:rPr>
                          <m:t>𝑀𝑅𝑆</m:t>
                        </m:r>
                      </m:e>
                      <m:sub>
                        <m:r>
                          <a:rPr lang="en-CA" sz="1600" b="0" i="1" smtClean="0">
                            <a:latin typeface="Cambria Math" panose="02040503050406030204" pitchFamily="18" charset="0"/>
                          </a:rPr>
                          <m:t>𝑋𝑌</m:t>
                        </m:r>
                      </m:sub>
                    </m:sSub>
                    <m:r>
                      <a:rPr lang="en-CA" sz="1600" b="0" i="1" smtClean="0">
                        <a:latin typeface="Cambria Math" panose="02040503050406030204" pitchFamily="18" charset="0"/>
                      </a:rPr>
                      <m:t>=</m:t>
                    </m:r>
                    <m:f>
                      <m:fPr>
                        <m:ctrlPr>
                          <a:rPr lang="en-CA" sz="1600" b="0" i="1" smtClean="0">
                            <a:latin typeface="Cambria Math" panose="02040503050406030204" pitchFamily="18" charset="0"/>
                          </a:rPr>
                        </m:ctrlPr>
                      </m:fPr>
                      <m:num>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den>
                    </m:f>
                  </m:oMath>
                </a14:m>
                <a:r>
                  <a:rPr lang="en-US" sz="1600" dirty="0">
                    <a:latin typeface="PT Serif" panose="020A0603040505020204" pitchFamily="18" charset="0"/>
                  </a:rPr>
                  <a:t>    and    </a:t>
                </a:r>
                <a14:m>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r>
                      <a:rPr lang="en-CA" sz="1600" b="0" i="1" smtClean="0">
                        <a:latin typeface="Cambria Math" panose="02040503050406030204" pitchFamily="18" charset="0"/>
                      </a:rPr>
                      <m:t>𝑋</m:t>
                    </m:r>
                    <m:r>
                      <a:rPr lang="en-CA" sz="1600" b="0" i="1" smtClean="0">
                        <a:latin typeface="Cambria Math" panose="02040503050406030204" pitchFamily="18" charset="0"/>
                      </a:rPr>
                      <m:t>+</m:t>
                    </m:r>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r>
                      <a:rPr lang="en-CA" sz="1600" b="0" i="1" smtClean="0">
                        <a:latin typeface="Cambria Math" panose="02040503050406030204" pitchFamily="18" charset="0"/>
                      </a:rPr>
                      <m:t>𝑌</m:t>
                    </m:r>
                    <m:r>
                      <a:rPr lang="en-CA" sz="1600" b="0" i="1" smtClean="0">
                        <a:latin typeface="Cambria Math" panose="02040503050406030204" pitchFamily="18" charset="0"/>
                      </a:rPr>
                      <m:t>=</m:t>
                    </m:r>
                    <m:r>
                      <a:rPr lang="en-CA" sz="1600" b="0" i="1" smtClean="0">
                        <a:latin typeface="Cambria Math" panose="02040503050406030204" pitchFamily="18" charset="0"/>
                      </a:rPr>
                      <m:t>𝐼</m:t>
                    </m:r>
                  </m:oMath>
                </a14:m>
                <a:endParaRPr lang="en-US" sz="1600" dirty="0">
                  <a:latin typeface="PT Serif" panose="020A0603040505020204" pitchFamily="18" charset="0"/>
                </a:endParaRPr>
              </a:p>
              <a:p>
                <a:pPr marL="230400" indent="0">
                  <a:lnSpc>
                    <a:spcPct val="100000"/>
                  </a:lnSpc>
                  <a:spcBef>
                    <a:spcPts val="500"/>
                  </a:spcBef>
                  <a:buNone/>
                </a:pPr>
                <a:r>
                  <a:rPr lang="en-US" sz="1600" dirty="0">
                    <a:latin typeface="PT Serif" panose="020A0603040505020204" pitchFamily="18" charset="0"/>
                  </a:rPr>
                  <a:t>However, bundle </a:t>
                </a:r>
                <a:r>
                  <a:rPr lang="en-US" sz="1600" i="1" dirty="0">
                    <a:latin typeface="PT Serif" panose="020A0603040505020204" pitchFamily="18" charset="0"/>
                  </a:rPr>
                  <a:t>A</a:t>
                </a:r>
                <a:r>
                  <a:rPr lang="en-US" sz="1600" dirty="0">
                    <a:latin typeface="PT Serif" panose="020A0603040505020204" pitchFamily="18" charset="0"/>
                  </a:rPr>
                  <a:t> is not optimal in that it does not provide the highest possible utility level.</a:t>
                </a:r>
              </a:p>
              <a:p>
                <a:pPr>
                  <a:lnSpc>
                    <a:spcPct val="100000"/>
                  </a:lnSpc>
                  <a:spcBef>
                    <a:spcPts val="500"/>
                  </a:spcBef>
                </a:pPr>
                <a:r>
                  <a:rPr lang="en-CA" sz="1600" dirty="0">
                    <a:latin typeface="PT Serif" panose="020A0603040505020204" pitchFamily="18" charset="0"/>
                  </a:rPr>
                  <a:t>The highest feasible indifference curve with the given </a:t>
                </a:r>
                <a:r>
                  <a:rPr lang="en-CA" sz="1600" i="1" dirty="0">
                    <a:latin typeface="PT Serif" panose="020A0603040505020204" pitchFamily="18" charset="0"/>
                  </a:rPr>
                  <a:t>BL</a:t>
                </a:r>
                <a:r>
                  <a:rPr lang="en-CA" sz="1600" dirty="0">
                    <a:latin typeface="PT Serif" panose="020A0603040505020204" pitchFamily="18" charset="0"/>
                  </a:rPr>
                  <a:t> is </a:t>
                </a:r>
                <a14:m>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3</m:t>
                        </m:r>
                      </m:sub>
                    </m:sSub>
                  </m:oMath>
                </a14:m>
                <a:r>
                  <a:rPr lang="en-CA" sz="1600" dirty="0"/>
                  <a:t>, and the bundle that allows a consumer to reach the </a:t>
                </a:r>
                <a14:m>
                  <m:oMath xmlns:m="http://schemas.openxmlformats.org/officeDocument/2006/math">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𝑈</m:t>
                        </m:r>
                      </m:e>
                      <m:sub>
                        <m:r>
                          <a:rPr lang="en-CA" altLang="en-US" sz="1600" i="1">
                            <a:latin typeface="Cambria Math" panose="02040503050406030204" pitchFamily="18" charset="0"/>
                          </a:rPr>
                          <m:t>3</m:t>
                        </m:r>
                      </m:sub>
                    </m:sSub>
                  </m:oMath>
                </a14:m>
                <a:r>
                  <a:rPr lang="en-CA" sz="1600" dirty="0"/>
                  <a:t> indifference curve is bundle </a:t>
                </a:r>
                <a:r>
                  <a:rPr lang="en-CA" sz="1600" i="1" dirty="0"/>
                  <a:t>B</a:t>
                </a:r>
                <a:r>
                  <a:rPr lang="en-CA" sz="1600" dirty="0"/>
                  <a:t>, which consists of </a:t>
                </a:r>
                <a14:m>
                  <m:oMath xmlns:m="http://schemas.openxmlformats.org/officeDocument/2006/math">
                    <m:r>
                      <a:rPr lang="en-CA" sz="1600" i="1">
                        <a:latin typeface="Cambria Math" panose="02040503050406030204" pitchFamily="18" charset="0"/>
                      </a:rPr>
                      <m:t>𝑋</m:t>
                    </m:r>
                    <m:r>
                      <a:rPr lang="en-CA" sz="1600" b="0" i="1" smtClean="0">
                        <a:latin typeface="Cambria Math" panose="02040503050406030204" pitchFamily="18" charset="0"/>
                      </a:rPr>
                      <m:t>=</m:t>
                    </m:r>
                    <m:f>
                      <m:fPr>
                        <m:ctrlPr>
                          <a:rPr lang="en-CA" sz="1600" i="1">
                            <a:latin typeface="Cambria Math" panose="02040503050406030204" pitchFamily="18" charset="0"/>
                          </a:rPr>
                        </m:ctrlPr>
                      </m:fPr>
                      <m:num>
                        <m:r>
                          <a:rPr lang="en-CA" sz="1600" b="0" i="1" smtClean="0">
                            <a:latin typeface="Cambria Math" panose="02040503050406030204" pitchFamily="18" charset="0"/>
                          </a:rPr>
                          <m:t>𝐼</m:t>
                        </m:r>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𝑋</m:t>
                            </m:r>
                          </m:sub>
                        </m:sSub>
                      </m:den>
                    </m:f>
                  </m:oMath>
                </a14:m>
                <a:r>
                  <a:rPr lang="en-CA" sz="1600" dirty="0"/>
                  <a:t> and </a:t>
                </a:r>
                <a14:m>
                  <m:oMath xmlns:m="http://schemas.openxmlformats.org/officeDocument/2006/math">
                    <m:r>
                      <a:rPr lang="en-CA" sz="1600" b="0" i="1" smtClean="0">
                        <a:latin typeface="Cambria Math" panose="02040503050406030204" pitchFamily="18" charset="0"/>
                      </a:rPr>
                      <m:t>𝑌</m:t>
                    </m:r>
                    <m:r>
                      <a:rPr lang="en-CA" sz="1600" b="0" i="1" smtClean="0">
                        <a:latin typeface="Cambria Math" panose="02040503050406030204" pitchFamily="18" charset="0"/>
                      </a:rPr>
                      <m:t>=0</m:t>
                    </m:r>
                  </m:oMath>
                </a14:m>
                <a:r>
                  <a:rPr lang="en-CA" sz="1600" dirty="0"/>
                  <a:t>.</a:t>
                </a:r>
              </a:p>
              <a:p>
                <a:pPr>
                  <a:lnSpc>
                    <a:spcPct val="100000"/>
                  </a:lnSpc>
                  <a:spcBef>
                    <a:spcPts val="500"/>
                  </a:spcBef>
                </a:pPr>
                <a:r>
                  <a:rPr lang="en-CA" sz="1600" dirty="0"/>
                  <a:t>In this case, </a:t>
                </a:r>
                <a14:m>
                  <m:oMath xmlns:m="http://schemas.openxmlformats.org/officeDocument/2006/math">
                    <m:r>
                      <a:rPr lang="en-CA" sz="1600" b="0" i="1" smtClean="0">
                        <a:latin typeface="Cambria Math" panose="02040503050406030204" pitchFamily="18" charset="0"/>
                      </a:rPr>
                      <m:t>𝑀𝑅𝑆</m:t>
                    </m:r>
                  </m:oMath>
                </a14:m>
                <a:r>
                  <a:rPr lang="en-CA" sz="1600" dirty="0"/>
                  <a:t> is increasing (preferences are not well-behaved); the tangent to a given indifference curve becomes steeper as we move down along the curve (e.g., </a:t>
                </a:r>
                <a14:m>
                  <m:oMath xmlns:m="http://schemas.openxmlformats.org/officeDocument/2006/math">
                    <m:sSup>
                      <m:sSupPr>
                        <m:ctrlPr>
                          <a:rPr lang="en-CA" sz="1600" i="1" smtClean="0">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𝐶</m:t>
                        </m:r>
                      </m:sup>
                    </m:sSup>
                    <m:r>
                      <a:rPr lang="en-CA" sz="1600" b="0" i="1" smtClean="0">
                        <a:latin typeface="Cambria Math" panose="02040503050406030204" pitchFamily="18" charset="0"/>
                      </a:rPr>
                      <m:t>&lt;</m:t>
                    </m:r>
                    <m:sSup>
                      <m:sSupPr>
                        <m:ctrlPr>
                          <a:rPr lang="en-CA" sz="1600" i="1">
                            <a:latin typeface="Cambria Math" panose="02040503050406030204" pitchFamily="18" charset="0"/>
                          </a:rPr>
                        </m:ctrlPr>
                      </m:sSupPr>
                      <m:e>
                        <m:r>
                          <a:rPr lang="en-CA" sz="1600" i="1">
                            <a:latin typeface="Cambria Math" panose="02040503050406030204" pitchFamily="18" charset="0"/>
                          </a:rPr>
                          <m:t>𝑀𝑅𝑆</m:t>
                        </m:r>
                      </m:e>
                      <m:sup>
                        <m:r>
                          <a:rPr lang="en-CA" sz="1600" b="0" i="1" smtClean="0">
                            <a:latin typeface="Cambria Math" panose="02040503050406030204" pitchFamily="18" charset="0"/>
                          </a:rPr>
                          <m:t>𝐷</m:t>
                        </m:r>
                      </m:sup>
                    </m:sSup>
                  </m:oMath>
                </a14:m>
                <a:r>
                  <a:rPr lang="en-CA" sz="1600" dirty="0"/>
                  <a:t>).</a:t>
                </a:r>
              </a:p>
              <a:p>
                <a:pPr>
                  <a:lnSpc>
                    <a:spcPct val="100000"/>
                  </a:lnSpc>
                  <a:spcBef>
                    <a:spcPts val="500"/>
                  </a:spcBef>
                </a:pPr>
                <a:r>
                  <a:rPr lang="en-CA" sz="1600" dirty="0"/>
                  <a:t>The tangency condition holds at the optimal choice only if </a:t>
                </a:r>
                <a:r>
                  <a:rPr lang="en-CA" sz="1600" i="1" dirty="0"/>
                  <a:t>MRS</a:t>
                </a:r>
                <a:r>
                  <a:rPr lang="en-CA" sz="1600" dirty="0"/>
                  <a:t> is non-increasing).</a:t>
                </a:r>
              </a:p>
              <a:p>
                <a:pPr>
                  <a:lnSpc>
                    <a:spcPct val="110000"/>
                  </a:lnSpc>
                  <a:spcBef>
                    <a:spcPts val="500"/>
                  </a:spcBef>
                </a:pPr>
                <a:endParaRPr lang="en-CA" sz="1600" dirty="0"/>
              </a:p>
              <a:p>
                <a:pPr>
                  <a:lnSpc>
                    <a:spcPct val="110000"/>
                  </a:lnSpc>
                  <a:spcBef>
                    <a:spcPts val="500"/>
                  </a:spcBef>
                </a:pPr>
                <a:endParaRPr lang="en-US" sz="1700" i="1"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0000"/>
              </a:xfrm>
              <a:prstGeom prst="rect">
                <a:avLst/>
              </a:prstGeom>
              <a:blipFill>
                <a:blip r:embed="rId3"/>
                <a:stretch>
                  <a:fillRect l="-384" t="-282" r="-512"/>
                </a:stretch>
              </a:blipFill>
              <a:ln w="12700">
                <a:solidFill>
                  <a:srgbClr val="2F2873"/>
                </a:solidFill>
              </a:ln>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EFB0029-29C9-4D86-9784-FDBEDE6052F2}"/>
                  </a:ext>
                </a:extLst>
              </p:cNvPr>
              <p:cNvSpPr txBox="1"/>
              <p:nvPr/>
            </p:nvSpPr>
            <p:spPr>
              <a:xfrm>
                <a:off x="5858841" y="5625068"/>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49" name="TextBox 48">
                <a:extLst>
                  <a:ext uri="{FF2B5EF4-FFF2-40B4-BE49-F238E27FC236}">
                    <a16:creationId xmlns:a16="http://schemas.microsoft.com/office/drawing/2014/main" id="{FEFB0029-29C9-4D86-9784-FDBEDE6052F2}"/>
                  </a:ext>
                </a:extLst>
              </p:cNvPr>
              <p:cNvSpPr txBox="1">
                <a:spLocks noRot="1" noChangeAspect="1" noMove="1" noResize="1" noEditPoints="1" noAdjustHandles="1" noChangeArrowheads="1" noChangeShapeType="1" noTextEdit="1"/>
              </p:cNvSpPr>
              <p:nvPr/>
            </p:nvSpPr>
            <p:spPr>
              <a:xfrm>
                <a:off x="5858841" y="5625068"/>
                <a:ext cx="289560" cy="369332"/>
              </a:xfrm>
              <a:prstGeom prst="rect">
                <a:avLst/>
              </a:prstGeom>
              <a:blipFill>
                <a:blip r:embed="rId4"/>
                <a:stretch>
                  <a:fillRect r="-12500"/>
                </a:stretch>
              </a:blipFill>
            </p:spPr>
            <p:txBody>
              <a:bodyPr/>
              <a:lstStyle/>
              <a:p>
                <a:r>
                  <a:rPr lang="en-CA">
                    <a:noFill/>
                  </a:rPr>
                  <a:t> </a:t>
                </a:r>
              </a:p>
            </p:txBody>
          </p:sp>
        </mc:Fallback>
      </mc:AlternateContent>
      <p:sp>
        <p:nvSpPr>
          <p:cNvPr id="50" name="Freeform: Shape 49">
            <a:extLst>
              <a:ext uri="{FF2B5EF4-FFF2-40B4-BE49-F238E27FC236}">
                <a16:creationId xmlns:a16="http://schemas.microsoft.com/office/drawing/2014/main" id="{1AB3929C-2150-4D8E-88C4-D88270F55EE3}"/>
              </a:ext>
            </a:extLst>
          </p:cNvPr>
          <p:cNvSpPr/>
          <p:nvPr/>
        </p:nvSpPr>
        <p:spPr>
          <a:xfrm rot="10800000">
            <a:off x="1293386" y="2083357"/>
            <a:ext cx="3810515" cy="3585186"/>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19C72A4A-1BF6-4FDE-B653-6414F4B5C1DC}"/>
                  </a:ext>
                </a:extLst>
              </p:cNvPr>
              <p:cNvSpPr txBox="1"/>
              <p:nvPr/>
            </p:nvSpPr>
            <p:spPr>
              <a:xfrm>
                <a:off x="2772567" y="376567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55" name="TextBox 54">
                <a:extLst>
                  <a:ext uri="{FF2B5EF4-FFF2-40B4-BE49-F238E27FC236}">
                    <a16:creationId xmlns:a16="http://schemas.microsoft.com/office/drawing/2014/main" id="{19C72A4A-1BF6-4FDE-B653-6414F4B5C1DC}"/>
                  </a:ext>
                </a:extLst>
              </p:cNvPr>
              <p:cNvSpPr txBox="1">
                <a:spLocks noRot="1" noChangeAspect="1" noMove="1" noResize="1" noEditPoints="1" noAdjustHandles="1" noChangeArrowheads="1" noChangeShapeType="1" noTextEdit="1"/>
              </p:cNvSpPr>
              <p:nvPr/>
            </p:nvSpPr>
            <p:spPr>
              <a:xfrm>
                <a:off x="2772567" y="3765670"/>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14D6352F-353C-46A7-B137-0682E46D1E4F}"/>
                  </a:ext>
                </a:extLst>
              </p:cNvPr>
              <p:cNvSpPr txBox="1"/>
              <p:nvPr/>
            </p:nvSpPr>
            <p:spPr>
              <a:xfrm>
                <a:off x="5060745" y="534572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57" name="TextBox 56">
                <a:extLst>
                  <a:ext uri="{FF2B5EF4-FFF2-40B4-BE49-F238E27FC236}">
                    <a16:creationId xmlns:a16="http://schemas.microsoft.com/office/drawing/2014/main" id="{14D6352F-353C-46A7-B137-0682E46D1E4F}"/>
                  </a:ext>
                </a:extLst>
              </p:cNvPr>
              <p:cNvSpPr txBox="1">
                <a:spLocks noRot="1" noChangeAspect="1" noMove="1" noResize="1" noEditPoints="1" noAdjustHandles="1" noChangeArrowheads="1" noChangeShapeType="1" noTextEdit="1"/>
              </p:cNvSpPr>
              <p:nvPr/>
            </p:nvSpPr>
            <p:spPr>
              <a:xfrm>
                <a:off x="5060745" y="5345728"/>
                <a:ext cx="332452" cy="338554"/>
              </a:xfrm>
              <a:prstGeom prst="rect">
                <a:avLst/>
              </a:prstGeom>
              <a:blipFill>
                <a:blip r:embed="rId6"/>
                <a:stretch>
                  <a:fillRect/>
                </a:stretch>
              </a:blipFill>
            </p:spPr>
            <p:txBody>
              <a:bodyPr/>
              <a:lstStyle/>
              <a:p>
                <a:r>
                  <a:rPr lang="en-CA">
                    <a:noFill/>
                  </a:rPr>
                  <a:t> </a:t>
                </a:r>
              </a:p>
            </p:txBody>
          </p:sp>
        </mc:Fallback>
      </mc:AlternateContent>
      <p:sp>
        <p:nvSpPr>
          <p:cNvPr id="60" name="Freeform: Shape 59">
            <a:extLst>
              <a:ext uri="{FF2B5EF4-FFF2-40B4-BE49-F238E27FC236}">
                <a16:creationId xmlns:a16="http://schemas.microsoft.com/office/drawing/2014/main" id="{57D4B54A-37BF-4306-B0FF-4FCCD1199CF6}"/>
              </a:ext>
            </a:extLst>
          </p:cNvPr>
          <p:cNvSpPr/>
          <p:nvPr/>
        </p:nvSpPr>
        <p:spPr>
          <a:xfrm rot="10800000">
            <a:off x="1297463" y="3627793"/>
            <a:ext cx="2160711" cy="2035399"/>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62" name="Flowchart: Connector 61">
            <a:extLst>
              <a:ext uri="{FF2B5EF4-FFF2-40B4-BE49-F238E27FC236}">
                <a16:creationId xmlns:a16="http://schemas.microsoft.com/office/drawing/2014/main" id="{1B9BF9C9-644A-42C2-B011-68D6BA99D91A}"/>
              </a:ext>
            </a:extLst>
          </p:cNvPr>
          <p:cNvSpPr/>
          <p:nvPr/>
        </p:nvSpPr>
        <p:spPr>
          <a:xfrm rot="21356422" flipV="1">
            <a:off x="5074378" y="5648481"/>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2" name="Straight Connector 11">
            <a:extLst>
              <a:ext uri="{FF2B5EF4-FFF2-40B4-BE49-F238E27FC236}">
                <a16:creationId xmlns:a16="http://schemas.microsoft.com/office/drawing/2014/main" id="{FF796E6A-297C-45A1-AF91-128E3C61D3BD}"/>
              </a:ext>
            </a:extLst>
          </p:cNvPr>
          <p:cNvCxnSpPr>
            <a:cxnSpLocks/>
            <a:endCxn id="50" idx="0"/>
          </p:cNvCxnSpPr>
          <p:nvPr/>
        </p:nvCxnSpPr>
        <p:spPr>
          <a:xfrm>
            <a:off x="1302936" y="2979803"/>
            <a:ext cx="3800965" cy="26887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0E326678-9930-45ED-8BAB-3FB8F1453A94}"/>
                  </a:ext>
                </a:extLst>
              </p:cNvPr>
              <p:cNvSpPr txBox="1"/>
              <p:nvPr/>
            </p:nvSpPr>
            <p:spPr>
              <a:xfrm>
                <a:off x="1265460" y="331132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84" name="TextBox 83">
                <a:extLst>
                  <a:ext uri="{FF2B5EF4-FFF2-40B4-BE49-F238E27FC236}">
                    <a16:creationId xmlns:a16="http://schemas.microsoft.com/office/drawing/2014/main" id="{0E326678-9930-45ED-8BAB-3FB8F1453A94}"/>
                  </a:ext>
                </a:extLst>
              </p:cNvPr>
              <p:cNvSpPr txBox="1">
                <a:spLocks noRot="1" noChangeAspect="1" noMove="1" noResize="1" noEditPoints="1" noAdjustHandles="1" noChangeArrowheads="1" noChangeShapeType="1" noTextEdit="1"/>
              </p:cNvSpPr>
              <p:nvPr/>
            </p:nvSpPr>
            <p:spPr>
              <a:xfrm>
                <a:off x="1265460" y="3311324"/>
                <a:ext cx="332452" cy="338554"/>
              </a:xfrm>
              <a:prstGeom prst="rect">
                <a:avLst/>
              </a:prstGeom>
              <a:blipFill>
                <a:blip r:embed="rId7"/>
                <a:stretch>
                  <a:fillRect r="-555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E9639333-641E-476E-8597-56B927905E82}"/>
                  </a:ext>
                </a:extLst>
              </p:cNvPr>
              <p:cNvSpPr txBox="1"/>
              <p:nvPr/>
            </p:nvSpPr>
            <p:spPr>
              <a:xfrm>
                <a:off x="1256553" y="241111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85" name="TextBox 84">
                <a:extLst>
                  <a:ext uri="{FF2B5EF4-FFF2-40B4-BE49-F238E27FC236}">
                    <a16:creationId xmlns:a16="http://schemas.microsoft.com/office/drawing/2014/main" id="{E9639333-641E-476E-8597-56B927905E82}"/>
                  </a:ext>
                </a:extLst>
              </p:cNvPr>
              <p:cNvSpPr txBox="1">
                <a:spLocks noRot="1" noChangeAspect="1" noMove="1" noResize="1" noEditPoints="1" noAdjustHandles="1" noChangeArrowheads="1" noChangeShapeType="1" noTextEdit="1"/>
              </p:cNvSpPr>
              <p:nvPr/>
            </p:nvSpPr>
            <p:spPr>
              <a:xfrm>
                <a:off x="1256553" y="2411119"/>
                <a:ext cx="332452" cy="338554"/>
              </a:xfrm>
              <a:prstGeom prst="rect">
                <a:avLst/>
              </a:prstGeom>
              <a:blipFill>
                <a:blip r:embed="rId8"/>
                <a:stretch>
                  <a:fillRect r="-5455"/>
                </a:stretch>
              </a:blipFill>
            </p:spPr>
            <p:txBody>
              <a:bodyPr/>
              <a:lstStyle/>
              <a:p>
                <a:r>
                  <a:rPr lang="en-CA">
                    <a:noFill/>
                  </a:rPr>
                  <a:t> </a:t>
                </a:r>
              </a:p>
            </p:txBody>
          </p:sp>
        </mc:Fallback>
      </mc:AlternateContent>
      <p:cxnSp>
        <p:nvCxnSpPr>
          <p:cNvPr id="93" name="Straight Arrow Connector 92">
            <a:extLst>
              <a:ext uri="{FF2B5EF4-FFF2-40B4-BE49-F238E27FC236}">
                <a16:creationId xmlns:a16="http://schemas.microsoft.com/office/drawing/2014/main" id="{5E89B2D0-522F-4C35-BD81-295B0BAB5F02}"/>
              </a:ext>
            </a:extLst>
          </p:cNvPr>
          <p:cNvCxnSpPr>
            <a:cxnSpLocks/>
          </p:cNvCxnSpPr>
          <p:nvPr/>
        </p:nvCxnSpPr>
        <p:spPr>
          <a:xfrm rot="18900000" flipH="1">
            <a:off x="2726117" y="4632207"/>
            <a:ext cx="629707" cy="0"/>
          </a:xfrm>
          <a:prstGeom prst="straightConnector1">
            <a:avLst/>
          </a:prstGeom>
          <a:ln w="12700">
            <a:headEnd type="stealth"/>
            <a:tailEnd type="non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E41865A1-7C01-4372-9D23-863ACAA54150}"/>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69" name="TextBox 68">
                <a:extLst>
                  <a:ext uri="{FF2B5EF4-FFF2-40B4-BE49-F238E27FC236}">
                    <a16:creationId xmlns:a16="http://schemas.microsoft.com/office/drawing/2014/main" id="{E41865A1-7C01-4372-9D23-863ACAA54150}"/>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22"/>
                <a:stretch>
                  <a:fillRect r="-8333"/>
                </a:stretch>
              </a:blipFill>
            </p:spPr>
            <p:txBody>
              <a:bodyPr/>
              <a:lstStyle/>
              <a:p>
                <a:r>
                  <a:rPr lang="en-CA">
                    <a:noFill/>
                  </a:rPr>
                  <a:t> </a:t>
                </a:r>
              </a:p>
            </p:txBody>
          </p:sp>
        </mc:Fallback>
      </mc:AlternateContent>
      <p:sp>
        <p:nvSpPr>
          <p:cNvPr id="43" name="Freeform: Shape 42">
            <a:extLst>
              <a:ext uri="{FF2B5EF4-FFF2-40B4-BE49-F238E27FC236}">
                <a16:creationId xmlns:a16="http://schemas.microsoft.com/office/drawing/2014/main" id="{8160EC9F-471C-4478-9348-BDFD60412CFE}"/>
              </a:ext>
            </a:extLst>
          </p:cNvPr>
          <p:cNvSpPr/>
          <p:nvPr/>
        </p:nvSpPr>
        <p:spPr>
          <a:xfrm rot="10800000">
            <a:off x="1293955" y="2776378"/>
            <a:ext cx="3234335" cy="2890528"/>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4">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cxnSp>
        <p:nvCxnSpPr>
          <p:cNvPr id="48" name="Straight Connector 47">
            <a:extLst>
              <a:ext uri="{FF2B5EF4-FFF2-40B4-BE49-F238E27FC236}">
                <a16:creationId xmlns:a16="http://schemas.microsoft.com/office/drawing/2014/main" id="{85FA693B-12F6-4654-A2DD-B9E074DA6C36}"/>
              </a:ext>
            </a:extLst>
          </p:cNvPr>
          <p:cNvCxnSpPr>
            <a:cxnSpLocks/>
          </p:cNvCxnSpPr>
          <p:nvPr/>
        </p:nvCxnSpPr>
        <p:spPr>
          <a:xfrm>
            <a:off x="1293386" y="5654184"/>
            <a:ext cx="4813608" cy="15264"/>
          </a:xfrm>
          <a:prstGeom prst="line">
            <a:avLst/>
          </a:prstGeom>
          <a:ln w="19050"/>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8EEE12BB-4B4E-4A1F-836C-6F91A4444EA5}"/>
              </a:ext>
            </a:extLst>
          </p:cNvPr>
          <p:cNvCxnSpPr/>
          <p:nvPr/>
        </p:nvCxnSpPr>
        <p:spPr>
          <a:xfrm>
            <a:off x="1298944" y="1587350"/>
            <a:ext cx="0" cy="4081346"/>
          </a:xfrm>
          <a:prstGeom prst="line">
            <a:avLst/>
          </a:prstGeom>
          <a:ln w="19050"/>
        </p:spPr>
        <p:style>
          <a:lnRef idx="1">
            <a:schemeClr val="dk1"/>
          </a:lnRef>
          <a:fillRef idx="0">
            <a:schemeClr val="dk1"/>
          </a:fillRef>
          <a:effectRef idx="0">
            <a:schemeClr val="dk1"/>
          </a:effectRef>
          <a:fontRef idx="minor">
            <a:schemeClr val="tx1"/>
          </a:fontRef>
        </p:style>
      </p:cxnSp>
      <p:sp>
        <p:nvSpPr>
          <p:cNvPr id="51" name="Flowchart: Connector 50">
            <a:extLst>
              <a:ext uri="{FF2B5EF4-FFF2-40B4-BE49-F238E27FC236}">
                <a16:creationId xmlns:a16="http://schemas.microsoft.com/office/drawing/2014/main" id="{1D1E3F46-3956-4E0E-860B-6D7DDE5E1516}"/>
              </a:ext>
            </a:extLst>
          </p:cNvPr>
          <p:cNvSpPr/>
          <p:nvPr/>
        </p:nvSpPr>
        <p:spPr>
          <a:xfrm>
            <a:off x="2780419" y="4029367"/>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5B139758-523F-4D4F-B69B-2A7700CE9DCA}"/>
                  </a:ext>
                </a:extLst>
              </p:cNvPr>
              <p:cNvSpPr txBox="1"/>
              <p:nvPr/>
            </p:nvSpPr>
            <p:spPr>
              <a:xfrm>
                <a:off x="1242700" y="173128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3</m:t>
                          </m:r>
                        </m:sub>
                      </m:sSub>
                    </m:oMath>
                  </m:oMathPara>
                </a14:m>
                <a:endParaRPr lang="en-CA" sz="1600" dirty="0"/>
              </a:p>
            </p:txBody>
          </p:sp>
        </mc:Choice>
        <mc:Fallback xmlns="">
          <p:sp>
            <p:nvSpPr>
              <p:cNvPr id="46" name="TextBox 45">
                <a:extLst>
                  <a:ext uri="{FF2B5EF4-FFF2-40B4-BE49-F238E27FC236}">
                    <a16:creationId xmlns:a16="http://schemas.microsoft.com/office/drawing/2014/main" id="{5B139758-523F-4D4F-B69B-2A7700CE9DCA}"/>
                  </a:ext>
                </a:extLst>
              </p:cNvPr>
              <p:cNvSpPr txBox="1">
                <a:spLocks noRot="1" noChangeAspect="1" noMove="1" noResize="1" noEditPoints="1" noAdjustHandles="1" noChangeArrowheads="1" noChangeShapeType="1" noTextEdit="1"/>
              </p:cNvSpPr>
              <p:nvPr/>
            </p:nvSpPr>
            <p:spPr>
              <a:xfrm>
                <a:off x="1242700" y="1731283"/>
                <a:ext cx="332452" cy="338554"/>
              </a:xfrm>
              <a:prstGeom prst="rect">
                <a:avLst/>
              </a:prstGeom>
              <a:blipFill>
                <a:blip r:embed="rId23"/>
                <a:stretch>
                  <a:fillRect r="-740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09C32B68-9925-436C-A959-4CA8D8B27E67}"/>
                  </a:ext>
                </a:extLst>
              </p:cNvPr>
              <p:cNvSpPr txBox="1"/>
              <p:nvPr/>
            </p:nvSpPr>
            <p:spPr>
              <a:xfrm>
                <a:off x="2550090" y="478059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𝐵𝐿</m:t>
                      </m:r>
                    </m:oMath>
                  </m:oMathPara>
                </a14:m>
                <a:endParaRPr lang="en-CA" sz="1600" dirty="0"/>
              </a:p>
            </p:txBody>
          </p:sp>
        </mc:Choice>
        <mc:Fallback xmlns="">
          <p:sp>
            <p:nvSpPr>
              <p:cNvPr id="58" name="TextBox 57">
                <a:extLst>
                  <a:ext uri="{FF2B5EF4-FFF2-40B4-BE49-F238E27FC236}">
                    <a16:creationId xmlns:a16="http://schemas.microsoft.com/office/drawing/2014/main" id="{09C32B68-9925-436C-A959-4CA8D8B27E67}"/>
                  </a:ext>
                </a:extLst>
              </p:cNvPr>
              <p:cNvSpPr txBox="1">
                <a:spLocks noRot="1" noChangeAspect="1" noMove="1" noResize="1" noEditPoints="1" noAdjustHandles="1" noChangeArrowheads="1" noChangeShapeType="1" noTextEdit="1"/>
              </p:cNvSpPr>
              <p:nvPr/>
            </p:nvSpPr>
            <p:spPr>
              <a:xfrm>
                <a:off x="2550090" y="4780595"/>
                <a:ext cx="332452" cy="338554"/>
              </a:xfrm>
              <a:prstGeom prst="rect">
                <a:avLst/>
              </a:prstGeom>
              <a:blipFill>
                <a:blip r:embed="rId24"/>
                <a:stretch>
                  <a:fillRect r="-21818"/>
                </a:stretch>
              </a:blipFill>
            </p:spPr>
            <p:txBody>
              <a:bodyPr/>
              <a:lstStyle/>
              <a:p>
                <a:r>
                  <a:rPr lang="en-CA">
                    <a:noFill/>
                  </a:rPr>
                  <a:t> </a:t>
                </a:r>
              </a:p>
            </p:txBody>
          </p:sp>
        </mc:Fallback>
      </mc:AlternateContent>
      <p:cxnSp>
        <p:nvCxnSpPr>
          <p:cNvPr id="71" name="Straight Connector 70">
            <a:extLst>
              <a:ext uri="{FF2B5EF4-FFF2-40B4-BE49-F238E27FC236}">
                <a16:creationId xmlns:a16="http://schemas.microsoft.com/office/drawing/2014/main" id="{1250BD5B-4094-4CB5-86F0-4AFBB9EC19F6}"/>
              </a:ext>
            </a:extLst>
          </p:cNvPr>
          <p:cNvCxnSpPr>
            <a:cxnSpLocks/>
          </p:cNvCxnSpPr>
          <p:nvPr/>
        </p:nvCxnSpPr>
        <p:spPr>
          <a:xfrm rot="7620000">
            <a:off x="2861267" y="2460182"/>
            <a:ext cx="399380" cy="135789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B3EFF96-DA72-465D-955E-DF98D59CF628}"/>
              </a:ext>
            </a:extLst>
          </p:cNvPr>
          <p:cNvCxnSpPr>
            <a:cxnSpLocks/>
          </p:cNvCxnSpPr>
          <p:nvPr/>
        </p:nvCxnSpPr>
        <p:spPr>
          <a:xfrm rot="10260000">
            <a:off x="3887846" y="3406141"/>
            <a:ext cx="399380" cy="135789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4" name="Flowchart: Connector 73">
            <a:extLst>
              <a:ext uri="{FF2B5EF4-FFF2-40B4-BE49-F238E27FC236}">
                <a16:creationId xmlns:a16="http://schemas.microsoft.com/office/drawing/2014/main" id="{61062894-A681-4DB8-A5CD-36DB827EF597}"/>
              </a:ext>
            </a:extLst>
          </p:cNvPr>
          <p:cNvSpPr/>
          <p:nvPr/>
        </p:nvSpPr>
        <p:spPr>
          <a:xfrm>
            <a:off x="4067231" y="4085086"/>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5" name="Flowchart: Connector 74">
            <a:extLst>
              <a:ext uri="{FF2B5EF4-FFF2-40B4-BE49-F238E27FC236}">
                <a16:creationId xmlns:a16="http://schemas.microsoft.com/office/drawing/2014/main" id="{A157EB57-3881-4063-90AF-B75194F74FC4}"/>
              </a:ext>
            </a:extLst>
          </p:cNvPr>
          <p:cNvSpPr/>
          <p:nvPr/>
        </p:nvSpPr>
        <p:spPr>
          <a:xfrm>
            <a:off x="3060957" y="3121739"/>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9C307C5A-3762-4BBF-80FF-038078F51339}"/>
                  </a:ext>
                </a:extLst>
              </p:cNvPr>
              <p:cNvSpPr txBox="1"/>
              <p:nvPr/>
            </p:nvSpPr>
            <p:spPr>
              <a:xfrm>
                <a:off x="3013341" y="284013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76" name="TextBox 75">
                <a:extLst>
                  <a:ext uri="{FF2B5EF4-FFF2-40B4-BE49-F238E27FC236}">
                    <a16:creationId xmlns:a16="http://schemas.microsoft.com/office/drawing/2014/main" id="{9C307C5A-3762-4BBF-80FF-038078F51339}"/>
                  </a:ext>
                </a:extLst>
              </p:cNvPr>
              <p:cNvSpPr txBox="1">
                <a:spLocks noRot="1" noChangeAspect="1" noMove="1" noResize="1" noEditPoints="1" noAdjustHandles="1" noChangeArrowheads="1" noChangeShapeType="1" noTextEdit="1"/>
              </p:cNvSpPr>
              <p:nvPr/>
            </p:nvSpPr>
            <p:spPr>
              <a:xfrm>
                <a:off x="3013341" y="2840134"/>
                <a:ext cx="332452" cy="338554"/>
              </a:xfrm>
              <a:prstGeom prst="rect">
                <a:avLst/>
              </a:prstGeom>
              <a:blipFill>
                <a:blip r:embed="rId2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BEFD3B32-A5F5-4AE4-A0F0-A8DEE2F127D5}"/>
                  </a:ext>
                </a:extLst>
              </p:cNvPr>
              <p:cNvSpPr txBox="1"/>
              <p:nvPr/>
            </p:nvSpPr>
            <p:spPr>
              <a:xfrm>
                <a:off x="4044279" y="3820886"/>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oMath>
                  </m:oMathPara>
                </a14:m>
                <a:endParaRPr lang="en-CA" sz="1600" dirty="0"/>
              </a:p>
            </p:txBody>
          </p:sp>
        </mc:Choice>
        <mc:Fallback xmlns="">
          <p:sp>
            <p:nvSpPr>
              <p:cNvPr id="77" name="TextBox 76">
                <a:extLst>
                  <a:ext uri="{FF2B5EF4-FFF2-40B4-BE49-F238E27FC236}">
                    <a16:creationId xmlns:a16="http://schemas.microsoft.com/office/drawing/2014/main" id="{BEFD3B32-A5F5-4AE4-A0F0-A8DEE2F127D5}"/>
                  </a:ext>
                </a:extLst>
              </p:cNvPr>
              <p:cNvSpPr txBox="1">
                <a:spLocks noRot="1" noChangeAspect="1" noMove="1" noResize="1" noEditPoints="1" noAdjustHandles="1" noChangeArrowheads="1" noChangeShapeType="1" noTextEdit="1"/>
              </p:cNvSpPr>
              <p:nvPr/>
            </p:nvSpPr>
            <p:spPr>
              <a:xfrm>
                <a:off x="4044279" y="3820886"/>
                <a:ext cx="332452" cy="338554"/>
              </a:xfrm>
              <a:prstGeom prst="rect">
                <a:avLst/>
              </a:prstGeom>
              <a:blipFill>
                <a:blip r:embed="rId26"/>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9" name="TextBox 78">
                <a:extLst>
                  <a:ext uri="{FF2B5EF4-FFF2-40B4-BE49-F238E27FC236}">
                    <a16:creationId xmlns:a16="http://schemas.microsoft.com/office/drawing/2014/main" id="{2A9A0215-448B-41DE-8713-75D230C3364E}"/>
                  </a:ext>
                </a:extLst>
              </p:cNvPr>
              <p:cNvSpPr txBox="1"/>
              <p:nvPr/>
            </p:nvSpPr>
            <p:spPr>
              <a:xfrm>
                <a:off x="4754160" y="5639968"/>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Sub>
                        </m:den>
                      </m:f>
                    </m:oMath>
                  </m:oMathPara>
                </a14:m>
                <a:endParaRPr lang="en-CA" sz="1600" dirty="0"/>
              </a:p>
            </p:txBody>
          </p:sp>
        </mc:Choice>
        <mc:Fallback xmlns="">
          <p:sp>
            <p:nvSpPr>
              <p:cNvPr id="79" name="TextBox 78">
                <a:extLst>
                  <a:ext uri="{FF2B5EF4-FFF2-40B4-BE49-F238E27FC236}">
                    <a16:creationId xmlns:a16="http://schemas.microsoft.com/office/drawing/2014/main" id="{2A9A0215-448B-41DE-8713-75D230C3364E}"/>
                  </a:ext>
                </a:extLst>
              </p:cNvPr>
              <p:cNvSpPr txBox="1">
                <a:spLocks noRot="1" noChangeAspect="1" noMove="1" noResize="1" noEditPoints="1" noAdjustHandles="1" noChangeArrowheads="1" noChangeShapeType="1" noTextEdit="1"/>
              </p:cNvSpPr>
              <p:nvPr/>
            </p:nvSpPr>
            <p:spPr>
              <a:xfrm>
                <a:off x="4754160" y="5639968"/>
                <a:ext cx="691881" cy="338554"/>
              </a:xfrm>
              <a:prstGeom prst="rect">
                <a:avLst/>
              </a:prstGeom>
              <a:blipFill>
                <a:blip r:embed="rId27"/>
                <a:stretch>
                  <a:fillRect l="-19469" t="-101786" r="-40708" b="-162500"/>
                </a:stretch>
              </a:blipFill>
            </p:spPr>
            <p:txBody>
              <a:bodyPr/>
              <a:lstStyle/>
              <a:p>
                <a:r>
                  <a:rPr lang="en-CA">
                    <a:noFill/>
                  </a:rPr>
                  <a:t> </a:t>
                </a:r>
              </a:p>
            </p:txBody>
          </p:sp>
        </mc:Fallback>
      </mc:AlternateContent>
      <p:sp>
        <p:nvSpPr>
          <p:cNvPr id="81" name="TextBox 80">
            <a:extLst>
              <a:ext uri="{FF2B5EF4-FFF2-40B4-BE49-F238E27FC236}">
                <a16:creationId xmlns:a16="http://schemas.microsoft.com/office/drawing/2014/main" id="{D375D567-710F-4A3D-A911-9F91DFC92090}"/>
              </a:ext>
            </a:extLst>
          </p:cNvPr>
          <p:cNvSpPr txBox="1"/>
          <p:nvPr/>
        </p:nvSpPr>
        <p:spPr>
          <a:xfrm>
            <a:off x="949967" y="5614586"/>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Tree>
    <p:extLst>
      <p:ext uri="{BB962C8B-B14F-4D97-AF65-F5344CB8AC3E}">
        <p14:creationId xmlns:p14="http://schemas.microsoft.com/office/powerpoint/2010/main" val="34594046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Non-Diminishing MRS: An Example – 2</a:t>
            </a: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61</a:t>
            </a:fld>
            <a:endParaRPr lang="en-US" dirty="0"/>
          </a:p>
        </p:txBody>
      </p: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752000" cy="4320000"/>
              </a:xfrm>
              <a:prstGeom prst="rect">
                <a:avLst/>
              </a:prstGeom>
              <a:ln w="12700">
                <a:solidFill>
                  <a:srgbClr val="2F2873"/>
                </a:solidFill>
              </a:ln>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500"/>
                  </a:spcBef>
                </a:pPr>
                <a:r>
                  <a:rPr lang="en-US" sz="6400" dirty="0">
                    <a:latin typeface="PT Serif" panose="020A0603040505020204" pitchFamily="18" charset="0"/>
                  </a:rPr>
                  <a:t>At bundle </a:t>
                </a:r>
                <a:r>
                  <a:rPr lang="en-US" sz="6400" i="1" dirty="0">
                    <a:latin typeface="PT Serif" panose="020A0603040505020204" pitchFamily="18" charset="0"/>
                  </a:rPr>
                  <a:t>B</a:t>
                </a:r>
                <a:r>
                  <a:rPr lang="en-US" sz="6400" dirty="0">
                    <a:latin typeface="PT Serif" panose="020A0603040505020204" pitchFamily="18" charset="0"/>
                  </a:rPr>
                  <a:t>, </a:t>
                </a:r>
                <a:endParaRPr lang="en-CA" sz="6400" i="1" dirty="0">
                  <a:latin typeface="PT Serif" panose="020A0603040505020204" pitchFamily="18" charset="0"/>
                </a:endParaRPr>
              </a:p>
              <a:p>
                <a:pPr marL="0" indent="0" algn="ctr">
                  <a:lnSpc>
                    <a:spcPct val="120000"/>
                  </a:lnSpc>
                  <a:spcBef>
                    <a:spcPts val="500"/>
                  </a:spcBef>
                  <a:buNone/>
                </a:pPr>
                <a14:m>
                  <m:oMath xmlns:m="http://schemas.openxmlformats.org/officeDocument/2006/math">
                    <m:sSub>
                      <m:sSubPr>
                        <m:ctrlPr>
                          <a:rPr lang="en-CA" sz="6400" i="1" smtClean="0">
                            <a:latin typeface="Cambria Math" panose="02040503050406030204" pitchFamily="18" charset="0"/>
                          </a:rPr>
                        </m:ctrlPr>
                      </m:sSubPr>
                      <m:e>
                        <m:r>
                          <a:rPr lang="en-CA" sz="6400" b="0" i="1" smtClean="0">
                            <a:latin typeface="Cambria Math" panose="02040503050406030204" pitchFamily="18" charset="0"/>
                          </a:rPr>
                          <m:t>𝑀𝑅𝑆</m:t>
                        </m:r>
                      </m:e>
                      <m:sub>
                        <m:r>
                          <a:rPr lang="en-CA" sz="6400" b="0" i="1" smtClean="0">
                            <a:latin typeface="Cambria Math" panose="02040503050406030204" pitchFamily="18" charset="0"/>
                          </a:rPr>
                          <m:t>𝑋𝑌</m:t>
                        </m:r>
                      </m:sub>
                    </m:sSub>
                    <m:r>
                      <a:rPr lang="en-CA" sz="6400" b="0" i="1" smtClean="0">
                        <a:latin typeface="Cambria Math" panose="02040503050406030204" pitchFamily="18" charset="0"/>
                      </a:rPr>
                      <m:t>=</m:t>
                    </m:r>
                    <m:f>
                      <m:fPr>
                        <m:ctrlPr>
                          <a:rPr lang="en-CA" sz="6400" b="0" i="1" smtClean="0">
                            <a:latin typeface="Cambria Math" panose="02040503050406030204" pitchFamily="18" charset="0"/>
                          </a:rPr>
                        </m:ctrlPr>
                      </m:fPr>
                      <m:num>
                        <m:sSub>
                          <m:sSubPr>
                            <m:ctrlPr>
                              <a:rPr lang="en-CA" sz="6400" b="0" i="1" smtClean="0">
                                <a:latin typeface="Cambria Math" panose="02040503050406030204" pitchFamily="18" charset="0"/>
                              </a:rPr>
                            </m:ctrlPr>
                          </m:sSubPr>
                          <m:e>
                            <m:r>
                              <a:rPr lang="en-CA" sz="6400" b="0" i="1" smtClean="0">
                                <a:latin typeface="Cambria Math" panose="02040503050406030204" pitchFamily="18" charset="0"/>
                              </a:rPr>
                              <m:t>𝑝</m:t>
                            </m:r>
                          </m:e>
                          <m:sub>
                            <m:r>
                              <a:rPr lang="en-CA" sz="6400" b="0" i="1" smtClean="0">
                                <a:latin typeface="Cambria Math" panose="02040503050406030204" pitchFamily="18" charset="0"/>
                              </a:rPr>
                              <m:t>𝑋</m:t>
                            </m:r>
                          </m:sub>
                        </m:sSub>
                      </m:num>
                      <m:den>
                        <m:sSub>
                          <m:sSubPr>
                            <m:ctrlPr>
                              <a:rPr lang="en-CA" sz="6400" i="1">
                                <a:latin typeface="Cambria Math" panose="02040503050406030204" pitchFamily="18" charset="0"/>
                              </a:rPr>
                            </m:ctrlPr>
                          </m:sSubPr>
                          <m:e>
                            <m:r>
                              <a:rPr lang="en-CA" sz="6400" i="1">
                                <a:latin typeface="Cambria Math" panose="02040503050406030204" pitchFamily="18" charset="0"/>
                              </a:rPr>
                              <m:t>𝑝</m:t>
                            </m:r>
                          </m:e>
                          <m:sub>
                            <m:r>
                              <a:rPr lang="en-CA" sz="6400" b="0" i="1" smtClean="0">
                                <a:latin typeface="Cambria Math" panose="02040503050406030204" pitchFamily="18" charset="0"/>
                              </a:rPr>
                              <m:t>𝑌</m:t>
                            </m:r>
                          </m:sub>
                        </m:sSub>
                      </m:den>
                    </m:f>
                  </m:oMath>
                </a14:m>
                <a:r>
                  <a:rPr lang="en-US" sz="6400" dirty="0">
                    <a:latin typeface="PT Serif" panose="020A0603040505020204" pitchFamily="18" charset="0"/>
                  </a:rPr>
                  <a:t>    and    </a:t>
                </a:r>
                <a14:m>
                  <m:oMath xmlns:m="http://schemas.openxmlformats.org/officeDocument/2006/math">
                    <m:sSub>
                      <m:sSubPr>
                        <m:ctrlPr>
                          <a:rPr lang="en-CA" sz="6400" b="0" i="1" smtClean="0">
                            <a:latin typeface="Cambria Math" panose="02040503050406030204" pitchFamily="18" charset="0"/>
                          </a:rPr>
                        </m:ctrlPr>
                      </m:sSubPr>
                      <m:e>
                        <m:r>
                          <a:rPr lang="en-CA" sz="6400" b="0" i="1" smtClean="0">
                            <a:latin typeface="Cambria Math" panose="02040503050406030204" pitchFamily="18" charset="0"/>
                          </a:rPr>
                          <m:t>𝑝</m:t>
                        </m:r>
                      </m:e>
                      <m:sub>
                        <m:r>
                          <a:rPr lang="en-CA" sz="6400" b="0" i="1" smtClean="0">
                            <a:latin typeface="Cambria Math" panose="02040503050406030204" pitchFamily="18" charset="0"/>
                          </a:rPr>
                          <m:t>𝑋</m:t>
                        </m:r>
                      </m:sub>
                    </m:sSub>
                    <m:r>
                      <a:rPr lang="en-CA" sz="6400" b="0" i="1" smtClean="0">
                        <a:latin typeface="Cambria Math" panose="02040503050406030204" pitchFamily="18" charset="0"/>
                      </a:rPr>
                      <m:t>𝑋</m:t>
                    </m:r>
                    <m:r>
                      <a:rPr lang="en-CA" sz="6400" b="0" i="1" smtClean="0">
                        <a:latin typeface="Cambria Math" panose="02040503050406030204" pitchFamily="18" charset="0"/>
                      </a:rPr>
                      <m:t>+</m:t>
                    </m:r>
                    <m:sSub>
                      <m:sSubPr>
                        <m:ctrlPr>
                          <a:rPr lang="en-CA" sz="6400" i="1">
                            <a:latin typeface="Cambria Math" panose="02040503050406030204" pitchFamily="18" charset="0"/>
                          </a:rPr>
                        </m:ctrlPr>
                      </m:sSubPr>
                      <m:e>
                        <m:r>
                          <a:rPr lang="en-CA" sz="6400" i="1">
                            <a:latin typeface="Cambria Math" panose="02040503050406030204" pitchFamily="18" charset="0"/>
                          </a:rPr>
                          <m:t>𝑝</m:t>
                        </m:r>
                      </m:e>
                      <m:sub>
                        <m:r>
                          <a:rPr lang="en-CA" sz="6400" b="0" i="1" smtClean="0">
                            <a:latin typeface="Cambria Math" panose="02040503050406030204" pitchFamily="18" charset="0"/>
                          </a:rPr>
                          <m:t>𝑌</m:t>
                        </m:r>
                      </m:sub>
                    </m:sSub>
                    <m:r>
                      <a:rPr lang="en-CA" sz="6400" b="0" i="1" smtClean="0">
                        <a:latin typeface="Cambria Math" panose="02040503050406030204" pitchFamily="18" charset="0"/>
                      </a:rPr>
                      <m:t>𝑌</m:t>
                    </m:r>
                    <m:r>
                      <a:rPr lang="en-CA" sz="6400" b="0" i="1" smtClean="0">
                        <a:latin typeface="Cambria Math" panose="02040503050406030204" pitchFamily="18" charset="0"/>
                      </a:rPr>
                      <m:t>=</m:t>
                    </m:r>
                    <m:r>
                      <a:rPr lang="en-CA" sz="6400" b="0" i="1" smtClean="0">
                        <a:latin typeface="Cambria Math" panose="02040503050406030204" pitchFamily="18" charset="0"/>
                      </a:rPr>
                      <m:t>𝐼</m:t>
                    </m:r>
                  </m:oMath>
                </a14:m>
                <a:endParaRPr lang="en-US" sz="6400" dirty="0">
                  <a:latin typeface="PT Serif" panose="020A0603040505020204" pitchFamily="18" charset="0"/>
                </a:endParaRPr>
              </a:p>
              <a:p>
                <a:pPr marL="230400" indent="0">
                  <a:lnSpc>
                    <a:spcPct val="120000"/>
                  </a:lnSpc>
                  <a:spcBef>
                    <a:spcPts val="500"/>
                  </a:spcBef>
                  <a:buNone/>
                </a:pPr>
                <a:r>
                  <a:rPr lang="en-US" sz="6400" dirty="0">
                    <a:latin typeface="PT Serif" panose="020A0603040505020204" pitchFamily="18" charset="0"/>
                  </a:rPr>
                  <a:t>However, bundle </a:t>
                </a:r>
                <a:r>
                  <a:rPr lang="en-US" sz="6400" i="1" dirty="0">
                    <a:latin typeface="PT Serif" panose="020A0603040505020204" pitchFamily="18" charset="0"/>
                  </a:rPr>
                  <a:t>B</a:t>
                </a:r>
                <a:r>
                  <a:rPr lang="en-US" sz="6400" dirty="0">
                    <a:latin typeface="PT Serif" panose="020A0603040505020204" pitchFamily="18" charset="0"/>
                  </a:rPr>
                  <a:t> is not optimal in that it does not provide the highest possible utility.</a:t>
                </a:r>
              </a:p>
              <a:p>
                <a:pPr>
                  <a:lnSpc>
                    <a:spcPct val="120000"/>
                  </a:lnSpc>
                  <a:spcBef>
                    <a:spcPts val="500"/>
                  </a:spcBef>
                </a:pPr>
                <a:r>
                  <a:rPr lang="en-CA" sz="6400" dirty="0">
                    <a:latin typeface="PT Serif" panose="020A0603040505020204" pitchFamily="18" charset="0"/>
                  </a:rPr>
                  <a:t>The highest feasible indifference curve with the given </a:t>
                </a:r>
                <a:r>
                  <a:rPr lang="en-CA" sz="6400" i="1" dirty="0">
                    <a:latin typeface="PT Serif" panose="020A0603040505020204" pitchFamily="18" charset="0"/>
                  </a:rPr>
                  <a:t>BL</a:t>
                </a:r>
                <a:r>
                  <a:rPr lang="en-CA" sz="6400" dirty="0">
                    <a:latin typeface="PT Serif" panose="020A0603040505020204" pitchFamily="18" charset="0"/>
                  </a:rPr>
                  <a:t> is </a:t>
                </a:r>
                <a14:m>
                  <m:oMath xmlns:m="http://schemas.openxmlformats.org/officeDocument/2006/math">
                    <m:sSub>
                      <m:sSubPr>
                        <m:ctrlPr>
                          <a:rPr lang="en-CA" altLang="en-US" sz="6400" b="0" i="1" smtClean="0">
                            <a:latin typeface="Cambria Math" panose="02040503050406030204" pitchFamily="18" charset="0"/>
                          </a:rPr>
                        </m:ctrlPr>
                      </m:sSubPr>
                      <m:e>
                        <m:r>
                          <a:rPr lang="en-CA" altLang="en-US" sz="6400" b="0" i="1" smtClean="0">
                            <a:latin typeface="Cambria Math" panose="02040503050406030204" pitchFamily="18" charset="0"/>
                          </a:rPr>
                          <m:t>𝑈</m:t>
                        </m:r>
                      </m:e>
                      <m:sub>
                        <m:r>
                          <a:rPr lang="en-CA" altLang="en-US" sz="6400" b="0" i="1" smtClean="0">
                            <a:latin typeface="Cambria Math" panose="02040503050406030204" pitchFamily="18" charset="0"/>
                          </a:rPr>
                          <m:t>2</m:t>
                        </m:r>
                      </m:sub>
                    </m:sSub>
                  </m:oMath>
                </a14:m>
                <a:r>
                  <a:rPr lang="en-CA" sz="6400" dirty="0">
                    <a:latin typeface="PT Serif" panose="020A0603040505020204" pitchFamily="18" charset="0"/>
                  </a:rPr>
                  <a:t>, and there are two bundles that allow a consumer to reach the </a:t>
                </a:r>
                <a14:m>
                  <m:oMath xmlns:m="http://schemas.openxmlformats.org/officeDocument/2006/math">
                    <m:sSub>
                      <m:sSubPr>
                        <m:ctrlPr>
                          <a:rPr lang="en-CA" altLang="en-US" sz="6400" i="1">
                            <a:latin typeface="Cambria Math" panose="02040503050406030204" pitchFamily="18" charset="0"/>
                          </a:rPr>
                        </m:ctrlPr>
                      </m:sSubPr>
                      <m:e>
                        <m:r>
                          <a:rPr lang="en-CA" altLang="en-US" sz="6400" i="1">
                            <a:latin typeface="Cambria Math" panose="02040503050406030204" pitchFamily="18" charset="0"/>
                          </a:rPr>
                          <m:t>𝑈</m:t>
                        </m:r>
                      </m:e>
                      <m:sub>
                        <m:r>
                          <a:rPr lang="en-CA" altLang="en-US" sz="6400" b="0" i="1" smtClean="0">
                            <a:latin typeface="Cambria Math" panose="02040503050406030204" pitchFamily="18" charset="0"/>
                          </a:rPr>
                          <m:t>2</m:t>
                        </m:r>
                      </m:sub>
                    </m:sSub>
                  </m:oMath>
                </a14:m>
                <a:r>
                  <a:rPr lang="en-CA" sz="6400" dirty="0">
                    <a:latin typeface="PT Serif" panose="020A0603040505020204" pitchFamily="18" charset="0"/>
                  </a:rPr>
                  <a:t> curve:</a:t>
                </a:r>
              </a:p>
              <a:p>
                <a:pPr lvl="1">
                  <a:lnSpc>
                    <a:spcPct val="120000"/>
                  </a:lnSpc>
                </a:pPr>
                <a:r>
                  <a:rPr lang="en-CA" sz="5600" dirty="0">
                    <a:latin typeface="PT Serif" panose="020A0603040505020204" pitchFamily="18" charset="0"/>
                  </a:rPr>
                  <a:t>bundle </a:t>
                </a:r>
                <a:r>
                  <a:rPr lang="en-CA" sz="5600" i="1" dirty="0">
                    <a:latin typeface="PT Serif" panose="020A0603040505020204" pitchFamily="18" charset="0"/>
                  </a:rPr>
                  <a:t>A</a:t>
                </a:r>
                <a:r>
                  <a:rPr lang="en-CA" sz="5600" dirty="0">
                    <a:latin typeface="PT Serif" panose="020A0603040505020204" pitchFamily="18" charset="0"/>
                  </a:rPr>
                  <a:t>, which consists of </a:t>
                </a:r>
                <a14:m>
                  <m:oMath xmlns:m="http://schemas.openxmlformats.org/officeDocument/2006/math">
                    <m:r>
                      <a:rPr lang="en-CA" sz="5600" i="1">
                        <a:latin typeface="Cambria Math" panose="02040503050406030204" pitchFamily="18" charset="0"/>
                      </a:rPr>
                      <m:t>𝑋</m:t>
                    </m:r>
                    <m:r>
                      <a:rPr lang="en-CA" sz="5600" b="0" i="1" smtClean="0">
                        <a:latin typeface="Cambria Math" panose="02040503050406030204" pitchFamily="18" charset="0"/>
                      </a:rPr>
                      <m:t>=0</m:t>
                    </m:r>
                  </m:oMath>
                </a14:m>
                <a:r>
                  <a:rPr lang="en-CA" sz="5600" dirty="0">
                    <a:latin typeface="PT Serif" panose="020A0603040505020204" pitchFamily="18" charset="0"/>
                  </a:rPr>
                  <a:t> and </a:t>
                </a:r>
                <a14:m>
                  <m:oMath xmlns:m="http://schemas.openxmlformats.org/officeDocument/2006/math">
                    <m:r>
                      <a:rPr lang="en-CA" sz="5600" b="0" i="1" smtClean="0">
                        <a:latin typeface="Cambria Math" panose="02040503050406030204" pitchFamily="18" charset="0"/>
                      </a:rPr>
                      <m:t>𝑌</m:t>
                    </m:r>
                    <m:r>
                      <a:rPr lang="en-CA" sz="5600" b="0" i="1" smtClean="0">
                        <a:latin typeface="Cambria Math" panose="02040503050406030204" pitchFamily="18" charset="0"/>
                      </a:rPr>
                      <m:t>=</m:t>
                    </m:r>
                  </m:oMath>
                </a14:m>
                <a:r>
                  <a:rPr lang="en-CA" sz="5600" dirty="0">
                    <a:latin typeface="PT Serif" panose="020A0603040505020204" pitchFamily="18" charset="0"/>
                  </a:rPr>
                  <a:t> </a:t>
                </a:r>
                <a14:m>
                  <m:oMath xmlns:m="http://schemas.openxmlformats.org/officeDocument/2006/math">
                    <m:f>
                      <m:fPr>
                        <m:ctrlPr>
                          <a:rPr lang="en-CA" sz="5600" i="1">
                            <a:latin typeface="Cambria Math" panose="02040503050406030204" pitchFamily="18" charset="0"/>
                          </a:rPr>
                        </m:ctrlPr>
                      </m:fPr>
                      <m:num>
                        <m:r>
                          <a:rPr lang="en-CA" sz="5600" i="1">
                            <a:latin typeface="Cambria Math" panose="02040503050406030204" pitchFamily="18" charset="0"/>
                          </a:rPr>
                          <m:t>𝐼</m:t>
                        </m:r>
                      </m:num>
                      <m:den>
                        <m:sSub>
                          <m:sSubPr>
                            <m:ctrlPr>
                              <a:rPr lang="en-CA" sz="5600" i="1">
                                <a:latin typeface="Cambria Math" panose="02040503050406030204" pitchFamily="18" charset="0"/>
                              </a:rPr>
                            </m:ctrlPr>
                          </m:sSubPr>
                          <m:e>
                            <m:r>
                              <a:rPr lang="en-CA" sz="5600" i="1">
                                <a:latin typeface="Cambria Math" panose="02040503050406030204" pitchFamily="18" charset="0"/>
                              </a:rPr>
                              <m:t>𝑝</m:t>
                            </m:r>
                          </m:e>
                          <m:sub>
                            <m:r>
                              <a:rPr lang="en-CA" sz="5600" b="0" i="1" smtClean="0">
                                <a:latin typeface="Cambria Math" panose="02040503050406030204" pitchFamily="18" charset="0"/>
                              </a:rPr>
                              <m:t>𝑌</m:t>
                            </m:r>
                          </m:sub>
                        </m:sSub>
                      </m:den>
                    </m:f>
                  </m:oMath>
                </a14:m>
                <a:endParaRPr lang="en-CA" sz="5600" dirty="0">
                  <a:latin typeface="PT Serif" panose="020A0603040505020204" pitchFamily="18" charset="0"/>
                </a:endParaRPr>
              </a:p>
              <a:p>
                <a:pPr lvl="1">
                  <a:lnSpc>
                    <a:spcPct val="120000"/>
                  </a:lnSpc>
                </a:pPr>
                <a:r>
                  <a:rPr lang="en-CA" sz="5600" dirty="0">
                    <a:latin typeface="PT Serif" panose="020A0603040505020204" pitchFamily="18" charset="0"/>
                  </a:rPr>
                  <a:t>bundle </a:t>
                </a:r>
                <a:r>
                  <a:rPr lang="en-CA" sz="5600" i="1" dirty="0">
                    <a:latin typeface="PT Serif" panose="020A0603040505020204" pitchFamily="18" charset="0"/>
                  </a:rPr>
                  <a:t>C</a:t>
                </a:r>
                <a:r>
                  <a:rPr lang="en-CA" sz="5600" dirty="0">
                    <a:latin typeface="PT Serif" panose="020A0603040505020204" pitchFamily="18" charset="0"/>
                  </a:rPr>
                  <a:t>, which consists of </a:t>
                </a:r>
                <a14:m>
                  <m:oMath xmlns:m="http://schemas.openxmlformats.org/officeDocument/2006/math">
                    <m:r>
                      <a:rPr lang="en-CA" sz="5600" i="1" smtClean="0">
                        <a:latin typeface="Cambria Math" panose="02040503050406030204" pitchFamily="18" charset="0"/>
                      </a:rPr>
                      <m:t>𝑋</m:t>
                    </m:r>
                    <m:r>
                      <a:rPr lang="en-CA" sz="5600" b="0" i="1" smtClean="0">
                        <a:latin typeface="Cambria Math" panose="02040503050406030204" pitchFamily="18" charset="0"/>
                      </a:rPr>
                      <m:t>=</m:t>
                    </m:r>
                    <m:sSub>
                      <m:sSubPr>
                        <m:ctrlPr>
                          <a:rPr lang="en-CA" sz="5600" b="0" i="1" smtClean="0">
                            <a:latin typeface="Cambria Math" panose="02040503050406030204" pitchFamily="18" charset="0"/>
                          </a:rPr>
                        </m:ctrlPr>
                      </m:sSubPr>
                      <m:e>
                        <m:r>
                          <a:rPr lang="en-CA" sz="5600" b="0" i="1" smtClean="0">
                            <a:latin typeface="Cambria Math" panose="02040503050406030204" pitchFamily="18" charset="0"/>
                          </a:rPr>
                          <m:t>𝑋</m:t>
                        </m:r>
                      </m:e>
                      <m:sub>
                        <m:r>
                          <a:rPr lang="en-CA" sz="5600" b="0" i="1" smtClean="0">
                            <a:latin typeface="Cambria Math" panose="02040503050406030204" pitchFamily="18" charset="0"/>
                          </a:rPr>
                          <m:t>𝐶</m:t>
                        </m:r>
                      </m:sub>
                    </m:sSub>
                  </m:oMath>
                </a14:m>
                <a:r>
                  <a:rPr lang="en-CA" sz="5600" dirty="0">
                    <a:latin typeface="PT Serif" panose="020A0603040505020204" pitchFamily="18" charset="0"/>
                  </a:rPr>
                  <a:t> and </a:t>
                </a:r>
                <a14:m>
                  <m:oMath xmlns:m="http://schemas.openxmlformats.org/officeDocument/2006/math">
                    <m:r>
                      <a:rPr lang="en-CA" sz="5600" b="0" i="1" smtClean="0">
                        <a:latin typeface="Cambria Math" panose="02040503050406030204" pitchFamily="18" charset="0"/>
                      </a:rPr>
                      <m:t>𝑌</m:t>
                    </m:r>
                    <m:r>
                      <a:rPr lang="en-CA" sz="5600" b="0" i="1" smtClean="0">
                        <a:latin typeface="Cambria Math" panose="02040503050406030204" pitchFamily="18" charset="0"/>
                      </a:rPr>
                      <m:t>=</m:t>
                    </m:r>
                    <m:sSub>
                      <m:sSubPr>
                        <m:ctrlPr>
                          <a:rPr lang="en-CA" sz="5600" i="1" dirty="0" smtClean="0">
                            <a:latin typeface="Cambria Math" panose="02040503050406030204" pitchFamily="18" charset="0"/>
                          </a:rPr>
                        </m:ctrlPr>
                      </m:sSubPr>
                      <m:e>
                        <m:r>
                          <a:rPr lang="en-CA" sz="5600" b="0" i="1" dirty="0" smtClean="0">
                            <a:latin typeface="Cambria Math" panose="02040503050406030204" pitchFamily="18" charset="0"/>
                          </a:rPr>
                          <m:t>𝑌</m:t>
                        </m:r>
                      </m:e>
                      <m:sub>
                        <m:r>
                          <a:rPr lang="en-CA" sz="5600" b="0" i="1" dirty="0" smtClean="0">
                            <a:latin typeface="Cambria Math" panose="02040503050406030204" pitchFamily="18" charset="0"/>
                          </a:rPr>
                          <m:t>𝐶</m:t>
                        </m:r>
                      </m:sub>
                    </m:sSub>
                  </m:oMath>
                </a14:m>
                <a:r>
                  <a:rPr lang="en-CA" sz="5600" dirty="0">
                    <a:latin typeface="PT Serif" panose="020A0603040505020204" pitchFamily="18" charset="0"/>
                  </a:rPr>
                  <a:t> (it so happens that </a:t>
                </a:r>
                <a14:m>
                  <m:oMath xmlns:m="http://schemas.openxmlformats.org/officeDocument/2006/math">
                    <m:sSup>
                      <m:sSupPr>
                        <m:ctrlPr>
                          <a:rPr lang="en-CA" sz="5600" i="1" smtClean="0">
                            <a:latin typeface="Cambria Math" panose="02040503050406030204" pitchFamily="18" charset="0"/>
                          </a:rPr>
                        </m:ctrlPr>
                      </m:sSupPr>
                      <m:e>
                        <m:r>
                          <a:rPr lang="en-CA" sz="5600" b="0" i="1" smtClean="0">
                            <a:latin typeface="Cambria Math" panose="02040503050406030204" pitchFamily="18" charset="0"/>
                          </a:rPr>
                          <m:t>𝑀𝑅𝑆</m:t>
                        </m:r>
                      </m:e>
                      <m:sup>
                        <m:r>
                          <a:rPr lang="en-CA" sz="5600" b="0" i="1" smtClean="0">
                            <a:latin typeface="Cambria Math" panose="02040503050406030204" pitchFamily="18" charset="0"/>
                          </a:rPr>
                          <m:t>𝐶</m:t>
                        </m:r>
                      </m:sup>
                    </m:sSup>
                    <m:r>
                      <a:rPr lang="en-CA" sz="5600" i="1">
                        <a:latin typeface="Cambria Math" panose="02040503050406030204" pitchFamily="18" charset="0"/>
                      </a:rPr>
                      <m:t>=</m:t>
                    </m:r>
                    <m:f>
                      <m:fPr>
                        <m:ctrlPr>
                          <a:rPr lang="en-CA" sz="5600" i="1">
                            <a:latin typeface="Cambria Math" panose="02040503050406030204" pitchFamily="18" charset="0"/>
                          </a:rPr>
                        </m:ctrlPr>
                      </m:fPr>
                      <m:num>
                        <m:sSub>
                          <m:sSubPr>
                            <m:ctrlPr>
                              <a:rPr lang="en-CA" sz="5600" i="1">
                                <a:latin typeface="Cambria Math" panose="02040503050406030204" pitchFamily="18" charset="0"/>
                              </a:rPr>
                            </m:ctrlPr>
                          </m:sSubPr>
                          <m:e>
                            <m:r>
                              <a:rPr lang="en-CA" sz="5600" i="1">
                                <a:latin typeface="Cambria Math" panose="02040503050406030204" pitchFamily="18" charset="0"/>
                              </a:rPr>
                              <m:t>𝑝</m:t>
                            </m:r>
                          </m:e>
                          <m:sub>
                            <m:r>
                              <a:rPr lang="en-CA" sz="5600" i="1">
                                <a:latin typeface="Cambria Math" panose="02040503050406030204" pitchFamily="18" charset="0"/>
                              </a:rPr>
                              <m:t>𝑋</m:t>
                            </m:r>
                          </m:sub>
                        </m:sSub>
                      </m:num>
                      <m:den>
                        <m:sSub>
                          <m:sSubPr>
                            <m:ctrlPr>
                              <a:rPr lang="en-CA" sz="5600" i="1">
                                <a:latin typeface="Cambria Math" panose="02040503050406030204" pitchFamily="18" charset="0"/>
                              </a:rPr>
                            </m:ctrlPr>
                          </m:sSubPr>
                          <m:e>
                            <m:r>
                              <a:rPr lang="en-CA" sz="5600" i="1">
                                <a:latin typeface="Cambria Math" panose="02040503050406030204" pitchFamily="18" charset="0"/>
                              </a:rPr>
                              <m:t>𝑝</m:t>
                            </m:r>
                          </m:e>
                          <m:sub>
                            <m:r>
                              <a:rPr lang="en-CA" sz="5600" i="1">
                                <a:latin typeface="Cambria Math" panose="02040503050406030204" pitchFamily="18" charset="0"/>
                              </a:rPr>
                              <m:t>𝑌</m:t>
                            </m:r>
                          </m:sub>
                        </m:sSub>
                      </m:den>
                    </m:f>
                  </m:oMath>
                </a14:m>
                <a:r>
                  <a:rPr lang="en-CA" sz="5600" dirty="0">
                    <a:latin typeface="PT Serif" panose="020A0603040505020204" pitchFamily="18" charset="0"/>
                  </a:rPr>
                  <a:t>, but bundles </a:t>
                </a:r>
                <a:r>
                  <a:rPr lang="en-CA" sz="5600" i="1" dirty="0">
                    <a:latin typeface="PT Serif" panose="020A0603040505020204" pitchFamily="18" charset="0"/>
                  </a:rPr>
                  <a:t>A</a:t>
                </a:r>
                <a:r>
                  <a:rPr lang="en-CA" sz="5600" dirty="0">
                    <a:latin typeface="PT Serif" panose="020A0603040505020204" pitchFamily="18" charset="0"/>
                  </a:rPr>
                  <a:t> and </a:t>
                </a:r>
                <a:r>
                  <a:rPr lang="en-CA" sz="5600" i="1" dirty="0">
                    <a:latin typeface="PT Serif" panose="020A0603040505020204" pitchFamily="18" charset="0"/>
                  </a:rPr>
                  <a:t>C</a:t>
                </a:r>
                <a:r>
                  <a:rPr lang="en-CA" sz="5600" dirty="0">
                    <a:latin typeface="PT Serif" panose="020A0603040505020204" pitchFamily="18" charset="0"/>
                  </a:rPr>
                  <a:t> are equally satisfying)</a:t>
                </a:r>
                <a:endParaRPr lang="en-CA" sz="5600" i="1" dirty="0">
                  <a:latin typeface="PT Serif" panose="020A0603040505020204" pitchFamily="18" charset="0"/>
                </a:endParaRPr>
              </a:p>
              <a:p>
                <a:pPr>
                  <a:lnSpc>
                    <a:spcPct val="120000"/>
                  </a:lnSpc>
                  <a:spcBef>
                    <a:spcPts val="500"/>
                  </a:spcBef>
                </a:pPr>
                <a:r>
                  <a:rPr lang="en-CA" sz="6400" dirty="0"/>
                  <a:t>In this case, </a:t>
                </a:r>
                <a14:m>
                  <m:oMath xmlns:m="http://schemas.openxmlformats.org/officeDocument/2006/math">
                    <m:r>
                      <a:rPr lang="en-CA" sz="6400" b="0" i="1" smtClean="0">
                        <a:latin typeface="Cambria Math" panose="02040503050406030204" pitchFamily="18" charset="0"/>
                      </a:rPr>
                      <m:t>𝑀𝑅𝑆</m:t>
                    </m:r>
                  </m:oMath>
                </a14:m>
                <a:r>
                  <a:rPr lang="en-CA" sz="6400" dirty="0">
                    <a:latin typeface="PT Serif" panose="020A0603040505020204" pitchFamily="18" charset="0"/>
                  </a:rPr>
                  <a:t> is increasing at first, then decreasing, and increasing again; preferences are not well-behaved, and we cannot rely on the tangency condition to find the optimal bundle.</a:t>
                </a:r>
              </a:p>
              <a:p>
                <a:pPr>
                  <a:lnSpc>
                    <a:spcPct val="110000"/>
                  </a:lnSpc>
                  <a:spcBef>
                    <a:spcPts val="500"/>
                  </a:spcBef>
                </a:pPr>
                <a:endParaRPr lang="en-CA" sz="6400" dirty="0"/>
              </a:p>
              <a:p>
                <a:pPr>
                  <a:lnSpc>
                    <a:spcPct val="110000"/>
                  </a:lnSpc>
                  <a:spcBef>
                    <a:spcPts val="500"/>
                  </a:spcBef>
                </a:pPr>
                <a:endParaRPr lang="en-CA" sz="6400" dirty="0"/>
              </a:p>
              <a:p>
                <a:pPr>
                  <a:lnSpc>
                    <a:spcPct val="110000"/>
                  </a:lnSpc>
                  <a:spcBef>
                    <a:spcPts val="500"/>
                  </a:spcBef>
                </a:pPr>
                <a:endParaRPr lang="en-US" sz="1700" i="1"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752000" cy="4320000"/>
              </a:xfrm>
              <a:prstGeom prst="rect">
                <a:avLst/>
              </a:prstGeom>
              <a:blipFill>
                <a:blip r:embed="rId3"/>
                <a:stretch>
                  <a:fillRect l="-384" t="-423" r="-1152" b="-1972"/>
                </a:stretch>
              </a:blipFill>
              <a:ln w="12700">
                <a:solidFill>
                  <a:srgbClr val="2F2873"/>
                </a:solidFill>
              </a:ln>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FEFB0029-29C9-4D86-9784-FDBEDE6052F2}"/>
                  </a:ext>
                </a:extLst>
              </p:cNvPr>
              <p:cNvSpPr txBox="1"/>
              <p:nvPr/>
            </p:nvSpPr>
            <p:spPr>
              <a:xfrm>
                <a:off x="5864599" y="5661581"/>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49" name="TextBox 48">
                <a:extLst>
                  <a:ext uri="{FF2B5EF4-FFF2-40B4-BE49-F238E27FC236}">
                    <a16:creationId xmlns:a16="http://schemas.microsoft.com/office/drawing/2014/main" id="{FEFB0029-29C9-4D86-9784-FDBEDE6052F2}"/>
                  </a:ext>
                </a:extLst>
              </p:cNvPr>
              <p:cNvSpPr txBox="1">
                <a:spLocks noRot="1" noChangeAspect="1" noMove="1" noResize="1" noEditPoints="1" noAdjustHandles="1" noChangeArrowheads="1" noChangeShapeType="1" noTextEdit="1"/>
              </p:cNvSpPr>
              <p:nvPr/>
            </p:nvSpPr>
            <p:spPr>
              <a:xfrm>
                <a:off x="5864599" y="5661581"/>
                <a:ext cx="289560" cy="369332"/>
              </a:xfrm>
              <a:prstGeom prst="rect">
                <a:avLst/>
              </a:prstGeom>
              <a:blipFill>
                <a:blip r:embed="rId4"/>
                <a:stretch>
                  <a:fillRect r="-1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19C72A4A-1BF6-4FDE-B653-6414F4B5C1DC}"/>
                  </a:ext>
                </a:extLst>
              </p:cNvPr>
              <p:cNvSpPr txBox="1"/>
              <p:nvPr/>
            </p:nvSpPr>
            <p:spPr>
              <a:xfrm>
                <a:off x="1250982" y="206909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55" name="TextBox 54">
                <a:extLst>
                  <a:ext uri="{FF2B5EF4-FFF2-40B4-BE49-F238E27FC236}">
                    <a16:creationId xmlns:a16="http://schemas.microsoft.com/office/drawing/2014/main" id="{19C72A4A-1BF6-4FDE-B653-6414F4B5C1DC}"/>
                  </a:ext>
                </a:extLst>
              </p:cNvPr>
              <p:cNvSpPr txBox="1">
                <a:spLocks noRot="1" noChangeAspect="1" noMove="1" noResize="1" noEditPoints="1" noAdjustHandles="1" noChangeArrowheads="1" noChangeShapeType="1" noTextEdit="1"/>
              </p:cNvSpPr>
              <p:nvPr/>
            </p:nvSpPr>
            <p:spPr>
              <a:xfrm>
                <a:off x="1250982" y="2069093"/>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14D6352F-353C-46A7-B137-0682E46D1E4F}"/>
                  </a:ext>
                </a:extLst>
              </p:cNvPr>
              <p:cNvSpPr txBox="1"/>
              <p:nvPr/>
            </p:nvSpPr>
            <p:spPr>
              <a:xfrm>
                <a:off x="1929892" y="289230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57" name="TextBox 56">
                <a:extLst>
                  <a:ext uri="{FF2B5EF4-FFF2-40B4-BE49-F238E27FC236}">
                    <a16:creationId xmlns:a16="http://schemas.microsoft.com/office/drawing/2014/main" id="{14D6352F-353C-46A7-B137-0682E46D1E4F}"/>
                  </a:ext>
                </a:extLst>
              </p:cNvPr>
              <p:cNvSpPr txBox="1">
                <a:spLocks noRot="1" noChangeAspect="1" noMove="1" noResize="1" noEditPoints="1" noAdjustHandles="1" noChangeArrowheads="1" noChangeShapeType="1" noTextEdit="1"/>
              </p:cNvSpPr>
              <p:nvPr/>
            </p:nvSpPr>
            <p:spPr>
              <a:xfrm>
                <a:off x="1929892" y="2892308"/>
                <a:ext cx="332452" cy="338554"/>
              </a:xfrm>
              <a:prstGeom prst="rect">
                <a:avLst/>
              </a:prstGeom>
              <a:blipFill>
                <a:blip r:embed="rId6"/>
                <a:stretch>
                  <a:fillRect/>
                </a:stretch>
              </a:blipFill>
            </p:spPr>
            <p:txBody>
              <a:bodyPr/>
              <a:lstStyle/>
              <a:p>
                <a:r>
                  <a:rPr lang="en-CA">
                    <a:noFill/>
                  </a:rPr>
                  <a:t> </a:t>
                </a:r>
              </a:p>
            </p:txBody>
          </p:sp>
        </mc:Fallback>
      </mc:AlternateContent>
      <p:cxnSp>
        <p:nvCxnSpPr>
          <p:cNvPr id="12" name="Straight Connector 11">
            <a:extLst>
              <a:ext uri="{FF2B5EF4-FFF2-40B4-BE49-F238E27FC236}">
                <a16:creationId xmlns:a16="http://schemas.microsoft.com/office/drawing/2014/main" id="{FF796E6A-297C-45A1-AF91-128E3C61D3BD}"/>
              </a:ext>
            </a:extLst>
          </p:cNvPr>
          <p:cNvCxnSpPr>
            <a:cxnSpLocks/>
            <a:stCxn id="3" idx="0"/>
          </p:cNvCxnSpPr>
          <p:nvPr/>
        </p:nvCxnSpPr>
        <p:spPr>
          <a:xfrm>
            <a:off x="1298446" y="2378778"/>
            <a:ext cx="2745833" cy="32899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0E326678-9930-45ED-8BAB-3FB8F1453A94}"/>
                  </a:ext>
                </a:extLst>
              </p:cNvPr>
              <p:cNvSpPr txBox="1"/>
              <p:nvPr/>
            </p:nvSpPr>
            <p:spPr>
              <a:xfrm>
                <a:off x="1254950" y="292397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84" name="TextBox 83">
                <a:extLst>
                  <a:ext uri="{FF2B5EF4-FFF2-40B4-BE49-F238E27FC236}">
                    <a16:creationId xmlns:a16="http://schemas.microsoft.com/office/drawing/2014/main" id="{0E326678-9930-45ED-8BAB-3FB8F1453A94}"/>
                  </a:ext>
                </a:extLst>
              </p:cNvPr>
              <p:cNvSpPr txBox="1">
                <a:spLocks noRot="1" noChangeAspect="1" noMove="1" noResize="1" noEditPoints="1" noAdjustHandles="1" noChangeArrowheads="1" noChangeShapeType="1" noTextEdit="1"/>
              </p:cNvSpPr>
              <p:nvPr/>
            </p:nvSpPr>
            <p:spPr>
              <a:xfrm>
                <a:off x="1254950" y="2923974"/>
                <a:ext cx="332452" cy="338554"/>
              </a:xfrm>
              <a:prstGeom prst="rect">
                <a:avLst/>
              </a:prstGeom>
              <a:blipFill>
                <a:blip r:embed="rId7"/>
                <a:stretch>
                  <a:fillRect r="-555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E9639333-641E-476E-8597-56B927905E82}"/>
                  </a:ext>
                </a:extLst>
              </p:cNvPr>
              <p:cNvSpPr txBox="1"/>
              <p:nvPr/>
            </p:nvSpPr>
            <p:spPr>
              <a:xfrm>
                <a:off x="4517700" y="5338771"/>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85" name="TextBox 84">
                <a:extLst>
                  <a:ext uri="{FF2B5EF4-FFF2-40B4-BE49-F238E27FC236}">
                    <a16:creationId xmlns:a16="http://schemas.microsoft.com/office/drawing/2014/main" id="{E9639333-641E-476E-8597-56B927905E82}"/>
                  </a:ext>
                </a:extLst>
              </p:cNvPr>
              <p:cNvSpPr txBox="1">
                <a:spLocks noRot="1" noChangeAspect="1" noMove="1" noResize="1" noEditPoints="1" noAdjustHandles="1" noChangeArrowheads="1" noChangeShapeType="1" noTextEdit="1"/>
              </p:cNvSpPr>
              <p:nvPr/>
            </p:nvSpPr>
            <p:spPr>
              <a:xfrm>
                <a:off x="4517700" y="5338771"/>
                <a:ext cx="332452" cy="338554"/>
              </a:xfrm>
              <a:prstGeom prst="rect">
                <a:avLst/>
              </a:prstGeom>
              <a:blipFill>
                <a:blip r:embed="rId8"/>
                <a:stretch>
                  <a:fillRect r="-5455"/>
                </a:stretch>
              </a:blipFill>
            </p:spPr>
            <p:txBody>
              <a:bodyPr/>
              <a:lstStyle/>
              <a:p>
                <a:r>
                  <a:rPr lang="en-CA">
                    <a:noFill/>
                  </a:rPr>
                  <a:t> </a:t>
                </a:r>
              </a:p>
            </p:txBody>
          </p:sp>
        </mc:Fallback>
      </mc:AlternateContent>
      <p:cxnSp>
        <p:nvCxnSpPr>
          <p:cNvPr id="93" name="Straight Arrow Connector 92">
            <a:extLst>
              <a:ext uri="{FF2B5EF4-FFF2-40B4-BE49-F238E27FC236}">
                <a16:creationId xmlns:a16="http://schemas.microsoft.com/office/drawing/2014/main" id="{5E89B2D0-522F-4C35-BD81-295B0BAB5F02}"/>
              </a:ext>
            </a:extLst>
          </p:cNvPr>
          <p:cNvCxnSpPr>
            <a:cxnSpLocks/>
          </p:cNvCxnSpPr>
          <p:nvPr/>
        </p:nvCxnSpPr>
        <p:spPr>
          <a:xfrm rot="18900000" flipH="1">
            <a:off x="2698486" y="4948432"/>
            <a:ext cx="629707" cy="0"/>
          </a:xfrm>
          <a:prstGeom prst="straightConnector1">
            <a:avLst/>
          </a:prstGeom>
          <a:ln w="12700">
            <a:headEnd type="stealth"/>
            <a:tailEnd type="non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E41865A1-7C01-4372-9D23-863ACAA54150}"/>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69" name="TextBox 68">
                <a:extLst>
                  <a:ext uri="{FF2B5EF4-FFF2-40B4-BE49-F238E27FC236}">
                    <a16:creationId xmlns:a16="http://schemas.microsoft.com/office/drawing/2014/main" id="{E41865A1-7C01-4372-9D23-863ACAA54150}"/>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22"/>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09C32B68-9925-436C-A959-4CA8D8B27E67}"/>
                  </a:ext>
                </a:extLst>
              </p:cNvPr>
              <p:cNvSpPr txBox="1"/>
              <p:nvPr/>
            </p:nvSpPr>
            <p:spPr>
              <a:xfrm>
                <a:off x="2472581" y="512528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𝐵𝐿</m:t>
                      </m:r>
                    </m:oMath>
                  </m:oMathPara>
                </a14:m>
                <a:endParaRPr lang="en-CA" sz="1600" dirty="0"/>
              </a:p>
            </p:txBody>
          </p:sp>
        </mc:Choice>
        <mc:Fallback xmlns="">
          <p:sp>
            <p:nvSpPr>
              <p:cNvPr id="58" name="TextBox 57">
                <a:extLst>
                  <a:ext uri="{FF2B5EF4-FFF2-40B4-BE49-F238E27FC236}">
                    <a16:creationId xmlns:a16="http://schemas.microsoft.com/office/drawing/2014/main" id="{09C32B68-9925-436C-A959-4CA8D8B27E67}"/>
                  </a:ext>
                </a:extLst>
              </p:cNvPr>
              <p:cNvSpPr txBox="1">
                <a:spLocks noRot="1" noChangeAspect="1" noMove="1" noResize="1" noEditPoints="1" noAdjustHandles="1" noChangeArrowheads="1" noChangeShapeType="1" noTextEdit="1"/>
              </p:cNvSpPr>
              <p:nvPr/>
            </p:nvSpPr>
            <p:spPr>
              <a:xfrm>
                <a:off x="2472581" y="5125287"/>
                <a:ext cx="332452" cy="338554"/>
              </a:xfrm>
              <a:prstGeom prst="rect">
                <a:avLst/>
              </a:prstGeom>
              <a:blipFill>
                <a:blip r:embed="rId23"/>
                <a:stretch>
                  <a:fillRect r="-22222"/>
                </a:stretch>
              </a:blipFill>
            </p:spPr>
            <p:txBody>
              <a:bodyPr/>
              <a:lstStyle/>
              <a:p>
                <a:r>
                  <a:rPr lang="en-CA">
                    <a:noFill/>
                  </a:rPr>
                  <a:t> </a:t>
                </a:r>
              </a:p>
            </p:txBody>
          </p:sp>
        </mc:Fallback>
      </mc:AlternateContent>
      <p:cxnSp>
        <p:nvCxnSpPr>
          <p:cNvPr id="71" name="Straight Connector 70">
            <a:extLst>
              <a:ext uri="{FF2B5EF4-FFF2-40B4-BE49-F238E27FC236}">
                <a16:creationId xmlns:a16="http://schemas.microsoft.com/office/drawing/2014/main" id="{1250BD5B-4094-4CB5-86F0-4AFBB9EC19F6}"/>
              </a:ext>
            </a:extLst>
          </p:cNvPr>
          <p:cNvCxnSpPr>
            <a:cxnSpLocks/>
          </p:cNvCxnSpPr>
          <p:nvPr/>
        </p:nvCxnSpPr>
        <p:spPr>
          <a:xfrm flipH="1" flipV="1">
            <a:off x="1294035" y="3880083"/>
            <a:ext cx="1242104" cy="568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B3EFF96-DA72-465D-955E-DF98D59CF628}"/>
              </a:ext>
            </a:extLst>
          </p:cNvPr>
          <p:cNvCxnSpPr>
            <a:cxnSpLocks/>
          </p:cNvCxnSpPr>
          <p:nvPr/>
        </p:nvCxnSpPr>
        <p:spPr>
          <a:xfrm flipV="1">
            <a:off x="2525387" y="3895310"/>
            <a:ext cx="10945" cy="1792803"/>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9C307C5A-3762-4BBF-80FF-038078F51339}"/>
                  </a:ext>
                </a:extLst>
              </p:cNvPr>
              <p:cNvSpPr txBox="1"/>
              <p:nvPr/>
            </p:nvSpPr>
            <p:spPr>
              <a:xfrm>
                <a:off x="2472581" y="357469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𝐶</m:t>
                      </m:r>
                    </m:oMath>
                  </m:oMathPara>
                </a14:m>
                <a:endParaRPr lang="en-CA" sz="1600" dirty="0"/>
              </a:p>
            </p:txBody>
          </p:sp>
        </mc:Choice>
        <mc:Fallback xmlns="">
          <p:sp>
            <p:nvSpPr>
              <p:cNvPr id="76" name="TextBox 75">
                <a:extLst>
                  <a:ext uri="{FF2B5EF4-FFF2-40B4-BE49-F238E27FC236}">
                    <a16:creationId xmlns:a16="http://schemas.microsoft.com/office/drawing/2014/main" id="{9C307C5A-3762-4BBF-80FF-038078F51339}"/>
                  </a:ext>
                </a:extLst>
              </p:cNvPr>
              <p:cNvSpPr txBox="1">
                <a:spLocks noRot="1" noChangeAspect="1" noMove="1" noResize="1" noEditPoints="1" noAdjustHandles="1" noChangeArrowheads="1" noChangeShapeType="1" noTextEdit="1"/>
              </p:cNvSpPr>
              <p:nvPr/>
            </p:nvSpPr>
            <p:spPr>
              <a:xfrm>
                <a:off x="2472581" y="3574695"/>
                <a:ext cx="332452" cy="338554"/>
              </a:xfrm>
              <a:prstGeom prst="rect">
                <a:avLst/>
              </a:prstGeom>
              <a:blipFill>
                <a:blip r:embed="rId24"/>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9" name="TextBox 78">
                <a:extLst>
                  <a:ext uri="{FF2B5EF4-FFF2-40B4-BE49-F238E27FC236}">
                    <a16:creationId xmlns:a16="http://schemas.microsoft.com/office/drawing/2014/main" id="{2A9A0215-448B-41DE-8713-75D230C3364E}"/>
                  </a:ext>
                </a:extLst>
              </p:cNvPr>
              <p:cNvSpPr txBox="1"/>
              <p:nvPr/>
            </p:nvSpPr>
            <p:spPr>
              <a:xfrm>
                <a:off x="603788" y="2192112"/>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𝑌</m:t>
                              </m:r>
                            </m:sub>
                          </m:sSub>
                        </m:den>
                      </m:f>
                    </m:oMath>
                  </m:oMathPara>
                </a14:m>
                <a:endParaRPr lang="en-CA" sz="1600" dirty="0"/>
              </a:p>
            </p:txBody>
          </p:sp>
        </mc:Choice>
        <mc:Fallback xmlns="">
          <p:sp>
            <p:nvSpPr>
              <p:cNvPr id="79" name="TextBox 78">
                <a:extLst>
                  <a:ext uri="{FF2B5EF4-FFF2-40B4-BE49-F238E27FC236}">
                    <a16:creationId xmlns:a16="http://schemas.microsoft.com/office/drawing/2014/main" id="{2A9A0215-448B-41DE-8713-75D230C3364E}"/>
                  </a:ext>
                </a:extLst>
              </p:cNvPr>
              <p:cNvSpPr txBox="1">
                <a:spLocks noRot="1" noChangeAspect="1" noMove="1" noResize="1" noEditPoints="1" noAdjustHandles="1" noChangeArrowheads="1" noChangeShapeType="1" noTextEdit="1"/>
              </p:cNvSpPr>
              <p:nvPr/>
            </p:nvSpPr>
            <p:spPr>
              <a:xfrm>
                <a:off x="603788" y="2192112"/>
                <a:ext cx="691881" cy="338554"/>
              </a:xfrm>
              <a:prstGeom prst="rect">
                <a:avLst/>
              </a:prstGeom>
              <a:blipFill>
                <a:blip r:embed="rId25"/>
                <a:stretch>
                  <a:fillRect l="-18421" t="-103636" r="-40351" b="-167273"/>
                </a:stretch>
              </a:blipFill>
            </p:spPr>
            <p:txBody>
              <a:bodyPr/>
              <a:lstStyle/>
              <a:p>
                <a:r>
                  <a:rPr lang="en-CA">
                    <a:noFill/>
                  </a:rPr>
                  <a:t> </a:t>
                </a:r>
              </a:p>
            </p:txBody>
          </p:sp>
        </mc:Fallback>
      </mc:AlternateContent>
      <p:sp>
        <p:nvSpPr>
          <p:cNvPr id="3" name="Freeform: Shape 2">
            <a:extLst>
              <a:ext uri="{FF2B5EF4-FFF2-40B4-BE49-F238E27FC236}">
                <a16:creationId xmlns:a16="http://schemas.microsoft.com/office/drawing/2014/main" id="{0FA0EFBC-14EA-41AE-997B-CB48FCB96353}"/>
              </a:ext>
            </a:extLst>
          </p:cNvPr>
          <p:cNvSpPr/>
          <p:nvPr/>
        </p:nvSpPr>
        <p:spPr>
          <a:xfrm>
            <a:off x="1298446" y="2378778"/>
            <a:ext cx="3314997" cy="3301185"/>
          </a:xfrm>
          <a:custGeom>
            <a:avLst/>
            <a:gdLst>
              <a:gd name="connsiteX0" fmla="*/ 0 w 2571750"/>
              <a:gd name="connsiteY0" fmla="*/ 6728 h 2330828"/>
              <a:gd name="connsiteX1" fmla="*/ 790575 w 2571750"/>
              <a:gd name="connsiteY1" fmla="*/ 149603 h 2330828"/>
              <a:gd name="connsiteX2" fmla="*/ 1085850 w 2571750"/>
              <a:gd name="connsiteY2" fmla="*/ 1016378 h 2330828"/>
              <a:gd name="connsiteX3" fmla="*/ 2028825 w 2571750"/>
              <a:gd name="connsiteY3" fmla="*/ 1283078 h 2330828"/>
              <a:gd name="connsiteX4" fmla="*/ 2571750 w 2571750"/>
              <a:gd name="connsiteY4" fmla="*/ 2330828 h 2330828"/>
              <a:gd name="connsiteX0" fmla="*/ 0 w 2440893"/>
              <a:gd name="connsiteY0" fmla="*/ 981 h 2473811"/>
              <a:gd name="connsiteX1" fmla="*/ 659718 w 2440893"/>
              <a:gd name="connsiteY1" fmla="*/ 292586 h 2473811"/>
              <a:gd name="connsiteX2" fmla="*/ 954993 w 2440893"/>
              <a:gd name="connsiteY2" fmla="*/ 1159361 h 2473811"/>
              <a:gd name="connsiteX3" fmla="*/ 1897968 w 2440893"/>
              <a:gd name="connsiteY3" fmla="*/ 1426061 h 2473811"/>
              <a:gd name="connsiteX4" fmla="*/ 2440893 w 2440893"/>
              <a:gd name="connsiteY4" fmla="*/ 2473811 h 2473811"/>
              <a:gd name="connsiteX0" fmla="*/ 0 w 2440893"/>
              <a:gd name="connsiteY0" fmla="*/ 0 h 2472830"/>
              <a:gd name="connsiteX1" fmla="*/ 659718 w 2440893"/>
              <a:gd name="connsiteY1" fmla="*/ 291605 h 2472830"/>
              <a:gd name="connsiteX2" fmla="*/ 954993 w 2440893"/>
              <a:gd name="connsiteY2" fmla="*/ 1158380 h 2472830"/>
              <a:gd name="connsiteX3" fmla="*/ 1897968 w 2440893"/>
              <a:gd name="connsiteY3" fmla="*/ 1425080 h 2472830"/>
              <a:gd name="connsiteX4" fmla="*/ 2440893 w 2440893"/>
              <a:gd name="connsiteY4" fmla="*/ 2472830 h 2472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0893" h="2472830">
                <a:moveTo>
                  <a:pt x="0" y="0"/>
                </a:moveTo>
                <a:cubicBezTo>
                  <a:pt x="239371" y="21102"/>
                  <a:pt x="500553" y="98542"/>
                  <a:pt x="659718" y="291605"/>
                </a:cubicBezTo>
                <a:cubicBezTo>
                  <a:pt x="818883" y="484668"/>
                  <a:pt x="748618" y="969468"/>
                  <a:pt x="954993" y="1158380"/>
                </a:cubicBezTo>
                <a:cubicBezTo>
                  <a:pt x="1161368" y="1347292"/>
                  <a:pt x="1650318" y="1206005"/>
                  <a:pt x="1897968" y="1425080"/>
                </a:cubicBezTo>
                <a:cubicBezTo>
                  <a:pt x="2145618" y="1644155"/>
                  <a:pt x="2293255" y="2058492"/>
                  <a:pt x="2440893" y="2472830"/>
                </a:cubicBezTo>
              </a:path>
            </a:pathLst>
          </a:custGeom>
          <a:no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7" name="Freeform: Shape 36">
            <a:extLst>
              <a:ext uri="{FF2B5EF4-FFF2-40B4-BE49-F238E27FC236}">
                <a16:creationId xmlns:a16="http://schemas.microsoft.com/office/drawing/2014/main" id="{0BF40A11-E4FA-42CF-94B2-465F92801510}"/>
              </a:ext>
            </a:extLst>
          </p:cNvPr>
          <p:cNvSpPr/>
          <p:nvPr/>
        </p:nvSpPr>
        <p:spPr>
          <a:xfrm>
            <a:off x="1304925" y="2923974"/>
            <a:ext cx="2621938" cy="2764139"/>
          </a:xfrm>
          <a:custGeom>
            <a:avLst/>
            <a:gdLst>
              <a:gd name="connsiteX0" fmla="*/ 0 w 2571750"/>
              <a:gd name="connsiteY0" fmla="*/ 6728 h 2330828"/>
              <a:gd name="connsiteX1" fmla="*/ 790575 w 2571750"/>
              <a:gd name="connsiteY1" fmla="*/ 149603 h 2330828"/>
              <a:gd name="connsiteX2" fmla="*/ 1085850 w 2571750"/>
              <a:gd name="connsiteY2" fmla="*/ 1016378 h 2330828"/>
              <a:gd name="connsiteX3" fmla="*/ 2028825 w 2571750"/>
              <a:gd name="connsiteY3" fmla="*/ 1283078 h 2330828"/>
              <a:gd name="connsiteX4" fmla="*/ 2571750 w 2571750"/>
              <a:gd name="connsiteY4" fmla="*/ 2330828 h 2330828"/>
              <a:gd name="connsiteX0" fmla="*/ 0 w 2440893"/>
              <a:gd name="connsiteY0" fmla="*/ 981 h 2473811"/>
              <a:gd name="connsiteX1" fmla="*/ 659718 w 2440893"/>
              <a:gd name="connsiteY1" fmla="*/ 292586 h 2473811"/>
              <a:gd name="connsiteX2" fmla="*/ 954993 w 2440893"/>
              <a:gd name="connsiteY2" fmla="*/ 1159361 h 2473811"/>
              <a:gd name="connsiteX3" fmla="*/ 1897968 w 2440893"/>
              <a:gd name="connsiteY3" fmla="*/ 1426061 h 2473811"/>
              <a:gd name="connsiteX4" fmla="*/ 2440893 w 2440893"/>
              <a:gd name="connsiteY4" fmla="*/ 2473811 h 2473811"/>
              <a:gd name="connsiteX0" fmla="*/ 0 w 2440893"/>
              <a:gd name="connsiteY0" fmla="*/ 0 h 2472830"/>
              <a:gd name="connsiteX1" fmla="*/ 659718 w 2440893"/>
              <a:gd name="connsiteY1" fmla="*/ 291605 h 2472830"/>
              <a:gd name="connsiteX2" fmla="*/ 954993 w 2440893"/>
              <a:gd name="connsiteY2" fmla="*/ 1158380 h 2472830"/>
              <a:gd name="connsiteX3" fmla="*/ 1897968 w 2440893"/>
              <a:gd name="connsiteY3" fmla="*/ 1425080 h 2472830"/>
              <a:gd name="connsiteX4" fmla="*/ 2440893 w 2440893"/>
              <a:gd name="connsiteY4" fmla="*/ 2472830 h 2472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0893" h="2472830">
                <a:moveTo>
                  <a:pt x="0" y="0"/>
                </a:moveTo>
                <a:cubicBezTo>
                  <a:pt x="239371" y="21102"/>
                  <a:pt x="500553" y="98542"/>
                  <a:pt x="659718" y="291605"/>
                </a:cubicBezTo>
                <a:cubicBezTo>
                  <a:pt x="818883" y="484668"/>
                  <a:pt x="748618" y="969468"/>
                  <a:pt x="954993" y="1158380"/>
                </a:cubicBezTo>
                <a:cubicBezTo>
                  <a:pt x="1161368" y="1347292"/>
                  <a:pt x="1650318" y="1206005"/>
                  <a:pt x="1897968" y="1425080"/>
                </a:cubicBezTo>
                <a:cubicBezTo>
                  <a:pt x="2145618" y="1644155"/>
                  <a:pt x="2293255" y="2058492"/>
                  <a:pt x="2440893" y="2472830"/>
                </a:cubicBezTo>
              </a:path>
            </a:pathLst>
          </a:custGeom>
          <a:no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2" name="Flowchart: Connector 61">
            <a:extLst>
              <a:ext uri="{FF2B5EF4-FFF2-40B4-BE49-F238E27FC236}">
                <a16:creationId xmlns:a16="http://schemas.microsoft.com/office/drawing/2014/main" id="{1B9BF9C9-644A-42C2-B011-68D6BA99D91A}"/>
              </a:ext>
            </a:extLst>
          </p:cNvPr>
          <p:cNvSpPr/>
          <p:nvPr/>
        </p:nvSpPr>
        <p:spPr>
          <a:xfrm rot="21356422" flipV="1">
            <a:off x="2517023" y="3861042"/>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Flowchart: Connector 50">
            <a:extLst>
              <a:ext uri="{FF2B5EF4-FFF2-40B4-BE49-F238E27FC236}">
                <a16:creationId xmlns:a16="http://schemas.microsoft.com/office/drawing/2014/main" id="{1D1E3F46-3956-4E0E-860B-6D7DDE5E1516}"/>
              </a:ext>
            </a:extLst>
          </p:cNvPr>
          <p:cNvSpPr/>
          <p:nvPr/>
        </p:nvSpPr>
        <p:spPr>
          <a:xfrm rot="10546331">
            <a:off x="1273429" y="2353916"/>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5" name="Flowchart: Connector 74">
            <a:extLst>
              <a:ext uri="{FF2B5EF4-FFF2-40B4-BE49-F238E27FC236}">
                <a16:creationId xmlns:a16="http://schemas.microsoft.com/office/drawing/2014/main" id="{A157EB57-3881-4063-90AF-B75194F74FC4}"/>
              </a:ext>
            </a:extLst>
          </p:cNvPr>
          <p:cNvSpPr/>
          <p:nvPr/>
        </p:nvSpPr>
        <p:spPr>
          <a:xfrm>
            <a:off x="1966721" y="3185750"/>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TextBox 43">
            <a:extLst>
              <a:ext uri="{FF2B5EF4-FFF2-40B4-BE49-F238E27FC236}">
                <a16:creationId xmlns:a16="http://schemas.microsoft.com/office/drawing/2014/main" id="{A0CB87DA-7B73-418C-AE55-83047A3709F6}"/>
              </a:ext>
            </a:extLst>
          </p:cNvPr>
          <p:cNvSpPr txBox="1"/>
          <p:nvPr/>
        </p:nvSpPr>
        <p:spPr>
          <a:xfrm>
            <a:off x="949967" y="5614586"/>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cxnSp>
        <p:nvCxnSpPr>
          <p:cNvPr id="47" name="Straight Connector 46">
            <a:extLst>
              <a:ext uri="{FF2B5EF4-FFF2-40B4-BE49-F238E27FC236}">
                <a16:creationId xmlns:a16="http://schemas.microsoft.com/office/drawing/2014/main" id="{8EEE12BB-4B4E-4A1F-836C-6F91A4444EA5}"/>
              </a:ext>
            </a:extLst>
          </p:cNvPr>
          <p:cNvCxnSpPr/>
          <p:nvPr/>
        </p:nvCxnSpPr>
        <p:spPr>
          <a:xfrm>
            <a:off x="1298944" y="158735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85FA693B-12F6-4654-A2DD-B9E074DA6C36}"/>
              </a:ext>
            </a:extLst>
          </p:cNvPr>
          <p:cNvCxnSpPr>
            <a:cxnSpLocks/>
          </p:cNvCxnSpPr>
          <p:nvPr/>
        </p:nvCxnSpPr>
        <p:spPr>
          <a:xfrm>
            <a:off x="1294035" y="5672849"/>
            <a:ext cx="4813608" cy="15264"/>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83AD5A29-6934-4378-846E-B22E3655AF48}"/>
                  </a:ext>
                </a:extLst>
              </p:cNvPr>
              <p:cNvSpPr txBox="1"/>
              <p:nvPr/>
            </p:nvSpPr>
            <p:spPr>
              <a:xfrm>
                <a:off x="2350117" y="563928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𝐶</m:t>
                          </m:r>
                        </m:sub>
                      </m:sSub>
                    </m:oMath>
                  </m:oMathPara>
                </a14:m>
                <a:endParaRPr lang="en-CA" sz="1600" dirty="0"/>
              </a:p>
            </p:txBody>
          </p:sp>
        </mc:Choice>
        <mc:Fallback xmlns="">
          <p:sp>
            <p:nvSpPr>
              <p:cNvPr id="52" name="TextBox 51">
                <a:extLst>
                  <a:ext uri="{FF2B5EF4-FFF2-40B4-BE49-F238E27FC236}">
                    <a16:creationId xmlns:a16="http://schemas.microsoft.com/office/drawing/2014/main" id="{83AD5A29-6934-4378-846E-B22E3655AF48}"/>
                  </a:ext>
                </a:extLst>
              </p:cNvPr>
              <p:cNvSpPr txBox="1">
                <a:spLocks noRot="1" noChangeAspect="1" noMove="1" noResize="1" noEditPoints="1" noAdjustHandles="1" noChangeArrowheads="1" noChangeShapeType="1" noTextEdit="1"/>
              </p:cNvSpPr>
              <p:nvPr/>
            </p:nvSpPr>
            <p:spPr>
              <a:xfrm>
                <a:off x="2350117" y="5639288"/>
                <a:ext cx="332452" cy="338554"/>
              </a:xfrm>
              <a:prstGeom prst="rect">
                <a:avLst/>
              </a:prstGeom>
              <a:blipFill>
                <a:blip r:embed="rId26"/>
                <a:stretch>
                  <a:fillRect r="-740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A3B5FB42-0D9D-4EA4-85FE-E23DF5EBF604}"/>
                  </a:ext>
                </a:extLst>
              </p:cNvPr>
              <p:cNvSpPr txBox="1"/>
              <p:nvPr/>
            </p:nvSpPr>
            <p:spPr>
              <a:xfrm>
                <a:off x="932645" y="3699786"/>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𝑌</m:t>
                          </m:r>
                        </m:e>
                        <m:sub>
                          <m:r>
                            <a:rPr lang="en-CA" altLang="en-US" sz="1600" b="0" i="1" smtClean="0">
                              <a:latin typeface="Cambria Math" panose="02040503050406030204" pitchFamily="18" charset="0"/>
                            </a:rPr>
                            <m:t>𝐶</m:t>
                          </m:r>
                        </m:sub>
                      </m:sSub>
                    </m:oMath>
                  </m:oMathPara>
                </a14:m>
                <a:endParaRPr lang="en-CA" sz="1600" dirty="0"/>
              </a:p>
            </p:txBody>
          </p:sp>
        </mc:Choice>
        <mc:Fallback xmlns="">
          <p:sp>
            <p:nvSpPr>
              <p:cNvPr id="53" name="TextBox 52">
                <a:extLst>
                  <a:ext uri="{FF2B5EF4-FFF2-40B4-BE49-F238E27FC236}">
                    <a16:creationId xmlns:a16="http://schemas.microsoft.com/office/drawing/2014/main" id="{A3B5FB42-0D9D-4EA4-85FE-E23DF5EBF604}"/>
                  </a:ext>
                </a:extLst>
              </p:cNvPr>
              <p:cNvSpPr txBox="1">
                <a:spLocks noRot="1" noChangeAspect="1" noMove="1" noResize="1" noEditPoints="1" noAdjustHandles="1" noChangeArrowheads="1" noChangeShapeType="1" noTextEdit="1"/>
              </p:cNvSpPr>
              <p:nvPr/>
            </p:nvSpPr>
            <p:spPr>
              <a:xfrm>
                <a:off x="932645" y="3699786"/>
                <a:ext cx="332452" cy="338554"/>
              </a:xfrm>
              <a:prstGeom prst="rect">
                <a:avLst/>
              </a:prstGeom>
              <a:blipFill>
                <a:blip r:embed="rId27"/>
                <a:stretch>
                  <a:fillRect/>
                </a:stretch>
              </a:blipFill>
            </p:spPr>
            <p:txBody>
              <a:bodyPr/>
              <a:lstStyle/>
              <a:p>
                <a:r>
                  <a:rPr lang="en-CA">
                    <a:noFill/>
                  </a:rPr>
                  <a:t> </a:t>
                </a:r>
              </a:p>
            </p:txBody>
          </p:sp>
        </mc:Fallback>
      </mc:AlternateContent>
    </p:spTree>
    <p:extLst>
      <p:ext uri="{BB962C8B-B14F-4D97-AF65-F5344CB8AC3E}">
        <p14:creationId xmlns:p14="http://schemas.microsoft.com/office/powerpoint/2010/main" val="35745046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Straight Connector 60">
            <a:extLst>
              <a:ext uri="{FF2B5EF4-FFF2-40B4-BE49-F238E27FC236}">
                <a16:creationId xmlns:a16="http://schemas.microsoft.com/office/drawing/2014/main" id="{16722741-9432-4FCA-B388-076258BCCE78}"/>
              </a:ext>
            </a:extLst>
          </p:cNvPr>
          <p:cNvCxnSpPr/>
          <p:nvPr/>
        </p:nvCxnSpPr>
        <p:spPr>
          <a:xfrm>
            <a:off x="9557657" y="2749513"/>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124" name="Straight Connector 123">
            <a:extLst>
              <a:ext uri="{FF2B5EF4-FFF2-40B4-BE49-F238E27FC236}">
                <a16:creationId xmlns:a16="http://schemas.microsoft.com/office/drawing/2014/main" id="{8601AE9B-CD19-414D-8805-4DDD9BB0DA94}"/>
              </a:ext>
            </a:extLst>
          </p:cNvPr>
          <p:cNvCxnSpPr>
            <a:cxnSpLocks/>
          </p:cNvCxnSpPr>
          <p:nvPr/>
        </p:nvCxnSpPr>
        <p:spPr>
          <a:xfrm flipH="1">
            <a:off x="8299707" y="3374271"/>
            <a:ext cx="548261" cy="732805"/>
          </a:xfrm>
          <a:prstGeom prst="line">
            <a:avLst/>
          </a:prstGeom>
          <a:ln w="12700">
            <a:solidFill>
              <a:srgbClr val="C00000"/>
            </a:solidFill>
          </a:ln>
        </p:spPr>
        <p:style>
          <a:lnRef idx="1">
            <a:schemeClr val="dk1"/>
          </a:lnRef>
          <a:fillRef idx="0">
            <a:schemeClr val="dk1"/>
          </a:fillRef>
          <a:effectRef idx="0">
            <a:schemeClr val="dk1"/>
          </a:effectRef>
          <a:fontRef idx="minor">
            <a:schemeClr val="tx1"/>
          </a:fontRef>
        </p:style>
      </p:cxnSp>
      <p:cxnSp>
        <p:nvCxnSpPr>
          <p:cNvPr id="115" name="Straight Connector 114">
            <a:extLst>
              <a:ext uri="{FF2B5EF4-FFF2-40B4-BE49-F238E27FC236}">
                <a16:creationId xmlns:a16="http://schemas.microsoft.com/office/drawing/2014/main" id="{91404973-EDC7-4AAE-AF9E-94CB39995D03}"/>
              </a:ext>
            </a:extLst>
          </p:cNvPr>
          <p:cNvCxnSpPr>
            <a:cxnSpLocks/>
          </p:cNvCxnSpPr>
          <p:nvPr/>
        </p:nvCxnSpPr>
        <p:spPr>
          <a:xfrm flipH="1">
            <a:off x="7898958" y="3166618"/>
            <a:ext cx="697299" cy="946442"/>
          </a:xfrm>
          <a:prstGeom prst="line">
            <a:avLst/>
          </a:prstGeom>
          <a:ln w="12700">
            <a:solidFill>
              <a:srgbClr val="C00000"/>
            </a:solidFill>
          </a:ln>
        </p:spPr>
        <p:style>
          <a:lnRef idx="1">
            <a:schemeClr val="dk1"/>
          </a:lnRef>
          <a:fillRef idx="0">
            <a:schemeClr val="dk1"/>
          </a:fillRef>
          <a:effectRef idx="0">
            <a:schemeClr val="dk1"/>
          </a:effectRef>
          <a:fontRef idx="minor">
            <a:schemeClr val="tx1"/>
          </a:fontRef>
        </p:style>
      </p:cxnSp>
      <p:cxnSp>
        <p:nvCxnSpPr>
          <p:cNvPr id="114" name="Straight Connector 113">
            <a:extLst>
              <a:ext uri="{FF2B5EF4-FFF2-40B4-BE49-F238E27FC236}">
                <a16:creationId xmlns:a16="http://schemas.microsoft.com/office/drawing/2014/main" id="{1CCA1F6F-2D12-4C3F-83FE-43A18FE0C136}"/>
              </a:ext>
            </a:extLst>
          </p:cNvPr>
          <p:cNvCxnSpPr>
            <a:cxnSpLocks/>
          </p:cNvCxnSpPr>
          <p:nvPr/>
        </p:nvCxnSpPr>
        <p:spPr>
          <a:xfrm flipH="1">
            <a:off x="7626430" y="2944399"/>
            <a:ext cx="735748" cy="991247"/>
          </a:xfrm>
          <a:prstGeom prst="line">
            <a:avLst/>
          </a:prstGeom>
          <a:ln w="12700">
            <a:solidFill>
              <a:srgbClr val="C00000"/>
            </a:solidFill>
          </a:ln>
        </p:spPr>
        <p:style>
          <a:lnRef idx="1">
            <a:schemeClr val="dk1"/>
          </a:lnRef>
          <a:fillRef idx="0">
            <a:schemeClr val="dk1"/>
          </a:fillRef>
          <a:effectRef idx="0">
            <a:schemeClr val="dk1"/>
          </a:effectRef>
          <a:fontRef idx="minor">
            <a:schemeClr val="tx1"/>
          </a:fontRef>
        </p:style>
      </p:cxnSp>
      <p:cxnSp>
        <p:nvCxnSpPr>
          <p:cNvPr id="126" name="Straight Connector 125">
            <a:extLst>
              <a:ext uri="{FF2B5EF4-FFF2-40B4-BE49-F238E27FC236}">
                <a16:creationId xmlns:a16="http://schemas.microsoft.com/office/drawing/2014/main" id="{2DD53F58-AE46-4DF4-B476-5D70460DC251}"/>
              </a:ext>
            </a:extLst>
          </p:cNvPr>
          <p:cNvCxnSpPr>
            <a:cxnSpLocks/>
          </p:cNvCxnSpPr>
          <p:nvPr/>
        </p:nvCxnSpPr>
        <p:spPr>
          <a:xfrm flipH="1">
            <a:off x="7620553" y="2739614"/>
            <a:ext cx="515079" cy="687579"/>
          </a:xfrm>
          <a:prstGeom prst="line">
            <a:avLst/>
          </a:prstGeom>
          <a:ln w="12700">
            <a:solidFill>
              <a:srgbClr val="C00000"/>
            </a:solidFill>
          </a:ln>
        </p:spPr>
        <p:style>
          <a:lnRef idx="1">
            <a:schemeClr val="dk1"/>
          </a:lnRef>
          <a:fillRef idx="0">
            <a:schemeClr val="dk1"/>
          </a:fillRef>
          <a:effectRef idx="0">
            <a:schemeClr val="dk1"/>
          </a:effectRef>
          <a:fontRef idx="minor">
            <a:schemeClr val="tx1"/>
          </a:fontRef>
        </p:style>
      </p:cxnSp>
      <p:sp>
        <p:nvSpPr>
          <p:cNvPr id="80" name="Title 1">
            <a:extLst>
              <a:ext uri="{FF2B5EF4-FFF2-40B4-BE49-F238E27FC236}">
                <a16:creationId xmlns:a16="http://schemas.microsoft.com/office/drawing/2014/main" id="{19D6D794-64E4-435B-9626-FE30A6BD1437}"/>
              </a:ext>
            </a:extLst>
          </p:cNvPr>
          <p:cNvSpPr>
            <a:spLocks noGrp="1"/>
          </p:cNvSpPr>
          <p:nvPr>
            <p:ph type="title"/>
          </p:nvPr>
        </p:nvSpPr>
        <p:spPr>
          <a:xfrm>
            <a:off x="5438274" y="333375"/>
            <a:ext cx="5913939" cy="1366838"/>
          </a:xfrm>
        </p:spPr>
        <p:txBody>
          <a:bodyPr/>
          <a:lstStyle/>
          <a:p>
            <a:r>
              <a:rPr lang="en-US" dirty="0">
                <a:solidFill>
                  <a:srgbClr val="2F2873"/>
                </a:solidFill>
              </a:rPr>
              <a:t>Questions</a:t>
            </a:r>
          </a:p>
        </p:txBody>
      </p:sp>
      <p:sp>
        <p:nvSpPr>
          <p:cNvPr id="34817" name="Rectangle 1"/>
          <p:cNvSpPr>
            <a:spLocks noChangeArrowheads="1"/>
          </p:cNvSpPr>
          <p:nvPr/>
        </p:nvSpPr>
        <p:spPr bwMode="auto">
          <a:xfrm>
            <a:off x="5438274" y="1809192"/>
            <a:ext cx="5913939" cy="4213225"/>
          </a:xfrm>
          <a:prstGeom prst="rect">
            <a:avLst/>
          </a:prstGeom>
        </p:spPr>
        <p:txBody>
          <a:bodyPr vert="horz" lIns="91440" tIns="45720" rIns="91440" bIns="45720" rtlCol="0">
            <a:prstTxWarp prst="textNoShape">
              <a:avLst/>
            </a:prstTxWarp>
            <a:normAutofit/>
          </a:bodyPr>
          <a:lstStyle/>
          <a:p>
            <a:pPr>
              <a:lnSpc>
                <a:spcPct val="90000"/>
              </a:lnSpc>
              <a:spcBef>
                <a:spcPts val="1000"/>
              </a:spcBef>
              <a:spcAft>
                <a:spcPts val="3000"/>
              </a:spcAft>
            </a:pPr>
            <a:r>
              <a:rPr lang="en-CA" dirty="0">
                <a:latin typeface="PT Serif" panose="020A0603040505020204" pitchFamily="18" charset="77"/>
              </a:rPr>
              <a:t>In each of the following cases, indicate the optimal choice (</a:t>
            </a:r>
            <a:r>
              <a:rPr lang="en-CA" i="1" dirty="0">
                <a:latin typeface="PT Serif" panose="020A0603040505020204" pitchFamily="18" charset="77"/>
              </a:rPr>
              <a:t>BL</a:t>
            </a:r>
            <a:r>
              <a:rPr lang="en-CA" dirty="0">
                <a:latin typeface="PT Serif" panose="020A0603040505020204" pitchFamily="18" charset="77"/>
              </a:rPr>
              <a:t> = black; indifference curves = red).</a:t>
            </a:r>
            <a:endParaRPr lang="en-US" dirty="0">
              <a:latin typeface="PT Serif" panose="020A0603040505020204" pitchFamily="18" charset="0"/>
            </a:endParaRPr>
          </a:p>
          <a:p>
            <a:pPr>
              <a:lnSpc>
                <a:spcPct val="90000"/>
              </a:lnSpc>
              <a:spcBef>
                <a:spcPts val="1000"/>
              </a:spcBef>
              <a:spcAft>
                <a:spcPts val="3000"/>
              </a:spcAft>
            </a:pPr>
            <a:r>
              <a:rPr lang="en-US" sz="1900" kern="1200" dirty="0">
                <a:latin typeface="PT Serif" panose="020A0603040505020204" pitchFamily="18" charset="77"/>
                <a:ea typeface="+mn-ea"/>
                <a:cs typeface="+mn-cs"/>
              </a:rPr>
              <a:t>	</a:t>
            </a:r>
          </a:p>
          <a:p>
            <a:pPr>
              <a:lnSpc>
                <a:spcPct val="90000"/>
              </a:lnSpc>
              <a:spcBef>
                <a:spcPts val="1000"/>
              </a:spcBef>
            </a:pPr>
            <a:endParaRPr lang="en-US" sz="1900" b="1" kern="1200" dirty="0">
              <a:latin typeface="PT Serif" panose="020A0603040505020204" pitchFamily="18" charset="77"/>
              <a:ea typeface="+mn-ea"/>
              <a:cs typeface="+mn-cs"/>
            </a:endParaRPr>
          </a:p>
        </p:txBody>
      </p:sp>
      <p:pic>
        <p:nvPicPr>
          <p:cNvPr id="3" name="Picture 2" descr="Logo, icon&#10;&#10;Description automatically generated">
            <a:extLst>
              <a:ext uri="{FF2B5EF4-FFF2-40B4-BE49-F238E27FC236}">
                <a16:creationId xmlns:a16="http://schemas.microsoft.com/office/drawing/2014/main" id="{394DD858-4B90-D249-A65B-7092417F3BF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39787" y="1087651"/>
            <a:ext cx="3090529" cy="4219149"/>
          </a:xfrm>
          <a:prstGeom prst="rect">
            <a:avLst/>
          </a:prstGeom>
          <a:noFill/>
        </p:spPr>
      </p:pic>
      <p:sp>
        <p:nvSpPr>
          <p:cNvPr id="40970" name="Rectangle 10"/>
          <p:cNvSpPr>
            <a:spLocks noChangeArrowheads="1"/>
          </p:cNvSpPr>
          <p:nvPr/>
        </p:nvSpPr>
        <p:spPr bwMode="auto">
          <a:xfrm>
            <a:off x="9290050" y="6484938"/>
            <a:ext cx="237566" cy="369332"/>
          </a:xfrm>
          <a:prstGeom prst="rect">
            <a:avLst/>
          </a:prstGeom>
          <a:noFill/>
          <a:ln w="9525">
            <a:noFill/>
            <a:miter lim="800000"/>
            <a:headEnd/>
            <a:tailEnd/>
          </a:ln>
          <a:effectLst/>
        </p:spPr>
        <p:txBody>
          <a:bodyPr wrap="none">
            <a:prstTxWarp prst="textNoShape">
              <a:avLst/>
            </a:prstTxWarp>
            <a:spAutoFit/>
          </a:bodyPr>
          <a:lstStyle/>
          <a:p>
            <a:pPr>
              <a:spcAft>
                <a:spcPts val="600"/>
              </a:spcAft>
            </a:pPr>
            <a:r>
              <a:rPr lang="en-US" dirty="0"/>
              <a:t> </a:t>
            </a:r>
          </a:p>
        </p:txBody>
      </p:sp>
      <p:cxnSp>
        <p:nvCxnSpPr>
          <p:cNvPr id="30" name="Straight Connector 29">
            <a:extLst>
              <a:ext uri="{FF2B5EF4-FFF2-40B4-BE49-F238E27FC236}">
                <a16:creationId xmlns:a16="http://schemas.microsoft.com/office/drawing/2014/main" id="{3A2E0A40-BEC2-479F-B5CF-344C53316029}"/>
              </a:ext>
            </a:extLst>
          </p:cNvPr>
          <p:cNvCxnSpPr/>
          <p:nvPr/>
        </p:nvCxnSpPr>
        <p:spPr>
          <a:xfrm>
            <a:off x="5621493" y="2752825"/>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05173923-C175-46F1-95ED-130D74B04435}"/>
              </a:ext>
            </a:extLst>
          </p:cNvPr>
          <p:cNvCxnSpPr>
            <a:cxnSpLocks/>
          </p:cNvCxnSpPr>
          <p:nvPr/>
        </p:nvCxnSpPr>
        <p:spPr>
          <a:xfrm rot="5400000">
            <a:off x="6292128" y="3441604"/>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1272BF05-8CD0-4B3A-8795-AE1AF967CD56}"/>
              </a:ext>
            </a:extLst>
          </p:cNvPr>
          <p:cNvCxnSpPr/>
          <p:nvPr/>
        </p:nvCxnSpPr>
        <p:spPr>
          <a:xfrm>
            <a:off x="5613448" y="3422832"/>
            <a:ext cx="680162" cy="68877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8086B38-CBF6-4651-A0C9-6985C57D519D}"/>
              </a:ext>
            </a:extLst>
          </p:cNvPr>
          <p:cNvCxnSpPr/>
          <p:nvPr/>
        </p:nvCxnSpPr>
        <p:spPr>
          <a:xfrm>
            <a:off x="5840568" y="2756679"/>
            <a:ext cx="0" cy="1360323"/>
          </a:xfrm>
          <a:prstGeom prst="line">
            <a:avLst/>
          </a:prstGeom>
          <a:ln w="12700">
            <a:solidFill>
              <a:srgbClr val="C00000"/>
            </a:solidFill>
          </a:ln>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E1268546-EACB-4091-BE45-C993A44A35E4}"/>
              </a:ext>
            </a:extLst>
          </p:cNvPr>
          <p:cNvCxnSpPr/>
          <p:nvPr/>
        </p:nvCxnSpPr>
        <p:spPr>
          <a:xfrm>
            <a:off x="6069171" y="2753421"/>
            <a:ext cx="0" cy="1360323"/>
          </a:xfrm>
          <a:prstGeom prst="line">
            <a:avLst/>
          </a:prstGeom>
          <a:ln w="12700">
            <a:solidFill>
              <a:srgbClr val="C00000"/>
            </a:solidFill>
          </a:ln>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307AC965-2697-41EF-84D1-724DAB83DC6E}"/>
              </a:ext>
            </a:extLst>
          </p:cNvPr>
          <p:cNvCxnSpPr/>
          <p:nvPr/>
        </p:nvCxnSpPr>
        <p:spPr>
          <a:xfrm>
            <a:off x="6293013" y="2756664"/>
            <a:ext cx="0" cy="1360323"/>
          </a:xfrm>
          <a:prstGeom prst="line">
            <a:avLst/>
          </a:prstGeom>
          <a:ln w="12700">
            <a:solidFill>
              <a:srgbClr val="C00000"/>
            </a:solidFill>
          </a:ln>
        </p:spPr>
        <p:style>
          <a:lnRef idx="1">
            <a:schemeClr val="dk1"/>
          </a:lnRef>
          <a:fillRef idx="0">
            <a:schemeClr val="dk1"/>
          </a:fillRef>
          <a:effectRef idx="0">
            <a:schemeClr val="dk1"/>
          </a:effectRef>
          <a:fontRef idx="minor">
            <a:schemeClr val="tx1"/>
          </a:fontRef>
        </p:style>
      </p:cxnSp>
      <p:sp>
        <p:nvSpPr>
          <p:cNvPr id="36" name="Flowchart: Connector 35">
            <a:extLst>
              <a:ext uri="{FF2B5EF4-FFF2-40B4-BE49-F238E27FC236}">
                <a16:creationId xmlns:a16="http://schemas.microsoft.com/office/drawing/2014/main" id="{84799D27-7C0B-41C3-AD4A-EB37B5239890}"/>
              </a:ext>
            </a:extLst>
          </p:cNvPr>
          <p:cNvSpPr/>
          <p:nvPr/>
        </p:nvSpPr>
        <p:spPr>
          <a:xfrm rot="21356422" flipV="1">
            <a:off x="6270519" y="4095051"/>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cxnSp>
        <p:nvCxnSpPr>
          <p:cNvPr id="39" name="Straight Connector 38">
            <a:extLst>
              <a:ext uri="{FF2B5EF4-FFF2-40B4-BE49-F238E27FC236}">
                <a16:creationId xmlns:a16="http://schemas.microsoft.com/office/drawing/2014/main" id="{8BCCD72B-7DEF-480C-9ECC-B44F5A1028A2}"/>
              </a:ext>
            </a:extLst>
          </p:cNvPr>
          <p:cNvCxnSpPr>
            <a:cxnSpLocks/>
          </p:cNvCxnSpPr>
          <p:nvPr/>
        </p:nvCxnSpPr>
        <p:spPr>
          <a:xfrm rot="5400000">
            <a:off x="6296129" y="5487901"/>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3C9260DE-6E81-42CA-B72C-51F986D71763}"/>
              </a:ext>
            </a:extLst>
          </p:cNvPr>
          <p:cNvCxnSpPr>
            <a:cxnSpLocks/>
          </p:cNvCxnSpPr>
          <p:nvPr/>
        </p:nvCxnSpPr>
        <p:spPr>
          <a:xfrm>
            <a:off x="9548265" y="3096115"/>
            <a:ext cx="918283" cy="101694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92402CEC-115A-46FA-B0C8-0EA4594CFB2B}"/>
              </a:ext>
            </a:extLst>
          </p:cNvPr>
          <p:cNvCxnSpPr>
            <a:cxnSpLocks/>
          </p:cNvCxnSpPr>
          <p:nvPr/>
        </p:nvCxnSpPr>
        <p:spPr>
          <a:xfrm rot="5400000">
            <a:off x="8292414" y="5488576"/>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A79D5314-813E-4450-8FEC-8AD73C28FA54}"/>
              </a:ext>
            </a:extLst>
          </p:cNvPr>
          <p:cNvCxnSpPr/>
          <p:nvPr/>
        </p:nvCxnSpPr>
        <p:spPr>
          <a:xfrm>
            <a:off x="9568060" y="4802954"/>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88" name="Straight Connector 87">
            <a:extLst>
              <a:ext uri="{FF2B5EF4-FFF2-40B4-BE49-F238E27FC236}">
                <a16:creationId xmlns:a16="http://schemas.microsoft.com/office/drawing/2014/main" id="{A5961982-3AAE-4F6B-9651-FED6AAA0F9F9}"/>
              </a:ext>
            </a:extLst>
          </p:cNvPr>
          <p:cNvCxnSpPr>
            <a:cxnSpLocks/>
          </p:cNvCxnSpPr>
          <p:nvPr/>
        </p:nvCxnSpPr>
        <p:spPr>
          <a:xfrm rot="5400000">
            <a:off x="10243458" y="5486971"/>
            <a:ext cx="0" cy="1360323"/>
          </a:xfrm>
          <a:prstGeom prst="line">
            <a:avLst/>
          </a:prstGeom>
          <a:ln w="12700"/>
        </p:spPr>
        <p:style>
          <a:lnRef idx="1">
            <a:schemeClr val="dk1"/>
          </a:lnRef>
          <a:fillRef idx="0">
            <a:schemeClr val="dk1"/>
          </a:fillRef>
          <a:effectRef idx="0">
            <a:schemeClr val="dk1"/>
          </a:effectRef>
          <a:fontRef idx="minor">
            <a:schemeClr val="tx1"/>
          </a:fontRef>
        </p:style>
      </p:cxnSp>
      <p:sp>
        <p:nvSpPr>
          <p:cNvPr id="29" name="Flowchart: Connector 28">
            <a:extLst>
              <a:ext uri="{FF2B5EF4-FFF2-40B4-BE49-F238E27FC236}">
                <a16:creationId xmlns:a16="http://schemas.microsoft.com/office/drawing/2014/main" id="{669F8E46-82FE-4751-B40A-156170D005CF}"/>
              </a:ext>
            </a:extLst>
          </p:cNvPr>
          <p:cNvSpPr/>
          <p:nvPr/>
        </p:nvSpPr>
        <p:spPr>
          <a:xfrm rot="21356422" flipV="1">
            <a:off x="6047562" y="3864032"/>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94" name="Flowchart: Connector 93">
            <a:extLst>
              <a:ext uri="{FF2B5EF4-FFF2-40B4-BE49-F238E27FC236}">
                <a16:creationId xmlns:a16="http://schemas.microsoft.com/office/drawing/2014/main" id="{D024E705-BF13-41E9-A128-C087CAA88C4A}"/>
              </a:ext>
            </a:extLst>
          </p:cNvPr>
          <p:cNvSpPr/>
          <p:nvPr/>
        </p:nvSpPr>
        <p:spPr>
          <a:xfrm rot="21356422" flipV="1">
            <a:off x="5818960" y="3635356"/>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mc:AlternateContent xmlns:mc="http://schemas.openxmlformats.org/markup-compatibility/2006" xmlns:a14="http://schemas.microsoft.com/office/drawing/2010/main">
        <mc:Choice Requires="a14">
          <p:sp>
            <p:nvSpPr>
              <p:cNvPr id="95" name="TextBox 94">
                <a:extLst>
                  <a:ext uri="{FF2B5EF4-FFF2-40B4-BE49-F238E27FC236}">
                    <a16:creationId xmlns:a16="http://schemas.microsoft.com/office/drawing/2014/main" id="{1629E7CF-0FF1-4BF8-8AA3-DB9BFA9F6D01}"/>
                  </a:ext>
                </a:extLst>
              </p:cNvPr>
              <p:cNvSpPr txBox="1"/>
              <p:nvPr/>
            </p:nvSpPr>
            <p:spPr>
              <a:xfrm>
                <a:off x="6781717" y="4066114"/>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𝑋</m:t>
                      </m:r>
                    </m:oMath>
                  </m:oMathPara>
                </a14:m>
                <a:endParaRPr lang="en-CA" sz="1200" dirty="0"/>
              </a:p>
            </p:txBody>
          </p:sp>
        </mc:Choice>
        <mc:Fallback xmlns="">
          <p:sp>
            <p:nvSpPr>
              <p:cNvPr id="95" name="TextBox 94">
                <a:extLst>
                  <a:ext uri="{FF2B5EF4-FFF2-40B4-BE49-F238E27FC236}">
                    <a16:creationId xmlns:a16="http://schemas.microsoft.com/office/drawing/2014/main" id="{1629E7CF-0FF1-4BF8-8AA3-DB9BFA9F6D01}"/>
                  </a:ext>
                </a:extLst>
              </p:cNvPr>
              <p:cNvSpPr txBox="1">
                <a:spLocks noRot="1" noChangeAspect="1" noMove="1" noResize="1" noEditPoints="1" noAdjustHandles="1" noChangeArrowheads="1" noChangeShapeType="1" noTextEdit="1"/>
              </p:cNvSpPr>
              <p:nvPr/>
            </p:nvSpPr>
            <p:spPr>
              <a:xfrm>
                <a:off x="6781717" y="4066114"/>
                <a:ext cx="289560" cy="276999"/>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6" name="TextBox 95">
                <a:extLst>
                  <a:ext uri="{FF2B5EF4-FFF2-40B4-BE49-F238E27FC236}">
                    <a16:creationId xmlns:a16="http://schemas.microsoft.com/office/drawing/2014/main" id="{3581FF8F-65E8-4C2A-A828-5B8986CB1EE0}"/>
                  </a:ext>
                </a:extLst>
              </p:cNvPr>
              <p:cNvSpPr txBox="1"/>
              <p:nvPr/>
            </p:nvSpPr>
            <p:spPr>
              <a:xfrm>
                <a:off x="5401747" y="2670700"/>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𝑌</m:t>
                      </m:r>
                    </m:oMath>
                  </m:oMathPara>
                </a14:m>
                <a:endParaRPr lang="en-CA" sz="1200" dirty="0"/>
              </a:p>
            </p:txBody>
          </p:sp>
        </mc:Choice>
        <mc:Fallback xmlns="">
          <p:sp>
            <p:nvSpPr>
              <p:cNvPr id="96" name="TextBox 95">
                <a:extLst>
                  <a:ext uri="{FF2B5EF4-FFF2-40B4-BE49-F238E27FC236}">
                    <a16:creationId xmlns:a16="http://schemas.microsoft.com/office/drawing/2014/main" id="{3581FF8F-65E8-4C2A-A828-5B8986CB1EE0}"/>
                  </a:ext>
                </a:extLst>
              </p:cNvPr>
              <p:cNvSpPr txBox="1">
                <a:spLocks noRot="1" noChangeAspect="1" noMove="1" noResize="1" noEditPoints="1" noAdjustHandles="1" noChangeArrowheads="1" noChangeShapeType="1" noTextEdit="1"/>
              </p:cNvSpPr>
              <p:nvPr/>
            </p:nvSpPr>
            <p:spPr>
              <a:xfrm>
                <a:off x="5401747" y="2670700"/>
                <a:ext cx="289560" cy="276999"/>
              </a:xfrm>
              <a:prstGeom prst="rect">
                <a:avLst/>
              </a:prstGeom>
              <a:blipFill>
                <a:blip r:embed="rId6"/>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6" name="TextBox 105">
                <a:extLst>
                  <a:ext uri="{FF2B5EF4-FFF2-40B4-BE49-F238E27FC236}">
                    <a16:creationId xmlns:a16="http://schemas.microsoft.com/office/drawing/2014/main" id="{4AA3331A-5E21-4DC2-9928-44E842D81C37}"/>
                  </a:ext>
                </a:extLst>
              </p:cNvPr>
              <p:cNvSpPr txBox="1"/>
              <p:nvPr/>
            </p:nvSpPr>
            <p:spPr>
              <a:xfrm>
                <a:off x="5777231" y="3428387"/>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𝐵</m:t>
                      </m:r>
                    </m:oMath>
                  </m:oMathPara>
                </a14:m>
                <a:endParaRPr lang="en-CA" sz="1200" dirty="0"/>
              </a:p>
            </p:txBody>
          </p:sp>
        </mc:Choice>
        <mc:Fallback xmlns="">
          <p:sp>
            <p:nvSpPr>
              <p:cNvPr id="106" name="TextBox 105">
                <a:extLst>
                  <a:ext uri="{FF2B5EF4-FFF2-40B4-BE49-F238E27FC236}">
                    <a16:creationId xmlns:a16="http://schemas.microsoft.com/office/drawing/2014/main" id="{4AA3331A-5E21-4DC2-9928-44E842D81C37}"/>
                  </a:ext>
                </a:extLst>
              </p:cNvPr>
              <p:cNvSpPr txBox="1">
                <a:spLocks noRot="1" noChangeAspect="1" noMove="1" noResize="1" noEditPoints="1" noAdjustHandles="1" noChangeArrowheads="1" noChangeShapeType="1" noTextEdit="1"/>
              </p:cNvSpPr>
              <p:nvPr/>
            </p:nvSpPr>
            <p:spPr>
              <a:xfrm>
                <a:off x="5777231" y="3428387"/>
                <a:ext cx="289560" cy="276999"/>
              </a:xfrm>
              <a:prstGeom prst="rect">
                <a:avLst/>
              </a:prstGeom>
              <a:blipFill>
                <a:blip r:embed="rId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7" name="TextBox 106">
                <a:extLst>
                  <a:ext uri="{FF2B5EF4-FFF2-40B4-BE49-F238E27FC236}">
                    <a16:creationId xmlns:a16="http://schemas.microsoft.com/office/drawing/2014/main" id="{D7EC3423-45D8-446C-8140-B6BF5EE32CEB}"/>
                  </a:ext>
                </a:extLst>
              </p:cNvPr>
              <p:cNvSpPr txBox="1"/>
              <p:nvPr/>
            </p:nvSpPr>
            <p:spPr>
              <a:xfrm>
                <a:off x="5999872" y="3657810"/>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𝐶</m:t>
                      </m:r>
                    </m:oMath>
                  </m:oMathPara>
                </a14:m>
                <a:endParaRPr lang="en-CA" sz="1200" dirty="0"/>
              </a:p>
            </p:txBody>
          </p:sp>
        </mc:Choice>
        <mc:Fallback xmlns="">
          <p:sp>
            <p:nvSpPr>
              <p:cNvPr id="107" name="TextBox 106">
                <a:extLst>
                  <a:ext uri="{FF2B5EF4-FFF2-40B4-BE49-F238E27FC236}">
                    <a16:creationId xmlns:a16="http://schemas.microsoft.com/office/drawing/2014/main" id="{D7EC3423-45D8-446C-8140-B6BF5EE32CEB}"/>
                  </a:ext>
                </a:extLst>
              </p:cNvPr>
              <p:cNvSpPr txBox="1">
                <a:spLocks noRot="1" noChangeAspect="1" noMove="1" noResize="1" noEditPoints="1" noAdjustHandles="1" noChangeArrowheads="1" noChangeShapeType="1" noTextEdit="1"/>
              </p:cNvSpPr>
              <p:nvPr/>
            </p:nvSpPr>
            <p:spPr>
              <a:xfrm>
                <a:off x="5999872" y="3657810"/>
                <a:ext cx="289560" cy="276999"/>
              </a:xfrm>
              <a:prstGeom prst="rect">
                <a:avLst/>
              </a:prstGeom>
              <a:blipFill>
                <a:blip r:embed="rId8"/>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8" name="TextBox 107">
                <a:extLst>
                  <a:ext uri="{FF2B5EF4-FFF2-40B4-BE49-F238E27FC236}">
                    <a16:creationId xmlns:a16="http://schemas.microsoft.com/office/drawing/2014/main" id="{3E8D6CB8-71B7-41B5-91C2-38D264DF8A67}"/>
                  </a:ext>
                </a:extLst>
              </p:cNvPr>
              <p:cNvSpPr txBox="1"/>
              <p:nvPr/>
            </p:nvSpPr>
            <p:spPr>
              <a:xfrm>
                <a:off x="6232767" y="3897869"/>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𝐷</m:t>
                      </m:r>
                    </m:oMath>
                  </m:oMathPara>
                </a14:m>
                <a:endParaRPr lang="en-CA" sz="1200" dirty="0"/>
              </a:p>
            </p:txBody>
          </p:sp>
        </mc:Choice>
        <mc:Fallback xmlns="">
          <p:sp>
            <p:nvSpPr>
              <p:cNvPr id="108" name="TextBox 107">
                <a:extLst>
                  <a:ext uri="{FF2B5EF4-FFF2-40B4-BE49-F238E27FC236}">
                    <a16:creationId xmlns:a16="http://schemas.microsoft.com/office/drawing/2014/main" id="{3E8D6CB8-71B7-41B5-91C2-38D264DF8A67}"/>
                  </a:ext>
                </a:extLst>
              </p:cNvPr>
              <p:cNvSpPr txBox="1">
                <a:spLocks noRot="1" noChangeAspect="1" noMove="1" noResize="1" noEditPoints="1" noAdjustHandles="1" noChangeArrowheads="1" noChangeShapeType="1" noTextEdit="1"/>
              </p:cNvSpPr>
              <p:nvPr/>
            </p:nvSpPr>
            <p:spPr>
              <a:xfrm>
                <a:off x="6232767" y="3897869"/>
                <a:ext cx="289560" cy="276999"/>
              </a:xfrm>
              <a:prstGeom prst="rect">
                <a:avLst/>
              </a:prstGeom>
              <a:blipFill>
                <a:blip r:embed="rId9"/>
                <a:stretch>
                  <a:fillRect/>
                </a:stretch>
              </a:blipFill>
            </p:spPr>
            <p:txBody>
              <a:bodyPr/>
              <a:lstStyle/>
              <a:p>
                <a:r>
                  <a:rPr lang="en-CA">
                    <a:noFill/>
                  </a:rPr>
                  <a:t> </a:t>
                </a:r>
              </a:p>
            </p:txBody>
          </p:sp>
        </mc:Fallback>
      </mc:AlternateContent>
      <p:sp>
        <p:nvSpPr>
          <p:cNvPr id="110" name="TextBox 109">
            <a:extLst>
              <a:ext uri="{FF2B5EF4-FFF2-40B4-BE49-F238E27FC236}">
                <a16:creationId xmlns:a16="http://schemas.microsoft.com/office/drawing/2014/main" id="{E1E8B79D-9B5E-4012-84B9-ACD18B067A02}"/>
              </a:ext>
            </a:extLst>
          </p:cNvPr>
          <p:cNvSpPr txBox="1"/>
          <p:nvPr/>
        </p:nvSpPr>
        <p:spPr>
          <a:xfrm>
            <a:off x="5812134" y="2449918"/>
            <a:ext cx="970169" cy="276999"/>
          </a:xfrm>
          <a:custGeom>
            <a:avLst/>
            <a:gdLst>
              <a:gd name="connsiteX0" fmla="*/ 0 w 970169"/>
              <a:gd name="connsiteY0" fmla="*/ 0 h 276999"/>
              <a:gd name="connsiteX1" fmla="*/ 970169 w 970169"/>
              <a:gd name="connsiteY1" fmla="*/ 0 h 276999"/>
              <a:gd name="connsiteX2" fmla="*/ 970169 w 970169"/>
              <a:gd name="connsiteY2" fmla="*/ 276999 h 276999"/>
              <a:gd name="connsiteX3" fmla="*/ 0 w 970169"/>
              <a:gd name="connsiteY3" fmla="*/ 276999 h 276999"/>
              <a:gd name="connsiteX4" fmla="*/ 0 w 970169"/>
              <a:gd name="connsiteY4" fmla="*/ 0 h 27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69" h="276999" extrusionOk="0">
                <a:moveTo>
                  <a:pt x="0" y="0"/>
                </a:moveTo>
                <a:cubicBezTo>
                  <a:pt x="225870" y="76493"/>
                  <a:pt x="596102" y="11667"/>
                  <a:pt x="970169" y="0"/>
                </a:cubicBezTo>
                <a:cubicBezTo>
                  <a:pt x="972139" y="128694"/>
                  <a:pt x="951645" y="156161"/>
                  <a:pt x="970169" y="276999"/>
                </a:cubicBezTo>
                <a:cubicBezTo>
                  <a:pt x="859627" y="219186"/>
                  <a:pt x="254756" y="221411"/>
                  <a:pt x="0" y="276999"/>
                </a:cubicBezTo>
                <a:cubicBezTo>
                  <a:pt x="14772" y="246717"/>
                  <a:pt x="18582" y="119202"/>
                  <a:pt x="0" y="0"/>
                </a:cubicBezTo>
                <a:close/>
              </a:path>
            </a:pathLst>
          </a:custGeom>
          <a:noFill/>
          <a:ln w="19050" cap="flat" cmpd="tri">
            <a:solidFill>
              <a:srgbClr val="292B83"/>
            </a:solidFill>
            <a:extLst>
              <a:ext uri="{C807C97D-BFC1-408E-A445-0C87EB9F89A2}">
                <ask:lineSketchStyleProps xmlns:ask="http://schemas.microsoft.com/office/drawing/2018/sketchyshapes" sd="1011431495">
                  <a:prstGeom prst="rect">
                    <a:avLst/>
                  </a:prstGeom>
                  <ask:type>
                    <ask:lineSketchCurved/>
                  </ask:type>
                </ask:lineSketchStyleProps>
              </a:ext>
            </a:extLst>
          </a:ln>
        </p:spPr>
        <p:txBody>
          <a:bodyPr wrap="square">
            <a:spAutoFit/>
          </a:bodyPr>
          <a:lstStyle/>
          <a:p>
            <a:pPr algn="ctr"/>
            <a:r>
              <a:rPr lang="en-CA" sz="1200" dirty="0"/>
              <a:t>Example  I</a:t>
            </a:r>
          </a:p>
        </p:txBody>
      </p:sp>
      <p:cxnSp>
        <p:nvCxnSpPr>
          <p:cNvPr id="111" name="Straight Connector 110">
            <a:extLst>
              <a:ext uri="{FF2B5EF4-FFF2-40B4-BE49-F238E27FC236}">
                <a16:creationId xmlns:a16="http://schemas.microsoft.com/office/drawing/2014/main" id="{DA71743C-C841-4189-B806-47ABD6A788FD}"/>
              </a:ext>
            </a:extLst>
          </p:cNvPr>
          <p:cNvCxnSpPr/>
          <p:nvPr/>
        </p:nvCxnSpPr>
        <p:spPr>
          <a:xfrm>
            <a:off x="7615039" y="2755130"/>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6FDA2328-4FB4-4270-B4BF-EBE52FC747D3}"/>
              </a:ext>
            </a:extLst>
          </p:cNvPr>
          <p:cNvCxnSpPr>
            <a:cxnSpLocks/>
          </p:cNvCxnSpPr>
          <p:nvPr/>
        </p:nvCxnSpPr>
        <p:spPr>
          <a:xfrm rot="5400000">
            <a:off x="8290425" y="3432078"/>
            <a:ext cx="0" cy="1360323"/>
          </a:xfrm>
          <a:prstGeom prst="line">
            <a:avLst/>
          </a:prstGeom>
          <a:ln w="12700"/>
        </p:spPr>
        <p:style>
          <a:lnRef idx="1">
            <a:schemeClr val="dk1"/>
          </a:lnRef>
          <a:fillRef idx="0">
            <a:schemeClr val="dk1"/>
          </a:fillRef>
          <a:effectRef idx="0">
            <a:schemeClr val="dk1"/>
          </a:effectRef>
          <a:fontRef idx="minor">
            <a:schemeClr val="tx1"/>
          </a:fontRef>
        </p:style>
      </p:cxnSp>
      <p:sp>
        <p:nvSpPr>
          <p:cNvPr id="117" name="Flowchart: Connector 116">
            <a:extLst>
              <a:ext uri="{FF2B5EF4-FFF2-40B4-BE49-F238E27FC236}">
                <a16:creationId xmlns:a16="http://schemas.microsoft.com/office/drawing/2014/main" id="{5274457B-057B-4246-B5E1-53BFB1414EF8}"/>
              </a:ext>
            </a:extLst>
          </p:cNvPr>
          <p:cNvSpPr/>
          <p:nvPr/>
        </p:nvSpPr>
        <p:spPr>
          <a:xfrm rot="21356422" flipV="1">
            <a:off x="8273579" y="4085525"/>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18" name="Flowchart: Connector 117">
            <a:extLst>
              <a:ext uri="{FF2B5EF4-FFF2-40B4-BE49-F238E27FC236}">
                <a16:creationId xmlns:a16="http://schemas.microsoft.com/office/drawing/2014/main" id="{9FD4672A-277E-4011-A70B-9C45D4BDA269}"/>
              </a:ext>
            </a:extLst>
          </p:cNvPr>
          <p:cNvSpPr/>
          <p:nvPr/>
        </p:nvSpPr>
        <p:spPr>
          <a:xfrm rot="21356422" flipV="1">
            <a:off x="8050622" y="3854506"/>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19" name="Flowchart: Connector 118">
            <a:extLst>
              <a:ext uri="{FF2B5EF4-FFF2-40B4-BE49-F238E27FC236}">
                <a16:creationId xmlns:a16="http://schemas.microsoft.com/office/drawing/2014/main" id="{D7EE4BFE-A4A8-485D-AF0F-521FA435AEE1}"/>
              </a:ext>
            </a:extLst>
          </p:cNvPr>
          <p:cNvSpPr/>
          <p:nvPr/>
        </p:nvSpPr>
        <p:spPr>
          <a:xfrm rot="21356422" flipV="1">
            <a:off x="7822020" y="3625830"/>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mc:AlternateContent xmlns:mc="http://schemas.openxmlformats.org/markup-compatibility/2006" xmlns:a14="http://schemas.microsoft.com/office/drawing/2010/main">
        <mc:Choice Requires="a14">
          <p:sp>
            <p:nvSpPr>
              <p:cNvPr id="120" name="TextBox 119">
                <a:extLst>
                  <a:ext uri="{FF2B5EF4-FFF2-40B4-BE49-F238E27FC236}">
                    <a16:creationId xmlns:a16="http://schemas.microsoft.com/office/drawing/2014/main" id="{C5C7D1AF-C8EF-46BF-AFB7-C419F7F3C9D9}"/>
                  </a:ext>
                </a:extLst>
              </p:cNvPr>
              <p:cNvSpPr txBox="1"/>
              <p:nvPr/>
            </p:nvSpPr>
            <p:spPr>
              <a:xfrm>
                <a:off x="7581325" y="3236074"/>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𝐴</m:t>
                      </m:r>
                    </m:oMath>
                  </m:oMathPara>
                </a14:m>
                <a:endParaRPr lang="en-CA" sz="1200" dirty="0"/>
              </a:p>
            </p:txBody>
          </p:sp>
        </mc:Choice>
        <mc:Fallback xmlns="">
          <p:sp>
            <p:nvSpPr>
              <p:cNvPr id="120" name="TextBox 119">
                <a:extLst>
                  <a:ext uri="{FF2B5EF4-FFF2-40B4-BE49-F238E27FC236}">
                    <a16:creationId xmlns:a16="http://schemas.microsoft.com/office/drawing/2014/main" id="{C5C7D1AF-C8EF-46BF-AFB7-C419F7F3C9D9}"/>
                  </a:ext>
                </a:extLst>
              </p:cNvPr>
              <p:cNvSpPr txBox="1">
                <a:spLocks noRot="1" noChangeAspect="1" noMove="1" noResize="1" noEditPoints="1" noAdjustHandles="1" noChangeArrowheads="1" noChangeShapeType="1" noTextEdit="1"/>
              </p:cNvSpPr>
              <p:nvPr/>
            </p:nvSpPr>
            <p:spPr>
              <a:xfrm>
                <a:off x="7581325" y="3236074"/>
                <a:ext cx="289560" cy="276999"/>
              </a:xfrm>
              <a:prstGeom prst="rect">
                <a:avLst/>
              </a:prstGeom>
              <a:blipFill>
                <a:blip r:embed="rId10"/>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21" name="TextBox 120">
                <a:extLst>
                  <a:ext uri="{FF2B5EF4-FFF2-40B4-BE49-F238E27FC236}">
                    <a16:creationId xmlns:a16="http://schemas.microsoft.com/office/drawing/2014/main" id="{FD7DCB36-7A5D-42F0-B294-5603E51A3579}"/>
                  </a:ext>
                </a:extLst>
              </p:cNvPr>
              <p:cNvSpPr txBox="1"/>
              <p:nvPr/>
            </p:nvSpPr>
            <p:spPr>
              <a:xfrm>
                <a:off x="7810304" y="3467845"/>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𝐵</m:t>
                      </m:r>
                    </m:oMath>
                  </m:oMathPara>
                </a14:m>
                <a:endParaRPr lang="en-CA" sz="1200" dirty="0"/>
              </a:p>
            </p:txBody>
          </p:sp>
        </mc:Choice>
        <mc:Fallback xmlns="">
          <p:sp>
            <p:nvSpPr>
              <p:cNvPr id="121" name="TextBox 120">
                <a:extLst>
                  <a:ext uri="{FF2B5EF4-FFF2-40B4-BE49-F238E27FC236}">
                    <a16:creationId xmlns:a16="http://schemas.microsoft.com/office/drawing/2014/main" id="{FD7DCB36-7A5D-42F0-B294-5603E51A3579}"/>
                  </a:ext>
                </a:extLst>
              </p:cNvPr>
              <p:cNvSpPr txBox="1">
                <a:spLocks noRot="1" noChangeAspect="1" noMove="1" noResize="1" noEditPoints="1" noAdjustHandles="1" noChangeArrowheads="1" noChangeShapeType="1" noTextEdit="1"/>
              </p:cNvSpPr>
              <p:nvPr/>
            </p:nvSpPr>
            <p:spPr>
              <a:xfrm>
                <a:off x="7810304" y="3467845"/>
                <a:ext cx="289560" cy="276999"/>
              </a:xfrm>
              <a:prstGeom prst="rect">
                <a:avLst/>
              </a:prstGeom>
              <a:blipFill>
                <a:blip r:embed="rId11"/>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22" name="TextBox 121">
                <a:extLst>
                  <a:ext uri="{FF2B5EF4-FFF2-40B4-BE49-F238E27FC236}">
                    <a16:creationId xmlns:a16="http://schemas.microsoft.com/office/drawing/2014/main" id="{BC4C58B5-EA47-4338-BEF8-C386614F5A2C}"/>
                  </a:ext>
                </a:extLst>
              </p:cNvPr>
              <p:cNvSpPr txBox="1"/>
              <p:nvPr/>
            </p:nvSpPr>
            <p:spPr>
              <a:xfrm>
                <a:off x="8043886" y="3701810"/>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𝐶</m:t>
                      </m:r>
                    </m:oMath>
                  </m:oMathPara>
                </a14:m>
                <a:endParaRPr lang="en-CA" sz="1200" dirty="0"/>
              </a:p>
            </p:txBody>
          </p:sp>
        </mc:Choice>
        <mc:Fallback xmlns="">
          <p:sp>
            <p:nvSpPr>
              <p:cNvPr id="122" name="TextBox 121">
                <a:extLst>
                  <a:ext uri="{FF2B5EF4-FFF2-40B4-BE49-F238E27FC236}">
                    <a16:creationId xmlns:a16="http://schemas.microsoft.com/office/drawing/2014/main" id="{BC4C58B5-EA47-4338-BEF8-C386614F5A2C}"/>
                  </a:ext>
                </a:extLst>
              </p:cNvPr>
              <p:cNvSpPr txBox="1">
                <a:spLocks noRot="1" noChangeAspect="1" noMove="1" noResize="1" noEditPoints="1" noAdjustHandles="1" noChangeArrowheads="1" noChangeShapeType="1" noTextEdit="1"/>
              </p:cNvSpPr>
              <p:nvPr/>
            </p:nvSpPr>
            <p:spPr>
              <a:xfrm>
                <a:off x="8043886" y="3701810"/>
                <a:ext cx="289560" cy="276999"/>
              </a:xfrm>
              <a:prstGeom prst="rect">
                <a:avLst/>
              </a:prstGeom>
              <a:blipFill>
                <a:blip r:embed="rId12"/>
                <a:stretch>
                  <a:fillRect/>
                </a:stretch>
              </a:blipFill>
            </p:spPr>
            <p:txBody>
              <a:bodyPr/>
              <a:lstStyle/>
              <a:p>
                <a:r>
                  <a:rPr lang="en-CA">
                    <a:noFill/>
                  </a:rPr>
                  <a:t> </a:t>
                </a:r>
              </a:p>
            </p:txBody>
          </p:sp>
        </mc:Fallback>
      </mc:AlternateContent>
      <p:sp>
        <p:nvSpPr>
          <p:cNvPr id="123" name="TextBox 122">
            <a:extLst>
              <a:ext uri="{FF2B5EF4-FFF2-40B4-BE49-F238E27FC236}">
                <a16:creationId xmlns:a16="http://schemas.microsoft.com/office/drawing/2014/main" id="{9C1F423F-3741-47CC-B42C-EF99729D6353}"/>
              </a:ext>
            </a:extLst>
          </p:cNvPr>
          <p:cNvSpPr txBox="1"/>
          <p:nvPr/>
        </p:nvSpPr>
        <p:spPr>
          <a:xfrm>
            <a:off x="7815194" y="2440392"/>
            <a:ext cx="970169" cy="276999"/>
          </a:xfrm>
          <a:custGeom>
            <a:avLst/>
            <a:gdLst>
              <a:gd name="connsiteX0" fmla="*/ 0 w 970169"/>
              <a:gd name="connsiteY0" fmla="*/ 0 h 276999"/>
              <a:gd name="connsiteX1" fmla="*/ 970169 w 970169"/>
              <a:gd name="connsiteY1" fmla="*/ 0 h 276999"/>
              <a:gd name="connsiteX2" fmla="*/ 970169 w 970169"/>
              <a:gd name="connsiteY2" fmla="*/ 276999 h 276999"/>
              <a:gd name="connsiteX3" fmla="*/ 0 w 970169"/>
              <a:gd name="connsiteY3" fmla="*/ 276999 h 276999"/>
              <a:gd name="connsiteX4" fmla="*/ 0 w 970169"/>
              <a:gd name="connsiteY4" fmla="*/ 0 h 27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69" h="276999" extrusionOk="0">
                <a:moveTo>
                  <a:pt x="0" y="0"/>
                </a:moveTo>
                <a:cubicBezTo>
                  <a:pt x="225870" y="76493"/>
                  <a:pt x="596102" y="11667"/>
                  <a:pt x="970169" y="0"/>
                </a:cubicBezTo>
                <a:cubicBezTo>
                  <a:pt x="972139" y="128694"/>
                  <a:pt x="951645" y="156161"/>
                  <a:pt x="970169" y="276999"/>
                </a:cubicBezTo>
                <a:cubicBezTo>
                  <a:pt x="859627" y="219186"/>
                  <a:pt x="254756" y="221411"/>
                  <a:pt x="0" y="276999"/>
                </a:cubicBezTo>
                <a:cubicBezTo>
                  <a:pt x="14772" y="246717"/>
                  <a:pt x="18582" y="119202"/>
                  <a:pt x="0" y="0"/>
                </a:cubicBezTo>
                <a:close/>
              </a:path>
            </a:pathLst>
          </a:custGeom>
          <a:noFill/>
          <a:ln w="19050" cap="flat" cmpd="tri">
            <a:solidFill>
              <a:srgbClr val="292B83"/>
            </a:solidFill>
            <a:extLst>
              <a:ext uri="{C807C97D-BFC1-408E-A445-0C87EB9F89A2}">
                <ask:lineSketchStyleProps xmlns:ask="http://schemas.microsoft.com/office/drawing/2018/sketchyshapes" sd="1011431495">
                  <a:prstGeom prst="rect">
                    <a:avLst/>
                  </a:prstGeom>
                  <ask:type>
                    <ask:lineSketchCurved/>
                  </ask:type>
                </ask:lineSketchStyleProps>
              </a:ext>
            </a:extLst>
          </a:ln>
        </p:spPr>
        <p:txBody>
          <a:bodyPr wrap="square">
            <a:spAutoFit/>
          </a:bodyPr>
          <a:lstStyle/>
          <a:p>
            <a:pPr algn="ctr"/>
            <a:r>
              <a:rPr lang="en-CA" sz="1200" dirty="0"/>
              <a:t>Example  II</a:t>
            </a:r>
          </a:p>
        </p:txBody>
      </p:sp>
      <p:cxnSp>
        <p:nvCxnSpPr>
          <p:cNvPr id="113" name="Straight Connector 112">
            <a:extLst>
              <a:ext uri="{FF2B5EF4-FFF2-40B4-BE49-F238E27FC236}">
                <a16:creationId xmlns:a16="http://schemas.microsoft.com/office/drawing/2014/main" id="{A87C4D13-9EDE-4A5B-A65B-065C629B1049}"/>
              </a:ext>
            </a:extLst>
          </p:cNvPr>
          <p:cNvCxnSpPr/>
          <p:nvPr/>
        </p:nvCxnSpPr>
        <p:spPr>
          <a:xfrm>
            <a:off x="7616508" y="3413306"/>
            <a:ext cx="680162" cy="68877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3" name="TextBox 142">
                <a:extLst>
                  <a:ext uri="{FF2B5EF4-FFF2-40B4-BE49-F238E27FC236}">
                    <a16:creationId xmlns:a16="http://schemas.microsoft.com/office/drawing/2014/main" id="{1EC00D93-D72A-4624-8632-0D93F9CA3A46}"/>
                  </a:ext>
                </a:extLst>
              </p:cNvPr>
              <p:cNvSpPr txBox="1"/>
              <p:nvPr/>
            </p:nvSpPr>
            <p:spPr>
              <a:xfrm>
                <a:off x="8280564" y="3912158"/>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𝐷</m:t>
                      </m:r>
                    </m:oMath>
                  </m:oMathPara>
                </a14:m>
                <a:endParaRPr lang="en-CA" sz="1200" dirty="0"/>
              </a:p>
            </p:txBody>
          </p:sp>
        </mc:Choice>
        <mc:Fallback xmlns="">
          <p:sp>
            <p:nvSpPr>
              <p:cNvPr id="143" name="TextBox 142">
                <a:extLst>
                  <a:ext uri="{FF2B5EF4-FFF2-40B4-BE49-F238E27FC236}">
                    <a16:creationId xmlns:a16="http://schemas.microsoft.com/office/drawing/2014/main" id="{1EC00D93-D72A-4624-8632-0D93F9CA3A46}"/>
                  </a:ext>
                </a:extLst>
              </p:cNvPr>
              <p:cNvSpPr txBox="1">
                <a:spLocks noRot="1" noChangeAspect="1" noMove="1" noResize="1" noEditPoints="1" noAdjustHandles="1" noChangeArrowheads="1" noChangeShapeType="1" noTextEdit="1"/>
              </p:cNvSpPr>
              <p:nvPr/>
            </p:nvSpPr>
            <p:spPr>
              <a:xfrm>
                <a:off x="8280564" y="3912158"/>
                <a:ext cx="289560" cy="276999"/>
              </a:xfrm>
              <a:prstGeom prst="rect">
                <a:avLst/>
              </a:prstGeom>
              <a:blipFill>
                <a:blip r:embed="rId13"/>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44" name="TextBox 143">
                <a:extLst>
                  <a:ext uri="{FF2B5EF4-FFF2-40B4-BE49-F238E27FC236}">
                    <a16:creationId xmlns:a16="http://schemas.microsoft.com/office/drawing/2014/main" id="{4587E616-A486-4EA4-BDAC-79D235FD74B4}"/>
                  </a:ext>
                </a:extLst>
              </p:cNvPr>
              <p:cNvSpPr txBox="1"/>
              <p:nvPr/>
            </p:nvSpPr>
            <p:spPr>
              <a:xfrm>
                <a:off x="5561401" y="3242275"/>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𝐴</m:t>
                      </m:r>
                    </m:oMath>
                  </m:oMathPara>
                </a14:m>
                <a:endParaRPr lang="en-CA" sz="1200" dirty="0"/>
              </a:p>
            </p:txBody>
          </p:sp>
        </mc:Choice>
        <mc:Fallback xmlns="">
          <p:sp>
            <p:nvSpPr>
              <p:cNvPr id="144" name="TextBox 143">
                <a:extLst>
                  <a:ext uri="{FF2B5EF4-FFF2-40B4-BE49-F238E27FC236}">
                    <a16:creationId xmlns:a16="http://schemas.microsoft.com/office/drawing/2014/main" id="{4587E616-A486-4EA4-BDAC-79D235FD74B4}"/>
                  </a:ext>
                </a:extLst>
              </p:cNvPr>
              <p:cNvSpPr txBox="1">
                <a:spLocks noRot="1" noChangeAspect="1" noMove="1" noResize="1" noEditPoints="1" noAdjustHandles="1" noChangeArrowheads="1" noChangeShapeType="1" noTextEdit="1"/>
              </p:cNvSpPr>
              <p:nvPr/>
            </p:nvSpPr>
            <p:spPr>
              <a:xfrm>
                <a:off x="5561401" y="3242275"/>
                <a:ext cx="289560" cy="276999"/>
              </a:xfrm>
              <a:prstGeom prst="rect">
                <a:avLst/>
              </a:prstGeom>
              <a:blipFill>
                <a:blip r:embed="rId14"/>
                <a:stretch>
                  <a:fillRect/>
                </a:stretch>
              </a:blipFill>
            </p:spPr>
            <p:txBody>
              <a:bodyPr/>
              <a:lstStyle/>
              <a:p>
                <a:r>
                  <a:rPr lang="en-CA">
                    <a:noFill/>
                  </a:rPr>
                  <a:t> </a:t>
                </a:r>
              </a:p>
            </p:txBody>
          </p:sp>
        </mc:Fallback>
      </mc:AlternateContent>
      <p:sp>
        <p:nvSpPr>
          <p:cNvPr id="145" name="Flowchart: Connector 144">
            <a:extLst>
              <a:ext uri="{FF2B5EF4-FFF2-40B4-BE49-F238E27FC236}">
                <a16:creationId xmlns:a16="http://schemas.microsoft.com/office/drawing/2014/main" id="{8B5C8D30-F717-4B19-8B03-0D5450362015}"/>
              </a:ext>
            </a:extLst>
          </p:cNvPr>
          <p:cNvSpPr/>
          <p:nvPr/>
        </p:nvSpPr>
        <p:spPr>
          <a:xfrm rot="21356422" flipV="1">
            <a:off x="5594547" y="3409704"/>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47" name="Flowchart: Connector 146">
            <a:extLst>
              <a:ext uri="{FF2B5EF4-FFF2-40B4-BE49-F238E27FC236}">
                <a16:creationId xmlns:a16="http://schemas.microsoft.com/office/drawing/2014/main" id="{F68FC29B-6F04-489C-B9C6-BC77FF45E947}"/>
              </a:ext>
            </a:extLst>
          </p:cNvPr>
          <p:cNvSpPr/>
          <p:nvPr/>
        </p:nvSpPr>
        <p:spPr>
          <a:xfrm rot="21356422" flipV="1">
            <a:off x="7591860" y="3397124"/>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cxnSp>
        <p:nvCxnSpPr>
          <p:cNvPr id="148" name="Straight Arrow Connector 147">
            <a:extLst>
              <a:ext uri="{FF2B5EF4-FFF2-40B4-BE49-F238E27FC236}">
                <a16:creationId xmlns:a16="http://schemas.microsoft.com/office/drawing/2014/main" id="{FA26BA1A-62DC-4182-A9D1-60B97F62810A}"/>
              </a:ext>
            </a:extLst>
          </p:cNvPr>
          <p:cNvCxnSpPr>
            <a:cxnSpLocks/>
          </p:cNvCxnSpPr>
          <p:nvPr/>
        </p:nvCxnSpPr>
        <p:spPr>
          <a:xfrm flipH="1" flipV="1">
            <a:off x="7880762" y="3089356"/>
            <a:ext cx="175575" cy="165369"/>
          </a:xfrm>
          <a:prstGeom prst="straightConnector1">
            <a:avLst/>
          </a:prstGeom>
          <a:ln w="12700">
            <a:headEnd type="stealth"/>
            <a:tailEnd type="none"/>
          </a:ln>
        </p:spPr>
        <p:style>
          <a:lnRef idx="1">
            <a:schemeClr val="dk1"/>
          </a:lnRef>
          <a:fillRef idx="0">
            <a:schemeClr val="dk1"/>
          </a:fillRef>
          <a:effectRef idx="0">
            <a:schemeClr val="dk1"/>
          </a:effectRef>
          <a:fontRef idx="minor">
            <a:schemeClr val="tx1"/>
          </a:fontRef>
        </p:style>
      </p:cxnSp>
      <p:cxnSp>
        <p:nvCxnSpPr>
          <p:cNvPr id="152" name="Straight Arrow Connector 151">
            <a:extLst>
              <a:ext uri="{FF2B5EF4-FFF2-40B4-BE49-F238E27FC236}">
                <a16:creationId xmlns:a16="http://schemas.microsoft.com/office/drawing/2014/main" id="{630F5F70-A8D7-47B1-8AE6-CB60E4F31A00}"/>
              </a:ext>
            </a:extLst>
          </p:cNvPr>
          <p:cNvCxnSpPr>
            <a:cxnSpLocks/>
          </p:cNvCxnSpPr>
          <p:nvPr/>
        </p:nvCxnSpPr>
        <p:spPr>
          <a:xfrm flipH="1" flipV="1">
            <a:off x="8099841" y="3303673"/>
            <a:ext cx="175575" cy="165369"/>
          </a:xfrm>
          <a:prstGeom prst="straightConnector1">
            <a:avLst/>
          </a:prstGeom>
          <a:ln w="12700">
            <a:headEnd type="stealth"/>
            <a:tailEnd type="none"/>
          </a:ln>
        </p:spPr>
        <p:style>
          <a:lnRef idx="1">
            <a:schemeClr val="dk1"/>
          </a:lnRef>
          <a:fillRef idx="0">
            <a:schemeClr val="dk1"/>
          </a:fillRef>
          <a:effectRef idx="0">
            <a:schemeClr val="dk1"/>
          </a:effectRef>
          <a:fontRef idx="minor">
            <a:schemeClr val="tx1"/>
          </a:fontRef>
        </p:style>
      </p:cxnSp>
      <p:cxnSp>
        <p:nvCxnSpPr>
          <p:cNvPr id="153" name="Straight Arrow Connector 152">
            <a:extLst>
              <a:ext uri="{FF2B5EF4-FFF2-40B4-BE49-F238E27FC236}">
                <a16:creationId xmlns:a16="http://schemas.microsoft.com/office/drawing/2014/main" id="{09606909-57EF-4CDE-A7EE-8E2637EFE10C}"/>
              </a:ext>
            </a:extLst>
          </p:cNvPr>
          <p:cNvCxnSpPr>
            <a:cxnSpLocks/>
          </p:cNvCxnSpPr>
          <p:nvPr/>
        </p:nvCxnSpPr>
        <p:spPr>
          <a:xfrm flipH="1" flipV="1">
            <a:off x="8337968" y="3522748"/>
            <a:ext cx="175575" cy="165369"/>
          </a:xfrm>
          <a:prstGeom prst="straightConnector1">
            <a:avLst/>
          </a:prstGeom>
          <a:ln w="12700">
            <a:headEnd type="stealth"/>
            <a:tailEnd type="none"/>
          </a:ln>
        </p:spPr>
        <p:style>
          <a:lnRef idx="1">
            <a:schemeClr val="dk1"/>
          </a:lnRef>
          <a:fillRef idx="0">
            <a:schemeClr val="dk1"/>
          </a:fillRef>
          <a:effectRef idx="0">
            <a:schemeClr val="dk1"/>
          </a:effectRef>
          <a:fontRef idx="minor">
            <a:schemeClr val="tx1"/>
          </a:fontRef>
        </p:style>
      </p:cxnSp>
      <p:sp>
        <p:nvSpPr>
          <p:cNvPr id="150" name="Freeform: Shape 149">
            <a:extLst>
              <a:ext uri="{FF2B5EF4-FFF2-40B4-BE49-F238E27FC236}">
                <a16:creationId xmlns:a16="http://schemas.microsoft.com/office/drawing/2014/main" id="{116EB3EC-7D6A-4587-B4F8-AA48892B66AC}"/>
              </a:ext>
            </a:extLst>
          </p:cNvPr>
          <p:cNvSpPr/>
          <p:nvPr/>
        </p:nvSpPr>
        <p:spPr>
          <a:xfrm>
            <a:off x="9552799" y="3492515"/>
            <a:ext cx="788561" cy="614562"/>
          </a:xfrm>
          <a:custGeom>
            <a:avLst/>
            <a:gdLst>
              <a:gd name="connsiteX0" fmla="*/ 0 w 523875"/>
              <a:gd name="connsiteY0" fmla="*/ 0 h 533400"/>
              <a:gd name="connsiteX1" fmla="*/ 333375 w 523875"/>
              <a:gd name="connsiteY1" fmla="*/ 166687 h 533400"/>
              <a:gd name="connsiteX2" fmla="*/ 523875 w 523875"/>
              <a:gd name="connsiteY2" fmla="*/ 533400 h 533400"/>
            </a:gdLst>
            <a:ahLst/>
            <a:cxnLst>
              <a:cxn ang="0">
                <a:pos x="connsiteX0" y="connsiteY0"/>
              </a:cxn>
              <a:cxn ang="0">
                <a:pos x="connsiteX1" y="connsiteY1"/>
              </a:cxn>
              <a:cxn ang="0">
                <a:pos x="connsiteX2" y="connsiteY2"/>
              </a:cxn>
            </a:cxnLst>
            <a:rect l="l" t="t" r="r" b="b"/>
            <a:pathLst>
              <a:path w="523875" h="533400">
                <a:moveTo>
                  <a:pt x="0" y="0"/>
                </a:moveTo>
                <a:cubicBezTo>
                  <a:pt x="123031" y="38893"/>
                  <a:pt x="246063" y="77787"/>
                  <a:pt x="333375" y="166687"/>
                </a:cubicBezTo>
                <a:cubicBezTo>
                  <a:pt x="420688" y="255587"/>
                  <a:pt x="496094" y="469900"/>
                  <a:pt x="523875" y="53340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62" name="Straight Connector 61">
            <a:extLst>
              <a:ext uri="{FF2B5EF4-FFF2-40B4-BE49-F238E27FC236}">
                <a16:creationId xmlns:a16="http://schemas.microsoft.com/office/drawing/2014/main" id="{753F6A95-CD4B-4D3D-8172-2C494BD8F081}"/>
              </a:ext>
            </a:extLst>
          </p:cNvPr>
          <p:cNvCxnSpPr>
            <a:cxnSpLocks/>
          </p:cNvCxnSpPr>
          <p:nvPr/>
        </p:nvCxnSpPr>
        <p:spPr>
          <a:xfrm rot="5400000">
            <a:off x="10228292" y="3428766"/>
            <a:ext cx="0" cy="1360323"/>
          </a:xfrm>
          <a:prstGeom prst="line">
            <a:avLst/>
          </a:prstGeom>
          <a:ln w="12700"/>
        </p:spPr>
        <p:style>
          <a:lnRef idx="1">
            <a:schemeClr val="dk1"/>
          </a:lnRef>
          <a:fillRef idx="0">
            <a:schemeClr val="dk1"/>
          </a:fillRef>
          <a:effectRef idx="0">
            <a:schemeClr val="dk1"/>
          </a:effectRef>
          <a:fontRef idx="minor">
            <a:schemeClr val="tx1"/>
          </a:fontRef>
        </p:style>
      </p:cxnSp>
      <p:sp>
        <p:nvSpPr>
          <p:cNvPr id="155" name="TextBox 154">
            <a:extLst>
              <a:ext uri="{FF2B5EF4-FFF2-40B4-BE49-F238E27FC236}">
                <a16:creationId xmlns:a16="http://schemas.microsoft.com/office/drawing/2014/main" id="{2000F3A8-C809-4F19-B4CB-2309BFE632DC}"/>
              </a:ext>
            </a:extLst>
          </p:cNvPr>
          <p:cNvSpPr txBox="1"/>
          <p:nvPr/>
        </p:nvSpPr>
        <p:spPr>
          <a:xfrm>
            <a:off x="9758949" y="2447533"/>
            <a:ext cx="970169" cy="276999"/>
          </a:xfrm>
          <a:custGeom>
            <a:avLst/>
            <a:gdLst>
              <a:gd name="connsiteX0" fmla="*/ 0 w 970169"/>
              <a:gd name="connsiteY0" fmla="*/ 0 h 276999"/>
              <a:gd name="connsiteX1" fmla="*/ 970169 w 970169"/>
              <a:gd name="connsiteY1" fmla="*/ 0 h 276999"/>
              <a:gd name="connsiteX2" fmla="*/ 970169 w 970169"/>
              <a:gd name="connsiteY2" fmla="*/ 276999 h 276999"/>
              <a:gd name="connsiteX3" fmla="*/ 0 w 970169"/>
              <a:gd name="connsiteY3" fmla="*/ 276999 h 276999"/>
              <a:gd name="connsiteX4" fmla="*/ 0 w 970169"/>
              <a:gd name="connsiteY4" fmla="*/ 0 h 27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69" h="276999" extrusionOk="0">
                <a:moveTo>
                  <a:pt x="0" y="0"/>
                </a:moveTo>
                <a:cubicBezTo>
                  <a:pt x="225870" y="76493"/>
                  <a:pt x="596102" y="11667"/>
                  <a:pt x="970169" y="0"/>
                </a:cubicBezTo>
                <a:cubicBezTo>
                  <a:pt x="972139" y="128694"/>
                  <a:pt x="951645" y="156161"/>
                  <a:pt x="970169" y="276999"/>
                </a:cubicBezTo>
                <a:cubicBezTo>
                  <a:pt x="859627" y="219186"/>
                  <a:pt x="254756" y="221411"/>
                  <a:pt x="0" y="276999"/>
                </a:cubicBezTo>
                <a:cubicBezTo>
                  <a:pt x="14772" y="246717"/>
                  <a:pt x="18582" y="119202"/>
                  <a:pt x="0" y="0"/>
                </a:cubicBezTo>
                <a:close/>
              </a:path>
            </a:pathLst>
          </a:custGeom>
          <a:noFill/>
          <a:ln w="19050" cap="flat" cmpd="tri">
            <a:solidFill>
              <a:srgbClr val="292B83"/>
            </a:solidFill>
            <a:extLst>
              <a:ext uri="{C807C97D-BFC1-408E-A445-0C87EB9F89A2}">
                <ask:lineSketchStyleProps xmlns:ask="http://schemas.microsoft.com/office/drawing/2018/sketchyshapes" sd="1011431495">
                  <a:prstGeom prst="rect">
                    <a:avLst/>
                  </a:prstGeom>
                  <ask:type>
                    <ask:lineSketchCurved/>
                  </ask:type>
                </ask:lineSketchStyleProps>
              </a:ext>
            </a:extLst>
          </a:ln>
        </p:spPr>
        <p:txBody>
          <a:bodyPr wrap="square">
            <a:spAutoFit/>
          </a:bodyPr>
          <a:lstStyle/>
          <a:p>
            <a:pPr algn="ctr"/>
            <a:r>
              <a:rPr lang="en-CA" sz="1200" dirty="0"/>
              <a:t>Example  III</a:t>
            </a:r>
          </a:p>
        </p:txBody>
      </p:sp>
      <p:sp>
        <p:nvSpPr>
          <p:cNvPr id="157" name="Freeform: Shape 156">
            <a:extLst>
              <a:ext uri="{FF2B5EF4-FFF2-40B4-BE49-F238E27FC236}">
                <a16:creationId xmlns:a16="http://schemas.microsoft.com/office/drawing/2014/main" id="{464DF12F-9608-4935-888E-8B28C5A6278D}"/>
              </a:ext>
            </a:extLst>
          </p:cNvPr>
          <p:cNvSpPr/>
          <p:nvPr/>
        </p:nvSpPr>
        <p:spPr>
          <a:xfrm>
            <a:off x="9564940" y="3348817"/>
            <a:ext cx="911000" cy="764926"/>
          </a:xfrm>
          <a:custGeom>
            <a:avLst/>
            <a:gdLst>
              <a:gd name="connsiteX0" fmla="*/ 0 w 523875"/>
              <a:gd name="connsiteY0" fmla="*/ 0 h 533400"/>
              <a:gd name="connsiteX1" fmla="*/ 333375 w 523875"/>
              <a:gd name="connsiteY1" fmla="*/ 166687 h 533400"/>
              <a:gd name="connsiteX2" fmla="*/ 523875 w 523875"/>
              <a:gd name="connsiteY2" fmla="*/ 533400 h 533400"/>
            </a:gdLst>
            <a:ahLst/>
            <a:cxnLst>
              <a:cxn ang="0">
                <a:pos x="connsiteX0" y="connsiteY0"/>
              </a:cxn>
              <a:cxn ang="0">
                <a:pos x="connsiteX1" y="connsiteY1"/>
              </a:cxn>
              <a:cxn ang="0">
                <a:pos x="connsiteX2" y="connsiteY2"/>
              </a:cxn>
            </a:cxnLst>
            <a:rect l="l" t="t" r="r" b="b"/>
            <a:pathLst>
              <a:path w="523875" h="533400">
                <a:moveTo>
                  <a:pt x="0" y="0"/>
                </a:moveTo>
                <a:cubicBezTo>
                  <a:pt x="123031" y="38893"/>
                  <a:pt x="246063" y="77787"/>
                  <a:pt x="333375" y="166687"/>
                </a:cubicBezTo>
                <a:cubicBezTo>
                  <a:pt x="420688" y="255587"/>
                  <a:pt x="496094" y="469900"/>
                  <a:pt x="523875" y="53340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8" name="Freeform: Shape 157">
            <a:extLst>
              <a:ext uri="{FF2B5EF4-FFF2-40B4-BE49-F238E27FC236}">
                <a16:creationId xmlns:a16="http://schemas.microsoft.com/office/drawing/2014/main" id="{6069D9B0-825C-4FB4-A5FA-05E3F2F0673A}"/>
              </a:ext>
            </a:extLst>
          </p:cNvPr>
          <p:cNvSpPr/>
          <p:nvPr/>
        </p:nvSpPr>
        <p:spPr>
          <a:xfrm>
            <a:off x="9565789" y="3101434"/>
            <a:ext cx="1056569" cy="1012297"/>
          </a:xfrm>
          <a:custGeom>
            <a:avLst/>
            <a:gdLst>
              <a:gd name="connsiteX0" fmla="*/ 0 w 523875"/>
              <a:gd name="connsiteY0" fmla="*/ 0 h 533400"/>
              <a:gd name="connsiteX1" fmla="*/ 333375 w 523875"/>
              <a:gd name="connsiteY1" fmla="*/ 166687 h 533400"/>
              <a:gd name="connsiteX2" fmla="*/ 523875 w 523875"/>
              <a:gd name="connsiteY2" fmla="*/ 533400 h 533400"/>
            </a:gdLst>
            <a:ahLst/>
            <a:cxnLst>
              <a:cxn ang="0">
                <a:pos x="connsiteX0" y="connsiteY0"/>
              </a:cxn>
              <a:cxn ang="0">
                <a:pos x="connsiteX1" y="connsiteY1"/>
              </a:cxn>
              <a:cxn ang="0">
                <a:pos x="connsiteX2" y="connsiteY2"/>
              </a:cxn>
            </a:cxnLst>
            <a:rect l="l" t="t" r="r" b="b"/>
            <a:pathLst>
              <a:path w="523875" h="533400">
                <a:moveTo>
                  <a:pt x="0" y="0"/>
                </a:moveTo>
                <a:cubicBezTo>
                  <a:pt x="123031" y="38893"/>
                  <a:pt x="246063" y="77787"/>
                  <a:pt x="333375" y="166687"/>
                </a:cubicBezTo>
                <a:cubicBezTo>
                  <a:pt x="420688" y="255587"/>
                  <a:pt x="496094" y="469900"/>
                  <a:pt x="523875" y="53340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mc:AlternateContent xmlns:mc="http://schemas.openxmlformats.org/markup-compatibility/2006" xmlns:a14="http://schemas.microsoft.com/office/drawing/2010/main">
        <mc:Choice Requires="a14">
          <p:sp>
            <p:nvSpPr>
              <p:cNvPr id="159" name="TextBox 158">
                <a:extLst>
                  <a:ext uri="{FF2B5EF4-FFF2-40B4-BE49-F238E27FC236}">
                    <a16:creationId xmlns:a16="http://schemas.microsoft.com/office/drawing/2014/main" id="{C583C88B-5FA7-47ED-81D2-88D049BB7C4F}"/>
                  </a:ext>
                </a:extLst>
              </p:cNvPr>
              <p:cNvSpPr txBox="1"/>
              <p:nvPr/>
            </p:nvSpPr>
            <p:spPr>
              <a:xfrm>
                <a:off x="8773210" y="4052325"/>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𝑋</m:t>
                      </m:r>
                    </m:oMath>
                  </m:oMathPara>
                </a14:m>
                <a:endParaRPr lang="en-CA" sz="1200" dirty="0"/>
              </a:p>
            </p:txBody>
          </p:sp>
        </mc:Choice>
        <mc:Fallback xmlns="">
          <p:sp>
            <p:nvSpPr>
              <p:cNvPr id="159" name="TextBox 158">
                <a:extLst>
                  <a:ext uri="{FF2B5EF4-FFF2-40B4-BE49-F238E27FC236}">
                    <a16:creationId xmlns:a16="http://schemas.microsoft.com/office/drawing/2014/main" id="{C583C88B-5FA7-47ED-81D2-88D049BB7C4F}"/>
                  </a:ext>
                </a:extLst>
              </p:cNvPr>
              <p:cNvSpPr txBox="1">
                <a:spLocks noRot="1" noChangeAspect="1" noMove="1" noResize="1" noEditPoints="1" noAdjustHandles="1" noChangeArrowheads="1" noChangeShapeType="1" noTextEdit="1"/>
              </p:cNvSpPr>
              <p:nvPr/>
            </p:nvSpPr>
            <p:spPr>
              <a:xfrm>
                <a:off x="8773210" y="4052325"/>
                <a:ext cx="289560" cy="276999"/>
              </a:xfrm>
              <a:prstGeom prst="rect">
                <a:avLst/>
              </a:prstGeom>
              <a:blipFill>
                <a:blip r:embed="rId1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60" name="TextBox 159">
                <a:extLst>
                  <a:ext uri="{FF2B5EF4-FFF2-40B4-BE49-F238E27FC236}">
                    <a16:creationId xmlns:a16="http://schemas.microsoft.com/office/drawing/2014/main" id="{BC2B8C6F-D5FD-4B5B-A7E3-E47CC5AC3721}"/>
                  </a:ext>
                </a:extLst>
              </p:cNvPr>
              <p:cNvSpPr txBox="1"/>
              <p:nvPr/>
            </p:nvSpPr>
            <p:spPr>
              <a:xfrm>
                <a:off x="7399085" y="2667627"/>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𝑌</m:t>
                      </m:r>
                    </m:oMath>
                  </m:oMathPara>
                </a14:m>
                <a:endParaRPr lang="en-CA" sz="1200" dirty="0"/>
              </a:p>
            </p:txBody>
          </p:sp>
        </mc:Choice>
        <mc:Fallback xmlns="">
          <p:sp>
            <p:nvSpPr>
              <p:cNvPr id="160" name="TextBox 159">
                <a:extLst>
                  <a:ext uri="{FF2B5EF4-FFF2-40B4-BE49-F238E27FC236}">
                    <a16:creationId xmlns:a16="http://schemas.microsoft.com/office/drawing/2014/main" id="{BC2B8C6F-D5FD-4B5B-A7E3-E47CC5AC3721}"/>
                  </a:ext>
                </a:extLst>
              </p:cNvPr>
              <p:cNvSpPr txBox="1">
                <a:spLocks noRot="1" noChangeAspect="1" noMove="1" noResize="1" noEditPoints="1" noAdjustHandles="1" noChangeArrowheads="1" noChangeShapeType="1" noTextEdit="1"/>
              </p:cNvSpPr>
              <p:nvPr/>
            </p:nvSpPr>
            <p:spPr>
              <a:xfrm>
                <a:off x="7399085" y="2667627"/>
                <a:ext cx="289560" cy="276999"/>
              </a:xfrm>
              <a:prstGeom prst="rect">
                <a:avLst/>
              </a:prstGeom>
              <a:blipFill>
                <a:blip r:embed="rId16"/>
                <a:stretch>
                  <a:fillRect/>
                </a:stretch>
              </a:blipFill>
            </p:spPr>
            <p:txBody>
              <a:bodyPr/>
              <a:lstStyle/>
              <a:p>
                <a:r>
                  <a:rPr lang="en-CA">
                    <a:noFill/>
                  </a:rPr>
                  <a:t> </a:t>
                </a:r>
              </a:p>
            </p:txBody>
          </p:sp>
        </mc:Fallback>
      </mc:AlternateContent>
      <p:sp>
        <p:nvSpPr>
          <p:cNvPr id="60" name="Flowchart: Connector 59">
            <a:extLst>
              <a:ext uri="{FF2B5EF4-FFF2-40B4-BE49-F238E27FC236}">
                <a16:creationId xmlns:a16="http://schemas.microsoft.com/office/drawing/2014/main" id="{686EB4E0-0D1B-4628-85B2-49239BE42A64}"/>
              </a:ext>
            </a:extLst>
          </p:cNvPr>
          <p:cNvSpPr/>
          <p:nvPr/>
        </p:nvSpPr>
        <p:spPr>
          <a:xfrm rot="21356422" flipV="1">
            <a:off x="10088878" y="3712503"/>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62" name="Flowchart: Connector 161">
            <a:extLst>
              <a:ext uri="{FF2B5EF4-FFF2-40B4-BE49-F238E27FC236}">
                <a16:creationId xmlns:a16="http://schemas.microsoft.com/office/drawing/2014/main" id="{9EDB88F4-FBAE-4D65-B45E-723CB44D90C5}"/>
              </a:ext>
            </a:extLst>
          </p:cNvPr>
          <p:cNvSpPr/>
          <p:nvPr/>
        </p:nvSpPr>
        <p:spPr>
          <a:xfrm rot="21356422" flipV="1">
            <a:off x="9531284" y="3077750"/>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63" name="Flowchart: Connector 162">
            <a:extLst>
              <a:ext uri="{FF2B5EF4-FFF2-40B4-BE49-F238E27FC236}">
                <a16:creationId xmlns:a16="http://schemas.microsoft.com/office/drawing/2014/main" id="{8D97E4AE-5212-4EB7-8DB1-CF390226D057}"/>
              </a:ext>
            </a:extLst>
          </p:cNvPr>
          <p:cNvSpPr/>
          <p:nvPr/>
        </p:nvSpPr>
        <p:spPr>
          <a:xfrm rot="21356422" flipV="1">
            <a:off x="10438126" y="4085526"/>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67" name="Flowchart: Connector 66">
            <a:extLst>
              <a:ext uri="{FF2B5EF4-FFF2-40B4-BE49-F238E27FC236}">
                <a16:creationId xmlns:a16="http://schemas.microsoft.com/office/drawing/2014/main" id="{780803C7-31F4-491C-99E1-D3E64F64A85B}"/>
              </a:ext>
            </a:extLst>
          </p:cNvPr>
          <p:cNvSpPr/>
          <p:nvPr/>
        </p:nvSpPr>
        <p:spPr>
          <a:xfrm rot="21356422" flipV="1">
            <a:off x="9820716" y="3404333"/>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mc:AlternateContent xmlns:mc="http://schemas.openxmlformats.org/markup-compatibility/2006" xmlns:a14="http://schemas.microsoft.com/office/drawing/2010/main">
        <mc:Choice Requires="a14">
          <p:sp>
            <p:nvSpPr>
              <p:cNvPr id="165" name="TextBox 164">
                <a:extLst>
                  <a:ext uri="{FF2B5EF4-FFF2-40B4-BE49-F238E27FC236}">
                    <a16:creationId xmlns:a16="http://schemas.microsoft.com/office/drawing/2014/main" id="{B3B0F77C-305B-45D4-A60F-C50186910403}"/>
                  </a:ext>
                </a:extLst>
              </p:cNvPr>
              <p:cNvSpPr txBox="1"/>
              <p:nvPr/>
            </p:nvSpPr>
            <p:spPr>
              <a:xfrm>
                <a:off x="9490041" y="2888566"/>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𝐴</m:t>
                      </m:r>
                    </m:oMath>
                  </m:oMathPara>
                </a14:m>
                <a:endParaRPr lang="en-CA" sz="1200" dirty="0"/>
              </a:p>
            </p:txBody>
          </p:sp>
        </mc:Choice>
        <mc:Fallback xmlns="">
          <p:sp>
            <p:nvSpPr>
              <p:cNvPr id="165" name="TextBox 164">
                <a:extLst>
                  <a:ext uri="{FF2B5EF4-FFF2-40B4-BE49-F238E27FC236}">
                    <a16:creationId xmlns:a16="http://schemas.microsoft.com/office/drawing/2014/main" id="{B3B0F77C-305B-45D4-A60F-C50186910403}"/>
                  </a:ext>
                </a:extLst>
              </p:cNvPr>
              <p:cNvSpPr txBox="1">
                <a:spLocks noRot="1" noChangeAspect="1" noMove="1" noResize="1" noEditPoints="1" noAdjustHandles="1" noChangeArrowheads="1" noChangeShapeType="1" noTextEdit="1"/>
              </p:cNvSpPr>
              <p:nvPr/>
            </p:nvSpPr>
            <p:spPr>
              <a:xfrm>
                <a:off x="9490041" y="2888566"/>
                <a:ext cx="289560" cy="276999"/>
              </a:xfrm>
              <a:prstGeom prst="rect">
                <a:avLst/>
              </a:prstGeom>
              <a:blipFill>
                <a:blip r:embed="rId10"/>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66" name="TextBox 165">
                <a:extLst>
                  <a:ext uri="{FF2B5EF4-FFF2-40B4-BE49-F238E27FC236}">
                    <a16:creationId xmlns:a16="http://schemas.microsoft.com/office/drawing/2014/main" id="{018241A7-A842-451C-89C0-D1DBC94F166E}"/>
                  </a:ext>
                </a:extLst>
              </p:cNvPr>
              <p:cNvSpPr txBox="1"/>
              <p:nvPr/>
            </p:nvSpPr>
            <p:spPr>
              <a:xfrm>
                <a:off x="9770550" y="3212543"/>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𝐵</m:t>
                      </m:r>
                    </m:oMath>
                  </m:oMathPara>
                </a14:m>
                <a:endParaRPr lang="en-CA" sz="1200" dirty="0"/>
              </a:p>
            </p:txBody>
          </p:sp>
        </mc:Choice>
        <mc:Fallback xmlns="">
          <p:sp>
            <p:nvSpPr>
              <p:cNvPr id="166" name="TextBox 165">
                <a:extLst>
                  <a:ext uri="{FF2B5EF4-FFF2-40B4-BE49-F238E27FC236}">
                    <a16:creationId xmlns:a16="http://schemas.microsoft.com/office/drawing/2014/main" id="{018241A7-A842-451C-89C0-D1DBC94F166E}"/>
                  </a:ext>
                </a:extLst>
              </p:cNvPr>
              <p:cNvSpPr txBox="1">
                <a:spLocks noRot="1" noChangeAspect="1" noMove="1" noResize="1" noEditPoints="1" noAdjustHandles="1" noChangeArrowheads="1" noChangeShapeType="1" noTextEdit="1"/>
              </p:cNvSpPr>
              <p:nvPr/>
            </p:nvSpPr>
            <p:spPr>
              <a:xfrm>
                <a:off x="9770550" y="3212543"/>
                <a:ext cx="289560" cy="276999"/>
              </a:xfrm>
              <a:prstGeom prst="rect">
                <a:avLst/>
              </a:prstGeom>
              <a:blipFill>
                <a:blip r:embed="rId1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67" name="TextBox 166">
                <a:extLst>
                  <a:ext uri="{FF2B5EF4-FFF2-40B4-BE49-F238E27FC236}">
                    <a16:creationId xmlns:a16="http://schemas.microsoft.com/office/drawing/2014/main" id="{11155EFA-CDD7-42F5-BB42-DC7B3322C7DC}"/>
                  </a:ext>
                </a:extLst>
              </p:cNvPr>
              <p:cNvSpPr txBox="1"/>
              <p:nvPr/>
            </p:nvSpPr>
            <p:spPr>
              <a:xfrm>
                <a:off x="9892469" y="3671606"/>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𝐶</m:t>
                      </m:r>
                    </m:oMath>
                  </m:oMathPara>
                </a14:m>
                <a:endParaRPr lang="en-CA" sz="1200" dirty="0"/>
              </a:p>
            </p:txBody>
          </p:sp>
        </mc:Choice>
        <mc:Fallback xmlns="">
          <p:sp>
            <p:nvSpPr>
              <p:cNvPr id="167" name="TextBox 166">
                <a:extLst>
                  <a:ext uri="{FF2B5EF4-FFF2-40B4-BE49-F238E27FC236}">
                    <a16:creationId xmlns:a16="http://schemas.microsoft.com/office/drawing/2014/main" id="{11155EFA-CDD7-42F5-BB42-DC7B3322C7DC}"/>
                  </a:ext>
                </a:extLst>
              </p:cNvPr>
              <p:cNvSpPr txBox="1">
                <a:spLocks noRot="1" noChangeAspect="1" noMove="1" noResize="1" noEditPoints="1" noAdjustHandles="1" noChangeArrowheads="1" noChangeShapeType="1" noTextEdit="1"/>
              </p:cNvSpPr>
              <p:nvPr/>
            </p:nvSpPr>
            <p:spPr>
              <a:xfrm>
                <a:off x="9892469" y="3671606"/>
                <a:ext cx="289560" cy="276999"/>
              </a:xfrm>
              <a:prstGeom prst="rect">
                <a:avLst/>
              </a:prstGeom>
              <a:blipFill>
                <a:blip r:embed="rId12"/>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68" name="TextBox 167">
                <a:extLst>
                  <a:ext uri="{FF2B5EF4-FFF2-40B4-BE49-F238E27FC236}">
                    <a16:creationId xmlns:a16="http://schemas.microsoft.com/office/drawing/2014/main" id="{ABEB47A0-ED54-41F0-AEFB-6816E856F4FD}"/>
                  </a:ext>
                </a:extLst>
              </p:cNvPr>
              <p:cNvSpPr txBox="1"/>
              <p:nvPr/>
            </p:nvSpPr>
            <p:spPr>
              <a:xfrm>
                <a:off x="10375229" y="3886891"/>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𝐷</m:t>
                      </m:r>
                    </m:oMath>
                  </m:oMathPara>
                </a14:m>
                <a:endParaRPr lang="en-CA" sz="1200" dirty="0"/>
              </a:p>
            </p:txBody>
          </p:sp>
        </mc:Choice>
        <mc:Fallback xmlns="">
          <p:sp>
            <p:nvSpPr>
              <p:cNvPr id="168" name="TextBox 167">
                <a:extLst>
                  <a:ext uri="{FF2B5EF4-FFF2-40B4-BE49-F238E27FC236}">
                    <a16:creationId xmlns:a16="http://schemas.microsoft.com/office/drawing/2014/main" id="{ABEB47A0-ED54-41F0-AEFB-6816E856F4FD}"/>
                  </a:ext>
                </a:extLst>
              </p:cNvPr>
              <p:cNvSpPr txBox="1">
                <a:spLocks noRot="1" noChangeAspect="1" noMove="1" noResize="1" noEditPoints="1" noAdjustHandles="1" noChangeArrowheads="1" noChangeShapeType="1" noTextEdit="1"/>
              </p:cNvSpPr>
              <p:nvPr/>
            </p:nvSpPr>
            <p:spPr>
              <a:xfrm>
                <a:off x="10375229" y="3886891"/>
                <a:ext cx="289560" cy="276999"/>
              </a:xfrm>
              <a:prstGeom prst="rect">
                <a:avLst/>
              </a:prstGeom>
              <a:blipFill>
                <a:blip r:embed="rId18"/>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69" name="TextBox 168">
                <a:extLst>
                  <a:ext uri="{FF2B5EF4-FFF2-40B4-BE49-F238E27FC236}">
                    <a16:creationId xmlns:a16="http://schemas.microsoft.com/office/drawing/2014/main" id="{535C8176-ED31-4D1B-A677-C3F9276E4706}"/>
                  </a:ext>
                </a:extLst>
              </p:cNvPr>
              <p:cNvSpPr txBox="1"/>
              <p:nvPr/>
            </p:nvSpPr>
            <p:spPr>
              <a:xfrm>
                <a:off x="9340498" y="2665580"/>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𝑌</m:t>
                      </m:r>
                    </m:oMath>
                  </m:oMathPara>
                </a14:m>
                <a:endParaRPr lang="en-CA" sz="1200" dirty="0"/>
              </a:p>
            </p:txBody>
          </p:sp>
        </mc:Choice>
        <mc:Fallback xmlns="">
          <p:sp>
            <p:nvSpPr>
              <p:cNvPr id="169" name="TextBox 168">
                <a:extLst>
                  <a:ext uri="{FF2B5EF4-FFF2-40B4-BE49-F238E27FC236}">
                    <a16:creationId xmlns:a16="http://schemas.microsoft.com/office/drawing/2014/main" id="{535C8176-ED31-4D1B-A677-C3F9276E4706}"/>
                  </a:ext>
                </a:extLst>
              </p:cNvPr>
              <p:cNvSpPr txBox="1">
                <a:spLocks noRot="1" noChangeAspect="1" noMove="1" noResize="1" noEditPoints="1" noAdjustHandles="1" noChangeArrowheads="1" noChangeShapeType="1" noTextEdit="1"/>
              </p:cNvSpPr>
              <p:nvPr/>
            </p:nvSpPr>
            <p:spPr>
              <a:xfrm>
                <a:off x="9340498" y="2665580"/>
                <a:ext cx="289560" cy="276999"/>
              </a:xfrm>
              <a:prstGeom prst="rect">
                <a:avLst/>
              </a:prstGeom>
              <a:blipFill>
                <a:blip r:embed="rId6"/>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70" name="TextBox 169">
                <a:extLst>
                  <a:ext uri="{FF2B5EF4-FFF2-40B4-BE49-F238E27FC236}">
                    <a16:creationId xmlns:a16="http://schemas.microsoft.com/office/drawing/2014/main" id="{8D1FA469-EBED-4DDD-B8A9-1F2F604AD9BB}"/>
                  </a:ext>
                </a:extLst>
              </p:cNvPr>
              <p:cNvSpPr txBox="1"/>
              <p:nvPr/>
            </p:nvSpPr>
            <p:spPr>
              <a:xfrm>
                <a:off x="10714060" y="4055199"/>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𝑋</m:t>
                      </m:r>
                    </m:oMath>
                  </m:oMathPara>
                </a14:m>
                <a:endParaRPr lang="en-CA" sz="1200" dirty="0"/>
              </a:p>
            </p:txBody>
          </p:sp>
        </mc:Choice>
        <mc:Fallback xmlns="">
          <p:sp>
            <p:nvSpPr>
              <p:cNvPr id="170" name="TextBox 169">
                <a:extLst>
                  <a:ext uri="{FF2B5EF4-FFF2-40B4-BE49-F238E27FC236}">
                    <a16:creationId xmlns:a16="http://schemas.microsoft.com/office/drawing/2014/main" id="{8D1FA469-EBED-4DDD-B8A9-1F2F604AD9BB}"/>
                  </a:ext>
                </a:extLst>
              </p:cNvPr>
              <p:cNvSpPr txBox="1">
                <a:spLocks noRot="1" noChangeAspect="1" noMove="1" noResize="1" noEditPoints="1" noAdjustHandles="1" noChangeArrowheads="1" noChangeShapeType="1" noTextEdit="1"/>
              </p:cNvSpPr>
              <p:nvPr/>
            </p:nvSpPr>
            <p:spPr>
              <a:xfrm>
                <a:off x="10714060" y="4055199"/>
                <a:ext cx="289560" cy="276999"/>
              </a:xfrm>
              <a:prstGeom prst="rect">
                <a:avLst/>
              </a:prstGeom>
              <a:blipFill>
                <a:blip r:embed="rId19"/>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71" name="TextBox 170">
                <a:extLst>
                  <a:ext uri="{FF2B5EF4-FFF2-40B4-BE49-F238E27FC236}">
                    <a16:creationId xmlns:a16="http://schemas.microsoft.com/office/drawing/2014/main" id="{F0CB76E9-A6DC-472C-983F-6C9A6C5B2229}"/>
                  </a:ext>
                </a:extLst>
              </p:cNvPr>
              <p:cNvSpPr txBox="1"/>
              <p:nvPr/>
            </p:nvSpPr>
            <p:spPr>
              <a:xfrm>
                <a:off x="10740812" y="6105267"/>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𝑋</m:t>
                      </m:r>
                    </m:oMath>
                  </m:oMathPara>
                </a14:m>
                <a:endParaRPr lang="en-CA" sz="1200" dirty="0"/>
              </a:p>
            </p:txBody>
          </p:sp>
        </mc:Choice>
        <mc:Fallback xmlns="">
          <p:sp>
            <p:nvSpPr>
              <p:cNvPr id="171" name="TextBox 170">
                <a:extLst>
                  <a:ext uri="{FF2B5EF4-FFF2-40B4-BE49-F238E27FC236}">
                    <a16:creationId xmlns:a16="http://schemas.microsoft.com/office/drawing/2014/main" id="{F0CB76E9-A6DC-472C-983F-6C9A6C5B2229}"/>
                  </a:ext>
                </a:extLst>
              </p:cNvPr>
              <p:cNvSpPr txBox="1">
                <a:spLocks noRot="1" noChangeAspect="1" noMove="1" noResize="1" noEditPoints="1" noAdjustHandles="1" noChangeArrowheads="1" noChangeShapeType="1" noTextEdit="1"/>
              </p:cNvSpPr>
              <p:nvPr/>
            </p:nvSpPr>
            <p:spPr>
              <a:xfrm>
                <a:off x="10740812" y="6105267"/>
                <a:ext cx="289560" cy="276999"/>
              </a:xfrm>
              <a:prstGeom prst="rect">
                <a:avLst/>
              </a:prstGeom>
              <a:blipFill>
                <a:blip r:embed="rId20"/>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72" name="TextBox 171">
                <a:extLst>
                  <a:ext uri="{FF2B5EF4-FFF2-40B4-BE49-F238E27FC236}">
                    <a16:creationId xmlns:a16="http://schemas.microsoft.com/office/drawing/2014/main" id="{AF9586B5-2051-4415-B4E2-09FC6032A0F3}"/>
                  </a:ext>
                </a:extLst>
              </p:cNvPr>
              <p:cNvSpPr txBox="1"/>
              <p:nvPr/>
            </p:nvSpPr>
            <p:spPr>
              <a:xfrm>
                <a:off x="8785889" y="6105268"/>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𝑋</m:t>
                      </m:r>
                    </m:oMath>
                  </m:oMathPara>
                </a14:m>
                <a:endParaRPr lang="en-CA" sz="1200" dirty="0"/>
              </a:p>
            </p:txBody>
          </p:sp>
        </mc:Choice>
        <mc:Fallback xmlns="">
          <p:sp>
            <p:nvSpPr>
              <p:cNvPr id="172" name="TextBox 171">
                <a:extLst>
                  <a:ext uri="{FF2B5EF4-FFF2-40B4-BE49-F238E27FC236}">
                    <a16:creationId xmlns:a16="http://schemas.microsoft.com/office/drawing/2014/main" id="{AF9586B5-2051-4415-B4E2-09FC6032A0F3}"/>
                  </a:ext>
                </a:extLst>
              </p:cNvPr>
              <p:cNvSpPr txBox="1">
                <a:spLocks noRot="1" noChangeAspect="1" noMove="1" noResize="1" noEditPoints="1" noAdjustHandles="1" noChangeArrowheads="1" noChangeShapeType="1" noTextEdit="1"/>
              </p:cNvSpPr>
              <p:nvPr/>
            </p:nvSpPr>
            <p:spPr>
              <a:xfrm>
                <a:off x="8785889" y="6105268"/>
                <a:ext cx="289560" cy="276999"/>
              </a:xfrm>
              <a:prstGeom prst="rect">
                <a:avLst/>
              </a:prstGeom>
              <a:blipFill>
                <a:blip r:embed="rId1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73" name="TextBox 172">
                <a:extLst>
                  <a:ext uri="{FF2B5EF4-FFF2-40B4-BE49-F238E27FC236}">
                    <a16:creationId xmlns:a16="http://schemas.microsoft.com/office/drawing/2014/main" id="{49C5DEBA-FBA2-418B-87E6-12143AB77BC4}"/>
                  </a:ext>
                </a:extLst>
              </p:cNvPr>
              <p:cNvSpPr txBox="1"/>
              <p:nvPr/>
            </p:nvSpPr>
            <p:spPr>
              <a:xfrm>
                <a:off x="6781717" y="6114114"/>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𝑋</m:t>
                      </m:r>
                    </m:oMath>
                  </m:oMathPara>
                </a14:m>
                <a:endParaRPr lang="en-CA" sz="1200" dirty="0"/>
              </a:p>
            </p:txBody>
          </p:sp>
        </mc:Choice>
        <mc:Fallback xmlns="">
          <p:sp>
            <p:nvSpPr>
              <p:cNvPr id="173" name="TextBox 172">
                <a:extLst>
                  <a:ext uri="{FF2B5EF4-FFF2-40B4-BE49-F238E27FC236}">
                    <a16:creationId xmlns:a16="http://schemas.microsoft.com/office/drawing/2014/main" id="{49C5DEBA-FBA2-418B-87E6-12143AB77BC4}"/>
                  </a:ext>
                </a:extLst>
              </p:cNvPr>
              <p:cNvSpPr txBox="1">
                <a:spLocks noRot="1" noChangeAspect="1" noMove="1" noResize="1" noEditPoints="1" noAdjustHandles="1" noChangeArrowheads="1" noChangeShapeType="1" noTextEdit="1"/>
              </p:cNvSpPr>
              <p:nvPr/>
            </p:nvSpPr>
            <p:spPr>
              <a:xfrm>
                <a:off x="6781717" y="6114114"/>
                <a:ext cx="289560" cy="276999"/>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76" name="TextBox 175">
                <a:extLst>
                  <a:ext uri="{FF2B5EF4-FFF2-40B4-BE49-F238E27FC236}">
                    <a16:creationId xmlns:a16="http://schemas.microsoft.com/office/drawing/2014/main" id="{4AB33793-9F3B-4567-9ED1-574B791744AF}"/>
                  </a:ext>
                </a:extLst>
              </p:cNvPr>
              <p:cNvSpPr txBox="1"/>
              <p:nvPr/>
            </p:nvSpPr>
            <p:spPr>
              <a:xfrm>
                <a:off x="5396011" y="4718344"/>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𝑌</m:t>
                      </m:r>
                    </m:oMath>
                  </m:oMathPara>
                </a14:m>
                <a:endParaRPr lang="en-CA" sz="1200" dirty="0"/>
              </a:p>
            </p:txBody>
          </p:sp>
        </mc:Choice>
        <mc:Fallback xmlns="">
          <p:sp>
            <p:nvSpPr>
              <p:cNvPr id="176" name="TextBox 175">
                <a:extLst>
                  <a:ext uri="{FF2B5EF4-FFF2-40B4-BE49-F238E27FC236}">
                    <a16:creationId xmlns:a16="http://schemas.microsoft.com/office/drawing/2014/main" id="{4AB33793-9F3B-4567-9ED1-574B791744AF}"/>
                  </a:ext>
                </a:extLst>
              </p:cNvPr>
              <p:cNvSpPr txBox="1">
                <a:spLocks noRot="1" noChangeAspect="1" noMove="1" noResize="1" noEditPoints="1" noAdjustHandles="1" noChangeArrowheads="1" noChangeShapeType="1" noTextEdit="1"/>
              </p:cNvSpPr>
              <p:nvPr/>
            </p:nvSpPr>
            <p:spPr>
              <a:xfrm>
                <a:off x="5396011" y="4718344"/>
                <a:ext cx="289560" cy="276999"/>
              </a:xfrm>
              <a:prstGeom prst="rect">
                <a:avLst/>
              </a:prstGeom>
              <a:blipFill>
                <a:blip r:embed="rId21"/>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77" name="TextBox 176">
                <a:extLst>
                  <a:ext uri="{FF2B5EF4-FFF2-40B4-BE49-F238E27FC236}">
                    <a16:creationId xmlns:a16="http://schemas.microsoft.com/office/drawing/2014/main" id="{67BCD938-FA5F-465B-8D58-0292B06E6AA3}"/>
                  </a:ext>
                </a:extLst>
              </p:cNvPr>
              <p:cNvSpPr txBox="1"/>
              <p:nvPr/>
            </p:nvSpPr>
            <p:spPr>
              <a:xfrm>
                <a:off x="9352283" y="4716363"/>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𝑌</m:t>
                      </m:r>
                    </m:oMath>
                  </m:oMathPara>
                </a14:m>
                <a:endParaRPr lang="en-CA" sz="1200" dirty="0"/>
              </a:p>
            </p:txBody>
          </p:sp>
        </mc:Choice>
        <mc:Fallback xmlns="">
          <p:sp>
            <p:nvSpPr>
              <p:cNvPr id="177" name="TextBox 176">
                <a:extLst>
                  <a:ext uri="{FF2B5EF4-FFF2-40B4-BE49-F238E27FC236}">
                    <a16:creationId xmlns:a16="http://schemas.microsoft.com/office/drawing/2014/main" id="{67BCD938-FA5F-465B-8D58-0292B06E6AA3}"/>
                  </a:ext>
                </a:extLst>
              </p:cNvPr>
              <p:cNvSpPr txBox="1">
                <a:spLocks noRot="1" noChangeAspect="1" noMove="1" noResize="1" noEditPoints="1" noAdjustHandles="1" noChangeArrowheads="1" noChangeShapeType="1" noTextEdit="1"/>
              </p:cNvSpPr>
              <p:nvPr/>
            </p:nvSpPr>
            <p:spPr>
              <a:xfrm>
                <a:off x="9352283" y="4716363"/>
                <a:ext cx="289560" cy="276999"/>
              </a:xfrm>
              <a:prstGeom prst="rect">
                <a:avLst/>
              </a:prstGeom>
              <a:blipFill>
                <a:blip r:embed="rId22"/>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78" name="TextBox 177">
                <a:extLst>
                  <a:ext uri="{FF2B5EF4-FFF2-40B4-BE49-F238E27FC236}">
                    <a16:creationId xmlns:a16="http://schemas.microsoft.com/office/drawing/2014/main" id="{33898142-05B2-469B-A15A-06FBDDA8EAD7}"/>
                  </a:ext>
                </a:extLst>
              </p:cNvPr>
              <p:cNvSpPr txBox="1"/>
              <p:nvPr/>
            </p:nvSpPr>
            <p:spPr>
              <a:xfrm>
                <a:off x="7402134" y="4718344"/>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𝑌</m:t>
                      </m:r>
                    </m:oMath>
                  </m:oMathPara>
                </a14:m>
                <a:endParaRPr lang="en-CA" sz="1200" dirty="0"/>
              </a:p>
            </p:txBody>
          </p:sp>
        </mc:Choice>
        <mc:Fallback xmlns="">
          <p:sp>
            <p:nvSpPr>
              <p:cNvPr id="178" name="TextBox 177">
                <a:extLst>
                  <a:ext uri="{FF2B5EF4-FFF2-40B4-BE49-F238E27FC236}">
                    <a16:creationId xmlns:a16="http://schemas.microsoft.com/office/drawing/2014/main" id="{33898142-05B2-469B-A15A-06FBDDA8EAD7}"/>
                  </a:ext>
                </a:extLst>
              </p:cNvPr>
              <p:cNvSpPr txBox="1">
                <a:spLocks noRot="1" noChangeAspect="1" noMove="1" noResize="1" noEditPoints="1" noAdjustHandles="1" noChangeArrowheads="1" noChangeShapeType="1" noTextEdit="1"/>
              </p:cNvSpPr>
              <p:nvPr/>
            </p:nvSpPr>
            <p:spPr>
              <a:xfrm>
                <a:off x="7402134" y="4718344"/>
                <a:ext cx="289560" cy="276999"/>
              </a:xfrm>
              <a:prstGeom prst="rect">
                <a:avLst/>
              </a:prstGeom>
              <a:blipFill>
                <a:blip r:embed="rId21"/>
                <a:stretch>
                  <a:fillRect/>
                </a:stretch>
              </a:blipFill>
            </p:spPr>
            <p:txBody>
              <a:bodyPr/>
              <a:lstStyle/>
              <a:p>
                <a:r>
                  <a:rPr lang="en-CA">
                    <a:noFill/>
                  </a:rPr>
                  <a:t> </a:t>
                </a:r>
              </a:p>
            </p:txBody>
          </p:sp>
        </mc:Fallback>
      </mc:AlternateContent>
      <p:sp>
        <p:nvSpPr>
          <p:cNvPr id="179" name="TextBox 178">
            <a:extLst>
              <a:ext uri="{FF2B5EF4-FFF2-40B4-BE49-F238E27FC236}">
                <a16:creationId xmlns:a16="http://schemas.microsoft.com/office/drawing/2014/main" id="{F773939A-1B0D-4B16-B2C7-054DA8B5C98E}"/>
              </a:ext>
            </a:extLst>
          </p:cNvPr>
          <p:cNvSpPr txBox="1"/>
          <p:nvPr/>
        </p:nvSpPr>
        <p:spPr>
          <a:xfrm>
            <a:off x="5821983" y="4501440"/>
            <a:ext cx="970169" cy="276999"/>
          </a:xfrm>
          <a:custGeom>
            <a:avLst/>
            <a:gdLst>
              <a:gd name="connsiteX0" fmla="*/ 0 w 970169"/>
              <a:gd name="connsiteY0" fmla="*/ 0 h 276999"/>
              <a:gd name="connsiteX1" fmla="*/ 970169 w 970169"/>
              <a:gd name="connsiteY1" fmla="*/ 0 h 276999"/>
              <a:gd name="connsiteX2" fmla="*/ 970169 w 970169"/>
              <a:gd name="connsiteY2" fmla="*/ 276999 h 276999"/>
              <a:gd name="connsiteX3" fmla="*/ 0 w 970169"/>
              <a:gd name="connsiteY3" fmla="*/ 276999 h 276999"/>
              <a:gd name="connsiteX4" fmla="*/ 0 w 970169"/>
              <a:gd name="connsiteY4" fmla="*/ 0 h 27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69" h="276999" extrusionOk="0">
                <a:moveTo>
                  <a:pt x="0" y="0"/>
                </a:moveTo>
                <a:cubicBezTo>
                  <a:pt x="225870" y="76493"/>
                  <a:pt x="596102" y="11667"/>
                  <a:pt x="970169" y="0"/>
                </a:cubicBezTo>
                <a:cubicBezTo>
                  <a:pt x="972139" y="128694"/>
                  <a:pt x="951645" y="156161"/>
                  <a:pt x="970169" y="276999"/>
                </a:cubicBezTo>
                <a:cubicBezTo>
                  <a:pt x="859627" y="219186"/>
                  <a:pt x="254756" y="221411"/>
                  <a:pt x="0" y="276999"/>
                </a:cubicBezTo>
                <a:cubicBezTo>
                  <a:pt x="14772" y="246717"/>
                  <a:pt x="18582" y="119202"/>
                  <a:pt x="0" y="0"/>
                </a:cubicBezTo>
                <a:close/>
              </a:path>
            </a:pathLst>
          </a:custGeom>
          <a:noFill/>
          <a:ln w="19050" cap="flat" cmpd="tri">
            <a:solidFill>
              <a:srgbClr val="292B83"/>
            </a:solidFill>
            <a:extLst>
              <a:ext uri="{C807C97D-BFC1-408E-A445-0C87EB9F89A2}">
                <ask:lineSketchStyleProps xmlns:ask="http://schemas.microsoft.com/office/drawing/2018/sketchyshapes" sd="1011431495">
                  <a:prstGeom prst="rect">
                    <a:avLst/>
                  </a:prstGeom>
                  <ask:type>
                    <ask:lineSketchCurved/>
                  </ask:type>
                </ask:lineSketchStyleProps>
              </a:ext>
            </a:extLst>
          </a:ln>
        </p:spPr>
        <p:txBody>
          <a:bodyPr wrap="square">
            <a:spAutoFit/>
          </a:bodyPr>
          <a:lstStyle/>
          <a:p>
            <a:pPr algn="ctr"/>
            <a:r>
              <a:rPr lang="en-CA" sz="1200" dirty="0"/>
              <a:t>Example  IV</a:t>
            </a:r>
          </a:p>
        </p:txBody>
      </p:sp>
      <p:sp>
        <p:nvSpPr>
          <p:cNvPr id="181" name="TextBox 180">
            <a:extLst>
              <a:ext uri="{FF2B5EF4-FFF2-40B4-BE49-F238E27FC236}">
                <a16:creationId xmlns:a16="http://schemas.microsoft.com/office/drawing/2014/main" id="{82B2E8EE-C6F3-4E9A-861D-FD2A3D52FA4F}"/>
              </a:ext>
            </a:extLst>
          </p:cNvPr>
          <p:cNvSpPr txBox="1"/>
          <p:nvPr/>
        </p:nvSpPr>
        <p:spPr>
          <a:xfrm>
            <a:off x="7819946" y="4507313"/>
            <a:ext cx="970169" cy="276999"/>
          </a:xfrm>
          <a:custGeom>
            <a:avLst/>
            <a:gdLst>
              <a:gd name="connsiteX0" fmla="*/ 0 w 970169"/>
              <a:gd name="connsiteY0" fmla="*/ 0 h 276999"/>
              <a:gd name="connsiteX1" fmla="*/ 970169 w 970169"/>
              <a:gd name="connsiteY1" fmla="*/ 0 h 276999"/>
              <a:gd name="connsiteX2" fmla="*/ 970169 w 970169"/>
              <a:gd name="connsiteY2" fmla="*/ 276999 h 276999"/>
              <a:gd name="connsiteX3" fmla="*/ 0 w 970169"/>
              <a:gd name="connsiteY3" fmla="*/ 276999 h 276999"/>
              <a:gd name="connsiteX4" fmla="*/ 0 w 970169"/>
              <a:gd name="connsiteY4" fmla="*/ 0 h 27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69" h="276999" extrusionOk="0">
                <a:moveTo>
                  <a:pt x="0" y="0"/>
                </a:moveTo>
                <a:cubicBezTo>
                  <a:pt x="225870" y="76493"/>
                  <a:pt x="596102" y="11667"/>
                  <a:pt x="970169" y="0"/>
                </a:cubicBezTo>
                <a:cubicBezTo>
                  <a:pt x="972139" y="128694"/>
                  <a:pt x="951645" y="156161"/>
                  <a:pt x="970169" y="276999"/>
                </a:cubicBezTo>
                <a:cubicBezTo>
                  <a:pt x="859627" y="219186"/>
                  <a:pt x="254756" y="221411"/>
                  <a:pt x="0" y="276999"/>
                </a:cubicBezTo>
                <a:cubicBezTo>
                  <a:pt x="14772" y="246717"/>
                  <a:pt x="18582" y="119202"/>
                  <a:pt x="0" y="0"/>
                </a:cubicBezTo>
                <a:close/>
              </a:path>
            </a:pathLst>
          </a:custGeom>
          <a:noFill/>
          <a:ln w="19050" cap="flat" cmpd="tri">
            <a:solidFill>
              <a:srgbClr val="292B83"/>
            </a:solidFill>
            <a:extLst>
              <a:ext uri="{C807C97D-BFC1-408E-A445-0C87EB9F89A2}">
                <ask:lineSketchStyleProps xmlns:ask="http://schemas.microsoft.com/office/drawing/2018/sketchyshapes" sd="1011431495">
                  <a:prstGeom prst="rect">
                    <a:avLst/>
                  </a:prstGeom>
                  <ask:type>
                    <ask:lineSketchCurved/>
                  </ask:type>
                </ask:lineSketchStyleProps>
              </a:ext>
            </a:extLst>
          </a:ln>
        </p:spPr>
        <p:txBody>
          <a:bodyPr wrap="square">
            <a:spAutoFit/>
          </a:bodyPr>
          <a:lstStyle/>
          <a:p>
            <a:pPr algn="ctr"/>
            <a:r>
              <a:rPr lang="en-CA" sz="1200" dirty="0"/>
              <a:t>Example  V</a:t>
            </a:r>
          </a:p>
        </p:txBody>
      </p:sp>
      <p:sp>
        <p:nvSpPr>
          <p:cNvPr id="182" name="TextBox 181">
            <a:extLst>
              <a:ext uri="{FF2B5EF4-FFF2-40B4-BE49-F238E27FC236}">
                <a16:creationId xmlns:a16="http://schemas.microsoft.com/office/drawing/2014/main" id="{460AAF8A-8F31-4E14-99DF-2DAA6410F5A8}"/>
              </a:ext>
            </a:extLst>
          </p:cNvPr>
          <p:cNvSpPr txBox="1"/>
          <p:nvPr/>
        </p:nvSpPr>
        <p:spPr>
          <a:xfrm>
            <a:off x="9763707" y="4504946"/>
            <a:ext cx="970169" cy="276999"/>
          </a:xfrm>
          <a:custGeom>
            <a:avLst/>
            <a:gdLst>
              <a:gd name="connsiteX0" fmla="*/ 0 w 970169"/>
              <a:gd name="connsiteY0" fmla="*/ 0 h 276999"/>
              <a:gd name="connsiteX1" fmla="*/ 970169 w 970169"/>
              <a:gd name="connsiteY1" fmla="*/ 0 h 276999"/>
              <a:gd name="connsiteX2" fmla="*/ 970169 w 970169"/>
              <a:gd name="connsiteY2" fmla="*/ 276999 h 276999"/>
              <a:gd name="connsiteX3" fmla="*/ 0 w 970169"/>
              <a:gd name="connsiteY3" fmla="*/ 276999 h 276999"/>
              <a:gd name="connsiteX4" fmla="*/ 0 w 970169"/>
              <a:gd name="connsiteY4" fmla="*/ 0 h 276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169" h="276999" extrusionOk="0">
                <a:moveTo>
                  <a:pt x="0" y="0"/>
                </a:moveTo>
                <a:cubicBezTo>
                  <a:pt x="225870" y="76493"/>
                  <a:pt x="596102" y="11667"/>
                  <a:pt x="970169" y="0"/>
                </a:cubicBezTo>
                <a:cubicBezTo>
                  <a:pt x="972139" y="128694"/>
                  <a:pt x="951645" y="156161"/>
                  <a:pt x="970169" y="276999"/>
                </a:cubicBezTo>
                <a:cubicBezTo>
                  <a:pt x="859627" y="219186"/>
                  <a:pt x="254756" y="221411"/>
                  <a:pt x="0" y="276999"/>
                </a:cubicBezTo>
                <a:cubicBezTo>
                  <a:pt x="14772" y="246717"/>
                  <a:pt x="18582" y="119202"/>
                  <a:pt x="0" y="0"/>
                </a:cubicBezTo>
                <a:close/>
              </a:path>
            </a:pathLst>
          </a:custGeom>
          <a:noFill/>
          <a:ln w="19050" cap="flat" cmpd="tri">
            <a:solidFill>
              <a:srgbClr val="292B83"/>
            </a:solidFill>
            <a:extLst>
              <a:ext uri="{C807C97D-BFC1-408E-A445-0C87EB9F89A2}">
                <ask:lineSketchStyleProps xmlns:ask="http://schemas.microsoft.com/office/drawing/2018/sketchyshapes" sd="1011431495">
                  <a:prstGeom prst="rect">
                    <a:avLst/>
                  </a:prstGeom>
                  <ask:type>
                    <ask:lineSketchCurved/>
                  </ask:type>
                </ask:lineSketchStyleProps>
              </a:ext>
            </a:extLst>
          </a:ln>
        </p:spPr>
        <p:txBody>
          <a:bodyPr wrap="square">
            <a:spAutoFit/>
          </a:bodyPr>
          <a:lstStyle/>
          <a:p>
            <a:pPr algn="ctr"/>
            <a:r>
              <a:rPr lang="en-CA" sz="1200" dirty="0"/>
              <a:t>Example  VI</a:t>
            </a:r>
          </a:p>
        </p:txBody>
      </p:sp>
      <p:cxnSp>
        <p:nvCxnSpPr>
          <p:cNvPr id="183" name="Straight Connector 182">
            <a:extLst>
              <a:ext uri="{FF2B5EF4-FFF2-40B4-BE49-F238E27FC236}">
                <a16:creationId xmlns:a16="http://schemas.microsoft.com/office/drawing/2014/main" id="{88335CC8-35AE-486E-9434-97D3779C76DA}"/>
              </a:ext>
            </a:extLst>
          </p:cNvPr>
          <p:cNvCxnSpPr>
            <a:cxnSpLocks/>
          </p:cNvCxnSpPr>
          <p:nvPr/>
        </p:nvCxnSpPr>
        <p:spPr>
          <a:xfrm>
            <a:off x="7617016" y="5256110"/>
            <a:ext cx="953108" cy="9097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350817A6-327C-46C6-B6E3-608CEBDDEA09}"/>
              </a:ext>
            </a:extLst>
          </p:cNvPr>
          <p:cNvCxnSpPr>
            <a:cxnSpLocks/>
          </p:cNvCxnSpPr>
          <p:nvPr/>
        </p:nvCxnSpPr>
        <p:spPr>
          <a:xfrm flipV="1">
            <a:off x="7617016" y="4867275"/>
            <a:ext cx="1088058" cy="1299857"/>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6A5F6227-EE7F-4852-BE70-24075A40FF6C}"/>
              </a:ext>
            </a:extLst>
          </p:cNvPr>
          <p:cNvCxnSpPr>
            <a:cxnSpLocks/>
          </p:cNvCxnSpPr>
          <p:nvPr/>
        </p:nvCxnSpPr>
        <p:spPr>
          <a:xfrm>
            <a:off x="7617016" y="5656599"/>
            <a:ext cx="425673"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FD038170-05B8-460B-95BE-6B77D1AA4ADD}"/>
              </a:ext>
            </a:extLst>
          </p:cNvPr>
          <p:cNvCxnSpPr>
            <a:cxnSpLocks/>
          </p:cNvCxnSpPr>
          <p:nvPr/>
        </p:nvCxnSpPr>
        <p:spPr>
          <a:xfrm flipV="1">
            <a:off x="8044884" y="5649454"/>
            <a:ext cx="0" cy="52209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9E7ECEC3-6C43-422B-972A-E16B90FDFB28}"/>
              </a:ext>
            </a:extLst>
          </p:cNvPr>
          <p:cNvCxnSpPr>
            <a:cxnSpLocks/>
          </p:cNvCxnSpPr>
          <p:nvPr/>
        </p:nvCxnSpPr>
        <p:spPr>
          <a:xfrm>
            <a:off x="7612644" y="5252164"/>
            <a:ext cx="768585"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0D704BCB-B7CB-41EE-B626-946B31678F7A}"/>
              </a:ext>
            </a:extLst>
          </p:cNvPr>
          <p:cNvCxnSpPr>
            <a:cxnSpLocks/>
          </p:cNvCxnSpPr>
          <p:nvPr/>
        </p:nvCxnSpPr>
        <p:spPr>
          <a:xfrm flipV="1">
            <a:off x="8381229" y="5256110"/>
            <a:ext cx="0" cy="91193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09504996-1EB2-40F1-9047-DFF2F69501A0}"/>
              </a:ext>
            </a:extLst>
          </p:cNvPr>
          <p:cNvCxnSpPr>
            <a:cxnSpLocks/>
          </p:cNvCxnSpPr>
          <p:nvPr/>
        </p:nvCxnSpPr>
        <p:spPr>
          <a:xfrm flipV="1">
            <a:off x="8567743" y="5033963"/>
            <a:ext cx="0" cy="1130907"/>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C70DC351-09F7-4758-AA25-009315BC2D08}"/>
              </a:ext>
            </a:extLst>
          </p:cNvPr>
          <p:cNvCxnSpPr>
            <a:cxnSpLocks/>
          </p:cNvCxnSpPr>
          <p:nvPr/>
        </p:nvCxnSpPr>
        <p:spPr>
          <a:xfrm>
            <a:off x="7612254" y="5033963"/>
            <a:ext cx="954317"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Flowchart: Connector 36">
            <a:extLst>
              <a:ext uri="{FF2B5EF4-FFF2-40B4-BE49-F238E27FC236}">
                <a16:creationId xmlns:a16="http://schemas.microsoft.com/office/drawing/2014/main" id="{17F47E9D-8A1B-4FE0-AC05-74745DE5C63D}"/>
              </a:ext>
            </a:extLst>
          </p:cNvPr>
          <p:cNvSpPr/>
          <p:nvPr/>
        </p:nvSpPr>
        <p:spPr>
          <a:xfrm rot="21356422" flipV="1">
            <a:off x="8019071" y="5633740"/>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44" name="Flowchart: Connector 43">
            <a:extLst>
              <a:ext uri="{FF2B5EF4-FFF2-40B4-BE49-F238E27FC236}">
                <a16:creationId xmlns:a16="http://schemas.microsoft.com/office/drawing/2014/main" id="{685F9724-F2BE-4196-8832-89976BCE49FF}"/>
              </a:ext>
            </a:extLst>
          </p:cNvPr>
          <p:cNvSpPr/>
          <p:nvPr/>
        </p:nvSpPr>
        <p:spPr>
          <a:xfrm rot="21356422" flipV="1">
            <a:off x="7592133" y="5234462"/>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214" name="Flowchart: Connector 213">
            <a:extLst>
              <a:ext uri="{FF2B5EF4-FFF2-40B4-BE49-F238E27FC236}">
                <a16:creationId xmlns:a16="http://schemas.microsoft.com/office/drawing/2014/main" id="{5FE30218-F1B5-4653-8EB4-ED0633582C1A}"/>
              </a:ext>
            </a:extLst>
          </p:cNvPr>
          <p:cNvSpPr/>
          <p:nvPr/>
        </p:nvSpPr>
        <p:spPr>
          <a:xfrm rot="21356422" flipV="1">
            <a:off x="8354857" y="5957980"/>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p>
          <a:p>
            <a:pPr algn="ctr"/>
            <a:endParaRPr lang="en-CA" b="1" dirty="0"/>
          </a:p>
          <a:p>
            <a:pPr algn="ctr"/>
            <a:endParaRPr lang="en-CA" b="1" dirty="0"/>
          </a:p>
          <a:p>
            <a:pPr algn="ctr"/>
            <a:endParaRPr lang="en-CA" b="1" dirty="0"/>
          </a:p>
          <a:p>
            <a:pPr algn="ctr"/>
            <a:endParaRPr lang="en-CA" b="1" dirty="0"/>
          </a:p>
          <a:p>
            <a:pPr algn="ctr"/>
            <a:endParaRPr lang="en-CA" b="1" dirty="0"/>
          </a:p>
          <a:p>
            <a:pPr algn="ctr"/>
            <a:endParaRPr lang="en-CA" b="1" dirty="0"/>
          </a:p>
        </p:txBody>
      </p:sp>
      <p:sp>
        <p:nvSpPr>
          <p:cNvPr id="215" name="Flowchart: Connector 214">
            <a:extLst>
              <a:ext uri="{FF2B5EF4-FFF2-40B4-BE49-F238E27FC236}">
                <a16:creationId xmlns:a16="http://schemas.microsoft.com/office/drawing/2014/main" id="{F74F1050-E6A9-4D8A-BB2F-92462467E481}"/>
              </a:ext>
            </a:extLst>
          </p:cNvPr>
          <p:cNvSpPr/>
          <p:nvPr/>
        </p:nvSpPr>
        <p:spPr>
          <a:xfrm rot="21356422" flipV="1">
            <a:off x="8543753" y="6144272"/>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p>
          <a:p>
            <a:pPr algn="ctr"/>
            <a:endParaRPr lang="en-CA" b="1" dirty="0"/>
          </a:p>
          <a:p>
            <a:pPr algn="ctr"/>
            <a:endParaRPr lang="en-CA" b="1" dirty="0"/>
          </a:p>
          <a:p>
            <a:pPr algn="ctr"/>
            <a:endParaRPr lang="en-CA" b="1" dirty="0"/>
          </a:p>
          <a:p>
            <a:pPr algn="ctr"/>
            <a:endParaRPr lang="en-CA" b="1" dirty="0"/>
          </a:p>
          <a:p>
            <a:pPr algn="ctr"/>
            <a:endParaRPr lang="en-CA" b="1" dirty="0"/>
          </a:p>
          <a:p>
            <a:pPr algn="ctr"/>
            <a:endParaRPr lang="en-CA" b="1" dirty="0"/>
          </a:p>
        </p:txBody>
      </p:sp>
      <mc:AlternateContent xmlns:mc="http://schemas.openxmlformats.org/markup-compatibility/2006" xmlns:a14="http://schemas.microsoft.com/office/drawing/2010/main">
        <mc:Choice Requires="a14">
          <p:sp>
            <p:nvSpPr>
              <p:cNvPr id="216" name="TextBox 215">
                <a:extLst>
                  <a:ext uri="{FF2B5EF4-FFF2-40B4-BE49-F238E27FC236}">
                    <a16:creationId xmlns:a16="http://schemas.microsoft.com/office/drawing/2014/main" id="{037BAF72-8ADD-49F6-B7EC-F1B18054C62B}"/>
                  </a:ext>
                </a:extLst>
              </p:cNvPr>
              <p:cNvSpPr txBox="1"/>
              <p:nvPr/>
            </p:nvSpPr>
            <p:spPr>
              <a:xfrm>
                <a:off x="7545577" y="5027296"/>
                <a:ext cx="278133" cy="28670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𝐴</m:t>
                      </m:r>
                    </m:oMath>
                  </m:oMathPara>
                </a14:m>
                <a:endParaRPr lang="en-CA" sz="1200" dirty="0"/>
              </a:p>
            </p:txBody>
          </p:sp>
        </mc:Choice>
        <mc:Fallback xmlns="">
          <p:sp>
            <p:nvSpPr>
              <p:cNvPr id="216" name="TextBox 215">
                <a:extLst>
                  <a:ext uri="{FF2B5EF4-FFF2-40B4-BE49-F238E27FC236}">
                    <a16:creationId xmlns:a16="http://schemas.microsoft.com/office/drawing/2014/main" id="{037BAF72-8ADD-49F6-B7EC-F1B18054C62B}"/>
                  </a:ext>
                </a:extLst>
              </p:cNvPr>
              <p:cNvSpPr txBox="1">
                <a:spLocks noRot="1" noChangeAspect="1" noMove="1" noResize="1" noEditPoints="1" noAdjustHandles="1" noChangeArrowheads="1" noChangeShapeType="1" noTextEdit="1"/>
              </p:cNvSpPr>
              <p:nvPr/>
            </p:nvSpPr>
            <p:spPr>
              <a:xfrm>
                <a:off x="7545577" y="5027296"/>
                <a:ext cx="278133" cy="286701"/>
              </a:xfrm>
              <a:prstGeom prst="rect">
                <a:avLst/>
              </a:prstGeom>
              <a:blipFill>
                <a:blip r:embed="rId23"/>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17" name="TextBox 216">
                <a:extLst>
                  <a:ext uri="{FF2B5EF4-FFF2-40B4-BE49-F238E27FC236}">
                    <a16:creationId xmlns:a16="http://schemas.microsoft.com/office/drawing/2014/main" id="{64B62DE1-96F2-492A-AB04-99E8BACB117B}"/>
                  </a:ext>
                </a:extLst>
              </p:cNvPr>
              <p:cNvSpPr txBox="1"/>
              <p:nvPr/>
            </p:nvSpPr>
            <p:spPr>
              <a:xfrm>
                <a:off x="7912330" y="5409784"/>
                <a:ext cx="27813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𝐵</m:t>
                      </m:r>
                    </m:oMath>
                  </m:oMathPara>
                </a14:m>
                <a:endParaRPr lang="en-CA" sz="1200" dirty="0"/>
              </a:p>
            </p:txBody>
          </p:sp>
        </mc:Choice>
        <mc:Fallback xmlns="">
          <p:sp>
            <p:nvSpPr>
              <p:cNvPr id="217" name="TextBox 216">
                <a:extLst>
                  <a:ext uri="{FF2B5EF4-FFF2-40B4-BE49-F238E27FC236}">
                    <a16:creationId xmlns:a16="http://schemas.microsoft.com/office/drawing/2014/main" id="{64B62DE1-96F2-492A-AB04-99E8BACB117B}"/>
                  </a:ext>
                </a:extLst>
              </p:cNvPr>
              <p:cNvSpPr txBox="1">
                <a:spLocks noRot="1" noChangeAspect="1" noMove="1" noResize="1" noEditPoints="1" noAdjustHandles="1" noChangeArrowheads="1" noChangeShapeType="1" noTextEdit="1"/>
              </p:cNvSpPr>
              <p:nvPr/>
            </p:nvSpPr>
            <p:spPr>
              <a:xfrm>
                <a:off x="7912330" y="5409784"/>
                <a:ext cx="278133" cy="276999"/>
              </a:xfrm>
              <a:prstGeom prst="rect">
                <a:avLst/>
              </a:prstGeom>
              <a:blipFill>
                <a:blip r:embed="rId24"/>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18" name="TextBox 217">
                <a:extLst>
                  <a:ext uri="{FF2B5EF4-FFF2-40B4-BE49-F238E27FC236}">
                    <a16:creationId xmlns:a16="http://schemas.microsoft.com/office/drawing/2014/main" id="{CFBBC43F-8A8D-446E-A979-A4C71B032852}"/>
                  </a:ext>
                </a:extLst>
              </p:cNvPr>
              <p:cNvSpPr txBox="1"/>
              <p:nvPr/>
            </p:nvSpPr>
            <p:spPr>
              <a:xfrm>
                <a:off x="8313179" y="5773469"/>
                <a:ext cx="27813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𝐶</m:t>
                      </m:r>
                    </m:oMath>
                  </m:oMathPara>
                </a14:m>
                <a:endParaRPr lang="en-CA" sz="1200" dirty="0"/>
              </a:p>
            </p:txBody>
          </p:sp>
        </mc:Choice>
        <mc:Fallback xmlns="">
          <p:sp>
            <p:nvSpPr>
              <p:cNvPr id="218" name="TextBox 217">
                <a:extLst>
                  <a:ext uri="{FF2B5EF4-FFF2-40B4-BE49-F238E27FC236}">
                    <a16:creationId xmlns:a16="http://schemas.microsoft.com/office/drawing/2014/main" id="{CFBBC43F-8A8D-446E-A979-A4C71B032852}"/>
                  </a:ext>
                </a:extLst>
              </p:cNvPr>
              <p:cNvSpPr txBox="1">
                <a:spLocks noRot="1" noChangeAspect="1" noMove="1" noResize="1" noEditPoints="1" noAdjustHandles="1" noChangeArrowheads="1" noChangeShapeType="1" noTextEdit="1"/>
              </p:cNvSpPr>
              <p:nvPr/>
            </p:nvSpPr>
            <p:spPr>
              <a:xfrm>
                <a:off x="8313179" y="5773469"/>
                <a:ext cx="278133" cy="276999"/>
              </a:xfrm>
              <a:prstGeom prst="rect">
                <a:avLst/>
              </a:prstGeom>
              <a:blipFill>
                <a:blip r:embed="rId2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20" name="TextBox 219">
                <a:extLst>
                  <a:ext uri="{FF2B5EF4-FFF2-40B4-BE49-F238E27FC236}">
                    <a16:creationId xmlns:a16="http://schemas.microsoft.com/office/drawing/2014/main" id="{7A726613-A1E9-458E-8CDD-8E16D2E6E2DB}"/>
                  </a:ext>
                </a:extLst>
              </p:cNvPr>
              <p:cNvSpPr txBox="1"/>
              <p:nvPr/>
            </p:nvSpPr>
            <p:spPr>
              <a:xfrm>
                <a:off x="8496802" y="5951644"/>
                <a:ext cx="27813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𝐷</m:t>
                      </m:r>
                    </m:oMath>
                  </m:oMathPara>
                </a14:m>
                <a:endParaRPr lang="en-CA" sz="1200" dirty="0"/>
              </a:p>
            </p:txBody>
          </p:sp>
        </mc:Choice>
        <mc:Fallback xmlns="">
          <p:sp>
            <p:nvSpPr>
              <p:cNvPr id="220" name="TextBox 219">
                <a:extLst>
                  <a:ext uri="{FF2B5EF4-FFF2-40B4-BE49-F238E27FC236}">
                    <a16:creationId xmlns:a16="http://schemas.microsoft.com/office/drawing/2014/main" id="{7A726613-A1E9-458E-8CDD-8E16D2E6E2DB}"/>
                  </a:ext>
                </a:extLst>
              </p:cNvPr>
              <p:cNvSpPr txBox="1">
                <a:spLocks noRot="1" noChangeAspect="1" noMove="1" noResize="1" noEditPoints="1" noAdjustHandles="1" noChangeArrowheads="1" noChangeShapeType="1" noTextEdit="1"/>
              </p:cNvSpPr>
              <p:nvPr/>
            </p:nvSpPr>
            <p:spPr>
              <a:xfrm>
                <a:off x="8496802" y="5951644"/>
                <a:ext cx="278133" cy="276999"/>
              </a:xfrm>
              <a:prstGeom prst="rect">
                <a:avLst/>
              </a:prstGeom>
              <a:blipFill>
                <a:blip r:embed="rId26"/>
                <a:stretch>
                  <a:fillRect/>
                </a:stretch>
              </a:blipFill>
            </p:spPr>
            <p:txBody>
              <a:bodyPr/>
              <a:lstStyle/>
              <a:p>
                <a:r>
                  <a:rPr lang="en-CA">
                    <a:noFill/>
                  </a:rPr>
                  <a:t> </a:t>
                </a:r>
              </a:p>
            </p:txBody>
          </p:sp>
        </mc:Fallback>
      </mc:AlternateContent>
      <p:cxnSp>
        <p:nvCxnSpPr>
          <p:cNvPr id="69" name="Straight Connector 68">
            <a:extLst>
              <a:ext uri="{FF2B5EF4-FFF2-40B4-BE49-F238E27FC236}">
                <a16:creationId xmlns:a16="http://schemas.microsoft.com/office/drawing/2014/main" id="{84049B5F-3205-48D2-ADD2-349112A96F35}"/>
              </a:ext>
            </a:extLst>
          </p:cNvPr>
          <p:cNvCxnSpPr/>
          <p:nvPr/>
        </p:nvCxnSpPr>
        <p:spPr>
          <a:xfrm>
            <a:off x="7614664" y="4806556"/>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224" name="Straight Connector 223">
            <a:extLst>
              <a:ext uri="{FF2B5EF4-FFF2-40B4-BE49-F238E27FC236}">
                <a16:creationId xmlns:a16="http://schemas.microsoft.com/office/drawing/2014/main" id="{7A765EEC-E916-4741-A712-1E1799D454AF}"/>
              </a:ext>
            </a:extLst>
          </p:cNvPr>
          <p:cNvCxnSpPr>
            <a:cxnSpLocks/>
          </p:cNvCxnSpPr>
          <p:nvPr/>
        </p:nvCxnSpPr>
        <p:spPr>
          <a:xfrm>
            <a:off x="5618903" y="5259960"/>
            <a:ext cx="953108" cy="9097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975" name="Freeform: Shape 40974">
            <a:extLst>
              <a:ext uri="{FF2B5EF4-FFF2-40B4-BE49-F238E27FC236}">
                <a16:creationId xmlns:a16="http://schemas.microsoft.com/office/drawing/2014/main" id="{869EFA21-C47B-46B8-90FC-83A775A19CA0}"/>
              </a:ext>
            </a:extLst>
          </p:cNvPr>
          <p:cNvSpPr/>
          <p:nvPr/>
        </p:nvSpPr>
        <p:spPr>
          <a:xfrm>
            <a:off x="5621355" y="5648325"/>
            <a:ext cx="1209675" cy="366713"/>
          </a:xfrm>
          <a:custGeom>
            <a:avLst/>
            <a:gdLst>
              <a:gd name="connsiteX0" fmla="*/ 0 w 1209675"/>
              <a:gd name="connsiteY0" fmla="*/ 0 h 366713"/>
              <a:gd name="connsiteX1" fmla="*/ 519112 w 1209675"/>
              <a:gd name="connsiteY1" fmla="*/ 247650 h 366713"/>
              <a:gd name="connsiteX2" fmla="*/ 1209675 w 1209675"/>
              <a:gd name="connsiteY2" fmla="*/ 366713 h 366713"/>
              <a:gd name="connsiteX3" fmla="*/ 1209675 w 1209675"/>
              <a:gd name="connsiteY3" fmla="*/ 366713 h 366713"/>
            </a:gdLst>
            <a:ahLst/>
            <a:cxnLst>
              <a:cxn ang="0">
                <a:pos x="connsiteX0" y="connsiteY0"/>
              </a:cxn>
              <a:cxn ang="0">
                <a:pos x="connsiteX1" y="connsiteY1"/>
              </a:cxn>
              <a:cxn ang="0">
                <a:pos x="connsiteX2" y="connsiteY2"/>
              </a:cxn>
              <a:cxn ang="0">
                <a:pos x="connsiteX3" y="connsiteY3"/>
              </a:cxn>
            </a:cxnLst>
            <a:rect l="l" t="t" r="r" b="b"/>
            <a:pathLst>
              <a:path w="1209675" h="366713">
                <a:moveTo>
                  <a:pt x="0" y="0"/>
                </a:moveTo>
                <a:cubicBezTo>
                  <a:pt x="158750" y="93265"/>
                  <a:pt x="317500" y="186531"/>
                  <a:pt x="519112" y="247650"/>
                </a:cubicBezTo>
                <a:cubicBezTo>
                  <a:pt x="720725" y="308769"/>
                  <a:pt x="1209675" y="366713"/>
                  <a:pt x="1209675" y="366713"/>
                </a:cubicBezTo>
                <a:lnTo>
                  <a:pt x="1209675" y="366713"/>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26" name="Freeform: Shape 225">
            <a:extLst>
              <a:ext uri="{FF2B5EF4-FFF2-40B4-BE49-F238E27FC236}">
                <a16:creationId xmlns:a16="http://schemas.microsoft.com/office/drawing/2014/main" id="{09F11A79-C37C-443F-B734-90B4A0B4B2CD}"/>
              </a:ext>
            </a:extLst>
          </p:cNvPr>
          <p:cNvSpPr/>
          <p:nvPr/>
        </p:nvSpPr>
        <p:spPr>
          <a:xfrm>
            <a:off x="5618646" y="5468295"/>
            <a:ext cx="1209675" cy="366713"/>
          </a:xfrm>
          <a:custGeom>
            <a:avLst/>
            <a:gdLst>
              <a:gd name="connsiteX0" fmla="*/ 0 w 1209675"/>
              <a:gd name="connsiteY0" fmla="*/ 0 h 366713"/>
              <a:gd name="connsiteX1" fmla="*/ 519112 w 1209675"/>
              <a:gd name="connsiteY1" fmla="*/ 247650 h 366713"/>
              <a:gd name="connsiteX2" fmla="*/ 1209675 w 1209675"/>
              <a:gd name="connsiteY2" fmla="*/ 366713 h 366713"/>
              <a:gd name="connsiteX3" fmla="*/ 1209675 w 1209675"/>
              <a:gd name="connsiteY3" fmla="*/ 366713 h 366713"/>
            </a:gdLst>
            <a:ahLst/>
            <a:cxnLst>
              <a:cxn ang="0">
                <a:pos x="connsiteX0" y="connsiteY0"/>
              </a:cxn>
              <a:cxn ang="0">
                <a:pos x="connsiteX1" y="connsiteY1"/>
              </a:cxn>
              <a:cxn ang="0">
                <a:pos x="connsiteX2" y="connsiteY2"/>
              </a:cxn>
              <a:cxn ang="0">
                <a:pos x="connsiteX3" y="connsiteY3"/>
              </a:cxn>
            </a:cxnLst>
            <a:rect l="l" t="t" r="r" b="b"/>
            <a:pathLst>
              <a:path w="1209675" h="366713">
                <a:moveTo>
                  <a:pt x="0" y="0"/>
                </a:moveTo>
                <a:cubicBezTo>
                  <a:pt x="158750" y="93265"/>
                  <a:pt x="317500" y="186531"/>
                  <a:pt x="519112" y="247650"/>
                </a:cubicBezTo>
                <a:cubicBezTo>
                  <a:pt x="720725" y="308769"/>
                  <a:pt x="1209675" y="366713"/>
                  <a:pt x="1209675" y="366713"/>
                </a:cubicBezTo>
                <a:lnTo>
                  <a:pt x="1209675" y="366713"/>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27" name="Freeform: Shape 226">
            <a:extLst>
              <a:ext uri="{FF2B5EF4-FFF2-40B4-BE49-F238E27FC236}">
                <a16:creationId xmlns:a16="http://schemas.microsoft.com/office/drawing/2014/main" id="{B28F9CEC-A0F2-425C-A114-BFB08F6C2372}"/>
              </a:ext>
            </a:extLst>
          </p:cNvPr>
          <p:cNvSpPr/>
          <p:nvPr/>
        </p:nvSpPr>
        <p:spPr>
          <a:xfrm>
            <a:off x="5621801" y="5264466"/>
            <a:ext cx="1209675" cy="366713"/>
          </a:xfrm>
          <a:custGeom>
            <a:avLst/>
            <a:gdLst>
              <a:gd name="connsiteX0" fmla="*/ 0 w 1209675"/>
              <a:gd name="connsiteY0" fmla="*/ 0 h 366713"/>
              <a:gd name="connsiteX1" fmla="*/ 519112 w 1209675"/>
              <a:gd name="connsiteY1" fmla="*/ 247650 h 366713"/>
              <a:gd name="connsiteX2" fmla="*/ 1209675 w 1209675"/>
              <a:gd name="connsiteY2" fmla="*/ 366713 h 366713"/>
              <a:gd name="connsiteX3" fmla="*/ 1209675 w 1209675"/>
              <a:gd name="connsiteY3" fmla="*/ 366713 h 366713"/>
            </a:gdLst>
            <a:ahLst/>
            <a:cxnLst>
              <a:cxn ang="0">
                <a:pos x="connsiteX0" y="connsiteY0"/>
              </a:cxn>
              <a:cxn ang="0">
                <a:pos x="connsiteX1" y="connsiteY1"/>
              </a:cxn>
              <a:cxn ang="0">
                <a:pos x="connsiteX2" y="connsiteY2"/>
              </a:cxn>
              <a:cxn ang="0">
                <a:pos x="connsiteX3" y="connsiteY3"/>
              </a:cxn>
            </a:cxnLst>
            <a:rect l="l" t="t" r="r" b="b"/>
            <a:pathLst>
              <a:path w="1209675" h="366713">
                <a:moveTo>
                  <a:pt x="0" y="0"/>
                </a:moveTo>
                <a:cubicBezTo>
                  <a:pt x="158750" y="93265"/>
                  <a:pt x="317500" y="186531"/>
                  <a:pt x="519112" y="247650"/>
                </a:cubicBezTo>
                <a:cubicBezTo>
                  <a:pt x="720725" y="308769"/>
                  <a:pt x="1209675" y="366713"/>
                  <a:pt x="1209675" y="366713"/>
                </a:cubicBezTo>
                <a:lnTo>
                  <a:pt x="1209675" y="366713"/>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8" name="Straight Connector 37">
            <a:extLst>
              <a:ext uri="{FF2B5EF4-FFF2-40B4-BE49-F238E27FC236}">
                <a16:creationId xmlns:a16="http://schemas.microsoft.com/office/drawing/2014/main" id="{EEF7ABFF-4840-44BA-BD7D-913C8DCF9154}"/>
              </a:ext>
            </a:extLst>
          </p:cNvPr>
          <p:cNvCxnSpPr/>
          <p:nvPr/>
        </p:nvCxnSpPr>
        <p:spPr>
          <a:xfrm>
            <a:off x="5620731" y="4801503"/>
            <a:ext cx="0" cy="1360323"/>
          </a:xfrm>
          <a:prstGeom prst="line">
            <a:avLst/>
          </a:prstGeom>
          <a:ln w="12700"/>
        </p:spPr>
        <p:style>
          <a:lnRef idx="1">
            <a:schemeClr val="dk1"/>
          </a:lnRef>
          <a:fillRef idx="0">
            <a:schemeClr val="dk1"/>
          </a:fillRef>
          <a:effectRef idx="0">
            <a:schemeClr val="dk1"/>
          </a:effectRef>
          <a:fontRef idx="minor">
            <a:schemeClr val="tx1"/>
          </a:fontRef>
        </p:style>
      </p:cxnSp>
      <p:sp>
        <p:nvSpPr>
          <p:cNvPr id="68" name="Flowchart: Connector 67">
            <a:extLst>
              <a:ext uri="{FF2B5EF4-FFF2-40B4-BE49-F238E27FC236}">
                <a16:creationId xmlns:a16="http://schemas.microsoft.com/office/drawing/2014/main" id="{8FC2000D-D7F5-42D3-A805-CDF372B399B0}"/>
              </a:ext>
            </a:extLst>
          </p:cNvPr>
          <p:cNvSpPr/>
          <p:nvPr/>
        </p:nvSpPr>
        <p:spPr>
          <a:xfrm rot="21356422" flipV="1">
            <a:off x="5597816" y="5242475"/>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164" name="Flowchart: Connector 163">
            <a:extLst>
              <a:ext uri="{FF2B5EF4-FFF2-40B4-BE49-F238E27FC236}">
                <a16:creationId xmlns:a16="http://schemas.microsoft.com/office/drawing/2014/main" id="{3224C9A7-1FCC-44ED-A49C-48BBD953C2DF}"/>
              </a:ext>
            </a:extLst>
          </p:cNvPr>
          <p:cNvSpPr/>
          <p:nvPr/>
        </p:nvSpPr>
        <p:spPr>
          <a:xfrm rot="21356422" flipV="1">
            <a:off x="6047562" y="5665743"/>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86" name="Flowchart: Connector 85">
            <a:extLst>
              <a:ext uri="{FF2B5EF4-FFF2-40B4-BE49-F238E27FC236}">
                <a16:creationId xmlns:a16="http://schemas.microsoft.com/office/drawing/2014/main" id="{534AB9AE-66AD-42C2-864B-453BFA4BFBFF}"/>
              </a:ext>
            </a:extLst>
          </p:cNvPr>
          <p:cNvSpPr/>
          <p:nvPr/>
        </p:nvSpPr>
        <p:spPr>
          <a:xfrm rot="21356422" flipV="1">
            <a:off x="6303066" y="5914994"/>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mc:AlternateContent xmlns:mc="http://schemas.openxmlformats.org/markup-compatibility/2006" xmlns:a14="http://schemas.microsoft.com/office/drawing/2010/main">
        <mc:Choice Requires="a14">
          <p:sp>
            <p:nvSpPr>
              <p:cNvPr id="228" name="TextBox 227">
                <a:extLst>
                  <a:ext uri="{FF2B5EF4-FFF2-40B4-BE49-F238E27FC236}">
                    <a16:creationId xmlns:a16="http://schemas.microsoft.com/office/drawing/2014/main" id="{BB7B3C67-FE2A-4E04-AF0E-569CEFBF3915}"/>
                  </a:ext>
                </a:extLst>
              </p:cNvPr>
              <p:cNvSpPr txBox="1"/>
              <p:nvPr/>
            </p:nvSpPr>
            <p:spPr>
              <a:xfrm>
                <a:off x="5561401" y="5042799"/>
                <a:ext cx="278133" cy="28670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𝐴</m:t>
                      </m:r>
                    </m:oMath>
                  </m:oMathPara>
                </a14:m>
                <a:endParaRPr lang="en-CA" sz="1200" dirty="0"/>
              </a:p>
            </p:txBody>
          </p:sp>
        </mc:Choice>
        <mc:Fallback xmlns="">
          <p:sp>
            <p:nvSpPr>
              <p:cNvPr id="228" name="TextBox 227">
                <a:extLst>
                  <a:ext uri="{FF2B5EF4-FFF2-40B4-BE49-F238E27FC236}">
                    <a16:creationId xmlns:a16="http://schemas.microsoft.com/office/drawing/2014/main" id="{BB7B3C67-FE2A-4E04-AF0E-569CEFBF3915}"/>
                  </a:ext>
                </a:extLst>
              </p:cNvPr>
              <p:cNvSpPr txBox="1">
                <a:spLocks noRot="1" noChangeAspect="1" noMove="1" noResize="1" noEditPoints="1" noAdjustHandles="1" noChangeArrowheads="1" noChangeShapeType="1" noTextEdit="1"/>
              </p:cNvSpPr>
              <p:nvPr/>
            </p:nvSpPr>
            <p:spPr>
              <a:xfrm>
                <a:off x="5561401" y="5042799"/>
                <a:ext cx="278133" cy="286701"/>
              </a:xfrm>
              <a:prstGeom prst="rect">
                <a:avLst/>
              </a:prstGeom>
              <a:blipFill>
                <a:blip r:embed="rId27"/>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29" name="TextBox 228">
                <a:extLst>
                  <a:ext uri="{FF2B5EF4-FFF2-40B4-BE49-F238E27FC236}">
                    <a16:creationId xmlns:a16="http://schemas.microsoft.com/office/drawing/2014/main" id="{0D6D8534-73BF-4766-893F-A09975B58FC6}"/>
                  </a:ext>
                </a:extLst>
              </p:cNvPr>
              <p:cNvSpPr txBox="1"/>
              <p:nvPr/>
            </p:nvSpPr>
            <p:spPr>
              <a:xfrm>
                <a:off x="5994257" y="5466714"/>
                <a:ext cx="27813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𝐵</m:t>
                      </m:r>
                    </m:oMath>
                  </m:oMathPara>
                </a14:m>
                <a:endParaRPr lang="en-CA" sz="1200" dirty="0"/>
              </a:p>
            </p:txBody>
          </p:sp>
        </mc:Choice>
        <mc:Fallback xmlns="">
          <p:sp>
            <p:nvSpPr>
              <p:cNvPr id="229" name="TextBox 228">
                <a:extLst>
                  <a:ext uri="{FF2B5EF4-FFF2-40B4-BE49-F238E27FC236}">
                    <a16:creationId xmlns:a16="http://schemas.microsoft.com/office/drawing/2014/main" id="{0D6D8534-73BF-4766-893F-A09975B58FC6}"/>
                  </a:ext>
                </a:extLst>
              </p:cNvPr>
              <p:cNvSpPr txBox="1">
                <a:spLocks noRot="1" noChangeAspect="1" noMove="1" noResize="1" noEditPoints="1" noAdjustHandles="1" noChangeArrowheads="1" noChangeShapeType="1" noTextEdit="1"/>
              </p:cNvSpPr>
              <p:nvPr/>
            </p:nvSpPr>
            <p:spPr>
              <a:xfrm>
                <a:off x="5994257" y="5466714"/>
                <a:ext cx="278133" cy="276999"/>
              </a:xfrm>
              <a:prstGeom prst="rect">
                <a:avLst/>
              </a:prstGeom>
              <a:blipFill>
                <a:blip r:embed="rId28"/>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30" name="TextBox 229">
                <a:extLst>
                  <a:ext uri="{FF2B5EF4-FFF2-40B4-BE49-F238E27FC236}">
                    <a16:creationId xmlns:a16="http://schemas.microsoft.com/office/drawing/2014/main" id="{1239EE0A-AA79-48FA-A8DF-F0A19083B114}"/>
                  </a:ext>
                </a:extLst>
              </p:cNvPr>
              <p:cNvSpPr txBox="1"/>
              <p:nvPr/>
            </p:nvSpPr>
            <p:spPr>
              <a:xfrm>
                <a:off x="6259665" y="5725590"/>
                <a:ext cx="27813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𝐶</m:t>
                      </m:r>
                    </m:oMath>
                  </m:oMathPara>
                </a14:m>
                <a:endParaRPr lang="en-CA" sz="1200" dirty="0"/>
              </a:p>
            </p:txBody>
          </p:sp>
        </mc:Choice>
        <mc:Fallback xmlns="">
          <p:sp>
            <p:nvSpPr>
              <p:cNvPr id="230" name="TextBox 229">
                <a:extLst>
                  <a:ext uri="{FF2B5EF4-FFF2-40B4-BE49-F238E27FC236}">
                    <a16:creationId xmlns:a16="http://schemas.microsoft.com/office/drawing/2014/main" id="{1239EE0A-AA79-48FA-A8DF-F0A19083B114}"/>
                  </a:ext>
                </a:extLst>
              </p:cNvPr>
              <p:cNvSpPr txBox="1">
                <a:spLocks noRot="1" noChangeAspect="1" noMove="1" noResize="1" noEditPoints="1" noAdjustHandles="1" noChangeArrowheads="1" noChangeShapeType="1" noTextEdit="1"/>
              </p:cNvSpPr>
              <p:nvPr/>
            </p:nvSpPr>
            <p:spPr>
              <a:xfrm>
                <a:off x="6259665" y="5725590"/>
                <a:ext cx="278133" cy="276999"/>
              </a:xfrm>
              <a:prstGeom prst="rect">
                <a:avLst/>
              </a:prstGeom>
              <a:blipFill>
                <a:blip r:embed="rId25"/>
                <a:stretch>
                  <a:fillRect/>
                </a:stretch>
              </a:blipFill>
            </p:spPr>
            <p:txBody>
              <a:bodyPr/>
              <a:lstStyle/>
              <a:p>
                <a:r>
                  <a:rPr lang="en-CA">
                    <a:noFill/>
                  </a:rPr>
                  <a:t> </a:t>
                </a:r>
              </a:p>
            </p:txBody>
          </p:sp>
        </mc:Fallback>
      </mc:AlternateContent>
      <p:cxnSp>
        <p:nvCxnSpPr>
          <p:cNvPr id="231" name="Straight Connector 230">
            <a:extLst>
              <a:ext uri="{FF2B5EF4-FFF2-40B4-BE49-F238E27FC236}">
                <a16:creationId xmlns:a16="http://schemas.microsoft.com/office/drawing/2014/main" id="{3CE9BFE4-EC06-447E-95A6-1A29DB3C15D9}"/>
              </a:ext>
            </a:extLst>
          </p:cNvPr>
          <p:cNvCxnSpPr>
            <a:cxnSpLocks/>
          </p:cNvCxnSpPr>
          <p:nvPr/>
        </p:nvCxnSpPr>
        <p:spPr>
          <a:xfrm>
            <a:off x="9565888" y="5118239"/>
            <a:ext cx="1071587" cy="10529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982" name="Freeform: Shape 40981">
            <a:extLst>
              <a:ext uri="{FF2B5EF4-FFF2-40B4-BE49-F238E27FC236}">
                <a16:creationId xmlns:a16="http://schemas.microsoft.com/office/drawing/2014/main" id="{6EF4DFF6-07E4-4880-A7FB-1654377BBE8B}"/>
              </a:ext>
            </a:extLst>
          </p:cNvPr>
          <p:cNvSpPr/>
          <p:nvPr/>
        </p:nvSpPr>
        <p:spPr>
          <a:xfrm>
            <a:off x="9589725" y="5233366"/>
            <a:ext cx="1045369" cy="881063"/>
          </a:xfrm>
          <a:custGeom>
            <a:avLst/>
            <a:gdLst>
              <a:gd name="connsiteX0" fmla="*/ 0 w 1045369"/>
              <a:gd name="connsiteY0" fmla="*/ 0 h 881063"/>
              <a:gd name="connsiteX1" fmla="*/ 119063 w 1045369"/>
              <a:gd name="connsiteY1" fmla="*/ 335757 h 881063"/>
              <a:gd name="connsiteX2" fmla="*/ 514350 w 1045369"/>
              <a:gd name="connsiteY2" fmla="*/ 416719 h 881063"/>
              <a:gd name="connsiteX3" fmla="*/ 652463 w 1045369"/>
              <a:gd name="connsiteY3" fmla="*/ 726282 h 881063"/>
              <a:gd name="connsiteX4" fmla="*/ 1045369 w 1045369"/>
              <a:gd name="connsiteY4" fmla="*/ 881063 h 881063"/>
              <a:gd name="connsiteX5" fmla="*/ 1045369 w 1045369"/>
              <a:gd name="connsiteY5" fmla="*/ 881063 h 88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5369" h="881063">
                <a:moveTo>
                  <a:pt x="0" y="0"/>
                </a:moveTo>
                <a:cubicBezTo>
                  <a:pt x="16669" y="133152"/>
                  <a:pt x="33338" y="266304"/>
                  <a:pt x="119063" y="335757"/>
                </a:cubicBezTo>
                <a:cubicBezTo>
                  <a:pt x="204788" y="405210"/>
                  <a:pt x="425450" y="351632"/>
                  <a:pt x="514350" y="416719"/>
                </a:cubicBezTo>
                <a:cubicBezTo>
                  <a:pt x="603250" y="481806"/>
                  <a:pt x="563960" y="648891"/>
                  <a:pt x="652463" y="726282"/>
                </a:cubicBezTo>
                <a:cubicBezTo>
                  <a:pt x="740966" y="803673"/>
                  <a:pt x="1045369" y="881063"/>
                  <a:pt x="1045369" y="881063"/>
                </a:cubicBezTo>
                <a:lnTo>
                  <a:pt x="1045369" y="881063"/>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9" name="Freeform: Shape 238">
            <a:extLst>
              <a:ext uri="{FF2B5EF4-FFF2-40B4-BE49-F238E27FC236}">
                <a16:creationId xmlns:a16="http://schemas.microsoft.com/office/drawing/2014/main" id="{B67B63B6-1898-44C0-A84C-7CE6009CECC7}"/>
              </a:ext>
            </a:extLst>
          </p:cNvPr>
          <p:cNvSpPr/>
          <p:nvPr/>
        </p:nvSpPr>
        <p:spPr>
          <a:xfrm>
            <a:off x="9646231" y="5172503"/>
            <a:ext cx="1045369" cy="881063"/>
          </a:xfrm>
          <a:custGeom>
            <a:avLst/>
            <a:gdLst>
              <a:gd name="connsiteX0" fmla="*/ 0 w 1045369"/>
              <a:gd name="connsiteY0" fmla="*/ 0 h 881063"/>
              <a:gd name="connsiteX1" fmla="*/ 119063 w 1045369"/>
              <a:gd name="connsiteY1" fmla="*/ 335757 h 881063"/>
              <a:gd name="connsiteX2" fmla="*/ 514350 w 1045369"/>
              <a:gd name="connsiteY2" fmla="*/ 416719 h 881063"/>
              <a:gd name="connsiteX3" fmla="*/ 652463 w 1045369"/>
              <a:gd name="connsiteY3" fmla="*/ 726282 h 881063"/>
              <a:gd name="connsiteX4" fmla="*/ 1045369 w 1045369"/>
              <a:gd name="connsiteY4" fmla="*/ 881063 h 881063"/>
              <a:gd name="connsiteX5" fmla="*/ 1045369 w 1045369"/>
              <a:gd name="connsiteY5" fmla="*/ 881063 h 88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5369" h="881063">
                <a:moveTo>
                  <a:pt x="0" y="0"/>
                </a:moveTo>
                <a:cubicBezTo>
                  <a:pt x="16669" y="133152"/>
                  <a:pt x="33338" y="266304"/>
                  <a:pt x="119063" y="335757"/>
                </a:cubicBezTo>
                <a:cubicBezTo>
                  <a:pt x="204788" y="405210"/>
                  <a:pt x="425450" y="351632"/>
                  <a:pt x="514350" y="416719"/>
                </a:cubicBezTo>
                <a:cubicBezTo>
                  <a:pt x="603250" y="481806"/>
                  <a:pt x="563960" y="648891"/>
                  <a:pt x="652463" y="726282"/>
                </a:cubicBezTo>
                <a:cubicBezTo>
                  <a:pt x="740966" y="803673"/>
                  <a:pt x="1045369" y="881063"/>
                  <a:pt x="1045369" y="881063"/>
                </a:cubicBezTo>
                <a:lnTo>
                  <a:pt x="1045369" y="881063"/>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40" name="Freeform: Shape 239">
            <a:extLst>
              <a:ext uri="{FF2B5EF4-FFF2-40B4-BE49-F238E27FC236}">
                <a16:creationId xmlns:a16="http://schemas.microsoft.com/office/drawing/2014/main" id="{782FA853-D098-4A2D-986F-E24AD81CE2D3}"/>
              </a:ext>
            </a:extLst>
          </p:cNvPr>
          <p:cNvSpPr/>
          <p:nvPr/>
        </p:nvSpPr>
        <p:spPr>
          <a:xfrm>
            <a:off x="9745318" y="5067964"/>
            <a:ext cx="1002788" cy="842986"/>
          </a:xfrm>
          <a:custGeom>
            <a:avLst/>
            <a:gdLst>
              <a:gd name="connsiteX0" fmla="*/ 0 w 1045369"/>
              <a:gd name="connsiteY0" fmla="*/ 0 h 881063"/>
              <a:gd name="connsiteX1" fmla="*/ 119063 w 1045369"/>
              <a:gd name="connsiteY1" fmla="*/ 335757 h 881063"/>
              <a:gd name="connsiteX2" fmla="*/ 514350 w 1045369"/>
              <a:gd name="connsiteY2" fmla="*/ 416719 h 881063"/>
              <a:gd name="connsiteX3" fmla="*/ 652463 w 1045369"/>
              <a:gd name="connsiteY3" fmla="*/ 726282 h 881063"/>
              <a:gd name="connsiteX4" fmla="*/ 1045369 w 1045369"/>
              <a:gd name="connsiteY4" fmla="*/ 881063 h 881063"/>
              <a:gd name="connsiteX5" fmla="*/ 1045369 w 1045369"/>
              <a:gd name="connsiteY5" fmla="*/ 881063 h 88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5369" h="881063">
                <a:moveTo>
                  <a:pt x="0" y="0"/>
                </a:moveTo>
                <a:cubicBezTo>
                  <a:pt x="16669" y="133152"/>
                  <a:pt x="33338" y="266304"/>
                  <a:pt x="119063" y="335757"/>
                </a:cubicBezTo>
                <a:cubicBezTo>
                  <a:pt x="204788" y="405210"/>
                  <a:pt x="425450" y="351632"/>
                  <a:pt x="514350" y="416719"/>
                </a:cubicBezTo>
                <a:cubicBezTo>
                  <a:pt x="603250" y="481806"/>
                  <a:pt x="563960" y="648891"/>
                  <a:pt x="652463" y="726282"/>
                </a:cubicBezTo>
                <a:cubicBezTo>
                  <a:pt x="740966" y="803673"/>
                  <a:pt x="1045369" y="881063"/>
                  <a:pt x="1045369" y="881063"/>
                </a:cubicBezTo>
                <a:lnTo>
                  <a:pt x="1045369" y="881063"/>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3" name="Flowchart: Connector 92">
            <a:extLst>
              <a:ext uri="{FF2B5EF4-FFF2-40B4-BE49-F238E27FC236}">
                <a16:creationId xmlns:a16="http://schemas.microsoft.com/office/drawing/2014/main" id="{ADB17E35-DFF6-4616-8348-DCAE4E697206}"/>
              </a:ext>
            </a:extLst>
          </p:cNvPr>
          <p:cNvSpPr/>
          <p:nvPr/>
        </p:nvSpPr>
        <p:spPr>
          <a:xfrm rot="21356422" flipV="1">
            <a:off x="10086037" y="5635855"/>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75" name="Flowchart: Connector 74">
            <a:extLst>
              <a:ext uri="{FF2B5EF4-FFF2-40B4-BE49-F238E27FC236}">
                <a16:creationId xmlns:a16="http://schemas.microsoft.com/office/drawing/2014/main" id="{1F812D67-0F62-4BB5-9532-A41CB5E6BBF6}"/>
              </a:ext>
            </a:extLst>
          </p:cNvPr>
          <p:cNvSpPr/>
          <p:nvPr/>
        </p:nvSpPr>
        <p:spPr>
          <a:xfrm rot="21356422" flipV="1">
            <a:off x="10410200" y="5950836"/>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p:sp>
        <p:nvSpPr>
          <p:cNvPr id="243" name="Flowchart: Connector 242">
            <a:extLst>
              <a:ext uri="{FF2B5EF4-FFF2-40B4-BE49-F238E27FC236}">
                <a16:creationId xmlns:a16="http://schemas.microsoft.com/office/drawing/2014/main" id="{FE649688-054A-4164-BC54-4D7BEE35E930}"/>
              </a:ext>
            </a:extLst>
          </p:cNvPr>
          <p:cNvSpPr/>
          <p:nvPr/>
        </p:nvSpPr>
        <p:spPr>
          <a:xfrm rot="21356422" flipV="1">
            <a:off x="9820718" y="5372227"/>
            <a:ext cx="52745" cy="45719"/>
          </a:xfrm>
          <a:prstGeom prst="flowChartConnector">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mc:AlternateContent xmlns:mc="http://schemas.openxmlformats.org/markup-compatibility/2006" xmlns:a14="http://schemas.microsoft.com/office/drawing/2010/main">
        <mc:Choice Requires="a14">
          <p:sp>
            <p:nvSpPr>
              <p:cNvPr id="244" name="TextBox 243">
                <a:extLst>
                  <a:ext uri="{FF2B5EF4-FFF2-40B4-BE49-F238E27FC236}">
                    <a16:creationId xmlns:a16="http://schemas.microsoft.com/office/drawing/2014/main" id="{0E2A9043-458B-4121-A981-6B3CD0A7FB2C}"/>
                  </a:ext>
                </a:extLst>
              </p:cNvPr>
              <p:cNvSpPr txBox="1"/>
              <p:nvPr/>
            </p:nvSpPr>
            <p:spPr>
              <a:xfrm>
                <a:off x="9783280" y="5170647"/>
                <a:ext cx="278133" cy="28670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𝐴</m:t>
                      </m:r>
                    </m:oMath>
                  </m:oMathPara>
                </a14:m>
                <a:endParaRPr lang="en-CA" sz="1200" dirty="0"/>
              </a:p>
            </p:txBody>
          </p:sp>
        </mc:Choice>
        <mc:Fallback xmlns="">
          <p:sp>
            <p:nvSpPr>
              <p:cNvPr id="244" name="TextBox 243">
                <a:extLst>
                  <a:ext uri="{FF2B5EF4-FFF2-40B4-BE49-F238E27FC236}">
                    <a16:creationId xmlns:a16="http://schemas.microsoft.com/office/drawing/2014/main" id="{0E2A9043-458B-4121-A981-6B3CD0A7FB2C}"/>
                  </a:ext>
                </a:extLst>
              </p:cNvPr>
              <p:cNvSpPr txBox="1">
                <a:spLocks noRot="1" noChangeAspect="1" noMove="1" noResize="1" noEditPoints="1" noAdjustHandles="1" noChangeArrowheads="1" noChangeShapeType="1" noTextEdit="1"/>
              </p:cNvSpPr>
              <p:nvPr/>
            </p:nvSpPr>
            <p:spPr>
              <a:xfrm>
                <a:off x="9783280" y="5170647"/>
                <a:ext cx="278133" cy="286701"/>
              </a:xfrm>
              <a:prstGeom prst="rect">
                <a:avLst/>
              </a:prstGeom>
              <a:blipFill>
                <a:blip r:embed="rId29"/>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45" name="TextBox 244">
                <a:extLst>
                  <a:ext uri="{FF2B5EF4-FFF2-40B4-BE49-F238E27FC236}">
                    <a16:creationId xmlns:a16="http://schemas.microsoft.com/office/drawing/2014/main" id="{2EB2DDEE-63DB-4A35-A494-2A50D1711F66}"/>
                  </a:ext>
                </a:extLst>
              </p:cNvPr>
              <p:cNvSpPr txBox="1"/>
              <p:nvPr/>
            </p:nvSpPr>
            <p:spPr>
              <a:xfrm>
                <a:off x="9892398" y="5594399"/>
                <a:ext cx="27813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𝐵</m:t>
                      </m:r>
                    </m:oMath>
                  </m:oMathPara>
                </a14:m>
                <a:endParaRPr lang="en-CA" sz="1200" dirty="0"/>
              </a:p>
            </p:txBody>
          </p:sp>
        </mc:Choice>
        <mc:Fallback xmlns="">
          <p:sp>
            <p:nvSpPr>
              <p:cNvPr id="245" name="TextBox 244">
                <a:extLst>
                  <a:ext uri="{FF2B5EF4-FFF2-40B4-BE49-F238E27FC236}">
                    <a16:creationId xmlns:a16="http://schemas.microsoft.com/office/drawing/2014/main" id="{2EB2DDEE-63DB-4A35-A494-2A50D1711F66}"/>
                  </a:ext>
                </a:extLst>
              </p:cNvPr>
              <p:cNvSpPr txBox="1">
                <a:spLocks noRot="1" noChangeAspect="1" noMove="1" noResize="1" noEditPoints="1" noAdjustHandles="1" noChangeArrowheads="1" noChangeShapeType="1" noTextEdit="1"/>
              </p:cNvSpPr>
              <p:nvPr/>
            </p:nvSpPr>
            <p:spPr>
              <a:xfrm>
                <a:off x="9892398" y="5594399"/>
                <a:ext cx="278133" cy="276999"/>
              </a:xfrm>
              <a:prstGeom prst="rect">
                <a:avLst/>
              </a:prstGeom>
              <a:blipFill>
                <a:blip r:embed="rId30"/>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46" name="TextBox 245">
                <a:extLst>
                  <a:ext uri="{FF2B5EF4-FFF2-40B4-BE49-F238E27FC236}">
                    <a16:creationId xmlns:a16="http://schemas.microsoft.com/office/drawing/2014/main" id="{DE741EA7-F314-438D-8F0C-CA644272DF09}"/>
                  </a:ext>
                </a:extLst>
              </p:cNvPr>
              <p:cNvSpPr txBox="1"/>
              <p:nvPr/>
            </p:nvSpPr>
            <p:spPr>
              <a:xfrm>
                <a:off x="10375229" y="5780311"/>
                <a:ext cx="27813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b="0" i="1" smtClean="0">
                          <a:latin typeface="Cambria Math" panose="02040503050406030204" pitchFamily="18" charset="0"/>
                        </a:rPr>
                        <m:t>𝐶</m:t>
                      </m:r>
                    </m:oMath>
                  </m:oMathPara>
                </a14:m>
                <a:endParaRPr lang="en-CA" sz="1200" dirty="0"/>
              </a:p>
            </p:txBody>
          </p:sp>
        </mc:Choice>
        <mc:Fallback xmlns="">
          <p:sp>
            <p:nvSpPr>
              <p:cNvPr id="246" name="TextBox 245">
                <a:extLst>
                  <a:ext uri="{FF2B5EF4-FFF2-40B4-BE49-F238E27FC236}">
                    <a16:creationId xmlns:a16="http://schemas.microsoft.com/office/drawing/2014/main" id="{DE741EA7-F314-438D-8F0C-CA644272DF09}"/>
                  </a:ext>
                </a:extLst>
              </p:cNvPr>
              <p:cNvSpPr txBox="1">
                <a:spLocks noRot="1" noChangeAspect="1" noMove="1" noResize="1" noEditPoints="1" noAdjustHandles="1" noChangeArrowheads="1" noChangeShapeType="1" noTextEdit="1"/>
              </p:cNvSpPr>
              <p:nvPr/>
            </p:nvSpPr>
            <p:spPr>
              <a:xfrm>
                <a:off x="10375229" y="5780311"/>
                <a:ext cx="278133" cy="276999"/>
              </a:xfrm>
              <a:prstGeom prst="rect">
                <a:avLst/>
              </a:prstGeom>
              <a:blipFill>
                <a:blip r:embed="rId31"/>
                <a:stretch>
                  <a:fillRect/>
                </a:stretch>
              </a:blipFill>
            </p:spPr>
            <p:txBody>
              <a:bodyPr/>
              <a:lstStyle/>
              <a:p>
                <a:r>
                  <a:rPr lang="en-CA">
                    <a:noFill/>
                  </a:rPr>
                  <a:t> </a:t>
                </a:r>
              </a:p>
            </p:txBody>
          </p:sp>
        </mc:Fallback>
      </mc:AlternateContent>
      <p:sp>
        <p:nvSpPr>
          <p:cNvPr id="116" name="Slide Number Placeholder 4">
            <a:extLst>
              <a:ext uri="{FF2B5EF4-FFF2-40B4-BE49-F238E27FC236}">
                <a16:creationId xmlns:a16="http://schemas.microsoft.com/office/drawing/2014/main" id="{16222DC4-751F-4E4C-B65C-39D222447D04}"/>
              </a:ext>
            </a:extLst>
          </p:cNvPr>
          <p:cNvSpPr txBox="1">
            <a:spLocks/>
          </p:cNvSpPr>
          <p:nvPr/>
        </p:nvSpPr>
        <p:spPr>
          <a:xfrm>
            <a:off x="11754464" y="6375078"/>
            <a:ext cx="437536"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kern="1200">
                <a:solidFill>
                  <a:schemeClr val="bg1"/>
                </a:solidFill>
                <a:latin typeface="PT Sans" panose="020B050302020302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6250DB80-4488-F349-8929-835326F9663C}" type="slidenum">
              <a:rPr lang="en-US" smtClean="0"/>
              <a:pPr>
                <a:spcAft>
                  <a:spcPts val="600"/>
                </a:spcAft>
              </a:pPr>
              <a:t>62</a:t>
            </a:fld>
            <a:endParaRPr lang="en-US" dirty="0"/>
          </a:p>
        </p:txBody>
      </p:sp>
      <p:sp>
        <p:nvSpPr>
          <p:cNvPr id="125" name="TextBox 124">
            <a:extLst>
              <a:ext uri="{FF2B5EF4-FFF2-40B4-BE49-F238E27FC236}">
                <a16:creationId xmlns:a16="http://schemas.microsoft.com/office/drawing/2014/main" id="{D21689CF-BBF7-4733-8C34-6B3B6F40DFD1}"/>
              </a:ext>
            </a:extLst>
          </p:cNvPr>
          <p:cNvSpPr txBox="1"/>
          <p:nvPr/>
        </p:nvSpPr>
        <p:spPr>
          <a:xfrm>
            <a:off x="1293210" y="5106754"/>
            <a:ext cx="2319866"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4" tooltip="https://www.freepngimg.com/png/85229-text-photography-question-interrogation-communication-stock">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32" tooltip="https://creativecommons.org/licenses/by-nc/3.0/">
                  <a:extLst>
                    <a:ext uri="{A12FA001-AC4F-418D-AE19-62706E023703}">
                      <ahyp:hlinkClr xmlns:ahyp="http://schemas.microsoft.com/office/drawing/2018/hyperlinkcolor" val="tx"/>
                    </a:ext>
                  </a:extLst>
                </a:hlinkClick>
              </a:rPr>
              <a:t>CC BY-NC</a:t>
            </a:r>
            <a:endParaRPr lang="en-US" sz="700" dirty="0">
              <a:solidFill>
                <a:srgbClr val="FFFFFF"/>
              </a:solidFill>
            </a:endParaRPr>
          </a:p>
        </p:txBody>
      </p:sp>
    </p:spTree>
    <p:extLst>
      <p:ext uri="{BB962C8B-B14F-4D97-AF65-F5344CB8AC3E}">
        <p14:creationId xmlns:p14="http://schemas.microsoft.com/office/powerpoint/2010/main" val="2974193102"/>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Deriving the Demand Curve – 1</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altLang="en-US" dirty="0"/>
              <a:t>Although the utility function may come across as a very farfetched construct, it is a useful concept to understand consumption decisions and how changes in prices, income, and preferences affect them.</a:t>
            </a:r>
          </a:p>
          <a:p>
            <a:r>
              <a:rPr lang="en-CA" altLang="en-US" dirty="0"/>
              <a:t>In the final section of this module, we use the (budget-)constrained utility maximization framework to derive the demand curve for a representative consumer.</a:t>
            </a:r>
          </a:p>
          <a:p>
            <a:r>
              <a:rPr lang="en-CA" altLang="en-US" dirty="0"/>
              <a:t>The demand curve, which we can easily estimate with available data, describes the relationship between the quantity demanded of a good and the price of the good, for a given set of preferences, income level, and prices of other goods.</a:t>
            </a:r>
          </a:p>
          <a:p>
            <a:endParaRPr lang="en-CA" altLang="en-US" dirty="0"/>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F7D84312-0731-4A89-A602-BDC86F77D729}"/>
                  </a:ext>
                </a:extLst>
              </p14:cNvPr>
              <p14:cNvContentPartPr/>
              <p14:nvPr/>
            </p14:nvContentPartPr>
            <p14:xfrm>
              <a:off x="2480293" y="2713427"/>
              <a:ext cx="360" cy="360"/>
            </p14:xfrm>
          </p:contentPart>
        </mc:Choice>
        <mc:Fallback xmlns="">
          <p:pic>
            <p:nvPicPr>
              <p:cNvPr id="16" name="Ink 15">
                <a:extLst>
                  <a:ext uri="{FF2B5EF4-FFF2-40B4-BE49-F238E27FC236}">
                    <a16:creationId xmlns:a16="http://schemas.microsoft.com/office/drawing/2014/main" id="{F7D84312-0731-4A89-A602-BDC86F77D729}"/>
                  </a:ext>
                </a:extLst>
              </p:cNvPr>
              <p:cNvPicPr/>
              <p:nvPr/>
            </p:nvPicPr>
            <p:blipFill>
              <a:blip r:embed="rId5"/>
              <a:stretch>
                <a:fillRect/>
              </a:stretch>
            </p:blipFill>
            <p:spPr>
              <a:xfrm>
                <a:off x="2462653" y="2677787"/>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9" name="Ink 18">
                <a:extLst>
                  <a:ext uri="{FF2B5EF4-FFF2-40B4-BE49-F238E27FC236}">
                    <a16:creationId xmlns:a16="http://schemas.microsoft.com/office/drawing/2014/main" id="{7313A4B5-77CF-47C4-B55A-6CD022FD5691}"/>
                  </a:ext>
                </a:extLst>
              </p14:cNvPr>
              <p14:cNvContentPartPr/>
              <p14:nvPr/>
            </p14:nvContentPartPr>
            <p14:xfrm>
              <a:off x="3277693" y="3044627"/>
              <a:ext cx="360" cy="4320"/>
            </p14:xfrm>
          </p:contentPart>
        </mc:Choice>
        <mc:Fallback xmlns="">
          <p:pic>
            <p:nvPicPr>
              <p:cNvPr id="19" name="Ink 18">
                <a:extLst>
                  <a:ext uri="{FF2B5EF4-FFF2-40B4-BE49-F238E27FC236}">
                    <a16:creationId xmlns:a16="http://schemas.microsoft.com/office/drawing/2014/main" id="{7313A4B5-77CF-47C4-B55A-6CD022FD5691}"/>
                  </a:ext>
                </a:extLst>
              </p:cNvPr>
              <p:cNvPicPr/>
              <p:nvPr/>
            </p:nvPicPr>
            <p:blipFill>
              <a:blip r:embed="rId26"/>
              <a:stretch>
                <a:fillRect/>
              </a:stretch>
            </p:blipFill>
            <p:spPr>
              <a:xfrm>
                <a:off x="3260053" y="3008627"/>
                <a:ext cx="36000" cy="75960"/>
              </a:xfrm>
              <a:prstGeom prst="rect">
                <a:avLst/>
              </a:prstGeom>
            </p:spPr>
          </p:pic>
        </mc:Fallback>
      </mc:AlternateContent>
      <p:sp>
        <p:nvSpPr>
          <p:cNvPr id="6" name="Slide Number Placeholder 5">
            <a:extLst>
              <a:ext uri="{FF2B5EF4-FFF2-40B4-BE49-F238E27FC236}">
                <a16:creationId xmlns:a16="http://schemas.microsoft.com/office/drawing/2014/main" id="{859FE631-42DB-4D05-B9A5-FB3251A9739F}"/>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63</a:t>
            </a:fld>
            <a:endParaRPr lang="en-US" dirty="0"/>
          </a:p>
        </p:txBody>
      </p:sp>
    </p:spTree>
    <p:extLst>
      <p:ext uri="{BB962C8B-B14F-4D97-AF65-F5344CB8AC3E}">
        <p14:creationId xmlns:p14="http://schemas.microsoft.com/office/powerpoint/2010/main" val="8542779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Deriving the Demand Curve – 2</a:t>
            </a:r>
          </a:p>
        </p:txBody>
      </p:sp>
      <p:sp>
        <p:nvSpPr>
          <p:cNvPr id="8" name="Freeform: Shape 7">
            <a:extLst>
              <a:ext uri="{FF2B5EF4-FFF2-40B4-BE49-F238E27FC236}">
                <a16:creationId xmlns:a16="http://schemas.microsoft.com/office/drawing/2014/main" id="{CD76D8B5-4DD9-4112-9DB1-584B70A54AA9}"/>
              </a:ext>
            </a:extLst>
          </p:cNvPr>
          <p:cNvSpPr/>
          <p:nvPr/>
        </p:nvSpPr>
        <p:spPr>
          <a:xfrm>
            <a:off x="1772490" y="1789052"/>
            <a:ext cx="3708545" cy="2931896"/>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 name="connsiteX0" fmla="*/ 0 w 3708545"/>
              <a:gd name="connsiteY0" fmla="*/ 0 h 2931897"/>
              <a:gd name="connsiteX1" fmla="*/ 976497 w 3708545"/>
              <a:gd name="connsiteY1" fmla="*/ 2218219 h 2931897"/>
              <a:gd name="connsiteX2" fmla="*/ 3708545 w 3708545"/>
              <a:gd name="connsiteY2" fmla="*/ 2931897 h 2931897"/>
              <a:gd name="connsiteX3" fmla="*/ 3708545 w 3708545"/>
              <a:gd name="connsiteY3" fmla="*/ 2931897 h 2931897"/>
            </a:gdLst>
            <a:ahLst/>
            <a:cxnLst>
              <a:cxn ang="0">
                <a:pos x="connsiteX0" y="connsiteY0"/>
              </a:cxn>
              <a:cxn ang="0">
                <a:pos x="connsiteX1" y="connsiteY1"/>
              </a:cxn>
              <a:cxn ang="0">
                <a:pos x="connsiteX2" y="connsiteY2"/>
              </a:cxn>
              <a:cxn ang="0">
                <a:pos x="connsiteX3" y="connsiteY3"/>
              </a:cxn>
            </a:cxnLst>
            <a:rect l="l" t="t" r="r" b="b"/>
            <a:pathLst>
              <a:path w="3708545" h="2931897">
                <a:moveTo>
                  <a:pt x="0" y="0"/>
                </a:moveTo>
                <a:cubicBezTo>
                  <a:pt x="209085" y="939490"/>
                  <a:pt x="358406" y="1729570"/>
                  <a:pt x="976497" y="2218219"/>
                </a:cubicBezTo>
                <a:cubicBezTo>
                  <a:pt x="1594588" y="2706869"/>
                  <a:pt x="3708545" y="2931897"/>
                  <a:pt x="3708545" y="2931897"/>
                </a:cubicBezTo>
                <a:lnTo>
                  <a:pt x="3708545" y="2931897"/>
                </a:lnTo>
              </a:path>
            </a:pathLst>
          </a:custGeom>
          <a:ln w="19050">
            <a:solidFill>
              <a:srgbClr val="C0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32AADB52-9DB4-4108-9100-CD7C73830F76}"/>
              </a:ext>
            </a:extLst>
          </p:cNvPr>
          <p:cNvCxnSpPr/>
          <p:nvPr/>
        </p:nvCxnSpPr>
        <p:spPr>
          <a:xfrm>
            <a:off x="1283918"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19210173-FB33-4E52-845D-7926C226E99B}"/>
              </a:ext>
            </a:extLst>
          </p:cNvPr>
          <p:cNvCxnSpPr>
            <a:cxnSpLocks/>
          </p:cNvCxnSpPr>
          <p:nvPr/>
        </p:nvCxnSpPr>
        <p:spPr>
          <a:xfrm>
            <a:off x="1282392" y="5670624"/>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D24398DC-947F-4899-B2A0-BE5145371B71}"/>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12" name="TextBox 11">
                <a:extLst>
                  <a:ext uri="{FF2B5EF4-FFF2-40B4-BE49-F238E27FC236}">
                    <a16:creationId xmlns:a16="http://schemas.microsoft.com/office/drawing/2014/main" id="{D24398DC-947F-4899-B2A0-BE5145371B71}"/>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3"/>
                <a:stretch>
                  <a:fillRect r="-12500"/>
                </a:stretch>
              </a:blipFill>
            </p:spPr>
            <p:txBody>
              <a:bodyPr/>
              <a:lstStyle/>
              <a:p>
                <a:r>
                  <a:rPr lang="en-CA">
                    <a:noFill/>
                  </a:rPr>
                  <a:t> </a:t>
                </a:r>
              </a:p>
            </p:txBody>
          </p:sp>
        </mc:Fallback>
      </mc:AlternateContent>
      <p:sp>
        <p:nvSpPr>
          <p:cNvPr id="13" name="Freeform: Shape 12">
            <a:extLst>
              <a:ext uri="{FF2B5EF4-FFF2-40B4-BE49-F238E27FC236}">
                <a16:creationId xmlns:a16="http://schemas.microsoft.com/office/drawing/2014/main" id="{E0CA2AEE-62C3-4CEB-8E7B-14C72C59536E}"/>
              </a:ext>
            </a:extLst>
          </p:cNvPr>
          <p:cNvSpPr/>
          <p:nvPr/>
        </p:nvSpPr>
        <p:spPr>
          <a:xfrm>
            <a:off x="1622074" y="2049021"/>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rgbClr val="C0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14" name="Flowchart: Connector 13">
            <a:extLst>
              <a:ext uri="{FF2B5EF4-FFF2-40B4-BE49-F238E27FC236}">
                <a16:creationId xmlns:a16="http://schemas.microsoft.com/office/drawing/2014/main" id="{B152A743-6C8B-46F4-A2FD-74E75F04993B}"/>
              </a:ext>
            </a:extLst>
          </p:cNvPr>
          <p:cNvSpPr/>
          <p:nvPr/>
        </p:nvSpPr>
        <p:spPr>
          <a:xfrm>
            <a:off x="2647950" y="3916628"/>
            <a:ext cx="45719"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5" name="Straight Connector 14">
            <a:extLst>
              <a:ext uri="{FF2B5EF4-FFF2-40B4-BE49-F238E27FC236}">
                <a16:creationId xmlns:a16="http://schemas.microsoft.com/office/drawing/2014/main" id="{6A58BE49-652E-4A62-9D81-BA031CC75F0F}"/>
              </a:ext>
            </a:extLst>
          </p:cNvPr>
          <p:cNvCxnSpPr>
            <a:cxnSpLocks/>
          </p:cNvCxnSpPr>
          <p:nvPr/>
        </p:nvCxnSpPr>
        <p:spPr>
          <a:xfrm flipH="1" flipV="1">
            <a:off x="1287742" y="4105883"/>
            <a:ext cx="1054908" cy="6695"/>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E238DA96-4987-451C-9AEB-B2084ED34F87}"/>
              </a:ext>
            </a:extLst>
          </p:cNvPr>
          <p:cNvCxnSpPr>
            <a:cxnSpLocks/>
          </p:cNvCxnSpPr>
          <p:nvPr/>
        </p:nvCxnSpPr>
        <p:spPr>
          <a:xfrm flipH="1">
            <a:off x="2354595" y="4114289"/>
            <a:ext cx="1" cy="155633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A4936E5E-FBD0-42E2-8560-7FB1E64A90DC}"/>
                  </a:ext>
                </a:extLst>
              </p:cNvPr>
              <p:cNvSpPr txBox="1"/>
              <p:nvPr/>
            </p:nvSpPr>
            <p:spPr>
              <a:xfrm>
                <a:off x="2100741" y="405694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20" name="TextBox 19">
                <a:extLst>
                  <a:ext uri="{FF2B5EF4-FFF2-40B4-BE49-F238E27FC236}">
                    <a16:creationId xmlns:a16="http://schemas.microsoft.com/office/drawing/2014/main" id="{A4936E5E-FBD0-42E2-8560-7FB1E64A90DC}"/>
                  </a:ext>
                </a:extLst>
              </p:cNvPr>
              <p:cNvSpPr txBox="1">
                <a:spLocks noRot="1" noChangeAspect="1" noMove="1" noResize="1" noEditPoints="1" noAdjustHandles="1" noChangeArrowheads="1" noChangeShapeType="1" noTextEdit="1"/>
              </p:cNvSpPr>
              <p:nvPr/>
            </p:nvSpPr>
            <p:spPr>
              <a:xfrm>
                <a:off x="2100741" y="4056947"/>
                <a:ext cx="332452" cy="338554"/>
              </a:xfrm>
              <a:prstGeom prst="rect">
                <a:avLst/>
              </a:prstGeom>
              <a:blipFill>
                <a:blip r:embed="rId4"/>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8EE063EA-80E1-417F-8707-980352680B3E}"/>
                  </a:ext>
                </a:extLst>
              </p:cNvPr>
              <p:cNvSpPr txBox="1"/>
              <p:nvPr/>
            </p:nvSpPr>
            <p:spPr>
              <a:xfrm>
                <a:off x="2723187" y="3794576"/>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𝐶</m:t>
                      </m:r>
                    </m:oMath>
                  </m:oMathPara>
                </a14:m>
                <a:endParaRPr lang="en-CA" sz="1600" dirty="0"/>
              </a:p>
            </p:txBody>
          </p:sp>
        </mc:Choice>
        <mc:Fallback xmlns="">
          <p:sp>
            <p:nvSpPr>
              <p:cNvPr id="21" name="TextBox 20">
                <a:extLst>
                  <a:ext uri="{FF2B5EF4-FFF2-40B4-BE49-F238E27FC236}">
                    <a16:creationId xmlns:a16="http://schemas.microsoft.com/office/drawing/2014/main" id="{8EE063EA-80E1-417F-8707-980352680B3E}"/>
                  </a:ext>
                </a:extLst>
              </p:cNvPr>
              <p:cNvSpPr txBox="1">
                <a:spLocks noRot="1" noChangeAspect="1" noMove="1" noResize="1" noEditPoints="1" noAdjustHandles="1" noChangeArrowheads="1" noChangeShapeType="1" noTextEdit="1"/>
              </p:cNvSpPr>
              <p:nvPr/>
            </p:nvSpPr>
            <p:spPr>
              <a:xfrm>
                <a:off x="2723187" y="3794576"/>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DB5C231B-6792-4AC6-8E72-E5411CD765DE}"/>
                  </a:ext>
                </a:extLst>
              </p:cNvPr>
              <p:cNvSpPr txBox="1"/>
              <p:nvPr/>
            </p:nvSpPr>
            <p:spPr>
              <a:xfrm>
                <a:off x="2411314" y="3867469"/>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600" b="0" i="1" smtClean="0">
                          <a:latin typeface="Cambria Math" panose="02040503050406030204" pitchFamily="18" charset="0"/>
                        </a:rPr>
                        <m:t>𝐵</m:t>
                      </m:r>
                    </m:oMath>
                  </m:oMathPara>
                </a14:m>
                <a:endParaRPr lang="en-CA" sz="1600" dirty="0"/>
              </a:p>
            </p:txBody>
          </p:sp>
        </mc:Choice>
        <mc:Fallback xmlns="">
          <p:sp>
            <p:nvSpPr>
              <p:cNvPr id="22" name="TextBox 21">
                <a:extLst>
                  <a:ext uri="{FF2B5EF4-FFF2-40B4-BE49-F238E27FC236}">
                    <a16:creationId xmlns:a16="http://schemas.microsoft.com/office/drawing/2014/main" id="{DB5C231B-6792-4AC6-8E72-E5411CD765DE}"/>
                  </a:ext>
                </a:extLst>
              </p:cNvPr>
              <p:cNvSpPr txBox="1">
                <a:spLocks noRot="1" noChangeAspect="1" noMove="1" noResize="1" noEditPoints="1" noAdjustHandles="1" noChangeArrowheads="1" noChangeShapeType="1" noTextEdit="1"/>
              </p:cNvSpPr>
              <p:nvPr/>
            </p:nvSpPr>
            <p:spPr>
              <a:xfrm>
                <a:off x="2411314" y="3867469"/>
                <a:ext cx="332452" cy="338554"/>
              </a:xfrm>
              <a:prstGeom prst="rect">
                <a:avLst/>
              </a:prstGeom>
              <a:blipFill>
                <a:blip r:embed="rId6"/>
                <a:stretch>
                  <a:fillRect/>
                </a:stretch>
              </a:blipFill>
            </p:spPr>
            <p:txBody>
              <a:bodyPr/>
              <a:lstStyle/>
              <a:p>
                <a:r>
                  <a:rPr lang="en-CA">
                    <a:noFill/>
                  </a:rPr>
                  <a:t> </a:t>
                </a:r>
              </a:p>
            </p:txBody>
          </p:sp>
        </mc:Fallback>
      </mc:AlternateContent>
      <p:sp>
        <p:nvSpPr>
          <p:cNvPr id="23" name="Freeform: Shape 22">
            <a:extLst>
              <a:ext uri="{FF2B5EF4-FFF2-40B4-BE49-F238E27FC236}">
                <a16:creationId xmlns:a16="http://schemas.microsoft.com/office/drawing/2014/main" id="{A7CA1B90-CC73-47DD-BF30-648A0993377E}"/>
              </a:ext>
            </a:extLst>
          </p:cNvPr>
          <p:cNvSpPr/>
          <p:nvPr/>
        </p:nvSpPr>
        <p:spPr>
          <a:xfrm>
            <a:off x="1987919" y="1696464"/>
            <a:ext cx="3690616" cy="2842250"/>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 name="connsiteX0" fmla="*/ 0 w 3690616"/>
              <a:gd name="connsiteY0" fmla="*/ 0 h 2842250"/>
              <a:gd name="connsiteX1" fmla="*/ 958568 w 3690616"/>
              <a:gd name="connsiteY1" fmla="*/ 2128572 h 2842250"/>
              <a:gd name="connsiteX2" fmla="*/ 3690616 w 3690616"/>
              <a:gd name="connsiteY2" fmla="*/ 2842250 h 2842250"/>
              <a:gd name="connsiteX3" fmla="*/ 3690616 w 3690616"/>
              <a:gd name="connsiteY3" fmla="*/ 2842250 h 2842250"/>
            </a:gdLst>
            <a:ahLst/>
            <a:cxnLst>
              <a:cxn ang="0">
                <a:pos x="connsiteX0" y="connsiteY0"/>
              </a:cxn>
              <a:cxn ang="0">
                <a:pos x="connsiteX1" y="connsiteY1"/>
              </a:cxn>
              <a:cxn ang="0">
                <a:pos x="connsiteX2" y="connsiteY2"/>
              </a:cxn>
              <a:cxn ang="0">
                <a:pos x="connsiteX3" y="connsiteY3"/>
              </a:cxn>
            </a:cxnLst>
            <a:rect l="l" t="t" r="r" b="b"/>
            <a:pathLst>
              <a:path w="3690616" h="2842250">
                <a:moveTo>
                  <a:pt x="0" y="0"/>
                </a:moveTo>
                <a:cubicBezTo>
                  <a:pt x="209085" y="939490"/>
                  <a:pt x="343465" y="1654864"/>
                  <a:pt x="958568" y="2128572"/>
                </a:cubicBezTo>
                <a:cubicBezTo>
                  <a:pt x="1573671" y="2602280"/>
                  <a:pt x="3690616" y="2842250"/>
                  <a:pt x="3690616" y="2842250"/>
                </a:cubicBezTo>
                <a:lnTo>
                  <a:pt x="3690616" y="2842250"/>
                </a:lnTo>
              </a:path>
            </a:pathLst>
          </a:custGeom>
          <a:ln w="19050">
            <a:solidFill>
              <a:srgbClr val="C0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sp>
        <p:nvSpPr>
          <p:cNvPr id="24" name="Flowchart: Connector 23">
            <a:extLst>
              <a:ext uri="{FF2B5EF4-FFF2-40B4-BE49-F238E27FC236}">
                <a16:creationId xmlns:a16="http://schemas.microsoft.com/office/drawing/2014/main" id="{37E95357-6C5C-4969-BE6F-B8CB54667850}"/>
              </a:ext>
            </a:extLst>
          </p:cNvPr>
          <p:cNvSpPr/>
          <p:nvPr/>
        </p:nvSpPr>
        <p:spPr>
          <a:xfrm rot="21356422" flipV="1">
            <a:off x="2953761" y="3827843"/>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BD769F3F-E328-4B90-AC3C-A1BD16308CEA}"/>
                  </a:ext>
                </a:extLst>
              </p:cNvPr>
              <p:cNvSpPr txBox="1"/>
              <p:nvPr/>
            </p:nvSpPr>
            <p:spPr>
              <a:xfrm>
                <a:off x="2178780" y="5638617"/>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25" name="TextBox 24">
                <a:extLst>
                  <a:ext uri="{FF2B5EF4-FFF2-40B4-BE49-F238E27FC236}">
                    <a16:creationId xmlns:a16="http://schemas.microsoft.com/office/drawing/2014/main" id="{BD769F3F-E328-4B90-AC3C-A1BD16308CEA}"/>
                  </a:ext>
                </a:extLst>
              </p:cNvPr>
              <p:cNvSpPr txBox="1">
                <a:spLocks noRot="1" noChangeAspect="1" noMove="1" noResize="1" noEditPoints="1" noAdjustHandles="1" noChangeArrowheads="1" noChangeShapeType="1" noTextEdit="1"/>
              </p:cNvSpPr>
              <p:nvPr/>
            </p:nvSpPr>
            <p:spPr>
              <a:xfrm>
                <a:off x="2178780" y="5638617"/>
                <a:ext cx="332452" cy="338554"/>
              </a:xfrm>
              <a:prstGeom prst="rect">
                <a:avLst/>
              </a:prstGeom>
              <a:blipFill>
                <a:blip r:embed="rId7"/>
                <a:stretch>
                  <a:fillRect r="-3636"/>
                </a:stretch>
              </a:blipFill>
            </p:spPr>
            <p:txBody>
              <a:bodyPr/>
              <a:lstStyle/>
              <a:p>
                <a:r>
                  <a:rPr lang="en-CA">
                    <a:noFill/>
                  </a:rPr>
                  <a:t> </a:t>
                </a:r>
              </a:p>
            </p:txBody>
          </p:sp>
        </mc:Fallback>
      </mc:AlternateContent>
      <p:cxnSp>
        <p:nvCxnSpPr>
          <p:cNvPr id="26" name="Straight Connector 25">
            <a:extLst>
              <a:ext uri="{FF2B5EF4-FFF2-40B4-BE49-F238E27FC236}">
                <a16:creationId xmlns:a16="http://schemas.microsoft.com/office/drawing/2014/main" id="{FB47A3D1-1F4F-4C32-B7F3-F25CBAC73373}"/>
              </a:ext>
            </a:extLst>
          </p:cNvPr>
          <p:cNvCxnSpPr>
            <a:cxnSpLocks/>
          </p:cNvCxnSpPr>
          <p:nvPr/>
        </p:nvCxnSpPr>
        <p:spPr>
          <a:xfrm>
            <a:off x="1285899" y="2668602"/>
            <a:ext cx="2216420" cy="29940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8D9BB09C-1206-434B-9E47-210BD87083B0}"/>
                  </a:ext>
                </a:extLst>
              </p:cNvPr>
              <p:cNvSpPr txBox="1"/>
              <p:nvPr/>
            </p:nvSpPr>
            <p:spPr>
              <a:xfrm>
                <a:off x="3161100" y="5644680"/>
                <a:ext cx="691881" cy="34342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Sup>
                            <m:sSubSupPr>
                              <m:ctrlPr>
                                <a:rPr lang="en-CA" altLang="en-US" sz="1600" b="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up>
                              <m:r>
                                <a:rPr lang="en-CA" altLang="en-US" sz="1600" b="0" i="1" smtClean="0">
                                  <a:latin typeface="Cambria Math" panose="02040503050406030204" pitchFamily="18" charset="0"/>
                                </a:rPr>
                                <m:t>𝐴</m:t>
                              </m:r>
                            </m:sup>
                          </m:sSubSup>
                        </m:den>
                      </m:f>
                    </m:oMath>
                  </m:oMathPara>
                </a14:m>
                <a:endParaRPr lang="en-CA" sz="1600" dirty="0"/>
              </a:p>
            </p:txBody>
          </p:sp>
        </mc:Choice>
        <mc:Fallback xmlns="">
          <p:sp>
            <p:nvSpPr>
              <p:cNvPr id="27" name="TextBox 26">
                <a:extLst>
                  <a:ext uri="{FF2B5EF4-FFF2-40B4-BE49-F238E27FC236}">
                    <a16:creationId xmlns:a16="http://schemas.microsoft.com/office/drawing/2014/main" id="{8D9BB09C-1206-434B-9E47-210BD87083B0}"/>
                  </a:ext>
                </a:extLst>
              </p:cNvPr>
              <p:cNvSpPr txBox="1">
                <a:spLocks noRot="1" noChangeAspect="1" noMove="1" noResize="1" noEditPoints="1" noAdjustHandles="1" noChangeArrowheads="1" noChangeShapeType="1" noTextEdit="1"/>
              </p:cNvSpPr>
              <p:nvPr/>
            </p:nvSpPr>
            <p:spPr>
              <a:xfrm>
                <a:off x="3161100" y="5644680"/>
                <a:ext cx="691881" cy="343427"/>
              </a:xfrm>
              <a:prstGeom prst="rect">
                <a:avLst/>
              </a:prstGeom>
              <a:blipFill>
                <a:blip r:embed="rId8"/>
                <a:stretch>
                  <a:fillRect l="-20354" t="-100000" r="-39823" b="-16428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5F99827A-DB0C-44C3-B157-3FF4CB22BA8F}"/>
                  </a:ext>
                </a:extLst>
              </p:cNvPr>
              <p:cNvSpPr txBox="1"/>
              <p:nvPr/>
            </p:nvSpPr>
            <p:spPr>
              <a:xfrm>
                <a:off x="663437" y="2425010"/>
                <a:ext cx="691881" cy="34342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Sup>
                            <m:sSubSupPr>
                              <m:ctrlPr>
                                <a:rPr lang="en-CA" altLang="en-US" sz="1600" b="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𝑌</m:t>
                              </m:r>
                            </m:sub>
                            <m:sup>
                              <m:r>
                                <a:rPr lang="en-CA" altLang="en-US" sz="1600" b="0" i="1" smtClean="0">
                                  <a:latin typeface="Cambria Math" panose="02040503050406030204" pitchFamily="18" charset="0"/>
                                </a:rPr>
                                <m:t>𝐴</m:t>
                              </m:r>
                            </m:sup>
                          </m:sSubSup>
                        </m:den>
                      </m:f>
                    </m:oMath>
                  </m:oMathPara>
                </a14:m>
                <a:endParaRPr lang="en-CA" sz="1600" dirty="0"/>
              </a:p>
            </p:txBody>
          </p:sp>
        </mc:Choice>
        <mc:Fallback xmlns="">
          <p:sp>
            <p:nvSpPr>
              <p:cNvPr id="28" name="TextBox 27">
                <a:extLst>
                  <a:ext uri="{FF2B5EF4-FFF2-40B4-BE49-F238E27FC236}">
                    <a16:creationId xmlns:a16="http://schemas.microsoft.com/office/drawing/2014/main" id="{5F99827A-DB0C-44C3-B157-3FF4CB22BA8F}"/>
                  </a:ext>
                </a:extLst>
              </p:cNvPr>
              <p:cNvSpPr txBox="1">
                <a:spLocks noRot="1" noChangeAspect="1" noMove="1" noResize="1" noEditPoints="1" noAdjustHandles="1" noChangeArrowheads="1" noChangeShapeType="1" noTextEdit="1"/>
              </p:cNvSpPr>
              <p:nvPr/>
            </p:nvSpPr>
            <p:spPr>
              <a:xfrm>
                <a:off x="663437" y="2425010"/>
                <a:ext cx="691881" cy="343427"/>
              </a:xfrm>
              <a:prstGeom prst="rect">
                <a:avLst/>
              </a:prstGeom>
              <a:blipFill>
                <a:blip r:embed="rId9"/>
                <a:stretch>
                  <a:fillRect l="-20354" t="-100000" r="-39823" b="-16428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D4F102D6-CE47-4561-BE88-A40091E3A05E}"/>
                  </a:ext>
                </a:extLst>
              </p:cNvPr>
              <p:cNvSpPr txBox="1"/>
              <p:nvPr/>
            </p:nvSpPr>
            <p:spPr>
              <a:xfrm>
                <a:off x="5364242" y="494932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1</m:t>
                          </m:r>
                        </m:sub>
                      </m:sSub>
                    </m:oMath>
                  </m:oMathPara>
                </a14:m>
                <a:endParaRPr lang="en-CA" sz="1600" dirty="0"/>
              </a:p>
            </p:txBody>
          </p:sp>
        </mc:Choice>
        <mc:Fallback xmlns="">
          <p:sp>
            <p:nvSpPr>
              <p:cNvPr id="29" name="TextBox 28">
                <a:extLst>
                  <a:ext uri="{FF2B5EF4-FFF2-40B4-BE49-F238E27FC236}">
                    <a16:creationId xmlns:a16="http://schemas.microsoft.com/office/drawing/2014/main" id="{D4F102D6-CE47-4561-BE88-A40091E3A05E}"/>
                  </a:ext>
                </a:extLst>
              </p:cNvPr>
              <p:cNvSpPr txBox="1">
                <a:spLocks noRot="1" noChangeAspect="1" noMove="1" noResize="1" noEditPoints="1" noAdjustHandles="1" noChangeArrowheads="1" noChangeShapeType="1" noTextEdit="1"/>
              </p:cNvSpPr>
              <p:nvPr/>
            </p:nvSpPr>
            <p:spPr>
              <a:xfrm>
                <a:off x="5364242" y="4949323"/>
                <a:ext cx="332452" cy="338554"/>
              </a:xfrm>
              <a:prstGeom prst="rect">
                <a:avLst/>
              </a:prstGeom>
              <a:blipFill>
                <a:blip r:embed="rId10"/>
                <a:stretch>
                  <a:fillRect r="-555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84720975-919A-45C9-B0DA-41D0B6D94520}"/>
                  </a:ext>
                </a:extLst>
              </p:cNvPr>
              <p:cNvSpPr txBox="1"/>
              <p:nvPr/>
            </p:nvSpPr>
            <p:spPr>
              <a:xfrm>
                <a:off x="5434811" y="454791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2</m:t>
                          </m:r>
                        </m:sub>
                      </m:sSub>
                    </m:oMath>
                  </m:oMathPara>
                </a14:m>
                <a:endParaRPr lang="en-CA" sz="1600" dirty="0"/>
              </a:p>
            </p:txBody>
          </p:sp>
        </mc:Choice>
        <mc:Fallback xmlns="">
          <p:sp>
            <p:nvSpPr>
              <p:cNvPr id="30" name="TextBox 29">
                <a:extLst>
                  <a:ext uri="{FF2B5EF4-FFF2-40B4-BE49-F238E27FC236}">
                    <a16:creationId xmlns:a16="http://schemas.microsoft.com/office/drawing/2014/main" id="{84720975-919A-45C9-B0DA-41D0B6D94520}"/>
                  </a:ext>
                </a:extLst>
              </p:cNvPr>
              <p:cNvSpPr txBox="1">
                <a:spLocks noRot="1" noChangeAspect="1" noMove="1" noResize="1" noEditPoints="1" noAdjustHandles="1" noChangeArrowheads="1" noChangeShapeType="1" noTextEdit="1"/>
              </p:cNvSpPr>
              <p:nvPr/>
            </p:nvSpPr>
            <p:spPr>
              <a:xfrm>
                <a:off x="5434811" y="4547918"/>
                <a:ext cx="332452" cy="338554"/>
              </a:xfrm>
              <a:prstGeom prst="rect">
                <a:avLst/>
              </a:prstGeom>
              <a:blipFill>
                <a:blip r:embed="rId11"/>
                <a:stretch>
                  <a:fillRect r="-740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E8F4CDE1-40E0-4CAE-A54C-58BBC3E4CF67}"/>
                  </a:ext>
                </a:extLst>
              </p:cNvPr>
              <p:cNvSpPr txBox="1"/>
              <p:nvPr/>
            </p:nvSpPr>
            <p:spPr>
              <a:xfrm>
                <a:off x="5634360" y="4363483"/>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𝑈</m:t>
                          </m:r>
                        </m:e>
                        <m:sub>
                          <m:r>
                            <a:rPr lang="en-CA" altLang="en-US" sz="1600" b="0" i="1" smtClean="0">
                              <a:latin typeface="Cambria Math" panose="02040503050406030204" pitchFamily="18" charset="0"/>
                            </a:rPr>
                            <m:t>3</m:t>
                          </m:r>
                        </m:sub>
                      </m:sSub>
                    </m:oMath>
                  </m:oMathPara>
                </a14:m>
                <a:endParaRPr lang="en-CA" sz="1600" dirty="0"/>
              </a:p>
            </p:txBody>
          </p:sp>
        </mc:Choice>
        <mc:Fallback xmlns="">
          <p:sp>
            <p:nvSpPr>
              <p:cNvPr id="31" name="TextBox 30">
                <a:extLst>
                  <a:ext uri="{FF2B5EF4-FFF2-40B4-BE49-F238E27FC236}">
                    <a16:creationId xmlns:a16="http://schemas.microsoft.com/office/drawing/2014/main" id="{E8F4CDE1-40E0-4CAE-A54C-58BBC3E4CF67}"/>
                  </a:ext>
                </a:extLst>
              </p:cNvPr>
              <p:cNvSpPr txBox="1">
                <a:spLocks noRot="1" noChangeAspect="1" noMove="1" noResize="1" noEditPoints="1" noAdjustHandles="1" noChangeArrowheads="1" noChangeShapeType="1" noTextEdit="1"/>
              </p:cNvSpPr>
              <p:nvPr/>
            </p:nvSpPr>
            <p:spPr>
              <a:xfrm>
                <a:off x="5634360" y="4363483"/>
                <a:ext cx="332452" cy="338554"/>
              </a:xfrm>
              <a:prstGeom prst="rect">
                <a:avLst/>
              </a:prstGeom>
              <a:blipFill>
                <a:blip r:embed="rId12"/>
                <a:stretch>
                  <a:fillRect r="-545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422B07D2-73D8-468B-B7CA-5FF874AAB400}"/>
                  </a:ext>
                </a:extLst>
              </p:cNvPr>
              <p:cNvSpPr txBox="1"/>
              <p:nvPr/>
            </p:nvSpPr>
            <p:spPr>
              <a:xfrm>
                <a:off x="3379799" y="5312619"/>
                <a:ext cx="332452" cy="33926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CA" altLang="en-US" sz="1600" b="0" i="1" smtClean="0">
                              <a:latin typeface="Cambria Math" panose="02040503050406030204" pitchFamily="18" charset="0"/>
                            </a:rPr>
                          </m:ctrlPr>
                        </m:sSupPr>
                        <m:e>
                          <m:r>
                            <a:rPr lang="en-CA" altLang="en-US" sz="1600" b="0" i="1" smtClean="0">
                              <a:latin typeface="Cambria Math" panose="02040503050406030204" pitchFamily="18" charset="0"/>
                            </a:rPr>
                            <m:t>𝐵𝐿</m:t>
                          </m:r>
                        </m:e>
                        <m:sup>
                          <m:r>
                            <a:rPr lang="en-CA" altLang="en-US" sz="1600" b="0" i="1" smtClean="0">
                              <a:latin typeface="Cambria Math" panose="02040503050406030204" pitchFamily="18" charset="0"/>
                            </a:rPr>
                            <m:t>𝐴</m:t>
                          </m:r>
                        </m:sup>
                      </m:sSup>
                    </m:oMath>
                  </m:oMathPara>
                </a14:m>
                <a:endParaRPr lang="en-CA" sz="1600" dirty="0"/>
              </a:p>
            </p:txBody>
          </p:sp>
        </mc:Choice>
        <mc:Fallback xmlns="">
          <p:sp>
            <p:nvSpPr>
              <p:cNvPr id="33" name="TextBox 32">
                <a:extLst>
                  <a:ext uri="{FF2B5EF4-FFF2-40B4-BE49-F238E27FC236}">
                    <a16:creationId xmlns:a16="http://schemas.microsoft.com/office/drawing/2014/main" id="{422B07D2-73D8-468B-B7CA-5FF874AAB400}"/>
                  </a:ext>
                </a:extLst>
              </p:cNvPr>
              <p:cNvSpPr txBox="1">
                <a:spLocks noRot="1" noChangeAspect="1" noMove="1" noResize="1" noEditPoints="1" noAdjustHandles="1" noChangeArrowheads="1" noChangeShapeType="1" noTextEdit="1"/>
              </p:cNvSpPr>
              <p:nvPr/>
            </p:nvSpPr>
            <p:spPr>
              <a:xfrm>
                <a:off x="3379799" y="5312619"/>
                <a:ext cx="332452" cy="339260"/>
              </a:xfrm>
              <a:prstGeom prst="rect">
                <a:avLst/>
              </a:prstGeom>
              <a:blipFill>
                <a:blip r:embed="rId13"/>
                <a:stretch>
                  <a:fillRect r="-41818"/>
                </a:stretch>
              </a:blipFill>
            </p:spPr>
            <p:txBody>
              <a:bodyPr/>
              <a:lstStyle/>
              <a:p>
                <a:r>
                  <a:rPr lang="en-CA">
                    <a:noFill/>
                  </a:rPr>
                  <a:t> </a:t>
                </a:r>
              </a:p>
            </p:txBody>
          </p:sp>
        </mc:Fallback>
      </mc:AlternateContent>
      <p:sp>
        <p:nvSpPr>
          <p:cNvPr id="34" name="Flowchart: Connector 33">
            <a:extLst>
              <a:ext uri="{FF2B5EF4-FFF2-40B4-BE49-F238E27FC236}">
                <a16:creationId xmlns:a16="http://schemas.microsoft.com/office/drawing/2014/main" id="{30D4E2E4-8D2B-42CC-B6B1-7F2BC98A3C1C}"/>
              </a:ext>
            </a:extLst>
          </p:cNvPr>
          <p:cNvSpPr/>
          <p:nvPr/>
        </p:nvSpPr>
        <p:spPr>
          <a:xfrm rot="21356422" flipV="1">
            <a:off x="2330696" y="4100887"/>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a:p>
            <a:pPr algn="ctr"/>
            <a:endParaRPr lang="en-CA" dirty="0"/>
          </a:p>
        </p:txBody>
      </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89332816-E4EC-4DB4-8A58-B44987DDE3DE}"/>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35" name="TextBox 34">
                <a:extLst>
                  <a:ext uri="{FF2B5EF4-FFF2-40B4-BE49-F238E27FC236}">
                    <a16:creationId xmlns:a16="http://schemas.microsoft.com/office/drawing/2014/main" id="{89332816-E4EC-4DB4-8A58-B44987DDE3DE}"/>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14"/>
                <a:stretch>
                  <a:fillRect r="-8333"/>
                </a:stretch>
              </a:blipFill>
            </p:spPr>
            <p:txBody>
              <a:bodyPr/>
              <a:lstStyle/>
              <a:p>
                <a:r>
                  <a:rPr lang="en-CA">
                    <a:noFill/>
                  </a:rPr>
                  <a:t> </a:t>
                </a:r>
              </a:p>
            </p:txBody>
          </p:sp>
        </mc:Fallback>
      </mc:AlternateContent>
      <p:cxnSp>
        <p:nvCxnSpPr>
          <p:cNvPr id="37" name="Straight Connector 36">
            <a:extLst>
              <a:ext uri="{FF2B5EF4-FFF2-40B4-BE49-F238E27FC236}">
                <a16:creationId xmlns:a16="http://schemas.microsoft.com/office/drawing/2014/main" id="{23D14B93-B1F1-4574-90BD-263A13E0716D}"/>
              </a:ext>
            </a:extLst>
          </p:cNvPr>
          <p:cNvCxnSpPr>
            <a:cxnSpLocks/>
          </p:cNvCxnSpPr>
          <p:nvPr/>
        </p:nvCxnSpPr>
        <p:spPr>
          <a:xfrm>
            <a:off x="1285900" y="2668602"/>
            <a:ext cx="4303143" cy="3001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0DB9D39-EBCC-4DFA-83F9-974151757A05}"/>
              </a:ext>
            </a:extLst>
          </p:cNvPr>
          <p:cNvCxnSpPr>
            <a:cxnSpLocks/>
          </p:cNvCxnSpPr>
          <p:nvPr/>
        </p:nvCxnSpPr>
        <p:spPr>
          <a:xfrm>
            <a:off x="1285900" y="2668599"/>
            <a:ext cx="3263913" cy="3001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C59F7C8-CC8D-4E9A-B6D9-5C587155752A}"/>
              </a:ext>
            </a:extLst>
          </p:cNvPr>
          <p:cNvCxnSpPr>
            <a:cxnSpLocks/>
          </p:cNvCxnSpPr>
          <p:nvPr/>
        </p:nvCxnSpPr>
        <p:spPr>
          <a:xfrm flipH="1" flipV="1">
            <a:off x="1301187" y="3914683"/>
            <a:ext cx="1371261" cy="20998"/>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AEAD02D5-38ED-4032-8D5F-1E73D902159F}"/>
              </a:ext>
            </a:extLst>
          </p:cNvPr>
          <p:cNvCxnSpPr>
            <a:cxnSpLocks/>
          </p:cNvCxnSpPr>
          <p:nvPr/>
        </p:nvCxnSpPr>
        <p:spPr>
          <a:xfrm flipH="1">
            <a:off x="2663537" y="3933815"/>
            <a:ext cx="1" cy="173642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2FE176C-5ED0-4136-9EC3-74ACDD692027}"/>
              </a:ext>
            </a:extLst>
          </p:cNvPr>
          <p:cNvCxnSpPr>
            <a:cxnSpLocks/>
          </p:cNvCxnSpPr>
          <p:nvPr/>
        </p:nvCxnSpPr>
        <p:spPr>
          <a:xfrm flipH="1" flipV="1">
            <a:off x="1293542" y="3808584"/>
            <a:ext cx="1676706" cy="38316"/>
          </a:xfrm>
          <a:prstGeom prst="line">
            <a:avLst/>
          </a:prstGeom>
          <a:ln w="12700">
            <a:solidFill>
              <a:schemeClr val="tx1"/>
            </a:solidFill>
            <a:prstDash val="sysDash"/>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7CE41D19-6E91-4C98-A351-3D085C1BF14C}"/>
              </a:ext>
            </a:extLst>
          </p:cNvPr>
          <p:cNvCxnSpPr>
            <a:cxnSpLocks/>
          </p:cNvCxnSpPr>
          <p:nvPr/>
        </p:nvCxnSpPr>
        <p:spPr>
          <a:xfrm>
            <a:off x="2980013" y="3851695"/>
            <a:ext cx="0" cy="1811006"/>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3E7A7A48-7946-46F6-99B3-AA01AE025650}"/>
                  </a:ext>
                </a:extLst>
              </p:cNvPr>
              <p:cNvSpPr txBox="1"/>
              <p:nvPr/>
            </p:nvSpPr>
            <p:spPr>
              <a:xfrm>
                <a:off x="2497231" y="564747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𝐵</m:t>
                          </m:r>
                        </m:sub>
                      </m:sSub>
                    </m:oMath>
                  </m:oMathPara>
                </a14:m>
                <a:endParaRPr lang="en-CA" sz="1600" dirty="0"/>
              </a:p>
            </p:txBody>
          </p:sp>
        </mc:Choice>
        <mc:Fallback xmlns="">
          <p:sp>
            <p:nvSpPr>
              <p:cNvPr id="51" name="TextBox 50">
                <a:extLst>
                  <a:ext uri="{FF2B5EF4-FFF2-40B4-BE49-F238E27FC236}">
                    <a16:creationId xmlns:a16="http://schemas.microsoft.com/office/drawing/2014/main" id="{3E7A7A48-7946-46F6-99B3-AA01AE025650}"/>
                  </a:ext>
                </a:extLst>
              </p:cNvPr>
              <p:cNvSpPr txBox="1">
                <a:spLocks noRot="1" noChangeAspect="1" noMove="1" noResize="1" noEditPoints="1" noAdjustHandles="1" noChangeArrowheads="1" noChangeShapeType="1" noTextEdit="1"/>
              </p:cNvSpPr>
              <p:nvPr/>
            </p:nvSpPr>
            <p:spPr>
              <a:xfrm>
                <a:off x="2497231" y="5647470"/>
                <a:ext cx="332452" cy="338554"/>
              </a:xfrm>
              <a:prstGeom prst="rect">
                <a:avLst/>
              </a:prstGeom>
              <a:blipFill>
                <a:blip r:embed="rId15"/>
                <a:stretch>
                  <a:fillRect r="-925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7B0F1708-3BB1-4725-86A4-E0C6DB47E522}"/>
                  </a:ext>
                </a:extLst>
              </p:cNvPr>
              <p:cNvSpPr txBox="1"/>
              <p:nvPr/>
            </p:nvSpPr>
            <p:spPr>
              <a:xfrm>
                <a:off x="2816082" y="564747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𝐶</m:t>
                          </m:r>
                        </m:sub>
                      </m:sSub>
                    </m:oMath>
                  </m:oMathPara>
                </a14:m>
                <a:endParaRPr lang="en-CA" sz="1600" dirty="0"/>
              </a:p>
            </p:txBody>
          </p:sp>
        </mc:Choice>
        <mc:Fallback xmlns="">
          <p:sp>
            <p:nvSpPr>
              <p:cNvPr id="52" name="TextBox 51">
                <a:extLst>
                  <a:ext uri="{FF2B5EF4-FFF2-40B4-BE49-F238E27FC236}">
                    <a16:creationId xmlns:a16="http://schemas.microsoft.com/office/drawing/2014/main" id="{7B0F1708-3BB1-4725-86A4-E0C6DB47E522}"/>
                  </a:ext>
                </a:extLst>
              </p:cNvPr>
              <p:cNvSpPr txBox="1">
                <a:spLocks noRot="1" noChangeAspect="1" noMove="1" noResize="1" noEditPoints="1" noAdjustHandles="1" noChangeArrowheads="1" noChangeShapeType="1" noTextEdit="1"/>
              </p:cNvSpPr>
              <p:nvPr/>
            </p:nvSpPr>
            <p:spPr>
              <a:xfrm>
                <a:off x="2816082" y="5647470"/>
                <a:ext cx="332452" cy="338554"/>
              </a:xfrm>
              <a:prstGeom prst="rect">
                <a:avLst/>
              </a:prstGeom>
              <a:blipFill>
                <a:blip r:embed="rId16"/>
                <a:stretch>
                  <a:fillRect r="-740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C1882E01-5108-430A-8FC2-A3704DC3312C}"/>
                  </a:ext>
                </a:extLst>
              </p:cNvPr>
              <p:cNvSpPr txBox="1"/>
              <p:nvPr/>
            </p:nvSpPr>
            <p:spPr>
              <a:xfrm>
                <a:off x="4175620" y="5642111"/>
                <a:ext cx="691881" cy="34214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Sup>
                            <m:sSubSupPr>
                              <m:ctrlPr>
                                <a:rPr lang="en-CA" altLang="en-US" sz="1600" b="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up>
                              <m:r>
                                <a:rPr lang="en-CA" altLang="en-US" sz="1600" b="0" i="1" smtClean="0">
                                  <a:latin typeface="Cambria Math" panose="02040503050406030204" pitchFamily="18" charset="0"/>
                                </a:rPr>
                                <m:t>𝐵</m:t>
                              </m:r>
                            </m:sup>
                          </m:sSubSup>
                        </m:den>
                      </m:f>
                    </m:oMath>
                  </m:oMathPara>
                </a14:m>
                <a:endParaRPr lang="en-CA" sz="1600" dirty="0"/>
              </a:p>
            </p:txBody>
          </p:sp>
        </mc:Choice>
        <mc:Fallback xmlns="">
          <p:sp>
            <p:nvSpPr>
              <p:cNvPr id="53" name="TextBox 52">
                <a:extLst>
                  <a:ext uri="{FF2B5EF4-FFF2-40B4-BE49-F238E27FC236}">
                    <a16:creationId xmlns:a16="http://schemas.microsoft.com/office/drawing/2014/main" id="{C1882E01-5108-430A-8FC2-A3704DC3312C}"/>
                  </a:ext>
                </a:extLst>
              </p:cNvPr>
              <p:cNvSpPr txBox="1">
                <a:spLocks noRot="1" noChangeAspect="1" noMove="1" noResize="1" noEditPoints="1" noAdjustHandles="1" noChangeArrowheads="1" noChangeShapeType="1" noTextEdit="1"/>
              </p:cNvSpPr>
              <p:nvPr/>
            </p:nvSpPr>
            <p:spPr>
              <a:xfrm>
                <a:off x="4175620" y="5642111"/>
                <a:ext cx="691881" cy="342145"/>
              </a:xfrm>
              <a:prstGeom prst="rect">
                <a:avLst/>
              </a:prstGeom>
              <a:blipFill>
                <a:blip r:embed="rId17"/>
                <a:stretch>
                  <a:fillRect l="-20354" t="-100000" r="-39823" b="-16428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1AF33E87-82E2-4BAD-975E-4CA7549B83E0}"/>
                  </a:ext>
                </a:extLst>
              </p:cNvPr>
              <p:cNvSpPr txBox="1"/>
              <p:nvPr/>
            </p:nvSpPr>
            <p:spPr>
              <a:xfrm>
                <a:off x="5223114" y="5650055"/>
                <a:ext cx="691881" cy="34515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Sup>
                            <m:sSubSupPr>
                              <m:ctrlPr>
                                <a:rPr lang="en-CA" altLang="en-US" sz="1600" b="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up>
                              <m:r>
                                <a:rPr lang="en-CA" altLang="en-US" sz="1600" b="0" i="1" smtClean="0">
                                  <a:latin typeface="Cambria Math" panose="02040503050406030204" pitchFamily="18" charset="0"/>
                                </a:rPr>
                                <m:t>𝐶</m:t>
                              </m:r>
                            </m:sup>
                          </m:sSubSup>
                        </m:den>
                      </m:f>
                    </m:oMath>
                  </m:oMathPara>
                </a14:m>
                <a:endParaRPr lang="en-CA" sz="1600" dirty="0"/>
              </a:p>
            </p:txBody>
          </p:sp>
        </mc:Choice>
        <mc:Fallback xmlns="">
          <p:sp>
            <p:nvSpPr>
              <p:cNvPr id="54" name="TextBox 53">
                <a:extLst>
                  <a:ext uri="{FF2B5EF4-FFF2-40B4-BE49-F238E27FC236}">
                    <a16:creationId xmlns:a16="http://schemas.microsoft.com/office/drawing/2014/main" id="{1AF33E87-82E2-4BAD-975E-4CA7549B83E0}"/>
                  </a:ext>
                </a:extLst>
              </p:cNvPr>
              <p:cNvSpPr txBox="1">
                <a:spLocks noRot="1" noChangeAspect="1" noMove="1" noResize="1" noEditPoints="1" noAdjustHandles="1" noChangeArrowheads="1" noChangeShapeType="1" noTextEdit="1"/>
              </p:cNvSpPr>
              <p:nvPr/>
            </p:nvSpPr>
            <p:spPr>
              <a:xfrm>
                <a:off x="5223114" y="5650055"/>
                <a:ext cx="691881" cy="345159"/>
              </a:xfrm>
              <a:prstGeom prst="rect">
                <a:avLst/>
              </a:prstGeom>
              <a:blipFill>
                <a:blip r:embed="rId18"/>
                <a:stretch>
                  <a:fillRect l="-20354" t="-98214" r="-39823" b="-166071"/>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A4DD1231-9AFF-4F7D-809E-67EF77087DA0}"/>
                  </a:ext>
                </a:extLst>
              </p:cNvPr>
              <p:cNvSpPr txBox="1"/>
              <p:nvPr/>
            </p:nvSpPr>
            <p:spPr>
              <a:xfrm>
                <a:off x="4398003" y="5307826"/>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CA" altLang="en-US" sz="1600" b="0" i="1" smtClean="0">
                              <a:latin typeface="Cambria Math" panose="02040503050406030204" pitchFamily="18" charset="0"/>
                            </a:rPr>
                          </m:ctrlPr>
                        </m:sSupPr>
                        <m:e>
                          <m:r>
                            <a:rPr lang="en-CA" altLang="en-US" sz="1600" b="0" i="1" smtClean="0">
                              <a:latin typeface="Cambria Math" panose="02040503050406030204" pitchFamily="18" charset="0"/>
                            </a:rPr>
                            <m:t>𝐵𝐿</m:t>
                          </m:r>
                        </m:e>
                        <m:sup>
                          <m:r>
                            <a:rPr lang="en-CA" altLang="en-US" sz="1600" b="0" i="1" smtClean="0">
                              <a:latin typeface="Cambria Math" panose="02040503050406030204" pitchFamily="18" charset="0"/>
                            </a:rPr>
                            <m:t>𝐵</m:t>
                          </m:r>
                        </m:sup>
                      </m:sSup>
                    </m:oMath>
                  </m:oMathPara>
                </a14:m>
                <a:endParaRPr lang="en-CA" sz="1600" dirty="0"/>
              </a:p>
            </p:txBody>
          </p:sp>
        </mc:Choice>
        <mc:Fallback xmlns="">
          <p:sp>
            <p:nvSpPr>
              <p:cNvPr id="57" name="TextBox 56">
                <a:extLst>
                  <a:ext uri="{FF2B5EF4-FFF2-40B4-BE49-F238E27FC236}">
                    <a16:creationId xmlns:a16="http://schemas.microsoft.com/office/drawing/2014/main" id="{A4DD1231-9AFF-4F7D-809E-67EF77087DA0}"/>
                  </a:ext>
                </a:extLst>
              </p:cNvPr>
              <p:cNvSpPr txBox="1">
                <a:spLocks noRot="1" noChangeAspect="1" noMove="1" noResize="1" noEditPoints="1" noAdjustHandles="1" noChangeArrowheads="1" noChangeShapeType="1" noTextEdit="1"/>
              </p:cNvSpPr>
              <p:nvPr/>
            </p:nvSpPr>
            <p:spPr>
              <a:xfrm>
                <a:off x="4398003" y="5307826"/>
                <a:ext cx="332452" cy="338554"/>
              </a:xfrm>
              <a:prstGeom prst="rect">
                <a:avLst/>
              </a:prstGeom>
              <a:blipFill>
                <a:blip r:embed="rId19"/>
                <a:stretch>
                  <a:fillRect r="-400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70E0181F-7865-4463-BDBD-3E6ECEF0BDB3}"/>
                  </a:ext>
                </a:extLst>
              </p:cNvPr>
              <p:cNvSpPr txBox="1"/>
              <p:nvPr/>
            </p:nvSpPr>
            <p:spPr>
              <a:xfrm>
                <a:off x="5426856" y="5306583"/>
                <a:ext cx="332452" cy="3393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CA" altLang="en-US" sz="1600" b="0" i="1" smtClean="0">
                              <a:latin typeface="Cambria Math" panose="02040503050406030204" pitchFamily="18" charset="0"/>
                            </a:rPr>
                          </m:ctrlPr>
                        </m:sSupPr>
                        <m:e>
                          <m:r>
                            <a:rPr lang="en-CA" altLang="en-US" sz="1600" b="0" i="1" smtClean="0">
                              <a:latin typeface="Cambria Math" panose="02040503050406030204" pitchFamily="18" charset="0"/>
                            </a:rPr>
                            <m:t>𝐵𝐿</m:t>
                          </m:r>
                        </m:e>
                        <m:sup>
                          <m:r>
                            <a:rPr lang="en-CA" altLang="en-US" sz="1600" b="0" i="1" smtClean="0">
                              <a:latin typeface="Cambria Math" panose="02040503050406030204" pitchFamily="18" charset="0"/>
                            </a:rPr>
                            <m:t>𝐶</m:t>
                          </m:r>
                        </m:sup>
                      </m:sSup>
                    </m:oMath>
                  </m:oMathPara>
                </a14:m>
                <a:endParaRPr lang="en-CA" sz="1600" dirty="0"/>
              </a:p>
            </p:txBody>
          </p:sp>
        </mc:Choice>
        <mc:Fallback xmlns="">
          <p:sp>
            <p:nvSpPr>
              <p:cNvPr id="58" name="TextBox 57">
                <a:extLst>
                  <a:ext uri="{FF2B5EF4-FFF2-40B4-BE49-F238E27FC236}">
                    <a16:creationId xmlns:a16="http://schemas.microsoft.com/office/drawing/2014/main" id="{70E0181F-7865-4463-BDBD-3E6ECEF0BDB3}"/>
                  </a:ext>
                </a:extLst>
              </p:cNvPr>
              <p:cNvSpPr txBox="1">
                <a:spLocks noRot="1" noChangeAspect="1" noMove="1" noResize="1" noEditPoints="1" noAdjustHandles="1" noChangeArrowheads="1" noChangeShapeType="1" noTextEdit="1"/>
              </p:cNvSpPr>
              <p:nvPr/>
            </p:nvSpPr>
            <p:spPr>
              <a:xfrm>
                <a:off x="5426856" y="5306583"/>
                <a:ext cx="332452" cy="339388"/>
              </a:xfrm>
              <a:prstGeom prst="rect">
                <a:avLst/>
              </a:prstGeom>
              <a:blipFill>
                <a:blip r:embed="rId20"/>
                <a:stretch>
                  <a:fillRect r="-38182"/>
                </a:stretch>
              </a:blipFill>
            </p:spPr>
            <p:txBody>
              <a:bodyPr/>
              <a:lstStyle/>
              <a:p>
                <a:r>
                  <a:rPr lang="en-CA">
                    <a:noFill/>
                  </a:rPr>
                  <a:t> </a:t>
                </a:r>
              </a:p>
            </p:txBody>
          </p:sp>
        </mc:Fallback>
      </mc:AlternateContent>
      <p:cxnSp>
        <p:nvCxnSpPr>
          <p:cNvPr id="60" name="Straight Connector 59">
            <a:extLst>
              <a:ext uri="{FF2B5EF4-FFF2-40B4-BE49-F238E27FC236}">
                <a16:creationId xmlns:a16="http://schemas.microsoft.com/office/drawing/2014/main" id="{613120DB-9ACA-4725-AE8E-150ACE1E17CD}"/>
              </a:ext>
            </a:extLst>
          </p:cNvPr>
          <p:cNvCxnSpPr/>
          <p:nvPr/>
        </p:nvCxnSpPr>
        <p:spPr>
          <a:xfrm>
            <a:off x="6797607" y="1602643"/>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3961246B-6401-40D7-AED0-8BDC8237076C}"/>
              </a:ext>
            </a:extLst>
          </p:cNvPr>
          <p:cNvCxnSpPr>
            <a:cxnSpLocks/>
          </p:cNvCxnSpPr>
          <p:nvPr/>
        </p:nvCxnSpPr>
        <p:spPr>
          <a:xfrm>
            <a:off x="6786456" y="5678647"/>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62" name="TextBox 61">
                <a:extLst>
                  <a:ext uri="{FF2B5EF4-FFF2-40B4-BE49-F238E27FC236}">
                    <a16:creationId xmlns:a16="http://schemas.microsoft.com/office/drawing/2014/main" id="{794D3F16-E790-48DD-BF54-E29D5FF619D9}"/>
                  </a:ext>
                </a:extLst>
              </p:cNvPr>
              <p:cNvSpPr txBox="1"/>
              <p:nvPr/>
            </p:nvSpPr>
            <p:spPr>
              <a:xfrm>
                <a:off x="11379126" y="5654252"/>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62" name="TextBox 61">
                <a:extLst>
                  <a:ext uri="{FF2B5EF4-FFF2-40B4-BE49-F238E27FC236}">
                    <a16:creationId xmlns:a16="http://schemas.microsoft.com/office/drawing/2014/main" id="{794D3F16-E790-48DD-BF54-E29D5FF619D9}"/>
                  </a:ext>
                </a:extLst>
              </p:cNvPr>
              <p:cNvSpPr txBox="1">
                <a:spLocks noRot="1" noChangeAspect="1" noMove="1" noResize="1" noEditPoints="1" noAdjustHandles="1" noChangeArrowheads="1" noChangeShapeType="1" noTextEdit="1"/>
              </p:cNvSpPr>
              <p:nvPr/>
            </p:nvSpPr>
            <p:spPr>
              <a:xfrm>
                <a:off x="11379126" y="5654252"/>
                <a:ext cx="289560" cy="369332"/>
              </a:xfrm>
              <a:prstGeom prst="rect">
                <a:avLst/>
              </a:prstGeom>
              <a:blipFill>
                <a:blip r:embed="rId21"/>
                <a:stretch>
                  <a:fillRect r="-12766"/>
                </a:stretch>
              </a:blipFill>
            </p:spPr>
            <p:txBody>
              <a:bodyPr/>
              <a:lstStyle/>
              <a:p>
                <a:r>
                  <a:rPr lang="en-CA">
                    <a:noFill/>
                  </a:rPr>
                  <a:t> </a:t>
                </a:r>
              </a:p>
            </p:txBody>
          </p:sp>
        </mc:Fallback>
      </mc:AlternateContent>
      <p:cxnSp>
        <p:nvCxnSpPr>
          <p:cNvPr id="66" name="Straight Connector 65">
            <a:extLst>
              <a:ext uri="{FF2B5EF4-FFF2-40B4-BE49-F238E27FC236}">
                <a16:creationId xmlns:a16="http://schemas.microsoft.com/office/drawing/2014/main" id="{2BFFAAEF-4585-4DCF-B922-05CD8C03F2EC}"/>
              </a:ext>
            </a:extLst>
          </p:cNvPr>
          <p:cNvCxnSpPr>
            <a:cxnSpLocks/>
          </p:cNvCxnSpPr>
          <p:nvPr/>
        </p:nvCxnSpPr>
        <p:spPr>
          <a:xfrm>
            <a:off x="7823150" y="3131878"/>
            <a:ext cx="25884" cy="254676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2" name="TextBox 71">
                <a:extLst>
                  <a:ext uri="{FF2B5EF4-FFF2-40B4-BE49-F238E27FC236}">
                    <a16:creationId xmlns:a16="http://schemas.microsoft.com/office/drawing/2014/main" id="{230112E3-162A-456B-81CA-4E8CACC96994}"/>
                  </a:ext>
                </a:extLst>
              </p:cNvPr>
              <p:cNvSpPr txBox="1"/>
              <p:nvPr/>
            </p:nvSpPr>
            <p:spPr>
              <a:xfrm>
                <a:off x="7673219" y="5646640"/>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𝐴</m:t>
                          </m:r>
                        </m:sub>
                      </m:sSub>
                    </m:oMath>
                  </m:oMathPara>
                </a14:m>
                <a:endParaRPr lang="en-CA" sz="1600" dirty="0"/>
              </a:p>
            </p:txBody>
          </p:sp>
        </mc:Choice>
        <mc:Fallback xmlns="">
          <p:sp>
            <p:nvSpPr>
              <p:cNvPr id="72" name="TextBox 71">
                <a:extLst>
                  <a:ext uri="{FF2B5EF4-FFF2-40B4-BE49-F238E27FC236}">
                    <a16:creationId xmlns:a16="http://schemas.microsoft.com/office/drawing/2014/main" id="{230112E3-162A-456B-81CA-4E8CACC96994}"/>
                  </a:ext>
                </a:extLst>
              </p:cNvPr>
              <p:cNvSpPr txBox="1">
                <a:spLocks noRot="1" noChangeAspect="1" noMove="1" noResize="1" noEditPoints="1" noAdjustHandles="1" noChangeArrowheads="1" noChangeShapeType="1" noTextEdit="1"/>
              </p:cNvSpPr>
              <p:nvPr/>
            </p:nvSpPr>
            <p:spPr>
              <a:xfrm>
                <a:off x="7673219" y="5646640"/>
                <a:ext cx="332452" cy="338554"/>
              </a:xfrm>
              <a:prstGeom prst="rect">
                <a:avLst/>
              </a:prstGeom>
              <a:blipFill>
                <a:blip r:embed="rId22"/>
                <a:stretch>
                  <a:fillRect r="-555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5" name="TextBox 74">
                <a:extLst>
                  <a:ext uri="{FF2B5EF4-FFF2-40B4-BE49-F238E27FC236}">
                    <a16:creationId xmlns:a16="http://schemas.microsoft.com/office/drawing/2014/main" id="{25E30519-A97B-419A-A679-02655E699D84}"/>
                  </a:ext>
                </a:extLst>
              </p:cNvPr>
              <p:cNvSpPr txBox="1"/>
              <p:nvPr/>
            </p:nvSpPr>
            <p:spPr>
              <a:xfrm>
                <a:off x="6167402" y="2433033"/>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𝑌</m:t>
                              </m:r>
                            </m:sub>
                          </m:sSub>
                        </m:den>
                      </m:f>
                    </m:oMath>
                  </m:oMathPara>
                </a14:m>
                <a:endParaRPr lang="en-CA" sz="1600" dirty="0"/>
              </a:p>
            </p:txBody>
          </p:sp>
        </mc:Choice>
        <mc:Fallback xmlns="">
          <p:sp>
            <p:nvSpPr>
              <p:cNvPr id="75" name="TextBox 74">
                <a:extLst>
                  <a:ext uri="{FF2B5EF4-FFF2-40B4-BE49-F238E27FC236}">
                    <a16:creationId xmlns:a16="http://schemas.microsoft.com/office/drawing/2014/main" id="{25E30519-A97B-419A-A679-02655E699D84}"/>
                  </a:ext>
                </a:extLst>
              </p:cNvPr>
              <p:cNvSpPr txBox="1">
                <a:spLocks noRot="1" noChangeAspect="1" noMove="1" noResize="1" noEditPoints="1" noAdjustHandles="1" noChangeArrowheads="1" noChangeShapeType="1" noTextEdit="1"/>
              </p:cNvSpPr>
              <p:nvPr/>
            </p:nvSpPr>
            <p:spPr>
              <a:xfrm>
                <a:off x="6167402" y="2433033"/>
                <a:ext cx="691881" cy="338554"/>
              </a:xfrm>
              <a:prstGeom prst="rect">
                <a:avLst/>
              </a:prstGeom>
              <a:blipFill>
                <a:blip r:embed="rId23"/>
                <a:stretch>
                  <a:fillRect l="-19469" t="-101786" r="-40708" b="-162500"/>
                </a:stretch>
              </a:blipFill>
            </p:spPr>
            <p:txBody>
              <a:bodyPr/>
              <a:lstStyle/>
              <a:p>
                <a:r>
                  <a:rPr lang="en-CA">
                    <a:noFill/>
                  </a:rPr>
                  <a:t> </a:t>
                </a:r>
              </a:p>
            </p:txBody>
          </p:sp>
        </mc:Fallback>
      </mc:AlternateContent>
      <p:cxnSp>
        <p:nvCxnSpPr>
          <p:cNvPr id="84" name="Straight Connector 83">
            <a:extLst>
              <a:ext uri="{FF2B5EF4-FFF2-40B4-BE49-F238E27FC236}">
                <a16:creationId xmlns:a16="http://schemas.microsoft.com/office/drawing/2014/main" id="{109E55A2-9287-4559-A597-3B24897237E3}"/>
              </a:ext>
            </a:extLst>
          </p:cNvPr>
          <p:cNvCxnSpPr>
            <a:cxnSpLocks/>
          </p:cNvCxnSpPr>
          <p:nvPr/>
        </p:nvCxnSpPr>
        <p:spPr>
          <a:xfrm>
            <a:off x="8143391" y="3490913"/>
            <a:ext cx="14585" cy="2187346"/>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4D583A08-392D-440B-8751-9DDCB41C1F74}"/>
              </a:ext>
            </a:extLst>
          </p:cNvPr>
          <p:cNvCxnSpPr>
            <a:cxnSpLocks/>
          </p:cNvCxnSpPr>
          <p:nvPr/>
        </p:nvCxnSpPr>
        <p:spPr>
          <a:xfrm>
            <a:off x="8474452" y="3859718"/>
            <a:ext cx="0" cy="1811006"/>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7" name="TextBox 86">
                <a:extLst>
                  <a:ext uri="{FF2B5EF4-FFF2-40B4-BE49-F238E27FC236}">
                    <a16:creationId xmlns:a16="http://schemas.microsoft.com/office/drawing/2014/main" id="{302FF047-683A-443F-93A4-123EE3E0D656}"/>
                  </a:ext>
                </a:extLst>
              </p:cNvPr>
              <p:cNvSpPr txBox="1"/>
              <p:nvPr/>
            </p:nvSpPr>
            <p:spPr>
              <a:xfrm>
                <a:off x="7991670" y="564586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𝐵</m:t>
                          </m:r>
                        </m:sub>
                      </m:sSub>
                    </m:oMath>
                  </m:oMathPara>
                </a14:m>
                <a:endParaRPr lang="en-CA" sz="1600" dirty="0"/>
              </a:p>
            </p:txBody>
          </p:sp>
        </mc:Choice>
        <mc:Fallback xmlns="">
          <p:sp>
            <p:nvSpPr>
              <p:cNvPr id="87" name="TextBox 86">
                <a:extLst>
                  <a:ext uri="{FF2B5EF4-FFF2-40B4-BE49-F238E27FC236}">
                    <a16:creationId xmlns:a16="http://schemas.microsoft.com/office/drawing/2014/main" id="{302FF047-683A-443F-93A4-123EE3E0D656}"/>
                  </a:ext>
                </a:extLst>
              </p:cNvPr>
              <p:cNvSpPr txBox="1">
                <a:spLocks noRot="1" noChangeAspect="1" noMove="1" noResize="1" noEditPoints="1" noAdjustHandles="1" noChangeArrowheads="1" noChangeShapeType="1" noTextEdit="1"/>
              </p:cNvSpPr>
              <p:nvPr/>
            </p:nvSpPr>
            <p:spPr>
              <a:xfrm>
                <a:off x="7991670" y="5645868"/>
                <a:ext cx="332452" cy="338554"/>
              </a:xfrm>
              <a:prstGeom prst="rect">
                <a:avLst/>
              </a:prstGeom>
              <a:blipFill>
                <a:blip r:embed="rId24"/>
                <a:stretch>
                  <a:fillRect r="-727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8" name="TextBox 87">
                <a:extLst>
                  <a:ext uri="{FF2B5EF4-FFF2-40B4-BE49-F238E27FC236}">
                    <a16:creationId xmlns:a16="http://schemas.microsoft.com/office/drawing/2014/main" id="{B479E8F7-58A5-4CE1-BC89-6518A7C47D7F}"/>
                  </a:ext>
                </a:extLst>
              </p:cNvPr>
              <p:cNvSpPr txBox="1"/>
              <p:nvPr/>
            </p:nvSpPr>
            <p:spPr>
              <a:xfrm>
                <a:off x="8310521" y="564586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𝑋</m:t>
                          </m:r>
                        </m:e>
                        <m:sub>
                          <m:r>
                            <a:rPr lang="en-CA" altLang="en-US" sz="1600" b="0" i="1" smtClean="0">
                              <a:latin typeface="Cambria Math" panose="02040503050406030204" pitchFamily="18" charset="0"/>
                            </a:rPr>
                            <m:t>𝐶</m:t>
                          </m:r>
                        </m:sub>
                      </m:sSub>
                    </m:oMath>
                  </m:oMathPara>
                </a14:m>
                <a:endParaRPr lang="en-CA" sz="1600" dirty="0"/>
              </a:p>
            </p:txBody>
          </p:sp>
        </mc:Choice>
        <mc:Fallback xmlns="">
          <p:sp>
            <p:nvSpPr>
              <p:cNvPr id="88" name="TextBox 87">
                <a:extLst>
                  <a:ext uri="{FF2B5EF4-FFF2-40B4-BE49-F238E27FC236}">
                    <a16:creationId xmlns:a16="http://schemas.microsoft.com/office/drawing/2014/main" id="{B479E8F7-58A5-4CE1-BC89-6518A7C47D7F}"/>
                  </a:ext>
                </a:extLst>
              </p:cNvPr>
              <p:cNvSpPr txBox="1">
                <a:spLocks noRot="1" noChangeAspect="1" noMove="1" noResize="1" noEditPoints="1" noAdjustHandles="1" noChangeArrowheads="1" noChangeShapeType="1" noTextEdit="1"/>
              </p:cNvSpPr>
              <p:nvPr/>
            </p:nvSpPr>
            <p:spPr>
              <a:xfrm>
                <a:off x="8310521" y="5645868"/>
                <a:ext cx="332452" cy="338554"/>
              </a:xfrm>
              <a:prstGeom prst="rect">
                <a:avLst/>
              </a:prstGeom>
              <a:blipFill>
                <a:blip r:embed="rId25"/>
                <a:stretch>
                  <a:fillRect r="-5455"/>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3" name="TextBox 92">
                <a:extLst>
                  <a:ext uri="{FF2B5EF4-FFF2-40B4-BE49-F238E27FC236}">
                    <a16:creationId xmlns:a16="http://schemas.microsoft.com/office/drawing/2014/main" id="{05E02FE6-FC9B-4AC6-875B-BF1D23850660}"/>
                  </a:ext>
                </a:extLst>
              </p:cNvPr>
              <p:cNvSpPr txBox="1"/>
              <p:nvPr/>
            </p:nvSpPr>
            <p:spPr>
              <a:xfrm>
                <a:off x="6412144" y="1442821"/>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i="1" smtClean="0">
                              <a:latin typeface="Cambria Math" panose="02040503050406030204" pitchFamily="18" charset="0"/>
                            </a:rPr>
                          </m:ctrlPr>
                        </m:sSubPr>
                        <m:e>
                          <m:r>
                            <a:rPr lang="en-CA" altLang="en-US" b="0" i="1" smtClean="0">
                              <a:latin typeface="Cambria Math" panose="02040503050406030204" pitchFamily="18" charset="0"/>
                            </a:rPr>
                            <m:t>𝑝</m:t>
                          </m:r>
                        </m:e>
                        <m:sub>
                          <m:r>
                            <a:rPr lang="en-CA" altLang="en-US" b="0" i="1" smtClean="0">
                              <a:latin typeface="Cambria Math" panose="02040503050406030204" pitchFamily="18" charset="0"/>
                            </a:rPr>
                            <m:t>𝑋</m:t>
                          </m:r>
                        </m:sub>
                      </m:sSub>
                    </m:oMath>
                  </m:oMathPara>
                </a14:m>
                <a:endParaRPr lang="en-CA" dirty="0"/>
              </a:p>
            </p:txBody>
          </p:sp>
        </mc:Choice>
        <mc:Fallback xmlns="">
          <p:sp>
            <p:nvSpPr>
              <p:cNvPr id="93" name="TextBox 92">
                <a:extLst>
                  <a:ext uri="{FF2B5EF4-FFF2-40B4-BE49-F238E27FC236}">
                    <a16:creationId xmlns:a16="http://schemas.microsoft.com/office/drawing/2014/main" id="{05E02FE6-FC9B-4AC6-875B-BF1D23850660}"/>
                  </a:ext>
                </a:extLst>
              </p:cNvPr>
              <p:cNvSpPr txBox="1">
                <a:spLocks noRot="1" noChangeAspect="1" noMove="1" noResize="1" noEditPoints="1" noAdjustHandles="1" noChangeArrowheads="1" noChangeShapeType="1" noTextEdit="1"/>
              </p:cNvSpPr>
              <p:nvPr/>
            </p:nvSpPr>
            <p:spPr>
              <a:xfrm>
                <a:off x="6412144" y="1442821"/>
                <a:ext cx="289560" cy="369332"/>
              </a:xfrm>
              <a:prstGeom prst="rect">
                <a:avLst/>
              </a:prstGeom>
              <a:blipFill>
                <a:blip r:embed="rId26"/>
                <a:stretch>
                  <a:fillRect r="-34043" b="-6667"/>
                </a:stretch>
              </a:blipFill>
            </p:spPr>
            <p:txBody>
              <a:bodyPr/>
              <a:lstStyle/>
              <a:p>
                <a:r>
                  <a:rPr lang="en-CA">
                    <a:noFill/>
                  </a:rPr>
                  <a:t> </a:t>
                </a:r>
              </a:p>
            </p:txBody>
          </p:sp>
        </mc:Fallback>
      </mc:AlternateContent>
      <p:cxnSp>
        <p:nvCxnSpPr>
          <p:cNvPr id="623623" name="Straight Connector 623622">
            <a:extLst>
              <a:ext uri="{FF2B5EF4-FFF2-40B4-BE49-F238E27FC236}">
                <a16:creationId xmlns:a16="http://schemas.microsoft.com/office/drawing/2014/main" id="{DC7F321C-63D9-4136-B860-2CEDB6CD30E4}"/>
              </a:ext>
            </a:extLst>
          </p:cNvPr>
          <p:cNvCxnSpPr/>
          <p:nvPr/>
        </p:nvCxnSpPr>
        <p:spPr>
          <a:xfrm>
            <a:off x="7358063" y="2595387"/>
            <a:ext cx="1933575" cy="219234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3626" name="Straight Connector 623625">
            <a:extLst>
              <a:ext uri="{FF2B5EF4-FFF2-40B4-BE49-F238E27FC236}">
                <a16:creationId xmlns:a16="http://schemas.microsoft.com/office/drawing/2014/main" id="{D48BDFFB-F93A-4A82-AFCB-3DF59DD1D970}"/>
              </a:ext>
            </a:extLst>
          </p:cNvPr>
          <p:cNvCxnSpPr/>
          <p:nvPr/>
        </p:nvCxnSpPr>
        <p:spPr>
          <a:xfrm flipH="1">
            <a:off x="6776831" y="3136641"/>
            <a:ext cx="1046319"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80519A45-6961-4C6B-8F48-CFEB268F9837}"/>
              </a:ext>
            </a:extLst>
          </p:cNvPr>
          <p:cNvCxnSpPr>
            <a:cxnSpLocks/>
          </p:cNvCxnSpPr>
          <p:nvPr/>
        </p:nvCxnSpPr>
        <p:spPr>
          <a:xfrm flipH="1">
            <a:off x="6776831" y="3495676"/>
            <a:ext cx="1361475"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04A5BDA7-622A-4CC4-962B-523CC00B4A59}"/>
              </a:ext>
            </a:extLst>
          </p:cNvPr>
          <p:cNvCxnSpPr>
            <a:cxnSpLocks/>
          </p:cNvCxnSpPr>
          <p:nvPr/>
        </p:nvCxnSpPr>
        <p:spPr>
          <a:xfrm flipH="1">
            <a:off x="6776831" y="3870609"/>
            <a:ext cx="1697621"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0" name="TextBox 109">
                <a:extLst>
                  <a:ext uri="{FF2B5EF4-FFF2-40B4-BE49-F238E27FC236}">
                    <a16:creationId xmlns:a16="http://schemas.microsoft.com/office/drawing/2014/main" id="{793B84E9-33AF-4972-9678-25FA3B720B61}"/>
                  </a:ext>
                </a:extLst>
              </p:cNvPr>
              <p:cNvSpPr txBox="1"/>
              <p:nvPr/>
            </p:nvSpPr>
            <p:spPr>
              <a:xfrm>
                <a:off x="6413608" y="2951769"/>
                <a:ext cx="332452" cy="34342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CA" altLang="en-US" sz="160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up>
                          <m:r>
                            <a:rPr lang="en-CA" altLang="en-US" sz="1600" b="0" i="1" smtClean="0">
                              <a:latin typeface="Cambria Math" panose="02040503050406030204" pitchFamily="18" charset="0"/>
                            </a:rPr>
                            <m:t>𝐴</m:t>
                          </m:r>
                        </m:sup>
                      </m:sSubSup>
                    </m:oMath>
                  </m:oMathPara>
                </a14:m>
                <a:endParaRPr lang="en-CA" sz="1600" dirty="0"/>
              </a:p>
            </p:txBody>
          </p:sp>
        </mc:Choice>
        <mc:Fallback xmlns="">
          <p:sp>
            <p:nvSpPr>
              <p:cNvPr id="110" name="TextBox 109">
                <a:extLst>
                  <a:ext uri="{FF2B5EF4-FFF2-40B4-BE49-F238E27FC236}">
                    <a16:creationId xmlns:a16="http://schemas.microsoft.com/office/drawing/2014/main" id="{793B84E9-33AF-4972-9678-25FA3B720B61}"/>
                  </a:ext>
                </a:extLst>
              </p:cNvPr>
              <p:cNvSpPr txBox="1">
                <a:spLocks noRot="1" noChangeAspect="1" noMove="1" noResize="1" noEditPoints="1" noAdjustHandles="1" noChangeArrowheads="1" noChangeShapeType="1" noTextEdit="1"/>
              </p:cNvSpPr>
              <p:nvPr/>
            </p:nvSpPr>
            <p:spPr>
              <a:xfrm>
                <a:off x="6413608" y="2951769"/>
                <a:ext cx="332452" cy="343427"/>
              </a:xfrm>
              <a:prstGeom prst="rect">
                <a:avLst/>
              </a:prstGeom>
              <a:blipFill>
                <a:blip r:embed="rId27"/>
                <a:stretch>
                  <a:fillRect r="-5455" b="-350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1" name="TextBox 110">
                <a:extLst>
                  <a:ext uri="{FF2B5EF4-FFF2-40B4-BE49-F238E27FC236}">
                    <a16:creationId xmlns:a16="http://schemas.microsoft.com/office/drawing/2014/main" id="{A66AC00F-CDFB-499F-9AE6-3DAF13BB3E00}"/>
                  </a:ext>
                </a:extLst>
              </p:cNvPr>
              <p:cNvSpPr txBox="1"/>
              <p:nvPr/>
            </p:nvSpPr>
            <p:spPr>
              <a:xfrm>
                <a:off x="6404361" y="3313206"/>
                <a:ext cx="332452" cy="34214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CA" altLang="en-US" sz="160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up>
                          <m:r>
                            <a:rPr lang="en-CA" altLang="en-US" sz="1600" b="0" i="1" smtClean="0">
                              <a:latin typeface="Cambria Math" panose="02040503050406030204" pitchFamily="18" charset="0"/>
                            </a:rPr>
                            <m:t>𝐵</m:t>
                          </m:r>
                        </m:sup>
                      </m:sSubSup>
                    </m:oMath>
                  </m:oMathPara>
                </a14:m>
                <a:endParaRPr lang="en-CA" sz="1600" dirty="0"/>
              </a:p>
            </p:txBody>
          </p:sp>
        </mc:Choice>
        <mc:Fallback xmlns="">
          <p:sp>
            <p:nvSpPr>
              <p:cNvPr id="111" name="TextBox 110">
                <a:extLst>
                  <a:ext uri="{FF2B5EF4-FFF2-40B4-BE49-F238E27FC236}">
                    <a16:creationId xmlns:a16="http://schemas.microsoft.com/office/drawing/2014/main" id="{A66AC00F-CDFB-499F-9AE6-3DAF13BB3E00}"/>
                  </a:ext>
                </a:extLst>
              </p:cNvPr>
              <p:cNvSpPr txBox="1">
                <a:spLocks noRot="1" noChangeAspect="1" noMove="1" noResize="1" noEditPoints="1" noAdjustHandles="1" noChangeArrowheads="1" noChangeShapeType="1" noTextEdit="1"/>
              </p:cNvSpPr>
              <p:nvPr/>
            </p:nvSpPr>
            <p:spPr>
              <a:xfrm>
                <a:off x="6404361" y="3313206"/>
                <a:ext cx="332452" cy="342145"/>
              </a:xfrm>
              <a:prstGeom prst="rect">
                <a:avLst/>
              </a:prstGeom>
              <a:blipFill>
                <a:blip r:embed="rId28"/>
                <a:stretch>
                  <a:fillRect r="-7407" b="-3571"/>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2" name="TextBox 111">
                <a:extLst>
                  <a:ext uri="{FF2B5EF4-FFF2-40B4-BE49-F238E27FC236}">
                    <a16:creationId xmlns:a16="http://schemas.microsoft.com/office/drawing/2014/main" id="{61FC520D-A4AF-4575-BA22-EEBC0AE40555}"/>
                  </a:ext>
                </a:extLst>
              </p:cNvPr>
              <p:cNvSpPr txBox="1"/>
              <p:nvPr/>
            </p:nvSpPr>
            <p:spPr>
              <a:xfrm>
                <a:off x="6408331" y="3691411"/>
                <a:ext cx="332452" cy="34515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CA" altLang="en-US" sz="160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up>
                          <m:r>
                            <a:rPr lang="en-CA" altLang="en-US" sz="1600" b="0" i="1" smtClean="0">
                              <a:latin typeface="Cambria Math" panose="02040503050406030204" pitchFamily="18" charset="0"/>
                            </a:rPr>
                            <m:t>𝐶</m:t>
                          </m:r>
                        </m:sup>
                      </m:sSubSup>
                    </m:oMath>
                  </m:oMathPara>
                </a14:m>
                <a:endParaRPr lang="en-CA" sz="1600" dirty="0"/>
              </a:p>
            </p:txBody>
          </p:sp>
        </mc:Choice>
        <mc:Fallback xmlns="">
          <p:sp>
            <p:nvSpPr>
              <p:cNvPr id="112" name="TextBox 111">
                <a:extLst>
                  <a:ext uri="{FF2B5EF4-FFF2-40B4-BE49-F238E27FC236}">
                    <a16:creationId xmlns:a16="http://schemas.microsoft.com/office/drawing/2014/main" id="{61FC520D-A4AF-4575-BA22-EEBC0AE40555}"/>
                  </a:ext>
                </a:extLst>
              </p:cNvPr>
              <p:cNvSpPr txBox="1">
                <a:spLocks noRot="1" noChangeAspect="1" noMove="1" noResize="1" noEditPoints="1" noAdjustHandles="1" noChangeArrowheads="1" noChangeShapeType="1" noTextEdit="1"/>
              </p:cNvSpPr>
              <p:nvPr/>
            </p:nvSpPr>
            <p:spPr>
              <a:xfrm>
                <a:off x="6408331" y="3691411"/>
                <a:ext cx="332452" cy="345159"/>
              </a:xfrm>
              <a:prstGeom prst="rect">
                <a:avLst/>
              </a:prstGeom>
              <a:blipFill>
                <a:blip r:embed="rId29"/>
                <a:stretch>
                  <a:fillRect r="-3636" b="-535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3" name="TextBox 112">
                <a:extLst>
                  <a:ext uri="{FF2B5EF4-FFF2-40B4-BE49-F238E27FC236}">
                    <a16:creationId xmlns:a16="http://schemas.microsoft.com/office/drawing/2014/main" id="{3240A3FC-EF53-4CA4-8B43-71F7DC7471DE}"/>
                  </a:ext>
                </a:extLst>
              </p:cNvPr>
              <p:cNvSpPr txBox="1"/>
              <p:nvPr/>
            </p:nvSpPr>
            <p:spPr>
              <a:xfrm>
                <a:off x="9222652" y="4617359"/>
                <a:ext cx="1104149" cy="338554"/>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𝐷</m:t>
                          </m:r>
                        </m:e>
                        <m:sub>
                          <m:r>
                            <a:rPr lang="en-CA" altLang="en-US" sz="1600" b="0" i="1" smtClean="0">
                              <a:latin typeface="Cambria Math" panose="02040503050406030204" pitchFamily="18" charset="0"/>
                            </a:rPr>
                            <m:t>𝑋</m:t>
                          </m:r>
                        </m:sub>
                      </m:sSub>
                    </m:oMath>
                  </m:oMathPara>
                </a14:m>
                <a:endParaRPr lang="en-CA" sz="1600" dirty="0"/>
              </a:p>
            </p:txBody>
          </p:sp>
        </mc:Choice>
        <mc:Fallback xmlns="">
          <p:sp>
            <p:nvSpPr>
              <p:cNvPr id="113" name="TextBox 112">
                <a:extLst>
                  <a:ext uri="{FF2B5EF4-FFF2-40B4-BE49-F238E27FC236}">
                    <a16:creationId xmlns:a16="http://schemas.microsoft.com/office/drawing/2014/main" id="{3240A3FC-EF53-4CA4-8B43-71F7DC7471DE}"/>
                  </a:ext>
                </a:extLst>
              </p:cNvPr>
              <p:cNvSpPr txBox="1">
                <a:spLocks noRot="1" noChangeAspect="1" noMove="1" noResize="1" noEditPoints="1" noAdjustHandles="1" noChangeArrowheads="1" noChangeShapeType="1" noTextEdit="1"/>
              </p:cNvSpPr>
              <p:nvPr/>
            </p:nvSpPr>
            <p:spPr>
              <a:xfrm>
                <a:off x="9222652" y="4617359"/>
                <a:ext cx="1104149" cy="338554"/>
              </a:xfrm>
              <a:prstGeom prst="rect">
                <a:avLst/>
              </a:prstGeom>
              <a:blipFill>
                <a:blip r:embed="rId30"/>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8" name="Rectangle 7">
                <a:extLst>
                  <a:ext uri="{FF2B5EF4-FFF2-40B4-BE49-F238E27FC236}">
                    <a16:creationId xmlns:a16="http://schemas.microsoft.com/office/drawing/2014/main" id="{6F1EFF43-EE80-4F10-881C-5FBEA058EDA0}"/>
                  </a:ext>
                </a:extLst>
              </p:cNvPr>
              <p:cNvSpPr txBox="1">
                <a:spLocks noChangeArrowheads="1"/>
              </p:cNvSpPr>
              <p:nvPr/>
            </p:nvSpPr>
            <p:spPr>
              <a:xfrm>
                <a:off x="2448000" y="1620000"/>
                <a:ext cx="3780000" cy="1260000"/>
              </a:xfrm>
              <a:custGeom>
                <a:avLst/>
                <a:gdLst>
                  <a:gd name="connsiteX0" fmla="*/ 0 w 3780000"/>
                  <a:gd name="connsiteY0" fmla="*/ 0 h 1260000"/>
                  <a:gd name="connsiteX1" fmla="*/ 502200 w 3780000"/>
                  <a:gd name="connsiteY1" fmla="*/ 0 h 1260000"/>
                  <a:gd name="connsiteX2" fmla="*/ 966600 w 3780000"/>
                  <a:gd name="connsiteY2" fmla="*/ 0 h 1260000"/>
                  <a:gd name="connsiteX3" fmla="*/ 1544400 w 3780000"/>
                  <a:gd name="connsiteY3" fmla="*/ 0 h 1260000"/>
                  <a:gd name="connsiteX4" fmla="*/ 2084400 w 3780000"/>
                  <a:gd name="connsiteY4" fmla="*/ 0 h 1260000"/>
                  <a:gd name="connsiteX5" fmla="*/ 2624400 w 3780000"/>
                  <a:gd name="connsiteY5" fmla="*/ 0 h 1260000"/>
                  <a:gd name="connsiteX6" fmla="*/ 3240000 w 3780000"/>
                  <a:gd name="connsiteY6" fmla="*/ 0 h 1260000"/>
                  <a:gd name="connsiteX7" fmla="*/ 3780000 w 3780000"/>
                  <a:gd name="connsiteY7" fmla="*/ 0 h 1260000"/>
                  <a:gd name="connsiteX8" fmla="*/ 3780000 w 3780000"/>
                  <a:gd name="connsiteY8" fmla="*/ 382200 h 1260000"/>
                  <a:gd name="connsiteX9" fmla="*/ 3780000 w 3780000"/>
                  <a:gd name="connsiteY9" fmla="*/ 814800 h 1260000"/>
                  <a:gd name="connsiteX10" fmla="*/ 3780000 w 3780000"/>
                  <a:gd name="connsiteY10" fmla="*/ 1260000 h 1260000"/>
                  <a:gd name="connsiteX11" fmla="*/ 3202200 w 3780000"/>
                  <a:gd name="connsiteY11" fmla="*/ 1260000 h 1260000"/>
                  <a:gd name="connsiteX12" fmla="*/ 2624400 w 3780000"/>
                  <a:gd name="connsiteY12" fmla="*/ 1260000 h 1260000"/>
                  <a:gd name="connsiteX13" fmla="*/ 2008800 w 3780000"/>
                  <a:gd name="connsiteY13" fmla="*/ 1260000 h 1260000"/>
                  <a:gd name="connsiteX14" fmla="*/ 1506600 w 3780000"/>
                  <a:gd name="connsiteY14" fmla="*/ 1260000 h 1260000"/>
                  <a:gd name="connsiteX15" fmla="*/ 891000 w 3780000"/>
                  <a:gd name="connsiteY15" fmla="*/ 1260000 h 1260000"/>
                  <a:gd name="connsiteX16" fmla="*/ 0 w 3780000"/>
                  <a:gd name="connsiteY16" fmla="*/ 1260000 h 1260000"/>
                  <a:gd name="connsiteX17" fmla="*/ 0 w 3780000"/>
                  <a:gd name="connsiteY17" fmla="*/ 877800 h 1260000"/>
                  <a:gd name="connsiteX18" fmla="*/ 0 w 3780000"/>
                  <a:gd name="connsiteY18" fmla="*/ 445200 h 1260000"/>
                  <a:gd name="connsiteX19" fmla="*/ 0 w 3780000"/>
                  <a:gd name="connsiteY19" fmla="*/ 0 h 12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80000" h="1260000" fill="none" extrusionOk="0">
                    <a:moveTo>
                      <a:pt x="0" y="0"/>
                    </a:moveTo>
                    <a:cubicBezTo>
                      <a:pt x="226905" y="-53368"/>
                      <a:pt x="360956" y="5245"/>
                      <a:pt x="502200" y="0"/>
                    </a:cubicBezTo>
                    <a:cubicBezTo>
                      <a:pt x="643444" y="-5245"/>
                      <a:pt x="840868" y="48633"/>
                      <a:pt x="966600" y="0"/>
                    </a:cubicBezTo>
                    <a:cubicBezTo>
                      <a:pt x="1092332" y="-48633"/>
                      <a:pt x="1367864" y="29748"/>
                      <a:pt x="1544400" y="0"/>
                    </a:cubicBezTo>
                    <a:cubicBezTo>
                      <a:pt x="1720936" y="-29748"/>
                      <a:pt x="1960536" y="37164"/>
                      <a:pt x="2084400" y="0"/>
                    </a:cubicBezTo>
                    <a:cubicBezTo>
                      <a:pt x="2208264" y="-37164"/>
                      <a:pt x="2406201" y="27639"/>
                      <a:pt x="2624400" y="0"/>
                    </a:cubicBezTo>
                    <a:cubicBezTo>
                      <a:pt x="2842599" y="-27639"/>
                      <a:pt x="3102220" y="5953"/>
                      <a:pt x="3240000" y="0"/>
                    </a:cubicBezTo>
                    <a:cubicBezTo>
                      <a:pt x="3377780" y="-5953"/>
                      <a:pt x="3635576" y="9874"/>
                      <a:pt x="3780000" y="0"/>
                    </a:cubicBezTo>
                    <a:cubicBezTo>
                      <a:pt x="3810623" y="94232"/>
                      <a:pt x="3743632" y="295478"/>
                      <a:pt x="3780000" y="382200"/>
                    </a:cubicBezTo>
                    <a:cubicBezTo>
                      <a:pt x="3816368" y="468922"/>
                      <a:pt x="3742866" y="672751"/>
                      <a:pt x="3780000" y="814800"/>
                    </a:cubicBezTo>
                    <a:cubicBezTo>
                      <a:pt x="3817134" y="956849"/>
                      <a:pt x="3743534" y="1091532"/>
                      <a:pt x="3780000" y="1260000"/>
                    </a:cubicBezTo>
                    <a:cubicBezTo>
                      <a:pt x="3532074" y="1280531"/>
                      <a:pt x="3461529" y="1228936"/>
                      <a:pt x="3202200" y="1260000"/>
                    </a:cubicBezTo>
                    <a:cubicBezTo>
                      <a:pt x="2942871" y="1291064"/>
                      <a:pt x="2784408" y="1211163"/>
                      <a:pt x="2624400" y="1260000"/>
                    </a:cubicBezTo>
                    <a:cubicBezTo>
                      <a:pt x="2464392" y="1308837"/>
                      <a:pt x="2134797" y="1216303"/>
                      <a:pt x="2008800" y="1260000"/>
                    </a:cubicBezTo>
                    <a:cubicBezTo>
                      <a:pt x="1882803" y="1303697"/>
                      <a:pt x="1697436" y="1235897"/>
                      <a:pt x="1506600" y="1260000"/>
                    </a:cubicBezTo>
                    <a:cubicBezTo>
                      <a:pt x="1315764" y="1284103"/>
                      <a:pt x="1073550" y="1232864"/>
                      <a:pt x="891000" y="1260000"/>
                    </a:cubicBezTo>
                    <a:cubicBezTo>
                      <a:pt x="708450" y="1287136"/>
                      <a:pt x="238843" y="1208723"/>
                      <a:pt x="0" y="1260000"/>
                    </a:cubicBezTo>
                    <a:cubicBezTo>
                      <a:pt x="-8295" y="1159113"/>
                      <a:pt x="30002" y="1057858"/>
                      <a:pt x="0" y="877800"/>
                    </a:cubicBezTo>
                    <a:cubicBezTo>
                      <a:pt x="-30002" y="697742"/>
                      <a:pt x="11019" y="579111"/>
                      <a:pt x="0" y="445200"/>
                    </a:cubicBezTo>
                    <a:cubicBezTo>
                      <a:pt x="-11019" y="311289"/>
                      <a:pt x="3181" y="195403"/>
                      <a:pt x="0" y="0"/>
                    </a:cubicBezTo>
                    <a:close/>
                  </a:path>
                  <a:path w="3780000" h="1260000" stroke="0" extrusionOk="0">
                    <a:moveTo>
                      <a:pt x="0" y="0"/>
                    </a:moveTo>
                    <a:cubicBezTo>
                      <a:pt x="225344" y="-9373"/>
                      <a:pt x="347311" y="10715"/>
                      <a:pt x="502200" y="0"/>
                    </a:cubicBezTo>
                    <a:cubicBezTo>
                      <a:pt x="657089" y="-10715"/>
                      <a:pt x="774233" y="48785"/>
                      <a:pt x="928800" y="0"/>
                    </a:cubicBezTo>
                    <a:cubicBezTo>
                      <a:pt x="1083367" y="-48785"/>
                      <a:pt x="1315872" y="24917"/>
                      <a:pt x="1544400" y="0"/>
                    </a:cubicBezTo>
                    <a:cubicBezTo>
                      <a:pt x="1772928" y="-24917"/>
                      <a:pt x="1829832" y="23085"/>
                      <a:pt x="2046600" y="0"/>
                    </a:cubicBezTo>
                    <a:cubicBezTo>
                      <a:pt x="2263368" y="-23085"/>
                      <a:pt x="2344301" y="47329"/>
                      <a:pt x="2548800" y="0"/>
                    </a:cubicBezTo>
                    <a:cubicBezTo>
                      <a:pt x="2753299" y="-47329"/>
                      <a:pt x="2920401" y="7831"/>
                      <a:pt x="3164400" y="0"/>
                    </a:cubicBezTo>
                    <a:cubicBezTo>
                      <a:pt x="3408399" y="-7831"/>
                      <a:pt x="3534556" y="35883"/>
                      <a:pt x="3780000" y="0"/>
                    </a:cubicBezTo>
                    <a:cubicBezTo>
                      <a:pt x="3791721" y="166628"/>
                      <a:pt x="3747031" y="330203"/>
                      <a:pt x="3780000" y="445200"/>
                    </a:cubicBezTo>
                    <a:cubicBezTo>
                      <a:pt x="3812969" y="560197"/>
                      <a:pt x="3775860" y="700419"/>
                      <a:pt x="3780000" y="840000"/>
                    </a:cubicBezTo>
                    <a:cubicBezTo>
                      <a:pt x="3784140" y="979581"/>
                      <a:pt x="3745797" y="1141916"/>
                      <a:pt x="3780000" y="1260000"/>
                    </a:cubicBezTo>
                    <a:cubicBezTo>
                      <a:pt x="3664428" y="1314069"/>
                      <a:pt x="3430525" y="1233166"/>
                      <a:pt x="3240000" y="1260000"/>
                    </a:cubicBezTo>
                    <a:cubicBezTo>
                      <a:pt x="3049475" y="1286834"/>
                      <a:pt x="2964869" y="1218038"/>
                      <a:pt x="2737800" y="1260000"/>
                    </a:cubicBezTo>
                    <a:cubicBezTo>
                      <a:pt x="2510731" y="1301962"/>
                      <a:pt x="2247995" y="1257004"/>
                      <a:pt x="2122200" y="1260000"/>
                    </a:cubicBezTo>
                    <a:cubicBezTo>
                      <a:pt x="1996405" y="1262996"/>
                      <a:pt x="1644366" y="1223335"/>
                      <a:pt x="1506600" y="1260000"/>
                    </a:cubicBezTo>
                    <a:cubicBezTo>
                      <a:pt x="1368834" y="1296665"/>
                      <a:pt x="1203506" y="1229101"/>
                      <a:pt x="1042200" y="1260000"/>
                    </a:cubicBezTo>
                    <a:cubicBezTo>
                      <a:pt x="880894" y="1290899"/>
                      <a:pt x="734910" y="1203597"/>
                      <a:pt x="502200" y="1260000"/>
                    </a:cubicBezTo>
                    <a:cubicBezTo>
                      <a:pt x="269490" y="1316403"/>
                      <a:pt x="201157" y="1206664"/>
                      <a:pt x="0" y="1260000"/>
                    </a:cubicBezTo>
                    <a:cubicBezTo>
                      <a:pt x="-49230" y="1136661"/>
                      <a:pt x="3456" y="948416"/>
                      <a:pt x="0" y="840000"/>
                    </a:cubicBezTo>
                    <a:cubicBezTo>
                      <a:pt x="-3456" y="731584"/>
                      <a:pt x="39313" y="615215"/>
                      <a:pt x="0" y="445200"/>
                    </a:cubicBezTo>
                    <a:cubicBezTo>
                      <a:pt x="-39313" y="275185"/>
                      <a:pt x="24382" y="198258"/>
                      <a:pt x="0" y="0"/>
                    </a:cubicBezTo>
                    <a:close/>
                  </a:path>
                </a:pathLst>
              </a:custGeom>
              <a:ln w="19050" cmpd="tri">
                <a:solidFill>
                  <a:srgbClr val="2F2873"/>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vert="horz" wrap="square" lIns="91440" tIns="45720" rIns="91440" bIns="45720" rtlCol="0" anchor="t" anchorCtr="0">
                <a:normAutofit fontScale="92500" lnSpcReduction="10000"/>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500"/>
                  </a:spcBef>
                </a:pPr>
                <a14:m>
                  <m:oMath xmlns:m="http://schemas.openxmlformats.org/officeDocument/2006/math">
                    <m:sSub>
                      <m:sSubPr>
                        <m:ctrlPr>
                          <a:rPr lang="en-CA" sz="1500" i="1" smtClean="0">
                            <a:latin typeface="Cambria Math" panose="02040503050406030204" pitchFamily="18" charset="0"/>
                          </a:rPr>
                        </m:ctrlPr>
                      </m:sSubPr>
                      <m:e>
                        <m:r>
                          <a:rPr lang="en-CA" sz="1500" i="1">
                            <a:latin typeface="Cambria Math" panose="02040503050406030204" pitchFamily="18" charset="0"/>
                          </a:rPr>
                          <m:t>𝑝</m:t>
                        </m:r>
                      </m:e>
                      <m:sub>
                        <m:r>
                          <a:rPr lang="en-CA" sz="1500" i="1">
                            <a:latin typeface="Cambria Math" panose="02040503050406030204" pitchFamily="18" charset="0"/>
                          </a:rPr>
                          <m:t>𝑋</m:t>
                        </m:r>
                      </m:sub>
                    </m:sSub>
                  </m:oMath>
                </a14:m>
                <a:r>
                  <a:rPr lang="en-US" sz="1500" dirty="0">
                    <a:ln>
                      <a:noFill/>
                    </a:ln>
                    <a:latin typeface="PT Serif" panose="020A0603040505020204" pitchFamily="18" charset="0"/>
                  </a:rPr>
                  <a:t> decreases from </a:t>
                </a:r>
                <a14:m>
                  <m:oMath xmlns:m="http://schemas.openxmlformats.org/officeDocument/2006/math">
                    <m:sSubSup>
                      <m:sSubSupPr>
                        <m:ctrlPr>
                          <a:rPr lang="en-CA" altLang="en-US" sz="1500" i="1">
                            <a:latin typeface="Cambria Math" panose="02040503050406030204" pitchFamily="18" charset="0"/>
                          </a:rPr>
                        </m:ctrlPr>
                      </m:sSubSupPr>
                      <m:e>
                        <m:r>
                          <a:rPr lang="en-CA" altLang="en-US" sz="1500" i="1">
                            <a:latin typeface="Cambria Math" panose="02040503050406030204" pitchFamily="18" charset="0"/>
                          </a:rPr>
                          <m:t>𝑝</m:t>
                        </m:r>
                      </m:e>
                      <m:sub>
                        <m:r>
                          <a:rPr lang="en-CA" altLang="en-US" sz="1500" i="1">
                            <a:latin typeface="Cambria Math" panose="02040503050406030204" pitchFamily="18" charset="0"/>
                          </a:rPr>
                          <m:t>𝑋</m:t>
                        </m:r>
                      </m:sub>
                      <m:sup>
                        <m:r>
                          <a:rPr lang="en-CA" altLang="en-US" sz="1500" i="1">
                            <a:latin typeface="Cambria Math" panose="02040503050406030204" pitchFamily="18" charset="0"/>
                          </a:rPr>
                          <m:t>𝐴</m:t>
                        </m:r>
                      </m:sup>
                    </m:sSubSup>
                    <m:r>
                      <a:rPr lang="en-CA" altLang="en-US" sz="1500">
                        <a:latin typeface="Cambria Math" panose="02040503050406030204" pitchFamily="18" charset="0"/>
                      </a:rPr>
                      <m:t> </m:t>
                    </m:r>
                    <m:r>
                      <m:rPr>
                        <m:sty m:val="p"/>
                      </m:rPr>
                      <a:rPr lang="en-CA" altLang="en-US" sz="1500">
                        <a:latin typeface="Cambria Math" panose="02040503050406030204" pitchFamily="18" charset="0"/>
                      </a:rPr>
                      <m:t>to</m:t>
                    </m:r>
                    <m:r>
                      <a:rPr lang="en-CA" altLang="en-US" sz="1500" i="1">
                        <a:latin typeface="Cambria Math" panose="02040503050406030204" pitchFamily="18" charset="0"/>
                      </a:rPr>
                      <m:t> </m:t>
                    </m:r>
                    <m:sSubSup>
                      <m:sSubSupPr>
                        <m:ctrlPr>
                          <a:rPr lang="en-CA" altLang="en-US" sz="1500" i="1">
                            <a:latin typeface="Cambria Math" panose="02040503050406030204" pitchFamily="18" charset="0"/>
                          </a:rPr>
                        </m:ctrlPr>
                      </m:sSubSupPr>
                      <m:e>
                        <m:r>
                          <a:rPr lang="en-CA" altLang="en-US" sz="1500" i="1">
                            <a:latin typeface="Cambria Math" panose="02040503050406030204" pitchFamily="18" charset="0"/>
                          </a:rPr>
                          <m:t>𝑝</m:t>
                        </m:r>
                      </m:e>
                      <m:sub>
                        <m:r>
                          <a:rPr lang="en-CA" altLang="en-US" sz="1500" i="1">
                            <a:latin typeface="Cambria Math" panose="02040503050406030204" pitchFamily="18" charset="0"/>
                          </a:rPr>
                          <m:t>𝑋</m:t>
                        </m:r>
                      </m:sub>
                      <m:sup>
                        <m:r>
                          <a:rPr lang="en-CA" altLang="en-US" sz="1500" i="1">
                            <a:latin typeface="Cambria Math" panose="02040503050406030204" pitchFamily="18" charset="0"/>
                          </a:rPr>
                          <m:t>𝐵</m:t>
                        </m:r>
                      </m:sup>
                    </m:sSubSup>
                    <m:r>
                      <a:rPr lang="en-CA" altLang="en-US" sz="1500" i="1">
                        <a:latin typeface="Cambria Math" panose="02040503050406030204" pitchFamily="18" charset="0"/>
                      </a:rPr>
                      <m:t> </m:t>
                    </m:r>
                    <m:r>
                      <m:rPr>
                        <m:sty m:val="p"/>
                      </m:rPr>
                      <a:rPr lang="en-CA" altLang="en-US" sz="1500" b="0" i="0" smtClean="0">
                        <a:latin typeface="Cambria Math" panose="02040503050406030204" pitchFamily="18" charset="0"/>
                      </a:rPr>
                      <m:t>t</m:t>
                    </m:r>
                    <m:r>
                      <m:rPr>
                        <m:sty m:val="p"/>
                      </m:rPr>
                      <a:rPr lang="en-CA" altLang="en-US" sz="1500">
                        <a:latin typeface="Cambria Math" panose="02040503050406030204" pitchFamily="18" charset="0"/>
                      </a:rPr>
                      <m:t>o</m:t>
                    </m:r>
                    <m:r>
                      <a:rPr lang="en-CA" altLang="en-US" sz="1500" i="1">
                        <a:latin typeface="Cambria Math" panose="02040503050406030204" pitchFamily="18" charset="0"/>
                      </a:rPr>
                      <m:t> </m:t>
                    </m:r>
                    <m:sSubSup>
                      <m:sSubSupPr>
                        <m:ctrlPr>
                          <a:rPr lang="en-CA" altLang="en-US" sz="1500" i="1">
                            <a:latin typeface="Cambria Math" panose="02040503050406030204" pitchFamily="18" charset="0"/>
                          </a:rPr>
                        </m:ctrlPr>
                      </m:sSubSupPr>
                      <m:e>
                        <m:r>
                          <a:rPr lang="en-CA" altLang="en-US" sz="1500" i="1">
                            <a:latin typeface="Cambria Math" panose="02040503050406030204" pitchFamily="18" charset="0"/>
                          </a:rPr>
                          <m:t>𝑝</m:t>
                        </m:r>
                      </m:e>
                      <m:sub>
                        <m:r>
                          <a:rPr lang="en-CA" altLang="en-US" sz="1500" i="1">
                            <a:latin typeface="Cambria Math" panose="02040503050406030204" pitchFamily="18" charset="0"/>
                          </a:rPr>
                          <m:t>𝑋</m:t>
                        </m:r>
                      </m:sub>
                      <m:sup>
                        <m:r>
                          <a:rPr lang="en-CA" altLang="en-US" sz="1500" b="0" i="1" smtClean="0">
                            <a:latin typeface="Cambria Math" panose="02040503050406030204" pitchFamily="18" charset="0"/>
                          </a:rPr>
                          <m:t>𝐶</m:t>
                        </m:r>
                      </m:sup>
                    </m:sSubSup>
                  </m:oMath>
                </a14:m>
                <a:r>
                  <a:rPr lang="en-US" sz="1500" dirty="0">
                    <a:ln>
                      <a:noFill/>
                    </a:ln>
                    <a:latin typeface="PT Serif" panose="020A0603040505020204" pitchFamily="18" charset="0"/>
                  </a:rPr>
                  <a:t>, and the </a:t>
                </a:r>
                <a:r>
                  <a:rPr lang="en-US" sz="1500" i="1" dirty="0">
                    <a:ln>
                      <a:noFill/>
                    </a:ln>
                    <a:latin typeface="PT Serif" panose="020A0603040505020204" pitchFamily="18" charset="0"/>
                  </a:rPr>
                  <a:t>BL</a:t>
                </a:r>
                <a:r>
                  <a:rPr lang="en-US" sz="1500" dirty="0">
                    <a:ln>
                      <a:noFill/>
                    </a:ln>
                    <a:latin typeface="PT Serif" panose="020A0603040505020204" pitchFamily="18" charset="0"/>
                  </a:rPr>
                  <a:t> pivots outwards around the vertical intercept from </a:t>
                </a:r>
                <a14:m>
                  <m:oMath xmlns:m="http://schemas.openxmlformats.org/officeDocument/2006/math">
                    <m:sSup>
                      <m:sSupPr>
                        <m:ctrlPr>
                          <a:rPr lang="en-CA" altLang="en-US" sz="1500" i="1">
                            <a:latin typeface="Cambria Math" panose="02040503050406030204" pitchFamily="18" charset="0"/>
                          </a:rPr>
                        </m:ctrlPr>
                      </m:sSupPr>
                      <m:e>
                        <m:r>
                          <a:rPr lang="en-CA" altLang="en-US" sz="1500" i="1">
                            <a:latin typeface="Cambria Math" panose="02040503050406030204" pitchFamily="18" charset="0"/>
                          </a:rPr>
                          <m:t>𝐵𝐿</m:t>
                        </m:r>
                      </m:e>
                      <m:sup>
                        <m:r>
                          <a:rPr lang="en-CA" altLang="en-US" sz="1500" i="1">
                            <a:latin typeface="Cambria Math" panose="02040503050406030204" pitchFamily="18" charset="0"/>
                          </a:rPr>
                          <m:t>𝐴</m:t>
                        </m:r>
                      </m:sup>
                    </m:sSup>
                  </m:oMath>
                </a14:m>
                <a:r>
                  <a:rPr lang="en-US" sz="1500" dirty="0">
                    <a:ln>
                      <a:noFill/>
                    </a:ln>
                    <a:latin typeface="PT Serif" panose="020A0603040505020204" pitchFamily="18" charset="0"/>
                  </a:rPr>
                  <a:t> to </a:t>
                </a:r>
                <a14:m>
                  <m:oMath xmlns:m="http://schemas.openxmlformats.org/officeDocument/2006/math">
                    <m:sSup>
                      <m:sSupPr>
                        <m:ctrlPr>
                          <a:rPr lang="en-CA" altLang="en-US" sz="1500" i="1">
                            <a:latin typeface="Cambria Math" panose="02040503050406030204" pitchFamily="18" charset="0"/>
                          </a:rPr>
                        </m:ctrlPr>
                      </m:sSupPr>
                      <m:e>
                        <m:r>
                          <a:rPr lang="en-CA" altLang="en-US" sz="1500" i="1">
                            <a:latin typeface="Cambria Math" panose="02040503050406030204" pitchFamily="18" charset="0"/>
                          </a:rPr>
                          <m:t>𝐵𝐿</m:t>
                        </m:r>
                      </m:e>
                      <m:sup>
                        <m:r>
                          <a:rPr lang="en-CA" altLang="en-US" sz="1500" b="0" i="1" smtClean="0">
                            <a:latin typeface="Cambria Math" panose="02040503050406030204" pitchFamily="18" charset="0"/>
                          </a:rPr>
                          <m:t>𝐵</m:t>
                        </m:r>
                      </m:sup>
                    </m:sSup>
                  </m:oMath>
                </a14:m>
                <a:r>
                  <a:rPr lang="en-US" sz="1500" dirty="0">
                    <a:ln>
                      <a:noFill/>
                    </a:ln>
                    <a:latin typeface="PT Serif" panose="020A0603040505020204" pitchFamily="18" charset="0"/>
                  </a:rPr>
                  <a:t> to </a:t>
                </a:r>
                <a14:m>
                  <m:oMath xmlns:m="http://schemas.openxmlformats.org/officeDocument/2006/math">
                    <m:sSup>
                      <m:sSupPr>
                        <m:ctrlPr>
                          <a:rPr lang="en-CA" altLang="en-US" sz="1500" i="1">
                            <a:latin typeface="Cambria Math" panose="02040503050406030204" pitchFamily="18" charset="0"/>
                          </a:rPr>
                        </m:ctrlPr>
                      </m:sSupPr>
                      <m:e>
                        <m:r>
                          <a:rPr lang="en-CA" altLang="en-US" sz="1500" i="1">
                            <a:latin typeface="Cambria Math" panose="02040503050406030204" pitchFamily="18" charset="0"/>
                          </a:rPr>
                          <m:t>𝐵𝐿</m:t>
                        </m:r>
                      </m:e>
                      <m:sup>
                        <m:r>
                          <a:rPr lang="en-CA" altLang="en-US" sz="1500" b="0" i="1" smtClean="0">
                            <a:latin typeface="Cambria Math" panose="02040503050406030204" pitchFamily="18" charset="0"/>
                          </a:rPr>
                          <m:t>𝐶</m:t>
                        </m:r>
                      </m:sup>
                    </m:sSup>
                  </m:oMath>
                </a14:m>
                <a:r>
                  <a:rPr lang="en-US" sz="1500" dirty="0">
                    <a:ln>
                      <a:noFill/>
                    </a:ln>
                    <a:latin typeface="PT Serif" panose="020A0603040505020204" pitchFamily="18" charset="0"/>
                  </a:rPr>
                  <a:t>.</a:t>
                </a:r>
                <a:endParaRPr lang="en-US" sz="1500" i="1" dirty="0">
                  <a:ln>
                    <a:noFill/>
                  </a:ln>
                  <a:latin typeface="PT Serif" panose="020A0603040505020204" pitchFamily="18" charset="0"/>
                </a:endParaRPr>
              </a:p>
              <a:p>
                <a:pPr>
                  <a:lnSpc>
                    <a:spcPct val="110000"/>
                  </a:lnSpc>
                  <a:spcBef>
                    <a:spcPts val="500"/>
                  </a:spcBef>
                </a:pPr>
                <a:r>
                  <a:rPr lang="en-US" sz="1500" dirty="0">
                    <a:latin typeface="PT Serif" panose="020A0603040505020204" pitchFamily="18" charset="0"/>
                  </a:rPr>
                  <a:t>The optimal consumption of good </a:t>
                </a:r>
                <a:r>
                  <a:rPr lang="en-US" sz="1500" i="1" dirty="0">
                    <a:latin typeface="PT Serif" panose="020A0603040505020204" pitchFamily="18" charset="0"/>
                  </a:rPr>
                  <a:t>X</a:t>
                </a:r>
                <a:r>
                  <a:rPr lang="en-US" sz="1500" dirty="0">
                    <a:latin typeface="PT Serif" panose="020A0603040505020204" pitchFamily="18" charset="0"/>
                  </a:rPr>
                  <a:t> increases from </a:t>
                </a:r>
                <a14:m>
                  <m:oMath xmlns:m="http://schemas.openxmlformats.org/officeDocument/2006/math">
                    <m:sSub>
                      <m:sSubPr>
                        <m:ctrlPr>
                          <a:rPr lang="en-CA" altLang="en-US" sz="1500" i="1" smtClean="0">
                            <a:latin typeface="Cambria Math" panose="02040503050406030204" pitchFamily="18" charset="0"/>
                          </a:rPr>
                        </m:ctrlPr>
                      </m:sSubPr>
                      <m:e>
                        <m:r>
                          <a:rPr lang="en-CA" altLang="en-US" sz="1500" b="0" i="1" smtClean="0">
                            <a:latin typeface="Cambria Math" panose="02040503050406030204" pitchFamily="18" charset="0"/>
                          </a:rPr>
                          <m:t>𝑋</m:t>
                        </m:r>
                      </m:e>
                      <m:sub>
                        <m:r>
                          <a:rPr lang="en-CA" altLang="en-US" sz="1500" b="0" i="1" smtClean="0">
                            <a:latin typeface="Cambria Math" panose="02040503050406030204" pitchFamily="18" charset="0"/>
                          </a:rPr>
                          <m:t>𝐴</m:t>
                        </m:r>
                      </m:sub>
                    </m:sSub>
                  </m:oMath>
                </a14:m>
                <a:r>
                  <a:rPr lang="en-US" sz="1500" dirty="0">
                    <a:latin typeface="PT Serif" panose="020A0603040505020204" pitchFamily="18" charset="0"/>
                  </a:rPr>
                  <a:t> to </a:t>
                </a:r>
                <a14:m>
                  <m:oMath xmlns:m="http://schemas.openxmlformats.org/officeDocument/2006/math">
                    <m:sSub>
                      <m:sSubPr>
                        <m:ctrlPr>
                          <a:rPr lang="en-CA" altLang="en-US" sz="1500" i="1">
                            <a:latin typeface="Cambria Math" panose="02040503050406030204" pitchFamily="18" charset="0"/>
                          </a:rPr>
                        </m:ctrlPr>
                      </m:sSubPr>
                      <m:e>
                        <m:r>
                          <a:rPr lang="en-CA" altLang="en-US" sz="1500" i="1">
                            <a:latin typeface="Cambria Math" panose="02040503050406030204" pitchFamily="18" charset="0"/>
                          </a:rPr>
                          <m:t>𝑋</m:t>
                        </m:r>
                      </m:e>
                      <m:sub>
                        <m:r>
                          <a:rPr lang="en-CA" altLang="en-US" sz="1500" b="0" i="1" smtClean="0">
                            <a:latin typeface="Cambria Math" panose="02040503050406030204" pitchFamily="18" charset="0"/>
                          </a:rPr>
                          <m:t>𝐵</m:t>
                        </m:r>
                      </m:sub>
                    </m:sSub>
                  </m:oMath>
                </a14:m>
                <a:r>
                  <a:rPr lang="en-US" sz="1500" dirty="0">
                    <a:latin typeface="PT Serif" panose="020A0603040505020204" pitchFamily="18" charset="0"/>
                  </a:rPr>
                  <a:t> to </a:t>
                </a:r>
                <a14:m>
                  <m:oMath xmlns:m="http://schemas.openxmlformats.org/officeDocument/2006/math">
                    <m:sSub>
                      <m:sSubPr>
                        <m:ctrlPr>
                          <a:rPr lang="en-CA" altLang="en-US" sz="1500" i="1">
                            <a:latin typeface="Cambria Math" panose="02040503050406030204" pitchFamily="18" charset="0"/>
                          </a:rPr>
                        </m:ctrlPr>
                      </m:sSubPr>
                      <m:e>
                        <m:r>
                          <a:rPr lang="en-CA" altLang="en-US" sz="1500" i="1">
                            <a:latin typeface="Cambria Math" panose="02040503050406030204" pitchFamily="18" charset="0"/>
                          </a:rPr>
                          <m:t>𝑋</m:t>
                        </m:r>
                      </m:e>
                      <m:sub>
                        <m:r>
                          <a:rPr lang="en-CA" altLang="en-US" sz="1500" b="0" i="1" smtClean="0">
                            <a:latin typeface="Cambria Math" panose="02040503050406030204" pitchFamily="18" charset="0"/>
                          </a:rPr>
                          <m:t>𝐶</m:t>
                        </m:r>
                      </m:sub>
                    </m:sSub>
                  </m:oMath>
                </a14:m>
                <a:r>
                  <a:rPr lang="en-US" sz="1500" dirty="0">
                    <a:latin typeface="PT Serif" panose="020A0603040505020204" pitchFamily="18" charset="0"/>
                  </a:rPr>
                  <a:t>.</a:t>
                </a:r>
                <a:endParaRPr lang="en-US" sz="1500" i="1" dirty="0">
                  <a:latin typeface="PT Serif" panose="020A0603040505020204" pitchFamily="18" charset="0"/>
                </a:endParaRPr>
              </a:p>
            </p:txBody>
          </p:sp>
        </mc:Choice>
        <mc:Fallback xmlns="">
          <p:sp>
            <p:nvSpPr>
              <p:cNvPr id="118" name="Rectangle 7">
                <a:extLst>
                  <a:ext uri="{FF2B5EF4-FFF2-40B4-BE49-F238E27FC236}">
                    <a16:creationId xmlns:a16="http://schemas.microsoft.com/office/drawing/2014/main" id="{6F1EFF43-EE80-4F10-881C-5FBEA058EDA0}"/>
                  </a:ext>
                </a:extLst>
              </p:cNvPr>
              <p:cNvSpPr txBox="1">
                <a:spLocks noRot="1" noChangeAspect="1" noMove="1" noResize="1" noEditPoints="1" noAdjustHandles="1" noChangeArrowheads="1" noChangeShapeType="1" noTextEdit="1"/>
              </p:cNvSpPr>
              <p:nvPr/>
            </p:nvSpPr>
            <p:spPr>
              <a:xfrm>
                <a:off x="2448000" y="1620000"/>
                <a:ext cx="3780000" cy="1260000"/>
              </a:xfrm>
              <a:prstGeom prst="rect">
                <a:avLst/>
              </a:prstGeom>
              <a:blipFill>
                <a:blip r:embed="rId31"/>
                <a:stretch>
                  <a:fillRect/>
                </a:stretch>
              </a:blipFill>
              <a:ln w="19050" cmpd="tri">
                <a:solidFill>
                  <a:srgbClr val="2F2873"/>
                </a:solidFill>
                <a:extLst>
                  <a:ext uri="{C807C97D-BFC1-408E-A445-0C87EB9F89A2}">
                    <ask:lineSketchStyleProps xmlns:ask="http://schemas.microsoft.com/office/drawing/2018/sketchyshapes" sd="1219033472">
                      <a:custGeom>
                        <a:avLst/>
                        <a:gdLst>
                          <a:gd name="connsiteX0" fmla="*/ 0 w 3780000"/>
                          <a:gd name="connsiteY0" fmla="*/ 0 h 1260000"/>
                          <a:gd name="connsiteX1" fmla="*/ 502200 w 3780000"/>
                          <a:gd name="connsiteY1" fmla="*/ 0 h 1260000"/>
                          <a:gd name="connsiteX2" fmla="*/ 966600 w 3780000"/>
                          <a:gd name="connsiteY2" fmla="*/ 0 h 1260000"/>
                          <a:gd name="connsiteX3" fmla="*/ 1544400 w 3780000"/>
                          <a:gd name="connsiteY3" fmla="*/ 0 h 1260000"/>
                          <a:gd name="connsiteX4" fmla="*/ 2084400 w 3780000"/>
                          <a:gd name="connsiteY4" fmla="*/ 0 h 1260000"/>
                          <a:gd name="connsiteX5" fmla="*/ 2624400 w 3780000"/>
                          <a:gd name="connsiteY5" fmla="*/ 0 h 1260000"/>
                          <a:gd name="connsiteX6" fmla="*/ 3240000 w 3780000"/>
                          <a:gd name="connsiteY6" fmla="*/ 0 h 1260000"/>
                          <a:gd name="connsiteX7" fmla="*/ 3780000 w 3780000"/>
                          <a:gd name="connsiteY7" fmla="*/ 0 h 1260000"/>
                          <a:gd name="connsiteX8" fmla="*/ 3780000 w 3780000"/>
                          <a:gd name="connsiteY8" fmla="*/ 382200 h 1260000"/>
                          <a:gd name="connsiteX9" fmla="*/ 3780000 w 3780000"/>
                          <a:gd name="connsiteY9" fmla="*/ 814800 h 1260000"/>
                          <a:gd name="connsiteX10" fmla="*/ 3780000 w 3780000"/>
                          <a:gd name="connsiteY10" fmla="*/ 1260000 h 1260000"/>
                          <a:gd name="connsiteX11" fmla="*/ 3202200 w 3780000"/>
                          <a:gd name="connsiteY11" fmla="*/ 1260000 h 1260000"/>
                          <a:gd name="connsiteX12" fmla="*/ 2624400 w 3780000"/>
                          <a:gd name="connsiteY12" fmla="*/ 1260000 h 1260000"/>
                          <a:gd name="connsiteX13" fmla="*/ 2008800 w 3780000"/>
                          <a:gd name="connsiteY13" fmla="*/ 1260000 h 1260000"/>
                          <a:gd name="connsiteX14" fmla="*/ 1506600 w 3780000"/>
                          <a:gd name="connsiteY14" fmla="*/ 1260000 h 1260000"/>
                          <a:gd name="connsiteX15" fmla="*/ 891000 w 3780000"/>
                          <a:gd name="connsiteY15" fmla="*/ 1260000 h 1260000"/>
                          <a:gd name="connsiteX16" fmla="*/ 0 w 3780000"/>
                          <a:gd name="connsiteY16" fmla="*/ 1260000 h 1260000"/>
                          <a:gd name="connsiteX17" fmla="*/ 0 w 3780000"/>
                          <a:gd name="connsiteY17" fmla="*/ 877800 h 1260000"/>
                          <a:gd name="connsiteX18" fmla="*/ 0 w 3780000"/>
                          <a:gd name="connsiteY18" fmla="*/ 445200 h 1260000"/>
                          <a:gd name="connsiteX19" fmla="*/ 0 w 3780000"/>
                          <a:gd name="connsiteY19" fmla="*/ 0 h 12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80000" h="1260000" fill="none" extrusionOk="0">
                            <a:moveTo>
                              <a:pt x="0" y="0"/>
                            </a:moveTo>
                            <a:cubicBezTo>
                              <a:pt x="226905" y="-53368"/>
                              <a:pt x="360956" y="5245"/>
                              <a:pt x="502200" y="0"/>
                            </a:cubicBezTo>
                            <a:cubicBezTo>
                              <a:pt x="643444" y="-5245"/>
                              <a:pt x="840868" y="48633"/>
                              <a:pt x="966600" y="0"/>
                            </a:cubicBezTo>
                            <a:cubicBezTo>
                              <a:pt x="1092332" y="-48633"/>
                              <a:pt x="1367864" y="29748"/>
                              <a:pt x="1544400" y="0"/>
                            </a:cubicBezTo>
                            <a:cubicBezTo>
                              <a:pt x="1720936" y="-29748"/>
                              <a:pt x="1960536" y="37164"/>
                              <a:pt x="2084400" y="0"/>
                            </a:cubicBezTo>
                            <a:cubicBezTo>
                              <a:pt x="2208264" y="-37164"/>
                              <a:pt x="2406201" y="27639"/>
                              <a:pt x="2624400" y="0"/>
                            </a:cubicBezTo>
                            <a:cubicBezTo>
                              <a:pt x="2842599" y="-27639"/>
                              <a:pt x="3102220" y="5953"/>
                              <a:pt x="3240000" y="0"/>
                            </a:cubicBezTo>
                            <a:cubicBezTo>
                              <a:pt x="3377780" y="-5953"/>
                              <a:pt x="3635576" y="9874"/>
                              <a:pt x="3780000" y="0"/>
                            </a:cubicBezTo>
                            <a:cubicBezTo>
                              <a:pt x="3810623" y="94232"/>
                              <a:pt x="3743632" y="295478"/>
                              <a:pt x="3780000" y="382200"/>
                            </a:cubicBezTo>
                            <a:cubicBezTo>
                              <a:pt x="3816368" y="468922"/>
                              <a:pt x="3742866" y="672751"/>
                              <a:pt x="3780000" y="814800"/>
                            </a:cubicBezTo>
                            <a:cubicBezTo>
                              <a:pt x="3817134" y="956849"/>
                              <a:pt x="3743534" y="1091532"/>
                              <a:pt x="3780000" y="1260000"/>
                            </a:cubicBezTo>
                            <a:cubicBezTo>
                              <a:pt x="3532074" y="1280531"/>
                              <a:pt x="3461529" y="1228936"/>
                              <a:pt x="3202200" y="1260000"/>
                            </a:cubicBezTo>
                            <a:cubicBezTo>
                              <a:pt x="2942871" y="1291064"/>
                              <a:pt x="2784408" y="1211163"/>
                              <a:pt x="2624400" y="1260000"/>
                            </a:cubicBezTo>
                            <a:cubicBezTo>
                              <a:pt x="2464392" y="1308837"/>
                              <a:pt x="2134797" y="1216303"/>
                              <a:pt x="2008800" y="1260000"/>
                            </a:cubicBezTo>
                            <a:cubicBezTo>
                              <a:pt x="1882803" y="1303697"/>
                              <a:pt x="1697436" y="1235897"/>
                              <a:pt x="1506600" y="1260000"/>
                            </a:cubicBezTo>
                            <a:cubicBezTo>
                              <a:pt x="1315764" y="1284103"/>
                              <a:pt x="1073550" y="1232864"/>
                              <a:pt x="891000" y="1260000"/>
                            </a:cubicBezTo>
                            <a:cubicBezTo>
                              <a:pt x="708450" y="1287136"/>
                              <a:pt x="238843" y="1208723"/>
                              <a:pt x="0" y="1260000"/>
                            </a:cubicBezTo>
                            <a:cubicBezTo>
                              <a:pt x="-8295" y="1159113"/>
                              <a:pt x="30002" y="1057858"/>
                              <a:pt x="0" y="877800"/>
                            </a:cubicBezTo>
                            <a:cubicBezTo>
                              <a:pt x="-30002" y="697742"/>
                              <a:pt x="11019" y="579111"/>
                              <a:pt x="0" y="445200"/>
                            </a:cubicBezTo>
                            <a:cubicBezTo>
                              <a:pt x="-11019" y="311289"/>
                              <a:pt x="3181" y="195403"/>
                              <a:pt x="0" y="0"/>
                            </a:cubicBezTo>
                            <a:close/>
                          </a:path>
                          <a:path w="3780000" h="1260000" stroke="0" extrusionOk="0">
                            <a:moveTo>
                              <a:pt x="0" y="0"/>
                            </a:moveTo>
                            <a:cubicBezTo>
                              <a:pt x="225344" y="-9373"/>
                              <a:pt x="347311" y="10715"/>
                              <a:pt x="502200" y="0"/>
                            </a:cubicBezTo>
                            <a:cubicBezTo>
                              <a:pt x="657089" y="-10715"/>
                              <a:pt x="774233" y="48785"/>
                              <a:pt x="928800" y="0"/>
                            </a:cubicBezTo>
                            <a:cubicBezTo>
                              <a:pt x="1083367" y="-48785"/>
                              <a:pt x="1315872" y="24917"/>
                              <a:pt x="1544400" y="0"/>
                            </a:cubicBezTo>
                            <a:cubicBezTo>
                              <a:pt x="1772928" y="-24917"/>
                              <a:pt x="1829832" y="23085"/>
                              <a:pt x="2046600" y="0"/>
                            </a:cubicBezTo>
                            <a:cubicBezTo>
                              <a:pt x="2263368" y="-23085"/>
                              <a:pt x="2344301" y="47329"/>
                              <a:pt x="2548800" y="0"/>
                            </a:cubicBezTo>
                            <a:cubicBezTo>
                              <a:pt x="2753299" y="-47329"/>
                              <a:pt x="2920401" y="7831"/>
                              <a:pt x="3164400" y="0"/>
                            </a:cubicBezTo>
                            <a:cubicBezTo>
                              <a:pt x="3408399" y="-7831"/>
                              <a:pt x="3534556" y="35883"/>
                              <a:pt x="3780000" y="0"/>
                            </a:cubicBezTo>
                            <a:cubicBezTo>
                              <a:pt x="3791721" y="166628"/>
                              <a:pt x="3747031" y="330203"/>
                              <a:pt x="3780000" y="445200"/>
                            </a:cubicBezTo>
                            <a:cubicBezTo>
                              <a:pt x="3812969" y="560197"/>
                              <a:pt x="3775860" y="700419"/>
                              <a:pt x="3780000" y="840000"/>
                            </a:cubicBezTo>
                            <a:cubicBezTo>
                              <a:pt x="3784140" y="979581"/>
                              <a:pt x="3745797" y="1141916"/>
                              <a:pt x="3780000" y="1260000"/>
                            </a:cubicBezTo>
                            <a:cubicBezTo>
                              <a:pt x="3664428" y="1314069"/>
                              <a:pt x="3430525" y="1233166"/>
                              <a:pt x="3240000" y="1260000"/>
                            </a:cubicBezTo>
                            <a:cubicBezTo>
                              <a:pt x="3049475" y="1286834"/>
                              <a:pt x="2964869" y="1218038"/>
                              <a:pt x="2737800" y="1260000"/>
                            </a:cubicBezTo>
                            <a:cubicBezTo>
                              <a:pt x="2510731" y="1301962"/>
                              <a:pt x="2247995" y="1257004"/>
                              <a:pt x="2122200" y="1260000"/>
                            </a:cubicBezTo>
                            <a:cubicBezTo>
                              <a:pt x="1996405" y="1262996"/>
                              <a:pt x="1644366" y="1223335"/>
                              <a:pt x="1506600" y="1260000"/>
                            </a:cubicBezTo>
                            <a:cubicBezTo>
                              <a:pt x="1368834" y="1296665"/>
                              <a:pt x="1203506" y="1229101"/>
                              <a:pt x="1042200" y="1260000"/>
                            </a:cubicBezTo>
                            <a:cubicBezTo>
                              <a:pt x="880894" y="1290899"/>
                              <a:pt x="734910" y="1203597"/>
                              <a:pt x="502200" y="1260000"/>
                            </a:cubicBezTo>
                            <a:cubicBezTo>
                              <a:pt x="269490" y="1316403"/>
                              <a:pt x="201157" y="1206664"/>
                              <a:pt x="0" y="1260000"/>
                            </a:cubicBezTo>
                            <a:cubicBezTo>
                              <a:pt x="-49230" y="1136661"/>
                              <a:pt x="3456" y="948416"/>
                              <a:pt x="0" y="840000"/>
                            </a:cubicBezTo>
                            <a:cubicBezTo>
                              <a:pt x="-3456" y="731584"/>
                              <a:pt x="39313" y="615215"/>
                              <a:pt x="0" y="445200"/>
                            </a:cubicBezTo>
                            <a:cubicBezTo>
                              <a:pt x="-39313" y="275185"/>
                              <a:pt x="24382" y="198258"/>
                              <a:pt x="0" y="0"/>
                            </a:cubicBezTo>
                            <a:close/>
                          </a:path>
                        </a:pathLst>
                      </a:custGeom>
                      <ask:type>
                        <ask:lineSketchScribble/>
                      </ask:type>
                    </ask:lineSketchStyleProps>
                  </a:ext>
                </a:extLst>
              </a:ln>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9" name="Rectangle 7">
                <a:extLst>
                  <a:ext uri="{FF2B5EF4-FFF2-40B4-BE49-F238E27FC236}">
                    <a16:creationId xmlns:a16="http://schemas.microsoft.com/office/drawing/2014/main" id="{9EDC1CF3-29E6-4439-8AEF-98E9EA97C981}"/>
                  </a:ext>
                </a:extLst>
              </p:cNvPr>
              <p:cNvSpPr txBox="1">
                <a:spLocks noChangeArrowheads="1"/>
              </p:cNvSpPr>
              <p:nvPr/>
            </p:nvSpPr>
            <p:spPr>
              <a:xfrm>
                <a:off x="7929331" y="1620000"/>
                <a:ext cx="3780000" cy="1260000"/>
              </a:xfrm>
              <a:custGeom>
                <a:avLst/>
                <a:gdLst>
                  <a:gd name="connsiteX0" fmla="*/ 0 w 3780000"/>
                  <a:gd name="connsiteY0" fmla="*/ 0 h 1260000"/>
                  <a:gd name="connsiteX1" fmla="*/ 502200 w 3780000"/>
                  <a:gd name="connsiteY1" fmla="*/ 0 h 1260000"/>
                  <a:gd name="connsiteX2" fmla="*/ 966600 w 3780000"/>
                  <a:gd name="connsiteY2" fmla="*/ 0 h 1260000"/>
                  <a:gd name="connsiteX3" fmla="*/ 1544400 w 3780000"/>
                  <a:gd name="connsiteY3" fmla="*/ 0 h 1260000"/>
                  <a:gd name="connsiteX4" fmla="*/ 2084400 w 3780000"/>
                  <a:gd name="connsiteY4" fmla="*/ 0 h 1260000"/>
                  <a:gd name="connsiteX5" fmla="*/ 2624400 w 3780000"/>
                  <a:gd name="connsiteY5" fmla="*/ 0 h 1260000"/>
                  <a:gd name="connsiteX6" fmla="*/ 3240000 w 3780000"/>
                  <a:gd name="connsiteY6" fmla="*/ 0 h 1260000"/>
                  <a:gd name="connsiteX7" fmla="*/ 3780000 w 3780000"/>
                  <a:gd name="connsiteY7" fmla="*/ 0 h 1260000"/>
                  <a:gd name="connsiteX8" fmla="*/ 3780000 w 3780000"/>
                  <a:gd name="connsiteY8" fmla="*/ 382200 h 1260000"/>
                  <a:gd name="connsiteX9" fmla="*/ 3780000 w 3780000"/>
                  <a:gd name="connsiteY9" fmla="*/ 814800 h 1260000"/>
                  <a:gd name="connsiteX10" fmla="*/ 3780000 w 3780000"/>
                  <a:gd name="connsiteY10" fmla="*/ 1260000 h 1260000"/>
                  <a:gd name="connsiteX11" fmla="*/ 3202200 w 3780000"/>
                  <a:gd name="connsiteY11" fmla="*/ 1260000 h 1260000"/>
                  <a:gd name="connsiteX12" fmla="*/ 2624400 w 3780000"/>
                  <a:gd name="connsiteY12" fmla="*/ 1260000 h 1260000"/>
                  <a:gd name="connsiteX13" fmla="*/ 2008800 w 3780000"/>
                  <a:gd name="connsiteY13" fmla="*/ 1260000 h 1260000"/>
                  <a:gd name="connsiteX14" fmla="*/ 1506600 w 3780000"/>
                  <a:gd name="connsiteY14" fmla="*/ 1260000 h 1260000"/>
                  <a:gd name="connsiteX15" fmla="*/ 891000 w 3780000"/>
                  <a:gd name="connsiteY15" fmla="*/ 1260000 h 1260000"/>
                  <a:gd name="connsiteX16" fmla="*/ 0 w 3780000"/>
                  <a:gd name="connsiteY16" fmla="*/ 1260000 h 1260000"/>
                  <a:gd name="connsiteX17" fmla="*/ 0 w 3780000"/>
                  <a:gd name="connsiteY17" fmla="*/ 877800 h 1260000"/>
                  <a:gd name="connsiteX18" fmla="*/ 0 w 3780000"/>
                  <a:gd name="connsiteY18" fmla="*/ 445200 h 1260000"/>
                  <a:gd name="connsiteX19" fmla="*/ 0 w 3780000"/>
                  <a:gd name="connsiteY19" fmla="*/ 0 h 12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80000" h="1260000" fill="none" extrusionOk="0">
                    <a:moveTo>
                      <a:pt x="0" y="0"/>
                    </a:moveTo>
                    <a:cubicBezTo>
                      <a:pt x="226905" y="-53368"/>
                      <a:pt x="360956" y="5245"/>
                      <a:pt x="502200" y="0"/>
                    </a:cubicBezTo>
                    <a:cubicBezTo>
                      <a:pt x="643444" y="-5245"/>
                      <a:pt x="840868" y="48633"/>
                      <a:pt x="966600" y="0"/>
                    </a:cubicBezTo>
                    <a:cubicBezTo>
                      <a:pt x="1092332" y="-48633"/>
                      <a:pt x="1367864" y="29748"/>
                      <a:pt x="1544400" y="0"/>
                    </a:cubicBezTo>
                    <a:cubicBezTo>
                      <a:pt x="1720936" y="-29748"/>
                      <a:pt x="1960536" y="37164"/>
                      <a:pt x="2084400" y="0"/>
                    </a:cubicBezTo>
                    <a:cubicBezTo>
                      <a:pt x="2208264" y="-37164"/>
                      <a:pt x="2406201" y="27639"/>
                      <a:pt x="2624400" y="0"/>
                    </a:cubicBezTo>
                    <a:cubicBezTo>
                      <a:pt x="2842599" y="-27639"/>
                      <a:pt x="3102220" y="5953"/>
                      <a:pt x="3240000" y="0"/>
                    </a:cubicBezTo>
                    <a:cubicBezTo>
                      <a:pt x="3377780" y="-5953"/>
                      <a:pt x="3635576" y="9874"/>
                      <a:pt x="3780000" y="0"/>
                    </a:cubicBezTo>
                    <a:cubicBezTo>
                      <a:pt x="3810623" y="94232"/>
                      <a:pt x="3743632" y="295478"/>
                      <a:pt x="3780000" y="382200"/>
                    </a:cubicBezTo>
                    <a:cubicBezTo>
                      <a:pt x="3816368" y="468922"/>
                      <a:pt x="3742866" y="672751"/>
                      <a:pt x="3780000" y="814800"/>
                    </a:cubicBezTo>
                    <a:cubicBezTo>
                      <a:pt x="3817134" y="956849"/>
                      <a:pt x="3743534" y="1091532"/>
                      <a:pt x="3780000" y="1260000"/>
                    </a:cubicBezTo>
                    <a:cubicBezTo>
                      <a:pt x="3532074" y="1280531"/>
                      <a:pt x="3461529" y="1228936"/>
                      <a:pt x="3202200" y="1260000"/>
                    </a:cubicBezTo>
                    <a:cubicBezTo>
                      <a:pt x="2942871" y="1291064"/>
                      <a:pt x="2784408" y="1211163"/>
                      <a:pt x="2624400" y="1260000"/>
                    </a:cubicBezTo>
                    <a:cubicBezTo>
                      <a:pt x="2464392" y="1308837"/>
                      <a:pt x="2134797" y="1216303"/>
                      <a:pt x="2008800" y="1260000"/>
                    </a:cubicBezTo>
                    <a:cubicBezTo>
                      <a:pt x="1882803" y="1303697"/>
                      <a:pt x="1697436" y="1235897"/>
                      <a:pt x="1506600" y="1260000"/>
                    </a:cubicBezTo>
                    <a:cubicBezTo>
                      <a:pt x="1315764" y="1284103"/>
                      <a:pt x="1073550" y="1232864"/>
                      <a:pt x="891000" y="1260000"/>
                    </a:cubicBezTo>
                    <a:cubicBezTo>
                      <a:pt x="708450" y="1287136"/>
                      <a:pt x="238843" y="1208723"/>
                      <a:pt x="0" y="1260000"/>
                    </a:cubicBezTo>
                    <a:cubicBezTo>
                      <a:pt x="-8295" y="1159113"/>
                      <a:pt x="30002" y="1057858"/>
                      <a:pt x="0" y="877800"/>
                    </a:cubicBezTo>
                    <a:cubicBezTo>
                      <a:pt x="-30002" y="697742"/>
                      <a:pt x="11019" y="579111"/>
                      <a:pt x="0" y="445200"/>
                    </a:cubicBezTo>
                    <a:cubicBezTo>
                      <a:pt x="-11019" y="311289"/>
                      <a:pt x="3181" y="195403"/>
                      <a:pt x="0" y="0"/>
                    </a:cubicBezTo>
                    <a:close/>
                  </a:path>
                  <a:path w="3780000" h="1260000" stroke="0" extrusionOk="0">
                    <a:moveTo>
                      <a:pt x="0" y="0"/>
                    </a:moveTo>
                    <a:cubicBezTo>
                      <a:pt x="225344" y="-9373"/>
                      <a:pt x="347311" y="10715"/>
                      <a:pt x="502200" y="0"/>
                    </a:cubicBezTo>
                    <a:cubicBezTo>
                      <a:pt x="657089" y="-10715"/>
                      <a:pt x="774233" y="48785"/>
                      <a:pt x="928800" y="0"/>
                    </a:cubicBezTo>
                    <a:cubicBezTo>
                      <a:pt x="1083367" y="-48785"/>
                      <a:pt x="1315872" y="24917"/>
                      <a:pt x="1544400" y="0"/>
                    </a:cubicBezTo>
                    <a:cubicBezTo>
                      <a:pt x="1772928" y="-24917"/>
                      <a:pt x="1829832" y="23085"/>
                      <a:pt x="2046600" y="0"/>
                    </a:cubicBezTo>
                    <a:cubicBezTo>
                      <a:pt x="2263368" y="-23085"/>
                      <a:pt x="2344301" y="47329"/>
                      <a:pt x="2548800" y="0"/>
                    </a:cubicBezTo>
                    <a:cubicBezTo>
                      <a:pt x="2753299" y="-47329"/>
                      <a:pt x="2920401" y="7831"/>
                      <a:pt x="3164400" y="0"/>
                    </a:cubicBezTo>
                    <a:cubicBezTo>
                      <a:pt x="3408399" y="-7831"/>
                      <a:pt x="3534556" y="35883"/>
                      <a:pt x="3780000" y="0"/>
                    </a:cubicBezTo>
                    <a:cubicBezTo>
                      <a:pt x="3791721" y="166628"/>
                      <a:pt x="3747031" y="330203"/>
                      <a:pt x="3780000" y="445200"/>
                    </a:cubicBezTo>
                    <a:cubicBezTo>
                      <a:pt x="3812969" y="560197"/>
                      <a:pt x="3775860" y="700419"/>
                      <a:pt x="3780000" y="840000"/>
                    </a:cubicBezTo>
                    <a:cubicBezTo>
                      <a:pt x="3784140" y="979581"/>
                      <a:pt x="3745797" y="1141916"/>
                      <a:pt x="3780000" y="1260000"/>
                    </a:cubicBezTo>
                    <a:cubicBezTo>
                      <a:pt x="3664428" y="1314069"/>
                      <a:pt x="3430525" y="1233166"/>
                      <a:pt x="3240000" y="1260000"/>
                    </a:cubicBezTo>
                    <a:cubicBezTo>
                      <a:pt x="3049475" y="1286834"/>
                      <a:pt x="2964869" y="1218038"/>
                      <a:pt x="2737800" y="1260000"/>
                    </a:cubicBezTo>
                    <a:cubicBezTo>
                      <a:pt x="2510731" y="1301962"/>
                      <a:pt x="2247995" y="1257004"/>
                      <a:pt x="2122200" y="1260000"/>
                    </a:cubicBezTo>
                    <a:cubicBezTo>
                      <a:pt x="1996405" y="1262996"/>
                      <a:pt x="1644366" y="1223335"/>
                      <a:pt x="1506600" y="1260000"/>
                    </a:cubicBezTo>
                    <a:cubicBezTo>
                      <a:pt x="1368834" y="1296665"/>
                      <a:pt x="1203506" y="1229101"/>
                      <a:pt x="1042200" y="1260000"/>
                    </a:cubicBezTo>
                    <a:cubicBezTo>
                      <a:pt x="880894" y="1290899"/>
                      <a:pt x="734910" y="1203597"/>
                      <a:pt x="502200" y="1260000"/>
                    </a:cubicBezTo>
                    <a:cubicBezTo>
                      <a:pt x="269490" y="1316403"/>
                      <a:pt x="201157" y="1206664"/>
                      <a:pt x="0" y="1260000"/>
                    </a:cubicBezTo>
                    <a:cubicBezTo>
                      <a:pt x="-49230" y="1136661"/>
                      <a:pt x="3456" y="948416"/>
                      <a:pt x="0" y="840000"/>
                    </a:cubicBezTo>
                    <a:cubicBezTo>
                      <a:pt x="-3456" y="731584"/>
                      <a:pt x="39313" y="615215"/>
                      <a:pt x="0" y="445200"/>
                    </a:cubicBezTo>
                    <a:cubicBezTo>
                      <a:pt x="-39313" y="275185"/>
                      <a:pt x="24382" y="198258"/>
                      <a:pt x="0" y="0"/>
                    </a:cubicBezTo>
                    <a:close/>
                  </a:path>
                </a:pathLst>
              </a:custGeom>
              <a:ln w="19050" cmpd="tri">
                <a:solidFill>
                  <a:srgbClr val="2F2873"/>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vert="horz" wrap="square" lIns="91440" tIns="45720" rIns="91440" bIns="45720" rtlCol="0" anchor="t" anchorCtr="0">
                <a:no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500"/>
                  </a:spcBef>
                </a:pPr>
                <a14:m>
                  <m:oMath xmlns:m="http://schemas.openxmlformats.org/officeDocument/2006/math">
                    <m:sSub>
                      <m:sSubPr>
                        <m:ctrlPr>
                          <a:rPr lang="en-CA" altLang="en-US" sz="1400" i="1">
                            <a:latin typeface="Cambria Math" panose="02040503050406030204" pitchFamily="18" charset="0"/>
                          </a:rPr>
                        </m:ctrlPr>
                      </m:sSubPr>
                      <m:e>
                        <m:r>
                          <a:rPr lang="en-CA" altLang="en-US" sz="1400" i="1">
                            <a:latin typeface="Cambria Math" panose="02040503050406030204" pitchFamily="18" charset="0"/>
                          </a:rPr>
                          <m:t>𝐷</m:t>
                        </m:r>
                      </m:e>
                      <m:sub>
                        <m:r>
                          <a:rPr lang="en-CA" altLang="en-US" sz="1400" i="1">
                            <a:latin typeface="Cambria Math" panose="02040503050406030204" pitchFamily="18" charset="0"/>
                          </a:rPr>
                          <m:t>𝑋</m:t>
                        </m:r>
                      </m:sub>
                    </m:sSub>
                  </m:oMath>
                </a14:m>
                <a:r>
                  <a:rPr lang="en-US" sz="1400" dirty="0">
                    <a:latin typeface="PT Serif" panose="020A0603040505020204" pitchFamily="18" charset="0"/>
                  </a:rPr>
                  <a:t> is the inverse demand curve, which shows, for a given price, how much of the good is demanded. </a:t>
                </a:r>
              </a:p>
              <a:p>
                <a:pPr>
                  <a:spcBef>
                    <a:spcPts val="500"/>
                  </a:spcBef>
                </a:pPr>
                <a:r>
                  <a:rPr lang="en-US" sz="1400" dirty="0">
                    <a:latin typeface="PT Serif" panose="020A0603040505020204" pitchFamily="18" charset="0"/>
                  </a:rPr>
                  <a:t>Along the curve, income and the price of the other good are constant.</a:t>
                </a:r>
                <a:endParaRPr lang="en-CA" sz="1400" dirty="0">
                  <a:latin typeface="PT Serif" panose="020A0603040505020204" pitchFamily="18" charset="0"/>
                </a:endParaRPr>
              </a:p>
            </p:txBody>
          </p:sp>
        </mc:Choice>
        <mc:Fallback xmlns="">
          <p:sp>
            <p:nvSpPr>
              <p:cNvPr id="59" name="Rectangle 7">
                <a:extLst>
                  <a:ext uri="{FF2B5EF4-FFF2-40B4-BE49-F238E27FC236}">
                    <a16:creationId xmlns:a16="http://schemas.microsoft.com/office/drawing/2014/main" id="{9EDC1CF3-29E6-4439-8AEF-98E9EA97C981}"/>
                  </a:ext>
                </a:extLst>
              </p:cNvPr>
              <p:cNvSpPr txBox="1">
                <a:spLocks noRot="1" noChangeAspect="1" noMove="1" noResize="1" noEditPoints="1" noAdjustHandles="1" noChangeArrowheads="1" noChangeShapeType="1" noTextEdit="1"/>
              </p:cNvSpPr>
              <p:nvPr/>
            </p:nvSpPr>
            <p:spPr>
              <a:xfrm>
                <a:off x="7929331" y="1620000"/>
                <a:ext cx="3780000" cy="1260000"/>
              </a:xfrm>
              <a:prstGeom prst="rect">
                <a:avLst/>
              </a:prstGeom>
              <a:blipFill>
                <a:blip r:embed="rId32"/>
                <a:stretch>
                  <a:fillRect t="-463"/>
                </a:stretch>
              </a:blipFill>
              <a:ln w="19050" cmpd="tri">
                <a:solidFill>
                  <a:srgbClr val="2F2873"/>
                </a:solidFill>
                <a:extLst>
                  <a:ext uri="{C807C97D-BFC1-408E-A445-0C87EB9F89A2}">
                    <ask:lineSketchStyleProps xmlns:ask="http://schemas.microsoft.com/office/drawing/2018/sketchyshapes" sd="1219033472">
                      <a:custGeom>
                        <a:avLst/>
                        <a:gdLst>
                          <a:gd name="connsiteX0" fmla="*/ 0 w 3780000"/>
                          <a:gd name="connsiteY0" fmla="*/ 0 h 1260000"/>
                          <a:gd name="connsiteX1" fmla="*/ 502200 w 3780000"/>
                          <a:gd name="connsiteY1" fmla="*/ 0 h 1260000"/>
                          <a:gd name="connsiteX2" fmla="*/ 966600 w 3780000"/>
                          <a:gd name="connsiteY2" fmla="*/ 0 h 1260000"/>
                          <a:gd name="connsiteX3" fmla="*/ 1544400 w 3780000"/>
                          <a:gd name="connsiteY3" fmla="*/ 0 h 1260000"/>
                          <a:gd name="connsiteX4" fmla="*/ 2084400 w 3780000"/>
                          <a:gd name="connsiteY4" fmla="*/ 0 h 1260000"/>
                          <a:gd name="connsiteX5" fmla="*/ 2624400 w 3780000"/>
                          <a:gd name="connsiteY5" fmla="*/ 0 h 1260000"/>
                          <a:gd name="connsiteX6" fmla="*/ 3240000 w 3780000"/>
                          <a:gd name="connsiteY6" fmla="*/ 0 h 1260000"/>
                          <a:gd name="connsiteX7" fmla="*/ 3780000 w 3780000"/>
                          <a:gd name="connsiteY7" fmla="*/ 0 h 1260000"/>
                          <a:gd name="connsiteX8" fmla="*/ 3780000 w 3780000"/>
                          <a:gd name="connsiteY8" fmla="*/ 382200 h 1260000"/>
                          <a:gd name="connsiteX9" fmla="*/ 3780000 w 3780000"/>
                          <a:gd name="connsiteY9" fmla="*/ 814800 h 1260000"/>
                          <a:gd name="connsiteX10" fmla="*/ 3780000 w 3780000"/>
                          <a:gd name="connsiteY10" fmla="*/ 1260000 h 1260000"/>
                          <a:gd name="connsiteX11" fmla="*/ 3202200 w 3780000"/>
                          <a:gd name="connsiteY11" fmla="*/ 1260000 h 1260000"/>
                          <a:gd name="connsiteX12" fmla="*/ 2624400 w 3780000"/>
                          <a:gd name="connsiteY12" fmla="*/ 1260000 h 1260000"/>
                          <a:gd name="connsiteX13" fmla="*/ 2008800 w 3780000"/>
                          <a:gd name="connsiteY13" fmla="*/ 1260000 h 1260000"/>
                          <a:gd name="connsiteX14" fmla="*/ 1506600 w 3780000"/>
                          <a:gd name="connsiteY14" fmla="*/ 1260000 h 1260000"/>
                          <a:gd name="connsiteX15" fmla="*/ 891000 w 3780000"/>
                          <a:gd name="connsiteY15" fmla="*/ 1260000 h 1260000"/>
                          <a:gd name="connsiteX16" fmla="*/ 0 w 3780000"/>
                          <a:gd name="connsiteY16" fmla="*/ 1260000 h 1260000"/>
                          <a:gd name="connsiteX17" fmla="*/ 0 w 3780000"/>
                          <a:gd name="connsiteY17" fmla="*/ 877800 h 1260000"/>
                          <a:gd name="connsiteX18" fmla="*/ 0 w 3780000"/>
                          <a:gd name="connsiteY18" fmla="*/ 445200 h 1260000"/>
                          <a:gd name="connsiteX19" fmla="*/ 0 w 3780000"/>
                          <a:gd name="connsiteY19" fmla="*/ 0 h 12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80000" h="1260000" fill="none" extrusionOk="0">
                            <a:moveTo>
                              <a:pt x="0" y="0"/>
                            </a:moveTo>
                            <a:cubicBezTo>
                              <a:pt x="226905" y="-53368"/>
                              <a:pt x="360956" y="5245"/>
                              <a:pt x="502200" y="0"/>
                            </a:cubicBezTo>
                            <a:cubicBezTo>
                              <a:pt x="643444" y="-5245"/>
                              <a:pt x="840868" y="48633"/>
                              <a:pt x="966600" y="0"/>
                            </a:cubicBezTo>
                            <a:cubicBezTo>
                              <a:pt x="1092332" y="-48633"/>
                              <a:pt x="1367864" y="29748"/>
                              <a:pt x="1544400" y="0"/>
                            </a:cubicBezTo>
                            <a:cubicBezTo>
                              <a:pt x="1720936" y="-29748"/>
                              <a:pt x="1960536" y="37164"/>
                              <a:pt x="2084400" y="0"/>
                            </a:cubicBezTo>
                            <a:cubicBezTo>
                              <a:pt x="2208264" y="-37164"/>
                              <a:pt x="2406201" y="27639"/>
                              <a:pt x="2624400" y="0"/>
                            </a:cubicBezTo>
                            <a:cubicBezTo>
                              <a:pt x="2842599" y="-27639"/>
                              <a:pt x="3102220" y="5953"/>
                              <a:pt x="3240000" y="0"/>
                            </a:cubicBezTo>
                            <a:cubicBezTo>
                              <a:pt x="3377780" y="-5953"/>
                              <a:pt x="3635576" y="9874"/>
                              <a:pt x="3780000" y="0"/>
                            </a:cubicBezTo>
                            <a:cubicBezTo>
                              <a:pt x="3810623" y="94232"/>
                              <a:pt x="3743632" y="295478"/>
                              <a:pt x="3780000" y="382200"/>
                            </a:cubicBezTo>
                            <a:cubicBezTo>
                              <a:pt x="3816368" y="468922"/>
                              <a:pt x="3742866" y="672751"/>
                              <a:pt x="3780000" y="814800"/>
                            </a:cubicBezTo>
                            <a:cubicBezTo>
                              <a:pt x="3817134" y="956849"/>
                              <a:pt x="3743534" y="1091532"/>
                              <a:pt x="3780000" y="1260000"/>
                            </a:cubicBezTo>
                            <a:cubicBezTo>
                              <a:pt x="3532074" y="1280531"/>
                              <a:pt x="3461529" y="1228936"/>
                              <a:pt x="3202200" y="1260000"/>
                            </a:cubicBezTo>
                            <a:cubicBezTo>
                              <a:pt x="2942871" y="1291064"/>
                              <a:pt x="2784408" y="1211163"/>
                              <a:pt x="2624400" y="1260000"/>
                            </a:cubicBezTo>
                            <a:cubicBezTo>
                              <a:pt x="2464392" y="1308837"/>
                              <a:pt x="2134797" y="1216303"/>
                              <a:pt x="2008800" y="1260000"/>
                            </a:cubicBezTo>
                            <a:cubicBezTo>
                              <a:pt x="1882803" y="1303697"/>
                              <a:pt x="1697436" y="1235897"/>
                              <a:pt x="1506600" y="1260000"/>
                            </a:cubicBezTo>
                            <a:cubicBezTo>
                              <a:pt x="1315764" y="1284103"/>
                              <a:pt x="1073550" y="1232864"/>
                              <a:pt x="891000" y="1260000"/>
                            </a:cubicBezTo>
                            <a:cubicBezTo>
                              <a:pt x="708450" y="1287136"/>
                              <a:pt x="238843" y="1208723"/>
                              <a:pt x="0" y="1260000"/>
                            </a:cubicBezTo>
                            <a:cubicBezTo>
                              <a:pt x="-8295" y="1159113"/>
                              <a:pt x="30002" y="1057858"/>
                              <a:pt x="0" y="877800"/>
                            </a:cubicBezTo>
                            <a:cubicBezTo>
                              <a:pt x="-30002" y="697742"/>
                              <a:pt x="11019" y="579111"/>
                              <a:pt x="0" y="445200"/>
                            </a:cubicBezTo>
                            <a:cubicBezTo>
                              <a:pt x="-11019" y="311289"/>
                              <a:pt x="3181" y="195403"/>
                              <a:pt x="0" y="0"/>
                            </a:cubicBezTo>
                            <a:close/>
                          </a:path>
                          <a:path w="3780000" h="1260000" stroke="0" extrusionOk="0">
                            <a:moveTo>
                              <a:pt x="0" y="0"/>
                            </a:moveTo>
                            <a:cubicBezTo>
                              <a:pt x="225344" y="-9373"/>
                              <a:pt x="347311" y="10715"/>
                              <a:pt x="502200" y="0"/>
                            </a:cubicBezTo>
                            <a:cubicBezTo>
                              <a:pt x="657089" y="-10715"/>
                              <a:pt x="774233" y="48785"/>
                              <a:pt x="928800" y="0"/>
                            </a:cubicBezTo>
                            <a:cubicBezTo>
                              <a:pt x="1083367" y="-48785"/>
                              <a:pt x="1315872" y="24917"/>
                              <a:pt x="1544400" y="0"/>
                            </a:cubicBezTo>
                            <a:cubicBezTo>
                              <a:pt x="1772928" y="-24917"/>
                              <a:pt x="1829832" y="23085"/>
                              <a:pt x="2046600" y="0"/>
                            </a:cubicBezTo>
                            <a:cubicBezTo>
                              <a:pt x="2263368" y="-23085"/>
                              <a:pt x="2344301" y="47329"/>
                              <a:pt x="2548800" y="0"/>
                            </a:cubicBezTo>
                            <a:cubicBezTo>
                              <a:pt x="2753299" y="-47329"/>
                              <a:pt x="2920401" y="7831"/>
                              <a:pt x="3164400" y="0"/>
                            </a:cubicBezTo>
                            <a:cubicBezTo>
                              <a:pt x="3408399" y="-7831"/>
                              <a:pt x="3534556" y="35883"/>
                              <a:pt x="3780000" y="0"/>
                            </a:cubicBezTo>
                            <a:cubicBezTo>
                              <a:pt x="3791721" y="166628"/>
                              <a:pt x="3747031" y="330203"/>
                              <a:pt x="3780000" y="445200"/>
                            </a:cubicBezTo>
                            <a:cubicBezTo>
                              <a:pt x="3812969" y="560197"/>
                              <a:pt x="3775860" y="700419"/>
                              <a:pt x="3780000" y="840000"/>
                            </a:cubicBezTo>
                            <a:cubicBezTo>
                              <a:pt x="3784140" y="979581"/>
                              <a:pt x="3745797" y="1141916"/>
                              <a:pt x="3780000" y="1260000"/>
                            </a:cubicBezTo>
                            <a:cubicBezTo>
                              <a:pt x="3664428" y="1314069"/>
                              <a:pt x="3430525" y="1233166"/>
                              <a:pt x="3240000" y="1260000"/>
                            </a:cubicBezTo>
                            <a:cubicBezTo>
                              <a:pt x="3049475" y="1286834"/>
                              <a:pt x="2964869" y="1218038"/>
                              <a:pt x="2737800" y="1260000"/>
                            </a:cubicBezTo>
                            <a:cubicBezTo>
                              <a:pt x="2510731" y="1301962"/>
                              <a:pt x="2247995" y="1257004"/>
                              <a:pt x="2122200" y="1260000"/>
                            </a:cubicBezTo>
                            <a:cubicBezTo>
                              <a:pt x="1996405" y="1262996"/>
                              <a:pt x="1644366" y="1223335"/>
                              <a:pt x="1506600" y="1260000"/>
                            </a:cubicBezTo>
                            <a:cubicBezTo>
                              <a:pt x="1368834" y="1296665"/>
                              <a:pt x="1203506" y="1229101"/>
                              <a:pt x="1042200" y="1260000"/>
                            </a:cubicBezTo>
                            <a:cubicBezTo>
                              <a:pt x="880894" y="1290899"/>
                              <a:pt x="734910" y="1203597"/>
                              <a:pt x="502200" y="1260000"/>
                            </a:cubicBezTo>
                            <a:cubicBezTo>
                              <a:pt x="269490" y="1316403"/>
                              <a:pt x="201157" y="1206664"/>
                              <a:pt x="0" y="1260000"/>
                            </a:cubicBezTo>
                            <a:cubicBezTo>
                              <a:pt x="-49230" y="1136661"/>
                              <a:pt x="3456" y="948416"/>
                              <a:pt x="0" y="840000"/>
                            </a:cubicBezTo>
                            <a:cubicBezTo>
                              <a:pt x="-3456" y="731584"/>
                              <a:pt x="39313" y="615215"/>
                              <a:pt x="0" y="445200"/>
                            </a:cubicBezTo>
                            <a:cubicBezTo>
                              <a:pt x="-39313" y="275185"/>
                              <a:pt x="24382" y="198258"/>
                              <a:pt x="0" y="0"/>
                            </a:cubicBezTo>
                            <a:close/>
                          </a:path>
                        </a:pathLst>
                      </a:custGeom>
                      <ask:type>
                        <ask:lineSketchScribble/>
                      </ask:type>
                    </ask:lineSketchStyleProps>
                  </a:ext>
                </a:extLst>
              </a:ln>
            </p:spPr>
            <p:txBody>
              <a:bodyPr/>
              <a:lstStyle/>
              <a:p>
                <a:r>
                  <a:rPr lang="en-CA">
                    <a:noFill/>
                  </a:rPr>
                  <a:t> </a:t>
                </a:r>
              </a:p>
            </p:txBody>
          </p:sp>
        </mc:Fallback>
      </mc:AlternateContent>
      <p:sp>
        <p:nvSpPr>
          <p:cNvPr id="63" name="Slide Number Placeholder 5">
            <a:extLst>
              <a:ext uri="{FF2B5EF4-FFF2-40B4-BE49-F238E27FC236}">
                <a16:creationId xmlns:a16="http://schemas.microsoft.com/office/drawing/2014/main" id="{DC7384C1-A245-4CFC-BCE7-CD44364A9A13}"/>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64</a:t>
            </a:fld>
            <a:endParaRPr lang="en-US" dirty="0"/>
          </a:p>
        </p:txBody>
      </p:sp>
    </p:spTree>
    <p:extLst>
      <p:ext uri="{BB962C8B-B14F-4D97-AF65-F5344CB8AC3E}">
        <p14:creationId xmlns:p14="http://schemas.microsoft.com/office/powerpoint/2010/main" val="734942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Deriving the Demand Curve – 3</a:t>
            </a:r>
          </a:p>
        </p:txBody>
      </p:sp>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altLang="en-US" dirty="0"/>
              <a:t>The inverse demand curve for a good records the optimal consumption level for that good as its price changes, other things being equal (</a:t>
            </a:r>
            <a:r>
              <a:rPr lang="en-CA" altLang="en-US" i="1" dirty="0"/>
              <a:t>ceteris paribus</a:t>
            </a:r>
            <a:r>
              <a:rPr lang="en-CA" altLang="en-US" dirty="0"/>
              <a:t>), that is, holding everything else that affects choice constant (i.e., preferences, income, and prices of other goods).</a:t>
            </a:r>
          </a:p>
          <a:p>
            <a:r>
              <a:rPr lang="en-CA" altLang="en-US" dirty="0"/>
              <a:t>When income increases, the </a:t>
            </a:r>
            <a:r>
              <a:rPr lang="en-CA" altLang="en-US" i="1" dirty="0"/>
              <a:t>BL</a:t>
            </a:r>
            <a:r>
              <a:rPr lang="en-CA" altLang="en-US" dirty="0"/>
              <a:t> shifts out in a parallel fashion, increasing the set of affordable bundles and allowing a consumer to move to a higher indifference curve and to choose a bundle that has more of at least one of the two goods:</a:t>
            </a:r>
          </a:p>
          <a:p>
            <a:pPr lvl="1"/>
            <a:r>
              <a:rPr lang="en-CA" altLang="en-US" dirty="0"/>
              <a:t>a good is normal if its consumption increases when income increases, and vice versa</a:t>
            </a:r>
          </a:p>
          <a:p>
            <a:pPr lvl="1"/>
            <a:r>
              <a:rPr lang="en-CA" altLang="en-US" dirty="0"/>
              <a:t>a good is inferior if its consumption decreases when income increases, and vice versa</a:t>
            </a:r>
          </a:p>
          <a:p>
            <a:pPr lvl="1"/>
            <a:r>
              <a:rPr lang="en-CA" altLang="en-US" dirty="0"/>
              <a:t>in economy, at least one of the goods must be normal</a:t>
            </a:r>
          </a:p>
        </p:txBody>
      </p:sp>
      <p:sp>
        <p:nvSpPr>
          <p:cNvPr id="4" name="Slide Number Placeholder 5">
            <a:extLst>
              <a:ext uri="{FF2B5EF4-FFF2-40B4-BE49-F238E27FC236}">
                <a16:creationId xmlns:a16="http://schemas.microsoft.com/office/drawing/2014/main" id="{248C7C8C-18B8-46C1-BAFA-79B5B1F5CDFD}"/>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65</a:t>
            </a:fld>
            <a:endParaRPr lang="en-US" dirty="0"/>
          </a:p>
        </p:txBody>
      </p:sp>
    </p:spTree>
    <p:extLst>
      <p:ext uri="{BB962C8B-B14F-4D97-AF65-F5344CB8AC3E}">
        <p14:creationId xmlns:p14="http://schemas.microsoft.com/office/powerpoint/2010/main" val="19091713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Deriving the Demand Curve – 4</a:t>
            </a: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r>
                  <a:rPr lang="en-CA" altLang="en-US" dirty="0"/>
                  <a:t>If the price of the other good, (say, good </a:t>
                </a:r>
                <a:r>
                  <a:rPr lang="en-CA" altLang="en-US" i="1" dirty="0"/>
                  <a:t>Y</a:t>
                </a:r>
                <a:r>
                  <a:rPr lang="en-CA" altLang="en-US" dirty="0"/>
                  <a:t>) decreases, the </a:t>
                </a:r>
                <a:r>
                  <a:rPr lang="en-CA" altLang="en-US" i="1" dirty="0"/>
                  <a:t>BL</a:t>
                </a:r>
                <a:r>
                  <a:rPr lang="en-CA" altLang="en-US" dirty="0"/>
                  <a:t> pivots outward around the horizontal intercept, increasing the set of affordable bundles and allowing a consumer to move to a higher indifference curve and to choose a bundle that has at least more of good </a:t>
                </a:r>
                <a:r>
                  <a:rPr lang="en-CA" altLang="en-US" i="1" dirty="0"/>
                  <a:t>Y</a:t>
                </a:r>
                <a:r>
                  <a:rPr lang="en-CA" altLang="en-US" dirty="0"/>
                  <a:t>. </a:t>
                </a:r>
              </a:p>
              <a:p>
                <a:r>
                  <a:rPr lang="en-CA" altLang="en-US" dirty="0"/>
                  <a:t>What happens to the consumption of good </a:t>
                </a:r>
                <a:r>
                  <a:rPr lang="en-CA" altLang="en-US" i="1" dirty="0"/>
                  <a:t>X</a:t>
                </a:r>
                <a:r>
                  <a:rPr lang="en-CA" altLang="en-US" dirty="0"/>
                  <a:t> depends on whether the two goods are substitutes or complements; when </a:t>
                </a:r>
                <a14:m>
                  <m:oMath xmlns:m="http://schemas.openxmlformats.org/officeDocument/2006/math">
                    <m:sSub>
                      <m:sSubPr>
                        <m:ctrlPr>
                          <a:rPr lang="en-CA" altLang="en-US" sz="2400" b="0" i="1" smtClean="0">
                            <a:latin typeface="Cambria Math" panose="02040503050406030204" pitchFamily="18" charset="0"/>
                          </a:rPr>
                        </m:ctrlPr>
                      </m:sSubPr>
                      <m:e>
                        <m:r>
                          <a:rPr lang="en-CA" altLang="en-US" sz="2400" b="0" i="1" smtClean="0">
                            <a:latin typeface="Cambria Math" panose="02040503050406030204" pitchFamily="18" charset="0"/>
                          </a:rPr>
                          <m:t>𝑝</m:t>
                        </m:r>
                      </m:e>
                      <m:sub>
                        <m:r>
                          <a:rPr lang="en-CA" altLang="en-US" sz="2400" b="0" i="1" smtClean="0">
                            <a:latin typeface="Cambria Math" panose="02040503050406030204" pitchFamily="18" charset="0"/>
                          </a:rPr>
                          <m:t>𝑌</m:t>
                        </m:r>
                      </m:sub>
                    </m:sSub>
                  </m:oMath>
                </a14:m>
                <a:r>
                  <a:rPr lang="en-CA" altLang="en-US" dirty="0"/>
                  <a:t> decreases, good </a:t>
                </a:r>
                <a:r>
                  <a:rPr lang="en-CA" altLang="en-US" i="1" dirty="0"/>
                  <a:t>Y </a:t>
                </a:r>
                <a:r>
                  <a:rPr lang="en-CA" altLang="en-US" dirty="0"/>
                  <a:t> becomes cheaper relative to good </a:t>
                </a:r>
                <a:r>
                  <a:rPr lang="en-CA" altLang="en-US" i="1" dirty="0"/>
                  <a:t>X</a:t>
                </a:r>
                <a:r>
                  <a:rPr lang="en-CA" altLang="en-US" dirty="0"/>
                  <a:t>:</a:t>
                </a:r>
              </a:p>
              <a:p>
                <a:pPr lvl="1"/>
                <a:r>
                  <a:rPr lang="en-CA" altLang="en-US" dirty="0"/>
                  <a:t>if the two goods are substitutes, the demand for good </a:t>
                </a:r>
                <a:r>
                  <a:rPr lang="en-CA" altLang="en-US" i="1" dirty="0"/>
                  <a:t>X</a:t>
                </a:r>
                <a:r>
                  <a:rPr lang="en-CA" altLang="en-US" dirty="0"/>
                  <a:t> decreases</a:t>
                </a:r>
              </a:p>
              <a:p>
                <a:pPr lvl="1"/>
                <a:r>
                  <a:rPr lang="en-CA" altLang="en-US" dirty="0"/>
                  <a:t>if the two goods are complements, the demand for good X increases</a:t>
                </a:r>
                <a:endParaRPr lang="en-CA" altLang="en-US" i="1" dirty="0"/>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3"/>
                <a:stretch>
                  <a:fillRect l="-812" t="-2023" r="-290"/>
                </a:stretch>
              </a:blipFill>
            </p:spPr>
            <p:txBody>
              <a:bodyPr/>
              <a:lstStyle/>
              <a:p>
                <a:r>
                  <a:rPr lang="en-CA">
                    <a:noFill/>
                  </a:rPr>
                  <a:t> </a:t>
                </a:r>
              </a:p>
            </p:txBody>
          </p:sp>
        </mc:Fallback>
      </mc:AlternateContent>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F7D84312-0731-4A89-A602-BDC86F77D729}"/>
                  </a:ext>
                </a:extLst>
              </p14:cNvPr>
              <p14:cNvContentPartPr/>
              <p14:nvPr/>
            </p14:nvContentPartPr>
            <p14:xfrm>
              <a:off x="2480293" y="2713427"/>
              <a:ext cx="360" cy="360"/>
            </p14:xfrm>
          </p:contentPart>
        </mc:Choice>
        <mc:Fallback xmlns="">
          <p:pic>
            <p:nvPicPr>
              <p:cNvPr id="16" name="Ink 15">
                <a:extLst>
                  <a:ext uri="{FF2B5EF4-FFF2-40B4-BE49-F238E27FC236}">
                    <a16:creationId xmlns:a16="http://schemas.microsoft.com/office/drawing/2014/main" id="{F7D84312-0731-4A89-A602-BDC86F77D729}"/>
                  </a:ext>
                </a:extLst>
              </p:cNvPr>
              <p:cNvPicPr/>
              <p:nvPr/>
            </p:nvPicPr>
            <p:blipFill>
              <a:blip r:embed="rId5"/>
              <a:stretch>
                <a:fillRect/>
              </a:stretch>
            </p:blipFill>
            <p:spPr>
              <a:xfrm>
                <a:off x="2462653" y="2677787"/>
                <a:ext cx="36000" cy="72000"/>
              </a:xfrm>
              <a:prstGeom prst="rect">
                <a:avLst/>
              </a:prstGeom>
            </p:spPr>
          </p:pic>
        </mc:Fallback>
      </mc:AlternateContent>
      <p:sp>
        <p:nvSpPr>
          <p:cNvPr id="5" name="Slide Number Placeholder 5">
            <a:extLst>
              <a:ext uri="{FF2B5EF4-FFF2-40B4-BE49-F238E27FC236}">
                <a16:creationId xmlns:a16="http://schemas.microsoft.com/office/drawing/2014/main" id="{A10289BD-5EB7-4900-B7CD-7405DB86369E}"/>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66</a:t>
            </a:fld>
            <a:endParaRPr lang="en-US" dirty="0"/>
          </a:p>
        </p:txBody>
      </p:sp>
    </p:spTree>
    <p:extLst>
      <p:ext uri="{BB962C8B-B14F-4D97-AF65-F5344CB8AC3E}">
        <p14:creationId xmlns:p14="http://schemas.microsoft.com/office/powerpoint/2010/main" val="247013553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Summary of Changes</a:t>
            </a:r>
          </a:p>
        </p:txBody>
      </p:sp>
      <p:cxnSp>
        <p:nvCxnSpPr>
          <p:cNvPr id="24" name="Straight Connector 23">
            <a:extLst>
              <a:ext uri="{FF2B5EF4-FFF2-40B4-BE49-F238E27FC236}">
                <a16:creationId xmlns:a16="http://schemas.microsoft.com/office/drawing/2014/main" id="{2F948AB1-5EA5-48C5-8BFD-786F43574790}"/>
              </a:ext>
            </a:extLst>
          </p:cNvPr>
          <p:cNvCxnSpPr/>
          <p:nvPr/>
        </p:nvCxnSpPr>
        <p:spPr>
          <a:xfrm>
            <a:off x="1313730" y="2108289"/>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DAA4861A-92C1-44AC-A9F4-E5A0205A77C1}"/>
              </a:ext>
            </a:extLst>
          </p:cNvPr>
          <p:cNvCxnSpPr>
            <a:cxnSpLocks/>
          </p:cNvCxnSpPr>
          <p:nvPr/>
        </p:nvCxnSpPr>
        <p:spPr>
          <a:xfrm rot="5400000">
            <a:off x="1998459" y="2792305"/>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DE91E4F6-1886-4407-B340-D0E3678CAF19}"/>
              </a:ext>
            </a:extLst>
          </p:cNvPr>
          <p:cNvCxnSpPr/>
          <p:nvPr/>
        </p:nvCxnSpPr>
        <p:spPr>
          <a:xfrm>
            <a:off x="1422236" y="2473768"/>
            <a:ext cx="642938" cy="89535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1DAC0036-75AF-4F60-9398-321C76996AB4}"/>
              </a:ext>
            </a:extLst>
          </p:cNvPr>
          <p:cNvCxnSpPr/>
          <p:nvPr/>
        </p:nvCxnSpPr>
        <p:spPr>
          <a:xfrm>
            <a:off x="1836579" y="2473768"/>
            <a:ext cx="642938" cy="89535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2EDE0148-1F2F-44A4-A653-37523EF8B37D}"/>
                  </a:ext>
                </a:extLst>
              </p:cNvPr>
              <p:cNvSpPr txBox="1"/>
              <p:nvPr/>
            </p:nvSpPr>
            <p:spPr>
              <a:xfrm>
                <a:off x="1028624" y="1982556"/>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200" i="1" smtClean="0">
                              <a:latin typeface="Cambria Math" panose="02040503050406030204" pitchFamily="18" charset="0"/>
                            </a:rPr>
                          </m:ctrlPr>
                        </m:sSubPr>
                        <m:e>
                          <m:r>
                            <a:rPr lang="en-CA" altLang="en-US" sz="1200" b="0" i="1" smtClean="0">
                              <a:latin typeface="Cambria Math" panose="02040503050406030204" pitchFamily="18" charset="0"/>
                            </a:rPr>
                            <m:t>𝑝</m:t>
                          </m:r>
                        </m:e>
                        <m:sub>
                          <m:r>
                            <a:rPr lang="en-CA" altLang="en-US" sz="1200" b="0" i="1" smtClean="0">
                              <a:latin typeface="Cambria Math" panose="02040503050406030204" pitchFamily="18" charset="0"/>
                            </a:rPr>
                            <m:t>𝑋</m:t>
                          </m:r>
                        </m:sub>
                      </m:sSub>
                    </m:oMath>
                  </m:oMathPara>
                </a14:m>
                <a:endParaRPr lang="en-CA" sz="1200" dirty="0"/>
              </a:p>
            </p:txBody>
          </p:sp>
        </mc:Choice>
        <mc:Fallback xmlns="">
          <p:sp>
            <p:nvSpPr>
              <p:cNvPr id="40" name="TextBox 39">
                <a:extLst>
                  <a:ext uri="{FF2B5EF4-FFF2-40B4-BE49-F238E27FC236}">
                    <a16:creationId xmlns:a16="http://schemas.microsoft.com/office/drawing/2014/main" id="{2EDE0148-1F2F-44A4-A653-37523EF8B37D}"/>
                  </a:ext>
                </a:extLst>
              </p:cNvPr>
              <p:cNvSpPr txBox="1">
                <a:spLocks noRot="1" noChangeAspect="1" noMove="1" noResize="1" noEditPoints="1" noAdjustHandles="1" noChangeArrowheads="1" noChangeShapeType="1" noTextEdit="1"/>
              </p:cNvSpPr>
              <p:nvPr/>
            </p:nvSpPr>
            <p:spPr>
              <a:xfrm>
                <a:off x="1028624" y="1982556"/>
                <a:ext cx="289560" cy="276999"/>
              </a:xfrm>
              <a:prstGeom prst="rect">
                <a:avLst/>
              </a:prstGeom>
              <a:blipFill>
                <a:blip r:embed="rId3"/>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A9B98629-B564-48FB-828B-0FDEACCA3EEA}"/>
                  </a:ext>
                </a:extLst>
              </p:cNvPr>
              <p:cNvSpPr txBox="1"/>
              <p:nvPr/>
            </p:nvSpPr>
            <p:spPr>
              <a:xfrm>
                <a:off x="2495341" y="3422242"/>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200" i="1" smtClean="0">
                          <a:latin typeface="Cambria Math" panose="02040503050406030204" pitchFamily="18" charset="0"/>
                        </a:rPr>
                        <m:t>𝑋</m:t>
                      </m:r>
                    </m:oMath>
                  </m:oMathPara>
                </a14:m>
                <a:endParaRPr lang="en-CA" sz="1200" dirty="0"/>
              </a:p>
            </p:txBody>
          </p:sp>
        </mc:Choice>
        <mc:Fallback xmlns="">
          <p:sp>
            <p:nvSpPr>
              <p:cNvPr id="41" name="TextBox 40">
                <a:extLst>
                  <a:ext uri="{FF2B5EF4-FFF2-40B4-BE49-F238E27FC236}">
                    <a16:creationId xmlns:a16="http://schemas.microsoft.com/office/drawing/2014/main" id="{A9B98629-B564-48FB-828B-0FDEACCA3EEA}"/>
                  </a:ext>
                </a:extLst>
              </p:cNvPr>
              <p:cNvSpPr txBox="1">
                <a:spLocks noRot="1" noChangeAspect="1" noMove="1" noResize="1" noEditPoints="1" noAdjustHandles="1" noChangeArrowheads="1" noChangeShapeType="1" noTextEdit="1"/>
              </p:cNvSpPr>
              <p:nvPr/>
            </p:nvSpPr>
            <p:spPr>
              <a:xfrm>
                <a:off x="2495341" y="3422242"/>
                <a:ext cx="289560" cy="276999"/>
              </a:xfrm>
              <a:prstGeom prst="rect">
                <a:avLst/>
              </a:prstGeom>
              <a:blipFill>
                <a:blip r:embed="rId4"/>
                <a:stretch>
                  <a:fillRect/>
                </a:stretch>
              </a:blipFill>
            </p:spPr>
            <p:txBody>
              <a:bodyPr/>
              <a:lstStyle/>
              <a:p>
                <a:r>
                  <a:rPr lang="en-CA">
                    <a:noFill/>
                  </a:rPr>
                  <a:t> </a:t>
                </a:r>
              </a:p>
            </p:txBody>
          </p:sp>
        </mc:Fallback>
      </mc:AlternateContent>
      <p:cxnSp>
        <p:nvCxnSpPr>
          <p:cNvPr id="38" name="Straight Arrow Connector 37">
            <a:extLst>
              <a:ext uri="{FF2B5EF4-FFF2-40B4-BE49-F238E27FC236}">
                <a16:creationId xmlns:a16="http://schemas.microsoft.com/office/drawing/2014/main" id="{787C0A1E-72F3-4E04-9181-507B2F378ED4}"/>
              </a:ext>
            </a:extLst>
          </p:cNvPr>
          <p:cNvCxnSpPr/>
          <p:nvPr/>
        </p:nvCxnSpPr>
        <p:spPr>
          <a:xfrm>
            <a:off x="1848487" y="3001603"/>
            <a:ext cx="321469" cy="0"/>
          </a:xfrm>
          <a:prstGeom prst="straightConnector1">
            <a:avLst/>
          </a:prstGeom>
          <a:ln w="1270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A3AFBE0-895A-4A41-A4EB-1A3C83E3FE15}"/>
              </a:ext>
            </a:extLst>
          </p:cNvPr>
          <p:cNvCxnSpPr/>
          <p:nvPr/>
        </p:nvCxnSpPr>
        <p:spPr>
          <a:xfrm>
            <a:off x="3573465" y="2108087"/>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E41F1A68-F6EE-4D71-B4A2-5A715D18C2D8}"/>
              </a:ext>
            </a:extLst>
          </p:cNvPr>
          <p:cNvCxnSpPr>
            <a:cxnSpLocks/>
          </p:cNvCxnSpPr>
          <p:nvPr/>
        </p:nvCxnSpPr>
        <p:spPr>
          <a:xfrm rot="5400000">
            <a:off x="4258194" y="2792103"/>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389441E2-75C3-4B8F-9CCC-417503E40D61}"/>
              </a:ext>
            </a:extLst>
          </p:cNvPr>
          <p:cNvCxnSpPr/>
          <p:nvPr/>
        </p:nvCxnSpPr>
        <p:spPr>
          <a:xfrm>
            <a:off x="3681971" y="2473566"/>
            <a:ext cx="642938" cy="895350"/>
          </a:xfrm>
          <a:prstGeom prst="lin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8AF47F30-30F5-4605-9C1B-47EA8C284483}"/>
              </a:ext>
            </a:extLst>
          </p:cNvPr>
          <p:cNvCxnSpPr/>
          <p:nvPr/>
        </p:nvCxnSpPr>
        <p:spPr>
          <a:xfrm>
            <a:off x="4096314" y="2473566"/>
            <a:ext cx="642938" cy="89535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AA2C0A43-13E4-4A89-8E08-36D35E72B062}"/>
                  </a:ext>
                </a:extLst>
              </p:cNvPr>
              <p:cNvSpPr txBox="1"/>
              <p:nvPr/>
            </p:nvSpPr>
            <p:spPr>
              <a:xfrm>
                <a:off x="3297982" y="1982354"/>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200" i="1" smtClean="0">
                              <a:latin typeface="Cambria Math" panose="02040503050406030204" pitchFamily="18" charset="0"/>
                            </a:rPr>
                          </m:ctrlPr>
                        </m:sSubPr>
                        <m:e>
                          <m:r>
                            <a:rPr lang="en-CA" altLang="en-US" sz="1200" b="0" i="1" smtClean="0">
                              <a:latin typeface="Cambria Math" panose="02040503050406030204" pitchFamily="18" charset="0"/>
                            </a:rPr>
                            <m:t>𝑝</m:t>
                          </m:r>
                        </m:e>
                        <m:sub>
                          <m:r>
                            <a:rPr lang="en-CA" altLang="en-US" sz="1200" b="0" i="1" smtClean="0">
                              <a:latin typeface="Cambria Math" panose="02040503050406030204" pitchFamily="18" charset="0"/>
                            </a:rPr>
                            <m:t>𝑋</m:t>
                          </m:r>
                        </m:sub>
                      </m:sSub>
                    </m:oMath>
                  </m:oMathPara>
                </a14:m>
                <a:endParaRPr lang="en-CA" sz="1200" dirty="0"/>
              </a:p>
            </p:txBody>
          </p:sp>
        </mc:Choice>
        <mc:Fallback xmlns="">
          <p:sp>
            <p:nvSpPr>
              <p:cNvPr id="48" name="TextBox 47">
                <a:extLst>
                  <a:ext uri="{FF2B5EF4-FFF2-40B4-BE49-F238E27FC236}">
                    <a16:creationId xmlns:a16="http://schemas.microsoft.com/office/drawing/2014/main" id="{AA2C0A43-13E4-4A89-8E08-36D35E72B062}"/>
                  </a:ext>
                </a:extLst>
              </p:cNvPr>
              <p:cNvSpPr txBox="1">
                <a:spLocks noRot="1" noChangeAspect="1" noMove="1" noResize="1" noEditPoints="1" noAdjustHandles="1" noChangeArrowheads="1" noChangeShapeType="1" noTextEdit="1"/>
              </p:cNvSpPr>
              <p:nvPr/>
            </p:nvSpPr>
            <p:spPr>
              <a:xfrm>
                <a:off x="3297982" y="1982354"/>
                <a:ext cx="289560" cy="276999"/>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502C916C-6608-4954-89E6-55FDF63CF13D}"/>
                  </a:ext>
                </a:extLst>
              </p:cNvPr>
              <p:cNvSpPr txBox="1"/>
              <p:nvPr/>
            </p:nvSpPr>
            <p:spPr>
              <a:xfrm>
                <a:off x="4755076" y="3422040"/>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200" i="1" smtClean="0">
                          <a:latin typeface="Cambria Math" panose="02040503050406030204" pitchFamily="18" charset="0"/>
                        </a:rPr>
                        <m:t>𝑋</m:t>
                      </m:r>
                    </m:oMath>
                  </m:oMathPara>
                </a14:m>
                <a:endParaRPr lang="en-CA" sz="1200" dirty="0"/>
              </a:p>
            </p:txBody>
          </p:sp>
        </mc:Choice>
        <mc:Fallback xmlns="">
          <p:sp>
            <p:nvSpPr>
              <p:cNvPr id="49" name="TextBox 48">
                <a:extLst>
                  <a:ext uri="{FF2B5EF4-FFF2-40B4-BE49-F238E27FC236}">
                    <a16:creationId xmlns:a16="http://schemas.microsoft.com/office/drawing/2014/main" id="{502C916C-6608-4954-89E6-55FDF63CF13D}"/>
                  </a:ext>
                </a:extLst>
              </p:cNvPr>
              <p:cNvSpPr txBox="1">
                <a:spLocks noRot="1" noChangeAspect="1" noMove="1" noResize="1" noEditPoints="1" noAdjustHandles="1" noChangeArrowheads="1" noChangeShapeType="1" noTextEdit="1"/>
              </p:cNvSpPr>
              <p:nvPr/>
            </p:nvSpPr>
            <p:spPr>
              <a:xfrm>
                <a:off x="4755076" y="3422040"/>
                <a:ext cx="289560" cy="276999"/>
              </a:xfrm>
              <a:prstGeom prst="rect">
                <a:avLst/>
              </a:prstGeom>
              <a:blipFill>
                <a:blip r:embed="rId4"/>
                <a:stretch>
                  <a:fillRect/>
                </a:stretch>
              </a:blipFill>
            </p:spPr>
            <p:txBody>
              <a:bodyPr/>
              <a:lstStyle/>
              <a:p>
                <a:r>
                  <a:rPr lang="en-CA">
                    <a:noFill/>
                  </a:rPr>
                  <a:t> </a:t>
                </a:r>
              </a:p>
            </p:txBody>
          </p:sp>
        </mc:Fallback>
      </mc:AlternateContent>
      <p:cxnSp>
        <p:nvCxnSpPr>
          <p:cNvPr id="50" name="Straight Arrow Connector 49">
            <a:extLst>
              <a:ext uri="{FF2B5EF4-FFF2-40B4-BE49-F238E27FC236}">
                <a16:creationId xmlns:a16="http://schemas.microsoft.com/office/drawing/2014/main" id="{BB33001C-5BB8-42B4-912C-F89D99009D9B}"/>
              </a:ext>
            </a:extLst>
          </p:cNvPr>
          <p:cNvCxnSpPr>
            <a:cxnSpLocks/>
          </p:cNvCxnSpPr>
          <p:nvPr/>
        </p:nvCxnSpPr>
        <p:spPr>
          <a:xfrm flipH="1">
            <a:off x="4108222" y="3001401"/>
            <a:ext cx="321469" cy="0"/>
          </a:xfrm>
          <a:prstGeom prst="straightConnector1">
            <a:avLst/>
          </a:prstGeom>
          <a:ln w="1270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D9217D3-695A-4A39-94E1-A4E5FEF7541D}"/>
              </a:ext>
            </a:extLst>
          </p:cNvPr>
          <p:cNvCxnSpPr/>
          <p:nvPr/>
        </p:nvCxnSpPr>
        <p:spPr>
          <a:xfrm>
            <a:off x="1313726" y="4377502"/>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id="{129CE48E-7F93-47B0-98C5-1C9BECD9CE76}"/>
              </a:ext>
            </a:extLst>
          </p:cNvPr>
          <p:cNvCxnSpPr>
            <a:cxnSpLocks/>
          </p:cNvCxnSpPr>
          <p:nvPr/>
        </p:nvCxnSpPr>
        <p:spPr>
          <a:xfrm rot="5400000">
            <a:off x="1998455" y="5061518"/>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A71174AE-9629-4D66-88C4-64AA8793C3A6}"/>
              </a:ext>
            </a:extLst>
          </p:cNvPr>
          <p:cNvCxnSpPr/>
          <p:nvPr/>
        </p:nvCxnSpPr>
        <p:spPr>
          <a:xfrm>
            <a:off x="1595950" y="4742981"/>
            <a:ext cx="642938" cy="89535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E7B5769A-0E33-4BD9-A9D4-990D720B2ECF}"/>
                  </a:ext>
                </a:extLst>
              </p:cNvPr>
              <p:cNvSpPr txBox="1"/>
              <p:nvPr/>
            </p:nvSpPr>
            <p:spPr>
              <a:xfrm>
                <a:off x="1028620" y="4251769"/>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200" i="1" smtClean="0">
                              <a:latin typeface="Cambria Math" panose="02040503050406030204" pitchFamily="18" charset="0"/>
                            </a:rPr>
                          </m:ctrlPr>
                        </m:sSubPr>
                        <m:e>
                          <m:r>
                            <a:rPr lang="en-CA" altLang="en-US" sz="1200" b="0" i="1" smtClean="0">
                              <a:latin typeface="Cambria Math" panose="02040503050406030204" pitchFamily="18" charset="0"/>
                            </a:rPr>
                            <m:t>𝑝</m:t>
                          </m:r>
                        </m:e>
                        <m:sub>
                          <m:r>
                            <a:rPr lang="en-CA" altLang="en-US" sz="1200" b="0" i="1" smtClean="0">
                              <a:latin typeface="Cambria Math" panose="02040503050406030204" pitchFamily="18" charset="0"/>
                            </a:rPr>
                            <m:t>𝑋</m:t>
                          </m:r>
                        </m:sub>
                      </m:sSub>
                    </m:oMath>
                  </m:oMathPara>
                </a14:m>
                <a:endParaRPr lang="en-CA" sz="1200" dirty="0"/>
              </a:p>
            </p:txBody>
          </p:sp>
        </mc:Choice>
        <mc:Fallback xmlns="">
          <p:sp>
            <p:nvSpPr>
              <p:cNvPr id="55" name="TextBox 54">
                <a:extLst>
                  <a:ext uri="{FF2B5EF4-FFF2-40B4-BE49-F238E27FC236}">
                    <a16:creationId xmlns:a16="http://schemas.microsoft.com/office/drawing/2014/main" id="{E7B5769A-0E33-4BD9-A9D4-990D720B2ECF}"/>
                  </a:ext>
                </a:extLst>
              </p:cNvPr>
              <p:cNvSpPr txBox="1">
                <a:spLocks noRot="1" noChangeAspect="1" noMove="1" noResize="1" noEditPoints="1" noAdjustHandles="1" noChangeArrowheads="1" noChangeShapeType="1" noTextEdit="1"/>
              </p:cNvSpPr>
              <p:nvPr/>
            </p:nvSpPr>
            <p:spPr>
              <a:xfrm>
                <a:off x="1028620" y="4251769"/>
                <a:ext cx="289560" cy="276999"/>
              </a:xfrm>
              <a:prstGeom prst="rect">
                <a:avLst/>
              </a:prstGeom>
              <a:blipFill>
                <a:blip r:embed="rId3"/>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F0F98FCA-C5F2-4950-9105-C67F0AF284C4}"/>
                  </a:ext>
                </a:extLst>
              </p:cNvPr>
              <p:cNvSpPr txBox="1"/>
              <p:nvPr/>
            </p:nvSpPr>
            <p:spPr>
              <a:xfrm>
                <a:off x="2495337" y="5691455"/>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200" i="1" smtClean="0">
                          <a:latin typeface="Cambria Math" panose="02040503050406030204" pitchFamily="18" charset="0"/>
                        </a:rPr>
                        <m:t>𝑋</m:t>
                      </m:r>
                    </m:oMath>
                  </m:oMathPara>
                </a14:m>
                <a:endParaRPr lang="en-CA" sz="1200" dirty="0"/>
              </a:p>
            </p:txBody>
          </p:sp>
        </mc:Choice>
        <mc:Fallback xmlns="">
          <p:sp>
            <p:nvSpPr>
              <p:cNvPr id="56" name="TextBox 55">
                <a:extLst>
                  <a:ext uri="{FF2B5EF4-FFF2-40B4-BE49-F238E27FC236}">
                    <a16:creationId xmlns:a16="http://schemas.microsoft.com/office/drawing/2014/main" id="{F0F98FCA-C5F2-4950-9105-C67F0AF284C4}"/>
                  </a:ext>
                </a:extLst>
              </p:cNvPr>
              <p:cNvSpPr txBox="1">
                <a:spLocks noRot="1" noChangeAspect="1" noMove="1" noResize="1" noEditPoints="1" noAdjustHandles="1" noChangeArrowheads="1" noChangeShapeType="1" noTextEdit="1"/>
              </p:cNvSpPr>
              <p:nvPr/>
            </p:nvSpPr>
            <p:spPr>
              <a:xfrm>
                <a:off x="2495337" y="5691455"/>
                <a:ext cx="289560" cy="276999"/>
              </a:xfrm>
              <a:prstGeom prst="rect">
                <a:avLst/>
              </a:prstGeom>
              <a:blipFill>
                <a:blip r:embed="rId6"/>
                <a:stretch>
                  <a:fillRect/>
                </a:stretch>
              </a:blipFill>
            </p:spPr>
            <p:txBody>
              <a:bodyPr/>
              <a:lstStyle/>
              <a:p>
                <a:r>
                  <a:rPr lang="en-CA">
                    <a:noFill/>
                  </a:rPr>
                  <a:t> </a:t>
                </a:r>
              </a:p>
            </p:txBody>
          </p:sp>
        </mc:Fallback>
      </mc:AlternateContent>
      <p:cxnSp>
        <p:nvCxnSpPr>
          <p:cNvPr id="65" name="Straight Arrow Connector 64">
            <a:extLst>
              <a:ext uri="{FF2B5EF4-FFF2-40B4-BE49-F238E27FC236}">
                <a16:creationId xmlns:a16="http://schemas.microsoft.com/office/drawing/2014/main" id="{AF3C7C42-9FD9-4DAE-AC35-622DEA6573F4}"/>
              </a:ext>
            </a:extLst>
          </p:cNvPr>
          <p:cNvCxnSpPr>
            <a:cxnSpLocks/>
          </p:cNvCxnSpPr>
          <p:nvPr/>
        </p:nvCxnSpPr>
        <p:spPr>
          <a:xfrm>
            <a:off x="1710248" y="4900137"/>
            <a:ext cx="105200" cy="149088"/>
          </a:xfrm>
          <a:prstGeom prst="straightConnector1">
            <a:avLst/>
          </a:prstGeom>
          <a:ln w="1270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204131BE-3482-4F6D-AA1C-2989604FDCC1}"/>
              </a:ext>
            </a:extLst>
          </p:cNvPr>
          <p:cNvCxnSpPr>
            <a:cxnSpLocks/>
          </p:cNvCxnSpPr>
          <p:nvPr/>
        </p:nvCxnSpPr>
        <p:spPr>
          <a:xfrm>
            <a:off x="1862648" y="5109690"/>
            <a:ext cx="105200" cy="149088"/>
          </a:xfrm>
          <a:prstGeom prst="straightConnector1">
            <a:avLst/>
          </a:prstGeom>
          <a:ln w="1270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28B97C9C-9E5E-4B3A-A201-43DC83612C65}"/>
              </a:ext>
            </a:extLst>
          </p:cNvPr>
          <p:cNvCxnSpPr>
            <a:cxnSpLocks/>
          </p:cNvCxnSpPr>
          <p:nvPr/>
        </p:nvCxnSpPr>
        <p:spPr>
          <a:xfrm>
            <a:off x="2024577" y="5338290"/>
            <a:ext cx="105200" cy="149088"/>
          </a:xfrm>
          <a:prstGeom prst="straightConnector1">
            <a:avLst/>
          </a:prstGeom>
          <a:ln w="1270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AC349B81-9A49-4782-AD5A-A53A6AF2CC7C}"/>
              </a:ext>
            </a:extLst>
          </p:cNvPr>
          <p:cNvCxnSpPr/>
          <p:nvPr/>
        </p:nvCxnSpPr>
        <p:spPr>
          <a:xfrm>
            <a:off x="3573461" y="4372740"/>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500168DE-7BD2-4420-92D9-7D64D25EC523}"/>
              </a:ext>
            </a:extLst>
          </p:cNvPr>
          <p:cNvCxnSpPr>
            <a:cxnSpLocks/>
          </p:cNvCxnSpPr>
          <p:nvPr/>
        </p:nvCxnSpPr>
        <p:spPr>
          <a:xfrm rot="5400000">
            <a:off x="4258190" y="5056756"/>
            <a:ext cx="0" cy="1360323"/>
          </a:xfrm>
          <a:prstGeom prst="line">
            <a:avLst/>
          </a:prstGeom>
          <a:ln w="12700"/>
        </p:spPr>
        <p:style>
          <a:lnRef idx="1">
            <a:schemeClr val="dk1"/>
          </a:lnRef>
          <a:fillRef idx="0">
            <a:schemeClr val="dk1"/>
          </a:fillRef>
          <a:effectRef idx="0">
            <a:schemeClr val="dk1"/>
          </a:effectRef>
          <a:fontRef idx="minor">
            <a:schemeClr val="tx1"/>
          </a:fontRef>
        </p:style>
      </p:cxnSp>
      <p:cxnSp>
        <p:nvCxnSpPr>
          <p:cNvPr id="72" name="Straight Connector 71">
            <a:extLst>
              <a:ext uri="{FF2B5EF4-FFF2-40B4-BE49-F238E27FC236}">
                <a16:creationId xmlns:a16="http://schemas.microsoft.com/office/drawing/2014/main" id="{E36D4707-7D3F-412C-8C23-B382A5E3EDA0}"/>
              </a:ext>
            </a:extLst>
          </p:cNvPr>
          <p:cNvCxnSpPr/>
          <p:nvPr/>
        </p:nvCxnSpPr>
        <p:spPr>
          <a:xfrm>
            <a:off x="3855685" y="4738219"/>
            <a:ext cx="642938" cy="89535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3" name="TextBox 72">
                <a:extLst>
                  <a:ext uri="{FF2B5EF4-FFF2-40B4-BE49-F238E27FC236}">
                    <a16:creationId xmlns:a16="http://schemas.microsoft.com/office/drawing/2014/main" id="{9DFDC794-0587-411E-A90D-4D029B8F110C}"/>
                  </a:ext>
                </a:extLst>
              </p:cNvPr>
              <p:cNvSpPr txBox="1"/>
              <p:nvPr/>
            </p:nvSpPr>
            <p:spPr>
              <a:xfrm>
                <a:off x="3288355" y="4247007"/>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200" i="1" smtClean="0">
                              <a:latin typeface="Cambria Math" panose="02040503050406030204" pitchFamily="18" charset="0"/>
                            </a:rPr>
                          </m:ctrlPr>
                        </m:sSubPr>
                        <m:e>
                          <m:r>
                            <a:rPr lang="en-CA" altLang="en-US" sz="1200" b="0" i="1" smtClean="0">
                              <a:latin typeface="Cambria Math" panose="02040503050406030204" pitchFamily="18" charset="0"/>
                            </a:rPr>
                            <m:t>𝑝</m:t>
                          </m:r>
                        </m:e>
                        <m:sub>
                          <m:r>
                            <a:rPr lang="en-CA" altLang="en-US" sz="1200" b="0" i="1" smtClean="0">
                              <a:latin typeface="Cambria Math" panose="02040503050406030204" pitchFamily="18" charset="0"/>
                            </a:rPr>
                            <m:t>𝑋</m:t>
                          </m:r>
                        </m:sub>
                      </m:sSub>
                    </m:oMath>
                  </m:oMathPara>
                </a14:m>
                <a:endParaRPr lang="en-CA" sz="1200" dirty="0"/>
              </a:p>
            </p:txBody>
          </p:sp>
        </mc:Choice>
        <mc:Fallback xmlns="">
          <p:sp>
            <p:nvSpPr>
              <p:cNvPr id="73" name="TextBox 72">
                <a:extLst>
                  <a:ext uri="{FF2B5EF4-FFF2-40B4-BE49-F238E27FC236}">
                    <a16:creationId xmlns:a16="http://schemas.microsoft.com/office/drawing/2014/main" id="{9DFDC794-0587-411E-A90D-4D029B8F110C}"/>
                  </a:ext>
                </a:extLst>
              </p:cNvPr>
              <p:cNvSpPr txBox="1">
                <a:spLocks noRot="1" noChangeAspect="1" noMove="1" noResize="1" noEditPoints="1" noAdjustHandles="1" noChangeArrowheads="1" noChangeShapeType="1" noTextEdit="1"/>
              </p:cNvSpPr>
              <p:nvPr/>
            </p:nvSpPr>
            <p:spPr>
              <a:xfrm>
                <a:off x="3288355" y="4247007"/>
                <a:ext cx="289560" cy="276999"/>
              </a:xfrm>
              <a:prstGeom prst="rect">
                <a:avLst/>
              </a:prstGeom>
              <a:blipFill>
                <a:blip r:embed="rId7"/>
                <a:stretch>
                  <a:fillRect/>
                </a:stretch>
              </a:blipFill>
            </p:spPr>
            <p:txBody>
              <a:bodyPr/>
              <a:lstStyle/>
              <a:p>
                <a:r>
                  <a:rPr lang="en-CA">
                    <a:noFill/>
                  </a:rPr>
                  <a:t> </a:t>
                </a:r>
              </a:p>
            </p:txBody>
          </p:sp>
        </mc:Fallback>
      </mc:AlternateContent>
      <p:cxnSp>
        <p:nvCxnSpPr>
          <p:cNvPr id="74" name="Straight Arrow Connector 73">
            <a:extLst>
              <a:ext uri="{FF2B5EF4-FFF2-40B4-BE49-F238E27FC236}">
                <a16:creationId xmlns:a16="http://schemas.microsoft.com/office/drawing/2014/main" id="{75087EBC-64C1-4D71-839D-1F3D93DA742C}"/>
              </a:ext>
            </a:extLst>
          </p:cNvPr>
          <p:cNvCxnSpPr>
            <a:cxnSpLocks/>
          </p:cNvCxnSpPr>
          <p:nvPr/>
        </p:nvCxnSpPr>
        <p:spPr>
          <a:xfrm>
            <a:off x="3969983" y="4895375"/>
            <a:ext cx="105200" cy="149088"/>
          </a:xfrm>
          <a:prstGeom prst="straightConnector1">
            <a:avLst/>
          </a:prstGeom>
          <a:ln w="1270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AC3D094E-46EC-46E7-AF30-7ACAEA655913}"/>
              </a:ext>
            </a:extLst>
          </p:cNvPr>
          <p:cNvCxnSpPr>
            <a:cxnSpLocks/>
          </p:cNvCxnSpPr>
          <p:nvPr/>
        </p:nvCxnSpPr>
        <p:spPr>
          <a:xfrm>
            <a:off x="4122383" y="5104928"/>
            <a:ext cx="105200" cy="149088"/>
          </a:xfrm>
          <a:prstGeom prst="straightConnector1">
            <a:avLst/>
          </a:prstGeom>
          <a:ln w="1270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71537231-3984-4F3C-B707-A3FD054DDFAC}"/>
              </a:ext>
            </a:extLst>
          </p:cNvPr>
          <p:cNvCxnSpPr>
            <a:cxnSpLocks/>
          </p:cNvCxnSpPr>
          <p:nvPr/>
        </p:nvCxnSpPr>
        <p:spPr>
          <a:xfrm>
            <a:off x="4289174" y="5338291"/>
            <a:ext cx="105200" cy="149088"/>
          </a:xfrm>
          <a:prstGeom prst="straightConnector1">
            <a:avLst/>
          </a:prstGeom>
          <a:ln w="1270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33DE8B69-0C8A-435B-9749-7E75D38D4860}"/>
                  </a:ext>
                </a:extLst>
              </p:cNvPr>
              <p:cNvSpPr txBox="1"/>
              <p:nvPr/>
            </p:nvSpPr>
            <p:spPr>
              <a:xfrm>
                <a:off x="4763269" y="5690196"/>
                <a:ext cx="289560"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200" i="1" smtClean="0">
                          <a:latin typeface="Cambria Math" panose="02040503050406030204" pitchFamily="18" charset="0"/>
                        </a:rPr>
                        <m:t>𝑋</m:t>
                      </m:r>
                    </m:oMath>
                  </m:oMathPara>
                </a14:m>
                <a:endParaRPr lang="en-CA" sz="1200" dirty="0"/>
              </a:p>
            </p:txBody>
          </p:sp>
        </mc:Choice>
        <mc:Fallback xmlns="">
          <p:sp>
            <p:nvSpPr>
              <p:cNvPr id="77" name="TextBox 76">
                <a:extLst>
                  <a:ext uri="{FF2B5EF4-FFF2-40B4-BE49-F238E27FC236}">
                    <a16:creationId xmlns:a16="http://schemas.microsoft.com/office/drawing/2014/main" id="{33DE8B69-0C8A-435B-9749-7E75D38D4860}"/>
                  </a:ext>
                </a:extLst>
              </p:cNvPr>
              <p:cNvSpPr txBox="1">
                <a:spLocks noRot="1" noChangeAspect="1" noMove="1" noResize="1" noEditPoints="1" noAdjustHandles="1" noChangeArrowheads="1" noChangeShapeType="1" noTextEdit="1"/>
              </p:cNvSpPr>
              <p:nvPr/>
            </p:nvSpPr>
            <p:spPr>
              <a:xfrm>
                <a:off x="4763269" y="5690196"/>
                <a:ext cx="289560" cy="276999"/>
              </a:xfrm>
              <a:prstGeom prst="rect">
                <a:avLst/>
              </a:prstGeom>
              <a:blipFill>
                <a:blip r:embed="rId4"/>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8" name="Rectangle 7">
                <a:extLst>
                  <a:ext uri="{FF2B5EF4-FFF2-40B4-BE49-F238E27FC236}">
                    <a16:creationId xmlns:a16="http://schemas.microsoft.com/office/drawing/2014/main" id="{796D6BD9-1F0C-4A6D-B75F-BDCE0833C175}"/>
                  </a:ext>
                </a:extLst>
              </p:cNvPr>
              <p:cNvSpPr txBox="1">
                <a:spLocks noChangeArrowheads="1"/>
              </p:cNvSpPr>
              <p:nvPr/>
            </p:nvSpPr>
            <p:spPr>
              <a:xfrm>
                <a:off x="5400000" y="1620000"/>
                <a:ext cx="6120000" cy="4320000"/>
              </a:xfrm>
              <a:prstGeom prst="rect">
                <a:avLst/>
              </a:prstGeom>
              <a:ln w="12700">
                <a:solidFill>
                  <a:srgbClr val="2F2873"/>
                </a:solid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Bef>
                    <a:spcPts val="500"/>
                  </a:spcBef>
                </a:pPr>
                <a:r>
                  <a:rPr lang="en-US" sz="1600" dirty="0">
                    <a:latin typeface="PT Serif" panose="020A0603040505020204" pitchFamily="18" charset="0"/>
                  </a:rPr>
                  <a:t>Movements up and down the demand curve for good </a:t>
                </a:r>
                <a:r>
                  <a:rPr lang="en-US" sz="1600" i="1" dirty="0">
                    <a:latin typeface="PT Serif" panose="020A0603040505020204" pitchFamily="18" charset="0"/>
                  </a:rPr>
                  <a:t>X</a:t>
                </a:r>
                <a:r>
                  <a:rPr lang="en-US" sz="1600" dirty="0">
                    <a:latin typeface="PT Serif" panose="020A0603040505020204" pitchFamily="18" charset="0"/>
                  </a:rPr>
                  <a:t> result from changes in </a:t>
                </a:r>
                <a14:m>
                  <m:oMath xmlns:m="http://schemas.openxmlformats.org/officeDocument/2006/math">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i="1">
                            <a:latin typeface="Cambria Math" panose="02040503050406030204" pitchFamily="18" charset="0"/>
                          </a:rPr>
                          <m:t>𝑋</m:t>
                        </m:r>
                      </m:sub>
                    </m:sSub>
                  </m:oMath>
                </a14:m>
                <a:r>
                  <a:rPr lang="en-US" sz="1600" dirty="0">
                    <a:latin typeface="PT Serif" panose="020A0603040505020204" pitchFamily="18" charset="0"/>
                  </a:rPr>
                  <a:t>; we refer to such movements as changes in quantity demanded:</a:t>
                </a:r>
              </a:p>
              <a:p>
                <a:pPr lvl="1">
                  <a:lnSpc>
                    <a:spcPct val="110000"/>
                  </a:lnSpc>
                </a:pPr>
                <a:r>
                  <a:rPr lang="en-US" sz="1400" dirty="0">
                    <a:latin typeface="PT Serif" panose="020A0603040505020204" pitchFamily="18" charset="0"/>
                  </a:rPr>
                  <a:t>quantity demanded increases if </a:t>
                </a:r>
                <a14:m>
                  <m:oMath xmlns:m="http://schemas.openxmlformats.org/officeDocument/2006/math">
                    <m:sSub>
                      <m:sSubPr>
                        <m:ctrlPr>
                          <a:rPr lang="en-CA" sz="1400" i="1" smtClean="0">
                            <a:latin typeface="Cambria Math" panose="02040503050406030204" pitchFamily="18" charset="0"/>
                          </a:rPr>
                        </m:ctrlPr>
                      </m:sSubPr>
                      <m:e>
                        <m:r>
                          <a:rPr lang="en-CA" sz="1400" i="1">
                            <a:latin typeface="Cambria Math" panose="02040503050406030204" pitchFamily="18" charset="0"/>
                          </a:rPr>
                          <m:t>𝑝</m:t>
                        </m:r>
                      </m:e>
                      <m:sub>
                        <m:r>
                          <a:rPr lang="en-CA" sz="1400" i="1">
                            <a:latin typeface="Cambria Math" panose="02040503050406030204" pitchFamily="18" charset="0"/>
                          </a:rPr>
                          <m:t>𝑋</m:t>
                        </m:r>
                      </m:sub>
                    </m:sSub>
                  </m:oMath>
                </a14:m>
                <a:r>
                  <a:rPr lang="en-US" sz="1400" dirty="0">
                    <a:latin typeface="PT Serif" panose="020A0603040505020204" pitchFamily="18" charset="0"/>
                  </a:rPr>
                  <a:t> decreases (c)</a:t>
                </a:r>
              </a:p>
              <a:p>
                <a:pPr lvl="1">
                  <a:lnSpc>
                    <a:spcPct val="110000"/>
                  </a:lnSpc>
                </a:pPr>
                <a:r>
                  <a:rPr lang="en-US" sz="1400" dirty="0">
                    <a:latin typeface="PT Serif" panose="020A0603040505020204" pitchFamily="18" charset="0"/>
                  </a:rPr>
                  <a:t>quantity demanded decreases if </a:t>
                </a:r>
                <a14:m>
                  <m:oMath xmlns:m="http://schemas.openxmlformats.org/officeDocument/2006/math">
                    <m:sSub>
                      <m:sSubPr>
                        <m:ctrlPr>
                          <a:rPr lang="en-CA" sz="1400" i="1" smtClean="0">
                            <a:latin typeface="Cambria Math" panose="02040503050406030204" pitchFamily="18" charset="0"/>
                          </a:rPr>
                        </m:ctrlPr>
                      </m:sSubPr>
                      <m:e>
                        <m:r>
                          <a:rPr lang="en-CA" sz="1400" i="1">
                            <a:latin typeface="Cambria Math" panose="02040503050406030204" pitchFamily="18" charset="0"/>
                          </a:rPr>
                          <m:t>𝑝</m:t>
                        </m:r>
                      </m:e>
                      <m:sub>
                        <m:r>
                          <a:rPr lang="en-CA" sz="1400" i="1">
                            <a:latin typeface="Cambria Math" panose="02040503050406030204" pitchFamily="18" charset="0"/>
                          </a:rPr>
                          <m:t>𝑋</m:t>
                        </m:r>
                      </m:sub>
                    </m:sSub>
                  </m:oMath>
                </a14:m>
                <a:r>
                  <a:rPr lang="en-US" sz="1400" dirty="0">
                    <a:latin typeface="PT Serif" panose="020A0603040505020204" pitchFamily="18" charset="0"/>
                  </a:rPr>
                  <a:t> increases (d)</a:t>
                </a:r>
              </a:p>
              <a:p>
                <a:pPr>
                  <a:lnSpc>
                    <a:spcPct val="110000"/>
                  </a:lnSpc>
                  <a:spcBef>
                    <a:spcPts val="500"/>
                  </a:spcBef>
                </a:pPr>
                <a:r>
                  <a:rPr lang="en-CA" sz="1600" dirty="0"/>
                  <a:t>Shifts inward (leftward) or outward (rightward) result from changes in other parameters that affects the demand for good </a:t>
                </a:r>
                <a:r>
                  <a:rPr lang="en-CA" sz="1600" i="1" dirty="0"/>
                  <a:t>X</a:t>
                </a:r>
                <a:r>
                  <a:rPr lang="en-CA" sz="1600" dirty="0"/>
                  <a:t> but are held constant along a given curve; we refer to such shifts as changes in demand:</a:t>
                </a:r>
              </a:p>
              <a:p>
                <a:pPr lvl="1">
                  <a:lnSpc>
                    <a:spcPct val="110000"/>
                  </a:lnSpc>
                </a:pPr>
                <a:r>
                  <a:rPr lang="en-CA" sz="1400" dirty="0"/>
                  <a:t>demand increases (a) if (</a:t>
                </a:r>
                <a:r>
                  <a:rPr lang="en-CA" sz="1400" i="1" dirty="0"/>
                  <a:t>i</a:t>
                </a:r>
                <a:r>
                  <a:rPr lang="en-CA" sz="1400" dirty="0"/>
                  <a:t>) </a:t>
                </a:r>
                <a:r>
                  <a:rPr lang="en-CA" sz="1400" i="1" dirty="0"/>
                  <a:t>I</a:t>
                </a:r>
                <a:r>
                  <a:rPr lang="en-CA" sz="1400" dirty="0"/>
                  <a:t> increases and good </a:t>
                </a:r>
                <a:r>
                  <a:rPr lang="en-CA" sz="1400" i="1" dirty="0"/>
                  <a:t>X</a:t>
                </a:r>
                <a:r>
                  <a:rPr lang="en-CA" sz="1400" dirty="0"/>
                  <a:t> is normal, (</a:t>
                </a:r>
                <a:r>
                  <a:rPr lang="en-CA" sz="1400" i="1" dirty="0"/>
                  <a:t>ii</a:t>
                </a:r>
                <a:r>
                  <a:rPr lang="en-CA" sz="1400" dirty="0"/>
                  <a:t>) </a:t>
                </a:r>
                <a:r>
                  <a:rPr lang="en-CA" sz="1400" i="1" dirty="0"/>
                  <a:t>I</a:t>
                </a:r>
                <a:r>
                  <a:rPr lang="en-CA" sz="1400" dirty="0"/>
                  <a:t> decreases and good </a:t>
                </a:r>
                <a:r>
                  <a:rPr lang="en-CA" sz="1400" i="1" dirty="0"/>
                  <a:t>X</a:t>
                </a:r>
                <a:r>
                  <a:rPr lang="en-CA" sz="1400" dirty="0"/>
                  <a:t> is inferior, (</a:t>
                </a:r>
                <a:r>
                  <a:rPr lang="en-CA" sz="1400" i="1" dirty="0"/>
                  <a:t>iii</a:t>
                </a:r>
                <a:r>
                  <a:rPr lang="en-CA" sz="1400" dirty="0"/>
                  <a:t>) preferences for good </a:t>
                </a:r>
                <a:r>
                  <a:rPr lang="en-CA" sz="1400" i="1" dirty="0"/>
                  <a:t>X</a:t>
                </a:r>
                <a:r>
                  <a:rPr lang="en-CA" sz="1400" dirty="0"/>
                  <a:t> increase, (</a:t>
                </a:r>
                <a:r>
                  <a:rPr lang="en-CA" sz="1400" i="1" dirty="0"/>
                  <a:t>iv</a:t>
                </a:r>
                <a:r>
                  <a:rPr lang="en-CA" sz="1400" dirty="0"/>
                  <a:t>) </a:t>
                </a:r>
                <a14:m>
                  <m:oMath xmlns:m="http://schemas.openxmlformats.org/officeDocument/2006/math">
                    <m:sSub>
                      <m:sSubPr>
                        <m:ctrlPr>
                          <a:rPr lang="en-CA" sz="1400" i="1" smtClean="0">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oMath>
                </a14:m>
                <a:r>
                  <a:rPr lang="en-CA" sz="1400" dirty="0"/>
                  <a:t> decreases and good </a:t>
                </a:r>
                <a:r>
                  <a:rPr lang="en-CA" sz="1400" i="1" dirty="0"/>
                  <a:t>Y</a:t>
                </a:r>
                <a:r>
                  <a:rPr lang="en-CA" sz="1400" dirty="0"/>
                  <a:t> is a complement; (</a:t>
                </a:r>
                <a:r>
                  <a:rPr lang="en-CA" sz="1400" i="1" dirty="0"/>
                  <a:t>v</a:t>
                </a:r>
                <a:r>
                  <a:rPr lang="en-CA" sz="1400" dirty="0"/>
                  <a:t>) </a:t>
                </a:r>
                <a14:m>
                  <m:oMath xmlns:m="http://schemas.openxmlformats.org/officeDocument/2006/math">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oMath>
                </a14:m>
                <a:r>
                  <a:rPr lang="en-CA" sz="1400" dirty="0"/>
                  <a:t> increases and good </a:t>
                </a:r>
                <a:r>
                  <a:rPr lang="en-CA" sz="1400" i="1" dirty="0"/>
                  <a:t>Y</a:t>
                </a:r>
                <a:r>
                  <a:rPr lang="en-CA" sz="1400" dirty="0"/>
                  <a:t> is a substitute</a:t>
                </a:r>
              </a:p>
              <a:p>
                <a:pPr lvl="1">
                  <a:lnSpc>
                    <a:spcPct val="110000"/>
                  </a:lnSpc>
                </a:pPr>
                <a:r>
                  <a:rPr lang="en-CA" sz="1400" dirty="0"/>
                  <a:t>demand decreases (b) if (</a:t>
                </a:r>
                <a:r>
                  <a:rPr lang="en-CA" sz="1400" i="1" dirty="0"/>
                  <a:t>i</a:t>
                </a:r>
                <a:r>
                  <a:rPr lang="en-CA" sz="1400" dirty="0"/>
                  <a:t>) </a:t>
                </a:r>
                <a:r>
                  <a:rPr lang="en-CA" sz="1400" i="1" dirty="0"/>
                  <a:t>I</a:t>
                </a:r>
                <a:r>
                  <a:rPr lang="en-CA" sz="1400" dirty="0"/>
                  <a:t> decreases and good </a:t>
                </a:r>
                <a:r>
                  <a:rPr lang="en-CA" sz="1400" i="1" dirty="0"/>
                  <a:t>X</a:t>
                </a:r>
                <a:r>
                  <a:rPr lang="en-CA" sz="1400" dirty="0"/>
                  <a:t> is normal, (</a:t>
                </a:r>
                <a:r>
                  <a:rPr lang="en-CA" sz="1400" i="1" dirty="0"/>
                  <a:t>ii</a:t>
                </a:r>
                <a:r>
                  <a:rPr lang="en-CA" sz="1400" dirty="0"/>
                  <a:t>) </a:t>
                </a:r>
                <a:r>
                  <a:rPr lang="en-CA" sz="1400" i="1" dirty="0"/>
                  <a:t>I</a:t>
                </a:r>
                <a:r>
                  <a:rPr lang="en-CA" sz="1400" dirty="0"/>
                  <a:t> increases and good </a:t>
                </a:r>
                <a:r>
                  <a:rPr lang="en-CA" sz="1400" i="1" dirty="0"/>
                  <a:t>X</a:t>
                </a:r>
                <a:r>
                  <a:rPr lang="en-CA" sz="1400" dirty="0"/>
                  <a:t> is inferior, (</a:t>
                </a:r>
                <a:r>
                  <a:rPr lang="en-CA" sz="1400" i="1" dirty="0"/>
                  <a:t>iii</a:t>
                </a:r>
                <a:r>
                  <a:rPr lang="en-CA" sz="1400" dirty="0"/>
                  <a:t>) preferences for good </a:t>
                </a:r>
                <a:r>
                  <a:rPr lang="en-CA" sz="1400" i="1" dirty="0"/>
                  <a:t>X</a:t>
                </a:r>
                <a:r>
                  <a:rPr lang="en-CA" sz="1400" dirty="0"/>
                  <a:t> decrease, (</a:t>
                </a:r>
                <a:r>
                  <a:rPr lang="en-CA" sz="1400" i="1" dirty="0"/>
                  <a:t>iv</a:t>
                </a:r>
                <a:r>
                  <a:rPr lang="en-CA" sz="1400" dirty="0"/>
                  <a:t>) </a:t>
                </a:r>
                <a14:m>
                  <m:oMath xmlns:m="http://schemas.openxmlformats.org/officeDocument/2006/math">
                    <m:sSub>
                      <m:sSubPr>
                        <m:ctrlPr>
                          <a:rPr lang="en-CA" sz="1400" i="1" smtClean="0">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oMath>
                </a14:m>
                <a:r>
                  <a:rPr lang="en-CA" sz="1400" dirty="0"/>
                  <a:t> increases and good </a:t>
                </a:r>
                <a:r>
                  <a:rPr lang="en-CA" sz="1400" i="1" dirty="0"/>
                  <a:t>Y</a:t>
                </a:r>
                <a:r>
                  <a:rPr lang="en-CA" sz="1400" dirty="0"/>
                  <a:t> is a complement; (</a:t>
                </a:r>
                <a:r>
                  <a:rPr lang="en-CA" sz="1400" i="1" dirty="0"/>
                  <a:t>v</a:t>
                </a:r>
                <a:r>
                  <a:rPr lang="en-CA" sz="1400" dirty="0"/>
                  <a:t>) </a:t>
                </a:r>
                <a14:m>
                  <m:oMath xmlns:m="http://schemas.openxmlformats.org/officeDocument/2006/math">
                    <m:sSub>
                      <m:sSubPr>
                        <m:ctrlPr>
                          <a:rPr lang="en-CA" sz="1400" i="1">
                            <a:latin typeface="Cambria Math" panose="02040503050406030204" pitchFamily="18" charset="0"/>
                          </a:rPr>
                        </m:ctrlPr>
                      </m:sSubPr>
                      <m:e>
                        <m:r>
                          <a:rPr lang="en-CA" sz="1400" i="1">
                            <a:latin typeface="Cambria Math" panose="02040503050406030204" pitchFamily="18" charset="0"/>
                          </a:rPr>
                          <m:t>𝑝</m:t>
                        </m:r>
                      </m:e>
                      <m:sub>
                        <m:r>
                          <a:rPr lang="en-CA" sz="1400" b="0" i="1" smtClean="0">
                            <a:latin typeface="Cambria Math" panose="02040503050406030204" pitchFamily="18" charset="0"/>
                          </a:rPr>
                          <m:t>𝑌</m:t>
                        </m:r>
                      </m:sub>
                    </m:sSub>
                  </m:oMath>
                </a14:m>
                <a:r>
                  <a:rPr lang="en-CA" sz="1400" dirty="0"/>
                  <a:t> decreases and good </a:t>
                </a:r>
                <a:r>
                  <a:rPr lang="en-CA" sz="1400" i="1" dirty="0"/>
                  <a:t>Y</a:t>
                </a:r>
                <a:r>
                  <a:rPr lang="en-CA" sz="1400" dirty="0"/>
                  <a:t> is a substitute</a:t>
                </a:r>
              </a:p>
              <a:p>
                <a:pPr>
                  <a:lnSpc>
                    <a:spcPct val="110000"/>
                  </a:lnSpc>
                  <a:spcBef>
                    <a:spcPts val="500"/>
                  </a:spcBef>
                </a:pPr>
                <a:endParaRPr lang="en-CA" sz="1600" dirty="0"/>
              </a:p>
              <a:p>
                <a:pPr>
                  <a:lnSpc>
                    <a:spcPct val="110000"/>
                  </a:lnSpc>
                  <a:spcBef>
                    <a:spcPts val="500"/>
                  </a:spcBef>
                </a:pPr>
                <a:endParaRPr lang="en-CA" sz="1600" dirty="0"/>
              </a:p>
              <a:p>
                <a:pPr>
                  <a:lnSpc>
                    <a:spcPct val="110000"/>
                  </a:lnSpc>
                  <a:spcBef>
                    <a:spcPts val="500"/>
                  </a:spcBef>
                </a:pPr>
                <a:endParaRPr lang="en-CA" sz="1600" dirty="0"/>
              </a:p>
              <a:p>
                <a:pPr>
                  <a:lnSpc>
                    <a:spcPct val="110000"/>
                  </a:lnSpc>
                  <a:spcBef>
                    <a:spcPts val="500"/>
                  </a:spcBef>
                </a:pPr>
                <a:endParaRPr lang="en-US" sz="1700" i="1"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78" name="Rectangle 7">
                <a:extLst>
                  <a:ext uri="{FF2B5EF4-FFF2-40B4-BE49-F238E27FC236}">
                    <a16:creationId xmlns:a16="http://schemas.microsoft.com/office/drawing/2014/main" id="{796D6BD9-1F0C-4A6D-B75F-BDCE0833C175}"/>
                  </a:ext>
                </a:extLst>
              </p:cNvPr>
              <p:cNvSpPr txBox="1">
                <a:spLocks noRot="1" noChangeAspect="1" noMove="1" noResize="1" noEditPoints="1" noAdjustHandles="1" noChangeArrowheads="1" noChangeShapeType="1" noTextEdit="1"/>
              </p:cNvSpPr>
              <p:nvPr/>
            </p:nvSpPr>
            <p:spPr>
              <a:xfrm>
                <a:off x="5400000" y="1620000"/>
                <a:ext cx="6120000" cy="4320000"/>
              </a:xfrm>
              <a:prstGeom prst="rect">
                <a:avLst/>
              </a:prstGeom>
              <a:blipFill>
                <a:blip r:embed="rId8"/>
                <a:stretch>
                  <a:fillRect l="-298" t="-423"/>
                </a:stretch>
              </a:blipFill>
              <a:ln w="12700">
                <a:solidFill>
                  <a:srgbClr val="2F2873"/>
                </a:solidFill>
              </a:ln>
            </p:spPr>
            <p:txBody>
              <a:bodyPr/>
              <a:lstStyle/>
              <a:p>
                <a:r>
                  <a:rPr lang="en-CA">
                    <a:noFill/>
                  </a:rPr>
                  <a:t> </a:t>
                </a:r>
              </a:p>
            </p:txBody>
          </p:sp>
        </mc:Fallback>
      </mc:AlternateContent>
      <p:sp>
        <p:nvSpPr>
          <p:cNvPr id="82" name="TextBox 81">
            <a:extLst>
              <a:ext uri="{FF2B5EF4-FFF2-40B4-BE49-F238E27FC236}">
                <a16:creationId xmlns:a16="http://schemas.microsoft.com/office/drawing/2014/main" id="{021F3262-BC41-45F0-8578-0EBBA1F0DFAE}"/>
              </a:ext>
            </a:extLst>
          </p:cNvPr>
          <p:cNvSpPr txBox="1"/>
          <p:nvPr/>
        </p:nvSpPr>
        <p:spPr>
          <a:xfrm>
            <a:off x="1405779" y="1666746"/>
            <a:ext cx="3451291" cy="307777"/>
          </a:xfrm>
          <a:custGeom>
            <a:avLst/>
            <a:gdLst>
              <a:gd name="connsiteX0" fmla="*/ 0 w 3451291"/>
              <a:gd name="connsiteY0" fmla="*/ 0 h 307777"/>
              <a:gd name="connsiteX1" fmla="*/ 506189 w 3451291"/>
              <a:gd name="connsiteY1" fmla="*/ 0 h 307777"/>
              <a:gd name="connsiteX2" fmla="*/ 1115917 w 3451291"/>
              <a:gd name="connsiteY2" fmla="*/ 0 h 307777"/>
              <a:gd name="connsiteX3" fmla="*/ 1691133 w 3451291"/>
              <a:gd name="connsiteY3" fmla="*/ 0 h 307777"/>
              <a:gd name="connsiteX4" fmla="*/ 2231835 w 3451291"/>
              <a:gd name="connsiteY4" fmla="*/ 0 h 307777"/>
              <a:gd name="connsiteX5" fmla="*/ 2703511 w 3451291"/>
              <a:gd name="connsiteY5" fmla="*/ 0 h 307777"/>
              <a:gd name="connsiteX6" fmla="*/ 3451291 w 3451291"/>
              <a:gd name="connsiteY6" fmla="*/ 0 h 307777"/>
              <a:gd name="connsiteX7" fmla="*/ 3451291 w 3451291"/>
              <a:gd name="connsiteY7" fmla="*/ 307777 h 307777"/>
              <a:gd name="connsiteX8" fmla="*/ 2910589 w 3451291"/>
              <a:gd name="connsiteY8" fmla="*/ 307777 h 307777"/>
              <a:gd name="connsiteX9" fmla="*/ 2438912 w 3451291"/>
              <a:gd name="connsiteY9" fmla="*/ 307777 h 307777"/>
              <a:gd name="connsiteX10" fmla="*/ 1932723 w 3451291"/>
              <a:gd name="connsiteY10" fmla="*/ 307777 h 307777"/>
              <a:gd name="connsiteX11" fmla="*/ 1426534 w 3451291"/>
              <a:gd name="connsiteY11" fmla="*/ 307777 h 307777"/>
              <a:gd name="connsiteX12" fmla="*/ 782293 w 3451291"/>
              <a:gd name="connsiteY12" fmla="*/ 307777 h 307777"/>
              <a:gd name="connsiteX13" fmla="*/ 0 w 3451291"/>
              <a:gd name="connsiteY13" fmla="*/ 307777 h 307777"/>
              <a:gd name="connsiteX14" fmla="*/ 0 w 3451291"/>
              <a:gd name="connsiteY14" fmla="*/ 0 h 307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51291" h="307777" extrusionOk="0">
                <a:moveTo>
                  <a:pt x="0" y="0"/>
                </a:moveTo>
                <a:cubicBezTo>
                  <a:pt x="223365" y="-3502"/>
                  <a:pt x="359676" y="57797"/>
                  <a:pt x="506189" y="0"/>
                </a:cubicBezTo>
                <a:cubicBezTo>
                  <a:pt x="652702" y="-57797"/>
                  <a:pt x="975200" y="28107"/>
                  <a:pt x="1115917" y="0"/>
                </a:cubicBezTo>
                <a:cubicBezTo>
                  <a:pt x="1256634" y="-28107"/>
                  <a:pt x="1452479" y="58817"/>
                  <a:pt x="1691133" y="0"/>
                </a:cubicBezTo>
                <a:cubicBezTo>
                  <a:pt x="1929787" y="-58817"/>
                  <a:pt x="2031714" y="58787"/>
                  <a:pt x="2231835" y="0"/>
                </a:cubicBezTo>
                <a:cubicBezTo>
                  <a:pt x="2431956" y="-58787"/>
                  <a:pt x="2555569" y="35858"/>
                  <a:pt x="2703511" y="0"/>
                </a:cubicBezTo>
                <a:cubicBezTo>
                  <a:pt x="2851453" y="-35858"/>
                  <a:pt x="3080250" y="18868"/>
                  <a:pt x="3451291" y="0"/>
                </a:cubicBezTo>
                <a:cubicBezTo>
                  <a:pt x="3457152" y="122298"/>
                  <a:pt x="3440248" y="199900"/>
                  <a:pt x="3451291" y="307777"/>
                </a:cubicBezTo>
                <a:cubicBezTo>
                  <a:pt x="3290376" y="316988"/>
                  <a:pt x="3178540" y="266236"/>
                  <a:pt x="2910589" y="307777"/>
                </a:cubicBezTo>
                <a:cubicBezTo>
                  <a:pt x="2642638" y="349318"/>
                  <a:pt x="2597688" y="299792"/>
                  <a:pt x="2438912" y="307777"/>
                </a:cubicBezTo>
                <a:cubicBezTo>
                  <a:pt x="2280136" y="315762"/>
                  <a:pt x="2073263" y="293204"/>
                  <a:pt x="1932723" y="307777"/>
                </a:cubicBezTo>
                <a:cubicBezTo>
                  <a:pt x="1792183" y="322350"/>
                  <a:pt x="1569142" y="293132"/>
                  <a:pt x="1426534" y="307777"/>
                </a:cubicBezTo>
                <a:cubicBezTo>
                  <a:pt x="1283926" y="322422"/>
                  <a:pt x="1018768" y="291334"/>
                  <a:pt x="782293" y="307777"/>
                </a:cubicBezTo>
                <a:cubicBezTo>
                  <a:pt x="545818" y="324220"/>
                  <a:pt x="319231" y="214736"/>
                  <a:pt x="0" y="307777"/>
                </a:cubicBezTo>
                <a:cubicBezTo>
                  <a:pt x="-36074" y="210066"/>
                  <a:pt x="34789" y="93434"/>
                  <a:pt x="0" y="0"/>
                </a:cubicBezTo>
                <a:close/>
              </a:path>
            </a:pathLst>
          </a:custGeom>
          <a:noFill/>
          <a:ln w="19050" cap="flat" cmpd="tri">
            <a:solidFill>
              <a:srgbClr val="292B83"/>
            </a:solidFill>
            <a:extLst>
              <a:ext uri="{C807C97D-BFC1-408E-A445-0C87EB9F89A2}">
                <ask:lineSketchStyleProps xmlns:ask="http://schemas.microsoft.com/office/drawing/2018/sketchyshapes" sd="1011431495">
                  <a:prstGeom prst="rect">
                    <a:avLst/>
                  </a:prstGeom>
                  <ask:type>
                    <ask:lineSketchScribble/>
                  </ask:type>
                </ask:lineSketchStyleProps>
              </a:ext>
            </a:extLst>
          </a:ln>
        </p:spPr>
        <p:txBody>
          <a:bodyPr wrap="square">
            <a:spAutoFit/>
          </a:bodyPr>
          <a:lstStyle/>
          <a:p>
            <a:pPr algn="ctr"/>
            <a:r>
              <a:rPr lang="en-CA" sz="1400" dirty="0"/>
              <a:t>Rightward and Leftward Shifts of Curve</a:t>
            </a:r>
          </a:p>
        </p:txBody>
      </p:sp>
      <p:sp>
        <p:nvSpPr>
          <p:cNvPr id="43" name="TextBox 42">
            <a:extLst>
              <a:ext uri="{FF2B5EF4-FFF2-40B4-BE49-F238E27FC236}">
                <a16:creationId xmlns:a16="http://schemas.microsoft.com/office/drawing/2014/main" id="{510F2C45-7615-4878-8E88-464AE4374100}"/>
              </a:ext>
            </a:extLst>
          </p:cNvPr>
          <p:cNvSpPr txBox="1"/>
          <p:nvPr/>
        </p:nvSpPr>
        <p:spPr>
          <a:xfrm>
            <a:off x="767871" y="2559037"/>
            <a:ext cx="414181" cy="307777"/>
          </a:xfrm>
          <a:prstGeom prst="rect">
            <a:avLst/>
          </a:prstGeom>
          <a:noFill/>
        </p:spPr>
        <p:txBody>
          <a:bodyPr wrap="square" rtlCol="0">
            <a:spAutoFit/>
          </a:bodyPr>
          <a:lstStyle/>
          <a:p>
            <a:pPr algn="ctr"/>
            <a:r>
              <a:rPr lang="en-CA" sz="1400" dirty="0"/>
              <a:t>(a)</a:t>
            </a:r>
          </a:p>
        </p:txBody>
      </p:sp>
      <p:sp>
        <p:nvSpPr>
          <p:cNvPr id="84" name="TextBox 83">
            <a:extLst>
              <a:ext uri="{FF2B5EF4-FFF2-40B4-BE49-F238E27FC236}">
                <a16:creationId xmlns:a16="http://schemas.microsoft.com/office/drawing/2014/main" id="{2E4D5C8D-D99C-4B2F-9F73-BA25985487A7}"/>
              </a:ext>
            </a:extLst>
          </p:cNvPr>
          <p:cNvSpPr txBox="1"/>
          <p:nvPr/>
        </p:nvSpPr>
        <p:spPr>
          <a:xfrm>
            <a:off x="3042587" y="2568662"/>
            <a:ext cx="414181" cy="307777"/>
          </a:xfrm>
          <a:prstGeom prst="rect">
            <a:avLst/>
          </a:prstGeom>
          <a:noFill/>
        </p:spPr>
        <p:txBody>
          <a:bodyPr wrap="square" rtlCol="0">
            <a:spAutoFit/>
          </a:bodyPr>
          <a:lstStyle/>
          <a:p>
            <a:pPr algn="ctr"/>
            <a:r>
              <a:rPr lang="en-CA" sz="1400" dirty="0"/>
              <a:t>(b)</a:t>
            </a:r>
          </a:p>
        </p:txBody>
      </p:sp>
      <p:sp>
        <p:nvSpPr>
          <p:cNvPr id="85" name="TextBox 84">
            <a:extLst>
              <a:ext uri="{FF2B5EF4-FFF2-40B4-BE49-F238E27FC236}">
                <a16:creationId xmlns:a16="http://schemas.microsoft.com/office/drawing/2014/main" id="{442A0CE1-EEF9-4D81-BC27-C0C38C2E99E7}"/>
              </a:ext>
            </a:extLst>
          </p:cNvPr>
          <p:cNvSpPr txBox="1"/>
          <p:nvPr/>
        </p:nvSpPr>
        <p:spPr>
          <a:xfrm>
            <a:off x="3053720" y="4824262"/>
            <a:ext cx="414181" cy="307777"/>
          </a:xfrm>
          <a:prstGeom prst="rect">
            <a:avLst/>
          </a:prstGeom>
          <a:noFill/>
        </p:spPr>
        <p:txBody>
          <a:bodyPr wrap="square" rtlCol="0">
            <a:spAutoFit/>
          </a:bodyPr>
          <a:lstStyle/>
          <a:p>
            <a:pPr algn="ctr"/>
            <a:r>
              <a:rPr lang="en-CA" sz="1400" dirty="0"/>
              <a:t>(d)</a:t>
            </a:r>
          </a:p>
        </p:txBody>
      </p:sp>
      <p:sp>
        <p:nvSpPr>
          <p:cNvPr id="86" name="TextBox 85">
            <a:extLst>
              <a:ext uri="{FF2B5EF4-FFF2-40B4-BE49-F238E27FC236}">
                <a16:creationId xmlns:a16="http://schemas.microsoft.com/office/drawing/2014/main" id="{65210944-AD7F-43AC-AC9F-9F4888508E35}"/>
              </a:ext>
            </a:extLst>
          </p:cNvPr>
          <p:cNvSpPr txBox="1"/>
          <p:nvPr/>
        </p:nvSpPr>
        <p:spPr>
          <a:xfrm>
            <a:off x="782366" y="4822894"/>
            <a:ext cx="414181" cy="307777"/>
          </a:xfrm>
          <a:prstGeom prst="rect">
            <a:avLst/>
          </a:prstGeom>
          <a:noFill/>
        </p:spPr>
        <p:txBody>
          <a:bodyPr wrap="square" rtlCol="0">
            <a:spAutoFit/>
          </a:bodyPr>
          <a:lstStyle/>
          <a:p>
            <a:pPr algn="ctr"/>
            <a:r>
              <a:rPr lang="en-CA" sz="1400" dirty="0"/>
              <a:t>(c)</a:t>
            </a:r>
          </a:p>
        </p:txBody>
      </p:sp>
      <p:sp>
        <p:nvSpPr>
          <p:cNvPr id="87" name="TextBox 86">
            <a:extLst>
              <a:ext uri="{FF2B5EF4-FFF2-40B4-BE49-F238E27FC236}">
                <a16:creationId xmlns:a16="http://schemas.microsoft.com/office/drawing/2014/main" id="{43433305-559A-4056-96C4-82AF2C92D0F5}"/>
              </a:ext>
            </a:extLst>
          </p:cNvPr>
          <p:cNvSpPr txBox="1"/>
          <p:nvPr/>
        </p:nvSpPr>
        <p:spPr>
          <a:xfrm>
            <a:off x="1405778" y="3940238"/>
            <a:ext cx="3451291" cy="307777"/>
          </a:xfrm>
          <a:custGeom>
            <a:avLst/>
            <a:gdLst>
              <a:gd name="connsiteX0" fmla="*/ 0 w 3451291"/>
              <a:gd name="connsiteY0" fmla="*/ 0 h 307777"/>
              <a:gd name="connsiteX1" fmla="*/ 506189 w 3451291"/>
              <a:gd name="connsiteY1" fmla="*/ 0 h 307777"/>
              <a:gd name="connsiteX2" fmla="*/ 1115917 w 3451291"/>
              <a:gd name="connsiteY2" fmla="*/ 0 h 307777"/>
              <a:gd name="connsiteX3" fmla="*/ 1691133 w 3451291"/>
              <a:gd name="connsiteY3" fmla="*/ 0 h 307777"/>
              <a:gd name="connsiteX4" fmla="*/ 2231835 w 3451291"/>
              <a:gd name="connsiteY4" fmla="*/ 0 h 307777"/>
              <a:gd name="connsiteX5" fmla="*/ 2703511 w 3451291"/>
              <a:gd name="connsiteY5" fmla="*/ 0 h 307777"/>
              <a:gd name="connsiteX6" fmla="*/ 3451291 w 3451291"/>
              <a:gd name="connsiteY6" fmla="*/ 0 h 307777"/>
              <a:gd name="connsiteX7" fmla="*/ 3451291 w 3451291"/>
              <a:gd name="connsiteY7" fmla="*/ 307777 h 307777"/>
              <a:gd name="connsiteX8" fmla="*/ 2910589 w 3451291"/>
              <a:gd name="connsiteY8" fmla="*/ 307777 h 307777"/>
              <a:gd name="connsiteX9" fmla="*/ 2438912 w 3451291"/>
              <a:gd name="connsiteY9" fmla="*/ 307777 h 307777"/>
              <a:gd name="connsiteX10" fmla="*/ 1932723 w 3451291"/>
              <a:gd name="connsiteY10" fmla="*/ 307777 h 307777"/>
              <a:gd name="connsiteX11" fmla="*/ 1426534 w 3451291"/>
              <a:gd name="connsiteY11" fmla="*/ 307777 h 307777"/>
              <a:gd name="connsiteX12" fmla="*/ 782293 w 3451291"/>
              <a:gd name="connsiteY12" fmla="*/ 307777 h 307777"/>
              <a:gd name="connsiteX13" fmla="*/ 0 w 3451291"/>
              <a:gd name="connsiteY13" fmla="*/ 307777 h 307777"/>
              <a:gd name="connsiteX14" fmla="*/ 0 w 3451291"/>
              <a:gd name="connsiteY14" fmla="*/ 0 h 307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51291" h="307777" extrusionOk="0">
                <a:moveTo>
                  <a:pt x="0" y="0"/>
                </a:moveTo>
                <a:cubicBezTo>
                  <a:pt x="223365" y="-3502"/>
                  <a:pt x="359676" y="57797"/>
                  <a:pt x="506189" y="0"/>
                </a:cubicBezTo>
                <a:cubicBezTo>
                  <a:pt x="652702" y="-57797"/>
                  <a:pt x="975200" y="28107"/>
                  <a:pt x="1115917" y="0"/>
                </a:cubicBezTo>
                <a:cubicBezTo>
                  <a:pt x="1256634" y="-28107"/>
                  <a:pt x="1452479" y="58817"/>
                  <a:pt x="1691133" y="0"/>
                </a:cubicBezTo>
                <a:cubicBezTo>
                  <a:pt x="1929787" y="-58817"/>
                  <a:pt x="2031714" y="58787"/>
                  <a:pt x="2231835" y="0"/>
                </a:cubicBezTo>
                <a:cubicBezTo>
                  <a:pt x="2431956" y="-58787"/>
                  <a:pt x="2555569" y="35858"/>
                  <a:pt x="2703511" y="0"/>
                </a:cubicBezTo>
                <a:cubicBezTo>
                  <a:pt x="2851453" y="-35858"/>
                  <a:pt x="3080250" y="18868"/>
                  <a:pt x="3451291" y="0"/>
                </a:cubicBezTo>
                <a:cubicBezTo>
                  <a:pt x="3457152" y="122298"/>
                  <a:pt x="3440248" y="199900"/>
                  <a:pt x="3451291" y="307777"/>
                </a:cubicBezTo>
                <a:cubicBezTo>
                  <a:pt x="3290376" y="316988"/>
                  <a:pt x="3178540" y="266236"/>
                  <a:pt x="2910589" y="307777"/>
                </a:cubicBezTo>
                <a:cubicBezTo>
                  <a:pt x="2642638" y="349318"/>
                  <a:pt x="2597688" y="299792"/>
                  <a:pt x="2438912" y="307777"/>
                </a:cubicBezTo>
                <a:cubicBezTo>
                  <a:pt x="2280136" y="315762"/>
                  <a:pt x="2073263" y="293204"/>
                  <a:pt x="1932723" y="307777"/>
                </a:cubicBezTo>
                <a:cubicBezTo>
                  <a:pt x="1792183" y="322350"/>
                  <a:pt x="1569142" y="293132"/>
                  <a:pt x="1426534" y="307777"/>
                </a:cubicBezTo>
                <a:cubicBezTo>
                  <a:pt x="1283926" y="322422"/>
                  <a:pt x="1018768" y="291334"/>
                  <a:pt x="782293" y="307777"/>
                </a:cubicBezTo>
                <a:cubicBezTo>
                  <a:pt x="545818" y="324220"/>
                  <a:pt x="319231" y="214736"/>
                  <a:pt x="0" y="307777"/>
                </a:cubicBezTo>
                <a:cubicBezTo>
                  <a:pt x="-36074" y="210066"/>
                  <a:pt x="34789" y="93434"/>
                  <a:pt x="0" y="0"/>
                </a:cubicBezTo>
                <a:close/>
              </a:path>
            </a:pathLst>
          </a:custGeom>
          <a:noFill/>
          <a:ln w="19050" cap="flat" cmpd="tri">
            <a:solidFill>
              <a:srgbClr val="292B83"/>
            </a:solidFill>
            <a:extLst>
              <a:ext uri="{C807C97D-BFC1-408E-A445-0C87EB9F89A2}">
                <ask:lineSketchStyleProps xmlns:ask="http://schemas.microsoft.com/office/drawing/2018/sketchyshapes" sd="1011431495">
                  <a:prstGeom prst="rect">
                    <a:avLst/>
                  </a:prstGeom>
                  <ask:type>
                    <ask:lineSketchScribble/>
                  </ask:type>
                </ask:lineSketchStyleProps>
              </a:ext>
            </a:extLst>
          </a:ln>
        </p:spPr>
        <p:txBody>
          <a:bodyPr wrap="square">
            <a:spAutoFit/>
          </a:bodyPr>
          <a:lstStyle/>
          <a:p>
            <a:pPr algn="ctr"/>
            <a:r>
              <a:rPr lang="en-CA" sz="1400" dirty="0"/>
              <a:t>Up and Down Movements along Curve</a:t>
            </a:r>
          </a:p>
        </p:txBody>
      </p:sp>
      <p:sp>
        <p:nvSpPr>
          <p:cNvPr id="42" name="Slide Number Placeholder 5">
            <a:extLst>
              <a:ext uri="{FF2B5EF4-FFF2-40B4-BE49-F238E27FC236}">
                <a16:creationId xmlns:a16="http://schemas.microsoft.com/office/drawing/2014/main" id="{627F778E-53F4-46C9-8BA4-C2F384DFA191}"/>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67</a:t>
            </a:fld>
            <a:endParaRPr lang="en-US" dirty="0"/>
          </a:p>
        </p:txBody>
      </p:sp>
    </p:spTree>
    <p:extLst>
      <p:ext uri="{BB962C8B-B14F-4D97-AF65-F5344CB8AC3E}">
        <p14:creationId xmlns:p14="http://schemas.microsoft.com/office/powerpoint/2010/main" val="36823071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Changes in Preferences – 1</a:t>
            </a: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68</a:t>
            </a:fld>
            <a:endParaRPr lang="en-US" dirty="0"/>
          </a:p>
        </p:txBody>
      </p: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680000" cy="4320000"/>
              </a:xfrm>
              <a:prstGeom prst="rect">
                <a:avLst/>
              </a:prstGeom>
              <a:ln w="12700">
                <a:solidFill>
                  <a:srgbClr val="2F2873"/>
                </a:solidFill>
              </a:ln>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pPr>
                <a:r>
                  <a:rPr lang="en-CA" sz="1700" dirty="0">
                    <a:latin typeface="PT Serif" panose="020A0603040505020204" pitchFamily="18" charset="0"/>
                  </a:rPr>
                  <a:t>Indifference curves describe preferences: if preferences change, indifference curves change, becoming steeper if preferences for good </a:t>
                </a:r>
                <a:r>
                  <a:rPr lang="en-CA" sz="1700" i="1" dirty="0">
                    <a:latin typeface="PT Serif" panose="020A0603040505020204" pitchFamily="18" charset="0"/>
                  </a:rPr>
                  <a:t>X</a:t>
                </a:r>
                <a:r>
                  <a:rPr lang="en-CA" sz="1700" dirty="0">
                    <a:latin typeface="PT Serif" panose="020A0603040505020204" pitchFamily="18" charset="0"/>
                  </a:rPr>
                  <a:t> strengthen and flatter if preferences for good </a:t>
                </a:r>
                <a:r>
                  <a:rPr lang="en-CA" sz="1700" i="1" dirty="0">
                    <a:latin typeface="PT Serif" panose="020A0603040505020204" pitchFamily="18" charset="0"/>
                  </a:rPr>
                  <a:t>X</a:t>
                </a:r>
                <a:r>
                  <a:rPr lang="en-CA" sz="1700" dirty="0">
                    <a:latin typeface="PT Serif" panose="020A0603040505020204" pitchFamily="18" charset="0"/>
                  </a:rPr>
                  <a:t> weaken; for a given level of good </a:t>
                </a:r>
                <a:r>
                  <a:rPr lang="en-CA" sz="1700" i="1" dirty="0">
                    <a:latin typeface="PT Serif" panose="020A0603040505020204" pitchFamily="18" charset="0"/>
                  </a:rPr>
                  <a:t>X</a:t>
                </a:r>
                <a:r>
                  <a:rPr lang="en-CA" sz="1700" dirty="0">
                    <a:latin typeface="PT Serif" panose="020A0603040505020204" pitchFamily="18" charset="0"/>
                  </a:rPr>
                  <a:t> (e.g., </a:t>
                </a:r>
                <a14:m>
                  <m:oMath xmlns:m="http://schemas.openxmlformats.org/officeDocument/2006/math">
                    <m:sSub>
                      <m:sSubPr>
                        <m:ctrlPr>
                          <a:rPr lang="en-CA" sz="1700" b="0" i="1" smtClean="0">
                            <a:latin typeface="Cambria Math" panose="02040503050406030204" pitchFamily="18" charset="0"/>
                          </a:rPr>
                        </m:ctrlPr>
                      </m:sSubPr>
                      <m:e>
                        <m:r>
                          <a:rPr lang="en-CA" sz="1700" b="0" i="1" smtClean="0">
                            <a:latin typeface="Cambria Math" panose="02040503050406030204" pitchFamily="18" charset="0"/>
                          </a:rPr>
                          <m:t>𝑋</m:t>
                        </m:r>
                      </m:e>
                      <m:sub>
                        <m:r>
                          <a:rPr lang="en-CA" sz="1700" b="0" i="1" smtClean="0">
                            <a:latin typeface="Cambria Math" panose="02040503050406030204" pitchFamily="18" charset="0"/>
                          </a:rPr>
                          <m:t>𝐴</m:t>
                        </m:r>
                      </m:sub>
                    </m:sSub>
                  </m:oMath>
                </a14:m>
                <a:r>
                  <a:rPr lang="en-CA" sz="1700" dirty="0">
                    <a:latin typeface="PT Serif" panose="020A0603040505020204" pitchFamily="18" charset="0"/>
                  </a:rPr>
                  <a:t>),</a:t>
                </a:r>
                <a:endParaRPr lang="en-CA" sz="1700" i="1" dirty="0">
                  <a:latin typeface="PT Serif" panose="020A0603040505020204" pitchFamily="18" charset="0"/>
                </a:endParaRPr>
              </a:p>
              <a:p>
                <a:pPr lvl="1">
                  <a:lnSpc>
                    <a:spcPct val="100000"/>
                  </a:lnSpc>
                </a:pPr>
                <a:r>
                  <a:rPr lang="en-CA" sz="1500" dirty="0">
                    <a:latin typeface="PT Serif" panose="020A0603040505020204" pitchFamily="18" charset="0"/>
                  </a:rPr>
                  <a:t>larger </a:t>
                </a:r>
                <a:r>
                  <a:rPr lang="en-CA" sz="1500" i="1" dirty="0">
                    <a:latin typeface="PT Serif" panose="020A0603040505020204" pitchFamily="18" charset="0"/>
                  </a:rPr>
                  <a:t>MRS</a:t>
                </a:r>
                <a:r>
                  <a:rPr lang="en-CA" sz="1500" dirty="0">
                    <a:latin typeface="PT Serif" panose="020A0603040505020204" pitchFamily="18" charset="0"/>
                  </a:rPr>
                  <a:t> means that a consumer is willing to trade more of good </a:t>
                </a:r>
                <a:r>
                  <a:rPr lang="en-CA" sz="1500" i="1" dirty="0">
                    <a:latin typeface="PT Serif" panose="020A0603040505020204" pitchFamily="18" charset="0"/>
                  </a:rPr>
                  <a:t>Y</a:t>
                </a:r>
                <a:r>
                  <a:rPr lang="en-CA" sz="1500" dirty="0">
                    <a:latin typeface="PT Serif" panose="020A0603040505020204" pitchFamily="18" charset="0"/>
                  </a:rPr>
                  <a:t> for a given increase in good </a:t>
                </a:r>
                <a:r>
                  <a:rPr lang="en-CA" sz="1500" i="1" dirty="0">
                    <a:latin typeface="PT Serif" panose="020A0603040505020204" pitchFamily="18" charset="0"/>
                  </a:rPr>
                  <a:t>X</a:t>
                </a:r>
                <a:r>
                  <a:rPr lang="en-CA" sz="1500" dirty="0">
                    <a:latin typeface="PT Serif" panose="020A0603040505020204" pitchFamily="18" charset="0"/>
                  </a:rPr>
                  <a:t>, and preferences for good </a:t>
                </a:r>
                <a:r>
                  <a:rPr lang="en-CA" sz="1500" i="1" dirty="0">
                    <a:latin typeface="PT Serif" panose="020A0603040505020204" pitchFamily="18" charset="0"/>
                  </a:rPr>
                  <a:t>X</a:t>
                </a:r>
                <a:r>
                  <a:rPr lang="en-CA" sz="1500" dirty="0">
                    <a:latin typeface="PT Serif" panose="020A0603040505020204" pitchFamily="18" charset="0"/>
                  </a:rPr>
                  <a:t> are thus stronger (e.g., </a:t>
                </a:r>
                <a14:m>
                  <m:oMath xmlns:m="http://schemas.openxmlformats.org/officeDocument/2006/math">
                    <m:sSup>
                      <m:sSupPr>
                        <m:ctrlPr>
                          <a:rPr lang="en-CA" sz="1500" i="1">
                            <a:latin typeface="Cambria Math" panose="02040503050406030204" pitchFamily="18" charset="0"/>
                          </a:rPr>
                        </m:ctrlPr>
                      </m:sSupPr>
                      <m:e>
                        <m:r>
                          <a:rPr lang="en-CA" sz="1500" i="1">
                            <a:latin typeface="Cambria Math" panose="02040503050406030204" pitchFamily="18" charset="0"/>
                          </a:rPr>
                          <m:t>𝑀𝑅𝑆</m:t>
                        </m:r>
                      </m:e>
                      <m:sup>
                        <m:r>
                          <a:rPr lang="en-CA" sz="1500" i="1">
                            <a:latin typeface="Cambria Math" panose="02040503050406030204" pitchFamily="18" charset="0"/>
                          </a:rPr>
                          <m:t>𝐴</m:t>
                        </m:r>
                      </m:sup>
                    </m:sSup>
                    <m:r>
                      <a:rPr lang="en-CA" sz="1500">
                        <a:latin typeface="Cambria Math" panose="02040503050406030204" pitchFamily="18" charset="0"/>
                      </a:rPr>
                      <m:t> </m:t>
                    </m:r>
                    <m:r>
                      <m:rPr>
                        <m:sty m:val="p"/>
                      </m:rPr>
                      <a:rPr lang="en-CA" sz="1500">
                        <a:latin typeface="Cambria Math" panose="02040503050406030204" pitchFamily="18" charset="0"/>
                      </a:rPr>
                      <m:t>of</m:t>
                    </m:r>
                    <m:r>
                      <a:rPr lang="en-CA" sz="1500" b="0" i="0" smtClean="0">
                        <a:latin typeface="Cambria Math" panose="02040503050406030204" pitchFamily="18" charset="0"/>
                      </a:rPr>
                      <m:t> </m:t>
                    </m:r>
                    <m:sSub>
                      <m:sSubPr>
                        <m:ctrlPr>
                          <a:rPr lang="en-CA" sz="1500" i="1">
                            <a:latin typeface="Cambria Math" panose="02040503050406030204" pitchFamily="18" charset="0"/>
                          </a:rPr>
                        </m:ctrlPr>
                      </m:sSubPr>
                      <m:e>
                        <m:acc>
                          <m:accPr>
                            <m:chr m:val="̂"/>
                            <m:ctrlPr>
                              <a:rPr lang="en-CA" sz="1500" i="1">
                                <a:latin typeface="Cambria Math" panose="02040503050406030204" pitchFamily="18" charset="0"/>
                              </a:rPr>
                            </m:ctrlPr>
                          </m:accPr>
                          <m:e>
                            <m:r>
                              <a:rPr lang="en-CA" sz="1500" i="1">
                                <a:latin typeface="Cambria Math" panose="02040503050406030204" pitchFamily="18" charset="0"/>
                              </a:rPr>
                              <m:t>𝑈</m:t>
                            </m:r>
                          </m:e>
                        </m:acc>
                      </m:e>
                      <m:sub>
                        <m:r>
                          <a:rPr lang="en-CA" sz="1500" i="1">
                            <a:latin typeface="Cambria Math" panose="02040503050406030204" pitchFamily="18" charset="0"/>
                          </a:rPr>
                          <m:t>1</m:t>
                        </m:r>
                      </m:sub>
                    </m:sSub>
                    <m:r>
                      <a:rPr lang="en-CA" sz="1500" b="0" i="1" smtClean="0">
                        <a:latin typeface="Cambria Math" panose="02040503050406030204" pitchFamily="18" charset="0"/>
                      </a:rPr>
                      <m:t>&gt;</m:t>
                    </m:r>
                    <m:sSup>
                      <m:sSupPr>
                        <m:ctrlPr>
                          <a:rPr lang="en-CA" sz="1500" i="1">
                            <a:latin typeface="Cambria Math" panose="02040503050406030204" pitchFamily="18" charset="0"/>
                          </a:rPr>
                        </m:ctrlPr>
                      </m:sSupPr>
                      <m:e>
                        <m:r>
                          <a:rPr lang="en-CA" sz="1500" i="1">
                            <a:latin typeface="Cambria Math" panose="02040503050406030204" pitchFamily="18" charset="0"/>
                          </a:rPr>
                          <m:t>𝑀𝑅𝑆</m:t>
                        </m:r>
                      </m:e>
                      <m:sup>
                        <m:r>
                          <a:rPr lang="en-CA" sz="1500" i="1">
                            <a:latin typeface="Cambria Math" panose="02040503050406030204" pitchFamily="18" charset="0"/>
                          </a:rPr>
                          <m:t>𝐴</m:t>
                        </m:r>
                      </m:sup>
                    </m:sSup>
                    <m:r>
                      <a:rPr lang="en-CA" sz="1500">
                        <a:latin typeface="Cambria Math" panose="02040503050406030204" pitchFamily="18" charset="0"/>
                      </a:rPr>
                      <m:t> </m:t>
                    </m:r>
                    <m:r>
                      <m:rPr>
                        <m:sty m:val="p"/>
                      </m:rPr>
                      <a:rPr lang="en-CA" sz="1500">
                        <a:latin typeface="Cambria Math" panose="02040503050406030204" pitchFamily="18" charset="0"/>
                      </a:rPr>
                      <m:t>of</m:t>
                    </m:r>
                    <m:r>
                      <a:rPr lang="en-CA" sz="1500">
                        <a:latin typeface="Cambria Math" panose="02040503050406030204" pitchFamily="18" charset="0"/>
                      </a:rPr>
                      <m:t> </m:t>
                    </m:r>
                    <m:sSub>
                      <m:sSubPr>
                        <m:ctrlPr>
                          <a:rPr lang="en-CA" sz="1500" i="1">
                            <a:latin typeface="Cambria Math" panose="02040503050406030204" pitchFamily="18" charset="0"/>
                          </a:rPr>
                        </m:ctrlPr>
                      </m:sSubPr>
                      <m:e>
                        <m:r>
                          <a:rPr lang="en-CA" sz="1500" b="0" i="1" smtClean="0">
                            <a:latin typeface="Cambria Math" panose="02040503050406030204" pitchFamily="18" charset="0"/>
                          </a:rPr>
                          <m:t>𝑈</m:t>
                        </m:r>
                      </m:e>
                      <m:sub>
                        <m:r>
                          <a:rPr lang="en-CA" sz="1500" i="1">
                            <a:latin typeface="Cambria Math" panose="02040503050406030204" pitchFamily="18" charset="0"/>
                          </a:rPr>
                          <m:t>1</m:t>
                        </m:r>
                      </m:sub>
                    </m:sSub>
                  </m:oMath>
                </a14:m>
                <a:r>
                  <a:rPr lang="en-CA" sz="1500" dirty="0">
                    <a:latin typeface="PT Serif" panose="020A0603040505020204" pitchFamily="18" charset="0"/>
                  </a:rPr>
                  <a:t>)</a:t>
                </a:r>
              </a:p>
              <a:p>
                <a:pPr lvl="1">
                  <a:lnSpc>
                    <a:spcPct val="100000"/>
                  </a:lnSpc>
                </a:pPr>
                <a:r>
                  <a:rPr lang="en-CA" sz="1500" dirty="0">
                    <a:latin typeface="PT Serif" panose="020A0603040505020204" pitchFamily="18" charset="0"/>
                  </a:rPr>
                  <a:t>lower </a:t>
                </a:r>
                <a:r>
                  <a:rPr lang="en-CA" sz="1500" i="1" dirty="0">
                    <a:latin typeface="PT Serif" panose="020A0603040505020204" pitchFamily="18" charset="0"/>
                  </a:rPr>
                  <a:t>MRS</a:t>
                </a:r>
                <a:r>
                  <a:rPr lang="en-CA" sz="1500" dirty="0">
                    <a:latin typeface="PT Serif" panose="020A0603040505020204" pitchFamily="18" charset="0"/>
                  </a:rPr>
                  <a:t> means that a consumer is willing to trade less of good </a:t>
                </a:r>
                <a:r>
                  <a:rPr lang="en-CA" sz="1500" i="1" dirty="0">
                    <a:latin typeface="PT Serif" panose="020A0603040505020204" pitchFamily="18" charset="0"/>
                  </a:rPr>
                  <a:t>Y</a:t>
                </a:r>
                <a:r>
                  <a:rPr lang="en-CA" sz="1500" dirty="0">
                    <a:latin typeface="PT Serif" panose="020A0603040505020204" pitchFamily="18" charset="0"/>
                  </a:rPr>
                  <a:t> for a given increase in good </a:t>
                </a:r>
                <a:r>
                  <a:rPr lang="en-CA" sz="1500" i="1" dirty="0">
                    <a:latin typeface="PT Serif" panose="020A0603040505020204" pitchFamily="18" charset="0"/>
                  </a:rPr>
                  <a:t>X</a:t>
                </a:r>
                <a:r>
                  <a:rPr lang="en-CA" sz="1500" dirty="0">
                    <a:latin typeface="PT Serif" panose="020A0603040505020204" pitchFamily="18" charset="0"/>
                  </a:rPr>
                  <a:t>, and preferences for good </a:t>
                </a:r>
                <a:r>
                  <a:rPr lang="en-CA" sz="1500" i="1" dirty="0">
                    <a:latin typeface="PT Serif" panose="020A0603040505020204" pitchFamily="18" charset="0"/>
                  </a:rPr>
                  <a:t>X</a:t>
                </a:r>
                <a:r>
                  <a:rPr lang="en-CA" sz="1500" dirty="0">
                    <a:latin typeface="PT Serif" panose="020A0603040505020204" pitchFamily="18" charset="0"/>
                  </a:rPr>
                  <a:t> are thus weaker</a:t>
                </a:r>
                <a:endParaRPr lang="en-CA" sz="1500" i="1" dirty="0">
                  <a:latin typeface="PT Serif" panose="020A0603040505020204" pitchFamily="18" charset="0"/>
                </a:endParaRPr>
              </a:p>
              <a:p>
                <a:pPr>
                  <a:lnSpc>
                    <a:spcPct val="100000"/>
                  </a:lnSpc>
                  <a:spcBef>
                    <a:spcPts val="500"/>
                  </a:spcBef>
                </a:pPr>
                <a:r>
                  <a:rPr lang="en-CA" sz="1700" dirty="0"/>
                  <a:t>In the case depicted here, preferences for good </a:t>
                </a:r>
                <a:r>
                  <a:rPr lang="en-CA" sz="1700" i="1" dirty="0"/>
                  <a:t>X</a:t>
                </a:r>
                <a:r>
                  <a:rPr lang="en-CA" sz="1700" dirty="0"/>
                  <a:t> become stronger, and the consumer chooses to raise the consumption of good </a:t>
                </a:r>
                <a:r>
                  <a:rPr lang="en-CA" sz="1700" i="1" dirty="0"/>
                  <a:t>X</a:t>
                </a:r>
                <a:r>
                  <a:rPr lang="en-CA" sz="1700" dirty="0"/>
                  <a:t> and reduce the consumption of good </a:t>
                </a:r>
                <a:r>
                  <a:rPr lang="en-CA" sz="1700" i="1" dirty="0"/>
                  <a:t>Y</a:t>
                </a:r>
                <a:r>
                  <a:rPr lang="en-CA" sz="1700" dirty="0"/>
                  <a:t> in response.</a:t>
                </a:r>
                <a:endParaRPr lang="en-CA" sz="1700" i="1" dirty="0"/>
              </a:p>
              <a:p>
                <a:pPr>
                  <a:lnSpc>
                    <a:spcPct val="110000"/>
                  </a:lnSpc>
                  <a:spcBef>
                    <a:spcPts val="500"/>
                  </a:spcBef>
                </a:pPr>
                <a:endParaRPr lang="en-CA" sz="1600" dirty="0"/>
              </a:p>
              <a:p>
                <a:pPr>
                  <a:lnSpc>
                    <a:spcPct val="110000"/>
                  </a:lnSpc>
                  <a:spcBef>
                    <a:spcPts val="500"/>
                  </a:spcBef>
                </a:pPr>
                <a:endParaRPr lang="en-US" sz="1700" i="1" dirty="0">
                  <a:latin typeface="PT Serif" panose="020A0603040505020204" pitchFamily="18" charset="0"/>
                </a:endParaRPr>
              </a:p>
              <a:p>
                <a:pPr>
                  <a:lnSpc>
                    <a:spcPct val="110000"/>
                  </a:lnSpc>
                  <a:spcBef>
                    <a:spcPts val="500"/>
                  </a:spcBef>
                </a:pPr>
                <a:endParaRPr lang="en-US" sz="1700" dirty="0">
                  <a:latin typeface="PT Serif" panose="020A0603040505020204" pitchFamily="18" charset="0"/>
                </a:endParaRPr>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680000" cy="4320000"/>
              </a:xfrm>
              <a:prstGeom prst="rect">
                <a:avLst/>
              </a:prstGeom>
              <a:blipFill>
                <a:blip r:embed="rId3"/>
                <a:stretch>
                  <a:fillRect l="-390" t="-423" r="-1040"/>
                </a:stretch>
              </a:blipFill>
              <a:ln w="12700">
                <a:solidFill>
                  <a:srgbClr val="2F2873"/>
                </a:solidFill>
              </a:ln>
            </p:spPr>
            <p:txBody>
              <a:bodyPr/>
              <a:lstStyle/>
              <a:p>
                <a:r>
                  <a:rPr lang="en-CA">
                    <a:noFill/>
                  </a:rPr>
                  <a:t> </a:t>
                </a:r>
              </a:p>
            </p:txBody>
          </p:sp>
        </mc:Fallback>
      </mc:AlternateContent>
      <p:cxnSp>
        <p:nvCxnSpPr>
          <p:cNvPr id="78" name="Straight Arrow Connector 77">
            <a:extLst>
              <a:ext uri="{FF2B5EF4-FFF2-40B4-BE49-F238E27FC236}">
                <a16:creationId xmlns:a16="http://schemas.microsoft.com/office/drawing/2014/main" id="{F274DCFD-C484-4A17-A948-C2894A332716}"/>
              </a:ext>
            </a:extLst>
          </p:cNvPr>
          <p:cNvCxnSpPr>
            <a:cxnSpLocks/>
          </p:cNvCxnSpPr>
          <p:nvPr/>
        </p:nvCxnSpPr>
        <p:spPr>
          <a:xfrm rot="18900000" flipH="1">
            <a:off x="1763146" y="2168587"/>
            <a:ext cx="629707" cy="0"/>
          </a:xfrm>
          <a:prstGeom prst="straightConnector1">
            <a:avLst/>
          </a:prstGeom>
          <a:ln w="19050">
            <a:headEnd type="none"/>
            <a:tailEnd type="stealth"/>
          </a:ln>
        </p:spPr>
        <p:style>
          <a:lnRef idx="1">
            <a:schemeClr val="dk1"/>
          </a:lnRef>
          <a:fillRef idx="0">
            <a:schemeClr val="dk1"/>
          </a:fillRef>
          <a:effectRef idx="0">
            <a:schemeClr val="dk1"/>
          </a:effectRef>
          <a:fontRef idx="minor">
            <a:schemeClr val="tx1"/>
          </a:fontRef>
        </p:style>
      </p:cxnSp>
      <p:sp>
        <p:nvSpPr>
          <p:cNvPr id="80" name="TextBox 79">
            <a:extLst>
              <a:ext uri="{FF2B5EF4-FFF2-40B4-BE49-F238E27FC236}">
                <a16:creationId xmlns:a16="http://schemas.microsoft.com/office/drawing/2014/main" id="{2EA2069F-4A22-4E87-874B-49833FAE20BF}"/>
              </a:ext>
            </a:extLst>
          </p:cNvPr>
          <p:cNvSpPr txBox="1"/>
          <p:nvPr/>
        </p:nvSpPr>
        <p:spPr>
          <a:xfrm>
            <a:off x="2265356" y="1657097"/>
            <a:ext cx="1790271" cy="646331"/>
          </a:xfrm>
          <a:prstGeom prst="rect">
            <a:avLst/>
          </a:prstGeom>
          <a:noFill/>
        </p:spPr>
        <p:txBody>
          <a:bodyPr wrap="square" rtlCol="0">
            <a:spAutoFit/>
          </a:bodyPr>
          <a:lstStyle/>
          <a:p>
            <a:r>
              <a:rPr lang="en-CA" sz="1200" dirty="0">
                <a:latin typeface="PT Serif" panose="020A0603040505020204" pitchFamily="18" charset="0"/>
              </a:rPr>
              <a:t>highest achievable indifference curve from original mapping</a:t>
            </a:r>
          </a:p>
        </p:txBody>
      </p:sp>
      <p:cxnSp>
        <p:nvCxnSpPr>
          <p:cNvPr id="81" name="Straight Arrow Connector 80">
            <a:extLst>
              <a:ext uri="{FF2B5EF4-FFF2-40B4-BE49-F238E27FC236}">
                <a16:creationId xmlns:a16="http://schemas.microsoft.com/office/drawing/2014/main" id="{ED513ED4-AAF8-42ED-91A5-467EB78492DF}"/>
              </a:ext>
            </a:extLst>
          </p:cNvPr>
          <p:cNvCxnSpPr>
            <a:cxnSpLocks/>
          </p:cNvCxnSpPr>
          <p:nvPr/>
        </p:nvCxnSpPr>
        <p:spPr>
          <a:xfrm rot="18900000" flipH="1">
            <a:off x="2358983" y="3096926"/>
            <a:ext cx="629707" cy="0"/>
          </a:xfrm>
          <a:prstGeom prst="straightConnector1">
            <a:avLst/>
          </a:prstGeom>
          <a:ln w="19050">
            <a:headEnd type="none"/>
            <a:tailEnd type="stealth"/>
          </a:ln>
        </p:spPr>
        <p:style>
          <a:lnRef idx="1">
            <a:schemeClr val="dk1"/>
          </a:lnRef>
          <a:fillRef idx="0">
            <a:schemeClr val="dk1"/>
          </a:fillRef>
          <a:effectRef idx="0">
            <a:schemeClr val="dk1"/>
          </a:effectRef>
          <a:fontRef idx="minor">
            <a:schemeClr val="tx1"/>
          </a:fontRef>
        </p:style>
      </p:cxnSp>
      <p:sp>
        <p:nvSpPr>
          <p:cNvPr id="82" name="TextBox 81">
            <a:extLst>
              <a:ext uri="{FF2B5EF4-FFF2-40B4-BE49-F238E27FC236}">
                <a16:creationId xmlns:a16="http://schemas.microsoft.com/office/drawing/2014/main" id="{55DA9DF1-50F8-4F83-BC5F-3B7F931CD620}"/>
              </a:ext>
            </a:extLst>
          </p:cNvPr>
          <p:cNvSpPr txBox="1"/>
          <p:nvPr/>
        </p:nvSpPr>
        <p:spPr>
          <a:xfrm>
            <a:off x="2863478" y="2579334"/>
            <a:ext cx="1790271" cy="646331"/>
          </a:xfrm>
          <a:prstGeom prst="rect">
            <a:avLst/>
          </a:prstGeom>
          <a:noFill/>
        </p:spPr>
        <p:txBody>
          <a:bodyPr wrap="square" rtlCol="0">
            <a:spAutoFit/>
          </a:bodyPr>
          <a:lstStyle/>
          <a:p>
            <a:r>
              <a:rPr lang="en-CA" sz="1200" dirty="0">
                <a:latin typeface="PT Serif" panose="020A0603040505020204" pitchFamily="18" charset="0"/>
              </a:rPr>
              <a:t>highest achievable indifference curve from new mapping</a:t>
            </a:r>
          </a:p>
        </p:txBody>
      </p:sp>
      <p:cxnSp>
        <p:nvCxnSpPr>
          <p:cNvPr id="89" name="Straight Connector 88">
            <a:extLst>
              <a:ext uri="{FF2B5EF4-FFF2-40B4-BE49-F238E27FC236}">
                <a16:creationId xmlns:a16="http://schemas.microsoft.com/office/drawing/2014/main" id="{BDB31A42-7C06-4D1E-ACC2-549B6175734C}"/>
              </a:ext>
            </a:extLst>
          </p:cNvPr>
          <p:cNvCxnSpPr/>
          <p:nvPr/>
        </p:nvCxnSpPr>
        <p:spPr>
          <a:xfrm>
            <a:off x="1291918" y="2738438"/>
            <a:ext cx="2934052" cy="2937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Freeform: Shape 89">
            <a:extLst>
              <a:ext uri="{FF2B5EF4-FFF2-40B4-BE49-F238E27FC236}">
                <a16:creationId xmlns:a16="http://schemas.microsoft.com/office/drawing/2014/main" id="{B9D7F2A8-44AB-417F-85B1-1EE53CD1B50D}"/>
              </a:ext>
            </a:extLst>
          </p:cNvPr>
          <p:cNvSpPr/>
          <p:nvPr/>
        </p:nvSpPr>
        <p:spPr>
          <a:xfrm>
            <a:off x="2087647" y="2261552"/>
            <a:ext cx="3807858" cy="3229452"/>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6">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cxnSp>
        <p:nvCxnSpPr>
          <p:cNvPr id="91" name="Straight Connector 90">
            <a:extLst>
              <a:ext uri="{FF2B5EF4-FFF2-40B4-BE49-F238E27FC236}">
                <a16:creationId xmlns:a16="http://schemas.microsoft.com/office/drawing/2014/main" id="{4730B945-C5D6-43EC-BA7B-A6ED6E012313}"/>
              </a:ext>
            </a:extLst>
          </p:cNvPr>
          <p:cNvCxnSpPr/>
          <p:nvPr/>
        </p:nvCxnSpPr>
        <p:spPr>
          <a:xfrm>
            <a:off x="1293543" y="1594620"/>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D7D152C8-DEDC-4C91-BFEE-CB5A2360D31D}"/>
              </a:ext>
            </a:extLst>
          </p:cNvPr>
          <p:cNvCxnSpPr>
            <a:cxnSpLocks/>
          </p:cNvCxnSpPr>
          <p:nvPr/>
        </p:nvCxnSpPr>
        <p:spPr>
          <a:xfrm>
            <a:off x="1291918" y="5665861"/>
            <a:ext cx="4845483" cy="3717"/>
          </a:xfrm>
          <a:prstGeom prst="line">
            <a:avLst/>
          </a:prstGeom>
          <a:ln w="19050"/>
        </p:spPr>
        <p:style>
          <a:lnRef idx="1">
            <a:schemeClr val="dk1"/>
          </a:lnRef>
          <a:fillRef idx="0">
            <a:schemeClr val="dk1"/>
          </a:fillRef>
          <a:effectRef idx="0">
            <a:schemeClr val="dk1"/>
          </a:effectRef>
          <a:fontRef idx="minor">
            <a:schemeClr val="tx1"/>
          </a:fontRef>
        </p:style>
      </p:cxnSp>
      <p:sp>
        <p:nvSpPr>
          <p:cNvPr id="94" name="Freeform: Shape 93">
            <a:extLst>
              <a:ext uri="{FF2B5EF4-FFF2-40B4-BE49-F238E27FC236}">
                <a16:creationId xmlns:a16="http://schemas.microsoft.com/office/drawing/2014/main" id="{F5C5F4BD-A8F8-45F5-A41B-E3641739E90D}"/>
              </a:ext>
            </a:extLst>
          </p:cNvPr>
          <p:cNvSpPr/>
          <p:nvPr/>
        </p:nvSpPr>
        <p:spPr>
          <a:xfrm>
            <a:off x="1694221" y="1776820"/>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rgbClr val="C0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95" name="TextBox 94">
                <a:extLst>
                  <a:ext uri="{FF2B5EF4-FFF2-40B4-BE49-F238E27FC236}">
                    <a16:creationId xmlns:a16="http://schemas.microsoft.com/office/drawing/2014/main" id="{78D24B61-43F6-4E35-8D4A-0C0017C58F05}"/>
                  </a:ext>
                </a:extLst>
              </p:cNvPr>
              <p:cNvSpPr txBox="1"/>
              <p:nvPr/>
            </p:nvSpPr>
            <p:spPr>
              <a:xfrm>
                <a:off x="2359729" y="3999051"/>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95" name="TextBox 94">
                <a:extLst>
                  <a:ext uri="{FF2B5EF4-FFF2-40B4-BE49-F238E27FC236}">
                    <a16:creationId xmlns:a16="http://schemas.microsoft.com/office/drawing/2014/main" id="{78D24B61-43F6-4E35-8D4A-0C0017C58F05}"/>
                  </a:ext>
                </a:extLst>
              </p:cNvPr>
              <p:cNvSpPr txBox="1">
                <a:spLocks noRot="1" noChangeAspect="1" noMove="1" noResize="1" noEditPoints="1" noAdjustHandles="1" noChangeArrowheads="1" noChangeShapeType="1" noTextEdit="1"/>
              </p:cNvSpPr>
              <p:nvPr/>
            </p:nvSpPr>
            <p:spPr>
              <a:xfrm>
                <a:off x="2359729" y="3999051"/>
                <a:ext cx="332452" cy="338554"/>
              </a:xfrm>
              <a:prstGeom prst="rect">
                <a:avLst/>
              </a:prstGeom>
              <a:blipFill>
                <a:blip r:embed="rId4"/>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6" name="TextBox 95">
                <a:extLst>
                  <a:ext uri="{FF2B5EF4-FFF2-40B4-BE49-F238E27FC236}">
                    <a16:creationId xmlns:a16="http://schemas.microsoft.com/office/drawing/2014/main" id="{D28C30DB-1964-4A6D-BEE6-2929F9D45F13}"/>
                  </a:ext>
                </a:extLst>
              </p:cNvPr>
              <p:cNvSpPr txBox="1"/>
              <p:nvPr/>
            </p:nvSpPr>
            <p:spPr>
              <a:xfrm>
                <a:off x="3076276" y="435744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96" name="TextBox 95">
                <a:extLst>
                  <a:ext uri="{FF2B5EF4-FFF2-40B4-BE49-F238E27FC236}">
                    <a16:creationId xmlns:a16="http://schemas.microsoft.com/office/drawing/2014/main" id="{D28C30DB-1964-4A6D-BEE6-2929F9D45F13}"/>
                  </a:ext>
                </a:extLst>
              </p:cNvPr>
              <p:cNvSpPr txBox="1">
                <a:spLocks noRot="1" noChangeAspect="1" noMove="1" noResize="1" noEditPoints="1" noAdjustHandles="1" noChangeArrowheads="1" noChangeShapeType="1" noTextEdit="1"/>
              </p:cNvSpPr>
              <p:nvPr/>
            </p:nvSpPr>
            <p:spPr>
              <a:xfrm>
                <a:off x="3076276" y="4357448"/>
                <a:ext cx="332452" cy="338554"/>
              </a:xfrm>
              <a:prstGeom prst="rect">
                <a:avLst/>
              </a:prstGeom>
              <a:blipFill>
                <a:blip r:embed="rId5"/>
                <a:stretch>
                  <a:fillRect/>
                </a:stretch>
              </a:blipFill>
            </p:spPr>
            <p:txBody>
              <a:bodyPr/>
              <a:lstStyle/>
              <a:p>
                <a:r>
                  <a:rPr lang="en-CA">
                    <a:noFill/>
                  </a:rPr>
                  <a:t> </a:t>
                </a:r>
              </a:p>
            </p:txBody>
          </p:sp>
        </mc:Fallback>
      </mc:AlternateContent>
      <p:sp>
        <p:nvSpPr>
          <p:cNvPr id="97" name="Flowchart: Connector 96">
            <a:extLst>
              <a:ext uri="{FF2B5EF4-FFF2-40B4-BE49-F238E27FC236}">
                <a16:creationId xmlns:a16="http://schemas.microsoft.com/office/drawing/2014/main" id="{6FA2DB63-5F45-4ED4-9A24-216E063D078F}"/>
              </a:ext>
            </a:extLst>
          </p:cNvPr>
          <p:cNvSpPr/>
          <p:nvPr/>
        </p:nvSpPr>
        <p:spPr>
          <a:xfrm rot="21356422" flipV="1">
            <a:off x="2599615" y="4049316"/>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8" name="Freeform: Shape 97">
            <a:extLst>
              <a:ext uri="{FF2B5EF4-FFF2-40B4-BE49-F238E27FC236}">
                <a16:creationId xmlns:a16="http://schemas.microsoft.com/office/drawing/2014/main" id="{3DD81FB8-55A9-446E-A2DA-CBCC28EFE7BE}"/>
              </a:ext>
            </a:extLst>
          </p:cNvPr>
          <p:cNvSpPr/>
          <p:nvPr/>
        </p:nvSpPr>
        <p:spPr>
          <a:xfrm>
            <a:off x="2175812" y="2261551"/>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6">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cxnSp>
        <p:nvCxnSpPr>
          <p:cNvPr id="99" name="Straight Connector 98">
            <a:extLst>
              <a:ext uri="{FF2B5EF4-FFF2-40B4-BE49-F238E27FC236}">
                <a16:creationId xmlns:a16="http://schemas.microsoft.com/office/drawing/2014/main" id="{A041A957-C0EC-4F2B-A585-90376C37B047}"/>
              </a:ext>
            </a:extLst>
          </p:cNvPr>
          <p:cNvCxnSpPr>
            <a:cxnSpLocks/>
            <a:stCxn id="97" idx="0"/>
          </p:cNvCxnSpPr>
          <p:nvPr/>
        </p:nvCxnSpPr>
        <p:spPr>
          <a:xfrm flipH="1">
            <a:off x="2625988" y="4094978"/>
            <a:ext cx="1618" cy="1570883"/>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EA56F2E8-86D6-4B00-8C05-2016F49F1984}"/>
              </a:ext>
            </a:extLst>
          </p:cNvPr>
          <p:cNvCxnSpPr>
            <a:cxnSpLocks/>
          </p:cNvCxnSpPr>
          <p:nvPr/>
        </p:nvCxnSpPr>
        <p:spPr>
          <a:xfrm>
            <a:off x="3069622" y="4549259"/>
            <a:ext cx="17457" cy="111718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01" name="Flowchart: Connector 100">
            <a:extLst>
              <a:ext uri="{FF2B5EF4-FFF2-40B4-BE49-F238E27FC236}">
                <a16:creationId xmlns:a16="http://schemas.microsoft.com/office/drawing/2014/main" id="{2A5FA356-3F0C-4158-B4CF-61C2D322F21A}"/>
              </a:ext>
            </a:extLst>
          </p:cNvPr>
          <p:cNvSpPr/>
          <p:nvPr/>
        </p:nvSpPr>
        <p:spPr>
          <a:xfrm rot="21356422" flipV="1">
            <a:off x="3051181" y="4508955"/>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2" name="Straight Connector 101">
            <a:extLst>
              <a:ext uri="{FF2B5EF4-FFF2-40B4-BE49-F238E27FC236}">
                <a16:creationId xmlns:a16="http://schemas.microsoft.com/office/drawing/2014/main" id="{19BFF165-5AA6-465B-B348-7B218E8A03B9}"/>
              </a:ext>
            </a:extLst>
          </p:cNvPr>
          <p:cNvCxnSpPr>
            <a:cxnSpLocks/>
          </p:cNvCxnSpPr>
          <p:nvPr/>
        </p:nvCxnSpPr>
        <p:spPr>
          <a:xfrm>
            <a:off x="1291920" y="4507145"/>
            <a:ext cx="1757862" cy="2466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757244B4-5836-4A36-A063-E1979BC9A7ED}"/>
              </a:ext>
            </a:extLst>
          </p:cNvPr>
          <p:cNvCxnSpPr>
            <a:cxnSpLocks/>
          </p:cNvCxnSpPr>
          <p:nvPr/>
        </p:nvCxnSpPr>
        <p:spPr>
          <a:xfrm>
            <a:off x="1282706" y="4039074"/>
            <a:ext cx="1307686" cy="2349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4" name="TextBox 103">
                <a:extLst>
                  <a:ext uri="{FF2B5EF4-FFF2-40B4-BE49-F238E27FC236}">
                    <a16:creationId xmlns:a16="http://schemas.microsoft.com/office/drawing/2014/main" id="{E10D806D-6459-4D1C-96F7-47909ED69EA6}"/>
                  </a:ext>
                </a:extLst>
              </p:cNvPr>
              <p:cNvSpPr txBox="1"/>
              <p:nvPr/>
            </p:nvSpPr>
            <p:spPr>
              <a:xfrm>
                <a:off x="953881" y="3861685"/>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𝑌</m:t>
                          </m:r>
                        </m:e>
                        <m:sub>
                          <m:r>
                            <a:rPr lang="en-CA" sz="1600" b="0" i="1" smtClean="0">
                              <a:latin typeface="Cambria Math" panose="02040503050406030204" pitchFamily="18" charset="0"/>
                            </a:rPr>
                            <m:t>𝐴</m:t>
                          </m:r>
                        </m:sub>
                      </m:sSub>
                    </m:oMath>
                  </m:oMathPara>
                </a14:m>
                <a:endParaRPr lang="en-CA" sz="1600" dirty="0"/>
              </a:p>
            </p:txBody>
          </p:sp>
        </mc:Choice>
        <mc:Fallback xmlns="">
          <p:sp>
            <p:nvSpPr>
              <p:cNvPr id="104" name="TextBox 103">
                <a:extLst>
                  <a:ext uri="{FF2B5EF4-FFF2-40B4-BE49-F238E27FC236}">
                    <a16:creationId xmlns:a16="http://schemas.microsoft.com/office/drawing/2014/main" id="{E10D806D-6459-4D1C-96F7-47909ED69EA6}"/>
                  </a:ext>
                </a:extLst>
              </p:cNvPr>
              <p:cNvSpPr txBox="1">
                <a:spLocks noRot="1" noChangeAspect="1" noMove="1" noResize="1" noEditPoints="1" noAdjustHandles="1" noChangeArrowheads="1" noChangeShapeType="1" noTextEdit="1"/>
              </p:cNvSpPr>
              <p:nvPr/>
            </p:nvSpPr>
            <p:spPr>
              <a:xfrm>
                <a:off x="953881" y="3861685"/>
                <a:ext cx="289560" cy="338554"/>
              </a:xfrm>
              <a:prstGeom prst="rect">
                <a:avLst/>
              </a:prstGeom>
              <a:blipFill>
                <a:blip r:embed="rId6"/>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5" name="TextBox 104">
                <a:extLst>
                  <a:ext uri="{FF2B5EF4-FFF2-40B4-BE49-F238E27FC236}">
                    <a16:creationId xmlns:a16="http://schemas.microsoft.com/office/drawing/2014/main" id="{19C47ABB-4DFF-4BD8-900D-B382C536D6D4}"/>
                  </a:ext>
                </a:extLst>
              </p:cNvPr>
              <p:cNvSpPr txBox="1"/>
              <p:nvPr/>
            </p:nvSpPr>
            <p:spPr>
              <a:xfrm>
                <a:off x="943413" y="4325287"/>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b="0" i="1" smtClean="0">
                              <a:latin typeface="Cambria Math" panose="02040503050406030204" pitchFamily="18" charset="0"/>
                            </a:rPr>
                          </m:ctrlPr>
                        </m:sSubPr>
                        <m:e>
                          <m:r>
                            <a:rPr lang="en-CA" b="0" i="1" smtClean="0">
                              <a:latin typeface="Cambria Math" panose="02040503050406030204" pitchFamily="18" charset="0"/>
                            </a:rPr>
                            <m:t>𝑌</m:t>
                          </m:r>
                        </m:e>
                        <m:sub>
                          <m:r>
                            <a:rPr lang="en-CA" b="0" i="1" smtClean="0">
                              <a:latin typeface="Cambria Math" panose="02040503050406030204" pitchFamily="18" charset="0"/>
                            </a:rPr>
                            <m:t>𝐵</m:t>
                          </m:r>
                        </m:sub>
                      </m:sSub>
                    </m:oMath>
                  </m:oMathPara>
                </a14:m>
                <a:endParaRPr lang="en-CA" dirty="0"/>
              </a:p>
            </p:txBody>
          </p:sp>
        </mc:Choice>
        <mc:Fallback xmlns="">
          <p:sp>
            <p:nvSpPr>
              <p:cNvPr id="105" name="TextBox 104">
                <a:extLst>
                  <a:ext uri="{FF2B5EF4-FFF2-40B4-BE49-F238E27FC236}">
                    <a16:creationId xmlns:a16="http://schemas.microsoft.com/office/drawing/2014/main" id="{19C47ABB-4DFF-4BD8-900D-B382C536D6D4}"/>
                  </a:ext>
                </a:extLst>
              </p:cNvPr>
              <p:cNvSpPr txBox="1">
                <a:spLocks noRot="1" noChangeAspect="1" noMove="1" noResize="1" noEditPoints="1" noAdjustHandles="1" noChangeArrowheads="1" noChangeShapeType="1" noTextEdit="1"/>
              </p:cNvSpPr>
              <p:nvPr/>
            </p:nvSpPr>
            <p:spPr>
              <a:xfrm>
                <a:off x="943413" y="4325287"/>
                <a:ext cx="289560" cy="369332"/>
              </a:xfrm>
              <a:prstGeom prst="rect">
                <a:avLst/>
              </a:prstGeom>
              <a:blipFill>
                <a:blip r:embed="rId7"/>
                <a:stretch>
                  <a:fillRect r="-27660"/>
                </a:stretch>
              </a:blipFill>
            </p:spPr>
            <p:txBody>
              <a:bodyPr/>
              <a:lstStyle/>
              <a:p>
                <a:r>
                  <a:rPr lang="en-CA">
                    <a:noFill/>
                  </a:rPr>
                  <a:t> </a:t>
                </a:r>
              </a:p>
            </p:txBody>
          </p:sp>
        </mc:Fallback>
      </mc:AlternateContent>
      <p:cxnSp>
        <p:nvCxnSpPr>
          <p:cNvPr id="110" name="Straight Arrow Connector 109">
            <a:extLst>
              <a:ext uri="{FF2B5EF4-FFF2-40B4-BE49-F238E27FC236}">
                <a16:creationId xmlns:a16="http://schemas.microsoft.com/office/drawing/2014/main" id="{1CE7A4CC-6F0D-4F4A-BD31-5B87AE8EC747}"/>
              </a:ext>
            </a:extLst>
          </p:cNvPr>
          <p:cNvCxnSpPr>
            <a:cxnSpLocks/>
          </p:cNvCxnSpPr>
          <p:nvPr/>
        </p:nvCxnSpPr>
        <p:spPr>
          <a:xfrm flipV="1">
            <a:off x="1978000" y="4067911"/>
            <a:ext cx="0" cy="439234"/>
          </a:xfrm>
          <a:prstGeom prst="straightConnector1">
            <a:avLst/>
          </a:prstGeom>
          <a:ln w="1270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E9CD64AE-D09F-425D-8C68-DEE0F12B9E9F}"/>
              </a:ext>
            </a:extLst>
          </p:cNvPr>
          <p:cNvCxnSpPr>
            <a:cxnSpLocks/>
          </p:cNvCxnSpPr>
          <p:nvPr/>
        </p:nvCxnSpPr>
        <p:spPr>
          <a:xfrm flipH="1">
            <a:off x="2625988" y="5215977"/>
            <a:ext cx="451565" cy="0"/>
          </a:xfrm>
          <a:prstGeom prst="straightConnector1">
            <a:avLst/>
          </a:prstGeom>
          <a:ln w="1270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5" name="TextBox 114">
                <a:extLst>
                  <a:ext uri="{FF2B5EF4-FFF2-40B4-BE49-F238E27FC236}">
                    <a16:creationId xmlns:a16="http://schemas.microsoft.com/office/drawing/2014/main" id="{75EF8A24-D2D7-44AF-BCB7-53E2B6F42729}"/>
                  </a:ext>
                </a:extLst>
              </p:cNvPr>
              <p:cNvSpPr txBox="1"/>
              <p:nvPr/>
            </p:nvSpPr>
            <p:spPr>
              <a:xfrm>
                <a:off x="655802" y="2556811"/>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𝑌</m:t>
                              </m:r>
                            </m:sub>
                          </m:sSub>
                        </m:den>
                      </m:f>
                    </m:oMath>
                  </m:oMathPara>
                </a14:m>
                <a:endParaRPr lang="en-CA" sz="1600" dirty="0"/>
              </a:p>
            </p:txBody>
          </p:sp>
        </mc:Choice>
        <mc:Fallback xmlns="">
          <p:sp>
            <p:nvSpPr>
              <p:cNvPr id="115" name="TextBox 114">
                <a:extLst>
                  <a:ext uri="{FF2B5EF4-FFF2-40B4-BE49-F238E27FC236}">
                    <a16:creationId xmlns:a16="http://schemas.microsoft.com/office/drawing/2014/main" id="{75EF8A24-D2D7-44AF-BCB7-53E2B6F42729}"/>
                  </a:ext>
                </a:extLst>
              </p:cNvPr>
              <p:cNvSpPr txBox="1">
                <a:spLocks noRot="1" noChangeAspect="1" noMove="1" noResize="1" noEditPoints="1" noAdjustHandles="1" noChangeArrowheads="1" noChangeShapeType="1" noTextEdit="1"/>
              </p:cNvSpPr>
              <p:nvPr/>
            </p:nvSpPr>
            <p:spPr>
              <a:xfrm>
                <a:off x="655802" y="2556811"/>
                <a:ext cx="691881" cy="338554"/>
              </a:xfrm>
              <a:prstGeom prst="rect">
                <a:avLst/>
              </a:prstGeom>
              <a:blipFill>
                <a:blip r:embed="rId9"/>
                <a:stretch>
                  <a:fillRect l="-19469" t="-101786" r="-40708" b="-16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F7BE6A3A-D3FA-48A9-9486-A32E0DAAB82A}"/>
                  </a:ext>
                </a:extLst>
              </p:cNvPr>
              <p:cNvSpPr txBox="1"/>
              <p:nvPr/>
            </p:nvSpPr>
            <p:spPr>
              <a:xfrm>
                <a:off x="5813558" y="5348808"/>
                <a:ext cx="289560" cy="3452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e>
                        <m:sub>
                          <m:r>
                            <a:rPr lang="en-CA" sz="1600" b="0" i="1" smtClean="0">
                              <a:latin typeface="Cambria Math" panose="02040503050406030204" pitchFamily="18" charset="0"/>
                            </a:rPr>
                            <m:t>1</m:t>
                          </m:r>
                        </m:sub>
                      </m:sSub>
                    </m:oMath>
                  </m:oMathPara>
                </a14:m>
                <a:endParaRPr lang="en-CA" sz="1600" dirty="0"/>
              </a:p>
            </p:txBody>
          </p:sp>
        </mc:Choice>
        <mc:Fallback xmlns="">
          <p:sp>
            <p:nvSpPr>
              <p:cNvPr id="116" name="TextBox 115">
                <a:extLst>
                  <a:ext uri="{FF2B5EF4-FFF2-40B4-BE49-F238E27FC236}">
                    <a16:creationId xmlns:a16="http://schemas.microsoft.com/office/drawing/2014/main" id="{F7BE6A3A-D3FA-48A9-9486-A32E0DAAB82A}"/>
                  </a:ext>
                </a:extLst>
              </p:cNvPr>
              <p:cNvSpPr txBox="1">
                <a:spLocks noRot="1" noChangeAspect="1" noMove="1" noResize="1" noEditPoints="1" noAdjustHandles="1" noChangeArrowheads="1" noChangeShapeType="1" noTextEdit="1"/>
              </p:cNvSpPr>
              <p:nvPr/>
            </p:nvSpPr>
            <p:spPr>
              <a:xfrm>
                <a:off x="5813558" y="5348808"/>
                <a:ext cx="289560" cy="345223"/>
              </a:xfrm>
              <a:prstGeom prst="rect">
                <a:avLst/>
              </a:prstGeom>
              <a:blipFill>
                <a:blip r:embed="rId10"/>
                <a:stretch>
                  <a:fillRect r="-2127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7" name="TextBox 116">
                <a:extLst>
                  <a:ext uri="{FF2B5EF4-FFF2-40B4-BE49-F238E27FC236}">
                    <a16:creationId xmlns:a16="http://schemas.microsoft.com/office/drawing/2014/main" id="{5E064057-685B-406F-A6E7-43461FCC0906}"/>
                  </a:ext>
                </a:extLst>
              </p:cNvPr>
              <p:cNvSpPr txBox="1"/>
              <p:nvPr/>
            </p:nvSpPr>
            <p:spPr>
              <a:xfrm>
                <a:off x="5817673" y="5093481"/>
                <a:ext cx="289560" cy="3452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e>
                        <m:sub>
                          <m:r>
                            <a:rPr lang="en-CA" sz="1600" b="0" i="1" smtClean="0">
                              <a:latin typeface="Cambria Math" panose="02040503050406030204" pitchFamily="18" charset="0"/>
                            </a:rPr>
                            <m:t>2</m:t>
                          </m:r>
                        </m:sub>
                      </m:sSub>
                    </m:oMath>
                  </m:oMathPara>
                </a14:m>
                <a:endParaRPr lang="en-CA" sz="1600" dirty="0"/>
              </a:p>
            </p:txBody>
          </p:sp>
        </mc:Choice>
        <mc:Fallback xmlns="">
          <p:sp>
            <p:nvSpPr>
              <p:cNvPr id="117" name="TextBox 116">
                <a:extLst>
                  <a:ext uri="{FF2B5EF4-FFF2-40B4-BE49-F238E27FC236}">
                    <a16:creationId xmlns:a16="http://schemas.microsoft.com/office/drawing/2014/main" id="{5E064057-685B-406F-A6E7-43461FCC0906}"/>
                  </a:ext>
                </a:extLst>
              </p:cNvPr>
              <p:cNvSpPr txBox="1">
                <a:spLocks noRot="1" noChangeAspect="1" noMove="1" noResize="1" noEditPoints="1" noAdjustHandles="1" noChangeArrowheads="1" noChangeShapeType="1" noTextEdit="1"/>
              </p:cNvSpPr>
              <p:nvPr/>
            </p:nvSpPr>
            <p:spPr>
              <a:xfrm>
                <a:off x="5817673" y="5093481"/>
                <a:ext cx="289560" cy="345223"/>
              </a:xfrm>
              <a:prstGeom prst="rect">
                <a:avLst/>
              </a:prstGeom>
              <a:blipFill>
                <a:blip r:embed="rId11"/>
                <a:stretch>
                  <a:fillRect r="-208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8" name="TextBox 117">
                <a:extLst>
                  <a:ext uri="{FF2B5EF4-FFF2-40B4-BE49-F238E27FC236}">
                    <a16:creationId xmlns:a16="http://schemas.microsoft.com/office/drawing/2014/main" id="{6F47BB30-8128-4EB2-ABA2-AEAD6835B0EE}"/>
                  </a:ext>
                </a:extLst>
              </p:cNvPr>
              <p:cNvSpPr txBox="1"/>
              <p:nvPr/>
            </p:nvSpPr>
            <p:spPr>
              <a:xfrm>
                <a:off x="5402215" y="4727626"/>
                <a:ext cx="289560" cy="3452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𝑈</m:t>
                          </m:r>
                        </m:e>
                        <m:sub>
                          <m:r>
                            <a:rPr lang="en-CA" sz="1600" b="0" i="1" smtClean="0">
                              <a:latin typeface="Cambria Math" panose="02040503050406030204" pitchFamily="18" charset="0"/>
                            </a:rPr>
                            <m:t>1</m:t>
                          </m:r>
                        </m:sub>
                      </m:sSub>
                    </m:oMath>
                  </m:oMathPara>
                </a14:m>
                <a:endParaRPr lang="en-CA" sz="1600" dirty="0"/>
              </a:p>
            </p:txBody>
          </p:sp>
        </mc:Choice>
        <mc:Fallback xmlns="">
          <p:sp>
            <p:nvSpPr>
              <p:cNvPr id="118" name="TextBox 117">
                <a:extLst>
                  <a:ext uri="{FF2B5EF4-FFF2-40B4-BE49-F238E27FC236}">
                    <a16:creationId xmlns:a16="http://schemas.microsoft.com/office/drawing/2014/main" id="{6F47BB30-8128-4EB2-ABA2-AEAD6835B0EE}"/>
                  </a:ext>
                </a:extLst>
              </p:cNvPr>
              <p:cNvSpPr txBox="1">
                <a:spLocks noRot="1" noChangeAspect="1" noMove="1" noResize="1" noEditPoints="1" noAdjustHandles="1" noChangeArrowheads="1" noChangeShapeType="1" noTextEdit="1"/>
              </p:cNvSpPr>
              <p:nvPr/>
            </p:nvSpPr>
            <p:spPr>
              <a:xfrm>
                <a:off x="5402215" y="4727626"/>
                <a:ext cx="289560" cy="345223"/>
              </a:xfrm>
              <a:prstGeom prst="rect">
                <a:avLst/>
              </a:prstGeom>
              <a:blipFill>
                <a:blip r:embed="rId12"/>
                <a:stretch>
                  <a:fillRect r="-1875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DFF6AC0E-4FFC-4AA6-AA5B-249FFF684496}"/>
                  </a:ext>
                </a:extLst>
              </p:cNvPr>
              <p:cNvSpPr txBox="1"/>
              <p:nvPr/>
            </p:nvSpPr>
            <p:spPr>
              <a:xfrm>
                <a:off x="2422194" y="5622928"/>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𝑋</m:t>
                          </m:r>
                        </m:e>
                        <m:sub>
                          <m:r>
                            <a:rPr lang="en-CA" sz="1600" b="0" i="1" smtClean="0">
                              <a:latin typeface="Cambria Math" panose="02040503050406030204" pitchFamily="18" charset="0"/>
                            </a:rPr>
                            <m:t>𝐴</m:t>
                          </m:r>
                        </m:sub>
                      </m:sSub>
                    </m:oMath>
                  </m:oMathPara>
                </a14:m>
                <a:endParaRPr lang="en-CA" sz="1600" dirty="0"/>
              </a:p>
            </p:txBody>
          </p:sp>
        </mc:Choice>
        <mc:Fallback xmlns="">
          <p:sp>
            <p:nvSpPr>
              <p:cNvPr id="35" name="TextBox 34">
                <a:extLst>
                  <a:ext uri="{FF2B5EF4-FFF2-40B4-BE49-F238E27FC236}">
                    <a16:creationId xmlns:a16="http://schemas.microsoft.com/office/drawing/2014/main" id="{DFF6AC0E-4FFC-4AA6-AA5B-249FFF684496}"/>
                  </a:ext>
                </a:extLst>
              </p:cNvPr>
              <p:cNvSpPr txBox="1">
                <a:spLocks noRot="1" noChangeAspect="1" noMove="1" noResize="1" noEditPoints="1" noAdjustHandles="1" noChangeArrowheads="1" noChangeShapeType="1" noTextEdit="1"/>
              </p:cNvSpPr>
              <p:nvPr/>
            </p:nvSpPr>
            <p:spPr>
              <a:xfrm>
                <a:off x="2422194" y="5622928"/>
                <a:ext cx="289560" cy="338554"/>
              </a:xfrm>
              <a:prstGeom prst="rect">
                <a:avLst/>
              </a:prstGeom>
              <a:blipFill>
                <a:blip r:embed="rId13"/>
                <a:stretch>
                  <a:fillRect r="-1875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065FAACE-7349-4F74-8F04-C64768F0DA96}"/>
                  </a:ext>
                </a:extLst>
              </p:cNvPr>
              <p:cNvSpPr txBox="1"/>
              <p:nvPr/>
            </p:nvSpPr>
            <p:spPr>
              <a:xfrm>
                <a:off x="2909611" y="5621078"/>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𝑋</m:t>
                          </m:r>
                        </m:e>
                        <m:sub>
                          <m:r>
                            <a:rPr lang="en-CA" sz="1600" b="0" i="1" smtClean="0">
                              <a:latin typeface="Cambria Math" panose="02040503050406030204" pitchFamily="18" charset="0"/>
                            </a:rPr>
                            <m:t>𝐵</m:t>
                          </m:r>
                        </m:sub>
                      </m:sSub>
                    </m:oMath>
                  </m:oMathPara>
                </a14:m>
                <a:endParaRPr lang="en-CA" sz="1600" dirty="0"/>
              </a:p>
            </p:txBody>
          </p:sp>
        </mc:Choice>
        <mc:Fallback xmlns="">
          <p:sp>
            <p:nvSpPr>
              <p:cNvPr id="37" name="TextBox 36">
                <a:extLst>
                  <a:ext uri="{FF2B5EF4-FFF2-40B4-BE49-F238E27FC236}">
                    <a16:creationId xmlns:a16="http://schemas.microsoft.com/office/drawing/2014/main" id="{065FAACE-7349-4F74-8F04-C64768F0DA96}"/>
                  </a:ext>
                </a:extLst>
              </p:cNvPr>
              <p:cNvSpPr txBox="1">
                <a:spLocks noRot="1" noChangeAspect="1" noMove="1" noResize="1" noEditPoints="1" noAdjustHandles="1" noChangeArrowheads="1" noChangeShapeType="1" noTextEdit="1"/>
              </p:cNvSpPr>
              <p:nvPr/>
            </p:nvSpPr>
            <p:spPr>
              <a:xfrm>
                <a:off x="2909611" y="5621078"/>
                <a:ext cx="289560" cy="338554"/>
              </a:xfrm>
              <a:prstGeom prst="rect">
                <a:avLst/>
              </a:prstGeom>
              <a:blipFill>
                <a:blip r:embed="rId14"/>
                <a:stretch>
                  <a:fillRect r="-2291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71320C75-3809-4FE5-A70B-EDFFE2A2A668}"/>
                  </a:ext>
                </a:extLst>
              </p:cNvPr>
              <p:cNvSpPr txBox="1"/>
              <p:nvPr/>
            </p:nvSpPr>
            <p:spPr>
              <a:xfrm>
                <a:off x="3871430" y="5643183"/>
                <a:ext cx="691881" cy="34342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Sup>
                            <m:sSubSupPr>
                              <m:ctrlPr>
                                <a:rPr lang="en-CA" altLang="en-US" sz="1600" b="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up>
                              <m:r>
                                <a:rPr lang="en-CA" altLang="en-US" sz="1600" b="0" i="1" smtClean="0">
                                  <a:latin typeface="Cambria Math" panose="02040503050406030204" pitchFamily="18" charset="0"/>
                                </a:rPr>
                                <m:t>𝐴</m:t>
                              </m:r>
                            </m:sup>
                          </m:sSubSup>
                        </m:den>
                      </m:f>
                    </m:oMath>
                  </m:oMathPara>
                </a14:m>
                <a:endParaRPr lang="en-CA" sz="1600" dirty="0"/>
              </a:p>
            </p:txBody>
          </p:sp>
        </mc:Choice>
        <mc:Fallback xmlns="">
          <p:sp>
            <p:nvSpPr>
              <p:cNvPr id="38" name="TextBox 37">
                <a:extLst>
                  <a:ext uri="{FF2B5EF4-FFF2-40B4-BE49-F238E27FC236}">
                    <a16:creationId xmlns:a16="http://schemas.microsoft.com/office/drawing/2014/main" id="{71320C75-3809-4FE5-A70B-EDFFE2A2A668}"/>
                  </a:ext>
                </a:extLst>
              </p:cNvPr>
              <p:cNvSpPr txBox="1">
                <a:spLocks noRot="1" noChangeAspect="1" noMove="1" noResize="1" noEditPoints="1" noAdjustHandles="1" noChangeArrowheads="1" noChangeShapeType="1" noTextEdit="1"/>
              </p:cNvSpPr>
              <p:nvPr/>
            </p:nvSpPr>
            <p:spPr>
              <a:xfrm>
                <a:off x="3871430" y="5643183"/>
                <a:ext cx="691881" cy="343427"/>
              </a:xfrm>
              <a:prstGeom prst="rect">
                <a:avLst/>
              </a:prstGeom>
              <a:blipFill>
                <a:blip r:embed="rId15"/>
                <a:stretch>
                  <a:fillRect l="-19298" t="-100000" r="-39474" b="-16428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B688A4D3-8FEF-4CB7-A1BC-016CB75EC745}"/>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39" name="TextBox 38">
                <a:extLst>
                  <a:ext uri="{FF2B5EF4-FFF2-40B4-BE49-F238E27FC236}">
                    <a16:creationId xmlns:a16="http://schemas.microsoft.com/office/drawing/2014/main" id="{B688A4D3-8FEF-4CB7-A1BC-016CB75EC745}"/>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16"/>
                <a:stretch>
                  <a:fillRect r="-1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2E745A4C-D9E0-4223-92DE-A6D07B022F21}"/>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40" name="TextBox 39">
                <a:extLst>
                  <a:ext uri="{FF2B5EF4-FFF2-40B4-BE49-F238E27FC236}">
                    <a16:creationId xmlns:a16="http://schemas.microsoft.com/office/drawing/2014/main" id="{2E745A4C-D9E0-4223-92DE-A6D07B022F21}"/>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17"/>
                <a:stretch>
                  <a:fillRect r="-8333"/>
                </a:stretch>
              </a:blipFill>
            </p:spPr>
            <p:txBody>
              <a:bodyPr/>
              <a:lstStyle/>
              <a:p>
                <a:r>
                  <a:rPr lang="en-CA">
                    <a:noFill/>
                  </a:rPr>
                  <a:t> </a:t>
                </a:r>
              </a:p>
            </p:txBody>
          </p:sp>
        </mc:Fallback>
      </mc:AlternateContent>
      <p:cxnSp>
        <p:nvCxnSpPr>
          <p:cNvPr id="41" name="Straight Connector 40">
            <a:extLst>
              <a:ext uri="{FF2B5EF4-FFF2-40B4-BE49-F238E27FC236}">
                <a16:creationId xmlns:a16="http://schemas.microsoft.com/office/drawing/2014/main" id="{91FCE366-1C3B-4360-95D4-E978985920E8}"/>
              </a:ext>
            </a:extLst>
          </p:cNvPr>
          <p:cNvCxnSpPr>
            <a:cxnSpLocks/>
          </p:cNvCxnSpPr>
          <p:nvPr/>
        </p:nvCxnSpPr>
        <p:spPr>
          <a:xfrm rot="-120000" flipH="1" flipV="1">
            <a:off x="2244083" y="3330063"/>
            <a:ext cx="770584" cy="1535676"/>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405BB064-2E25-4C93-9ED5-2510256EF2C8}"/>
              </a:ext>
            </a:extLst>
          </p:cNvPr>
          <p:cNvCxnSpPr>
            <a:cxnSpLocks/>
          </p:cNvCxnSpPr>
          <p:nvPr/>
        </p:nvCxnSpPr>
        <p:spPr>
          <a:xfrm rot="18900000" flipH="1">
            <a:off x="2220729" y="4609292"/>
            <a:ext cx="629707" cy="0"/>
          </a:xfrm>
          <a:prstGeom prst="straightConnector1">
            <a:avLst/>
          </a:prstGeom>
          <a:ln w="12700">
            <a:headEnd type="stealth"/>
            <a:tailEnd type="non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4EF8FCC8-CE46-46D3-89DD-FD95290CA437}"/>
                  </a:ext>
                </a:extLst>
              </p:cNvPr>
              <p:cNvSpPr txBox="1"/>
              <p:nvPr/>
            </p:nvSpPr>
            <p:spPr>
              <a:xfrm>
                <a:off x="1331424" y="4782783"/>
                <a:ext cx="1338412" cy="651332"/>
              </a:xfrm>
              <a:prstGeom prst="rect">
                <a:avLst/>
              </a:prstGeom>
              <a:noFill/>
            </p:spPr>
            <p:txBody>
              <a:bodyPr wrap="square">
                <a:spAutoFit/>
              </a:bodyPr>
              <a:lstStyle/>
              <a:p>
                <a:r>
                  <a:rPr lang="en-CA" sz="1200" dirty="0">
                    <a:latin typeface="PT Serif" panose="020A0603040505020204" pitchFamily="18" charset="0"/>
                  </a:rPr>
                  <a:t>tangent to </a:t>
                </a:r>
                <a14:m>
                  <m:oMath xmlns:m="http://schemas.openxmlformats.org/officeDocument/2006/math">
                    <m:sSub>
                      <m:sSubPr>
                        <m:ctrlPr>
                          <a:rPr lang="en-CA" sz="1200" b="0" i="1" smtClean="0">
                            <a:latin typeface="Cambria Math" panose="02040503050406030204" pitchFamily="18" charset="0"/>
                          </a:rPr>
                        </m:ctrlPr>
                      </m:sSubPr>
                      <m:e>
                        <m:acc>
                          <m:accPr>
                            <m:chr m:val="̂"/>
                            <m:ctrlPr>
                              <a:rPr lang="en-CA" sz="1200" b="0" i="1" smtClean="0">
                                <a:latin typeface="Cambria Math" panose="02040503050406030204" pitchFamily="18" charset="0"/>
                              </a:rPr>
                            </m:ctrlPr>
                          </m:accPr>
                          <m:e>
                            <m:r>
                              <a:rPr lang="en-CA" sz="1200" b="0" i="1" smtClean="0">
                                <a:latin typeface="Cambria Math" panose="02040503050406030204" pitchFamily="18" charset="0"/>
                              </a:rPr>
                              <m:t>𝑈</m:t>
                            </m:r>
                          </m:e>
                        </m:acc>
                      </m:e>
                      <m:sub>
                        <m:r>
                          <a:rPr lang="en-CA" sz="1200" b="0" i="1" smtClean="0">
                            <a:latin typeface="Cambria Math" panose="02040503050406030204" pitchFamily="18" charset="0"/>
                          </a:rPr>
                          <m:t>1</m:t>
                        </m:r>
                      </m:sub>
                    </m:sSub>
                  </m:oMath>
                </a14:m>
                <a:r>
                  <a:rPr lang="en-CA" sz="1200" dirty="0">
                    <a:latin typeface="PT Serif" panose="020A0603040505020204" pitchFamily="18" charset="0"/>
                  </a:rPr>
                  <a:t> at bundle </a:t>
                </a:r>
                <a:r>
                  <a:rPr lang="en-CA" sz="1200" i="1" dirty="0">
                    <a:latin typeface="PT Serif" panose="020A0603040505020204" pitchFamily="18" charset="0"/>
                  </a:rPr>
                  <a:t>A</a:t>
                </a:r>
                <a:r>
                  <a:rPr lang="en-CA" sz="1200" dirty="0">
                    <a:latin typeface="PT Serif" panose="020A0603040505020204" pitchFamily="18" charset="0"/>
                  </a:rPr>
                  <a:t> steeper than </a:t>
                </a:r>
                <a:r>
                  <a:rPr lang="en-CA" sz="1200" i="1" dirty="0">
                    <a:latin typeface="PT Serif" panose="020A0603040505020204" pitchFamily="18" charset="0"/>
                  </a:rPr>
                  <a:t>BL</a:t>
                </a:r>
                <a:r>
                  <a:rPr lang="en-CA" sz="1200" dirty="0">
                    <a:latin typeface="PT Serif" panose="020A0603040505020204" pitchFamily="18" charset="0"/>
                  </a:rPr>
                  <a:t> </a:t>
                </a:r>
              </a:p>
            </p:txBody>
          </p:sp>
        </mc:Choice>
        <mc:Fallback xmlns="">
          <p:sp>
            <p:nvSpPr>
              <p:cNvPr id="50" name="TextBox 49">
                <a:extLst>
                  <a:ext uri="{FF2B5EF4-FFF2-40B4-BE49-F238E27FC236}">
                    <a16:creationId xmlns:a16="http://schemas.microsoft.com/office/drawing/2014/main" id="{4EF8FCC8-CE46-46D3-89DD-FD95290CA437}"/>
                  </a:ext>
                </a:extLst>
              </p:cNvPr>
              <p:cNvSpPr txBox="1">
                <a:spLocks noRot="1" noChangeAspect="1" noMove="1" noResize="1" noEditPoints="1" noAdjustHandles="1" noChangeArrowheads="1" noChangeShapeType="1" noTextEdit="1"/>
              </p:cNvSpPr>
              <p:nvPr/>
            </p:nvSpPr>
            <p:spPr>
              <a:xfrm>
                <a:off x="1331424" y="4782783"/>
                <a:ext cx="1338412" cy="651332"/>
              </a:xfrm>
              <a:prstGeom prst="rect">
                <a:avLst/>
              </a:prstGeom>
              <a:blipFill>
                <a:blip r:embed="rId18"/>
                <a:stretch>
                  <a:fillRect r="-1818" b="-6604"/>
                </a:stretch>
              </a:blipFill>
            </p:spPr>
            <p:txBody>
              <a:bodyPr/>
              <a:lstStyle/>
              <a:p>
                <a:r>
                  <a:rPr lang="en-CA">
                    <a:noFill/>
                  </a:rPr>
                  <a:t> </a:t>
                </a:r>
              </a:p>
            </p:txBody>
          </p:sp>
        </mc:Fallback>
      </mc:AlternateContent>
      <p:cxnSp>
        <p:nvCxnSpPr>
          <p:cNvPr id="52" name="Straight Arrow Connector 51">
            <a:extLst>
              <a:ext uri="{FF2B5EF4-FFF2-40B4-BE49-F238E27FC236}">
                <a16:creationId xmlns:a16="http://schemas.microsoft.com/office/drawing/2014/main" id="{FB0FA1C2-7B5B-4DAB-9150-35D090F5EB70}"/>
              </a:ext>
            </a:extLst>
          </p:cNvPr>
          <p:cNvCxnSpPr>
            <a:cxnSpLocks/>
          </p:cNvCxnSpPr>
          <p:nvPr/>
        </p:nvCxnSpPr>
        <p:spPr>
          <a:xfrm rot="18900000" flipH="1">
            <a:off x="3988949" y="5292273"/>
            <a:ext cx="629707" cy="0"/>
          </a:xfrm>
          <a:prstGeom prst="straightConnector1">
            <a:avLst/>
          </a:prstGeom>
          <a:ln w="12700">
            <a:headEnd type="none"/>
            <a:tailEnd type="stealth"/>
          </a:ln>
        </p:spPr>
        <p:style>
          <a:lnRef idx="1">
            <a:schemeClr val="dk1"/>
          </a:lnRef>
          <a:fillRef idx="0">
            <a:schemeClr val="dk1"/>
          </a:fillRef>
          <a:effectRef idx="0">
            <a:schemeClr val="dk1"/>
          </a:effectRef>
          <a:fontRef idx="minor">
            <a:schemeClr val="tx1"/>
          </a:fontRef>
        </p:style>
      </p:cxnSp>
      <p:sp>
        <p:nvSpPr>
          <p:cNvPr id="54" name="TextBox 53">
            <a:extLst>
              <a:ext uri="{FF2B5EF4-FFF2-40B4-BE49-F238E27FC236}">
                <a16:creationId xmlns:a16="http://schemas.microsoft.com/office/drawing/2014/main" id="{A2C53DB6-FF1B-4181-8D19-68D984326086}"/>
              </a:ext>
            </a:extLst>
          </p:cNvPr>
          <p:cNvSpPr txBox="1"/>
          <p:nvPr/>
        </p:nvSpPr>
        <p:spPr>
          <a:xfrm>
            <a:off x="4477127" y="4870913"/>
            <a:ext cx="563187" cy="338554"/>
          </a:xfrm>
          <a:prstGeom prst="rect">
            <a:avLst/>
          </a:prstGeom>
          <a:noFill/>
        </p:spPr>
        <p:txBody>
          <a:bodyPr wrap="square">
            <a:spAutoFit/>
          </a:bodyPr>
          <a:lstStyle/>
          <a:p>
            <a:r>
              <a:rPr lang="en-CA" sz="1600" i="1" dirty="0">
                <a:latin typeface="PT Serif" panose="020A0603040505020204" pitchFamily="18" charset="0"/>
              </a:rPr>
              <a:t>BL</a:t>
            </a:r>
            <a:endParaRPr lang="en-CA" sz="1600" dirty="0"/>
          </a:p>
        </p:txBody>
      </p:sp>
    </p:spTree>
    <p:extLst>
      <p:ext uri="{BB962C8B-B14F-4D97-AF65-F5344CB8AC3E}">
        <p14:creationId xmlns:p14="http://schemas.microsoft.com/office/powerpoint/2010/main" val="10439898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Changes in Preferences – 2</a:t>
            </a: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69</a:t>
            </a:fld>
            <a:endParaRPr lang="en-US" dirty="0"/>
          </a:p>
        </p:txBody>
      </p:sp>
      <mc:AlternateContent xmlns:mc="http://schemas.openxmlformats.org/markup-compatibility/2006" xmlns:a14="http://schemas.microsoft.com/office/drawing/2010/main">
        <mc:Choice Requires="a14">
          <p:sp>
            <p:nvSpPr>
              <p:cNvPr id="87" name="Rectangle 7">
                <a:extLst>
                  <a:ext uri="{FF2B5EF4-FFF2-40B4-BE49-F238E27FC236}">
                    <a16:creationId xmlns:a16="http://schemas.microsoft.com/office/drawing/2014/main" id="{6C1F5A22-5916-4839-896C-D5561054A72C}"/>
                  </a:ext>
                </a:extLst>
              </p:cNvPr>
              <p:cNvSpPr txBox="1">
                <a:spLocks noChangeArrowheads="1"/>
              </p:cNvSpPr>
              <p:nvPr/>
            </p:nvSpPr>
            <p:spPr>
              <a:xfrm>
                <a:off x="6660000" y="1620000"/>
                <a:ext cx="4680000" cy="4320000"/>
              </a:xfrm>
              <a:prstGeom prst="rect">
                <a:avLst/>
              </a:prstGeom>
              <a:ln w="12700">
                <a:solidFill>
                  <a:srgbClr val="2F2873"/>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500"/>
                  </a:spcBef>
                </a:pPr>
                <a:r>
                  <a:rPr lang="en-CA" sz="1600" dirty="0"/>
                  <a:t>The indifference curve from new set of preferences through the original optimal bundle (</a:t>
                </a:r>
                <a:r>
                  <a:rPr lang="en-CA" sz="1600" i="1" dirty="0"/>
                  <a:t>A</a:t>
                </a:r>
                <a:r>
                  <a:rPr lang="en-CA" sz="1600" dirty="0"/>
                  <a:t>) is steeper (tangent to the </a:t>
                </a:r>
                <a14:m>
                  <m:oMath xmlns:m="http://schemas.openxmlformats.org/officeDocument/2006/math">
                    <m:sSub>
                      <m:sSubPr>
                        <m:ctrlPr>
                          <a:rPr lang="en-CA" sz="1600" b="0" i="1" smtClean="0">
                            <a:latin typeface="Cambria Math" panose="02040503050406030204" pitchFamily="18" charset="0"/>
                          </a:rPr>
                        </m:ctrlPr>
                      </m:sSubPr>
                      <m:e>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e>
                      <m:sub>
                        <m:r>
                          <a:rPr lang="en-CA" sz="1600" b="0" i="1" smtClean="0">
                            <a:latin typeface="Cambria Math" panose="02040503050406030204" pitchFamily="18" charset="0"/>
                          </a:rPr>
                          <m:t>1</m:t>
                        </m:r>
                      </m:sub>
                    </m:sSub>
                  </m:oMath>
                </a14:m>
                <a:r>
                  <a:rPr lang="en-CA" sz="1600" dirty="0"/>
                  <a:t> curve is steeper than tangent to the </a:t>
                </a:r>
                <a14:m>
                  <m:oMath xmlns:m="http://schemas.openxmlformats.org/officeDocument/2006/math">
                    <m:sSub>
                      <m:sSubPr>
                        <m:ctrlPr>
                          <a:rPr lang="en-CA" sz="1600" i="1">
                            <a:latin typeface="Cambria Math" panose="02040503050406030204" pitchFamily="18" charset="0"/>
                          </a:rPr>
                        </m:ctrlPr>
                      </m:sSubPr>
                      <m:e>
                        <m:r>
                          <a:rPr lang="en-CA" sz="1600" i="1">
                            <a:latin typeface="Cambria Math" panose="02040503050406030204" pitchFamily="18" charset="0"/>
                          </a:rPr>
                          <m:t>𝑈</m:t>
                        </m:r>
                      </m:e>
                      <m:sub>
                        <m:r>
                          <a:rPr lang="en-CA" sz="1600" i="1">
                            <a:latin typeface="Cambria Math" panose="02040503050406030204" pitchFamily="18" charset="0"/>
                          </a:rPr>
                          <m:t>1</m:t>
                        </m:r>
                      </m:sub>
                    </m:sSub>
                  </m:oMath>
                </a14:m>
                <a:r>
                  <a:rPr lang="en-CA" sz="1600" dirty="0"/>
                  <a:t> curve), which means that</a:t>
                </a:r>
              </a:p>
              <a:p>
                <a:pPr marL="0" indent="0" algn="ctr">
                  <a:lnSpc>
                    <a:spcPct val="100000"/>
                  </a:lnSpc>
                  <a:spcBef>
                    <a:spcPts val="500"/>
                  </a:spcBef>
                  <a:buNone/>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𝑀𝑅𝑆</m:t>
                          </m:r>
                        </m:e>
                        <m:sub>
                          <m:r>
                            <a:rPr lang="en-CA" sz="1600" b="0" i="1" smtClean="0">
                              <a:latin typeface="Cambria Math" panose="02040503050406030204" pitchFamily="18" charset="0"/>
                            </a:rPr>
                            <m:t>𝑋𝑌</m:t>
                          </m:r>
                        </m:sub>
                      </m:sSub>
                      <m:r>
                        <a:rPr lang="en-CA" sz="1600" b="0" i="1" smtClean="0">
                          <a:latin typeface="Cambria Math" panose="02040503050406030204" pitchFamily="18" charset="0"/>
                        </a:rPr>
                        <m:t>&gt;</m:t>
                      </m:r>
                      <m:f>
                        <m:fPr>
                          <m:ctrlPr>
                            <a:rPr lang="en-CA" sz="1600" b="0" i="1" smtClean="0">
                              <a:latin typeface="Cambria Math" panose="02040503050406030204" pitchFamily="18" charset="0"/>
                            </a:rPr>
                          </m:ctrlPr>
                        </m:fPr>
                        <m:num>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𝑝</m:t>
                              </m:r>
                            </m:e>
                            <m:sub>
                              <m:r>
                                <a:rPr lang="en-CA" sz="1600" b="0" i="1" smtClean="0">
                                  <a:latin typeface="Cambria Math" panose="02040503050406030204" pitchFamily="18" charset="0"/>
                                </a:rPr>
                                <m:t>𝑋</m:t>
                              </m:r>
                            </m:sub>
                          </m:sSub>
                        </m:num>
                        <m:den>
                          <m:sSub>
                            <m:sSubPr>
                              <m:ctrlPr>
                                <a:rPr lang="en-CA" sz="1600" i="1">
                                  <a:latin typeface="Cambria Math" panose="02040503050406030204" pitchFamily="18" charset="0"/>
                                </a:rPr>
                              </m:ctrlPr>
                            </m:sSubPr>
                            <m:e>
                              <m:r>
                                <a:rPr lang="en-CA" sz="1600" i="1">
                                  <a:latin typeface="Cambria Math" panose="02040503050406030204" pitchFamily="18" charset="0"/>
                                </a:rPr>
                                <m:t>𝑝</m:t>
                              </m:r>
                            </m:e>
                            <m:sub>
                              <m:r>
                                <a:rPr lang="en-CA" sz="1600" b="0" i="1" smtClean="0">
                                  <a:latin typeface="Cambria Math" panose="02040503050406030204" pitchFamily="18" charset="0"/>
                                </a:rPr>
                                <m:t>𝑌</m:t>
                              </m:r>
                            </m:sub>
                          </m:sSub>
                        </m:den>
                      </m:f>
                    </m:oMath>
                  </m:oMathPara>
                </a14:m>
                <a:endParaRPr lang="en-US" sz="1700" i="1" dirty="0">
                  <a:latin typeface="PT Serif" panose="020A0603040505020204" pitchFamily="18" charset="0"/>
                </a:endParaRPr>
              </a:p>
              <a:p>
                <a:pPr marL="230400" indent="0">
                  <a:lnSpc>
                    <a:spcPct val="100000"/>
                  </a:lnSpc>
                  <a:spcBef>
                    <a:spcPts val="500"/>
                  </a:spcBef>
                  <a:buNone/>
                </a:pPr>
                <a:r>
                  <a:rPr lang="en-US" sz="1700" dirty="0">
                    <a:latin typeface="PT Serif" panose="020A0603040505020204" pitchFamily="18" charset="0"/>
                  </a:rPr>
                  <a:t>at bundle </a:t>
                </a:r>
                <a:r>
                  <a:rPr lang="en-US" sz="1700" i="1" dirty="0">
                    <a:latin typeface="PT Serif" panose="020A0603040505020204" pitchFamily="18" charset="0"/>
                  </a:rPr>
                  <a:t>A</a:t>
                </a:r>
                <a:r>
                  <a:rPr lang="en-US" sz="1700" dirty="0">
                    <a:latin typeface="PT Serif" panose="020A0603040505020204" pitchFamily="18" charset="0"/>
                  </a:rPr>
                  <a:t> on the </a:t>
                </a:r>
                <a14:m>
                  <m:oMath xmlns:m="http://schemas.openxmlformats.org/officeDocument/2006/math">
                    <m:sSub>
                      <m:sSubPr>
                        <m:ctrlPr>
                          <a:rPr lang="en-CA" sz="1800" b="0" i="1" smtClean="0">
                            <a:latin typeface="Cambria Math" panose="02040503050406030204" pitchFamily="18" charset="0"/>
                          </a:rPr>
                        </m:ctrlPr>
                      </m:sSubPr>
                      <m:e>
                        <m:acc>
                          <m:accPr>
                            <m:chr m:val="̂"/>
                            <m:ctrlPr>
                              <a:rPr lang="en-CA" sz="1800" b="0" i="1" smtClean="0">
                                <a:latin typeface="Cambria Math" panose="02040503050406030204" pitchFamily="18" charset="0"/>
                              </a:rPr>
                            </m:ctrlPr>
                          </m:accPr>
                          <m:e>
                            <m:r>
                              <a:rPr lang="en-CA" sz="1800" b="0" i="1" smtClean="0">
                                <a:latin typeface="Cambria Math" panose="02040503050406030204" pitchFamily="18" charset="0"/>
                              </a:rPr>
                              <m:t>𝑈</m:t>
                            </m:r>
                          </m:e>
                        </m:acc>
                      </m:e>
                      <m:sub>
                        <m:r>
                          <a:rPr lang="en-CA" sz="1800" b="0" i="1" smtClean="0">
                            <a:latin typeface="Cambria Math" panose="02040503050406030204" pitchFamily="18" charset="0"/>
                          </a:rPr>
                          <m:t>1</m:t>
                        </m:r>
                      </m:sub>
                    </m:sSub>
                  </m:oMath>
                </a14:m>
                <a:r>
                  <a:rPr lang="en-US" sz="1700" dirty="0">
                    <a:latin typeface="PT Serif" panose="020A0603040505020204" pitchFamily="18" charset="0"/>
                  </a:rPr>
                  <a:t> curve.</a:t>
                </a:r>
                <a:endParaRPr lang="en-US" sz="1700" i="1" dirty="0">
                  <a:latin typeface="PT Serif" panose="020A0603040505020204" pitchFamily="18" charset="0"/>
                </a:endParaRPr>
              </a:p>
              <a:p>
                <a:pPr>
                  <a:lnSpc>
                    <a:spcPct val="100000"/>
                  </a:lnSpc>
                  <a:spcBef>
                    <a:spcPts val="500"/>
                  </a:spcBef>
                </a:pPr>
                <a:r>
                  <a:rPr lang="en-CA" sz="1600" dirty="0"/>
                  <a:t>The consumer can then move to the higher </a:t>
                </a:r>
                <a14:m>
                  <m:oMath xmlns:m="http://schemas.openxmlformats.org/officeDocument/2006/math">
                    <m:sSub>
                      <m:sSubPr>
                        <m:ctrlPr>
                          <a:rPr lang="en-CA" sz="1600" b="0" i="1" smtClean="0">
                            <a:latin typeface="Cambria Math" panose="02040503050406030204" pitchFamily="18" charset="0"/>
                          </a:rPr>
                        </m:ctrlPr>
                      </m:sSubPr>
                      <m:e>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e>
                      <m:sub>
                        <m:r>
                          <a:rPr lang="en-CA" sz="1600" b="0" i="1" smtClean="0">
                            <a:latin typeface="Cambria Math" panose="02040503050406030204" pitchFamily="18" charset="0"/>
                          </a:rPr>
                          <m:t>2</m:t>
                        </m:r>
                      </m:sub>
                    </m:sSub>
                  </m:oMath>
                </a14:m>
                <a:r>
                  <a:rPr lang="en-US" sz="1600" dirty="0">
                    <a:latin typeface="PT Serif" panose="020A0603040505020204" pitchFamily="18" charset="0"/>
                  </a:rPr>
                  <a:t> indifference curve by trading good </a:t>
                </a:r>
                <a:r>
                  <a:rPr lang="en-US" sz="1600" i="1" dirty="0">
                    <a:latin typeface="PT Serif" panose="020A0603040505020204" pitchFamily="18" charset="0"/>
                  </a:rPr>
                  <a:t>Y</a:t>
                </a:r>
                <a:r>
                  <a:rPr lang="en-US" sz="1600" dirty="0">
                    <a:latin typeface="PT Serif" panose="020A0603040505020204" pitchFamily="18" charset="0"/>
                  </a:rPr>
                  <a:t> for good </a:t>
                </a:r>
                <a:r>
                  <a:rPr lang="en-US" sz="1600" i="1" dirty="0">
                    <a:latin typeface="PT Serif" panose="020A0603040505020204" pitchFamily="18" charset="0"/>
                  </a:rPr>
                  <a:t>X</a:t>
                </a:r>
                <a:r>
                  <a:rPr lang="en-US" sz="1600" dirty="0">
                    <a:latin typeface="PT Serif" panose="020A0603040505020204" pitchFamily="18" charset="0"/>
                  </a:rPr>
                  <a:t>; the new optimal bundle at the tangency between the </a:t>
                </a:r>
                <a14:m>
                  <m:oMath xmlns:m="http://schemas.openxmlformats.org/officeDocument/2006/math">
                    <m:sSub>
                      <m:sSubPr>
                        <m:ctrlPr>
                          <a:rPr lang="en-CA" sz="1600" i="1">
                            <a:latin typeface="Cambria Math" panose="02040503050406030204" pitchFamily="18" charset="0"/>
                          </a:rPr>
                        </m:ctrlPr>
                      </m:sSubPr>
                      <m:e>
                        <m:acc>
                          <m:accPr>
                            <m:chr m:val="̂"/>
                            <m:ctrlPr>
                              <a:rPr lang="en-CA" sz="1600" i="1">
                                <a:latin typeface="Cambria Math" panose="02040503050406030204" pitchFamily="18" charset="0"/>
                              </a:rPr>
                            </m:ctrlPr>
                          </m:accPr>
                          <m:e>
                            <m:r>
                              <a:rPr lang="en-CA" sz="1600" i="1">
                                <a:latin typeface="Cambria Math" panose="02040503050406030204" pitchFamily="18" charset="0"/>
                              </a:rPr>
                              <m:t>𝑈</m:t>
                            </m:r>
                          </m:e>
                        </m:acc>
                      </m:e>
                      <m:sub>
                        <m:r>
                          <a:rPr lang="en-CA" sz="1600" i="1">
                            <a:latin typeface="Cambria Math" panose="02040503050406030204" pitchFamily="18" charset="0"/>
                          </a:rPr>
                          <m:t>2</m:t>
                        </m:r>
                      </m:sub>
                    </m:sSub>
                  </m:oMath>
                </a14:m>
                <a:r>
                  <a:rPr lang="en-CA" sz="1600" dirty="0"/>
                  <a:t> curve and the </a:t>
                </a:r>
                <a:r>
                  <a:rPr lang="en-CA" sz="1600" i="1" dirty="0"/>
                  <a:t>BL</a:t>
                </a:r>
                <a:r>
                  <a:rPr lang="en-CA" sz="1600" dirty="0"/>
                  <a:t> is bundle </a:t>
                </a:r>
                <a:r>
                  <a:rPr lang="en-CA" sz="1600" i="1" dirty="0"/>
                  <a:t>B</a:t>
                </a:r>
                <a:r>
                  <a:rPr lang="en-CA" sz="1600" dirty="0"/>
                  <a:t>, which consists of more of good </a:t>
                </a:r>
                <a:r>
                  <a:rPr lang="en-CA" sz="1600" i="1" dirty="0"/>
                  <a:t>X</a:t>
                </a:r>
                <a:r>
                  <a:rPr lang="en-CA" sz="1600" dirty="0"/>
                  <a:t> and less of good </a:t>
                </a:r>
                <a:r>
                  <a:rPr lang="en-CA" sz="1600" i="1" dirty="0"/>
                  <a:t>Y</a:t>
                </a:r>
                <a:r>
                  <a:rPr lang="en-CA" sz="1600" dirty="0"/>
                  <a:t> in comparison to the original optimal bundle </a:t>
                </a:r>
                <a:r>
                  <a:rPr lang="en-CA" sz="1600" i="1" dirty="0"/>
                  <a:t>A</a:t>
                </a:r>
                <a:r>
                  <a:rPr lang="en-CA" sz="1600" dirty="0"/>
                  <a:t>.</a:t>
                </a:r>
                <a:endParaRPr lang="en-CA" sz="1600" i="1" dirty="0"/>
              </a:p>
              <a:p>
                <a:pPr marL="0" indent="0">
                  <a:lnSpc>
                    <a:spcPct val="110000"/>
                  </a:lnSpc>
                  <a:spcBef>
                    <a:spcPts val="500"/>
                  </a:spcBef>
                  <a:buNone/>
                </a:pPr>
                <a:endParaRPr lang="en-CA" sz="1600" dirty="0">
                  <a:latin typeface="PT Serif" panose="020A0603040505020204" pitchFamily="18" charset="0"/>
                </a:endParaRPr>
              </a:p>
              <a:p>
                <a:pPr>
                  <a:lnSpc>
                    <a:spcPct val="110000"/>
                  </a:lnSpc>
                  <a:spcBef>
                    <a:spcPts val="500"/>
                  </a:spcBef>
                </a:pPr>
                <a:endParaRPr lang="en-US" sz="1600" i="1" dirty="0">
                  <a:latin typeface="PT Serif" panose="020A0603040505020204" pitchFamily="18" charset="0"/>
                </a:endParaRPr>
              </a:p>
            </p:txBody>
          </p:sp>
        </mc:Choice>
        <mc:Fallback xmlns="">
          <p:sp>
            <p:nvSpPr>
              <p:cNvPr id="87" name="Rectangle 7">
                <a:extLst>
                  <a:ext uri="{FF2B5EF4-FFF2-40B4-BE49-F238E27FC236}">
                    <a16:creationId xmlns:a16="http://schemas.microsoft.com/office/drawing/2014/main" id="{6C1F5A22-5916-4839-896C-D5561054A72C}"/>
                  </a:ext>
                </a:extLst>
              </p:cNvPr>
              <p:cNvSpPr txBox="1">
                <a:spLocks noRot="1" noChangeAspect="1" noMove="1" noResize="1" noEditPoints="1" noAdjustHandles="1" noChangeArrowheads="1" noChangeShapeType="1" noTextEdit="1"/>
              </p:cNvSpPr>
              <p:nvPr/>
            </p:nvSpPr>
            <p:spPr>
              <a:xfrm>
                <a:off x="6660000" y="1620000"/>
                <a:ext cx="4680000" cy="4320000"/>
              </a:xfrm>
              <a:prstGeom prst="rect">
                <a:avLst/>
              </a:prstGeom>
              <a:blipFill>
                <a:blip r:embed="rId3"/>
                <a:stretch>
                  <a:fillRect l="-390" t="-423" r="-2081"/>
                </a:stretch>
              </a:blipFill>
              <a:ln w="12700">
                <a:solidFill>
                  <a:srgbClr val="2F2873"/>
                </a:solidFill>
              </a:ln>
            </p:spPr>
            <p:txBody>
              <a:bodyPr/>
              <a:lstStyle/>
              <a:p>
                <a:r>
                  <a:rPr lang="en-CA">
                    <a:noFill/>
                  </a:rPr>
                  <a:t> </a:t>
                </a:r>
              </a:p>
            </p:txBody>
          </p:sp>
        </mc:Fallback>
      </mc:AlternateContent>
      <p:cxnSp>
        <p:nvCxnSpPr>
          <p:cNvPr id="78" name="Straight Arrow Connector 77">
            <a:extLst>
              <a:ext uri="{FF2B5EF4-FFF2-40B4-BE49-F238E27FC236}">
                <a16:creationId xmlns:a16="http://schemas.microsoft.com/office/drawing/2014/main" id="{F274DCFD-C484-4A17-A948-C2894A332716}"/>
              </a:ext>
            </a:extLst>
          </p:cNvPr>
          <p:cNvCxnSpPr>
            <a:cxnSpLocks/>
          </p:cNvCxnSpPr>
          <p:nvPr/>
        </p:nvCxnSpPr>
        <p:spPr>
          <a:xfrm rot="18900000" flipH="1">
            <a:off x="1763146" y="2168587"/>
            <a:ext cx="629707" cy="0"/>
          </a:xfrm>
          <a:prstGeom prst="straightConnector1">
            <a:avLst/>
          </a:prstGeom>
          <a:ln w="12700">
            <a:headEnd type="none"/>
            <a:tailEnd type="stealth"/>
          </a:ln>
        </p:spPr>
        <p:style>
          <a:lnRef idx="1">
            <a:schemeClr val="dk1"/>
          </a:lnRef>
          <a:fillRef idx="0">
            <a:schemeClr val="dk1"/>
          </a:fillRef>
          <a:effectRef idx="0">
            <a:schemeClr val="dk1"/>
          </a:effectRef>
          <a:fontRef idx="minor">
            <a:schemeClr val="tx1"/>
          </a:fontRef>
        </p:style>
      </p:cxnSp>
      <p:sp>
        <p:nvSpPr>
          <p:cNvPr id="80" name="TextBox 79">
            <a:extLst>
              <a:ext uri="{FF2B5EF4-FFF2-40B4-BE49-F238E27FC236}">
                <a16:creationId xmlns:a16="http://schemas.microsoft.com/office/drawing/2014/main" id="{2EA2069F-4A22-4E87-874B-49833FAE20BF}"/>
              </a:ext>
            </a:extLst>
          </p:cNvPr>
          <p:cNvSpPr txBox="1"/>
          <p:nvPr/>
        </p:nvSpPr>
        <p:spPr>
          <a:xfrm>
            <a:off x="2265356" y="1657097"/>
            <a:ext cx="1790271" cy="646331"/>
          </a:xfrm>
          <a:prstGeom prst="rect">
            <a:avLst/>
          </a:prstGeom>
          <a:noFill/>
        </p:spPr>
        <p:txBody>
          <a:bodyPr wrap="square" rtlCol="0">
            <a:spAutoFit/>
          </a:bodyPr>
          <a:lstStyle/>
          <a:p>
            <a:r>
              <a:rPr lang="en-CA" sz="1200" dirty="0">
                <a:latin typeface="PT Serif" panose="020A0603040505020204" pitchFamily="18" charset="0"/>
              </a:rPr>
              <a:t>highest achievable indifference curve from original mapping</a:t>
            </a:r>
          </a:p>
        </p:txBody>
      </p:sp>
      <p:cxnSp>
        <p:nvCxnSpPr>
          <p:cNvPr id="81" name="Straight Arrow Connector 80">
            <a:extLst>
              <a:ext uri="{FF2B5EF4-FFF2-40B4-BE49-F238E27FC236}">
                <a16:creationId xmlns:a16="http://schemas.microsoft.com/office/drawing/2014/main" id="{ED513ED4-AAF8-42ED-91A5-467EB78492DF}"/>
              </a:ext>
            </a:extLst>
          </p:cNvPr>
          <p:cNvCxnSpPr>
            <a:cxnSpLocks/>
          </p:cNvCxnSpPr>
          <p:nvPr/>
        </p:nvCxnSpPr>
        <p:spPr>
          <a:xfrm rot="18900000" flipH="1">
            <a:off x="2358983" y="3096926"/>
            <a:ext cx="629707" cy="0"/>
          </a:xfrm>
          <a:prstGeom prst="straightConnector1">
            <a:avLst/>
          </a:prstGeom>
          <a:ln w="12700">
            <a:headEnd type="none"/>
            <a:tailEnd type="stealth"/>
          </a:ln>
        </p:spPr>
        <p:style>
          <a:lnRef idx="1">
            <a:schemeClr val="dk1"/>
          </a:lnRef>
          <a:fillRef idx="0">
            <a:schemeClr val="dk1"/>
          </a:fillRef>
          <a:effectRef idx="0">
            <a:schemeClr val="dk1"/>
          </a:effectRef>
          <a:fontRef idx="minor">
            <a:schemeClr val="tx1"/>
          </a:fontRef>
        </p:style>
      </p:cxnSp>
      <p:sp>
        <p:nvSpPr>
          <p:cNvPr id="82" name="TextBox 81">
            <a:extLst>
              <a:ext uri="{FF2B5EF4-FFF2-40B4-BE49-F238E27FC236}">
                <a16:creationId xmlns:a16="http://schemas.microsoft.com/office/drawing/2014/main" id="{55DA9DF1-50F8-4F83-BC5F-3B7F931CD620}"/>
              </a:ext>
            </a:extLst>
          </p:cNvPr>
          <p:cNvSpPr txBox="1"/>
          <p:nvPr/>
        </p:nvSpPr>
        <p:spPr>
          <a:xfrm>
            <a:off x="2863478" y="2579334"/>
            <a:ext cx="1790271" cy="646331"/>
          </a:xfrm>
          <a:prstGeom prst="rect">
            <a:avLst/>
          </a:prstGeom>
          <a:noFill/>
        </p:spPr>
        <p:txBody>
          <a:bodyPr wrap="square" rtlCol="0">
            <a:spAutoFit/>
          </a:bodyPr>
          <a:lstStyle/>
          <a:p>
            <a:r>
              <a:rPr lang="en-CA" sz="1200" dirty="0">
                <a:latin typeface="PT Serif" panose="020A0603040505020204" pitchFamily="18" charset="0"/>
              </a:rPr>
              <a:t>highest achievable indifference curve from new mapping</a:t>
            </a:r>
          </a:p>
        </p:txBody>
      </p:sp>
      <p:cxnSp>
        <p:nvCxnSpPr>
          <p:cNvPr id="89" name="Straight Connector 88">
            <a:extLst>
              <a:ext uri="{FF2B5EF4-FFF2-40B4-BE49-F238E27FC236}">
                <a16:creationId xmlns:a16="http://schemas.microsoft.com/office/drawing/2014/main" id="{BDB31A42-7C06-4D1E-ACC2-549B6175734C}"/>
              </a:ext>
            </a:extLst>
          </p:cNvPr>
          <p:cNvCxnSpPr/>
          <p:nvPr/>
        </p:nvCxnSpPr>
        <p:spPr>
          <a:xfrm>
            <a:off x="1291918" y="2738438"/>
            <a:ext cx="2934052" cy="2937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Freeform: Shape 89">
            <a:extLst>
              <a:ext uri="{FF2B5EF4-FFF2-40B4-BE49-F238E27FC236}">
                <a16:creationId xmlns:a16="http://schemas.microsoft.com/office/drawing/2014/main" id="{B9D7F2A8-44AB-417F-85B1-1EE53CD1B50D}"/>
              </a:ext>
            </a:extLst>
          </p:cNvPr>
          <p:cNvSpPr/>
          <p:nvPr/>
        </p:nvSpPr>
        <p:spPr>
          <a:xfrm>
            <a:off x="2087647" y="2261552"/>
            <a:ext cx="3807858" cy="3229452"/>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6">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cxnSp>
        <p:nvCxnSpPr>
          <p:cNvPr id="91" name="Straight Connector 90">
            <a:extLst>
              <a:ext uri="{FF2B5EF4-FFF2-40B4-BE49-F238E27FC236}">
                <a16:creationId xmlns:a16="http://schemas.microsoft.com/office/drawing/2014/main" id="{4730B945-C5D6-43EC-BA7B-A6ED6E012313}"/>
              </a:ext>
            </a:extLst>
          </p:cNvPr>
          <p:cNvCxnSpPr/>
          <p:nvPr/>
        </p:nvCxnSpPr>
        <p:spPr>
          <a:xfrm>
            <a:off x="1293543" y="1585289"/>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D7D152C8-DEDC-4C91-BFEE-CB5A2360D31D}"/>
              </a:ext>
            </a:extLst>
          </p:cNvPr>
          <p:cNvCxnSpPr>
            <a:cxnSpLocks/>
          </p:cNvCxnSpPr>
          <p:nvPr/>
        </p:nvCxnSpPr>
        <p:spPr>
          <a:xfrm>
            <a:off x="1291918" y="5675192"/>
            <a:ext cx="4845483" cy="3717"/>
          </a:xfrm>
          <a:prstGeom prst="line">
            <a:avLst/>
          </a:prstGeom>
          <a:ln w="19050"/>
        </p:spPr>
        <p:style>
          <a:lnRef idx="1">
            <a:schemeClr val="dk1"/>
          </a:lnRef>
          <a:fillRef idx="0">
            <a:schemeClr val="dk1"/>
          </a:fillRef>
          <a:effectRef idx="0">
            <a:schemeClr val="dk1"/>
          </a:effectRef>
          <a:fontRef idx="minor">
            <a:schemeClr val="tx1"/>
          </a:fontRef>
        </p:style>
      </p:cxnSp>
      <p:sp>
        <p:nvSpPr>
          <p:cNvPr id="94" name="Freeform: Shape 93">
            <a:extLst>
              <a:ext uri="{FF2B5EF4-FFF2-40B4-BE49-F238E27FC236}">
                <a16:creationId xmlns:a16="http://schemas.microsoft.com/office/drawing/2014/main" id="{F5C5F4BD-A8F8-45F5-A41B-E3641739E90D}"/>
              </a:ext>
            </a:extLst>
          </p:cNvPr>
          <p:cNvSpPr/>
          <p:nvPr/>
        </p:nvSpPr>
        <p:spPr>
          <a:xfrm>
            <a:off x="1694221" y="1776820"/>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rgbClr val="C0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95" name="TextBox 94">
                <a:extLst>
                  <a:ext uri="{FF2B5EF4-FFF2-40B4-BE49-F238E27FC236}">
                    <a16:creationId xmlns:a16="http://schemas.microsoft.com/office/drawing/2014/main" id="{78D24B61-43F6-4E35-8D4A-0C0017C58F05}"/>
                  </a:ext>
                </a:extLst>
              </p:cNvPr>
              <p:cNvSpPr txBox="1"/>
              <p:nvPr/>
            </p:nvSpPr>
            <p:spPr>
              <a:xfrm>
                <a:off x="2359729" y="3999051"/>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95" name="TextBox 94">
                <a:extLst>
                  <a:ext uri="{FF2B5EF4-FFF2-40B4-BE49-F238E27FC236}">
                    <a16:creationId xmlns:a16="http://schemas.microsoft.com/office/drawing/2014/main" id="{78D24B61-43F6-4E35-8D4A-0C0017C58F05}"/>
                  </a:ext>
                </a:extLst>
              </p:cNvPr>
              <p:cNvSpPr txBox="1">
                <a:spLocks noRot="1" noChangeAspect="1" noMove="1" noResize="1" noEditPoints="1" noAdjustHandles="1" noChangeArrowheads="1" noChangeShapeType="1" noTextEdit="1"/>
              </p:cNvSpPr>
              <p:nvPr/>
            </p:nvSpPr>
            <p:spPr>
              <a:xfrm>
                <a:off x="2359729" y="3999051"/>
                <a:ext cx="332452" cy="338554"/>
              </a:xfrm>
              <a:prstGeom prst="rect">
                <a:avLst/>
              </a:prstGeom>
              <a:blipFill>
                <a:blip r:embed="rId4"/>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6" name="TextBox 95">
                <a:extLst>
                  <a:ext uri="{FF2B5EF4-FFF2-40B4-BE49-F238E27FC236}">
                    <a16:creationId xmlns:a16="http://schemas.microsoft.com/office/drawing/2014/main" id="{D28C30DB-1964-4A6D-BEE6-2929F9D45F13}"/>
                  </a:ext>
                </a:extLst>
              </p:cNvPr>
              <p:cNvSpPr txBox="1"/>
              <p:nvPr/>
            </p:nvSpPr>
            <p:spPr>
              <a:xfrm>
                <a:off x="3076276" y="4357448"/>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96" name="TextBox 95">
                <a:extLst>
                  <a:ext uri="{FF2B5EF4-FFF2-40B4-BE49-F238E27FC236}">
                    <a16:creationId xmlns:a16="http://schemas.microsoft.com/office/drawing/2014/main" id="{D28C30DB-1964-4A6D-BEE6-2929F9D45F13}"/>
                  </a:ext>
                </a:extLst>
              </p:cNvPr>
              <p:cNvSpPr txBox="1">
                <a:spLocks noRot="1" noChangeAspect="1" noMove="1" noResize="1" noEditPoints="1" noAdjustHandles="1" noChangeArrowheads="1" noChangeShapeType="1" noTextEdit="1"/>
              </p:cNvSpPr>
              <p:nvPr/>
            </p:nvSpPr>
            <p:spPr>
              <a:xfrm>
                <a:off x="3076276" y="4357448"/>
                <a:ext cx="332452" cy="338554"/>
              </a:xfrm>
              <a:prstGeom prst="rect">
                <a:avLst/>
              </a:prstGeom>
              <a:blipFill>
                <a:blip r:embed="rId5"/>
                <a:stretch>
                  <a:fillRect/>
                </a:stretch>
              </a:blipFill>
            </p:spPr>
            <p:txBody>
              <a:bodyPr/>
              <a:lstStyle/>
              <a:p>
                <a:r>
                  <a:rPr lang="en-CA">
                    <a:noFill/>
                  </a:rPr>
                  <a:t> </a:t>
                </a:r>
              </a:p>
            </p:txBody>
          </p:sp>
        </mc:Fallback>
      </mc:AlternateContent>
      <p:sp>
        <p:nvSpPr>
          <p:cNvPr id="97" name="Flowchart: Connector 96">
            <a:extLst>
              <a:ext uri="{FF2B5EF4-FFF2-40B4-BE49-F238E27FC236}">
                <a16:creationId xmlns:a16="http://schemas.microsoft.com/office/drawing/2014/main" id="{6FA2DB63-5F45-4ED4-9A24-216E063D078F}"/>
              </a:ext>
            </a:extLst>
          </p:cNvPr>
          <p:cNvSpPr/>
          <p:nvPr/>
        </p:nvSpPr>
        <p:spPr>
          <a:xfrm rot="21356422" flipV="1">
            <a:off x="2599615" y="4049316"/>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8" name="Freeform: Shape 97">
            <a:extLst>
              <a:ext uri="{FF2B5EF4-FFF2-40B4-BE49-F238E27FC236}">
                <a16:creationId xmlns:a16="http://schemas.microsoft.com/office/drawing/2014/main" id="{3DD81FB8-55A9-446E-A2DA-CBCC28EFE7BE}"/>
              </a:ext>
            </a:extLst>
          </p:cNvPr>
          <p:cNvSpPr/>
          <p:nvPr/>
        </p:nvSpPr>
        <p:spPr>
          <a:xfrm>
            <a:off x="2175812" y="2261551"/>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6">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cxnSp>
        <p:nvCxnSpPr>
          <p:cNvPr id="99" name="Straight Connector 98">
            <a:extLst>
              <a:ext uri="{FF2B5EF4-FFF2-40B4-BE49-F238E27FC236}">
                <a16:creationId xmlns:a16="http://schemas.microsoft.com/office/drawing/2014/main" id="{A041A957-C0EC-4F2B-A585-90376C37B047}"/>
              </a:ext>
            </a:extLst>
          </p:cNvPr>
          <p:cNvCxnSpPr>
            <a:cxnSpLocks/>
            <a:stCxn id="97" idx="0"/>
          </p:cNvCxnSpPr>
          <p:nvPr/>
        </p:nvCxnSpPr>
        <p:spPr>
          <a:xfrm flipH="1">
            <a:off x="2625988" y="4094978"/>
            <a:ext cx="1618" cy="1570883"/>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EA56F2E8-86D6-4B00-8C05-2016F49F1984}"/>
              </a:ext>
            </a:extLst>
          </p:cNvPr>
          <p:cNvCxnSpPr>
            <a:cxnSpLocks/>
            <a:stCxn id="101" idx="4"/>
          </p:cNvCxnSpPr>
          <p:nvPr/>
        </p:nvCxnSpPr>
        <p:spPr>
          <a:xfrm>
            <a:off x="3075936" y="4509012"/>
            <a:ext cx="1617" cy="1157428"/>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01" name="Flowchart: Connector 100">
            <a:extLst>
              <a:ext uri="{FF2B5EF4-FFF2-40B4-BE49-F238E27FC236}">
                <a16:creationId xmlns:a16="http://schemas.microsoft.com/office/drawing/2014/main" id="{2A5FA356-3F0C-4158-B4CF-61C2D322F21A}"/>
              </a:ext>
            </a:extLst>
          </p:cNvPr>
          <p:cNvSpPr/>
          <p:nvPr/>
        </p:nvSpPr>
        <p:spPr>
          <a:xfrm rot="21356422" flipV="1">
            <a:off x="3051181" y="4508955"/>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2" name="Straight Connector 101">
            <a:extLst>
              <a:ext uri="{FF2B5EF4-FFF2-40B4-BE49-F238E27FC236}">
                <a16:creationId xmlns:a16="http://schemas.microsoft.com/office/drawing/2014/main" id="{19BFF165-5AA6-465B-B348-7B218E8A03B9}"/>
              </a:ext>
            </a:extLst>
          </p:cNvPr>
          <p:cNvCxnSpPr>
            <a:cxnSpLocks/>
          </p:cNvCxnSpPr>
          <p:nvPr/>
        </p:nvCxnSpPr>
        <p:spPr>
          <a:xfrm>
            <a:off x="1291920" y="4507145"/>
            <a:ext cx="1757862" cy="2466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757244B4-5836-4A36-A063-E1979BC9A7ED}"/>
              </a:ext>
            </a:extLst>
          </p:cNvPr>
          <p:cNvCxnSpPr>
            <a:cxnSpLocks/>
          </p:cNvCxnSpPr>
          <p:nvPr/>
        </p:nvCxnSpPr>
        <p:spPr>
          <a:xfrm>
            <a:off x="1305923" y="4041118"/>
            <a:ext cx="1307686" cy="2349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4" name="TextBox 103">
                <a:extLst>
                  <a:ext uri="{FF2B5EF4-FFF2-40B4-BE49-F238E27FC236}">
                    <a16:creationId xmlns:a16="http://schemas.microsoft.com/office/drawing/2014/main" id="{E10D806D-6459-4D1C-96F7-47909ED69EA6}"/>
                  </a:ext>
                </a:extLst>
              </p:cNvPr>
              <p:cNvSpPr txBox="1"/>
              <p:nvPr/>
            </p:nvSpPr>
            <p:spPr>
              <a:xfrm>
                <a:off x="953881" y="3861685"/>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𝑌</m:t>
                          </m:r>
                        </m:e>
                        <m:sub>
                          <m:r>
                            <a:rPr lang="en-CA" sz="1600" b="0" i="1" smtClean="0">
                              <a:latin typeface="Cambria Math" panose="02040503050406030204" pitchFamily="18" charset="0"/>
                            </a:rPr>
                            <m:t>𝐴</m:t>
                          </m:r>
                        </m:sub>
                      </m:sSub>
                    </m:oMath>
                  </m:oMathPara>
                </a14:m>
                <a:endParaRPr lang="en-CA" sz="1600" dirty="0"/>
              </a:p>
            </p:txBody>
          </p:sp>
        </mc:Choice>
        <mc:Fallback xmlns="">
          <p:sp>
            <p:nvSpPr>
              <p:cNvPr id="104" name="TextBox 103">
                <a:extLst>
                  <a:ext uri="{FF2B5EF4-FFF2-40B4-BE49-F238E27FC236}">
                    <a16:creationId xmlns:a16="http://schemas.microsoft.com/office/drawing/2014/main" id="{E10D806D-6459-4D1C-96F7-47909ED69EA6}"/>
                  </a:ext>
                </a:extLst>
              </p:cNvPr>
              <p:cNvSpPr txBox="1">
                <a:spLocks noRot="1" noChangeAspect="1" noMove="1" noResize="1" noEditPoints="1" noAdjustHandles="1" noChangeArrowheads="1" noChangeShapeType="1" noTextEdit="1"/>
              </p:cNvSpPr>
              <p:nvPr/>
            </p:nvSpPr>
            <p:spPr>
              <a:xfrm>
                <a:off x="953881" y="3861685"/>
                <a:ext cx="289560" cy="338554"/>
              </a:xfrm>
              <a:prstGeom prst="rect">
                <a:avLst/>
              </a:prstGeom>
              <a:blipFill>
                <a:blip r:embed="rId6"/>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05" name="TextBox 104">
                <a:extLst>
                  <a:ext uri="{FF2B5EF4-FFF2-40B4-BE49-F238E27FC236}">
                    <a16:creationId xmlns:a16="http://schemas.microsoft.com/office/drawing/2014/main" id="{19C47ABB-4DFF-4BD8-900D-B382C536D6D4}"/>
                  </a:ext>
                </a:extLst>
              </p:cNvPr>
              <p:cNvSpPr txBox="1"/>
              <p:nvPr/>
            </p:nvSpPr>
            <p:spPr>
              <a:xfrm>
                <a:off x="943413" y="4325287"/>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b="0" i="1" smtClean="0">
                              <a:latin typeface="Cambria Math" panose="02040503050406030204" pitchFamily="18" charset="0"/>
                            </a:rPr>
                          </m:ctrlPr>
                        </m:sSubPr>
                        <m:e>
                          <m:r>
                            <a:rPr lang="en-CA" b="0" i="1" smtClean="0">
                              <a:latin typeface="Cambria Math" panose="02040503050406030204" pitchFamily="18" charset="0"/>
                            </a:rPr>
                            <m:t>𝑌</m:t>
                          </m:r>
                        </m:e>
                        <m:sub>
                          <m:r>
                            <a:rPr lang="en-CA" b="0" i="1" smtClean="0">
                              <a:latin typeface="Cambria Math" panose="02040503050406030204" pitchFamily="18" charset="0"/>
                            </a:rPr>
                            <m:t>𝐵</m:t>
                          </m:r>
                        </m:sub>
                      </m:sSub>
                    </m:oMath>
                  </m:oMathPara>
                </a14:m>
                <a:endParaRPr lang="en-CA" dirty="0"/>
              </a:p>
            </p:txBody>
          </p:sp>
        </mc:Choice>
        <mc:Fallback xmlns="">
          <p:sp>
            <p:nvSpPr>
              <p:cNvPr id="105" name="TextBox 104">
                <a:extLst>
                  <a:ext uri="{FF2B5EF4-FFF2-40B4-BE49-F238E27FC236}">
                    <a16:creationId xmlns:a16="http://schemas.microsoft.com/office/drawing/2014/main" id="{19C47ABB-4DFF-4BD8-900D-B382C536D6D4}"/>
                  </a:ext>
                </a:extLst>
              </p:cNvPr>
              <p:cNvSpPr txBox="1">
                <a:spLocks noRot="1" noChangeAspect="1" noMove="1" noResize="1" noEditPoints="1" noAdjustHandles="1" noChangeArrowheads="1" noChangeShapeType="1" noTextEdit="1"/>
              </p:cNvSpPr>
              <p:nvPr/>
            </p:nvSpPr>
            <p:spPr>
              <a:xfrm>
                <a:off x="943413" y="4325287"/>
                <a:ext cx="289560" cy="369332"/>
              </a:xfrm>
              <a:prstGeom prst="rect">
                <a:avLst/>
              </a:prstGeom>
              <a:blipFill>
                <a:blip r:embed="rId7"/>
                <a:stretch>
                  <a:fillRect r="-27660"/>
                </a:stretch>
              </a:blipFill>
            </p:spPr>
            <p:txBody>
              <a:bodyPr/>
              <a:lstStyle/>
              <a:p>
                <a:r>
                  <a:rPr lang="en-CA">
                    <a:noFill/>
                  </a:rPr>
                  <a:t> </a:t>
                </a:r>
              </a:p>
            </p:txBody>
          </p:sp>
        </mc:Fallback>
      </mc:AlternateContent>
      <p:cxnSp>
        <p:nvCxnSpPr>
          <p:cNvPr id="110" name="Straight Arrow Connector 109">
            <a:extLst>
              <a:ext uri="{FF2B5EF4-FFF2-40B4-BE49-F238E27FC236}">
                <a16:creationId xmlns:a16="http://schemas.microsoft.com/office/drawing/2014/main" id="{1CE7A4CC-6F0D-4F4A-BD31-5B87AE8EC747}"/>
              </a:ext>
            </a:extLst>
          </p:cNvPr>
          <p:cNvCxnSpPr>
            <a:cxnSpLocks/>
          </p:cNvCxnSpPr>
          <p:nvPr/>
        </p:nvCxnSpPr>
        <p:spPr>
          <a:xfrm flipV="1">
            <a:off x="1978000" y="4067911"/>
            <a:ext cx="0" cy="439234"/>
          </a:xfrm>
          <a:prstGeom prst="straightConnector1">
            <a:avLst/>
          </a:prstGeom>
          <a:ln w="1270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E9CD64AE-D09F-425D-8C68-DEE0F12B9E9F}"/>
              </a:ext>
            </a:extLst>
          </p:cNvPr>
          <p:cNvCxnSpPr>
            <a:cxnSpLocks/>
          </p:cNvCxnSpPr>
          <p:nvPr/>
        </p:nvCxnSpPr>
        <p:spPr>
          <a:xfrm flipH="1">
            <a:off x="2625988" y="5215977"/>
            <a:ext cx="451565" cy="0"/>
          </a:xfrm>
          <a:prstGeom prst="straightConnector1">
            <a:avLst/>
          </a:prstGeom>
          <a:ln w="1270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5" name="TextBox 114">
                <a:extLst>
                  <a:ext uri="{FF2B5EF4-FFF2-40B4-BE49-F238E27FC236}">
                    <a16:creationId xmlns:a16="http://schemas.microsoft.com/office/drawing/2014/main" id="{75EF8A24-D2D7-44AF-BCB7-53E2B6F42729}"/>
                  </a:ext>
                </a:extLst>
              </p:cNvPr>
              <p:cNvSpPr txBox="1"/>
              <p:nvPr/>
            </p:nvSpPr>
            <p:spPr>
              <a:xfrm>
                <a:off x="655802" y="2556811"/>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𝑌</m:t>
                              </m:r>
                            </m:sub>
                          </m:sSub>
                        </m:den>
                      </m:f>
                    </m:oMath>
                  </m:oMathPara>
                </a14:m>
                <a:endParaRPr lang="en-CA" sz="1600" dirty="0"/>
              </a:p>
            </p:txBody>
          </p:sp>
        </mc:Choice>
        <mc:Fallback xmlns="">
          <p:sp>
            <p:nvSpPr>
              <p:cNvPr id="115" name="TextBox 114">
                <a:extLst>
                  <a:ext uri="{FF2B5EF4-FFF2-40B4-BE49-F238E27FC236}">
                    <a16:creationId xmlns:a16="http://schemas.microsoft.com/office/drawing/2014/main" id="{75EF8A24-D2D7-44AF-BCB7-53E2B6F42729}"/>
                  </a:ext>
                </a:extLst>
              </p:cNvPr>
              <p:cNvSpPr txBox="1">
                <a:spLocks noRot="1" noChangeAspect="1" noMove="1" noResize="1" noEditPoints="1" noAdjustHandles="1" noChangeArrowheads="1" noChangeShapeType="1" noTextEdit="1"/>
              </p:cNvSpPr>
              <p:nvPr/>
            </p:nvSpPr>
            <p:spPr>
              <a:xfrm>
                <a:off x="655802" y="2556811"/>
                <a:ext cx="691881" cy="338554"/>
              </a:xfrm>
              <a:prstGeom prst="rect">
                <a:avLst/>
              </a:prstGeom>
              <a:blipFill>
                <a:blip r:embed="rId10"/>
                <a:stretch>
                  <a:fillRect l="-19469" t="-101786" r="-40708" b="-16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F7BE6A3A-D3FA-48A9-9486-A32E0DAAB82A}"/>
                  </a:ext>
                </a:extLst>
              </p:cNvPr>
              <p:cNvSpPr txBox="1"/>
              <p:nvPr/>
            </p:nvSpPr>
            <p:spPr>
              <a:xfrm>
                <a:off x="5813558" y="5348808"/>
                <a:ext cx="289560" cy="3452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e>
                        <m:sub>
                          <m:r>
                            <a:rPr lang="en-CA" sz="1600" b="0" i="1" smtClean="0">
                              <a:latin typeface="Cambria Math" panose="02040503050406030204" pitchFamily="18" charset="0"/>
                            </a:rPr>
                            <m:t>1</m:t>
                          </m:r>
                        </m:sub>
                      </m:sSub>
                    </m:oMath>
                  </m:oMathPara>
                </a14:m>
                <a:endParaRPr lang="en-CA" sz="1600" dirty="0"/>
              </a:p>
            </p:txBody>
          </p:sp>
        </mc:Choice>
        <mc:Fallback xmlns="">
          <p:sp>
            <p:nvSpPr>
              <p:cNvPr id="116" name="TextBox 115">
                <a:extLst>
                  <a:ext uri="{FF2B5EF4-FFF2-40B4-BE49-F238E27FC236}">
                    <a16:creationId xmlns:a16="http://schemas.microsoft.com/office/drawing/2014/main" id="{F7BE6A3A-D3FA-48A9-9486-A32E0DAAB82A}"/>
                  </a:ext>
                </a:extLst>
              </p:cNvPr>
              <p:cNvSpPr txBox="1">
                <a:spLocks noRot="1" noChangeAspect="1" noMove="1" noResize="1" noEditPoints="1" noAdjustHandles="1" noChangeArrowheads="1" noChangeShapeType="1" noTextEdit="1"/>
              </p:cNvSpPr>
              <p:nvPr/>
            </p:nvSpPr>
            <p:spPr>
              <a:xfrm>
                <a:off x="5813558" y="5348808"/>
                <a:ext cx="289560" cy="345223"/>
              </a:xfrm>
              <a:prstGeom prst="rect">
                <a:avLst/>
              </a:prstGeom>
              <a:blipFill>
                <a:blip r:embed="rId11"/>
                <a:stretch>
                  <a:fillRect r="-2127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7" name="TextBox 116">
                <a:extLst>
                  <a:ext uri="{FF2B5EF4-FFF2-40B4-BE49-F238E27FC236}">
                    <a16:creationId xmlns:a16="http://schemas.microsoft.com/office/drawing/2014/main" id="{5E064057-685B-406F-A6E7-43461FCC0906}"/>
                  </a:ext>
                </a:extLst>
              </p:cNvPr>
              <p:cNvSpPr txBox="1"/>
              <p:nvPr/>
            </p:nvSpPr>
            <p:spPr>
              <a:xfrm>
                <a:off x="5817673" y="5093481"/>
                <a:ext cx="289560" cy="3452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e>
                        <m:sub>
                          <m:r>
                            <a:rPr lang="en-CA" sz="1600" b="0" i="1" smtClean="0">
                              <a:latin typeface="Cambria Math" panose="02040503050406030204" pitchFamily="18" charset="0"/>
                            </a:rPr>
                            <m:t>2</m:t>
                          </m:r>
                        </m:sub>
                      </m:sSub>
                    </m:oMath>
                  </m:oMathPara>
                </a14:m>
                <a:endParaRPr lang="en-CA" sz="1600" dirty="0"/>
              </a:p>
            </p:txBody>
          </p:sp>
        </mc:Choice>
        <mc:Fallback xmlns="">
          <p:sp>
            <p:nvSpPr>
              <p:cNvPr id="117" name="TextBox 116">
                <a:extLst>
                  <a:ext uri="{FF2B5EF4-FFF2-40B4-BE49-F238E27FC236}">
                    <a16:creationId xmlns:a16="http://schemas.microsoft.com/office/drawing/2014/main" id="{5E064057-685B-406F-A6E7-43461FCC0906}"/>
                  </a:ext>
                </a:extLst>
              </p:cNvPr>
              <p:cNvSpPr txBox="1">
                <a:spLocks noRot="1" noChangeAspect="1" noMove="1" noResize="1" noEditPoints="1" noAdjustHandles="1" noChangeArrowheads="1" noChangeShapeType="1" noTextEdit="1"/>
              </p:cNvSpPr>
              <p:nvPr/>
            </p:nvSpPr>
            <p:spPr>
              <a:xfrm>
                <a:off x="5817673" y="5093481"/>
                <a:ext cx="289560" cy="345223"/>
              </a:xfrm>
              <a:prstGeom prst="rect">
                <a:avLst/>
              </a:prstGeom>
              <a:blipFill>
                <a:blip r:embed="rId12"/>
                <a:stretch>
                  <a:fillRect r="-208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18" name="TextBox 117">
                <a:extLst>
                  <a:ext uri="{FF2B5EF4-FFF2-40B4-BE49-F238E27FC236}">
                    <a16:creationId xmlns:a16="http://schemas.microsoft.com/office/drawing/2014/main" id="{6F47BB30-8128-4EB2-ABA2-AEAD6835B0EE}"/>
                  </a:ext>
                </a:extLst>
              </p:cNvPr>
              <p:cNvSpPr txBox="1"/>
              <p:nvPr/>
            </p:nvSpPr>
            <p:spPr>
              <a:xfrm>
                <a:off x="5402215" y="4727626"/>
                <a:ext cx="289560" cy="3452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𝑈</m:t>
                          </m:r>
                        </m:e>
                        <m:sub>
                          <m:r>
                            <a:rPr lang="en-CA" sz="1600" b="0" i="1" smtClean="0">
                              <a:latin typeface="Cambria Math" panose="02040503050406030204" pitchFamily="18" charset="0"/>
                            </a:rPr>
                            <m:t>1</m:t>
                          </m:r>
                        </m:sub>
                      </m:sSub>
                    </m:oMath>
                  </m:oMathPara>
                </a14:m>
                <a:endParaRPr lang="en-CA" sz="1600" dirty="0"/>
              </a:p>
            </p:txBody>
          </p:sp>
        </mc:Choice>
        <mc:Fallback xmlns="">
          <p:sp>
            <p:nvSpPr>
              <p:cNvPr id="118" name="TextBox 117">
                <a:extLst>
                  <a:ext uri="{FF2B5EF4-FFF2-40B4-BE49-F238E27FC236}">
                    <a16:creationId xmlns:a16="http://schemas.microsoft.com/office/drawing/2014/main" id="{6F47BB30-8128-4EB2-ABA2-AEAD6835B0EE}"/>
                  </a:ext>
                </a:extLst>
              </p:cNvPr>
              <p:cNvSpPr txBox="1">
                <a:spLocks noRot="1" noChangeAspect="1" noMove="1" noResize="1" noEditPoints="1" noAdjustHandles="1" noChangeArrowheads="1" noChangeShapeType="1" noTextEdit="1"/>
              </p:cNvSpPr>
              <p:nvPr/>
            </p:nvSpPr>
            <p:spPr>
              <a:xfrm>
                <a:off x="5402215" y="4727626"/>
                <a:ext cx="289560" cy="345223"/>
              </a:xfrm>
              <a:prstGeom prst="rect">
                <a:avLst/>
              </a:prstGeom>
              <a:blipFill>
                <a:blip r:embed="rId13"/>
                <a:stretch>
                  <a:fillRect r="-1875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2AF6BE40-B19D-496E-A625-91B515F61C3E}"/>
                  </a:ext>
                </a:extLst>
              </p:cNvPr>
              <p:cNvSpPr txBox="1"/>
              <p:nvPr/>
            </p:nvSpPr>
            <p:spPr>
              <a:xfrm>
                <a:off x="2422194" y="5622928"/>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𝑋</m:t>
                          </m:r>
                        </m:e>
                        <m:sub>
                          <m:r>
                            <a:rPr lang="en-CA" sz="1600" b="0" i="1" smtClean="0">
                              <a:latin typeface="Cambria Math" panose="02040503050406030204" pitchFamily="18" charset="0"/>
                            </a:rPr>
                            <m:t>𝐴</m:t>
                          </m:r>
                        </m:sub>
                      </m:sSub>
                    </m:oMath>
                  </m:oMathPara>
                </a14:m>
                <a:endParaRPr lang="en-CA" sz="1600" dirty="0"/>
              </a:p>
            </p:txBody>
          </p:sp>
        </mc:Choice>
        <mc:Fallback xmlns="">
          <p:sp>
            <p:nvSpPr>
              <p:cNvPr id="35" name="TextBox 34">
                <a:extLst>
                  <a:ext uri="{FF2B5EF4-FFF2-40B4-BE49-F238E27FC236}">
                    <a16:creationId xmlns:a16="http://schemas.microsoft.com/office/drawing/2014/main" id="{2AF6BE40-B19D-496E-A625-91B515F61C3E}"/>
                  </a:ext>
                </a:extLst>
              </p:cNvPr>
              <p:cNvSpPr txBox="1">
                <a:spLocks noRot="1" noChangeAspect="1" noMove="1" noResize="1" noEditPoints="1" noAdjustHandles="1" noChangeArrowheads="1" noChangeShapeType="1" noTextEdit="1"/>
              </p:cNvSpPr>
              <p:nvPr/>
            </p:nvSpPr>
            <p:spPr>
              <a:xfrm>
                <a:off x="2422194" y="5622928"/>
                <a:ext cx="289560" cy="338554"/>
              </a:xfrm>
              <a:prstGeom prst="rect">
                <a:avLst/>
              </a:prstGeom>
              <a:blipFill>
                <a:blip r:embed="rId14"/>
                <a:stretch>
                  <a:fillRect r="-1875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C92F483B-0327-4940-B970-318E135BB719}"/>
                  </a:ext>
                </a:extLst>
              </p:cNvPr>
              <p:cNvSpPr txBox="1"/>
              <p:nvPr/>
            </p:nvSpPr>
            <p:spPr>
              <a:xfrm>
                <a:off x="2904848" y="5621078"/>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𝑋</m:t>
                          </m:r>
                        </m:e>
                        <m:sub>
                          <m:r>
                            <a:rPr lang="en-CA" sz="1600" b="0" i="1" smtClean="0">
                              <a:latin typeface="Cambria Math" panose="02040503050406030204" pitchFamily="18" charset="0"/>
                            </a:rPr>
                            <m:t>𝐵</m:t>
                          </m:r>
                        </m:sub>
                      </m:sSub>
                    </m:oMath>
                  </m:oMathPara>
                </a14:m>
                <a:endParaRPr lang="en-CA" sz="1600" dirty="0"/>
              </a:p>
            </p:txBody>
          </p:sp>
        </mc:Choice>
        <mc:Fallback xmlns="">
          <p:sp>
            <p:nvSpPr>
              <p:cNvPr id="36" name="TextBox 35">
                <a:extLst>
                  <a:ext uri="{FF2B5EF4-FFF2-40B4-BE49-F238E27FC236}">
                    <a16:creationId xmlns:a16="http://schemas.microsoft.com/office/drawing/2014/main" id="{C92F483B-0327-4940-B970-318E135BB719}"/>
                  </a:ext>
                </a:extLst>
              </p:cNvPr>
              <p:cNvSpPr txBox="1">
                <a:spLocks noRot="1" noChangeAspect="1" noMove="1" noResize="1" noEditPoints="1" noAdjustHandles="1" noChangeArrowheads="1" noChangeShapeType="1" noTextEdit="1"/>
              </p:cNvSpPr>
              <p:nvPr/>
            </p:nvSpPr>
            <p:spPr>
              <a:xfrm>
                <a:off x="2904848" y="5621078"/>
                <a:ext cx="289560" cy="338554"/>
              </a:xfrm>
              <a:prstGeom prst="rect">
                <a:avLst/>
              </a:prstGeom>
              <a:blipFill>
                <a:blip r:embed="rId15"/>
                <a:stretch>
                  <a:fillRect r="-25532"/>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FEEA7B23-74B6-43D1-BFFB-D78A1B2A4DD2}"/>
                  </a:ext>
                </a:extLst>
              </p:cNvPr>
              <p:cNvSpPr txBox="1"/>
              <p:nvPr/>
            </p:nvSpPr>
            <p:spPr>
              <a:xfrm>
                <a:off x="3871430" y="5643183"/>
                <a:ext cx="691881" cy="34342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Sup>
                            <m:sSubSupPr>
                              <m:ctrlPr>
                                <a:rPr lang="en-CA" altLang="en-US" sz="1600" b="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up>
                              <m:r>
                                <a:rPr lang="en-CA" altLang="en-US" sz="1600" b="0" i="1" smtClean="0">
                                  <a:latin typeface="Cambria Math" panose="02040503050406030204" pitchFamily="18" charset="0"/>
                                </a:rPr>
                                <m:t>𝐴</m:t>
                              </m:r>
                            </m:sup>
                          </m:sSubSup>
                        </m:den>
                      </m:f>
                    </m:oMath>
                  </m:oMathPara>
                </a14:m>
                <a:endParaRPr lang="en-CA" sz="1600" dirty="0"/>
              </a:p>
            </p:txBody>
          </p:sp>
        </mc:Choice>
        <mc:Fallback xmlns="">
          <p:sp>
            <p:nvSpPr>
              <p:cNvPr id="37" name="TextBox 36">
                <a:extLst>
                  <a:ext uri="{FF2B5EF4-FFF2-40B4-BE49-F238E27FC236}">
                    <a16:creationId xmlns:a16="http://schemas.microsoft.com/office/drawing/2014/main" id="{FEEA7B23-74B6-43D1-BFFB-D78A1B2A4DD2}"/>
                  </a:ext>
                </a:extLst>
              </p:cNvPr>
              <p:cNvSpPr txBox="1">
                <a:spLocks noRot="1" noChangeAspect="1" noMove="1" noResize="1" noEditPoints="1" noAdjustHandles="1" noChangeArrowheads="1" noChangeShapeType="1" noTextEdit="1"/>
              </p:cNvSpPr>
              <p:nvPr/>
            </p:nvSpPr>
            <p:spPr>
              <a:xfrm>
                <a:off x="3871430" y="5643183"/>
                <a:ext cx="691881" cy="343427"/>
              </a:xfrm>
              <a:prstGeom prst="rect">
                <a:avLst/>
              </a:prstGeom>
              <a:blipFill>
                <a:blip r:embed="rId16"/>
                <a:stretch>
                  <a:fillRect l="-19298" t="-100000" r="-39474" b="-16428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3D116853-840D-4D2E-B709-4D351F8CCFC2}"/>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38" name="TextBox 37">
                <a:extLst>
                  <a:ext uri="{FF2B5EF4-FFF2-40B4-BE49-F238E27FC236}">
                    <a16:creationId xmlns:a16="http://schemas.microsoft.com/office/drawing/2014/main" id="{3D116853-840D-4D2E-B709-4D351F8CCFC2}"/>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17"/>
                <a:stretch>
                  <a:fillRect r="-1250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81A442C9-5B9B-43DD-B36B-4753D61741B9}"/>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39" name="TextBox 38">
                <a:extLst>
                  <a:ext uri="{FF2B5EF4-FFF2-40B4-BE49-F238E27FC236}">
                    <a16:creationId xmlns:a16="http://schemas.microsoft.com/office/drawing/2014/main" id="{81A442C9-5B9B-43DD-B36B-4753D61741B9}"/>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18"/>
                <a:stretch>
                  <a:fillRect r="-8333"/>
                </a:stretch>
              </a:blipFill>
            </p:spPr>
            <p:txBody>
              <a:bodyPr/>
              <a:lstStyle/>
              <a:p>
                <a:r>
                  <a:rPr lang="en-CA">
                    <a:noFill/>
                  </a:rPr>
                  <a:t> </a:t>
                </a:r>
              </a:p>
            </p:txBody>
          </p:sp>
        </mc:Fallback>
      </mc:AlternateContent>
      <p:cxnSp>
        <p:nvCxnSpPr>
          <p:cNvPr id="42" name="Straight Arrow Connector 41">
            <a:extLst>
              <a:ext uri="{FF2B5EF4-FFF2-40B4-BE49-F238E27FC236}">
                <a16:creationId xmlns:a16="http://schemas.microsoft.com/office/drawing/2014/main" id="{8444F9A5-EEE6-40C8-95DA-ADB8266BB4A0}"/>
              </a:ext>
            </a:extLst>
          </p:cNvPr>
          <p:cNvCxnSpPr>
            <a:cxnSpLocks/>
          </p:cNvCxnSpPr>
          <p:nvPr/>
        </p:nvCxnSpPr>
        <p:spPr>
          <a:xfrm rot="18900000" flipH="1">
            <a:off x="2220729" y="4609292"/>
            <a:ext cx="629707" cy="0"/>
          </a:xfrm>
          <a:prstGeom prst="straightConnector1">
            <a:avLst/>
          </a:prstGeom>
          <a:ln w="12700">
            <a:headEnd type="stealth"/>
            <a:tailEnd type="none"/>
          </a:ln>
        </p:spPr>
        <p:style>
          <a:lnRef idx="1">
            <a:schemeClr val="dk1"/>
          </a:lnRef>
          <a:fillRef idx="0">
            <a:schemeClr val="dk1"/>
          </a:fillRef>
          <a:effectRef idx="0">
            <a:schemeClr val="dk1"/>
          </a:effectRef>
          <a:fontRef idx="minor">
            <a:schemeClr val="tx1"/>
          </a:fontRef>
        </p:style>
      </p:cxnSp>
      <p:cxnSp>
        <p:nvCxnSpPr>
          <p:cNvPr id="43" name="Straight Arrow Connector 42">
            <a:extLst>
              <a:ext uri="{FF2B5EF4-FFF2-40B4-BE49-F238E27FC236}">
                <a16:creationId xmlns:a16="http://schemas.microsoft.com/office/drawing/2014/main" id="{0A860CC5-3E1F-4C7B-959C-798F3D522A8F}"/>
              </a:ext>
            </a:extLst>
          </p:cNvPr>
          <p:cNvCxnSpPr>
            <a:cxnSpLocks/>
          </p:cNvCxnSpPr>
          <p:nvPr/>
        </p:nvCxnSpPr>
        <p:spPr>
          <a:xfrm rot="18900000" flipH="1">
            <a:off x="3988949" y="5292273"/>
            <a:ext cx="629707" cy="0"/>
          </a:xfrm>
          <a:prstGeom prst="straightConnector1">
            <a:avLst/>
          </a:prstGeom>
          <a:ln w="12700">
            <a:headEnd type="none"/>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9AFF32CB-CDCB-454B-9AA6-91F6CF9A722B}"/>
                  </a:ext>
                </a:extLst>
              </p:cNvPr>
              <p:cNvSpPr txBox="1"/>
              <p:nvPr/>
            </p:nvSpPr>
            <p:spPr>
              <a:xfrm>
                <a:off x="1331424" y="4782783"/>
                <a:ext cx="1338412" cy="651332"/>
              </a:xfrm>
              <a:prstGeom prst="rect">
                <a:avLst/>
              </a:prstGeom>
              <a:noFill/>
            </p:spPr>
            <p:txBody>
              <a:bodyPr wrap="square">
                <a:spAutoFit/>
              </a:bodyPr>
              <a:lstStyle/>
              <a:p>
                <a:r>
                  <a:rPr lang="en-CA" sz="1200" dirty="0">
                    <a:latin typeface="PT Serif" panose="020A0603040505020204" pitchFamily="18" charset="0"/>
                  </a:rPr>
                  <a:t>tangent to </a:t>
                </a:r>
                <a14:m>
                  <m:oMath xmlns:m="http://schemas.openxmlformats.org/officeDocument/2006/math">
                    <m:sSub>
                      <m:sSubPr>
                        <m:ctrlPr>
                          <a:rPr lang="en-CA" sz="1200" b="0" i="1" smtClean="0">
                            <a:latin typeface="Cambria Math" panose="02040503050406030204" pitchFamily="18" charset="0"/>
                          </a:rPr>
                        </m:ctrlPr>
                      </m:sSubPr>
                      <m:e>
                        <m:acc>
                          <m:accPr>
                            <m:chr m:val="̂"/>
                            <m:ctrlPr>
                              <a:rPr lang="en-CA" sz="1200" b="0" i="1" smtClean="0">
                                <a:latin typeface="Cambria Math" panose="02040503050406030204" pitchFamily="18" charset="0"/>
                              </a:rPr>
                            </m:ctrlPr>
                          </m:accPr>
                          <m:e>
                            <m:r>
                              <a:rPr lang="en-CA" sz="1200" b="0" i="1" smtClean="0">
                                <a:latin typeface="Cambria Math" panose="02040503050406030204" pitchFamily="18" charset="0"/>
                              </a:rPr>
                              <m:t>𝑈</m:t>
                            </m:r>
                          </m:e>
                        </m:acc>
                      </m:e>
                      <m:sub>
                        <m:r>
                          <a:rPr lang="en-CA" sz="1200" b="0" i="1" smtClean="0">
                            <a:latin typeface="Cambria Math" panose="02040503050406030204" pitchFamily="18" charset="0"/>
                          </a:rPr>
                          <m:t>1</m:t>
                        </m:r>
                      </m:sub>
                    </m:sSub>
                  </m:oMath>
                </a14:m>
                <a:r>
                  <a:rPr lang="en-CA" sz="1200" dirty="0">
                    <a:latin typeface="PT Serif" panose="020A0603040505020204" pitchFamily="18" charset="0"/>
                  </a:rPr>
                  <a:t> at bundle </a:t>
                </a:r>
                <a:r>
                  <a:rPr lang="en-CA" sz="1200" i="1" dirty="0">
                    <a:latin typeface="PT Serif" panose="020A0603040505020204" pitchFamily="18" charset="0"/>
                  </a:rPr>
                  <a:t>A</a:t>
                </a:r>
                <a:r>
                  <a:rPr lang="en-CA" sz="1200" dirty="0">
                    <a:latin typeface="PT Serif" panose="020A0603040505020204" pitchFamily="18" charset="0"/>
                  </a:rPr>
                  <a:t> steeper than </a:t>
                </a:r>
                <a:r>
                  <a:rPr lang="en-CA" sz="1200" i="1" dirty="0">
                    <a:latin typeface="PT Serif" panose="020A0603040505020204" pitchFamily="18" charset="0"/>
                  </a:rPr>
                  <a:t>BL</a:t>
                </a:r>
                <a:r>
                  <a:rPr lang="en-CA" sz="1200" dirty="0">
                    <a:latin typeface="PT Serif" panose="020A0603040505020204" pitchFamily="18" charset="0"/>
                  </a:rPr>
                  <a:t> </a:t>
                </a:r>
              </a:p>
            </p:txBody>
          </p:sp>
        </mc:Choice>
        <mc:Fallback xmlns="">
          <p:sp>
            <p:nvSpPr>
              <p:cNvPr id="44" name="TextBox 43">
                <a:extLst>
                  <a:ext uri="{FF2B5EF4-FFF2-40B4-BE49-F238E27FC236}">
                    <a16:creationId xmlns:a16="http://schemas.microsoft.com/office/drawing/2014/main" id="{9AFF32CB-CDCB-454B-9AA6-91F6CF9A722B}"/>
                  </a:ext>
                </a:extLst>
              </p:cNvPr>
              <p:cNvSpPr txBox="1">
                <a:spLocks noRot="1" noChangeAspect="1" noMove="1" noResize="1" noEditPoints="1" noAdjustHandles="1" noChangeArrowheads="1" noChangeShapeType="1" noTextEdit="1"/>
              </p:cNvSpPr>
              <p:nvPr/>
            </p:nvSpPr>
            <p:spPr>
              <a:xfrm>
                <a:off x="1331424" y="4782783"/>
                <a:ext cx="1338412" cy="651332"/>
              </a:xfrm>
              <a:prstGeom prst="rect">
                <a:avLst/>
              </a:prstGeom>
              <a:blipFill>
                <a:blip r:embed="rId13"/>
                <a:stretch>
                  <a:fillRect r="-1818" b="-6604"/>
                </a:stretch>
              </a:blipFill>
            </p:spPr>
            <p:txBody>
              <a:bodyPr/>
              <a:lstStyle/>
              <a:p>
                <a:r>
                  <a:rPr lang="en-CA">
                    <a:noFill/>
                  </a:rPr>
                  <a:t> </a:t>
                </a:r>
              </a:p>
            </p:txBody>
          </p:sp>
        </mc:Fallback>
      </mc:AlternateContent>
      <p:sp>
        <p:nvSpPr>
          <p:cNvPr id="45" name="TextBox 44">
            <a:extLst>
              <a:ext uri="{FF2B5EF4-FFF2-40B4-BE49-F238E27FC236}">
                <a16:creationId xmlns:a16="http://schemas.microsoft.com/office/drawing/2014/main" id="{8D6F65CB-750C-42A3-9520-F18E3E874BDB}"/>
              </a:ext>
            </a:extLst>
          </p:cNvPr>
          <p:cNvSpPr txBox="1"/>
          <p:nvPr/>
        </p:nvSpPr>
        <p:spPr>
          <a:xfrm>
            <a:off x="4477127" y="4870913"/>
            <a:ext cx="563187" cy="338554"/>
          </a:xfrm>
          <a:prstGeom prst="rect">
            <a:avLst/>
          </a:prstGeom>
          <a:noFill/>
        </p:spPr>
        <p:txBody>
          <a:bodyPr wrap="square">
            <a:spAutoFit/>
          </a:bodyPr>
          <a:lstStyle/>
          <a:p>
            <a:r>
              <a:rPr lang="en-CA" sz="1600" i="1" dirty="0">
                <a:latin typeface="PT Serif" panose="020A0603040505020204" pitchFamily="18" charset="0"/>
              </a:rPr>
              <a:t>BL</a:t>
            </a:r>
            <a:endParaRPr lang="en-CA" sz="1600" dirty="0"/>
          </a:p>
        </p:txBody>
      </p:sp>
      <p:cxnSp>
        <p:nvCxnSpPr>
          <p:cNvPr id="46" name="Straight Connector 45">
            <a:extLst>
              <a:ext uri="{FF2B5EF4-FFF2-40B4-BE49-F238E27FC236}">
                <a16:creationId xmlns:a16="http://schemas.microsoft.com/office/drawing/2014/main" id="{445EB6A8-CD94-4ADA-9656-DF01204160C5}"/>
              </a:ext>
            </a:extLst>
          </p:cNvPr>
          <p:cNvCxnSpPr>
            <a:cxnSpLocks/>
          </p:cNvCxnSpPr>
          <p:nvPr/>
        </p:nvCxnSpPr>
        <p:spPr>
          <a:xfrm rot="-120000" flipH="1" flipV="1">
            <a:off x="2244083" y="3330063"/>
            <a:ext cx="770584" cy="1535676"/>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45389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247" name="Ink 246">
                <a:extLst>
                  <a:ext uri="{FF2B5EF4-FFF2-40B4-BE49-F238E27FC236}">
                    <a16:creationId xmlns:a16="http://schemas.microsoft.com/office/drawing/2014/main" id="{EEC084F4-B0BB-4EE1-AFA3-CC0A716A693F}"/>
                  </a:ext>
                </a:extLst>
              </p14:cNvPr>
              <p14:cNvContentPartPr/>
              <p14:nvPr/>
            </p14:nvContentPartPr>
            <p14:xfrm>
              <a:off x="1600133" y="2614223"/>
              <a:ext cx="918360" cy="986760"/>
            </p14:xfrm>
          </p:contentPart>
        </mc:Choice>
        <mc:Fallback xmlns="">
          <p:pic>
            <p:nvPicPr>
              <p:cNvPr id="247" name="Ink 246">
                <a:extLst>
                  <a:ext uri="{FF2B5EF4-FFF2-40B4-BE49-F238E27FC236}">
                    <a16:creationId xmlns:a16="http://schemas.microsoft.com/office/drawing/2014/main" id="{EEC084F4-B0BB-4EE1-AFA3-CC0A716A693F}"/>
                  </a:ext>
                </a:extLst>
              </p:cNvPr>
              <p:cNvPicPr/>
              <p:nvPr/>
            </p:nvPicPr>
            <p:blipFill>
              <a:blip r:embed="rId4"/>
              <a:stretch>
                <a:fillRect/>
              </a:stretch>
            </p:blipFill>
            <p:spPr>
              <a:xfrm>
                <a:off x="1528133" y="2470223"/>
                <a:ext cx="1062000" cy="1274400"/>
              </a:xfrm>
              <a:prstGeom prst="rect">
                <a:avLst/>
              </a:prstGeom>
            </p:spPr>
          </p:pic>
        </mc:Fallback>
      </mc:AlternateContent>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a:xfrm>
            <a:off x="838200" y="365125"/>
            <a:ext cx="10515600" cy="1325563"/>
          </a:xfrm>
        </p:spPr>
        <p:txBody>
          <a:bodyPr anchor="ctr">
            <a:normAutofit/>
          </a:bodyPr>
          <a:lstStyle/>
          <a:p>
            <a:r>
              <a:rPr lang="en-US" altLang="en-US" dirty="0">
                <a:solidFill>
                  <a:srgbClr val="2F2873"/>
                </a:solidFill>
              </a:rPr>
              <a:t>Budget Constraint (BC) Graphically – 2</a:t>
            </a:r>
          </a:p>
        </p:txBody>
      </p:sp>
      <p:sp>
        <p:nvSpPr>
          <p:cNvPr id="77" name="Slide Number Placeholder 5">
            <a:extLst>
              <a:ext uri="{FF2B5EF4-FFF2-40B4-BE49-F238E27FC236}">
                <a16:creationId xmlns:a16="http://schemas.microsoft.com/office/drawing/2014/main" id="{60892EBC-66FF-4F57-B4E6-56663CB32640}"/>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71259A1C-CA6B-A041-A556-4A622DB7BC42}" type="slidenum">
              <a:rPr lang="en-US"/>
              <a:pPr>
                <a:spcAft>
                  <a:spcPts val="600"/>
                </a:spcAft>
              </a:pPr>
              <a:t>7</a:t>
            </a:fld>
            <a:endParaRPr lang="en-US" dirty="0"/>
          </a:p>
        </p:txBody>
      </p:sp>
      <p:sp>
        <p:nvSpPr>
          <p:cNvPr id="36" name="Flowchart: Summing Junction 35">
            <a:extLst>
              <a:ext uri="{FF2B5EF4-FFF2-40B4-BE49-F238E27FC236}">
                <a16:creationId xmlns:a16="http://schemas.microsoft.com/office/drawing/2014/main" id="{AABEE98B-E280-4D27-9427-3A6B23D24631}"/>
              </a:ext>
            </a:extLst>
          </p:cNvPr>
          <p:cNvSpPr/>
          <p:nvPr/>
        </p:nvSpPr>
        <p:spPr>
          <a:xfrm rot="1936994">
            <a:off x="1263047" y="2033248"/>
            <a:ext cx="65494" cy="66675"/>
          </a:xfrm>
          <a:prstGeom prst="flowChartSummingJunct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8" name="Flowchart: Summing Junction 37">
            <a:extLst>
              <a:ext uri="{FF2B5EF4-FFF2-40B4-BE49-F238E27FC236}">
                <a16:creationId xmlns:a16="http://schemas.microsoft.com/office/drawing/2014/main" id="{9603FB51-90EB-4BC3-AC64-B84FF4093D35}"/>
              </a:ext>
            </a:extLst>
          </p:cNvPr>
          <p:cNvSpPr/>
          <p:nvPr/>
        </p:nvSpPr>
        <p:spPr>
          <a:xfrm rot="1936994">
            <a:off x="4680936" y="5462902"/>
            <a:ext cx="65494" cy="66675"/>
          </a:xfrm>
          <a:prstGeom prst="flowChartSummingJunct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F509C4F0-F2E1-4C85-A2BC-C4959BC1D1E2}"/>
                  </a:ext>
                </a:extLst>
              </p:cNvPr>
              <p:cNvSpPr txBox="1"/>
              <p:nvPr/>
            </p:nvSpPr>
            <p:spPr>
              <a:xfrm>
                <a:off x="1517066" y="1542998"/>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𝐷</m:t>
                      </m:r>
                      <m:r>
                        <a:rPr lang="en-CA" altLang="en-US" sz="1600" b="0" i="1" smtClean="0">
                          <a:latin typeface="Cambria Math" panose="02040503050406030204" pitchFamily="18" charset="0"/>
                        </a:rPr>
                        <m:t> (0,50)</m:t>
                      </m:r>
                    </m:oMath>
                  </m:oMathPara>
                </a14:m>
                <a:endParaRPr lang="en-US" altLang="en-US" sz="1600" dirty="0"/>
              </a:p>
            </p:txBody>
          </p:sp>
        </mc:Choice>
        <mc:Fallback xmlns="">
          <p:sp>
            <p:nvSpPr>
              <p:cNvPr id="39" name="TextBox 38">
                <a:extLst>
                  <a:ext uri="{FF2B5EF4-FFF2-40B4-BE49-F238E27FC236}">
                    <a16:creationId xmlns:a16="http://schemas.microsoft.com/office/drawing/2014/main" id="{F509C4F0-F2E1-4C85-A2BC-C4959BC1D1E2}"/>
                  </a:ext>
                </a:extLst>
              </p:cNvPr>
              <p:cNvSpPr txBox="1">
                <a:spLocks noRot="1" noChangeAspect="1" noMove="1" noResize="1" noEditPoints="1" noAdjustHandles="1" noChangeArrowheads="1" noChangeShapeType="1" noTextEdit="1"/>
              </p:cNvSpPr>
              <p:nvPr/>
            </p:nvSpPr>
            <p:spPr>
              <a:xfrm>
                <a:off x="1517066" y="1542998"/>
                <a:ext cx="1611454" cy="338554"/>
              </a:xfrm>
              <a:prstGeom prst="rect">
                <a:avLst/>
              </a:prstGeom>
              <a:blipFill>
                <a:blip r:embed="rId5"/>
                <a:stretch>
                  <a:fillRect b="-892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E6F32524-E1C6-4C99-BC8D-52F85A5D8178}"/>
                  </a:ext>
                </a:extLst>
              </p:cNvPr>
              <p:cNvSpPr txBox="1"/>
              <p:nvPr/>
            </p:nvSpPr>
            <p:spPr>
              <a:xfrm>
                <a:off x="4987665" y="4959569"/>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𝐸</m:t>
                      </m:r>
                      <m:r>
                        <a:rPr lang="en-CA" altLang="en-US" sz="1600" b="0" i="1" smtClean="0">
                          <a:latin typeface="Cambria Math" panose="02040503050406030204" pitchFamily="18" charset="0"/>
                        </a:rPr>
                        <m:t> (100,0)</m:t>
                      </m:r>
                    </m:oMath>
                  </m:oMathPara>
                </a14:m>
                <a:endParaRPr lang="en-US" altLang="en-US" sz="1600" dirty="0"/>
              </a:p>
            </p:txBody>
          </p:sp>
        </mc:Choice>
        <mc:Fallback xmlns="">
          <p:sp>
            <p:nvSpPr>
              <p:cNvPr id="40" name="TextBox 39">
                <a:extLst>
                  <a:ext uri="{FF2B5EF4-FFF2-40B4-BE49-F238E27FC236}">
                    <a16:creationId xmlns:a16="http://schemas.microsoft.com/office/drawing/2014/main" id="{E6F32524-E1C6-4C99-BC8D-52F85A5D8178}"/>
                  </a:ext>
                </a:extLst>
              </p:cNvPr>
              <p:cNvSpPr txBox="1">
                <a:spLocks noRot="1" noChangeAspect="1" noMove="1" noResize="1" noEditPoints="1" noAdjustHandles="1" noChangeArrowheads="1" noChangeShapeType="1" noTextEdit="1"/>
              </p:cNvSpPr>
              <p:nvPr/>
            </p:nvSpPr>
            <p:spPr>
              <a:xfrm>
                <a:off x="4987665" y="4959569"/>
                <a:ext cx="1611454" cy="338554"/>
              </a:xfrm>
              <a:prstGeom prst="rect">
                <a:avLst/>
              </a:prstGeom>
              <a:blipFill>
                <a:blip r:embed="rId6"/>
                <a:stretch>
                  <a:fillRect b="-10909"/>
                </a:stretch>
              </a:blipFill>
            </p:spPr>
            <p:txBody>
              <a:bodyPr/>
              <a:lstStyle/>
              <a:p>
                <a:r>
                  <a:rPr lang="en-CA">
                    <a:noFill/>
                  </a:rPr>
                  <a:t> </a:t>
                </a:r>
              </a:p>
            </p:txBody>
          </p:sp>
        </mc:Fallback>
      </mc:AlternateContent>
      <p:cxnSp>
        <p:nvCxnSpPr>
          <p:cNvPr id="46" name="Straight Arrow Connector 45">
            <a:extLst>
              <a:ext uri="{FF2B5EF4-FFF2-40B4-BE49-F238E27FC236}">
                <a16:creationId xmlns:a16="http://schemas.microsoft.com/office/drawing/2014/main" id="{39D5995A-BA8A-47AF-B0B3-FD7F3DE83B20}"/>
              </a:ext>
            </a:extLst>
          </p:cNvPr>
          <p:cNvCxnSpPr>
            <a:cxnSpLocks/>
          </p:cNvCxnSpPr>
          <p:nvPr/>
        </p:nvCxnSpPr>
        <p:spPr>
          <a:xfrm rot="20220000" flipH="1">
            <a:off x="1305374" y="1911070"/>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0" name="Rectangle 7">
                <a:extLst>
                  <a:ext uri="{FF2B5EF4-FFF2-40B4-BE49-F238E27FC236}">
                    <a16:creationId xmlns:a16="http://schemas.microsoft.com/office/drawing/2014/main" id="{9944094E-588C-4C8C-BBEC-E720BFB7A565}"/>
                  </a:ext>
                </a:extLst>
              </p:cNvPr>
              <p:cNvSpPr>
                <a:spLocks noGrp="1" noChangeArrowheads="1"/>
              </p:cNvSpPr>
              <p:nvPr>
                <p:ph sz="half" idx="1"/>
              </p:nvPr>
            </p:nvSpPr>
            <p:spPr>
              <a:xfrm>
                <a:off x="7020000" y="1512000"/>
                <a:ext cx="4320000" cy="4500000"/>
              </a:xfrm>
              <a:ln w="12700">
                <a:solidFill>
                  <a:srgbClr val="2F2873"/>
                </a:solidFill>
              </a:ln>
            </p:spPr>
            <p:txBody>
              <a:bodyPr>
                <a:noAutofit/>
              </a:bodyPr>
              <a:lstStyle/>
              <a:p>
                <a:pPr marL="0" indent="0">
                  <a:buNone/>
                </a:pPr>
                <a:r>
                  <a:rPr lang="en-CA" sz="1600" b="1" dirty="0"/>
                  <a:t>EXAMPLE: </a:t>
                </a:r>
                <a:r>
                  <a:rPr lang="en-CA" sz="1600" b="1" i="1" dirty="0"/>
                  <a:t>I</a:t>
                </a:r>
                <a:r>
                  <a:rPr lang="en-CA" sz="1600" b="1" dirty="0"/>
                  <a:t> = 100, </a:t>
                </a:r>
                <a:r>
                  <a:rPr lang="en-CA" sz="1600" b="1" i="1" dirty="0"/>
                  <a:t>p</a:t>
                </a:r>
                <a:r>
                  <a:rPr lang="en-CA" sz="1600" b="1" i="1" baseline="-25000" dirty="0"/>
                  <a:t>X</a:t>
                </a:r>
                <a:r>
                  <a:rPr lang="en-CA" sz="1600" b="1" i="1" dirty="0"/>
                  <a:t> </a:t>
                </a:r>
                <a:r>
                  <a:rPr lang="en-CA" sz="1600" b="1" dirty="0"/>
                  <a:t>= 1, </a:t>
                </a:r>
                <a:r>
                  <a:rPr lang="en-CA" sz="1600" b="1" i="1" dirty="0"/>
                  <a:t>p</a:t>
                </a:r>
                <a:r>
                  <a:rPr lang="en-CA" sz="1600" b="1" i="1" baseline="-25000" dirty="0"/>
                  <a:t>Y</a:t>
                </a:r>
                <a:r>
                  <a:rPr lang="en-CA" sz="1600" b="1" i="1" dirty="0"/>
                  <a:t> </a:t>
                </a:r>
                <a:r>
                  <a:rPr lang="en-CA" sz="1600" b="1" dirty="0"/>
                  <a:t>= 2</a:t>
                </a:r>
              </a:p>
              <a:p>
                <a:endParaRPr lang="en-CA" sz="1600" dirty="0"/>
              </a:p>
              <a:p>
                <a:r>
                  <a:rPr lang="en-CA" sz="1600" dirty="0"/>
                  <a:t>Vertical intercept (</a:t>
                </a:r>
                <a:r>
                  <a:rPr lang="en-CA" sz="1600" i="1" dirty="0"/>
                  <a:t>D</a:t>
                </a:r>
                <a:r>
                  <a:rPr lang="en-CA" sz="1600" dirty="0"/>
                  <a:t>)</a:t>
                </a:r>
                <a:r>
                  <a:rPr lang="en-CA" sz="1600" i="1" dirty="0"/>
                  <a:t> = </a:t>
                </a:r>
                <a14:m>
                  <m:oMath xmlns:m="http://schemas.openxmlformats.org/officeDocument/2006/math">
                    <m:f>
                      <m:fPr>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r>
                          <a:rPr lang="en-CA" altLang="en-US" sz="1600" b="0" i="1" smtClean="0">
                            <a:latin typeface="Cambria Math" panose="02040503050406030204" pitchFamily="18" charset="0"/>
                          </a:rPr>
                          <m:t>−</m:t>
                        </m:r>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i="1">
                                <a:latin typeface="Cambria Math" panose="02040503050406030204" pitchFamily="18" charset="0"/>
                              </a:rPr>
                              <m:t>𝑋</m:t>
                            </m:r>
                          </m:sub>
                        </m:sSub>
                        <m:r>
                          <a:rPr lang="en-CA" altLang="en-US" sz="1600" i="1">
                            <a:latin typeface="Cambria Math" panose="02040503050406030204" pitchFamily="18" charset="0"/>
                          </a:rPr>
                          <m:t>𝑋</m:t>
                        </m:r>
                      </m:num>
                      <m:den>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i="1">
                                <a:latin typeface="Cambria Math" panose="02040503050406030204" pitchFamily="18" charset="0"/>
                              </a:rPr>
                              <m:t>𝑌</m:t>
                            </m:r>
                          </m:sub>
                        </m:sSub>
                      </m:den>
                    </m:f>
                    <m:r>
                      <a:rPr lang="en-CA" altLang="en-US" sz="1600" b="0" i="1" smtClean="0">
                        <a:latin typeface="Cambria Math" panose="02040503050406030204" pitchFamily="18" charset="0"/>
                      </a:rPr>
                      <m:t>=</m:t>
                    </m:r>
                  </m:oMath>
                </a14:m>
                <a:r>
                  <a:rPr lang="en-CA" altLang="en-US" sz="1600" dirty="0"/>
                  <a:t> </a:t>
                </a:r>
                <a14:m>
                  <m:oMath xmlns:m="http://schemas.openxmlformats.org/officeDocument/2006/math">
                    <m:f>
                      <m:fPr>
                        <m:ctrlPr>
                          <a:rPr lang="en-CA" altLang="en-US" sz="1600" i="1">
                            <a:latin typeface="Cambria Math" panose="02040503050406030204" pitchFamily="18" charset="0"/>
                          </a:rPr>
                        </m:ctrlPr>
                      </m:fPr>
                      <m:num>
                        <m:r>
                          <a:rPr lang="en-CA" altLang="en-US" sz="1600" b="0" i="1" smtClean="0">
                            <a:latin typeface="Cambria Math" panose="02040503050406030204" pitchFamily="18" charset="0"/>
                          </a:rPr>
                          <m:t>100</m:t>
                        </m:r>
                      </m:num>
                      <m:den>
                        <m:r>
                          <a:rPr lang="en-CA" altLang="en-US" sz="1600" b="0" i="1" smtClean="0">
                            <a:latin typeface="Cambria Math" panose="02040503050406030204" pitchFamily="18" charset="0"/>
                          </a:rPr>
                          <m:t>2</m:t>
                        </m:r>
                      </m:den>
                    </m:f>
                    <m:r>
                      <a:rPr lang="en-CA" altLang="en-US" sz="1600" b="0" i="1" smtClean="0">
                        <a:latin typeface="Cambria Math" panose="02040503050406030204" pitchFamily="18" charset="0"/>
                      </a:rPr>
                      <m:t>=50</m:t>
                    </m:r>
                  </m:oMath>
                </a14:m>
                <a:endParaRPr lang="en-CA" altLang="en-US" sz="1600" dirty="0"/>
              </a:p>
              <a:p>
                <a:r>
                  <a:rPr lang="en-CA" sz="1600" dirty="0"/>
                  <a:t>Horizontal intercept (</a:t>
                </a:r>
                <a:r>
                  <a:rPr lang="en-CA" sz="1600" i="1" dirty="0"/>
                  <a:t>E</a:t>
                </a:r>
                <a:r>
                  <a:rPr lang="en-CA" sz="1600" dirty="0"/>
                  <a:t>)</a:t>
                </a:r>
                <a:r>
                  <a:rPr lang="en-CA" sz="1600" i="1" dirty="0"/>
                  <a:t> = </a:t>
                </a:r>
                <a14:m>
                  <m:oMath xmlns:m="http://schemas.openxmlformats.org/officeDocument/2006/math">
                    <m:f>
                      <m:fPr>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r>
                          <a:rPr lang="en-CA" altLang="en-US" sz="1600" b="0" i="1" smtClean="0">
                            <a:latin typeface="Cambria Math" panose="02040503050406030204" pitchFamily="18" charset="0"/>
                          </a:rPr>
                          <m:t>−</m:t>
                        </m:r>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b="0" i="1" smtClean="0">
                                <a:latin typeface="Cambria Math" panose="02040503050406030204" pitchFamily="18" charset="0"/>
                              </a:rPr>
                              <m:t>𝑌</m:t>
                            </m:r>
                          </m:sub>
                        </m:sSub>
                        <m:r>
                          <a:rPr lang="en-CA" altLang="en-US" sz="1600" b="0" i="1" smtClean="0">
                            <a:latin typeface="Cambria Math" panose="02040503050406030204" pitchFamily="18" charset="0"/>
                          </a:rPr>
                          <m:t>𝑌</m:t>
                        </m:r>
                      </m:num>
                      <m:den>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b="0" i="1" smtClean="0">
                                <a:latin typeface="Cambria Math" panose="02040503050406030204" pitchFamily="18" charset="0"/>
                              </a:rPr>
                              <m:t>𝑋</m:t>
                            </m:r>
                          </m:sub>
                        </m:sSub>
                      </m:den>
                    </m:f>
                    <m:r>
                      <a:rPr lang="en-CA" altLang="en-US" sz="1600" b="0" i="1" smtClean="0">
                        <a:latin typeface="Cambria Math" panose="02040503050406030204" pitchFamily="18" charset="0"/>
                      </a:rPr>
                      <m:t>=100</m:t>
                    </m:r>
                  </m:oMath>
                </a14:m>
                <a:endParaRPr lang="en-CA" altLang="en-US" sz="1600" dirty="0"/>
              </a:p>
              <a:p>
                <a:r>
                  <a:rPr lang="en-CA" altLang="en-US" sz="1600" dirty="0"/>
                  <a:t>Slope = </a:t>
                </a:r>
                <a14:m>
                  <m:oMath xmlns:m="http://schemas.openxmlformats.org/officeDocument/2006/math">
                    <m:r>
                      <a:rPr lang="en-CA" altLang="en-US" sz="1600" b="0" i="0" smtClean="0">
                        <a:latin typeface="Cambria Math" panose="02040503050406030204" pitchFamily="18" charset="0"/>
                      </a:rPr>
                      <m:t>−</m:t>
                    </m:r>
                    <m:f>
                      <m:fPr>
                        <m:ctrlPr>
                          <a:rPr lang="en-CA" altLang="en-US" sz="1600" i="1" smtClean="0">
                            <a:latin typeface="Cambria Math" panose="02040503050406030204" pitchFamily="18" charset="0"/>
                          </a:rPr>
                        </m:ctrlPr>
                      </m:fPr>
                      <m:num>
                        <m:r>
                          <m:rPr>
                            <m:sty m:val="p"/>
                          </m:rPr>
                          <a:rPr lang="en-CA" altLang="en-US" sz="1600" b="0" i="0" smtClean="0">
                            <a:latin typeface="Cambria Math" panose="02040503050406030204" pitchFamily="18" charset="0"/>
                          </a:rPr>
                          <m:t>vertical</m:t>
                        </m:r>
                        <m:r>
                          <a:rPr lang="en-CA" altLang="en-US" sz="1600" b="0" i="0" smtClean="0">
                            <a:latin typeface="Cambria Math" panose="02040503050406030204" pitchFamily="18" charset="0"/>
                          </a:rPr>
                          <m:t> </m:t>
                        </m:r>
                        <m:r>
                          <m:rPr>
                            <m:sty m:val="p"/>
                          </m:rPr>
                          <a:rPr lang="en-CA" altLang="en-US" sz="1600" b="0" i="0" smtClean="0">
                            <a:latin typeface="Cambria Math" panose="02040503050406030204" pitchFamily="18" charset="0"/>
                          </a:rPr>
                          <m:t>intercept</m:t>
                        </m:r>
                      </m:num>
                      <m:den>
                        <m:r>
                          <m:rPr>
                            <m:sty m:val="p"/>
                          </m:rPr>
                          <a:rPr lang="en-CA" altLang="en-US" sz="1600" b="0" i="0" smtClean="0">
                            <a:latin typeface="Cambria Math" panose="02040503050406030204" pitchFamily="18" charset="0"/>
                          </a:rPr>
                          <m:t>horizontal</m:t>
                        </m:r>
                        <m:r>
                          <a:rPr lang="en-CA" altLang="en-US" sz="1600" b="0" i="0" smtClean="0">
                            <a:latin typeface="Cambria Math" panose="02040503050406030204" pitchFamily="18" charset="0"/>
                          </a:rPr>
                          <m:t> </m:t>
                        </m:r>
                        <m:r>
                          <m:rPr>
                            <m:sty m:val="p"/>
                          </m:rPr>
                          <a:rPr lang="en-CA" altLang="en-US" sz="1600" b="0" i="0" smtClean="0">
                            <a:latin typeface="Cambria Math" panose="02040503050406030204" pitchFamily="18" charset="0"/>
                          </a:rPr>
                          <m:t>intercept</m:t>
                        </m:r>
                      </m:den>
                    </m:f>
                    <m:r>
                      <a:rPr lang="en-CA" altLang="en-US" sz="1600" b="0" i="1" smtClean="0">
                        <a:latin typeface="Cambria Math" panose="02040503050406030204" pitchFamily="18" charset="0"/>
                      </a:rPr>
                      <m:t>=−</m:t>
                    </m:r>
                    <m:f>
                      <m:fPr>
                        <m:ctrlPr>
                          <a:rPr lang="en-CA" altLang="en-US" sz="1600" i="1">
                            <a:latin typeface="Cambria Math" panose="02040503050406030204" pitchFamily="18" charset="0"/>
                          </a:rPr>
                        </m:ctrlPr>
                      </m:fPr>
                      <m:num>
                        <m:r>
                          <a:rPr lang="en-CA" altLang="en-US" sz="1600" b="0" i="1" smtClean="0">
                            <a:latin typeface="Cambria Math" panose="02040503050406030204" pitchFamily="18" charset="0"/>
                          </a:rPr>
                          <m:t>50</m:t>
                        </m:r>
                      </m:num>
                      <m:den>
                        <m:r>
                          <a:rPr lang="en-CA" altLang="en-US" sz="1600" b="0" i="0" smtClean="0">
                            <a:latin typeface="Cambria Math" panose="02040503050406030204" pitchFamily="18" charset="0"/>
                          </a:rPr>
                          <m:t>100</m:t>
                        </m:r>
                      </m:den>
                    </m:f>
                    <m:r>
                      <a:rPr lang="en-CA" altLang="en-US" sz="1600" b="0" i="1" smtClean="0">
                        <a:latin typeface="Cambria Math" panose="02040503050406030204" pitchFamily="18" charset="0"/>
                      </a:rPr>
                      <m:t>=−</m:t>
                    </m:r>
                    <m:f>
                      <m:fPr>
                        <m:ctrlPr>
                          <a:rPr lang="en-CA" altLang="en-US" sz="1600" i="1">
                            <a:latin typeface="Cambria Math" panose="02040503050406030204" pitchFamily="18" charset="0"/>
                          </a:rPr>
                        </m:ctrlPr>
                      </m:fPr>
                      <m:num>
                        <m:r>
                          <a:rPr lang="en-CA" altLang="en-US" sz="1600" b="0" i="1" smtClean="0">
                            <a:latin typeface="Cambria Math" panose="02040503050406030204" pitchFamily="18" charset="0"/>
                          </a:rPr>
                          <m:t>1</m:t>
                        </m:r>
                      </m:num>
                      <m:den>
                        <m:r>
                          <a:rPr lang="en-CA" altLang="en-US" sz="1600" b="0" i="0" smtClean="0">
                            <a:latin typeface="Cambria Math" panose="02040503050406030204" pitchFamily="18" charset="0"/>
                          </a:rPr>
                          <m:t>2</m:t>
                        </m:r>
                      </m:den>
                    </m:f>
                  </m:oMath>
                </a14:m>
                <a:endParaRPr lang="en-CA" altLang="en-US" sz="1600" dirty="0"/>
              </a:p>
              <a:p>
                <a:pPr marL="0" indent="0">
                  <a:buNone/>
                </a:pPr>
                <a:endParaRPr lang="en-CA" altLang="en-US" sz="1600" dirty="0"/>
              </a:p>
              <a:p>
                <a:pPr marL="0" indent="0">
                  <a:buNone/>
                </a:pPr>
                <a:endParaRPr lang="en-CA" altLang="en-US" sz="1600" dirty="0"/>
              </a:p>
              <a:p>
                <a:pPr marL="0" indent="0">
                  <a:buNone/>
                </a:pPr>
                <a:r>
                  <a:rPr lang="en-CA" altLang="en-US" sz="1600" dirty="0"/>
                  <a:t>NOTE: slope of budget line measures the opportunity cost of buying one more unit of good </a:t>
                </a:r>
                <a:r>
                  <a:rPr lang="en-CA" altLang="en-US" sz="1600" i="1" dirty="0"/>
                  <a:t>X</a:t>
                </a:r>
                <a:r>
                  <a:rPr lang="en-CA" altLang="en-US" sz="1600" dirty="0"/>
                  <a:t>, which depends on the prices of the two goods (</a:t>
                </a:r>
                <a:r>
                  <a:rPr lang="en-CA" altLang="en-US" sz="1600" dirty="0">
                    <a:hlinkClick r:id="rId7" action="ppaction://hlinksldjump"/>
                  </a:rPr>
                  <a:t>see note</a:t>
                </a:r>
                <a:r>
                  <a:rPr lang="en-CA" altLang="en-US" sz="1600" dirty="0"/>
                  <a:t>).</a:t>
                </a:r>
              </a:p>
            </p:txBody>
          </p:sp>
        </mc:Choice>
        <mc:Fallback xmlns="">
          <p:sp>
            <p:nvSpPr>
              <p:cNvPr id="50" name="Rectangle 7">
                <a:extLst>
                  <a:ext uri="{FF2B5EF4-FFF2-40B4-BE49-F238E27FC236}">
                    <a16:creationId xmlns:a16="http://schemas.microsoft.com/office/drawing/2014/main" id="{9944094E-588C-4C8C-BBEC-E720BFB7A565}"/>
                  </a:ext>
                </a:extLst>
              </p:cNvPr>
              <p:cNvSpPr>
                <a:spLocks noGrp="1" noRot="1" noChangeAspect="1" noMove="1" noResize="1" noEditPoints="1" noAdjustHandles="1" noChangeArrowheads="1" noChangeShapeType="1" noTextEdit="1"/>
              </p:cNvSpPr>
              <p:nvPr>
                <p:ph sz="half" idx="1"/>
              </p:nvPr>
            </p:nvSpPr>
            <p:spPr>
              <a:xfrm>
                <a:off x="7020000" y="1512000"/>
                <a:ext cx="4320000" cy="4500000"/>
              </a:xfrm>
              <a:blipFill>
                <a:blip r:embed="rId8"/>
                <a:stretch>
                  <a:fillRect l="-704" t="-946"/>
                </a:stretch>
              </a:blipFill>
              <a:ln w="12700">
                <a:solidFill>
                  <a:srgbClr val="2F2873"/>
                </a:solidFill>
              </a:ln>
            </p:spPr>
            <p:txBody>
              <a:bodyPr/>
              <a:lstStyle/>
              <a:p>
                <a:r>
                  <a:rPr lang="en-CA">
                    <a:noFill/>
                  </a:rPr>
                  <a:t> </a:t>
                </a:r>
              </a:p>
            </p:txBody>
          </p:sp>
        </mc:Fallback>
      </mc:AlternateContent>
      <p:cxnSp>
        <p:nvCxnSpPr>
          <p:cNvPr id="8" name="Straight Connector 7">
            <a:extLst>
              <a:ext uri="{FF2B5EF4-FFF2-40B4-BE49-F238E27FC236}">
                <a16:creationId xmlns:a16="http://schemas.microsoft.com/office/drawing/2014/main" id="{3AC09F5E-3BD3-4ED1-898F-3E33D5781C52}"/>
              </a:ext>
            </a:extLst>
          </p:cNvPr>
          <p:cNvCxnSpPr>
            <a:cxnSpLocks/>
          </p:cNvCxnSpPr>
          <p:nvPr/>
        </p:nvCxnSpPr>
        <p:spPr>
          <a:xfrm>
            <a:off x="1976938" y="3450690"/>
            <a:ext cx="688271" cy="2145"/>
          </a:xfrm>
          <a:prstGeom prst="line">
            <a:avLst/>
          </a:prstGeom>
          <a:ln w="12700">
            <a:prstDash val="sysDot"/>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BE60241A-1194-441E-A6FB-A1A90F7A67AD}"/>
              </a:ext>
            </a:extLst>
          </p:cNvPr>
          <p:cNvCxnSpPr/>
          <p:nvPr/>
        </p:nvCxnSpPr>
        <p:spPr>
          <a:xfrm>
            <a:off x="1980563" y="2756839"/>
            <a:ext cx="0" cy="685800"/>
          </a:xfrm>
          <a:prstGeom prst="line">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Flowchart: Summing Junction 32">
            <a:extLst>
              <a:ext uri="{FF2B5EF4-FFF2-40B4-BE49-F238E27FC236}">
                <a16:creationId xmlns:a16="http://schemas.microsoft.com/office/drawing/2014/main" id="{B50428FF-A849-4695-9133-48D542055C9F}"/>
              </a:ext>
            </a:extLst>
          </p:cNvPr>
          <p:cNvSpPr/>
          <p:nvPr/>
        </p:nvSpPr>
        <p:spPr>
          <a:xfrm rot="1936994">
            <a:off x="1948163" y="2711973"/>
            <a:ext cx="65494" cy="66675"/>
          </a:xfrm>
          <a:prstGeom prst="flowChartSummingJunct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Flowchart: Summing Junction 33">
            <a:extLst>
              <a:ext uri="{FF2B5EF4-FFF2-40B4-BE49-F238E27FC236}">
                <a16:creationId xmlns:a16="http://schemas.microsoft.com/office/drawing/2014/main" id="{DD3E96DE-C6AF-4A36-B374-DE18314F199E}"/>
              </a:ext>
            </a:extLst>
          </p:cNvPr>
          <p:cNvSpPr/>
          <p:nvPr/>
        </p:nvSpPr>
        <p:spPr>
          <a:xfrm rot="1936994">
            <a:off x="2646249" y="3424020"/>
            <a:ext cx="65494" cy="66675"/>
          </a:xfrm>
          <a:prstGeom prst="flowChartSummingJunct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Left Brace 13">
            <a:extLst>
              <a:ext uri="{FF2B5EF4-FFF2-40B4-BE49-F238E27FC236}">
                <a16:creationId xmlns:a16="http://schemas.microsoft.com/office/drawing/2014/main" id="{41609EC1-854D-4E94-802A-FBE5CD143E7D}"/>
              </a:ext>
            </a:extLst>
          </p:cNvPr>
          <p:cNvSpPr/>
          <p:nvPr/>
        </p:nvSpPr>
        <p:spPr>
          <a:xfrm>
            <a:off x="1720046" y="2758129"/>
            <a:ext cx="225972" cy="685800"/>
          </a:xfrm>
          <a:prstGeom prst="leftBrace">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37" name="Left Brace 36">
            <a:extLst>
              <a:ext uri="{FF2B5EF4-FFF2-40B4-BE49-F238E27FC236}">
                <a16:creationId xmlns:a16="http://schemas.microsoft.com/office/drawing/2014/main" id="{1B72482A-B3F0-437A-B87B-C4EC56F3EB28}"/>
              </a:ext>
            </a:extLst>
          </p:cNvPr>
          <p:cNvSpPr/>
          <p:nvPr/>
        </p:nvSpPr>
        <p:spPr>
          <a:xfrm rot="16200000">
            <a:off x="2219878" y="3247113"/>
            <a:ext cx="225972" cy="705665"/>
          </a:xfrm>
          <a:prstGeom prst="leftBrace">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88FED7C6-4471-4ADD-95E5-AC9A1D89661A}"/>
                  </a:ext>
                </a:extLst>
              </p:cNvPr>
              <p:cNvSpPr txBox="1"/>
              <p:nvPr/>
            </p:nvSpPr>
            <p:spPr>
              <a:xfrm>
                <a:off x="1278619" y="2906510"/>
                <a:ext cx="57965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ea typeface="Cambria Math" panose="02040503050406030204" pitchFamily="18" charset="0"/>
                        </a:rPr>
                        <m:t>∆</m:t>
                      </m:r>
                      <m:r>
                        <a:rPr lang="en-CA" altLang="en-US" sz="1600" b="0" i="1" smtClean="0">
                          <a:latin typeface="Cambria Math" panose="02040503050406030204" pitchFamily="18" charset="0"/>
                          <a:ea typeface="Cambria Math" panose="02040503050406030204" pitchFamily="18" charset="0"/>
                        </a:rPr>
                        <m:t>𝑌</m:t>
                      </m:r>
                    </m:oMath>
                  </m:oMathPara>
                </a14:m>
                <a:endParaRPr lang="en-CA" sz="1600" dirty="0"/>
              </a:p>
            </p:txBody>
          </p:sp>
        </mc:Choice>
        <mc:Fallback xmlns="">
          <p:sp>
            <p:nvSpPr>
              <p:cNvPr id="41" name="TextBox 40">
                <a:extLst>
                  <a:ext uri="{FF2B5EF4-FFF2-40B4-BE49-F238E27FC236}">
                    <a16:creationId xmlns:a16="http://schemas.microsoft.com/office/drawing/2014/main" id="{88FED7C6-4471-4ADD-95E5-AC9A1D89661A}"/>
                  </a:ext>
                </a:extLst>
              </p:cNvPr>
              <p:cNvSpPr txBox="1">
                <a:spLocks noRot="1" noChangeAspect="1" noMove="1" noResize="1" noEditPoints="1" noAdjustHandles="1" noChangeArrowheads="1" noChangeShapeType="1" noTextEdit="1"/>
              </p:cNvSpPr>
              <p:nvPr/>
            </p:nvSpPr>
            <p:spPr>
              <a:xfrm>
                <a:off x="1278619" y="2906510"/>
                <a:ext cx="579650" cy="338554"/>
              </a:xfrm>
              <a:prstGeom prst="rect">
                <a:avLst/>
              </a:prstGeom>
              <a:blipFill>
                <a:blip r:embed="rId9"/>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C43D6E9A-0255-4AFD-8222-77FC3D1CE582}"/>
                  </a:ext>
                </a:extLst>
              </p:cNvPr>
              <p:cNvSpPr txBox="1"/>
              <p:nvPr/>
            </p:nvSpPr>
            <p:spPr>
              <a:xfrm>
                <a:off x="2082592" y="3641254"/>
                <a:ext cx="49864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ea typeface="Cambria Math" panose="02040503050406030204" pitchFamily="18" charset="0"/>
                        </a:rPr>
                        <m:t>∆</m:t>
                      </m:r>
                      <m:r>
                        <a:rPr lang="en-CA" altLang="en-US" sz="1600" b="0" i="1" smtClean="0">
                          <a:latin typeface="Cambria Math" panose="02040503050406030204" pitchFamily="18" charset="0"/>
                          <a:ea typeface="Cambria Math" panose="02040503050406030204" pitchFamily="18" charset="0"/>
                        </a:rPr>
                        <m:t>𝑋</m:t>
                      </m:r>
                    </m:oMath>
                  </m:oMathPara>
                </a14:m>
                <a:endParaRPr lang="en-CA" sz="1600" dirty="0"/>
              </a:p>
            </p:txBody>
          </p:sp>
        </mc:Choice>
        <mc:Fallback xmlns="">
          <p:sp>
            <p:nvSpPr>
              <p:cNvPr id="43" name="TextBox 42">
                <a:extLst>
                  <a:ext uri="{FF2B5EF4-FFF2-40B4-BE49-F238E27FC236}">
                    <a16:creationId xmlns:a16="http://schemas.microsoft.com/office/drawing/2014/main" id="{C43D6E9A-0255-4AFD-8222-77FC3D1CE582}"/>
                  </a:ext>
                </a:extLst>
              </p:cNvPr>
              <p:cNvSpPr txBox="1">
                <a:spLocks noRot="1" noChangeAspect="1" noMove="1" noResize="1" noEditPoints="1" noAdjustHandles="1" noChangeArrowheads="1" noChangeShapeType="1" noTextEdit="1"/>
              </p:cNvSpPr>
              <p:nvPr/>
            </p:nvSpPr>
            <p:spPr>
              <a:xfrm>
                <a:off x="2082592" y="3641254"/>
                <a:ext cx="498641" cy="338554"/>
              </a:xfrm>
              <a:prstGeom prst="rect">
                <a:avLst/>
              </a:prstGeom>
              <a:blipFill>
                <a:blip r:embed="rId10"/>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0C79E460-C27B-4CAA-A2A5-9B4418B59826}"/>
                  </a:ext>
                </a:extLst>
              </p:cNvPr>
              <p:cNvSpPr txBox="1"/>
              <p:nvPr/>
            </p:nvSpPr>
            <p:spPr>
              <a:xfrm>
                <a:off x="2354433" y="3169467"/>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𝐺</m:t>
                      </m:r>
                      <m:r>
                        <a:rPr lang="en-CA" altLang="en-US" sz="1600" b="0" i="1" smtClean="0">
                          <a:latin typeface="Cambria Math" panose="02040503050406030204" pitchFamily="18" charset="0"/>
                        </a:rPr>
                        <m:t> (40,30)</m:t>
                      </m:r>
                    </m:oMath>
                  </m:oMathPara>
                </a14:m>
                <a:endParaRPr lang="en-US" altLang="en-US" sz="1600" dirty="0"/>
              </a:p>
            </p:txBody>
          </p:sp>
        </mc:Choice>
        <mc:Fallback xmlns="">
          <p:sp>
            <p:nvSpPr>
              <p:cNvPr id="45" name="TextBox 44">
                <a:extLst>
                  <a:ext uri="{FF2B5EF4-FFF2-40B4-BE49-F238E27FC236}">
                    <a16:creationId xmlns:a16="http://schemas.microsoft.com/office/drawing/2014/main" id="{0C79E460-C27B-4CAA-A2A5-9B4418B59826}"/>
                  </a:ext>
                </a:extLst>
              </p:cNvPr>
              <p:cNvSpPr txBox="1">
                <a:spLocks noRot="1" noChangeAspect="1" noMove="1" noResize="1" noEditPoints="1" noAdjustHandles="1" noChangeArrowheads="1" noChangeShapeType="1" noTextEdit="1"/>
              </p:cNvSpPr>
              <p:nvPr/>
            </p:nvSpPr>
            <p:spPr>
              <a:xfrm>
                <a:off x="2354433" y="3169467"/>
                <a:ext cx="1611454" cy="338554"/>
              </a:xfrm>
              <a:prstGeom prst="rect">
                <a:avLst/>
              </a:prstGeom>
              <a:blipFill>
                <a:blip r:embed="rId11"/>
                <a:stretch>
                  <a:fillRect b="-10909"/>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91CF0FAD-5279-4A8C-A89C-E084E63BBA20}"/>
                  </a:ext>
                </a:extLst>
              </p:cNvPr>
              <p:cNvSpPr txBox="1"/>
              <p:nvPr/>
            </p:nvSpPr>
            <p:spPr>
              <a:xfrm>
                <a:off x="1654391" y="2446281"/>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𝐹</m:t>
                      </m:r>
                      <m:r>
                        <a:rPr lang="en-CA" altLang="en-US" sz="1600" b="0" i="1" smtClean="0">
                          <a:latin typeface="Cambria Math" panose="02040503050406030204" pitchFamily="18" charset="0"/>
                        </a:rPr>
                        <m:t> (20,40)</m:t>
                      </m:r>
                    </m:oMath>
                  </m:oMathPara>
                </a14:m>
                <a:endParaRPr lang="en-US" altLang="en-US" sz="1600" dirty="0"/>
              </a:p>
            </p:txBody>
          </p:sp>
        </mc:Choice>
        <mc:Fallback xmlns="">
          <p:sp>
            <p:nvSpPr>
              <p:cNvPr id="48" name="TextBox 47">
                <a:extLst>
                  <a:ext uri="{FF2B5EF4-FFF2-40B4-BE49-F238E27FC236}">
                    <a16:creationId xmlns:a16="http://schemas.microsoft.com/office/drawing/2014/main" id="{91CF0FAD-5279-4A8C-A89C-E084E63BBA20}"/>
                  </a:ext>
                </a:extLst>
              </p:cNvPr>
              <p:cNvSpPr txBox="1">
                <a:spLocks noRot="1" noChangeAspect="1" noMove="1" noResize="1" noEditPoints="1" noAdjustHandles="1" noChangeArrowheads="1" noChangeShapeType="1" noTextEdit="1"/>
              </p:cNvSpPr>
              <p:nvPr/>
            </p:nvSpPr>
            <p:spPr>
              <a:xfrm>
                <a:off x="1654391" y="2446281"/>
                <a:ext cx="1611454" cy="338554"/>
              </a:xfrm>
              <a:prstGeom prst="rect">
                <a:avLst/>
              </a:prstGeom>
              <a:blipFill>
                <a:blip r:embed="rId12"/>
                <a:stretch>
                  <a:fillRect b="-8929"/>
                </a:stretch>
              </a:blipFill>
            </p:spPr>
            <p:txBody>
              <a:bodyPr/>
              <a:lstStyle/>
              <a:p>
                <a:r>
                  <a:rPr lang="en-CA">
                    <a:noFill/>
                  </a:rPr>
                  <a:t> </a:t>
                </a:r>
              </a:p>
            </p:txBody>
          </p:sp>
        </mc:Fallback>
      </mc:AlternateContent>
      <mc:AlternateContent xmlns:mc="http://schemas.openxmlformats.org/markup-compatibility/2006" xmlns:p14="http://schemas.microsoft.com/office/powerpoint/2010/main">
        <mc:Choice Requires="p14">
          <p:contentPart p14:bwMode="auto" r:id="rId13">
            <p14:nvContentPartPr>
              <p14:cNvPr id="2" name="Ink 1">
                <a:extLst>
                  <a:ext uri="{FF2B5EF4-FFF2-40B4-BE49-F238E27FC236}">
                    <a16:creationId xmlns:a16="http://schemas.microsoft.com/office/drawing/2014/main" id="{8D9158D0-1F26-42BC-8D45-82CDBC6B8846}"/>
                  </a:ext>
                </a:extLst>
              </p14:cNvPr>
              <p14:cNvContentPartPr/>
              <p14:nvPr/>
            </p14:nvContentPartPr>
            <p14:xfrm>
              <a:off x="4581613" y="3083507"/>
              <a:ext cx="360" cy="360"/>
            </p14:xfrm>
          </p:contentPart>
        </mc:Choice>
        <mc:Fallback xmlns="">
          <p:pic>
            <p:nvPicPr>
              <p:cNvPr id="2" name="Ink 1">
                <a:extLst>
                  <a:ext uri="{FF2B5EF4-FFF2-40B4-BE49-F238E27FC236}">
                    <a16:creationId xmlns:a16="http://schemas.microsoft.com/office/drawing/2014/main" id="{8D9158D0-1F26-42BC-8D45-82CDBC6B8846}"/>
                  </a:ext>
                </a:extLst>
              </p:cNvPr>
              <p:cNvPicPr/>
              <p:nvPr/>
            </p:nvPicPr>
            <p:blipFill>
              <a:blip r:embed="rId14"/>
              <a:stretch>
                <a:fillRect/>
              </a:stretch>
            </p:blipFill>
            <p:spPr>
              <a:xfrm>
                <a:off x="4563613" y="3047507"/>
                <a:ext cx="36000" cy="72000"/>
              </a:xfrm>
              <a:prstGeom prst="rect">
                <a:avLst/>
              </a:prstGeom>
            </p:spPr>
          </p:pic>
        </mc:Fallback>
      </mc:AlternateContent>
      <mc:AlternateContent xmlns:mc="http://schemas.openxmlformats.org/markup-compatibility/2006" xmlns:a14="http://schemas.microsoft.com/office/drawing/2010/main">
        <mc:Choice Requires="a14">
          <p:sp>
            <p:nvSpPr>
              <p:cNvPr id="198" name="TextBox 197">
                <a:extLst>
                  <a:ext uri="{FF2B5EF4-FFF2-40B4-BE49-F238E27FC236}">
                    <a16:creationId xmlns:a16="http://schemas.microsoft.com/office/drawing/2014/main" id="{CF8FF7A5-B5FA-4AE4-883D-6091279DB7E6}"/>
                  </a:ext>
                </a:extLst>
              </p:cNvPr>
              <p:cNvSpPr txBox="1"/>
              <p:nvPr/>
            </p:nvSpPr>
            <p:spPr>
              <a:xfrm>
                <a:off x="1814083" y="4586879"/>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i="1">
                              <a:latin typeface="Cambria Math" panose="02040503050406030204" pitchFamily="18" charset="0"/>
                            </a:rPr>
                            <m:t>𝑋</m:t>
                          </m:r>
                        </m:sub>
                      </m:sSub>
                      <m:r>
                        <a:rPr lang="en-CA" altLang="en-US" sz="1600" i="1">
                          <a:latin typeface="Cambria Math" panose="02040503050406030204" pitchFamily="18" charset="0"/>
                        </a:rPr>
                        <m:t>𝑋</m:t>
                      </m:r>
                      <m:r>
                        <m:rPr>
                          <m:nor/>
                        </m:rPr>
                        <a:rPr lang="en-US" altLang="en-US" sz="1600" dirty="0"/>
                        <m:t>+</m:t>
                      </m:r>
                      <m:r>
                        <m:rPr>
                          <m:nor/>
                        </m:rPr>
                        <a:rPr lang="en-CA" altLang="en-US" sz="1600" dirty="0"/>
                        <m:t> </m:t>
                      </m:r>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i="1">
                              <a:latin typeface="Cambria Math" panose="02040503050406030204" pitchFamily="18" charset="0"/>
                            </a:rPr>
                            <m:t>𝑌</m:t>
                          </m:r>
                        </m:sub>
                      </m:sSub>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&lt;</m:t>
                      </m:r>
                      <m:r>
                        <a:rPr lang="en-CA" altLang="en-US" sz="1600" i="1">
                          <a:latin typeface="Cambria Math" panose="02040503050406030204" pitchFamily="18" charset="0"/>
                          <a:ea typeface="Cambria Math" panose="02040503050406030204" pitchFamily="18" charset="0"/>
                        </a:rPr>
                        <m:t>𝐼</m:t>
                      </m:r>
                    </m:oMath>
                  </m:oMathPara>
                </a14:m>
                <a:endParaRPr lang="en-US" altLang="en-US" sz="1600" dirty="0"/>
              </a:p>
            </p:txBody>
          </p:sp>
        </mc:Choice>
        <mc:Fallback xmlns="">
          <p:sp>
            <p:nvSpPr>
              <p:cNvPr id="198" name="TextBox 197">
                <a:extLst>
                  <a:ext uri="{FF2B5EF4-FFF2-40B4-BE49-F238E27FC236}">
                    <a16:creationId xmlns:a16="http://schemas.microsoft.com/office/drawing/2014/main" id="{CF8FF7A5-B5FA-4AE4-883D-6091279DB7E6}"/>
                  </a:ext>
                </a:extLst>
              </p:cNvPr>
              <p:cNvSpPr txBox="1">
                <a:spLocks noRot="1" noChangeAspect="1" noMove="1" noResize="1" noEditPoints="1" noAdjustHandles="1" noChangeArrowheads="1" noChangeShapeType="1" noTextEdit="1"/>
              </p:cNvSpPr>
              <p:nvPr/>
            </p:nvSpPr>
            <p:spPr>
              <a:xfrm>
                <a:off x="1814083" y="4586879"/>
                <a:ext cx="1611454" cy="338554"/>
              </a:xfrm>
              <a:prstGeom prst="rect">
                <a:avLst/>
              </a:prstGeom>
              <a:blipFill>
                <a:blip r:embed="rId15"/>
                <a:stretch>
                  <a:fillRect b="-3571"/>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199" name="TextBox 198">
                <a:extLst>
                  <a:ext uri="{FF2B5EF4-FFF2-40B4-BE49-F238E27FC236}">
                    <a16:creationId xmlns:a16="http://schemas.microsoft.com/office/drawing/2014/main" id="{486D86BC-251B-4821-9FBE-E23FEB71731D}"/>
                  </a:ext>
                </a:extLst>
              </p:cNvPr>
              <p:cNvSpPr txBox="1"/>
              <p:nvPr/>
            </p:nvSpPr>
            <p:spPr>
              <a:xfrm>
                <a:off x="3394343" y="3731510"/>
                <a:ext cx="1611454" cy="33855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i="1">
                              <a:latin typeface="Cambria Math" panose="02040503050406030204" pitchFamily="18" charset="0"/>
                            </a:rPr>
                            <m:t>𝑋</m:t>
                          </m:r>
                        </m:sub>
                      </m:sSub>
                      <m:r>
                        <a:rPr lang="en-CA" altLang="en-US" sz="1600" i="1">
                          <a:latin typeface="Cambria Math" panose="02040503050406030204" pitchFamily="18" charset="0"/>
                        </a:rPr>
                        <m:t>𝑋</m:t>
                      </m:r>
                      <m:r>
                        <m:rPr>
                          <m:nor/>
                        </m:rPr>
                        <a:rPr lang="en-US" altLang="en-US" sz="1600" dirty="0"/>
                        <m:t>+</m:t>
                      </m:r>
                      <m:r>
                        <m:rPr>
                          <m:nor/>
                        </m:rPr>
                        <a:rPr lang="en-CA" altLang="en-US" sz="1600" dirty="0"/>
                        <m:t> </m:t>
                      </m:r>
                      <m:sSub>
                        <m:sSubPr>
                          <m:ctrlPr>
                            <a:rPr lang="en-CA" altLang="en-US" sz="1600" i="1">
                              <a:latin typeface="Cambria Math" panose="02040503050406030204" pitchFamily="18" charset="0"/>
                            </a:rPr>
                          </m:ctrlPr>
                        </m:sSubPr>
                        <m:e>
                          <m:r>
                            <a:rPr lang="en-CA" altLang="en-US" sz="1600" i="1">
                              <a:latin typeface="Cambria Math" panose="02040503050406030204" pitchFamily="18" charset="0"/>
                            </a:rPr>
                            <m:t>𝑝</m:t>
                          </m:r>
                        </m:e>
                        <m:sub>
                          <m:r>
                            <a:rPr lang="en-CA" altLang="en-US" sz="1600" i="1">
                              <a:latin typeface="Cambria Math" panose="02040503050406030204" pitchFamily="18" charset="0"/>
                            </a:rPr>
                            <m:t>𝑌</m:t>
                          </m:r>
                        </m:sub>
                      </m:sSub>
                      <m:r>
                        <a:rPr lang="en-CA" altLang="en-US" sz="1600" i="1">
                          <a:latin typeface="Cambria Math" panose="02040503050406030204" pitchFamily="18" charset="0"/>
                        </a:rPr>
                        <m:t>𝑌</m:t>
                      </m:r>
                      <m:r>
                        <a:rPr lang="en-CA" altLang="en-US" sz="1600" b="0" i="1" smtClean="0">
                          <a:latin typeface="Cambria Math" panose="02040503050406030204" pitchFamily="18" charset="0"/>
                          <a:ea typeface="Cambria Math" panose="02040503050406030204" pitchFamily="18" charset="0"/>
                        </a:rPr>
                        <m:t>=</m:t>
                      </m:r>
                      <m:r>
                        <a:rPr lang="en-CA" altLang="en-US" sz="1600" i="1">
                          <a:latin typeface="Cambria Math" panose="02040503050406030204" pitchFamily="18" charset="0"/>
                          <a:ea typeface="Cambria Math" panose="02040503050406030204" pitchFamily="18" charset="0"/>
                        </a:rPr>
                        <m:t>𝐼</m:t>
                      </m:r>
                    </m:oMath>
                  </m:oMathPara>
                </a14:m>
                <a:endParaRPr lang="en-US" altLang="en-US" sz="1600" dirty="0"/>
              </a:p>
            </p:txBody>
          </p:sp>
        </mc:Choice>
        <mc:Fallback xmlns="">
          <p:sp>
            <p:nvSpPr>
              <p:cNvPr id="199" name="TextBox 198">
                <a:extLst>
                  <a:ext uri="{FF2B5EF4-FFF2-40B4-BE49-F238E27FC236}">
                    <a16:creationId xmlns:a16="http://schemas.microsoft.com/office/drawing/2014/main" id="{486D86BC-251B-4821-9FBE-E23FEB71731D}"/>
                  </a:ext>
                </a:extLst>
              </p:cNvPr>
              <p:cNvSpPr txBox="1">
                <a:spLocks noRot="1" noChangeAspect="1" noMove="1" noResize="1" noEditPoints="1" noAdjustHandles="1" noChangeArrowheads="1" noChangeShapeType="1" noTextEdit="1"/>
              </p:cNvSpPr>
              <p:nvPr/>
            </p:nvSpPr>
            <p:spPr>
              <a:xfrm>
                <a:off x="3394343" y="3731510"/>
                <a:ext cx="1611454" cy="338554"/>
              </a:xfrm>
              <a:prstGeom prst="rect">
                <a:avLst/>
              </a:prstGeom>
              <a:blipFill>
                <a:blip r:embed="rId16"/>
                <a:stretch>
                  <a:fillRect b="-3571"/>
                </a:stretch>
              </a:blipFill>
            </p:spPr>
            <p:txBody>
              <a:bodyPr/>
              <a:lstStyle/>
              <a:p>
                <a:r>
                  <a:rPr lang="en-CA">
                    <a:noFill/>
                  </a:rPr>
                  <a:t> </a:t>
                </a:r>
              </a:p>
            </p:txBody>
          </p:sp>
        </mc:Fallback>
      </mc:AlternateContent>
      <p:cxnSp>
        <p:nvCxnSpPr>
          <p:cNvPr id="206" name="Straight Arrow Connector 205">
            <a:extLst>
              <a:ext uri="{FF2B5EF4-FFF2-40B4-BE49-F238E27FC236}">
                <a16:creationId xmlns:a16="http://schemas.microsoft.com/office/drawing/2014/main" id="{9D4F9658-DED1-4DD5-AD6B-EAC7C3B4CBDC}"/>
              </a:ext>
            </a:extLst>
          </p:cNvPr>
          <p:cNvCxnSpPr>
            <a:cxnSpLocks/>
          </p:cNvCxnSpPr>
          <p:nvPr/>
        </p:nvCxnSpPr>
        <p:spPr>
          <a:xfrm rot="18900000" flipH="1">
            <a:off x="3667971" y="4292125"/>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07" name="TextBox 206">
                <a:extLst>
                  <a:ext uri="{FF2B5EF4-FFF2-40B4-BE49-F238E27FC236}">
                    <a16:creationId xmlns:a16="http://schemas.microsoft.com/office/drawing/2014/main" id="{A6B9DF46-DD68-4491-8B27-1D8D4BDAE915}"/>
                  </a:ext>
                </a:extLst>
              </p:cNvPr>
              <p:cNvSpPr txBox="1"/>
              <p:nvPr/>
            </p:nvSpPr>
            <p:spPr>
              <a:xfrm>
                <a:off x="1020642" y="1476370"/>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207" name="TextBox 206">
                <a:extLst>
                  <a:ext uri="{FF2B5EF4-FFF2-40B4-BE49-F238E27FC236}">
                    <a16:creationId xmlns:a16="http://schemas.microsoft.com/office/drawing/2014/main" id="{A6B9DF46-DD68-4491-8B27-1D8D4BDAE915}"/>
                  </a:ext>
                </a:extLst>
              </p:cNvPr>
              <p:cNvSpPr txBox="1">
                <a:spLocks noRot="1" noChangeAspect="1" noMove="1" noResize="1" noEditPoints="1" noAdjustHandles="1" noChangeArrowheads="1" noChangeShapeType="1" noTextEdit="1"/>
              </p:cNvSpPr>
              <p:nvPr/>
            </p:nvSpPr>
            <p:spPr>
              <a:xfrm>
                <a:off x="1020642" y="1476370"/>
                <a:ext cx="289560" cy="369332"/>
              </a:xfrm>
              <a:prstGeom prst="rect">
                <a:avLst/>
              </a:prstGeom>
              <a:blipFill>
                <a:blip r:embed="rId17"/>
                <a:stretch>
                  <a:fillRect r="-8333"/>
                </a:stretch>
              </a:blipFill>
            </p:spPr>
            <p:txBody>
              <a:bodyPr/>
              <a:lstStyle/>
              <a:p>
                <a:r>
                  <a:rPr lang="en-CA">
                    <a:noFill/>
                  </a:rPr>
                  <a:t> </a:t>
                </a:r>
              </a:p>
            </p:txBody>
          </p:sp>
        </mc:Fallback>
      </mc:AlternateContent>
      <p:cxnSp>
        <p:nvCxnSpPr>
          <p:cNvPr id="208" name="Straight Connector 207">
            <a:extLst>
              <a:ext uri="{FF2B5EF4-FFF2-40B4-BE49-F238E27FC236}">
                <a16:creationId xmlns:a16="http://schemas.microsoft.com/office/drawing/2014/main" id="{839AC9BB-A5E3-4BE9-A867-3A5E076922FC}"/>
              </a:ext>
            </a:extLst>
          </p:cNvPr>
          <p:cNvCxnSpPr>
            <a:cxnSpLocks/>
          </p:cNvCxnSpPr>
          <p:nvPr/>
        </p:nvCxnSpPr>
        <p:spPr>
          <a:xfrm>
            <a:off x="1288780" y="1594620"/>
            <a:ext cx="3813" cy="3893855"/>
          </a:xfrm>
          <a:prstGeom prst="line">
            <a:avLst/>
          </a:prstGeom>
          <a:ln w="19050"/>
        </p:spPr>
        <p:style>
          <a:lnRef idx="1">
            <a:schemeClr val="dk1"/>
          </a:lnRef>
          <a:fillRef idx="0">
            <a:schemeClr val="dk1"/>
          </a:fillRef>
          <a:effectRef idx="0">
            <a:schemeClr val="dk1"/>
          </a:effectRef>
          <a:fontRef idx="minor">
            <a:schemeClr val="tx1"/>
          </a:fontRef>
        </p:style>
      </p:cxnSp>
      <p:cxnSp>
        <p:nvCxnSpPr>
          <p:cNvPr id="209" name="Straight Connector 208">
            <a:extLst>
              <a:ext uri="{FF2B5EF4-FFF2-40B4-BE49-F238E27FC236}">
                <a16:creationId xmlns:a16="http://schemas.microsoft.com/office/drawing/2014/main" id="{5D36FC91-918C-4EEC-B5EA-C985B2C8B179}"/>
              </a:ext>
            </a:extLst>
          </p:cNvPr>
          <p:cNvCxnSpPr>
            <a:cxnSpLocks/>
          </p:cNvCxnSpPr>
          <p:nvPr/>
        </p:nvCxnSpPr>
        <p:spPr>
          <a:xfrm>
            <a:off x="1283656" y="5493146"/>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10" name="TextBox 209">
                <a:extLst>
                  <a:ext uri="{FF2B5EF4-FFF2-40B4-BE49-F238E27FC236}">
                    <a16:creationId xmlns:a16="http://schemas.microsoft.com/office/drawing/2014/main" id="{6F34742F-094B-4AF9-B7CA-2939E390DE4B}"/>
                  </a:ext>
                </a:extLst>
              </p:cNvPr>
              <p:cNvSpPr txBox="1"/>
              <p:nvPr/>
            </p:nvSpPr>
            <p:spPr>
              <a:xfrm>
                <a:off x="5899576" y="5449166"/>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210" name="TextBox 209">
                <a:extLst>
                  <a:ext uri="{FF2B5EF4-FFF2-40B4-BE49-F238E27FC236}">
                    <a16:creationId xmlns:a16="http://schemas.microsoft.com/office/drawing/2014/main" id="{6F34742F-094B-4AF9-B7CA-2939E390DE4B}"/>
                  </a:ext>
                </a:extLst>
              </p:cNvPr>
              <p:cNvSpPr txBox="1">
                <a:spLocks noRot="1" noChangeAspect="1" noMove="1" noResize="1" noEditPoints="1" noAdjustHandles="1" noChangeArrowheads="1" noChangeShapeType="1" noTextEdit="1"/>
              </p:cNvSpPr>
              <p:nvPr/>
            </p:nvSpPr>
            <p:spPr>
              <a:xfrm>
                <a:off x="5899576" y="5449166"/>
                <a:ext cx="289560" cy="369332"/>
              </a:xfrm>
              <a:prstGeom prst="rect">
                <a:avLst/>
              </a:prstGeom>
              <a:blipFill>
                <a:blip r:embed="rId18"/>
                <a:stretch>
                  <a:fillRect r="-12766"/>
                </a:stretch>
              </a:blipFill>
            </p:spPr>
            <p:txBody>
              <a:bodyPr/>
              <a:lstStyle/>
              <a:p>
                <a:r>
                  <a:rPr lang="en-CA">
                    <a:noFill/>
                  </a:rPr>
                  <a:t> </a:t>
                </a:r>
              </a:p>
            </p:txBody>
          </p:sp>
        </mc:Fallback>
      </mc:AlternateContent>
      <p:cxnSp>
        <p:nvCxnSpPr>
          <p:cNvPr id="211" name="Straight Connector 210">
            <a:extLst>
              <a:ext uri="{FF2B5EF4-FFF2-40B4-BE49-F238E27FC236}">
                <a16:creationId xmlns:a16="http://schemas.microsoft.com/office/drawing/2014/main" id="{D5FA4FA8-D7D6-4AE7-BCFC-10BC769CAD3A}"/>
              </a:ext>
            </a:extLst>
          </p:cNvPr>
          <p:cNvCxnSpPr/>
          <p:nvPr/>
        </p:nvCxnSpPr>
        <p:spPr>
          <a:xfrm flipV="1">
            <a:off x="1981201" y="543907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8CB109DA-E2D0-429A-9AA7-C002982CEECA}"/>
              </a:ext>
            </a:extLst>
          </p:cNvPr>
          <p:cNvCxnSpPr/>
          <p:nvPr/>
        </p:nvCxnSpPr>
        <p:spPr>
          <a:xfrm flipV="1">
            <a:off x="2667820" y="544292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102CB520-4175-4F47-B1A4-125B481D7020}"/>
              </a:ext>
            </a:extLst>
          </p:cNvPr>
          <p:cNvCxnSpPr/>
          <p:nvPr/>
        </p:nvCxnSpPr>
        <p:spPr>
          <a:xfrm flipV="1">
            <a:off x="3351332" y="543907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1D6F9A2A-AC3E-4660-9EA7-FBBA5246B3D7}"/>
              </a:ext>
            </a:extLst>
          </p:cNvPr>
          <p:cNvCxnSpPr/>
          <p:nvPr/>
        </p:nvCxnSpPr>
        <p:spPr>
          <a:xfrm flipV="1">
            <a:off x="4037367" y="5442919"/>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a16="http://schemas.microsoft.com/office/drawing/2014/main" id="{0142AB09-3F89-472D-9D63-297A77311F15}"/>
              </a:ext>
            </a:extLst>
          </p:cNvPr>
          <p:cNvCxnSpPr/>
          <p:nvPr/>
        </p:nvCxnSpPr>
        <p:spPr>
          <a:xfrm flipV="1">
            <a:off x="4724400" y="5445917"/>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6" name="TextBox 215">
            <a:extLst>
              <a:ext uri="{FF2B5EF4-FFF2-40B4-BE49-F238E27FC236}">
                <a16:creationId xmlns:a16="http://schemas.microsoft.com/office/drawing/2014/main" id="{B0305C1F-7586-4AA2-B378-5DE385171A54}"/>
              </a:ext>
            </a:extLst>
          </p:cNvPr>
          <p:cNvSpPr txBox="1"/>
          <p:nvPr/>
        </p:nvSpPr>
        <p:spPr>
          <a:xfrm>
            <a:off x="1778831" y="549796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17" name="TextBox 216">
            <a:extLst>
              <a:ext uri="{FF2B5EF4-FFF2-40B4-BE49-F238E27FC236}">
                <a16:creationId xmlns:a16="http://schemas.microsoft.com/office/drawing/2014/main" id="{DEF9F299-AF7E-4D75-B9D6-25BD80028E8A}"/>
              </a:ext>
            </a:extLst>
          </p:cNvPr>
          <p:cNvSpPr txBox="1"/>
          <p:nvPr/>
        </p:nvSpPr>
        <p:spPr>
          <a:xfrm>
            <a:off x="2467186" y="5496651"/>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18" name="TextBox 217">
            <a:extLst>
              <a:ext uri="{FF2B5EF4-FFF2-40B4-BE49-F238E27FC236}">
                <a16:creationId xmlns:a16="http://schemas.microsoft.com/office/drawing/2014/main" id="{538ADFC8-8DAE-4452-AF04-944BBC4FC702}"/>
              </a:ext>
            </a:extLst>
          </p:cNvPr>
          <p:cNvSpPr txBox="1"/>
          <p:nvPr/>
        </p:nvSpPr>
        <p:spPr>
          <a:xfrm>
            <a:off x="3151771" y="5496940"/>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60</a:t>
            </a:r>
          </a:p>
        </p:txBody>
      </p:sp>
      <p:sp>
        <p:nvSpPr>
          <p:cNvPr id="219" name="TextBox 218">
            <a:extLst>
              <a:ext uri="{FF2B5EF4-FFF2-40B4-BE49-F238E27FC236}">
                <a16:creationId xmlns:a16="http://schemas.microsoft.com/office/drawing/2014/main" id="{0A367DBD-309B-4D61-A5F7-4E054D509EDD}"/>
              </a:ext>
            </a:extLst>
          </p:cNvPr>
          <p:cNvSpPr txBox="1"/>
          <p:nvPr/>
        </p:nvSpPr>
        <p:spPr>
          <a:xfrm>
            <a:off x="3838891" y="549736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80</a:t>
            </a:r>
          </a:p>
        </p:txBody>
      </p:sp>
      <p:sp>
        <p:nvSpPr>
          <p:cNvPr id="220" name="TextBox 219">
            <a:extLst>
              <a:ext uri="{FF2B5EF4-FFF2-40B4-BE49-F238E27FC236}">
                <a16:creationId xmlns:a16="http://schemas.microsoft.com/office/drawing/2014/main" id="{A61E6497-4936-4FCA-8C45-4D0220C738BC}"/>
              </a:ext>
            </a:extLst>
          </p:cNvPr>
          <p:cNvSpPr txBox="1"/>
          <p:nvPr/>
        </p:nvSpPr>
        <p:spPr>
          <a:xfrm>
            <a:off x="4472561" y="5496958"/>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100</a:t>
            </a:r>
          </a:p>
        </p:txBody>
      </p:sp>
      <p:cxnSp>
        <p:nvCxnSpPr>
          <p:cNvPr id="221" name="Straight Connector 220">
            <a:extLst>
              <a:ext uri="{FF2B5EF4-FFF2-40B4-BE49-F238E27FC236}">
                <a16:creationId xmlns:a16="http://schemas.microsoft.com/office/drawing/2014/main" id="{303AA96B-80B7-486D-89A5-96254977408E}"/>
              </a:ext>
            </a:extLst>
          </p:cNvPr>
          <p:cNvCxnSpPr>
            <a:cxnSpLocks/>
          </p:cNvCxnSpPr>
          <p:nvPr/>
        </p:nvCxnSpPr>
        <p:spPr>
          <a:xfrm rot="16200000" flipV="1">
            <a:off x="1293184" y="4746001"/>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BA188FC9-DCA6-40D5-8CE0-7B75D1BBBD5F}"/>
              </a:ext>
            </a:extLst>
          </p:cNvPr>
          <p:cNvCxnSpPr>
            <a:cxnSpLocks/>
          </p:cNvCxnSpPr>
          <p:nvPr/>
        </p:nvCxnSpPr>
        <p:spPr>
          <a:xfrm rot="16200000" flipV="1">
            <a:off x="1297356" y="406730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39C460AC-CA4A-4DC8-AFED-8C16A3E3EBF3}"/>
              </a:ext>
            </a:extLst>
          </p:cNvPr>
          <p:cNvCxnSpPr>
            <a:cxnSpLocks/>
          </p:cNvCxnSpPr>
          <p:nvPr/>
        </p:nvCxnSpPr>
        <p:spPr>
          <a:xfrm rot="16200000" flipV="1">
            <a:off x="1293362" y="3379238"/>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a:extLst>
              <a:ext uri="{FF2B5EF4-FFF2-40B4-BE49-F238E27FC236}">
                <a16:creationId xmlns:a16="http://schemas.microsoft.com/office/drawing/2014/main" id="{489AB94A-1980-46E4-8D58-A727E3DFB191}"/>
              </a:ext>
            </a:extLst>
          </p:cNvPr>
          <p:cNvCxnSpPr>
            <a:cxnSpLocks/>
          </p:cNvCxnSpPr>
          <p:nvPr/>
        </p:nvCxnSpPr>
        <p:spPr>
          <a:xfrm rot="16200000" flipV="1">
            <a:off x="1290049" y="2005996"/>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94FE8D08-6E0A-403D-B98F-D199C44F70E6}"/>
              </a:ext>
            </a:extLst>
          </p:cNvPr>
          <p:cNvCxnSpPr>
            <a:cxnSpLocks/>
          </p:cNvCxnSpPr>
          <p:nvPr/>
        </p:nvCxnSpPr>
        <p:spPr>
          <a:xfrm rot="16200000" flipV="1">
            <a:off x="1292592" y="2693365"/>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6" name="TextBox 225">
            <a:extLst>
              <a:ext uri="{FF2B5EF4-FFF2-40B4-BE49-F238E27FC236}">
                <a16:creationId xmlns:a16="http://schemas.microsoft.com/office/drawing/2014/main" id="{72E37151-7E04-4E4C-89F3-549DEDFB349C}"/>
              </a:ext>
            </a:extLst>
          </p:cNvPr>
          <p:cNvSpPr txBox="1"/>
          <p:nvPr/>
        </p:nvSpPr>
        <p:spPr>
          <a:xfrm>
            <a:off x="777280" y="462435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10</a:t>
            </a:r>
          </a:p>
        </p:txBody>
      </p:sp>
      <p:sp>
        <p:nvSpPr>
          <p:cNvPr id="227" name="TextBox 226">
            <a:extLst>
              <a:ext uri="{FF2B5EF4-FFF2-40B4-BE49-F238E27FC236}">
                <a16:creationId xmlns:a16="http://schemas.microsoft.com/office/drawing/2014/main" id="{A2033741-075D-454F-8881-3B0028AF6754}"/>
              </a:ext>
            </a:extLst>
          </p:cNvPr>
          <p:cNvSpPr txBox="1"/>
          <p:nvPr/>
        </p:nvSpPr>
        <p:spPr>
          <a:xfrm>
            <a:off x="784631" y="3944909"/>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20</a:t>
            </a:r>
          </a:p>
        </p:txBody>
      </p:sp>
      <p:sp>
        <p:nvSpPr>
          <p:cNvPr id="228" name="TextBox 227">
            <a:extLst>
              <a:ext uri="{FF2B5EF4-FFF2-40B4-BE49-F238E27FC236}">
                <a16:creationId xmlns:a16="http://schemas.microsoft.com/office/drawing/2014/main" id="{3210DA31-9935-4D81-B9C1-C665819D3C49}"/>
              </a:ext>
            </a:extLst>
          </p:cNvPr>
          <p:cNvSpPr txBox="1"/>
          <p:nvPr/>
        </p:nvSpPr>
        <p:spPr>
          <a:xfrm>
            <a:off x="777323" y="3259501"/>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30</a:t>
            </a:r>
          </a:p>
        </p:txBody>
      </p:sp>
      <p:sp>
        <p:nvSpPr>
          <p:cNvPr id="229" name="TextBox 228">
            <a:extLst>
              <a:ext uri="{FF2B5EF4-FFF2-40B4-BE49-F238E27FC236}">
                <a16:creationId xmlns:a16="http://schemas.microsoft.com/office/drawing/2014/main" id="{924C99DD-37B4-40F8-A9A2-D18B7504C598}"/>
              </a:ext>
            </a:extLst>
          </p:cNvPr>
          <p:cNvSpPr txBox="1"/>
          <p:nvPr/>
        </p:nvSpPr>
        <p:spPr>
          <a:xfrm>
            <a:off x="776916" y="2576430"/>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40</a:t>
            </a:r>
          </a:p>
        </p:txBody>
      </p:sp>
      <p:sp>
        <p:nvSpPr>
          <p:cNvPr id="230" name="TextBox 229">
            <a:extLst>
              <a:ext uri="{FF2B5EF4-FFF2-40B4-BE49-F238E27FC236}">
                <a16:creationId xmlns:a16="http://schemas.microsoft.com/office/drawing/2014/main" id="{9CA12A12-0F09-4FB8-A4E1-7EB6BA912622}"/>
              </a:ext>
            </a:extLst>
          </p:cNvPr>
          <p:cNvSpPr txBox="1"/>
          <p:nvPr/>
        </p:nvSpPr>
        <p:spPr>
          <a:xfrm>
            <a:off x="777339" y="1884094"/>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50</a:t>
            </a:r>
          </a:p>
        </p:txBody>
      </p:sp>
      <p:sp>
        <p:nvSpPr>
          <p:cNvPr id="231" name="TextBox 230">
            <a:extLst>
              <a:ext uri="{FF2B5EF4-FFF2-40B4-BE49-F238E27FC236}">
                <a16:creationId xmlns:a16="http://schemas.microsoft.com/office/drawing/2014/main" id="{BA21FE64-EC00-40FB-AB10-44EB9D513669}"/>
              </a:ext>
            </a:extLst>
          </p:cNvPr>
          <p:cNvSpPr txBox="1"/>
          <p:nvPr/>
        </p:nvSpPr>
        <p:spPr>
          <a:xfrm>
            <a:off x="958757" y="5493238"/>
            <a:ext cx="405854"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0</a:t>
            </a:r>
          </a:p>
        </p:txBody>
      </p:sp>
      <p:sp>
        <p:nvSpPr>
          <p:cNvPr id="232" name="TextBox 231">
            <a:extLst>
              <a:ext uri="{FF2B5EF4-FFF2-40B4-BE49-F238E27FC236}">
                <a16:creationId xmlns:a16="http://schemas.microsoft.com/office/drawing/2014/main" id="{8CE42851-953F-4D99-870A-866857889108}"/>
              </a:ext>
            </a:extLst>
          </p:cNvPr>
          <p:cNvSpPr txBox="1"/>
          <p:nvPr/>
        </p:nvSpPr>
        <p:spPr>
          <a:xfrm>
            <a:off x="5158601" y="5493617"/>
            <a:ext cx="512769" cy="307777"/>
          </a:xfrm>
          <a:prstGeom prst="rect">
            <a:avLst/>
          </a:prstGeom>
          <a:noFill/>
        </p:spPr>
        <p:txBody>
          <a:bodyPr wrap="square" rtlCol="0">
            <a:spAutoFit/>
          </a:bodyPr>
          <a:lstStyle/>
          <a:p>
            <a:pPr algn="ctr"/>
            <a:r>
              <a:rPr lang="en-CA" sz="1400" dirty="0">
                <a:latin typeface="Cambria Math" panose="02040503050406030204" pitchFamily="18" charset="0"/>
                <a:ea typeface="Cambria Math" panose="02040503050406030204" pitchFamily="18" charset="0"/>
              </a:rPr>
              <a:t>120</a:t>
            </a:r>
          </a:p>
        </p:txBody>
      </p:sp>
      <p:cxnSp>
        <p:nvCxnSpPr>
          <p:cNvPr id="233" name="Straight Connector 232">
            <a:extLst>
              <a:ext uri="{FF2B5EF4-FFF2-40B4-BE49-F238E27FC236}">
                <a16:creationId xmlns:a16="http://schemas.microsoft.com/office/drawing/2014/main" id="{5789CE38-DEE8-47C4-893B-663B4D2EA4AD}"/>
              </a:ext>
            </a:extLst>
          </p:cNvPr>
          <p:cNvCxnSpPr>
            <a:cxnSpLocks/>
            <a:endCxn id="220" idx="0"/>
          </p:cNvCxnSpPr>
          <p:nvPr/>
        </p:nvCxnSpPr>
        <p:spPr>
          <a:xfrm>
            <a:off x="1290108" y="2055401"/>
            <a:ext cx="3438838" cy="34415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19">
            <p14:nvContentPartPr>
              <p14:cNvPr id="234" name="Ink 233">
                <a:extLst>
                  <a:ext uri="{FF2B5EF4-FFF2-40B4-BE49-F238E27FC236}">
                    <a16:creationId xmlns:a16="http://schemas.microsoft.com/office/drawing/2014/main" id="{E1CED572-6796-4F4D-86DE-21AA1F454688}"/>
                  </a:ext>
                </a:extLst>
              </p14:cNvPr>
              <p14:cNvContentPartPr/>
              <p14:nvPr/>
            </p14:nvContentPartPr>
            <p14:xfrm>
              <a:off x="1385850" y="2562757"/>
              <a:ext cx="2833560" cy="2739240"/>
            </p14:xfrm>
          </p:contentPart>
        </mc:Choice>
        <mc:Fallback xmlns="">
          <p:pic>
            <p:nvPicPr>
              <p:cNvPr id="234" name="Ink 233">
                <a:extLst>
                  <a:ext uri="{FF2B5EF4-FFF2-40B4-BE49-F238E27FC236}">
                    <a16:creationId xmlns:a16="http://schemas.microsoft.com/office/drawing/2014/main" id="{E1CED572-6796-4F4D-86DE-21AA1F454688}"/>
                  </a:ext>
                </a:extLst>
              </p:cNvPr>
              <p:cNvPicPr/>
              <p:nvPr/>
            </p:nvPicPr>
            <p:blipFill>
              <a:blip r:embed="rId20"/>
              <a:stretch>
                <a:fillRect/>
              </a:stretch>
            </p:blipFill>
            <p:spPr>
              <a:xfrm>
                <a:off x="1295850" y="2382757"/>
                <a:ext cx="3013200" cy="30988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35" name="Ink 234">
                <a:extLst>
                  <a:ext uri="{FF2B5EF4-FFF2-40B4-BE49-F238E27FC236}">
                    <a16:creationId xmlns:a16="http://schemas.microsoft.com/office/drawing/2014/main" id="{4E2D1B28-1CBF-491D-B278-E60992794A6F}"/>
                  </a:ext>
                </a:extLst>
              </p14:cNvPr>
              <p14:cNvContentPartPr/>
              <p14:nvPr/>
            </p14:nvContentPartPr>
            <p14:xfrm>
              <a:off x="1376213" y="2366543"/>
              <a:ext cx="26280" cy="1047600"/>
            </p14:xfrm>
          </p:contentPart>
        </mc:Choice>
        <mc:Fallback xmlns="">
          <p:pic>
            <p:nvPicPr>
              <p:cNvPr id="235" name="Ink 234">
                <a:extLst>
                  <a:ext uri="{FF2B5EF4-FFF2-40B4-BE49-F238E27FC236}">
                    <a16:creationId xmlns:a16="http://schemas.microsoft.com/office/drawing/2014/main" id="{4E2D1B28-1CBF-491D-B278-E60992794A6F}"/>
                  </a:ext>
                </a:extLst>
              </p:cNvPr>
              <p:cNvPicPr/>
              <p:nvPr/>
            </p:nvPicPr>
            <p:blipFill>
              <a:blip r:embed="rId22"/>
              <a:stretch>
                <a:fillRect/>
              </a:stretch>
            </p:blipFill>
            <p:spPr>
              <a:xfrm>
                <a:off x="1304213" y="2222543"/>
                <a:ext cx="169920" cy="13352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6" name="Ink 235">
                <a:extLst>
                  <a:ext uri="{FF2B5EF4-FFF2-40B4-BE49-F238E27FC236}">
                    <a16:creationId xmlns:a16="http://schemas.microsoft.com/office/drawing/2014/main" id="{546C50A8-099B-46E7-903F-9D298D91B947}"/>
                  </a:ext>
                </a:extLst>
              </p14:cNvPr>
              <p14:cNvContentPartPr/>
              <p14:nvPr/>
            </p14:nvContentPartPr>
            <p14:xfrm>
              <a:off x="1361813" y="3095183"/>
              <a:ext cx="57600" cy="361800"/>
            </p14:xfrm>
          </p:contentPart>
        </mc:Choice>
        <mc:Fallback xmlns="">
          <p:pic>
            <p:nvPicPr>
              <p:cNvPr id="236" name="Ink 235">
                <a:extLst>
                  <a:ext uri="{FF2B5EF4-FFF2-40B4-BE49-F238E27FC236}">
                    <a16:creationId xmlns:a16="http://schemas.microsoft.com/office/drawing/2014/main" id="{546C50A8-099B-46E7-903F-9D298D91B947}"/>
                  </a:ext>
                </a:extLst>
              </p:cNvPr>
              <p:cNvPicPr/>
              <p:nvPr/>
            </p:nvPicPr>
            <p:blipFill>
              <a:blip r:embed="rId24"/>
              <a:stretch>
                <a:fillRect/>
              </a:stretch>
            </p:blipFill>
            <p:spPr>
              <a:xfrm>
                <a:off x="1289360" y="2951183"/>
                <a:ext cx="202143" cy="649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37" name="Ink 236">
                <a:extLst>
                  <a:ext uri="{FF2B5EF4-FFF2-40B4-BE49-F238E27FC236}">
                    <a16:creationId xmlns:a16="http://schemas.microsoft.com/office/drawing/2014/main" id="{85416F95-30E3-46A3-9DB9-1E1DC3564084}"/>
                  </a:ext>
                </a:extLst>
              </p14:cNvPr>
              <p14:cNvContentPartPr/>
              <p14:nvPr/>
            </p14:nvContentPartPr>
            <p14:xfrm>
              <a:off x="1399973" y="3309743"/>
              <a:ext cx="360" cy="147240"/>
            </p14:xfrm>
          </p:contentPart>
        </mc:Choice>
        <mc:Fallback xmlns="">
          <p:pic>
            <p:nvPicPr>
              <p:cNvPr id="237" name="Ink 236">
                <a:extLst>
                  <a:ext uri="{FF2B5EF4-FFF2-40B4-BE49-F238E27FC236}">
                    <a16:creationId xmlns:a16="http://schemas.microsoft.com/office/drawing/2014/main" id="{85416F95-30E3-46A3-9DB9-1E1DC3564084}"/>
                  </a:ext>
                </a:extLst>
              </p:cNvPr>
              <p:cNvPicPr/>
              <p:nvPr/>
            </p:nvPicPr>
            <p:blipFill>
              <a:blip r:embed="rId26"/>
              <a:stretch>
                <a:fillRect/>
              </a:stretch>
            </p:blipFill>
            <p:spPr>
              <a:xfrm>
                <a:off x="1327973" y="3166094"/>
                <a:ext cx="144000" cy="434178"/>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38" name="Ink 237">
                <a:extLst>
                  <a:ext uri="{FF2B5EF4-FFF2-40B4-BE49-F238E27FC236}">
                    <a16:creationId xmlns:a16="http://schemas.microsoft.com/office/drawing/2014/main" id="{665F8F18-5ED1-4E49-8744-12135317D0F1}"/>
                  </a:ext>
                </a:extLst>
              </p14:cNvPr>
              <p14:cNvContentPartPr/>
              <p14:nvPr/>
            </p14:nvContentPartPr>
            <p14:xfrm>
              <a:off x="1361453" y="3285623"/>
              <a:ext cx="43560" cy="871560"/>
            </p14:xfrm>
          </p:contentPart>
        </mc:Choice>
        <mc:Fallback xmlns="">
          <p:pic>
            <p:nvPicPr>
              <p:cNvPr id="238" name="Ink 237">
                <a:extLst>
                  <a:ext uri="{FF2B5EF4-FFF2-40B4-BE49-F238E27FC236}">
                    <a16:creationId xmlns:a16="http://schemas.microsoft.com/office/drawing/2014/main" id="{665F8F18-5ED1-4E49-8744-12135317D0F1}"/>
                  </a:ext>
                </a:extLst>
              </p:cNvPr>
              <p:cNvPicPr/>
              <p:nvPr/>
            </p:nvPicPr>
            <p:blipFill>
              <a:blip r:embed="rId28"/>
              <a:stretch>
                <a:fillRect/>
              </a:stretch>
            </p:blipFill>
            <p:spPr>
              <a:xfrm>
                <a:off x="1289453" y="3141623"/>
                <a:ext cx="187200" cy="11592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39" name="Ink 238">
                <a:extLst>
                  <a:ext uri="{FF2B5EF4-FFF2-40B4-BE49-F238E27FC236}">
                    <a16:creationId xmlns:a16="http://schemas.microsoft.com/office/drawing/2014/main" id="{F656BB5E-24D5-4E1D-8B08-651B13F181CA}"/>
                  </a:ext>
                </a:extLst>
              </p14:cNvPr>
              <p14:cNvContentPartPr/>
              <p14:nvPr/>
            </p14:nvContentPartPr>
            <p14:xfrm>
              <a:off x="1352093" y="3952703"/>
              <a:ext cx="33840" cy="861840"/>
            </p14:xfrm>
          </p:contentPart>
        </mc:Choice>
        <mc:Fallback xmlns="">
          <p:pic>
            <p:nvPicPr>
              <p:cNvPr id="239" name="Ink 238">
                <a:extLst>
                  <a:ext uri="{FF2B5EF4-FFF2-40B4-BE49-F238E27FC236}">
                    <a16:creationId xmlns:a16="http://schemas.microsoft.com/office/drawing/2014/main" id="{F656BB5E-24D5-4E1D-8B08-651B13F181CA}"/>
                  </a:ext>
                </a:extLst>
              </p:cNvPr>
              <p:cNvPicPr/>
              <p:nvPr/>
            </p:nvPicPr>
            <p:blipFill>
              <a:blip r:embed="rId30"/>
              <a:stretch>
                <a:fillRect/>
              </a:stretch>
            </p:blipFill>
            <p:spPr>
              <a:xfrm>
                <a:off x="1280093" y="3808703"/>
                <a:ext cx="177480" cy="11494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40" name="Ink 239">
                <a:extLst>
                  <a:ext uri="{FF2B5EF4-FFF2-40B4-BE49-F238E27FC236}">
                    <a16:creationId xmlns:a16="http://schemas.microsoft.com/office/drawing/2014/main" id="{B7BD7BD9-95E2-4833-B0EF-5B67CDE4E10E}"/>
                  </a:ext>
                </a:extLst>
              </p14:cNvPr>
              <p14:cNvContentPartPr/>
              <p14:nvPr/>
            </p14:nvContentPartPr>
            <p14:xfrm>
              <a:off x="1347773" y="5323583"/>
              <a:ext cx="437760" cy="24840"/>
            </p14:xfrm>
          </p:contentPart>
        </mc:Choice>
        <mc:Fallback xmlns="">
          <p:pic>
            <p:nvPicPr>
              <p:cNvPr id="240" name="Ink 239">
                <a:extLst>
                  <a:ext uri="{FF2B5EF4-FFF2-40B4-BE49-F238E27FC236}">
                    <a16:creationId xmlns:a16="http://schemas.microsoft.com/office/drawing/2014/main" id="{B7BD7BD9-95E2-4833-B0EF-5B67CDE4E10E}"/>
                  </a:ext>
                </a:extLst>
              </p:cNvPr>
              <p:cNvPicPr/>
              <p:nvPr/>
            </p:nvPicPr>
            <p:blipFill>
              <a:blip r:embed="rId32"/>
              <a:stretch>
                <a:fillRect/>
              </a:stretch>
            </p:blipFill>
            <p:spPr>
              <a:xfrm>
                <a:off x="1275773" y="5177465"/>
                <a:ext cx="581400" cy="31671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41" name="Ink 240">
                <a:extLst>
                  <a:ext uri="{FF2B5EF4-FFF2-40B4-BE49-F238E27FC236}">
                    <a16:creationId xmlns:a16="http://schemas.microsoft.com/office/drawing/2014/main" id="{ECA2E6F3-6E5E-4692-9D78-501113DEB34B}"/>
                  </a:ext>
                </a:extLst>
              </p14:cNvPr>
              <p14:cNvContentPartPr/>
              <p14:nvPr/>
            </p14:nvContentPartPr>
            <p14:xfrm>
              <a:off x="1471253" y="5301983"/>
              <a:ext cx="554040" cy="50760"/>
            </p14:xfrm>
          </p:contentPart>
        </mc:Choice>
        <mc:Fallback xmlns="">
          <p:pic>
            <p:nvPicPr>
              <p:cNvPr id="241" name="Ink 240">
                <a:extLst>
                  <a:ext uri="{FF2B5EF4-FFF2-40B4-BE49-F238E27FC236}">
                    <a16:creationId xmlns:a16="http://schemas.microsoft.com/office/drawing/2014/main" id="{ECA2E6F3-6E5E-4692-9D78-501113DEB34B}"/>
                  </a:ext>
                </a:extLst>
              </p:cNvPr>
              <p:cNvPicPr/>
              <p:nvPr/>
            </p:nvPicPr>
            <p:blipFill>
              <a:blip r:embed="rId34"/>
              <a:stretch>
                <a:fillRect/>
              </a:stretch>
            </p:blipFill>
            <p:spPr>
              <a:xfrm>
                <a:off x="1399253" y="5157983"/>
                <a:ext cx="697680" cy="338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2" name="Ink 241">
                <a:extLst>
                  <a:ext uri="{FF2B5EF4-FFF2-40B4-BE49-F238E27FC236}">
                    <a16:creationId xmlns:a16="http://schemas.microsoft.com/office/drawing/2014/main" id="{4171F501-DDAE-47E9-BE85-15156237BCC4}"/>
                  </a:ext>
                </a:extLst>
              </p14:cNvPr>
              <p14:cNvContentPartPr/>
              <p14:nvPr/>
            </p14:nvContentPartPr>
            <p14:xfrm>
              <a:off x="1504733" y="5274623"/>
              <a:ext cx="464400" cy="40680"/>
            </p14:xfrm>
          </p:contentPart>
        </mc:Choice>
        <mc:Fallback xmlns="">
          <p:pic>
            <p:nvPicPr>
              <p:cNvPr id="242" name="Ink 241">
                <a:extLst>
                  <a:ext uri="{FF2B5EF4-FFF2-40B4-BE49-F238E27FC236}">
                    <a16:creationId xmlns:a16="http://schemas.microsoft.com/office/drawing/2014/main" id="{4171F501-DDAE-47E9-BE85-15156237BCC4}"/>
                  </a:ext>
                </a:extLst>
              </p:cNvPr>
              <p:cNvPicPr/>
              <p:nvPr/>
            </p:nvPicPr>
            <p:blipFill>
              <a:blip r:embed="rId36"/>
              <a:stretch>
                <a:fillRect/>
              </a:stretch>
            </p:blipFill>
            <p:spPr>
              <a:xfrm>
                <a:off x="1432733" y="5130623"/>
                <a:ext cx="60804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3" name="Ink 242">
                <a:extLst>
                  <a:ext uri="{FF2B5EF4-FFF2-40B4-BE49-F238E27FC236}">
                    <a16:creationId xmlns:a16="http://schemas.microsoft.com/office/drawing/2014/main" id="{3BFD9522-B8DF-46F9-B167-6443C112F830}"/>
                  </a:ext>
                </a:extLst>
              </p14:cNvPr>
              <p14:cNvContentPartPr/>
              <p14:nvPr/>
            </p14:nvContentPartPr>
            <p14:xfrm>
              <a:off x="1681133" y="5323943"/>
              <a:ext cx="642600" cy="34200"/>
            </p14:xfrm>
          </p:contentPart>
        </mc:Choice>
        <mc:Fallback xmlns="">
          <p:pic>
            <p:nvPicPr>
              <p:cNvPr id="243" name="Ink 242">
                <a:extLst>
                  <a:ext uri="{FF2B5EF4-FFF2-40B4-BE49-F238E27FC236}">
                    <a16:creationId xmlns:a16="http://schemas.microsoft.com/office/drawing/2014/main" id="{3BFD9522-B8DF-46F9-B167-6443C112F830}"/>
                  </a:ext>
                </a:extLst>
              </p:cNvPr>
              <p:cNvPicPr/>
              <p:nvPr/>
            </p:nvPicPr>
            <p:blipFill>
              <a:blip r:embed="rId38"/>
              <a:stretch>
                <a:fillRect/>
              </a:stretch>
            </p:blipFill>
            <p:spPr>
              <a:xfrm>
                <a:off x="1609133" y="5179943"/>
                <a:ext cx="78624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4" name="Ink 243">
                <a:extLst>
                  <a:ext uri="{FF2B5EF4-FFF2-40B4-BE49-F238E27FC236}">
                    <a16:creationId xmlns:a16="http://schemas.microsoft.com/office/drawing/2014/main" id="{265A2598-8A6A-442D-B836-78CB7E8A621F}"/>
                  </a:ext>
                </a:extLst>
              </p14:cNvPr>
              <p14:cNvContentPartPr/>
              <p14:nvPr/>
            </p14:nvContentPartPr>
            <p14:xfrm>
              <a:off x="2076413" y="5341223"/>
              <a:ext cx="916920" cy="21600"/>
            </p14:xfrm>
          </p:contentPart>
        </mc:Choice>
        <mc:Fallback xmlns="">
          <p:pic>
            <p:nvPicPr>
              <p:cNvPr id="244" name="Ink 243">
                <a:extLst>
                  <a:ext uri="{FF2B5EF4-FFF2-40B4-BE49-F238E27FC236}">
                    <a16:creationId xmlns:a16="http://schemas.microsoft.com/office/drawing/2014/main" id="{265A2598-8A6A-442D-B836-78CB7E8A621F}"/>
                  </a:ext>
                </a:extLst>
              </p:cNvPr>
              <p:cNvPicPr/>
              <p:nvPr/>
            </p:nvPicPr>
            <p:blipFill>
              <a:blip r:embed="rId40"/>
              <a:stretch>
                <a:fillRect/>
              </a:stretch>
            </p:blipFill>
            <p:spPr>
              <a:xfrm>
                <a:off x="2004413" y="5197223"/>
                <a:ext cx="1060560" cy="309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5" name="Ink 244">
                <a:extLst>
                  <a:ext uri="{FF2B5EF4-FFF2-40B4-BE49-F238E27FC236}">
                    <a16:creationId xmlns:a16="http://schemas.microsoft.com/office/drawing/2014/main" id="{9D08BA03-4172-404E-B97C-4B4F08EB36E8}"/>
                  </a:ext>
                </a:extLst>
              </p14:cNvPr>
              <p14:cNvContentPartPr/>
              <p14:nvPr/>
            </p14:nvContentPartPr>
            <p14:xfrm>
              <a:off x="2790653" y="5328983"/>
              <a:ext cx="1373400" cy="30600"/>
            </p14:xfrm>
          </p:contentPart>
        </mc:Choice>
        <mc:Fallback xmlns="">
          <p:pic>
            <p:nvPicPr>
              <p:cNvPr id="245" name="Ink 244">
                <a:extLst>
                  <a:ext uri="{FF2B5EF4-FFF2-40B4-BE49-F238E27FC236}">
                    <a16:creationId xmlns:a16="http://schemas.microsoft.com/office/drawing/2014/main" id="{9D08BA03-4172-404E-B97C-4B4F08EB36E8}"/>
                  </a:ext>
                </a:extLst>
              </p:cNvPr>
              <p:cNvPicPr/>
              <p:nvPr/>
            </p:nvPicPr>
            <p:blipFill>
              <a:blip r:embed="rId42"/>
              <a:stretch>
                <a:fillRect/>
              </a:stretch>
            </p:blipFill>
            <p:spPr>
              <a:xfrm>
                <a:off x="2718653" y="5186657"/>
                <a:ext cx="1517040" cy="314895"/>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46" name="Ink 245">
                <a:extLst>
                  <a:ext uri="{FF2B5EF4-FFF2-40B4-BE49-F238E27FC236}">
                    <a16:creationId xmlns:a16="http://schemas.microsoft.com/office/drawing/2014/main" id="{6A146505-1305-4F45-9E7F-30A3D716413B}"/>
                  </a:ext>
                </a:extLst>
              </p14:cNvPr>
              <p14:cNvContentPartPr/>
              <p14:nvPr/>
            </p14:nvContentPartPr>
            <p14:xfrm>
              <a:off x="1585642" y="2595109"/>
              <a:ext cx="335160" cy="370080"/>
            </p14:xfrm>
          </p:contentPart>
        </mc:Choice>
        <mc:Fallback xmlns="">
          <p:pic>
            <p:nvPicPr>
              <p:cNvPr id="246" name="Ink 245">
                <a:extLst>
                  <a:ext uri="{FF2B5EF4-FFF2-40B4-BE49-F238E27FC236}">
                    <a16:creationId xmlns:a16="http://schemas.microsoft.com/office/drawing/2014/main" id="{6A146505-1305-4F45-9E7F-30A3D716413B}"/>
                  </a:ext>
                </a:extLst>
              </p:cNvPr>
              <p:cNvPicPr/>
              <p:nvPr/>
            </p:nvPicPr>
            <p:blipFill>
              <a:blip r:embed="rId44"/>
              <a:stretch>
                <a:fillRect/>
              </a:stretch>
            </p:blipFill>
            <p:spPr>
              <a:xfrm>
                <a:off x="1513565" y="2451109"/>
                <a:ext cx="478954" cy="657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48" name="Ink 247">
                <a:extLst>
                  <a:ext uri="{FF2B5EF4-FFF2-40B4-BE49-F238E27FC236}">
                    <a16:creationId xmlns:a16="http://schemas.microsoft.com/office/drawing/2014/main" id="{A5ACA933-1EA7-4352-96D6-1AD454EE9176}"/>
                  </a:ext>
                </a:extLst>
              </p14:cNvPr>
              <p14:cNvContentPartPr/>
              <p14:nvPr/>
            </p14:nvContentPartPr>
            <p14:xfrm>
              <a:off x="2023853" y="3152423"/>
              <a:ext cx="622800" cy="555120"/>
            </p14:xfrm>
          </p:contentPart>
        </mc:Choice>
        <mc:Fallback xmlns="">
          <p:pic>
            <p:nvPicPr>
              <p:cNvPr id="248" name="Ink 247">
                <a:extLst>
                  <a:ext uri="{FF2B5EF4-FFF2-40B4-BE49-F238E27FC236}">
                    <a16:creationId xmlns:a16="http://schemas.microsoft.com/office/drawing/2014/main" id="{A5ACA933-1EA7-4352-96D6-1AD454EE9176}"/>
                  </a:ext>
                </a:extLst>
              </p:cNvPr>
              <p:cNvPicPr/>
              <p:nvPr/>
            </p:nvPicPr>
            <p:blipFill>
              <a:blip r:embed="rId46"/>
              <a:stretch>
                <a:fillRect/>
              </a:stretch>
            </p:blipFill>
            <p:spPr>
              <a:xfrm>
                <a:off x="1951853" y="3008330"/>
                <a:ext cx="766440" cy="842947"/>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49" name="Ink 248">
                <a:extLst>
                  <a:ext uri="{FF2B5EF4-FFF2-40B4-BE49-F238E27FC236}">
                    <a16:creationId xmlns:a16="http://schemas.microsoft.com/office/drawing/2014/main" id="{92EDB45F-3FB0-4141-9D56-637FF06EC3CD}"/>
                  </a:ext>
                </a:extLst>
              </p14:cNvPr>
              <p14:cNvContentPartPr/>
              <p14:nvPr/>
            </p14:nvContentPartPr>
            <p14:xfrm>
              <a:off x="2276213" y="3314423"/>
              <a:ext cx="334800" cy="284760"/>
            </p14:xfrm>
          </p:contentPart>
        </mc:Choice>
        <mc:Fallback xmlns="">
          <p:pic>
            <p:nvPicPr>
              <p:cNvPr id="249" name="Ink 248">
                <a:extLst>
                  <a:ext uri="{FF2B5EF4-FFF2-40B4-BE49-F238E27FC236}">
                    <a16:creationId xmlns:a16="http://schemas.microsoft.com/office/drawing/2014/main" id="{92EDB45F-3FB0-4141-9D56-637FF06EC3CD}"/>
                  </a:ext>
                </a:extLst>
              </p:cNvPr>
              <p:cNvPicPr/>
              <p:nvPr/>
            </p:nvPicPr>
            <p:blipFill>
              <a:blip r:embed="rId48"/>
              <a:stretch>
                <a:fillRect/>
              </a:stretch>
            </p:blipFill>
            <p:spPr>
              <a:xfrm>
                <a:off x="2204135" y="3170423"/>
                <a:ext cx="478595" cy="5724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50" name="Ink 249">
                <a:extLst>
                  <a:ext uri="{FF2B5EF4-FFF2-40B4-BE49-F238E27FC236}">
                    <a16:creationId xmlns:a16="http://schemas.microsoft.com/office/drawing/2014/main" id="{9539CDD6-1A64-4336-AF0A-48530F7C99B5}"/>
                  </a:ext>
                </a:extLst>
              </p14:cNvPr>
              <p14:cNvContentPartPr/>
              <p14:nvPr/>
            </p14:nvContentPartPr>
            <p14:xfrm>
              <a:off x="2023853" y="3123983"/>
              <a:ext cx="483480" cy="387360"/>
            </p14:xfrm>
          </p:contentPart>
        </mc:Choice>
        <mc:Fallback xmlns="">
          <p:pic>
            <p:nvPicPr>
              <p:cNvPr id="250" name="Ink 249">
                <a:extLst>
                  <a:ext uri="{FF2B5EF4-FFF2-40B4-BE49-F238E27FC236}">
                    <a16:creationId xmlns:a16="http://schemas.microsoft.com/office/drawing/2014/main" id="{9539CDD6-1A64-4336-AF0A-48530F7C99B5}"/>
                  </a:ext>
                </a:extLst>
              </p:cNvPr>
              <p:cNvPicPr/>
              <p:nvPr/>
            </p:nvPicPr>
            <p:blipFill>
              <a:blip r:embed="rId50"/>
              <a:stretch>
                <a:fillRect/>
              </a:stretch>
            </p:blipFill>
            <p:spPr>
              <a:xfrm>
                <a:off x="1951799" y="2979983"/>
                <a:ext cx="627227" cy="675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51" name="Ink 250">
                <a:extLst>
                  <a:ext uri="{FF2B5EF4-FFF2-40B4-BE49-F238E27FC236}">
                    <a16:creationId xmlns:a16="http://schemas.microsoft.com/office/drawing/2014/main" id="{263BF6E1-1B72-4515-96DC-7C5F72B1635E}"/>
                  </a:ext>
                </a:extLst>
              </p14:cNvPr>
              <p14:cNvContentPartPr/>
              <p14:nvPr/>
            </p14:nvContentPartPr>
            <p14:xfrm>
              <a:off x="2280893" y="3280943"/>
              <a:ext cx="1216080" cy="1203480"/>
            </p14:xfrm>
          </p:contentPart>
        </mc:Choice>
        <mc:Fallback xmlns="">
          <p:pic>
            <p:nvPicPr>
              <p:cNvPr id="251" name="Ink 250">
                <a:extLst>
                  <a:ext uri="{FF2B5EF4-FFF2-40B4-BE49-F238E27FC236}">
                    <a16:creationId xmlns:a16="http://schemas.microsoft.com/office/drawing/2014/main" id="{263BF6E1-1B72-4515-96DC-7C5F72B1635E}"/>
                  </a:ext>
                </a:extLst>
              </p:cNvPr>
              <p:cNvPicPr/>
              <p:nvPr/>
            </p:nvPicPr>
            <p:blipFill>
              <a:blip r:embed="rId52"/>
              <a:stretch>
                <a:fillRect/>
              </a:stretch>
            </p:blipFill>
            <p:spPr>
              <a:xfrm>
                <a:off x="2208872" y="3136943"/>
                <a:ext cx="1359763" cy="14911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52" name="Ink 251">
                <a:extLst>
                  <a:ext uri="{FF2B5EF4-FFF2-40B4-BE49-F238E27FC236}">
                    <a16:creationId xmlns:a16="http://schemas.microsoft.com/office/drawing/2014/main" id="{882C0E91-C4F0-481F-A141-B53D9F8480FA}"/>
                  </a:ext>
                </a:extLst>
              </p14:cNvPr>
              <p14:cNvContentPartPr/>
              <p14:nvPr/>
            </p14:nvContentPartPr>
            <p14:xfrm>
              <a:off x="3462053" y="4433663"/>
              <a:ext cx="482760" cy="555840"/>
            </p14:xfrm>
          </p:contentPart>
        </mc:Choice>
        <mc:Fallback xmlns="">
          <p:pic>
            <p:nvPicPr>
              <p:cNvPr id="252" name="Ink 251">
                <a:extLst>
                  <a:ext uri="{FF2B5EF4-FFF2-40B4-BE49-F238E27FC236}">
                    <a16:creationId xmlns:a16="http://schemas.microsoft.com/office/drawing/2014/main" id="{882C0E91-C4F0-481F-A141-B53D9F8480FA}"/>
                  </a:ext>
                </a:extLst>
              </p:cNvPr>
              <p:cNvPicPr/>
              <p:nvPr/>
            </p:nvPicPr>
            <p:blipFill>
              <a:blip r:embed="rId54"/>
              <a:stretch>
                <a:fillRect/>
              </a:stretch>
            </p:blipFill>
            <p:spPr>
              <a:xfrm>
                <a:off x="3389999" y="4289663"/>
                <a:ext cx="626507" cy="843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53" name="Ink 252">
                <a:extLst>
                  <a:ext uri="{FF2B5EF4-FFF2-40B4-BE49-F238E27FC236}">
                    <a16:creationId xmlns:a16="http://schemas.microsoft.com/office/drawing/2014/main" id="{D09A0040-10F6-46D2-8979-062AC8399B84}"/>
                  </a:ext>
                </a:extLst>
              </p14:cNvPr>
              <p14:cNvContentPartPr/>
              <p14:nvPr/>
            </p14:nvContentPartPr>
            <p14:xfrm>
              <a:off x="3271613" y="4433663"/>
              <a:ext cx="578160" cy="467280"/>
            </p14:xfrm>
          </p:contentPart>
        </mc:Choice>
        <mc:Fallback xmlns="">
          <p:pic>
            <p:nvPicPr>
              <p:cNvPr id="253" name="Ink 252">
                <a:extLst>
                  <a:ext uri="{FF2B5EF4-FFF2-40B4-BE49-F238E27FC236}">
                    <a16:creationId xmlns:a16="http://schemas.microsoft.com/office/drawing/2014/main" id="{D09A0040-10F6-46D2-8979-062AC8399B84}"/>
                  </a:ext>
                </a:extLst>
              </p:cNvPr>
              <p:cNvPicPr/>
              <p:nvPr/>
            </p:nvPicPr>
            <p:blipFill>
              <a:blip r:embed="rId56"/>
              <a:stretch>
                <a:fillRect/>
              </a:stretch>
            </p:blipFill>
            <p:spPr>
              <a:xfrm>
                <a:off x="3199568" y="4289663"/>
                <a:ext cx="721889" cy="7549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54" name="Ink 253">
                <a:extLst>
                  <a:ext uri="{FF2B5EF4-FFF2-40B4-BE49-F238E27FC236}">
                    <a16:creationId xmlns:a16="http://schemas.microsoft.com/office/drawing/2014/main" id="{D1AB4821-509A-47C3-8A91-85C0E9976FA6}"/>
                  </a:ext>
                </a:extLst>
              </p14:cNvPr>
              <p14:cNvContentPartPr/>
              <p14:nvPr/>
            </p14:nvContentPartPr>
            <p14:xfrm>
              <a:off x="3490853" y="4447703"/>
              <a:ext cx="910800" cy="908640"/>
            </p14:xfrm>
          </p:contentPart>
        </mc:Choice>
        <mc:Fallback xmlns="">
          <p:pic>
            <p:nvPicPr>
              <p:cNvPr id="254" name="Ink 253">
                <a:extLst>
                  <a:ext uri="{FF2B5EF4-FFF2-40B4-BE49-F238E27FC236}">
                    <a16:creationId xmlns:a16="http://schemas.microsoft.com/office/drawing/2014/main" id="{D1AB4821-509A-47C3-8A91-85C0E9976FA6}"/>
                  </a:ext>
                </a:extLst>
              </p:cNvPr>
              <p:cNvPicPr/>
              <p:nvPr/>
            </p:nvPicPr>
            <p:blipFill>
              <a:blip r:embed="rId58"/>
              <a:stretch>
                <a:fillRect/>
              </a:stretch>
            </p:blipFill>
            <p:spPr>
              <a:xfrm>
                <a:off x="3418853" y="4303703"/>
                <a:ext cx="1054440" cy="11962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55" name="Ink 254">
                <a:extLst>
                  <a:ext uri="{FF2B5EF4-FFF2-40B4-BE49-F238E27FC236}">
                    <a16:creationId xmlns:a16="http://schemas.microsoft.com/office/drawing/2014/main" id="{6DF0A4A3-D558-46E6-B958-0C3FB57C1F37}"/>
                  </a:ext>
                </a:extLst>
              </p14:cNvPr>
              <p14:cNvContentPartPr/>
              <p14:nvPr/>
            </p14:nvContentPartPr>
            <p14:xfrm>
              <a:off x="1347773" y="2223803"/>
              <a:ext cx="360" cy="360"/>
            </p14:xfrm>
          </p:contentPart>
        </mc:Choice>
        <mc:Fallback xmlns="">
          <p:pic>
            <p:nvPicPr>
              <p:cNvPr id="255" name="Ink 254">
                <a:extLst>
                  <a:ext uri="{FF2B5EF4-FFF2-40B4-BE49-F238E27FC236}">
                    <a16:creationId xmlns:a16="http://schemas.microsoft.com/office/drawing/2014/main" id="{6DF0A4A3-D558-46E6-B958-0C3FB57C1F37}"/>
                  </a:ext>
                </a:extLst>
              </p:cNvPr>
              <p:cNvPicPr/>
              <p:nvPr/>
            </p:nvPicPr>
            <p:blipFill>
              <a:blip r:embed="rId60"/>
              <a:stretch>
                <a:fillRect/>
              </a:stretch>
            </p:blipFill>
            <p:spPr>
              <a:xfrm>
                <a:off x="1329773" y="218780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56" name="Ink 255">
                <a:extLst>
                  <a:ext uri="{FF2B5EF4-FFF2-40B4-BE49-F238E27FC236}">
                    <a16:creationId xmlns:a16="http://schemas.microsoft.com/office/drawing/2014/main" id="{E2F5933A-32B3-4E92-80EC-B873CBB25168}"/>
                  </a:ext>
                </a:extLst>
              </p14:cNvPr>
              <p14:cNvContentPartPr/>
              <p14:nvPr/>
            </p14:nvContentPartPr>
            <p14:xfrm>
              <a:off x="1347773" y="2190323"/>
              <a:ext cx="360" cy="360"/>
            </p14:xfrm>
          </p:contentPart>
        </mc:Choice>
        <mc:Fallback xmlns="">
          <p:pic>
            <p:nvPicPr>
              <p:cNvPr id="256" name="Ink 255">
                <a:extLst>
                  <a:ext uri="{FF2B5EF4-FFF2-40B4-BE49-F238E27FC236}">
                    <a16:creationId xmlns:a16="http://schemas.microsoft.com/office/drawing/2014/main" id="{E2F5933A-32B3-4E92-80EC-B873CBB25168}"/>
                  </a:ext>
                </a:extLst>
              </p:cNvPr>
              <p:cNvPicPr/>
              <p:nvPr/>
            </p:nvPicPr>
            <p:blipFill>
              <a:blip r:embed="rId60"/>
              <a:stretch>
                <a:fillRect/>
              </a:stretch>
            </p:blipFill>
            <p:spPr>
              <a:xfrm>
                <a:off x="1329773" y="215432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57" name="Ink 256">
                <a:extLst>
                  <a:ext uri="{FF2B5EF4-FFF2-40B4-BE49-F238E27FC236}">
                    <a16:creationId xmlns:a16="http://schemas.microsoft.com/office/drawing/2014/main" id="{7342685A-9273-4936-8D19-5D1D908FBB08}"/>
                  </a:ext>
                </a:extLst>
              </p14:cNvPr>
              <p14:cNvContentPartPr/>
              <p14:nvPr/>
            </p14:nvContentPartPr>
            <p14:xfrm>
              <a:off x="1333373" y="2128403"/>
              <a:ext cx="360" cy="360"/>
            </p14:xfrm>
          </p:contentPart>
        </mc:Choice>
        <mc:Fallback xmlns="">
          <p:pic>
            <p:nvPicPr>
              <p:cNvPr id="257" name="Ink 256">
                <a:extLst>
                  <a:ext uri="{FF2B5EF4-FFF2-40B4-BE49-F238E27FC236}">
                    <a16:creationId xmlns:a16="http://schemas.microsoft.com/office/drawing/2014/main" id="{7342685A-9273-4936-8D19-5D1D908FBB08}"/>
                  </a:ext>
                </a:extLst>
              </p:cNvPr>
              <p:cNvPicPr/>
              <p:nvPr/>
            </p:nvPicPr>
            <p:blipFill>
              <a:blip r:embed="rId60"/>
              <a:stretch>
                <a:fillRect/>
              </a:stretch>
            </p:blipFill>
            <p:spPr>
              <a:xfrm>
                <a:off x="1315373" y="209240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58" name="Ink 257">
                <a:extLst>
                  <a:ext uri="{FF2B5EF4-FFF2-40B4-BE49-F238E27FC236}">
                    <a16:creationId xmlns:a16="http://schemas.microsoft.com/office/drawing/2014/main" id="{40867AE7-7879-4D86-9D51-C341642D3814}"/>
                  </a:ext>
                </a:extLst>
              </p14:cNvPr>
              <p14:cNvContentPartPr/>
              <p14:nvPr/>
            </p14:nvContentPartPr>
            <p14:xfrm>
              <a:off x="1318973" y="2119043"/>
              <a:ext cx="360" cy="360"/>
            </p14:xfrm>
          </p:contentPart>
        </mc:Choice>
        <mc:Fallback xmlns="">
          <p:pic>
            <p:nvPicPr>
              <p:cNvPr id="258" name="Ink 257">
                <a:extLst>
                  <a:ext uri="{FF2B5EF4-FFF2-40B4-BE49-F238E27FC236}">
                    <a16:creationId xmlns:a16="http://schemas.microsoft.com/office/drawing/2014/main" id="{40867AE7-7879-4D86-9D51-C341642D3814}"/>
                  </a:ext>
                </a:extLst>
              </p:cNvPr>
              <p:cNvPicPr/>
              <p:nvPr/>
            </p:nvPicPr>
            <p:blipFill>
              <a:blip r:embed="rId60"/>
              <a:stretch>
                <a:fillRect/>
              </a:stretch>
            </p:blipFill>
            <p:spPr>
              <a:xfrm>
                <a:off x="1300973" y="208304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259" name="Ink 258">
                <a:extLst>
                  <a:ext uri="{FF2B5EF4-FFF2-40B4-BE49-F238E27FC236}">
                    <a16:creationId xmlns:a16="http://schemas.microsoft.com/office/drawing/2014/main" id="{5934B934-3619-4BDA-903C-EABD9755424F}"/>
                  </a:ext>
                </a:extLst>
              </p14:cNvPr>
              <p14:cNvContentPartPr/>
              <p14:nvPr/>
            </p14:nvContentPartPr>
            <p14:xfrm>
              <a:off x="1309613" y="2147483"/>
              <a:ext cx="360" cy="75960"/>
            </p14:xfrm>
          </p:contentPart>
        </mc:Choice>
        <mc:Fallback xmlns="">
          <p:pic>
            <p:nvPicPr>
              <p:cNvPr id="259" name="Ink 258">
                <a:extLst>
                  <a:ext uri="{FF2B5EF4-FFF2-40B4-BE49-F238E27FC236}">
                    <a16:creationId xmlns:a16="http://schemas.microsoft.com/office/drawing/2014/main" id="{5934B934-3619-4BDA-903C-EABD9755424F}"/>
                  </a:ext>
                </a:extLst>
              </p:cNvPr>
              <p:cNvPicPr/>
              <p:nvPr/>
            </p:nvPicPr>
            <p:blipFill>
              <a:blip r:embed="rId65"/>
              <a:stretch>
                <a:fillRect/>
              </a:stretch>
            </p:blipFill>
            <p:spPr>
              <a:xfrm>
                <a:off x="1291613" y="2111483"/>
                <a:ext cx="360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60" name="Ink 259">
                <a:extLst>
                  <a:ext uri="{FF2B5EF4-FFF2-40B4-BE49-F238E27FC236}">
                    <a16:creationId xmlns:a16="http://schemas.microsoft.com/office/drawing/2014/main" id="{D900AE3F-01D4-486F-AC5E-D0537CEACA01}"/>
                  </a:ext>
                </a:extLst>
              </p14:cNvPr>
              <p14:cNvContentPartPr/>
              <p14:nvPr/>
            </p14:nvContentPartPr>
            <p14:xfrm>
              <a:off x="1304573" y="2123723"/>
              <a:ext cx="7560" cy="10800"/>
            </p14:xfrm>
          </p:contentPart>
        </mc:Choice>
        <mc:Fallback xmlns="">
          <p:pic>
            <p:nvPicPr>
              <p:cNvPr id="260" name="Ink 259">
                <a:extLst>
                  <a:ext uri="{FF2B5EF4-FFF2-40B4-BE49-F238E27FC236}">
                    <a16:creationId xmlns:a16="http://schemas.microsoft.com/office/drawing/2014/main" id="{D900AE3F-01D4-486F-AC5E-D0537CEACA01}"/>
                  </a:ext>
                </a:extLst>
              </p:cNvPr>
              <p:cNvPicPr/>
              <p:nvPr/>
            </p:nvPicPr>
            <p:blipFill>
              <a:blip r:embed="rId67"/>
              <a:stretch>
                <a:fillRect/>
              </a:stretch>
            </p:blipFill>
            <p:spPr>
              <a:xfrm>
                <a:off x="1286573" y="2086482"/>
                <a:ext cx="43200" cy="8491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261" name="Ink 260">
                <a:extLst>
                  <a:ext uri="{FF2B5EF4-FFF2-40B4-BE49-F238E27FC236}">
                    <a16:creationId xmlns:a16="http://schemas.microsoft.com/office/drawing/2014/main" id="{EE32FF16-05B3-4CCD-9820-08F96438B0E4}"/>
                  </a:ext>
                </a:extLst>
              </p14:cNvPr>
              <p14:cNvContentPartPr/>
              <p14:nvPr/>
            </p14:nvContentPartPr>
            <p14:xfrm>
              <a:off x="1338053" y="2157203"/>
              <a:ext cx="92160" cy="112680"/>
            </p14:xfrm>
          </p:contentPart>
        </mc:Choice>
        <mc:Fallback xmlns="">
          <p:pic>
            <p:nvPicPr>
              <p:cNvPr id="261" name="Ink 260">
                <a:extLst>
                  <a:ext uri="{FF2B5EF4-FFF2-40B4-BE49-F238E27FC236}">
                    <a16:creationId xmlns:a16="http://schemas.microsoft.com/office/drawing/2014/main" id="{EE32FF16-05B3-4CCD-9820-08F96438B0E4}"/>
                  </a:ext>
                </a:extLst>
              </p:cNvPr>
              <p:cNvPicPr/>
              <p:nvPr/>
            </p:nvPicPr>
            <p:blipFill>
              <a:blip r:embed="rId69"/>
              <a:stretch>
                <a:fillRect/>
              </a:stretch>
            </p:blipFill>
            <p:spPr>
              <a:xfrm>
                <a:off x="1319982" y="2121318"/>
                <a:ext cx="127940" cy="184092"/>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262" name="Ink 261">
                <a:extLst>
                  <a:ext uri="{FF2B5EF4-FFF2-40B4-BE49-F238E27FC236}">
                    <a16:creationId xmlns:a16="http://schemas.microsoft.com/office/drawing/2014/main" id="{2D0DFF11-B6C5-4FCD-940C-389A2879DB65}"/>
                  </a:ext>
                </a:extLst>
              </p14:cNvPr>
              <p14:cNvContentPartPr/>
              <p14:nvPr/>
            </p14:nvContentPartPr>
            <p14:xfrm>
              <a:off x="1357133" y="2180963"/>
              <a:ext cx="178920" cy="216720"/>
            </p14:xfrm>
          </p:contentPart>
        </mc:Choice>
        <mc:Fallback xmlns="">
          <p:pic>
            <p:nvPicPr>
              <p:cNvPr id="262" name="Ink 261">
                <a:extLst>
                  <a:ext uri="{FF2B5EF4-FFF2-40B4-BE49-F238E27FC236}">
                    <a16:creationId xmlns:a16="http://schemas.microsoft.com/office/drawing/2014/main" id="{2D0DFF11-B6C5-4FCD-940C-389A2879DB65}"/>
                  </a:ext>
                </a:extLst>
              </p:cNvPr>
              <p:cNvPicPr/>
              <p:nvPr/>
            </p:nvPicPr>
            <p:blipFill>
              <a:blip r:embed="rId71"/>
              <a:stretch>
                <a:fillRect/>
              </a:stretch>
            </p:blipFill>
            <p:spPr>
              <a:xfrm>
                <a:off x="1339133" y="2144963"/>
                <a:ext cx="21456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63" name="Ink 262">
                <a:extLst>
                  <a:ext uri="{FF2B5EF4-FFF2-40B4-BE49-F238E27FC236}">
                    <a16:creationId xmlns:a16="http://schemas.microsoft.com/office/drawing/2014/main" id="{B5AED883-2466-4C65-B467-0142D6E380BA}"/>
                  </a:ext>
                </a:extLst>
              </p14:cNvPr>
              <p14:cNvContentPartPr/>
              <p14:nvPr/>
            </p14:nvContentPartPr>
            <p14:xfrm>
              <a:off x="1447493" y="2304803"/>
              <a:ext cx="48240" cy="248040"/>
            </p14:xfrm>
          </p:contentPart>
        </mc:Choice>
        <mc:Fallback xmlns="">
          <p:pic>
            <p:nvPicPr>
              <p:cNvPr id="263" name="Ink 262">
                <a:extLst>
                  <a:ext uri="{FF2B5EF4-FFF2-40B4-BE49-F238E27FC236}">
                    <a16:creationId xmlns:a16="http://schemas.microsoft.com/office/drawing/2014/main" id="{B5AED883-2466-4C65-B467-0142D6E380BA}"/>
                  </a:ext>
                </a:extLst>
              </p:cNvPr>
              <p:cNvPicPr/>
              <p:nvPr/>
            </p:nvPicPr>
            <p:blipFill>
              <a:blip r:embed="rId73"/>
              <a:stretch>
                <a:fillRect/>
              </a:stretch>
            </p:blipFill>
            <p:spPr>
              <a:xfrm>
                <a:off x="1429358" y="2268803"/>
                <a:ext cx="84148" cy="3196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64" name="Ink 263">
                <a:extLst>
                  <a:ext uri="{FF2B5EF4-FFF2-40B4-BE49-F238E27FC236}">
                    <a16:creationId xmlns:a16="http://schemas.microsoft.com/office/drawing/2014/main" id="{EB0AFF5B-F177-4FC8-9488-B41BF1DF805D}"/>
                  </a:ext>
                </a:extLst>
              </p14:cNvPr>
              <p14:cNvContentPartPr/>
              <p14:nvPr/>
            </p14:nvContentPartPr>
            <p14:xfrm>
              <a:off x="1342733" y="2195363"/>
              <a:ext cx="297360" cy="307440"/>
            </p14:xfrm>
          </p:contentPart>
        </mc:Choice>
        <mc:Fallback xmlns="">
          <p:pic>
            <p:nvPicPr>
              <p:cNvPr id="264" name="Ink 263">
                <a:extLst>
                  <a:ext uri="{FF2B5EF4-FFF2-40B4-BE49-F238E27FC236}">
                    <a16:creationId xmlns:a16="http://schemas.microsoft.com/office/drawing/2014/main" id="{EB0AFF5B-F177-4FC8-9488-B41BF1DF805D}"/>
                  </a:ext>
                </a:extLst>
              </p:cNvPr>
              <p:cNvPicPr/>
              <p:nvPr/>
            </p:nvPicPr>
            <p:blipFill>
              <a:blip r:embed="rId75"/>
              <a:stretch>
                <a:fillRect/>
              </a:stretch>
            </p:blipFill>
            <p:spPr>
              <a:xfrm>
                <a:off x="1324733" y="2159363"/>
                <a:ext cx="333000" cy="3790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265" name="Ink 264">
                <a:extLst>
                  <a:ext uri="{FF2B5EF4-FFF2-40B4-BE49-F238E27FC236}">
                    <a16:creationId xmlns:a16="http://schemas.microsoft.com/office/drawing/2014/main" id="{123D896E-F5B4-4F27-915D-69242EE6B9FB}"/>
                  </a:ext>
                </a:extLst>
              </p14:cNvPr>
              <p14:cNvContentPartPr/>
              <p14:nvPr/>
            </p14:nvContentPartPr>
            <p14:xfrm>
              <a:off x="1423733" y="2271323"/>
              <a:ext cx="397440" cy="412200"/>
            </p14:xfrm>
          </p:contentPart>
        </mc:Choice>
        <mc:Fallback xmlns="">
          <p:pic>
            <p:nvPicPr>
              <p:cNvPr id="265" name="Ink 264">
                <a:extLst>
                  <a:ext uri="{FF2B5EF4-FFF2-40B4-BE49-F238E27FC236}">
                    <a16:creationId xmlns:a16="http://schemas.microsoft.com/office/drawing/2014/main" id="{123D896E-F5B4-4F27-915D-69242EE6B9FB}"/>
                  </a:ext>
                </a:extLst>
              </p:cNvPr>
              <p:cNvPicPr/>
              <p:nvPr/>
            </p:nvPicPr>
            <p:blipFill>
              <a:blip r:embed="rId77"/>
              <a:stretch>
                <a:fillRect/>
              </a:stretch>
            </p:blipFill>
            <p:spPr>
              <a:xfrm>
                <a:off x="1405733" y="2235323"/>
                <a:ext cx="433080" cy="4838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266" name="Ink 265">
                <a:extLst>
                  <a:ext uri="{FF2B5EF4-FFF2-40B4-BE49-F238E27FC236}">
                    <a16:creationId xmlns:a16="http://schemas.microsoft.com/office/drawing/2014/main" id="{D73EB276-E777-4CE6-840B-79F59BDD8ABA}"/>
                  </a:ext>
                </a:extLst>
              </p14:cNvPr>
              <p14:cNvContentPartPr/>
              <p14:nvPr/>
            </p14:nvContentPartPr>
            <p14:xfrm>
              <a:off x="4238573" y="5452643"/>
              <a:ext cx="360" cy="360"/>
            </p14:xfrm>
          </p:contentPart>
        </mc:Choice>
        <mc:Fallback xmlns="">
          <p:pic>
            <p:nvPicPr>
              <p:cNvPr id="266" name="Ink 265">
                <a:extLst>
                  <a:ext uri="{FF2B5EF4-FFF2-40B4-BE49-F238E27FC236}">
                    <a16:creationId xmlns:a16="http://schemas.microsoft.com/office/drawing/2014/main" id="{D73EB276-E777-4CE6-840B-79F59BDD8ABA}"/>
                  </a:ext>
                </a:extLst>
              </p:cNvPr>
              <p:cNvPicPr/>
              <p:nvPr/>
            </p:nvPicPr>
            <p:blipFill>
              <a:blip r:embed="rId60"/>
              <a:stretch>
                <a:fillRect/>
              </a:stretch>
            </p:blipFill>
            <p:spPr>
              <a:xfrm>
                <a:off x="4220573" y="541664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67" name="Ink 266">
                <a:extLst>
                  <a:ext uri="{FF2B5EF4-FFF2-40B4-BE49-F238E27FC236}">
                    <a16:creationId xmlns:a16="http://schemas.microsoft.com/office/drawing/2014/main" id="{2FB4B480-41EE-4CCC-91AD-FC3336097055}"/>
                  </a:ext>
                </a:extLst>
              </p14:cNvPr>
              <p14:cNvContentPartPr/>
              <p14:nvPr/>
            </p14:nvContentPartPr>
            <p14:xfrm>
              <a:off x="4281413" y="5452643"/>
              <a:ext cx="360" cy="360"/>
            </p14:xfrm>
          </p:contentPart>
        </mc:Choice>
        <mc:Fallback xmlns="">
          <p:pic>
            <p:nvPicPr>
              <p:cNvPr id="267" name="Ink 266">
                <a:extLst>
                  <a:ext uri="{FF2B5EF4-FFF2-40B4-BE49-F238E27FC236}">
                    <a16:creationId xmlns:a16="http://schemas.microsoft.com/office/drawing/2014/main" id="{2FB4B480-41EE-4CCC-91AD-FC3336097055}"/>
                  </a:ext>
                </a:extLst>
              </p:cNvPr>
              <p:cNvPicPr/>
              <p:nvPr/>
            </p:nvPicPr>
            <p:blipFill>
              <a:blip r:embed="rId60"/>
              <a:stretch>
                <a:fillRect/>
              </a:stretch>
            </p:blipFill>
            <p:spPr>
              <a:xfrm>
                <a:off x="4263413" y="541664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268" name="Ink 267">
                <a:extLst>
                  <a:ext uri="{FF2B5EF4-FFF2-40B4-BE49-F238E27FC236}">
                    <a16:creationId xmlns:a16="http://schemas.microsoft.com/office/drawing/2014/main" id="{45F39039-E0DF-4E63-A4FB-BF405D845250}"/>
                  </a:ext>
                </a:extLst>
              </p14:cNvPr>
              <p14:cNvContentPartPr/>
              <p14:nvPr/>
            </p14:nvContentPartPr>
            <p14:xfrm>
              <a:off x="4271693" y="5452643"/>
              <a:ext cx="360" cy="360"/>
            </p14:xfrm>
          </p:contentPart>
        </mc:Choice>
        <mc:Fallback xmlns="">
          <p:pic>
            <p:nvPicPr>
              <p:cNvPr id="268" name="Ink 267">
                <a:extLst>
                  <a:ext uri="{FF2B5EF4-FFF2-40B4-BE49-F238E27FC236}">
                    <a16:creationId xmlns:a16="http://schemas.microsoft.com/office/drawing/2014/main" id="{45F39039-E0DF-4E63-A4FB-BF405D845250}"/>
                  </a:ext>
                </a:extLst>
              </p:cNvPr>
              <p:cNvPicPr/>
              <p:nvPr/>
            </p:nvPicPr>
            <p:blipFill>
              <a:blip r:embed="rId60"/>
              <a:stretch>
                <a:fillRect/>
              </a:stretch>
            </p:blipFill>
            <p:spPr>
              <a:xfrm>
                <a:off x="4253693" y="541664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69" name="Ink 268">
                <a:extLst>
                  <a:ext uri="{FF2B5EF4-FFF2-40B4-BE49-F238E27FC236}">
                    <a16:creationId xmlns:a16="http://schemas.microsoft.com/office/drawing/2014/main" id="{4918BEF6-EB0E-43E7-B87F-7C78CF7CA2A8}"/>
                  </a:ext>
                </a:extLst>
              </p14:cNvPr>
              <p14:cNvContentPartPr/>
              <p14:nvPr/>
            </p14:nvContentPartPr>
            <p14:xfrm>
              <a:off x="4448093" y="5452643"/>
              <a:ext cx="360" cy="2160"/>
            </p14:xfrm>
          </p:contentPart>
        </mc:Choice>
        <mc:Fallback xmlns="">
          <p:pic>
            <p:nvPicPr>
              <p:cNvPr id="269" name="Ink 268">
                <a:extLst>
                  <a:ext uri="{FF2B5EF4-FFF2-40B4-BE49-F238E27FC236}">
                    <a16:creationId xmlns:a16="http://schemas.microsoft.com/office/drawing/2014/main" id="{4918BEF6-EB0E-43E7-B87F-7C78CF7CA2A8}"/>
                  </a:ext>
                </a:extLst>
              </p:cNvPr>
              <p:cNvPicPr/>
              <p:nvPr/>
            </p:nvPicPr>
            <p:blipFill>
              <a:blip r:embed="rId82"/>
              <a:stretch>
                <a:fillRect/>
              </a:stretch>
            </p:blipFill>
            <p:spPr>
              <a:xfrm>
                <a:off x="4430093" y="5416643"/>
                <a:ext cx="3600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70" name="Ink 269">
                <a:extLst>
                  <a:ext uri="{FF2B5EF4-FFF2-40B4-BE49-F238E27FC236}">
                    <a16:creationId xmlns:a16="http://schemas.microsoft.com/office/drawing/2014/main" id="{0DE5CB51-8A58-455C-8A28-B7F6896A0AF4}"/>
                  </a:ext>
                </a:extLst>
              </p14:cNvPr>
              <p14:cNvContentPartPr/>
              <p14:nvPr/>
            </p14:nvContentPartPr>
            <p14:xfrm>
              <a:off x="4500293" y="5417723"/>
              <a:ext cx="98280" cy="25920"/>
            </p14:xfrm>
          </p:contentPart>
        </mc:Choice>
        <mc:Fallback xmlns="">
          <p:pic>
            <p:nvPicPr>
              <p:cNvPr id="270" name="Ink 269">
                <a:extLst>
                  <a:ext uri="{FF2B5EF4-FFF2-40B4-BE49-F238E27FC236}">
                    <a16:creationId xmlns:a16="http://schemas.microsoft.com/office/drawing/2014/main" id="{0DE5CB51-8A58-455C-8A28-B7F6896A0AF4}"/>
                  </a:ext>
                </a:extLst>
              </p:cNvPr>
              <p:cNvPicPr/>
              <p:nvPr/>
            </p:nvPicPr>
            <p:blipFill>
              <a:blip r:embed="rId84"/>
              <a:stretch>
                <a:fillRect/>
              </a:stretch>
            </p:blipFill>
            <p:spPr>
              <a:xfrm>
                <a:off x="4482227" y="5381216"/>
                <a:ext cx="134051" cy="98569"/>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71" name="Ink 270">
                <a:extLst>
                  <a:ext uri="{FF2B5EF4-FFF2-40B4-BE49-F238E27FC236}">
                    <a16:creationId xmlns:a16="http://schemas.microsoft.com/office/drawing/2014/main" id="{330D8699-A863-433D-958C-38AAEC7EB5E9}"/>
                  </a:ext>
                </a:extLst>
              </p14:cNvPr>
              <p14:cNvContentPartPr/>
              <p14:nvPr/>
            </p14:nvContentPartPr>
            <p14:xfrm>
              <a:off x="4381133" y="5376683"/>
              <a:ext cx="148680" cy="10080"/>
            </p14:xfrm>
          </p:contentPart>
        </mc:Choice>
        <mc:Fallback xmlns="">
          <p:pic>
            <p:nvPicPr>
              <p:cNvPr id="271" name="Ink 270">
                <a:extLst>
                  <a:ext uri="{FF2B5EF4-FFF2-40B4-BE49-F238E27FC236}">
                    <a16:creationId xmlns:a16="http://schemas.microsoft.com/office/drawing/2014/main" id="{330D8699-A863-433D-958C-38AAEC7EB5E9}"/>
                  </a:ext>
                </a:extLst>
              </p:cNvPr>
              <p:cNvPicPr/>
              <p:nvPr/>
            </p:nvPicPr>
            <p:blipFill>
              <a:blip r:embed="rId86"/>
              <a:stretch>
                <a:fillRect/>
              </a:stretch>
            </p:blipFill>
            <p:spPr>
              <a:xfrm>
                <a:off x="4363089" y="5340683"/>
                <a:ext cx="184407"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72" name="Ink 271">
                <a:extLst>
                  <a:ext uri="{FF2B5EF4-FFF2-40B4-BE49-F238E27FC236}">
                    <a16:creationId xmlns:a16="http://schemas.microsoft.com/office/drawing/2014/main" id="{E51CBC4A-337C-44EE-9180-DABF40FFE57D}"/>
                  </a:ext>
                </a:extLst>
              </p14:cNvPr>
              <p14:cNvContentPartPr/>
              <p14:nvPr/>
            </p14:nvContentPartPr>
            <p14:xfrm>
              <a:off x="4486253" y="5405123"/>
              <a:ext cx="360" cy="2160"/>
            </p14:xfrm>
          </p:contentPart>
        </mc:Choice>
        <mc:Fallback xmlns="">
          <p:pic>
            <p:nvPicPr>
              <p:cNvPr id="272" name="Ink 271">
                <a:extLst>
                  <a:ext uri="{FF2B5EF4-FFF2-40B4-BE49-F238E27FC236}">
                    <a16:creationId xmlns:a16="http://schemas.microsoft.com/office/drawing/2014/main" id="{E51CBC4A-337C-44EE-9180-DABF40FFE57D}"/>
                  </a:ext>
                </a:extLst>
              </p:cNvPr>
              <p:cNvPicPr/>
              <p:nvPr/>
            </p:nvPicPr>
            <p:blipFill>
              <a:blip r:embed="rId88"/>
              <a:stretch>
                <a:fillRect/>
              </a:stretch>
            </p:blipFill>
            <p:spPr>
              <a:xfrm>
                <a:off x="4468253" y="5374266"/>
                <a:ext cx="36000" cy="63566"/>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23623" name="Ink 623622">
                <a:extLst>
                  <a:ext uri="{FF2B5EF4-FFF2-40B4-BE49-F238E27FC236}">
                    <a16:creationId xmlns:a16="http://schemas.microsoft.com/office/drawing/2014/main" id="{60F53416-1492-4974-B3BB-EB4337B9AC29}"/>
                  </a:ext>
                </a:extLst>
              </p14:cNvPr>
              <p14:cNvContentPartPr/>
              <p14:nvPr/>
            </p14:nvContentPartPr>
            <p14:xfrm>
              <a:off x="4502813" y="5314763"/>
              <a:ext cx="60120" cy="50400"/>
            </p14:xfrm>
          </p:contentPart>
        </mc:Choice>
        <mc:Fallback xmlns="">
          <p:pic>
            <p:nvPicPr>
              <p:cNvPr id="623623" name="Ink 623622">
                <a:extLst>
                  <a:ext uri="{FF2B5EF4-FFF2-40B4-BE49-F238E27FC236}">
                    <a16:creationId xmlns:a16="http://schemas.microsoft.com/office/drawing/2014/main" id="{60F53416-1492-4974-B3BB-EB4337B9AC29}"/>
                  </a:ext>
                </a:extLst>
              </p:cNvPr>
              <p:cNvPicPr/>
              <p:nvPr/>
            </p:nvPicPr>
            <p:blipFill>
              <a:blip r:embed="rId90"/>
              <a:stretch>
                <a:fillRect/>
              </a:stretch>
            </p:blipFill>
            <p:spPr>
              <a:xfrm>
                <a:off x="4484813" y="5279018"/>
                <a:ext cx="95760" cy="121532"/>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23622" name="Ink 623621">
                <a:extLst>
                  <a:ext uri="{FF2B5EF4-FFF2-40B4-BE49-F238E27FC236}">
                    <a16:creationId xmlns:a16="http://schemas.microsoft.com/office/drawing/2014/main" id="{4B913078-0ED4-4A95-BC4D-059CE9FEECEC}"/>
                  </a:ext>
                </a:extLst>
              </p14:cNvPr>
              <p14:cNvContentPartPr/>
              <p14:nvPr/>
            </p14:nvContentPartPr>
            <p14:xfrm>
              <a:off x="4438373" y="5295683"/>
              <a:ext cx="53280" cy="10440"/>
            </p14:xfrm>
          </p:contentPart>
        </mc:Choice>
        <mc:Fallback xmlns="">
          <p:pic>
            <p:nvPicPr>
              <p:cNvPr id="623622" name="Ink 623621">
                <a:extLst>
                  <a:ext uri="{FF2B5EF4-FFF2-40B4-BE49-F238E27FC236}">
                    <a16:creationId xmlns:a16="http://schemas.microsoft.com/office/drawing/2014/main" id="{4B913078-0ED4-4A95-BC4D-059CE9FEECEC}"/>
                  </a:ext>
                </a:extLst>
              </p:cNvPr>
              <p:cNvPicPr/>
              <p:nvPr/>
            </p:nvPicPr>
            <p:blipFill>
              <a:blip r:embed="rId92"/>
              <a:stretch>
                <a:fillRect/>
              </a:stretch>
            </p:blipFill>
            <p:spPr>
              <a:xfrm>
                <a:off x="4420373" y="5260883"/>
                <a:ext cx="88920" cy="79692"/>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74" name="Ink 273">
                <a:extLst>
                  <a:ext uri="{FF2B5EF4-FFF2-40B4-BE49-F238E27FC236}">
                    <a16:creationId xmlns:a16="http://schemas.microsoft.com/office/drawing/2014/main" id="{7557D8FF-E9C7-490A-9FC7-574C6BE8A5FB}"/>
                  </a:ext>
                </a:extLst>
              </p14:cNvPr>
              <p14:cNvContentPartPr/>
              <p14:nvPr/>
            </p14:nvContentPartPr>
            <p14:xfrm>
              <a:off x="4622693" y="5447603"/>
              <a:ext cx="30600" cy="720"/>
            </p14:xfrm>
          </p:contentPart>
        </mc:Choice>
        <mc:Fallback xmlns="">
          <p:pic>
            <p:nvPicPr>
              <p:cNvPr id="274" name="Ink 273">
                <a:extLst>
                  <a:ext uri="{FF2B5EF4-FFF2-40B4-BE49-F238E27FC236}">
                    <a16:creationId xmlns:a16="http://schemas.microsoft.com/office/drawing/2014/main" id="{7557D8FF-E9C7-490A-9FC7-574C6BE8A5FB}"/>
                  </a:ext>
                </a:extLst>
              </p:cNvPr>
              <p:cNvPicPr/>
              <p:nvPr/>
            </p:nvPicPr>
            <p:blipFill>
              <a:blip r:embed="rId94"/>
              <a:stretch>
                <a:fillRect/>
              </a:stretch>
            </p:blipFill>
            <p:spPr>
              <a:xfrm>
                <a:off x="4604693" y="5411603"/>
                <a:ext cx="662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75" name="Ink 274">
                <a:extLst>
                  <a:ext uri="{FF2B5EF4-FFF2-40B4-BE49-F238E27FC236}">
                    <a16:creationId xmlns:a16="http://schemas.microsoft.com/office/drawing/2014/main" id="{E496C897-346B-4EA5-AEF6-A8415A52EC7F}"/>
                  </a:ext>
                </a:extLst>
              </p14:cNvPr>
              <p14:cNvContentPartPr/>
              <p14:nvPr/>
            </p14:nvContentPartPr>
            <p14:xfrm>
              <a:off x="4414613" y="5445803"/>
              <a:ext cx="200880" cy="16920"/>
            </p14:xfrm>
          </p:contentPart>
        </mc:Choice>
        <mc:Fallback xmlns="">
          <p:pic>
            <p:nvPicPr>
              <p:cNvPr id="275" name="Ink 274">
                <a:extLst>
                  <a:ext uri="{FF2B5EF4-FFF2-40B4-BE49-F238E27FC236}">
                    <a16:creationId xmlns:a16="http://schemas.microsoft.com/office/drawing/2014/main" id="{E496C897-346B-4EA5-AEF6-A8415A52EC7F}"/>
                  </a:ext>
                </a:extLst>
              </p:cNvPr>
              <p:cNvPicPr/>
              <p:nvPr/>
            </p:nvPicPr>
            <p:blipFill>
              <a:blip r:embed="rId96"/>
              <a:stretch>
                <a:fillRect/>
              </a:stretch>
            </p:blipFill>
            <p:spPr>
              <a:xfrm>
                <a:off x="4396581" y="5409020"/>
                <a:ext cx="236584" cy="90117"/>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76" name="Ink 275">
                <a:extLst>
                  <a:ext uri="{FF2B5EF4-FFF2-40B4-BE49-F238E27FC236}">
                    <a16:creationId xmlns:a16="http://schemas.microsoft.com/office/drawing/2014/main" id="{467EDFEB-0B2A-4C37-860A-01DC62AADA72}"/>
                  </a:ext>
                </a:extLst>
              </p14:cNvPr>
              <p14:cNvContentPartPr/>
              <p14:nvPr/>
            </p14:nvContentPartPr>
            <p14:xfrm>
              <a:off x="4671653" y="5471723"/>
              <a:ext cx="360" cy="360"/>
            </p14:xfrm>
          </p:contentPart>
        </mc:Choice>
        <mc:Fallback xmlns="">
          <p:pic>
            <p:nvPicPr>
              <p:cNvPr id="276" name="Ink 275">
                <a:extLst>
                  <a:ext uri="{FF2B5EF4-FFF2-40B4-BE49-F238E27FC236}">
                    <a16:creationId xmlns:a16="http://schemas.microsoft.com/office/drawing/2014/main" id="{467EDFEB-0B2A-4C37-860A-01DC62AADA72}"/>
                  </a:ext>
                </a:extLst>
              </p:cNvPr>
              <p:cNvPicPr/>
              <p:nvPr/>
            </p:nvPicPr>
            <p:blipFill>
              <a:blip r:embed="rId60"/>
              <a:stretch>
                <a:fillRect/>
              </a:stretch>
            </p:blipFill>
            <p:spPr>
              <a:xfrm>
                <a:off x="4653653" y="5435723"/>
                <a:ext cx="36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77" name="Ink 276">
                <a:extLst>
                  <a:ext uri="{FF2B5EF4-FFF2-40B4-BE49-F238E27FC236}">
                    <a16:creationId xmlns:a16="http://schemas.microsoft.com/office/drawing/2014/main" id="{7562BBDE-2C39-485D-840D-2305A838D1E6}"/>
                  </a:ext>
                </a:extLst>
              </p14:cNvPr>
              <p14:cNvContentPartPr/>
              <p14:nvPr/>
            </p14:nvContentPartPr>
            <p14:xfrm>
              <a:off x="4676693" y="5471723"/>
              <a:ext cx="360" cy="360"/>
            </p14:xfrm>
          </p:contentPart>
        </mc:Choice>
        <mc:Fallback xmlns="">
          <p:pic>
            <p:nvPicPr>
              <p:cNvPr id="277" name="Ink 276">
                <a:extLst>
                  <a:ext uri="{FF2B5EF4-FFF2-40B4-BE49-F238E27FC236}">
                    <a16:creationId xmlns:a16="http://schemas.microsoft.com/office/drawing/2014/main" id="{7562BBDE-2C39-485D-840D-2305A838D1E6}"/>
                  </a:ext>
                </a:extLst>
              </p:cNvPr>
              <p:cNvPicPr/>
              <p:nvPr/>
            </p:nvPicPr>
            <p:blipFill>
              <a:blip r:embed="rId60"/>
              <a:stretch>
                <a:fillRect/>
              </a:stretch>
            </p:blipFill>
            <p:spPr>
              <a:xfrm>
                <a:off x="4658693" y="5435723"/>
                <a:ext cx="36000" cy="72000"/>
              </a:xfrm>
              <a:prstGeom prst="rect">
                <a:avLst/>
              </a:prstGeom>
            </p:spPr>
          </p:pic>
        </mc:Fallback>
      </mc:AlternateContent>
      <p:cxnSp>
        <p:nvCxnSpPr>
          <p:cNvPr id="278" name="Straight Arrow Connector 277">
            <a:extLst>
              <a:ext uri="{FF2B5EF4-FFF2-40B4-BE49-F238E27FC236}">
                <a16:creationId xmlns:a16="http://schemas.microsoft.com/office/drawing/2014/main" id="{05400FDC-66B7-4E6E-A62D-D19F62C9C935}"/>
              </a:ext>
            </a:extLst>
          </p:cNvPr>
          <p:cNvCxnSpPr>
            <a:cxnSpLocks/>
          </p:cNvCxnSpPr>
          <p:nvPr/>
        </p:nvCxnSpPr>
        <p:spPr>
          <a:xfrm rot="20220000" flipH="1">
            <a:off x="4726538" y="5342673"/>
            <a:ext cx="629707" cy="0"/>
          </a:xfrm>
          <a:prstGeom prst="straightConnector1">
            <a:avLst/>
          </a:prstGeom>
          <a:ln w="12700">
            <a:tailEnd type="stealt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p14="http://schemas.microsoft.com/office/powerpoint/2010/main">
        <mc:Choice Requires="p14">
          <p:contentPart p14:bwMode="auto" r:id="rId99">
            <p14:nvContentPartPr>
              <p14:cNvPr id="623618" name="Ink 623617">
                <a:extLst>
                  <a:ext uri="{FF2B5EF4-FFF2-40B4-BE49-F238E27FC236}">
                    <a16:creationId xmlns:a16="http://schemas.microsoft.com/office/drawing/2014/main" id="{9B51C9FE-5B45-4EEA-A8FB-A6A11B15CBD4}"/>
                  </a:ext>
                </a:extLst>
              </p14:cNvPr>
              <p14:cNvContentPartPr/>
              <p14:nvPr/>
            </p14:nvContentPartPr>
            <p14:xfrm>
              <a:off x="1633140" y="2490465"/>
              <a:ext cx="202680" cy="145440"/>
            </p14:xfrm>
          </p:contentPart>
        </mc:Choice>
        <mc:Fallback xmlns="">
          <p:pic>
            <p:nvPicPr>
              <p:cNvPr id="623618" name="Ink 623617">
                <a:extLst>
                  <a:ext uri="{FF2B5EF4-FFF2-40B4-BE49-F238E27FC236}">
                    <a16:creationId xmlns:a16="http://schemas.microsoft.com/office/drawing/2014/main" id="{9B51C9FE-5B45-4EEA-A8FB-A6A11B15CBD4}"/>
                  </a:ext>
                </a:extLst>
              </p:cNvPr>
              <p:cNvPicPr/>
              <p:nvPr/>
            </p:nvPicPr>
            <p:blipFill>
              <a:blip r:embed="rId100"/>
              <a:stretch>
                <a:fillRect/>
              </a:stretch>
            </p:blipFill>
            <p:spPr>
              <a:xfrm>
                <a:off x="1615500" y="2454465"/>
                <a:ext cx="23832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23619" name="Ink 623618">
                <a:extLst>
                  <a:ext uri="{FF2B5EF4-FFF2-40B4-BE49-F238E27FC236}">
                    <a16:creationId xmlns:a16="http://schemas.microsoft.com/office/drawing/2014/main" id="{46272792-3D23-456B-AEED-7D32667408B0}"/>
                  </a:ext>
                </a:extLst>
              </p14:cNvPr>
              <p14:cNvContentPartPr/>
              <p14:nvPr/>
            </p14:nvContentPartPr>
            <p14:xfrm>
              <a:off x="2076300" y="2909505"/>
              <a:ext cx="372960" cy="351000"/>
            </p14:xfrm>
          </p:contentPart>
        </mc:Choice>
        <mc:Fallback xmlns="">
          <p:pic>
            <p:nvPicPr>
              <p:cNvPr id="623619" name="Ink 623618">
                <a:extLst>
                  <a:ext uri="{FF2B5EF4-FFF2-40B4-BE49-F238E27FC236}">
                    <a16:creationId xmlns:a16="http://schemas.microsoft.com/office/drawing/2014/main" id="{46272792-3D23-456B-AEED-7D32667408B0}"/>
                  </a:ext>
                </a:extLst>
              </p:cNvPr>
              <p:cNvPicPr/>
              <p:nvPr/>
            </p:nvPicPr>
            <p:blipFill>
              <a:blip r:embed="rId102"/>
              <a:stretch>
                <a:fillRect/>
              </a:stretch>
            </p:blipFill>
            <p:spPr>
              <a:xfrm>
                <a:off x="2058300" y="2873865"/>
                <a:ext cx="408600" cy="422640"/>
              </a:xfrm>
              <a:prstGeom prst="rect">
                <a:avLst/>
              </a:prstGeom>
            </p:spPr>
          </p:pic>
        </mc:Fallback>
      </mc:AlternateContent>
      <p:cxnSp>
        <p:nvCxnSpPr>
          <p:cNvPr id="100" name="Straight Connector 99">
            <a:extLst>
              <a:ext uri="{FF2B5EF4-FFF2-40B4-BE49-F238E27FC236}">
                <a16:creationId xmlns:a16="http://schemas.microsoft.com/office/drawing/2014/main" id="{5A98116B-1079-4F44-80DC-D3495694CCBE}"/>
              </a:ext>
            </a:extLst>
          </p:cNvPr>
          <p:cNvCxnSpPr>
            <a:cxnSpLocks/>
          </p:cNvCxnSpPr>
          <p:nvPr/>
        </p:nvCxnSpPr>
        <p:spPr>
          <a:xfrm flipV="1">
            <a:off x="5408729" y="5445803"/>
            <a:ext cx="0" cy="98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65584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61197330-E1C6-4AD3-86E0-D12DCE9BCED9}"/>
              </a:ext>
            </a:extLst>
          </p:cNvPr>
          <p:cNvCxnSpPr/>
          <p:nvPr/>
        </p:nvCxnSpPr>
        <p:spPr>
          <a:xfrm>
            <a:off x="1291918" y="2738438"/>
            <a:ext cx="2934052" cy="2937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Freeform: Shape 85">
            <a:extLst>
              <a:ext uri="{FF2B5EF4-FFF2-40B4-BE49-F238E27FC236}">
                <a16:creationId xmlns:a16="http://schemas.microsoft.com/office/drawing/2014/main" id="{9A851E9D-4464-4CDF-9A25-93574370A4E6}"/>
              </a:ext>
            </a:extLst>
          </p:cNvPr>
          <p:cNvSpPr/>
          <p:nvPr/>
        </p:nvSpPr>
        <p:spPr>
          <a:xfrm>
            <a:off x="2087647" y="2261552"/>
            <a:ext cx="3807858" cy="3229452"/>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6">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cxnSp>
        <p:nvCxnSpPr>
          <p:cNvPr id="85" name="Straight Arrow Connector 84">
            <a:extLst>
              <a:ext uri="{FF2B5EF4-FFF2-40B4-BE49-F238E27FC236}">
                <a16:creationId xmlns:a16="http://schemas.microsoft.com/office/drawing/2014/main" id="{80F29A50-918C-4170-9D27-5194BDD7C6B7}"/>
              </a:ext>
            </a:extLst>
          </p:cNvPr>
          <p:cNvCxnSpPr>
            <a:cxnSpLocks/>
          </p:cNvCxnSpPr>
          <p:nvPr/>
        </p:nvCxnSpPr>
        <p:spPr>
          <a:xfrm flipH="1">
            <a:off x="8624239" y="4470757"/>
            <a:ext cx="333831" cy="0"/>
          </a:xfrm>
          <a:prstGeom prst="straightConnector1">
            <a:avLst/>
          </a:prstGeom>
          <a:ln w="1270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1D662FA4-9683-4BA7-831F-85C683B849CF}"/>
              </a:ext>
            </a:extLst>
          </p:cNvPr>
          <p:cNvSpPr>
            <a:spLocks noGrp="1"/>
          </p:cNvSpPr>
          <p:nvPr>
            <p:ph type="title"/>
          </p:nvPr>
        </p:nvSpPr>
        <p:spPr/>
        <p:txBody>
          <a:bodyPr/>
          <a:lstStyle/>
          <a:p>
            <a:r>
              <a:rPr lang="en-CA" dirty="0">
                <a:solidFill>
                  <a:srgbClr val="2F2873"/>
                </a:solidFill>
              </a:rPr>
              <a:t>Changes in Preferences – 3</a:t>
            </a:r>
          </a:p>
        </p:txBody>
      </p:sp>
      <p:sp>
        <p:nvSpPr>
          <p:cNvPr id="4" name="Slide Number Placeholder 3">
            <a:extLst>
              <a:ext uri="{FF2B5EF4-FFF2-40B4-BE49-F238E27FC236}">
                <a16:creationId xmlns:a16="http://schemas.microsoft.com/office/drawing/2014/main" id="{E7D5864D-A029-4AFC-AFB8-C5D4301A9787}"/>
              </a:ext>
            </a:extLst>
          </p:cNvPr>
          <p:cNvSpPr>
            <a:spLocks noGrp="1"/>
          </p:cNvSpPr>
          <p:nvPr>
            <p:ph type="sldNum" sz="quarter" idx="12"/>
          </p:nvPr>
        </p:nvSpPr>
        <p:spPr/>
        <p:txBody>
          <a:bodyPr/>
          <a:lstStyle/>
          <a:p>
            <a:fld id="{6250DB80-4488-F349-8929-835326F9663C}" type="slidenum">
              <a:rPr lang="en-US" smtClean="0"/>
              <a:pPr/>
              <a:t>70</a:t>
            </a:fld>
            <a:endParaRPr lang="en-US" dirty="0"/>
          </a:p>
        </p:txBody>
      </p:sp>
      <p:cxnSp>
        <p:nvCxnSpPr>
          <p:cNvPr id="28" name="Straight Connector 27">
            <a:extLst>
              <a:ext uri="{FF2B5EF4-FFF2-40B4-BE49-F238E27FC236}">
                <a16:creationId xmlns:a16="http://schemas.microsoft.com/office/drawing/2014/main" id="{CDC9DE60-826B-4B8A-AF65-19776BBCDFEA}"/>
              </a:ext>
            </a:extLst>
          </p:cNvPr>
          <p:cNvCxnSpPr/>
          <p:nvPr/>
        </p:nvCxnSpPr>
        <p:spPr>
          <a:xfrm>
            <a:off x="1284212" y="1585289"/>
            <a:ext cx="0" cy="4081346"/>
          </a:xfrm>
          <a:prstGeom prst="line">
            <a:avLst/>
          </a:prstGeom>
          <a:ln w="19050"/>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732F294E-56A3-4640-9AFC-64150C9D4F21}"/>
              </a:ext>
            </a:extLst>
          </p:cNvPr>
          <p:cNvCxnSpPr>
            <a:cxnSpLocks/>
          </p:cNvCxnSpPr>
          <p:nvPr/>
        </p:nvCxnSpPr>
        <p:spPr>
          <a:xfrm>
            <a:off x="1282587" y="5665861"/>
            <a:ext cx="4845483" cy="3717"/>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DE72068F-8A3D-4870-A6FC-E645CC74895F}"/>
                  </a:ext>
                </a:extLst>
              </p:cNvPr>
              <p:cNvSpPr txBox="1"/>
              <p:nvPr/>
            </p:nvSpPr>
            <p:spPr>
              <a:xfrm>
                <a:off x="994096" y="1501854"/>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i="1" smtClean="0">
                          <a:latin typeface="Cambria Math" panose="02040503050406030204" pitchFamily="18" charset="0"/>
                        </a:rPr>
                        <m:t>𝑌</m:t>
                      </m:r>
                    </m:oMath>
                  </m:oMathPara>
                </a14:m>
                <a:endParaRPr lang="en-CA" dirty="0"/>
              </a:p>
            </p:txBody>
          </p:sp>
        </mc:Choice>
        <mc:Fallback xmlns="">
          <p:sp>
            <p:nvSpPr>
              <p:cNvPr id="30" name="TextBox 29">
                <a:extLst>
                  <a:ext uri="{FF2B5EF4-FFF2-40B4-BE49-F238E27FC236}">
                    <a16:creationId xmlns:a16="http://schemas.microsoft.com/office/drawing/2014/main" id="{DE72068F-8A3D-4870-A6FC-E645CC74895F}"/>
                  </a:ext>
                </a:extLst>
              </p:cNvPr>
              <p:cNvSpPr txBox="1">
                <a:spLocks noRot="1" noChangeAspect="1" noMove="1" noResize="1" noEditPoints="1" noAdjustHandles="1" noChangeArrowheads="1" noChangeShapeType="1" noTextEdit="1"/>
              </p:cNvSpPr>
              <p:nvPr/>
            </p:nvSpPr>
            <p:spPr>
              <a:xfrm>
                <a:off x="994096" y="1501854"/>
                <a:ext cx="289560" cy="369332"/>
              </a:xfrm>
              <a:prstGeom prst="rect">
                <a:avLst/>
              </a:prstGeom>
              <a:blipFill>
                <a:blip r:embed="rId3"/>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5629FB2E-C2C3-4847-BBE7-DCD5F38CE2F3}"/>
                  </a:ext>
                </a:extLst>
              </p:cNvPr>
              <p:cNvSpPr txBox="1"/>
              <p:nvPr/>
            </p:nvSpPr>
            <p:spPr>
              <a:xfrm>
                <a:off x="5884687" y="5646229"/>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31" name="TextBox 30">
                <a:extLst>
                  <a:ext uri="{FF2B5EF4-FFF2-40B4-BE49-F238E27FC236}">
                    <a16:creationId xmlns:a16="http://schemas.microsoft.com/office/drawing/2014/main" id="{5629FB2E-C2C3-4847-BBE7-DCD5F38CE2F3}"/>
                  </a:ext>
                </a:extLst>
              </p:cNvPr>
              <p:cNvSpPr txBox="1">
                <a:spLocks noRot="1" noChangeAspect="1" noMove="1" noResize="1" noEditPoints="1" noAdjustHandles="1" noChangeArrowheads="1" noChangeShapeType="1" noTextEdit="1"/>
              </p:cNvSpPr>
              <p:nvPr/>
            </p:nvSpPr>
            <p:spPr>
              <a:xfrm>
                <a:off x="5884687" y="5646229"/>
                <a:ext cx="289560" cy="369332"/>
              </a:xfrm>
              <a:prstGeom prst="rect">
                <a:avLst/>
              </a:prstGeom>
              <a:blipFill>
                <a:blip r:embed="rId4"/>
                <a:stretch>
                  <a:fillRect r="-12500"/>
                </a:stretch>
              </a:blipFill>
            </p:spPr>
            <p:txBody>
              <a:bodyPr/>
              <a:lstStyle/>
              <a:p>
                <a:r>
                  <a:rPr lang="en-CA">
                    <a:noFill/>
                  </a:rPr>
                  <a:t> </a:t>
                </a:r>
              </a:p>
            </p:txBody>
          </p:sp>
        </mc:Fallback>
      </mc:AlternateContent>
      <p:sp>
        <p:nvSpPr>
          <p:cNvPr id="32" name="Freeform: Shape 31">
            <a:extLst>
              <a:ext uri="{FF2B5EF4-FFF2-40B4-BE49-F238E27FC236}">
                <a16:creationId xmlns:a16="http://schemas.microsoft.com/office/drawing/2014/main" id="{86B2B1A3-FB99-4CBB-9AFE-DAACBA7CE6D6}"/>
              </a:ext>
            </a:extLst>
          </p:cNvPr>
          <p:cNvSpPr/>
          <p:nvPr/>
        </p:nvSpPr>
        <p:spPr>
          <a:xfrm>
            <a:off x="1694221" y="1776820"/>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rgbClr val="C0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3858DB27-97FD-40FC-9BD9-F4D20C8A9CE6}"/>
                  </a:ext>
                </a:extLst>
              </p:cNvPr>
              <p:cNvSpPr txBox="1"/>
              <p:nvPr/>
            </p:nvSpPr>
            <p:spPr>
              <a:xfrm>
                <a:off x="2369060" y="4027044"/>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i="1" smtClean="0">
                          <a:latin typeface="Cambria Math" panose="02040503050406030204" pitchFamily="18" charset="0"/>
                        </a:rPr>
                        <m:t>𝐴</m:t>
                      </m:r>
                    </m:oMath>
                  </m:oMathPara>
                </a14:m>
                <a:endParaRPr lang="en-CA" sz="1600" dirty="0"/>
              </a:p>
            </p:txBody>
          </p:sp>
        </mc:Choice>
        <mc:Fallback xmlns="">
          <p:sp>
            <p:nvSpPr>
              <p:cNvPr id="33" name="TextBox 32">
                <a:extLst>
                  <a:ext uri="{FF2B5EF4-FFF2-40B4-BE49-F238E27FC236}">
                    <a16:creationId xmlns:a16="http://schemas.microsoft.com/office/drawing/2014/main" id="{3858DB27-97FD-40FC-9BD9-F4D20C8A9CE6}"/>
                  </a:ext>
                </a:extLst>
              </p:cNvPr>
              <p:cNvSpPr txBox="1">
                <a:spLocks noRot="1" noChangeAspect="1" noMove="1" noResize="1" noEditPoints="1" noAdjustHandles="1" noChangeArrowheads="1" noChangeShapeType="1" noTextEdit="1"/>
              </p:cNvSpPr>
              <p:nvPr/>
            </p:nvSpPr>
            <p:spPr>
              <a:xfrm>
                <a:off x="2369060" y="4027044"/>
                <a:ext cx="332452" cy="338554"/>
              </a:xfrm>
              <a:prstGeom prst="rect">
                <a:avLst/>
              </a:prstGeom>
              <a:blipFill>
                <a:blip r:embed="rId5"/>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B8B3FDDF-1C68-4B11-85EE-2AF565D66970}"/>
                  </a:ext>
                </a:extLst>
              </p:cNvPr>
              <p:cNvSpPr txBox="1"/>
              <p:nvPr/>
            </p:nvSpPr>
            <p:spPr>
              <a:xfrm>
                <a:off x="3057839" y="4356065"/>
                <a:ext cx="332452"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altLang="en-US" sz="1600" b="0" i="1" smtClean="0">
                          <a:latin typeface="Cambria Math" panose="02040503050406030204" pitchFamily="18" charset="0"/>
                        </a:rPr>
                        <m:t>𝐵</m:t>
                      </m:r>
                    </m:oMath>
                  </m:oMathPara>
                </a14:m>
                <a:endParaRPr lang="en-CA" sz="1600" dirty="0"/>
              </a:p>
            </p:txBody>
          </p:sp>
        </mc:Choice>
        <mc:Fallback xmlns="">
          <p:sp>
            <p:nvSpPr>
              <p:cNvPr id="34" name="TextBox 33">
                <a:extLst>
                  <a:ext uri="{FF2B5EF4-FFF2-40B4-BE49-F238E27FC236}">
                    <a16:creationId xmlns:a16="http://schemas.microsoft.com/office/drawing/2014/main" id="{B8B3FDDF-1C68-4B11-85EE-2AF565D66970}"/>
                  </a:ext>
                </a:extLst>
              </p:cNvPr>
              <p:cNvSpPr txBox="1">
                <a:spLocks noRot="1" noChangeAspect="1" noMove="1" noResize="1" noEditPoints="1" noAdjustHandles="1" noChangeArrowheads="1" noChangeShapeType="1" noTextEdit="1"/>
              </p:cNvSpPr>
              <p:nvPr/>
            </p:nvSpPr>
            <p:spPr>
              <a:xfrm>
                <a:off x="3057839" y="4356065"/>
                <a:ext cx="332452" cy="338554"/>
              </a:xfrm>
              <a:prstGeom prst="rect">
                <a:avLst/>
              </a:prstGeom>
              <a:blipFill>
                <a:blip r:embed="rId6"/>
                <a:stretch>
                  <a:fillRect/>
                </a:stretch>
              </a:blipFill>
            </p:spPr>
            <p:txBody>
              <a:bodyPr/>
              <a:lstStyle/>
              <a:p>
                <a:r>
                  <a:rPr lang="en-CA">
                    <a:noFill/>
                  </a:rPr>
                  <a:t> </a:t>
                </a:r>
              </a:p>
            </p:txBody>
          </p:sp>
        </mc:Fallback>
      </mc:AlternateContent>
      <p:sp>
        <p:nvSpPr>
          <p:cNvPr id="36" name="Flowchart: Connector 35">
            <a:extLst>
              <a:ext uri="{FF2B5EF4-FFF2-40B4-BE49-F238E27FC236}">
                <a16:creationId xmlns:a16="http://schemas.microsoft.com/office/drawing/2014/main" id="{66B2857D-C6A7-497E-BC2C-FC90CD7280D7}"/>
              </a:ext>
            </a:extLst>
          </p:cNvPr>
          <p:cNvSpPr/>
          <p:nvPr/>
        </p:nvSpPr>
        <p:spPr>
          <a:xfrm rot="21356422" flipV="1">
            <a:off x="2599615" y="4049316"/>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0" name="Freeform: Shape 39">
            <a:extLst>
              <a:ext uri="{FF2B5EF4-FFF2-40B4-BE49-F238E27FC236}">
                <a16:creationId xmlns:a16="http://schemas.microsoft.com/office/drawing/2014/main" id="{15EDC9C3-8920-4815-9642-917F7496C518}"/>
              </a:ext>
            </a:extLst>
          </p:cNvPr>
          <p:cNvSpPr/>
          <p:nvPr/>
        </p:nvSpPr>
        <p:spPr>
          <a:xfrm>
            <a:off x="2175812" y="2261551"/>
            <a:ext cx="3780263" cy="3111191"/>
          </a:xfrm>
          <a:custGeom>
            <a:avLst/>
            <a:gdLst>
              <a:gd name="connsiteX0" fmla="*/ 0 w 3780263"/>
              <a:gd name="connsiteY0" fmla="*/ 0 h 3111191"/>
              <a:gd name="connsiteX1" fmla="*/ 1048215 w 3780263"/>
              <a:gd name="connsiteY1" fmla="*/ 2397513 h 3111191"/>
              <a:gd name="connsiteX2" fmla="*/ 3780263 w 3780263"/>
              <a:gd name="connsiteY2" fmla="*/ 3111191 h 3111191"/>
              <a:gd name="connsiteX3" fmla="*/ 3780263 w 3780263"/>
              <a:gd name="connsiteY3" fmla="*/ 3111191 h 3111191"/>
            </a:gdLst>
            <a:ahLst/>
            <a:cxnLst>
              <a:cxn ang="0">
                <a:pos x="connsiteX0" y="connsiteY0"/>
              </a:cxn>
              <a:cxn ang="0">
                <a:pos x="connsiteX1" y="connsiteY1"/>
              </a:cxn>
              <a:cxn ang="0">
                <a:pos x="connsiteX2" y="connsiteY2"/>
              </a:cxn>
              <a:cxn ang="0">
                <a:pos x="connsiteX3" y="connsiteY3"/>
              </a:cxn>
            </a:cxnLst>
            <a:rect l="l" t="t" r="r" b="b"/>
            <a:pathLst>
              <a:path w="3780263" h="3111191">
                <a:moveTo>
                  <a:pt x="0" y="0"/>
                </a:moveTo>
                <a:cubicBezTo>
                  <a:pt x="209085" y="939490"/>
                  <a:pt x="418171" y="1878981"/>
                  <a:pt x="1048215" y="2397513"/>
                </a:cubicBezTo>
                <a:cubicBezTo>
                  <a:pt x="1678259" y="2916045"/>
                  <a:pt x="3780263" y="3111191"/>
                  <a:pt x="3780263" y="3111191"/>
                </a:cubicBezTo>
                <a:lnTo>
                  <a:pt x="3780263" y="3111191"/>
                </a:lnTo>
              </a:path>
            </a:pathLst>
          </a:custGeom>
          <a:ln w="19050">
            <a:solidFill>
              <a:schemeClr val="accent6">
                <a:lumMod val="75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CA" dirty="0"/>
          </a:p>
        </p:txBody>
      </p:sp>
      <p:cxnSp>
        <p:nvCxnSpPr>
          <p:cNvPr id="41" name="Straight Connector 40">
            <a:extLst>
              <a:ext uri="{FF2B5EF4-FFF2-40B4-BE49-F238E27FC236}">
                <a16:creationId xmlns:a16="http://schemas.microsoft.com/office/drawing/2014/main" id="{3368D5E5-9DD6-4E52-B1D0-DB947521E8DF}"/>
              </a:ext>
            </a:extLst>
          </p:cNvPr>
          <p:cNvCxnSpPr>
            <a:cxnSpLocks/>
            <a:stCxn id="36" idx="4"/>
          </p:cNvCxnSpPr>
          <p:nvPr/>
        </p:nvCxnSpPr>
        <p:spPr>
          <a:xfrm>
            <a:off x="2624370" y="4049373"/>
            <a:ext cx="1618" cy="1616488"/>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D949D3EF-832A-48BE-8877-602DBF551B9A}"/>
              </a:ext>
            </a:extLst>
          </p:cNvPr>
          <p:cNvCxnSpPr>
            <a:cxnSpLocks/>
            <a:stCxn id="45" idx="4"/>
          </p:cNvCxnSpPr>
          <p:nvPr/>
        </p:nvCxnSpPr>
        <p:spPr>
          <a:xfrm>
            <a:off x="3075936" y="4509012"/>
            <a:ext cx="1617" cy="1157428"/>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5" name="Flowchart: Connector 44">
            <a:extLst>
              <a:ext uri="{FF2B5EF4-FFF2-40B4-BE49-F238E27FC236}">
                <a16:creationId xmlns:a16="http://schemas.microsoft.com/office/drawing/2014/main" id="{CD13404F-5A84-423A-81E2-345AEBC534B1}"/>
              </a:ext>
            </a:extLst>
          </p:cNvPr>
          <p:cNvSpPr/>
          <p:nvPr/>
        </p:nvSpPr>
        <p:spPr>
          <a:xfrm rot="21356422" flipV="1">
            <a:off x="3051181" y="4508955"/>
            <a:ext cx="52745" cy="45719"/>
          </a:xfrm>
          <a:prstGeom prst="flowChartConnector">
            <a:avLst/>
          </a:prstGeom>
          <a:solidFill>
            <a:schemeClr val="tx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50" name="Straight Connector 49">
            <a:extLst>
              <a:ext uri="{FF2B5EF4-FFF2-40B4-BE49-F238E27FC236}">
                <a16:creationId xmlns:a16="http://schemas.microsoft.com/office/drawing/2014/main" id="{201F7888-2F84-48FE-AAD8-407A33F435CD}"/>
              </a:ext>
            </a:extLst>
          </p:cNvPr>
          <p:cNvCxnSpPr>
            <a:cxnSpLocks/>
          </p:cNvCxnSpPr>
          <p:nvPr/>
        </p:nvCxnSpPr>
        <p:spPr>
          <a:xfrm>
            <a:off x="1291920" y="4507145"/>
            <a:ext cx="1757862" cy="2466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8B24583-DA17-418C-BD59-C843631696FB}"/>
              </a:ext>
            </a:extLst>
          </p:cNvPr>
          <p:cNvCxnSpPr>
            <a:cxnSpLocks/>
          </p:cNvCxnSpPr>
          <p:nvPr/>
        </p:nvCxnSpPr>
        <p:spPr>
          <a:xfrm>
            <a:off x="1305923" y="4041118"/>
            <a:ext cx="1307686" cy="2349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6" name="TextBox 55">
                <a:extLst>
                  <a:ext uri="{FF2B5EF4-FFF2-40B4-BE49-F238E27FC236}">
                    <a16:creationId xmlns:a16="http://schemas.microsoft.com/office/drawing/2014/main" id="{683D752A-3997-45EE-9AB4-0FA81306788D}"/>
                  </a:ext>
                </a:extLst>
              </p:cNvPr>
              <p:cNvSpPr txBox="1"/>
              <p:nvPr/>
            </p:nvSpPr>
            <p:spPr>
              <a:xfrm>
                <a:off x="2904848" y="5621078"/>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𝑋</m:t>
                          </m:r>
                        </m:e>
                        <m:sub>
                          <m:r>
                            <a:rPr lang="en-CA" sz="1600" b="0" i="1" smtClean="0">
                              <a:latin typeface="Cambria Math" panose="02040503050406030204" pitchFamily="18" charset="0"/>
                            </a:rPr>
                            <m:t>𝐵</m:t>
                          </m:r>
                        </m:sub>
                      </m:sSub>
                    </m:oMath>
                  </m:oMathPara>
                </a14:m>
                <a:endParaRPr lang="en-CA" sz="1600" dirty="0"/>
              </a:p>
            </p:txBody>
          </p:sp>
        </mc:Choice>
        <mc:Fallback xmlns="">
          <p:sp>
            <p:nvSpPr>
              <p:cNvPr id="56" name="TextBox 55">
                <a:extLst>
                  <a:ext uri="{FF2B5EF4-FFF2-40B4-BE49-F238E27FC236}">
                    <a16:creationId xmlns:a16="http://schemas.microsoft.com/office/drawing/2014/main" id="{683D752A-3997-45EE-9AB4-0FA81306788D}"/>
                  </a:ext>
                </a:extLst>
              </p:cNvPr>
              <p:cNvSpPr txBox="1">
                <a:spLocks noRot="1" noChangeAspect="1" noMove="1" noResize="1" noEditPoints="1" noAdjustHandles="1" noChangeArrowheads="1" noChangeShapeType="1" noTextEdit="1"/>
              </p:cNvSpPr>
              <p:nvPr/>
            </p:nvSpPr>
            <p:spPr>
              <a:xfrm>
                <a:off x="2904848" y="5621078"/>
                <a:ext cx="289560" cy="338554"/>
              </a:xfrm>
              <a:prstGeom prst="rect">
                <a:avLst/>
              </a:prstGeom>
              <a:blipFill>
                <a:blip r:embed="rId7"/>
                <a:stretch>
                  <a:fillRect r="-25532"/>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72F989F0-CEFF-4210-957E-5D3BE1C10978}"/>
                  </a:ext>
                </a:extLst>
              </p:cNvPr>
              <p:cNvSpPr txBox="1"/>
              <p:nvPr/>
            </p:nvSpPr>
            <p:spPr>
              <a:xfrm>
                <a:off x="2422194" y="5622928"/>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𝑋</m:t>
                          </m:r>
                        </m:e>
                        <m:sub>
                          <m:r>
                            <a:rPr lang="en-CA" sz="1600" b="0" i="1" smtClean="0">
                              <a:latin typeface="Cambria Math" panose="02040503050406030204" pitchFamily="18" charset="0"/>
                            </a:rPr>
                            <m:t>𝐴</m:t>
                          </m:r>
                        </m:sub>
                      </m:sSub>
                    </m:oMath>
                  </m:oMathPara>
                </a14:m>
                <a:endParaRPr lang="en-CA" sz="1600" dirty="0"/>
              </a:p>
            </p:txBody>
          </p:sp>
        </mc:Choice>
        <mc:Fallback xmlns="">
          <p:sp>
            <p:nvSpPr>
              <p:cNvPr id="59" name="TextBox 58">
                <a:extLst>
                  <a:ext uri="{FF2B5EF4-FFF2-40B4-BE49-F238E27FC236}">
                    <a16:creationId xmlns:a16="http://schemas.microsoft.com/office/drawing/2014/main" id="{72F989F0-CEFF-4210-957E-5D3BE1C10978}"/>
                  </a:ext>
                </a:extLst>
              </p:cNvPr>
              <p:cNvSpPr txBox="1">
                <a:spLocks noRot="1" noChangeAspect="1" noMove="1" noResize="1" noEditPoints="1" noAdjustHandles="1" noChangeArrowheads="1" noChangeShapeType="1" noTextEdit="1"/>
              </p:cNvSpPr>
              <p:nvPr/>
            </p:nvSpPr>
            <p:spPr>
              <a:xfrm>
                <a:off x="2422194" y="5622928"/>
                <a:ext cx="289560" cy="338554"/>
              </a:xfrm>
              <a:prstGeom prst="rect">
                <a:avLst/>
              </a:prstGeom>
              <a:blipFill>
                <a:blip r:embed="rId8"/>
                <a:stretch>
                  <a:fillRect r="-1875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9687F8D4-466F-4FBD-A8CB-1A4FEEBCDB7C}"/>
                  </a:ext>
                </a:extLst>
              </p:cNvPr>
              <p:cNvSpPr txBox="1"/>
              <p:nvPr/>
            </p:nvSpPr>
            <p:spPr>
              <a:xfrm>
                <a:off x="953881" y="3861685"/>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𝑌</m:t>
                          </m:r>
                        </m:e>
                        <m:sub>
                          <m:r>
                            <a:rPr lang="en-CA" sz="1600" b="0" i="1" smtClean="0">
                              <a:latin typeface="Cambria Math" panose="02040503050406030204" pitchFamily="18" charset="0"/>
                            </a:rPr>
                            <m:t>𝐴</m:t>
                          </m:r>
                        </m:sub>
                      </m:sSub>
                    </m:oMath>
                  </m:oMathPara>
                </a14:m>
                <a:endParaRPr lang="en-CA" sz="1600" dirty="0"/>
              </a:p>
            </p:txBody>
          </p:sp>
        </mc:Choice>
        <mc:Fallback xmlns="">
          <p:sp>
            <p:nvSpPr>
              <p:cNvPr id="60" name="TextBox 59">
                <a:extLst>
                  <a:ext uri="{FF2B5EF4-FFF2-40B4-BE49-F238E27FC236}">
                    <a16:creationId xmlns:a16="http://schemas.microsoft.com/office/drawing/2014/main" id="{9687F8D4-466F-4FBD-A8CB-1A4FEEBCDB7C}"/>
                  </a:ext>
                </a:extLst>
              </p:cNvPr>
              <p:cNvSpPr txBox="1">
                <a:spLocks noRot="1" noChangeAspect="1" noMove="1" noResize="1" noEditPoints="1" noAdjustHandles="1" noChangeArrowheads="1" noChangeShapeType="1" noTextEdit="1"/>
              </p:cNvSpPr>
              <p:nvPr/>
            </p:nvSpPr>
            <p:spPr>
              <a:xfrm>
                <a:off x="953881" y="3861685"/>
                <a:ext cx="289560" cy="338554"/>
              </a:xfrm>
              <a:prstGeom prst="rect">
                <a:avLst/>
              </a:prstGeom>
              <a:blipFill>
                <a:blip r:embed="rId9"/>
                <a:stretch>
                  <a:fillRect r="-83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45B0FAEF-43C7-4581-9BFF-B52AE4F6287C}"/>
                  </a:ext>
                </a:extLst>
              </p:cNvPr>
              <p:cNvSpPr txBox="1"/>
              <p:nvPr/>
            </p:nvSpPr>
            <p:spPr>
              <a:xfrm>
                <a:off x="943413" y="4325287"/>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b="0" i="1" smtClean="0">
                              <a:latin typeface="Cambria Math" panose="02040503050406030204" pitchFamily="18" charset="0"/>
                            </a:rPr>
                          </m:ctrlPr>
                        </m:sSubPr>
                        <m:e>
                          <m:r>
                            <a:rPr lang="en-CA" b="0" i="1" smtClean="0">
                              <a:latin typeface="Cambria Math" panose="02040503050406030204" pitchFamily="18" charset="0"/>
                            </a:rPr>
                            <m:t>𝑌</m:t>
                          </m:r>
                        </m:e>
                        <m:sub>
                          <m:r>
                            <a:rPr lang="en-CA" b="0" i="1" smtClean="0">
                              <a:latin typeface="Cambria Math" panose="02040503050406030204" pitchFamily="18" charset="0"/>
                            </a:rPr>
                            <m:t>𝐵</m:t>
                          </m:r>
                        </m:sub>
                      </m:sSub>
                    </m:oMath>
                  </m:oMathPara>
                </a14:m>
                <a:endParaRPr lang="en-CA" dirty="0"/>
              </a:p>
            </p:txBody>
          </p:sp>
        </mc:Choice>
        <mc:Fallback xmlns="">
          <p:sp>
            <p:nvSpPr>
              <p:cNvPr id="61" name="TextBox 60">
                <a:extLst>
                  <a:ext uri="{FF2B5EF4-FFF2-40B4-BE49-F238E27FC236}">
                    <a16:creationId xmlns:a16="http://schemas.microsoft.com/office/drawing/2014/main" id="{45B0FAEF-43C7-4581-9BFF-B52AE4F6287C}"/>
                  </a:ext>
                </a:extLst>
              </p:cNvPr>
              <p:cNvSpPr txBox="1">
                <a:spLocks noRot="1" noChangeAspect="1" noMove="1" noResize="1" noEditPoints="1" noAdjustHandles="1" noChangeArrowheads="1" noChangeShapeType="1" noTextEdit="1"/>
              </p:cNvSpPr>
              <p:nvPr/>
            </p:nvSpPr>
            <p:spPr>
              <a:xfrm>
                <a:off x="943413" y="4325287"/>
                <a:ext cx="289560" cy="369332"/>
              </a:xfrm>
              <a:prstGeom prst="rect">
                <a:avLst/>
              </a:prstGeom>
              <a:blipFill>
                <a:blip r:embed="rId10"/>
                <a:stretch>
                  <a:fillRect r="-27660"/>
                </a:stretch>
              </a:blipFill>
            </p:spPr>
            <p:txBody>
              <a:bodyPr/>
              <a:lstStyle/>
              <a:p>
                <a:r>
                  <a:rPr lang="en-CA">
                    <a:noFill/>
                  </a:rPr>
                  <a:t> </a:t>
                </a:r>
              </a:p>
            </p:txBody>
          </p:sp>
        </mc:Fallback>
      </mc:AlternateContent>
      <p:cxnSp>
        <p:nvCxnSpPr>
          <p:cNvPr id="35" name="Straight Arrow Connector 34">
            <a:extLst>
              <a:ext uri="{FF2B5EF4-FFF2-40B4-BE49-F238E27FC236}">
                <a16:creationId xmlns:a16="http://schemas.microsoft.com/office/drawing/2014/main" id="{63CE50E1-A052-4A87-93DF-97F7A0F34A03}"/>
              </a:ext>
            </a:extLst>
          </p:cNvPr>
          <p:cNvCxnSpPr>
            <a:cxnSpLocks/>
          </p:cNvCxnSpPr>
          <p:nvPr/>
        </p:nvCxnSpPr>
        <p:spPr>
          <a:xfrm flipV="1">
            <a:off x="1978000" y="4067911"/>
            <a:ext cx="0" cy="439234"/>
          </a:xfrm>
          <a:prstGeom prst="straightConnector1">
            <a:avLst/>
          </a:prstGeom>
          <a:ln w="1270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1832B05D-0A8A-477E-B8CB-0C3FE0C34232}"/>
              </a:ext>
            </a:extLst>
          </p:cNvPr>
          <p:cNvCxnSpPr>
            <a:cxnSpLocks/>
          </p:cNvCxnSpPr>
          <p:nvPr/>
        </p:nvCxnSpPr>
        <p:spPr>
          <a:xfrm flipH="1">
            <a:off x="2625988" y="5215977"/>
            <a:ext cx="451565" cy="0"/>
          </a:xfrm>
          <a:prstGeom prst="straightConnector1">
            <a:avLst/>
          </a:prstGeom>
          <a:ln w="1270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D32F86F-C18D-4CF6-B684-731B8657B330}"/>
              </a:ext>
            </a:extLst>
          </p:cNvPr>
          <p:cNvCxnSpPr>
            <a:cxnSpLocks/>
          </p:cNvCxnSpPr>
          <p:nvPr/>
        </p:nvCxnSpPr>
        <p:spPr>
          <a:xfrm>
            <a:off x="7084752" y="2794959"/>
            <a:ext cx="5449" cy="2893348"/>
          </a:xfrm>
          <a:prstGeom prst="line">
            <a:avLst/>
          </a:prstGeom>
          <a:ln w="19050"/>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1D834925-C122-4C8A-AA85-11001CF310DE}"/>
              </a:ext>
            </a:extLst>
          </p:cNvPr>
          <p:cNvCxnSpPr>
            <a:cxnSpLocks/>
          </p:cNvCxnSpPr>
          <p:nvPr/>
        </p:nvCxnSpPr>
        <p:spPr>
          <a:xfrm>
            <a:off x="7085599" y="5678976"/>
            <a:ext cx="3464449" cy="9378"/>
          </a:xfrm>
          <a:prstGeom prst="line">
            <a:avLst/>
          </a:prstGeom>
          <a:ln w="19050"/>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BCDF3802-3B6B-4A93-B9B8-29EAC42F48FD}"/>
              </a:ext>
            </a:extLst>
          </p:cNvPr>
          <p:cNvCxnSpPr>
            <a:cxnSpLocks/>
          </p:cNvCxnSpPr>
          <p:nvPr/>
        </p:nvCxnSpPr>
        <p:spPr>
          <a:xfrm>
            <a:off x="8116668" y="3483153"/>
            <a:ext cx="9625" cy="2200292"/>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E46FDCD8-2717-4EDC-8BB2-F6C07DF5C1A0}"/>
              </a:ext>
            </a:extLst>
          </p:cNvPr>
          <p:cNvCxnSpPr>
            <a:cxnSpLocks/>
          </p:cNvCxnSpPr>
          <p:nvPr/>
        </p:nvCxnSpPr>
        <p:spPr>
          <a:xfrm flipH="1">
            <a:off x="7094083" y="3487916"/>
            <a:ext cx="1027546"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2" name="TextBox 71">
                <a:extLst>
                  <a:ext uri="{FF2B5EF4-FFF2-40B4-BE49-F238E27FC236}">
                    <a16:creationId xmlns:a16="http://schemas.microsoft.com/office/drawing/2014/main" id="{49EA7DD4-00A7-4158-85C8-A0F5474AC42F}"/>
                  </a:ext>
                </a:extLst>
              </p:cNvPr>
              <p:cNvSpPr txBox="1"/>
              <p:nvPr/>
            </p:nvSpPr>
            <p:spPr>
              <a:xfrm>
                <a:off x="9511407" y="5001935"/>
                <a:ext cx="1104149" cy="345223"/>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CA" altLang="en-US" sz="1600" i="1" smtClean="0">
                              <a:latin typeface="Cambria Math" panose="02040503050406030204" pitchFamily="18" charset="0"/>
                            </a:rPr>
                          </m:ctrlPr>
                        </m:sSubPr>
                        <m:e>
                          <m:acc>
                            <m:accPr>
                              <m:chr m:val="̂"/>
                              <m:ctrlPr>
                                <a:rPr lang="en-CA" altLang="en-US" sz="1600" i="1" smtClean="0">
                                  <a:latin typeface="Cambria Math" panose="02040503050406030204" pitchFamily="18" charset="0"/>
                                </a:rPr>
                              </m:ctrlPr>
                            </m:accPr>
                            <m:e>
                              <m:r>
                                <a:rPr lang="en-CA" altLang="en-US" sz="1600" i="1">
                                  <a:latin typeface="Cambria Math" panose="02040503050406030204" pitchFamily="18" charset="0"/>
                                </a:rPr>
                                <m:t>𝐷</m:t>
                              </m:r>
                            </m:e>
                          </m:acc>
                        </m:e>
                        <m:sub>
                          <m:r>
                            <a:rPr lang="en-CA" altLang="en-US" sz="1600" b="0" i="1" smtClean="0">
                              <a:latin typeface="Cambria Math" panose="02040503050406030204" pitchFamily="18" charset="0"/>
                            </a:rPr>
                            <m:t>𝑋</m:t>
                          </m:r>
                        </m:sub>
                      </m:sSub>
                    </m:oMath>
                  </m:oMathPara>
                </a14:m>
                <a:endParaRPr lang="en-CA" sz="1600" dirty="0"/>
              </a:p>
            </p:txBody>
          </p:sp>
        </mc:Choice>
        <mc:Fallback xmlns="">
          <p:sp>
            <p:nvSpPr>
              <p:cNvPr id="72" name="TextBox 71">
                <a:extLst>
                  <a:ext uri="{FF2B5EF4-FFF2-40B4-BE49-F238E27FC236}">
                    <a16:creationId xmlns:a16="http://schemas.microsoft.com/office/drawing/2014/main" id="{49EA7DD4-00A7-4158-85C8-A0F5474AC42F}"/>
                  </a:ext>
                </a:extLst>
              </p:cNvPr>
              <p:cNvSpPr txBox="1">
                <a:spLocks noRot="1" noChangeAspect="1" noMove="1" noResize="1" noEditPoints="1" noAdjustHandles="1" noChangeArrowheads="1" noChangeShapeType="1" noTextEdit="1"/>
              </p:cNvSpPr>
              <p:nvPr/>
            </p:nvSpPr>
            <p:spPr>
              <a:xfrm>
                <a:off x="9511407" y="5001935"/>
                <a:ext cx="1104149" cy="345223"/>
              </a:xfrm>
              <a:prstGeom prst="rect">
                <a:avLst/>
              </a:prstGeom>
              <a:blipFill>
                <a:blip r:embed="rId13"/>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5" name="TextBox 74">
                <a:extLst>
                  <a:ext uri="{FF2B5EF4-FFF2-40B4-BE49-F238E27FC236}">
                    <a16:creationId xmlns:a16="http://schemas.microsoft.com/office/drawing/2014/main" id="{D973AE41-8420-4E9B-9CD6-F30478CDB34C}"/>
                  </a:ext>
                </a:extLst>
              </p:cNvPr>
              <p:cNvSpPr txBox="1"/>
              <p:nvPr/>
            </p:nvSpPr>
            <p:spPr>
              <a:xfrm>
                <a:off x="3871430" y="5643183"/>
                <a:ext cx="691881" cy="34342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Sup>
                            <m:sSubSupPr>
                              <m:ctrlPr>
                                <a:rPr lang="en-CA" altLang="en-US" sz="1600" b="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up>
                              <m:r>
                                <a:rPr lang="en-CA" altLang="en-US" sz="1600" b="0" i="1" smtClean="0">
                                  <a:latin typeface="Cambria Math" panose="02040503050406030204" pitchFamily="18" charset="0"/>
                                </a:rPr>
                                <m:t>𝐴</m:t>
                              </m:r>
                            </m:sup>
                          </m:sSubSup>
                        </m:den>
                      </m:f>
                    </m:oMath>
                  </m:oMathPara>
                </a14:m>
                <a:endParaRPr lang="en-CA" sz="1600" dirty="0"/>
              </a:p>
            </p:txBody>
          </p:sp>
        </mc:Choice>
        <mc:Fallback xmlns="">
          <p:sp>
            <p:nvSpPr>
              <p:cNvPr id="75" name="TextBox 74">
                <a:extLst>
                  <a:ext uri="{FF2B5EF4-FFF2-40B4-BE49-F238E27FC236}">
                    <a16:creationId xmlns:a16="http://schemas.microsoft.com/office/drawing/2014/main" id="{D973AE41-8420-4E9B-9CD6-F30478CDB34C}"/>
                  </a:ext>
                </a:extLst>
              </p:cNvPr>
              <p:cNvSpPr txBox="1">
                <a:spLocks noRot="1" noChangeAspect="1" noMove="1" noResize="1" noEditPoints="1" noAdjustHandles="1" noChangeArrowheads="1" noChangeShapeType="1" noTextEdit="1"/>
              </p:cNvSpPr>
              <p:nvPr/>
            </p:nvSpPr>
            <p:spPr>
              <a:xfrm>
                <a:off x="3871430" y="5643183"/>
                <a:ext cx="691881" cy="343427"/>
              </a:xfrm>
              <a:prstGeom prst="rect">
                <a:avLst/>
              </a:prstGeom>
              <a:blipFill>
                <a:blip r:embed="rId14"/>
                <a:stretch>
                  <a:fillRect l="-19298" t="-100000" r="-39474" b="-16428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57E4FE9F-7506-49FF-9D2A-562E9174279D}"/>
                  </a:ext>
                </a:extLst>
              </p:cNvPr>
              <p:cNvSpPr txBox="1"/>
              <p:nvPr/>
            </p:nvSpPr>
            <p:spPr>
              <a:xfrm>
                <a:off x="655802" y="2556811"/>
                <a:ext cx="691881"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type m:val="lin"/>
                          <m:ctrlPr>
                            <a:rPr lang="en-CA" altLang="en-US" sz="1600" i="1" smtClean="0">
                              <a:latin typeface="Cambria Math" panose="02040503050406030204" pitchFamily="18" charset="0"/>
                            </a:rPr>
                          </m:ctrlPr>
                        </m:fPr>
                        <m:num>
                          <m:r>
                            <a:rPr lang="en-CA" altLang="en-US" sz="1600" b="0" i="1" smtClean="0">
                              <a:latin typeface="Cambria Math" panose="02040503050406030204" pitchFamily="18" charset="0"/>
                            </a:rPr>
                            <m:t>𝐼</m:t>
                          </m:r>
                        </m:num>
                        <m:den>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𝑌</m:t>
                              </m:r>
                            </m:sub>
                          </m:sSub>
                        </m:den>
                      </m:f>
                    </m:oMath>
                  </m:oMathPara>
                </a14:m>
                <a:endParaRPr lang="en-CA" sz="1600" dirty="0"/>
              </a:p>
            </p:txBody>
          </p:sp>
        </mc:Choice>
        <mc:Fallback xmlns="">
          <p:sp>
            <p:nvSpPr>
              <p:cNvPr id="76" name="TextBox 75">
                <a:extLst>
                  <a:ext uri="{FF2B5EF4-FFF2-40B4-BE49-F238E27FC236}">
                    <a16:creationId xmlns:a16="http://schemas.microsoft.com/office/drawing/2014/main" id="{57E4FE9F-7506-49FF-9D2A-562E9174279D}"/>
                  </a:ext>
                </a:extLst>
              </p:cNvPr>
              <p:cNvSpPr txBox="1">
                <a:spLocks noRot="1" noChangeAspect="1" noMove="1" noResize="1" noEditPoints="1" noAdjustHandles="1" noChangeArrowheads="1" noChangeShapeType="1" noTextEdit="1"/>
              </p:cNvSpPr>
              <p:nvPr/>
            </p:nvSpPr>
            <p:spPr>
              <a:xfrm>
                <a:off x="655802" y="2556811"/>
                <a:ext cx="691881" cy="338554"/>
              </a:xfrm>
              <a:prstGeom prst="rect">
                <a:avLst/>
              </a:prstGeom>
              <a:blipFill>
                <a:blip r:embed="rId15"/>
                <a:stretch>
                  <a:fillRect l="-19469" t="-101786" r="-40708" b="-162500"/>
                </a:stretch>
              </a:blipFill>
            </p:spPr>
            <p:txBody>
              <a:bodyPr/>
              <a:lstStyle/>
              <a:p>
                <a:r>
                  <a:rPr lang="en-CA">
                    <a:noFill/>
                  </a:rPr>
                  <a:t> </a:t>
                </a:r>
              </a:p>
            </p:txBody>
          </p:sp>
        </mc:Fallback>
      </mc:AlternateContent>
      <p:cxnSp>
        <p:nvCxnSpPr>
          <p:cNvPr id="55" name="Straight Connector 54">
            <a:extLst>
              <a:ext uri="{FF2B5EF4-FFF2-40B4-BE49-F238E27FC236}">
                <a16:creationId xmlns:a16="http://schemas.microsoft.com/office/drawing/2014/main" id="{440AAFEA-A604-4287-881F-BD2584B67070}"/>
              </a:ext>
            </a:extLst>
          </p:cNvPr>
          <p:cNvCxnSpPr/>
          <p:nvPr/>
        </p:nvCxnSpPr>
        <p:spPr>
          <a:xfrm>
            <a:off x="7646818" y="2941899"/>
            <a:ext cx="1933575" cy="2192349"/>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00FE27AD-C021-46A4-848D-BEC21668458C}"/>
              </a:ext>
            </a:extLst>
          </p:cNvPr>
          <p:cNvCxnSpPr>
            <a:cxnSpLocks/>
          </p:cNvCxnSpPr>
          <p:nvPr/>
        </p:nvCxnSpPr>
        <p:spPr>
          <a:xfrm>
            <a:off x="7749595" y="3490007"/>
            <a:ext cx="9625" cy="2200292"/>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3268193-64C3-4F4E-AB9B-4C5C8DE189A6}"/>
              </a:ext>
            </a:extLst>
          </p:cNvPr>
          <p:cNvCxnSpPr/>
          <p:nvPr/>
        </p:nvCxnSpPr>
        <p:spPr>
          <a:xfrm>
            <a:off x="7356838" y="3031591"/>
            <a:ext cx="1933575" cy="219234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8" name="TextBox 77">
                <a:extLst>
                  <a:ext uri="{FF2B5EF4-FFF2-40B4-BE49-F238E27FC236}">
                    <a16:creationId xmlns:a16="http://schemas.microsoft.com/office/drawing/2014/main" id="{6EAA4C77-4B34-4BB5-A23B-CD552F495420}"/>
                  </a:ext>
                </a:extLst>
              </p:cNvPr>
              <p:cNvSpPr txBox="1"/>
              <p:nvPr/>
            </p:nvSpPr>
            <p:spPr>
              <a:xfrm>
                <a:off x="9149625" y="5167657"/>
                <a:ext cx="1104149" cy="338554"/>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CA" altLang="en-US" sz="1600" i="1" smtClean="0">
                              <a:latin typeface="Cambria Math" panose="02040503050406030204" pitchFamily="18" charset="0"/>
                            </a:rPr>
                          </m:ctrlPr>
                        </m:sSubPr>
                        <m:e>
                          <m:r>
                            <a:rPr lang="en-CA" altLang="en-US" sz="1600" b="0" i="1" smtClean="0">
                              <a:latin typeface="Cambria Math" panose="02040503050406030204" pitchFamily="18" charset="0"/>
                            </a:rPr>
                            <m:t>𝐷</m:t>
                          </m:r>
                        </m:e>
                        <m:sub>
                          <m:r>
                            <a:rPr lang="en-CA" altLang="en-US" sz="1600" b="0" i="1" smtClean="0">
                              <a:latin typeface="Cambria Math" panose="02040503050406030204" pitchFamily="18" charset="0"/>
                            </a:rPr>
                            <m:t>𝑋</m:t>
                          </m:r>
                        </m:sub>
                      </m:sSub>
                    </m:oMath>
                  </m:oMathPara>
                </a14:m>
                <a:endParaRPr lang="en-CA" sz="1600" dirty="0"/>
              </a:p>
            </p:txBody>
          </p:sp>
        </mc:Choice>
        <mc:Fallback xmlns="">
          <p:sp>
            <p:nvSpPr>
              <p:cNvPr id="78" name="TextBox 77">
                <a:extLst>
                  <a:ext uri="{FF2B5EF4-FFF2-40B4-BE49-F238E27FC236}">
                    <a16:creationId xmlns:a16="http://schemas.microsoft.com/office/drawing/2014/main" id="{6EAA4C77-4B34-4BB5-A23B-CD552F495420}"/>
                  </a:ext>
                </a:extLst>
              </p:cNvPr>
              <p:cNvSpPr txBox="1">
                <a:spLocks noRot="1" noChangeAspect="1" noMove="1" noResize="1" noEditPoints="1" noAdjustHandles="1" noChangeArrowheads="1" noChangeShapeType="1" noTextEdit="1"/>
              </p:cNvSpPr>
              <p:nvPr/>
            </p:nvSpPr>
            <p:spPr>
              <a:xfrm>
                <a:off x="9149625" y="5167657"/>
                <a:ext cx="1104149" cy="338554"/>
              </a:xfrm>
              <a:prstGeom prst="rect">
                <a:avLst/>
              </a:prstGeom>
              <a:blipFill>
                <a:blip r:embed="rId16"/>
                <a:stretch>
                  <a:fillRect/>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D5348534-ADF0-4F93-BA0D-9A9B0FB7BD11}"/>
                  </a:ext>
                </a:extLst>
              </p:cNvPr>
              <p:cNvSpPr txBox="1"/>
              <p:nvPr/>
            </p:nvSpPr>
            <p:spPr>
              <a:xfrm>
                <a:off x="7575312" y="5656236"/>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𝑋</m:t>
                          </m:r>
                        </m:e>
                        <m:sub>
                          <m:r>
                            <a:rPr lang="en-CA" sz="1600" b="0" i="1" smtClean="0">
                              <a:latin typeface="Cambria Math" panose="02040503050406030204" pitchFamily="18" charset="0"/>
                            </a:rPr>
                            <m:t>𝐴</m:t>
                          </m:r>
                        </m:sub>
                      </m:sSub>
                    </m:oMath>
                  </m:oMathPara>
                </a14:m>
                <a:endParaRPr lang="en-CA" sz="1600" dirty="0"/>
              </a:p>
            </p:txBody>
          </p:sp>
        </mc:Choice>
        <mc:Fallback xmlns="">
          <p:sp>
            <p:nvSpPr>
              <p:cNvPr id="80" name="TextBox 79">
                <a:extLst>
                  <a:ext uri="{FF2B5EF4-FFF2-40B4-BE49-F238E27FC236}">
                    <a16:creationId xmlns:a16="http://schemas.microsoft.com/office/drawing/2014/main" id="{D5348534-ADF0-4F93-BA0D-9A9B0FB7BD11}"/>
                  </a:ext>
                </a:extLst>
              </p:cNvPr>
              <p:cNvSpPr txBox="1">
                <a:spLocks noRot="1" noChangeAspect="1" noMove="1" noResize="1" noEditPoints="1" noAdjustHandles="1" noChangeArrowheads="1" noChangeShapeType="1" noTextEdit="1"/>
              </p:cNvSpPr>
              <p:nvPr/>
            </p:nvSpPr>
            <p:spPr>
              <a:xfrm>
                <a:off x="7575312" y="5656236"/>
                <a:ext cx="289560" cy="338554"/>
              </a:xfrm>
              <a:prstGeom prst="rect">
                <a:avLst/>
              </a:prstGeom>
              <a:blipFill>
                <a:blip r:embed="rId17"/>
                <a:stretch>
                  <a:fillRect r="-2127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D68ABE72-FF4C-4F2C-8DE6-B452012988E8}"/>
                  </a:ext>
                </a:extLst>
              </p:cNvPr>
              <p:cNvSpPr txBox="1"/>
              <p:nvPr/>
            </p:nvSpPr>
            <p:spPr>
              <a:xfrm>
                <a:off x="7975249" y="5664899"/>
                <a:ext cx="289560"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𝑋</m:t>
                          </m:r>
                        </m:e>
                        <m:sub>
                          <m:r>
                            <a:rPr lang="en-CA" sz="1600" b="0" i="1" smtClean="0">
                              <a:latin typeface="Cambria Math" panose="02040503050406030204" pitchFamily="18" charset="0"/>
                            </a:rPr>
                            <m:t>𝐵</m:t>
                          </m:r>
                        </m:sub>
                      </m:sSub>
                    </m:oMath>
                  </m:oMathPara>
                </a14:m>
                <a:endParaRPr lang="en-CA" sz="1600" dirty="0"/>
              </a:p>
            </p:txBody>
          </p:sp>
        </mc:Choice>
        <mc:Fallback xmlns="">
          <p:sp>
            <p:nvSpPr>
              <p:cNvPr id="81" name="TextBox 80">
                <a:extLst>
                  <a:ext uri="{FF2B5EF4-FFF2-40B4-BE49-F238E27FC236}">
                    <a16:creationId xmlns:a16="http://schemas.microsoft.com/office/drawing/2014/main" id="{D68ABE72-FF4C-4F2C-8DE6-B452012988E8}"/>
                  </a:ext>
                </a:extLst>
              </p:cNvPr>
              <p:cNvSpPr txBox="1">
                <a:spLocks noRot="1" noChangeAspect="1" noMove="1" noResize="1" noEditPoints="1" noAdjustHandles="1" noChangeArrowheads="1" noChangeShapeType="1" noTextEdit="1"/>
              </p:cNvSpPr>
              <p:nvPr/>
            </p:nvSpPr>
            <p:spPr>
              <a:xfrm>
                <a:off x="7975249" y="5664899"/>
                <a:ext cx="289560" cy="338554"/>
              </a:xfrm>
              <a:prstGeom prst="rect">
                <a:avLst/>
              </a:prstGeom>
              <a:blipFill>
                <a:blip r:embed="rId18"/>
                <a:stretch>
                  <a:fillRect r="-2291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3" name="TextBox 82">
                <a:extLst>
                  <a:ext uri="{FF2B5EF4-FFF2-40B4-BE49-F238E27FC236}">
                    <a16:creationId xmlns:a16="http://schemas.microsoft.com/office/drawing/2014/main" id="{B5D0A277-D83E-4CE0-AC66-6538A6D9DD41}"/>
                  </a:ext>
                </a:extLst>
              </p:cNvPr>
              <p:cNvSpPr txBox="1"/>
              <p:nvPr/>
            </p:nvSpPr>
            <p:spPr>
              <a:xfrm>
                <a:off x="6696038" y="2657497"/>
                <a:ext cx="451425"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altLang="en-US" sz="1600" b="0" i="1" smtClean="0">
                              <a:latin typeface="Cambria Math" panose="02040503050406030204" pitchFamily="18" charset="0"/>
                            </a:rPr>
                          </m:ctrlPr>
                        </m:sSub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Sub>
                    </m:oMath>
                  </m:oMathPara>
                </a14:m>
                <a:endParaRPr lang="en-CA" sz="1600" dirty="0"/>
              </a:p>
            </p:txBody>
          </p:sp>
        </mc:Choice>
        <mc:Fallback xmlns="">
          <p:sp>
            <p:nvSpPr>
              <p:cNvPr id="83" name="TextBox 82">
                <a:extLst>
                  <a:ext uri="{FF2B5EF4-FFF2-40B4-BE49-F238E27FC236}">
                    <a16:creationId xmlns:a16="http://schemas.microsoft.com/office/drawing/2014/main" id="{B5D0A277-D83E-4CE0-AC66-6538A6D9DD41}"/>
                  </a:ext>
                </a:extLst>
              </p:cNvPr>
              <p:cNvSpPr txBox="1">
                <a:spLocks noRot="1" noChangeAspect="1" noMove="1" noResize="1" noEditPoints="1" noAdjustHandles="1" noChangeArrowheads="1" noChangeShapeType="1" noTextEdit="1"/>
              </p:cNvSpPr>
              <p:nvPr/>
            </p:nvSpPr>
            <p:spPr>
              <a:xfrm>
                <a:off x="6696038" y="2657497"/>
                <a:ext cx="451425" cy="338554"/>
              </a:xfrm>
              <a:prstGeom prst="rect">
                <a:avLst/>
              </a:prstGeom>
              <a:blipFill>
                <a:blip r:embed="rId19"/>
                <a:stretch>
                  <a:fillRect b="-3636"/>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94141C51-228B-440C-A051-1CB420C231B1}"/>
                  </a:ext>
                </a:extLst>
              </p:cNvPr>
              <p:cNvSpPr txBox="1"/>
              <p:nvPr/>
            </p:nvSpPr>
            <p:spPr>
              <a:xfrm>
                <a:off x="6660863" y="3288890"/>
                <a:ext cx="451425" cy="34342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CA" altLang="en-US" sz="1600" b="0" i="1" smtClean="0">
                              <a:latin typeface="Cambria Math" panose="02040503050406030204" pitchFamily="18" charset="0"/>
                            </a:rPr>
                          </m:ctrlPr>
                        </m:sSubSupPr>
                        <m:e>
                          <m:r>
                            <a:rPr lang="en-CA" altLang="en-US" sz="1600" b="0" i="1" smtClean="0">
                              <a:latin typeface="Cambria Math" panose="02040503050406030204" pitchFamily="18" charset="0"/>
                            </a:rPr>
                            <m:t>𝑝</m:t>
                          </m:r>
                        </m:e>
                        <m:sub>
                          <m:r>
                            <a:rPr lang="en-CA" altLang="en-US" sz="1600" b="0" i="1" smtClean="0">
                              <a:latin typeface="Cambria Math" panose="02040503050406030204" pitchFamily="18" charset="0"/>
                            </a:rPr>
                            <m:t>𝑋</m:t>
                          </m:r>
                        </m:sub>
                        <m:sup>
                          <m:r>
                            <a:rPr lang="en-CA" altLang="en-US" sz="1600" b="0" i="1" smtClean="0">
                              <a:latin typeface="Cambria Math" panose="02040503050406030204" pitchFamily="18" charset="0"/>
                            </a:rPr>
                            <m:t>𝐴</m:t>
                          </m:r>
                        </m:sup>
                      </m:sSubSup>
                    </m:oMath>
                  </m:oMathPara>
                </a14:m>
                <a:endParaRPr lang="en-CA" sz="1600" dirty="0"/>
              </a:p>
            </p:txBody>
          </p:sp>
        </mc:Choice>
        <mc:Fallback xmlns="">
          <p:sp>
            <p:nvSpPr>
              <p:cNvPr id="84" name="TextBox 83">
                <a:extLst>
                  <a:ext uri="{FF2B5EF4-FFF2-40B4-BE49-F238E27FC236}">
                    <a16:creationId xmlns:a16="http://schemas.microsoft.com/office/drawing/2014/main" id="{94141C51-228B-440C-A051-1CB420C231B1}"/>
                  </a:ext>
                </a:extLst>
              </p:cNvPr>
              <p:cNvSpPr txBox="1">
                <a:spLocks noRot="1" noChangeAspect="1" noMove="1" noResize="1" noEditPoints="1" noAdjustHandles="1" noChangeArrowheads="1" noChangeShapeType="1" noTextEdit="1"/>
              </p:cNvSpPr>
              <p:nvPr/>
            </p:nvSpPr>
            <p:spPr>
              <a:xfrm>
                <a:off x="6660863" y="3288890"/>
                <a:ext cx="451425" cy="343427"/>
              </a:xfrm>
              <a:prstGeom prst="rect">
                <a:avLst/>
              </a:prstGeom>
              <a:blipFill>
                <a:blip r:embed="rId20"/>
                <a:stretch>
                  <a:fillRect b="-3571"/>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88" name="TextBox 87">
                <a:extLst>
                  <a:ext uri="{FF2B5EF4-FFF2-40B4-BE49-F238E27FC236}">
                    <a16:creationId xmlns:a16="http://schemas.microsoft.com/office/drawing/2014/main" id="{9D6C7D5C-B6D6-4B56-A730-E38ADDF0EDED}"/>
                  </a:ext>
                </a:extLst>
              </p:cNvPr>
              <p:cNvSpPr txBox="1"/>
              <p:nvPr/>
            </p:nvSpPr>
            <p:spPr>
              <a:xfrm>
                <a:off x="5813558" y="5348808"/>
                <a:ext cx="289560" cy="3452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e>
                        <m:sub>
                          <m:r>
                            <a:rPr lang="en-CA" sz="1600" b="0" i="1" smtClean="0">
                              <a:latin typeface="Cambria Math" panose="02040503050406030204" pitchFamily="18" charset="0"/>
                            </a:rPr>
                            <m:t>1</m:t>
                          </m:r>
                        </m:sub>
                      </m:sSub>
                    </m:oMath>
                  </m:oMathPara>
                </a14:m>
                <a:endParaRPr lang="en-CA" sz="1600" dirty="0"/>
              </a:p>
            </p:txBody>
          </p:sp>
        </mc:Choice>
        <mc:Fallback xmlns="">
          <p:sp>
            <p:nvSpPr>
              <p:cNvPr id="88" name="TextBox 87">
                <a:extLst>
                  <a:ext uri="{FF2B5EF4-FFF2-40B4-BE49-F238E27FC236}">
                    <a16:creationId xmlns:a16="http://schemas.microsoft.com/office/drawing/2014/main" id="{9D6C7D5C-B6D6-4B56-A730-E38ADDF0EDED}"/>
                  </a:ext>
                </a:extLst>
              </p:cNvPr>
              <p:cNvSpPr txBox="1">
                <a:spLocks noRot="1" noChangeAspect="1" noMove="1" noResize="1" noEditPoints="1" noAdjustHandles="1" noChangeArrowheads="1" noChangeShapeType="1" noTextEdit="1"/>
              </p:cNvSpPr>
              <p:nvPr/>
            </p:nvSpPr>
            <p:spPr>
              <a:xfrm>
                <a:off x="5813558" y="5348808"/>
                <a:ext cx="289560" cy="345223"/>
              </a:xfrm>
              <a:prstGeom prst="rect">
                <a:avLst/>
              </a:prstGeom>
              <a:blipFill>
                <a:blip r:embed="rId21"/>
                <a:stretch>
                  <a:fillRect r="-21277"/>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0" name="TextBox 89">
                <a:extLst>
                  <a:ext uri="{FF2B5EF4-FFF2-40B4-BE49-F238E27FC236}">
                    <a16:creationId xmlns:a16="http://schemas.microsoft.com/office/drawing/2014/main" id="{9B005459-5667-4095-B51B-9326E7631E19}"/>
                  </a:ext>
                </a:extLst>
              </p:cNvPr>
              <p:cNvSpPr txBox="1"/>
              <p:nvPr/>
            </p:nvSpPr>
            <p:spPr>
              <a:xfrm>
                <a:off x="5817673" y="5093481"/>
                <a:ext cx="289560" cy="3452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acc>
                            <m:accPr>
                              <m:chr m:val="̂"/>
                              <m:ctrlPr>
                                <a:rPr lang="en-CA" sz="1600" b="0" i="1" smtClean="0">
                                  <a:latin typeface="Cambria Math" panose="02040503050406030204" pitchFamily="18" charset="0"/>
                                </a:rPr>
                              </m:ctrlPr>
                            </m:accPr>
                            <m:e>
                              <m:r>
                                <a:rPr lang="en-CA" sz="1600" b="0" i="1" smtClean="0">
                                  <a:latin typeface="Cambria Math" panose="02040503050406030204" pitchFamily="18" charset="0"/>
                                </a:rPr>
                                <m:t>𝑈</m:t>
                              </m:r>
                            </m:e>
                          </m:acc>
                        </m:e>
                        <m:sub>
                          <m:r>
                            <a:rPr lang="en-CA" sz="1600" b="0" i="1" smtClean="0">
                              <a:latin typeface="Cambria Math" panose="02040503050406030204" pitchFamily="18" charset="0"/>
                            </a:rPr>
                            <m:t>2</m:t>
                          </m:r>
                        </m:sub>
                      </m:sSub>
                    </m:oMath>
                  </m:oMathPara>
                </a14:m>
                <a:endParaRPr lang="en-CA" sz="1600" dirty="0"/>
              </a:p>
            </p:txBody>
          </p:sp>
        </mc:Choice>
        <mc:Fallback xmlns="">
          <p:sp>
            <p:nvSpPr>
              <p:cNvPr id="90" name="TextBox 89">
                <a:extLst>
                  <a:ext uri="{FF2B5EF4-FFF2-40B4-BE49-F238E27FC236}">
                    <a16:creationId xmlns:a16="http://schemas.microsoft.com/office/drawing/2014/main" id="{9B005459-5667-4095-B51B-9326E7631E19}"/>
                  </a:ext>
                </a:extLst>
              </p:cNvPr>
              <p:cNvSpPr txBox="1">
                <a:spLocks noRot="1" noChangeAspect="1" noMove="1" noResize="1" noEditPoints="1" noAdjustHandles="1" noChangeArrowheads="1" noChangeShapeType="1" noTextEdit="1"/>
              </p:cNvSpPr>
              <p:nvPr/>
            </p:nvSpPr>
            <p:spPr>
              <a:xfrm>
                <a:off x="5817673" y="5093481"/>
                <a:ext cx="289560" cy="345223"/>
              </a:xfrm>
              <a:prstGeom prst="rect">
                <a:avLst/>
              </a:prstGeom>
              <a:blipFill>
                <a:blip r:embed="rId22"/>
                <a:stretch>
                  <a:fillRect r="-20833"/>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1" name="TextBox 90">
                <a:extLst>
                  <a:ext uri="{FF2B5EF4-FFF2-40B4-BE49-F238E27FC236}">
                    <a16:creationId xmlns:a16="http://schemas.microsoft.com/office/drawing/2014/main" id="{9DE7AFAC-5F26-4E57-ADE4-491E5064D47F}"/>
                  </a:ext>
                </a:extLst>
              </p:cNvPr>
              <p:cNvSpPr txBox="1"/>
              <p:nvPr/>
            </p:nvSpPr>
            <p:spPr>
              <a:xfrm>
                <a:off x="5402215" y="4727626"/>
                <a:ext cx="289560" cy="34522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CA" sz="1600" b="0" i="1" smtClean="0">
                              <a:latin typeface="Cambria Math" panose="02040503050406030204" pitchFamily="18" charset="0"/>
                            </a:rPr>
                          </m:ctrlPr>
                        </m:sSubPr>
                        <m:e>
                          <m:r>
                            <a:rPr lang="en-CA" sz="1600" b="0" i="1" smtClean="0">
                              <a:latin typeface="Cambria Math" panose="02040503050406030204" pitchFamily="18" charset="0"/>
                            </a:rPr>
                            <m:t>𝑈</m:t>
                          </m:r>
                        </m:e>
                        <m:sub>
                          <m:r>
                            <a:rPr lang="en-CA" sz="1600" b="0" i="1" smtClean="0">
                              <a:latin typeface="Cambria Math" panose="02040503050406030204" pitchFamily="18" charset="0"/>
                            </a:rPr>
                            <m:t>1</m:t>
                          </m:r>
                        </m:sub>
                      </m:sSub>
                    </m:oMath>
                  </m:oMathPara>
                </a14:m>
                <a:endParaRPr lang="en-CA" sz="1600" dirty="0"/>
              </a:p>
            </p:txBody>
          </p:sp>
        </mc:Choice>
        <mc:Fallback xmlns="">
          <p:sp>
            <p:nvSpPr>
              <p:cNvPr id="91" name="TextBox 90">
                <a:extLst>
                  <a:ext uri="{FF2B5EF4-FFF2-40B4-BE49-F238E27FC236}">
                    <a16:creationId xmlns:a16="http://schemas.microsoft.com/office/drawing/2014/main" id="{9DE7AFAC-5F26-4E57-ADE4-491E5064D47F}"/>
                  </a:ext>
                </a:extLst>
              </p:cNvPr>
              <p:cNvSpPr txBox="1">
                <a:spLocks noRot="1" noChangeAspect="1" noMove="1" noResize="1" noEditPoints="1" noAdjustHandles="1" noChangeArrowheads="1" noChangeShapeType="1" noTextEdit="1"/>
              </p:cNvSpPr>
              <p:nvPr/>
            </p:nvSpPr>
            <p:spPr>
              <a:xfrm>
                <a:off x="5402215" y="4727626"/>
                <a:ext cx="289560" cy="345223"/>
              </a:xfrm>
              <a:prstGeom prst="rect">
                <a:avLst/>
              </a:prstGeom>
              <a:blipFill>
                <a:blip r:embed="rId23"/>
                <a:stretch>
                  <a:fillRect r="-18750"/>
                </a:stretch>
              </a:blipFill>
            </p:spPr>
            <p:txBody>
              <a:bodyPr/>
              <a:lstStyle/>
              <a:p>
                <a:r>
                  <a:rPr lang="en-CA">
                    <a:noFill/>
                  </a:rPr>
                  <a:t> </a:t>
                </a:r>
              </a:p>
            </p:txBody>
          </p:sp>
        </mc:Fallback>
      </mc:AlternateContent>
      <mc:AlternateContent xmlns:mc="http://schemas.openxmlformats.org/markup-compatibility/2006" xmlns:a14="http://schemas.microsoft.com/office/drawing/2010/main">
        <mc:Choice Requires="a14">
          <p:sp>
            <p:nvSpPr>
              <p:cNvPr id="92" name="Rectangle 7">
                <a:extLst>
                  <a:ext uri="{FF2B5EF4-FFF2-40B4-BE49-F238E27FC236}">
                    <a16:creationId xmlns:a16="http://schemas.microsoft.com/office/drawing/2014/main" id="{02C2BE4A-4027-46DB-81BD-65BB962949EB}"/>
                  </a:ext>
                </a:extLst>
              </p:cNvPr>
              <p:cNvSpPr txBox="1">
                <a:spLocks noChangeArrowheads="1"/>
              </p:cNvSpPr>
              <p:nvPr/>
            </p:nvSpPr>
            <p:spPr>
              <a:xfrm>
                <a:off x="2598062" y="1617768"/>
                <a:ext cx="8736489" cy="1130740"/>
              </a:xfrm>
              <a:custGeom>
                <a:avLst/>
                <a:gdLst>
                  <a:gd name="connsiteX0" fmla="*/ 0 w 8736489"/>
                  <a:gd name="connsiteY0" fmla="*/ 0 h 1130740"/>
                  <a:gd name="connsiteX1" fmla="*/ 495068 w 8736489"/>
                  <a:gd name="connsiteY1" fmla="*/ 0 h 1130740"/>
                  <a:gd name="connsiteX2" fmla="*/ 990135 w 8736489"/>
                  <a:gd name="connsiteY2" fmla="*/ 0 h 1130740"/>
                  <a:gd name="connsiteX3" fmla="*/ 1572568 w 8736489"/>
                  <a:gd name="connsiteY3" fmla="*/ 0 h 1130740"/>
                  <a:gd name="connsiteX4" fmla="*/ 2242366 w 8736489"/>
                  <a:gd name="connsiteY4" fmla="*/ 0 h 1130740"/>
                  <a:gd name="connsiteX5" fmla="*/ 2650068 w 8736489"/>
                  <a:gd name="connsiteY5" fmla="*/ 0 h 1130740"/>
                  <a:gd name="connsiteX6" fmla="*/ 3057771 w 8736489"/>
                  <a:gd name="connsiteY6" fmla="*/ 0 h 1130740"/>
                  <a:gd name="connsiteX7" fmla="*/ 3814934 w 8736489"/>
                  <a:gd name="connsiteY7" fmla="*/ 0 h 1130740"/>
                  <a:gd name="connsiteX8" fmla="*/ 4397366 w 8736489"/>
                  <a:gd name="connsiteY8" fmla="*/ 0 h 1130740"/>
                  <a:gd name="connsiteX9" fmla="*/ 4717704 w 8736489"/>
                  <a:gd name="connsiteY9" fmla="*/ 0 h 1130740"/>
                  <a:gd name="connsiteX10" fmla="*/ 5474866 w 8736489"/>
                  <a:gd name="connsiteY10" fmla="*/ 0 h 1130740"/>
                  <a:gd name="connsiteX11" fmla="*/ 5795204 w 8736489"/>
                  <a:gd name="connsiteY11" fmla="*/ 0 h 1130740"/>
                  <a:gd name="connsiteX12" fmla="*/ 6202907 w 8736489"/>
                  <a:gd name="connsiteY12" fmla="*/ 0 h 1130740"/>
                  <a:gd name="connsiteX13" fmla="*/ 6960070 w 8736489"/>
                  <a:gd name="connsiteY13" fmla="*/ 0 h 1130740"/>
                  <a:gd name="connsiteX14" fmla="*/ 7455137 w 8736489"/>
                  <a:gd name="connsiteY14" fmla="*/ 0 h 1130740"/>
                  <a:gd name="connsiteX15" fmla="*/ 8037570 w 8736489"/>
                  <a:gd name="connsiteY15" fmla="*/ 0 h 1130740"/>
                  <a:gd name="connsiteX16" fmla="*/ 8736489 w 8736489"/>
                  <a:gd name="connsiteY16" fmla="*/ 0 h 1130740"/>
                  <a:gd name="connsiteX17" fmla="*/ 8736489 w 8736489"/>
                  <a:gd name="connsiteY17" fmla="*/ 576677 h 1130740"/>
                  <a:gd name="connsiteX18" fmla="*/ 8736489 w 8736489"/>
                  <a:gd name="connsiteY18" fmla="*/ 1130740 h 1130740"/>
                  <a:gd name="connsiteX19" fmla="*/ 8154056 w 8736489"/>
                  <a:gd name="connsiteY19" fmla="*/ 1130740 h 1130740"/>
                  <a:gd name="connsiteX20" fmla="*/ 7833718 w 8736489"/>
                  <a:gd name="connsiteY20" fmla="*/ 1130740 h 1130740"/>
                  <a:gd name="connsiteX21" fmla="*/ 7338651 w 8736489"/>
                  <a:gd name="connsiteY21" fmla="*/ 1130740 h 1130740"/>
                  <a:gd name="connsiteX22" fmla="*/ 6756218 w 8736489"/>
                  <a:gd name="connsiteY22" fmla="*/ 1130740 h 1130740"/>
                  <a:gd name="connsiteX23" fmla="*/ 6261150 w 8736489"/>
                  <a:gd name="connsiteY23" fmla="*/ 1130740 h 1130740"/>
                  <a:gd name="connsiteX24" fmla="*/ 5766083 w 8736489"/>
                  <a:gd name="connsiteY24" fmla="*/ 1130740 h 1130740"/>
                  <a:gd name="connsiteX25" fmla="*/ 5008920 w 8736489"/>
                  <a:gd name="connsiteY25" fmla="*/ 1130740 h 1130740"/>
                  <a:gd name="connsiteX26" fmla="*/ 4513853 w 8736489"/>
                  <a:gd name="connsiteY26" fmla="*/ 1130740 h 1130740"/>
                  <a:gd name="connsiteX27" fmla="*/ 3756690 w 8736489"/>
                  <a:gd name="connsiteY27" fmla="*/ 1130740 h 1130740"/>
                  <a:gd name="connsiteX28" fmla="*/ 3261623 w 8736489"/>
                  <a:gd name="connsiteY28" fmla="*/ 1130740 h 1130740"/>
                  <a:gd name="connsiteX29" fmla="*/ 2504460 w 8736489"/>
                  <a:gd name="connsiteY29" fmla="*/ 1130740 h 1130740"/>
                  <a:gd name="connsiteX30" fmla="*/ 2184122 w 8736489"/>
                  <a:gd name="connsiteY30" fmla="*/ 1130740 h 1130740"/>
                  <a:gd name="connsiteX31" fmla="*/ 1426960 w 8736489"/>
                  <a:gd name="connsiteY31" fmla="*/ 1130740 h 1130740"/>
                  <a:gd name="connsiteX32" fmla="*/ 669797 w 8736489"/>
                  <a:gd name="connsiteY32" fmla="*/ 1130740 h 1130740"/>
                  <a:gd name="connsiteX33" fmla="*/ 0 w 8736489"/>
                  <a:gd name="connsiteY33" fmla="*/ 1130740 h 1130740"/>
                  <a:gd name="connsiteX34" fmla="*/ 0 w 8736489"/>
                  <a:gd name="connsiteY34" fmla="*/ 542755 h 1130740"/>
                  <a:gd name="connsiteX35" fmla="*/ 0 w 8736489"/>
                  <a:gd name="connsiteY35" fmla="*/ 0 h 113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736489" h="1130740" fill="none" extrusionOk="0">
                    <a:moveTo>
                      <a:pt x="0" y="0"/>
                    </a:moveTo>
                    <a:cubicBezTo>
                      <a:pt x="180553" y="-42698"/>
                      <a:pt x="277173" y="2150"/>
                      <a:pt x="495068" y="0"/>
                    </a:cubicBezTo>
                    <a:cubicBezTo>
                      <a:pt x="712963" y="-2150"/>
                      <a:pt x="837356" y="56688"/>
                      <a:pt x="990135" y="0"/>
                    </a:cubicBezTo>
                    <a:cubicBezTo>
                      <a:pt x="1142914" y="-56688"/>
                      <a:pt x="1319988" y="54336"/>
                      <a:pt x="1572568" y="0"/>
                    </a:cubicBezTo>
                    <a:cubicBezTo>
                      <a:pt x="1825148" y="-54336"/>
                      <a:pt x="1940619" y="39557"/>
                      <a:pt x="2242366" y="0"/>
                    </a:cubicBezTo>
                    <a:cubicBezTo>
                      <a:pt x="2544113" y="-39557"/>
                      <a:pt x="2566705" y="15593"/>
                      <a:pt x="2650068" y="0"/>
                    </a:cubicBezTo>
                    <a:cubicBezTo>
                      <a:pt x="2733431" y="-15593"/>
                      <a:pt x="2857681" y="13056"/>
                      <a:pt x="3057771" y="0"/>
                    </a:cubicBezTo>
                    <a:cubicBezTo>
                      <a:pt x="3257861" y="-13056"/>
                      <a:pt x="3611648" y="85421"/>
                      <a:pt x="3814934" y="0"/>
                    </a:cubicBezTo>
                    <a:cubicBezTo>
                      <a:pt x="4018220" y="-85421"/>
                      <a:pt x="4148154" y="51053"/>
                      <a:pt x="4397366" y="0"/>
                    </a:cubicBezTo>
                    <a:cubicBezTo>
                      <a:pt x="4646578" y="-51053"/>
                      <a:pt x="4636321" y="12463"/>
                      <a:pt x="4717704" y="0"/>
                    </a:cubicBezTo>
                    <a:cubicBezTo>
                      <a:pt x="4799087" y="-12463"/>
                      <a:pt x="5191267" y="47950"/>
                      <a:pt x="5474866" y="0"/>
                    </a:cubicBezTo>
                    <a:cubicBezTo>
                      <a:pt x="5758465" y="-47950"/>
                      <a:pt x="5722199" y="27333"/>
                      <a:pt x="5795204" y="0"/>
                    </a:cubicBezTo>
                    <a:cubicBezTo>
                      <a:pt x="5868209" y="-27333"/>
                      <a:pt x="6069615" y="3761"/>
                      <a:pt x="6202907" y="0"/>
                    </a:cubicBezTo>
                    <a:cubicBezTo>
                      <a:pt x="6336199" y="-3761"/>
                      <a:pt x="6785239" y="7982"/>
                      <a:pt x="6960070" y="0"/>
                    </a:cubicBezTo>
                    <a:cubicBezTo>
                      <a:pt x="7134901" y="-7982"/>
                      <a:pt x="7231997" y="42396"/>
                      <a:pt x="7455137" y="0"/>
                    </a:cubicBezTo>
                    <a:cubicBezTo>
                      <a:pt x="7678277" y="-42396"/>
                      <a:pt x="7913510" y="45929"/>
                      <a:pt x="8037570" y="0"/>
                    </a:cubicBezTo>
                    <a:cubicBezTo>
                      <a:pt x="8161630" y="-45929"/>
                      <a:pt x="8422148" y="14580"/>
                      <a:pt x="8736489" y="0"/>
                    </a:cubicBezTo>
                    <a:cubicBezTo>
                      <a:pt x="8783465" y="210999"/>
                      <a:pt x="8679050" y="337968"/>
                      <a:pt x="8736489" y="576677"/>
                    </a:cubicBezTo>
                    <a:cubicBezTo>
                      <a:pt x="8793928" y="815386"/>
                      <a:pt x="8732097" y="874531"/>
                      <a:pt x="8736489" y="1130740"/>
                    </a:cubicBezTo>
                    <a:cubicBezTo>
                      <a:pt x="8580391" y="1164660"/>
                      <a:pt x="8295066" y="1115464"/>
                      <a:pt x="8154056" y="1130740"/>
                    </a:cubicBezTo>
                    <a:cubicBezTo>
                      <a:pt x="8013046" y="1146016"/>
                      <a:pt x="7930785" y="1115204"/>
                      <a:pt x="7833718" y="1130740"/>
                    </a:cubicBezTo>
                    <a:cubicBezTo>
                      <a:pt x="7736651" y="1146276"/>
                      <a:pt x="7518030" y="1081111"/>
                      <a:pt x="7338651" y="1130740"/>
                    </a:cubicBezTo>
                    <a:cubicBezTo>
                      <a:pt x="7159272" y="1180369"/>
                      <a:pt x="6890374" y="1115882"/>
                      <a:pt x="6756218" y="1130740"/>
                    </a:cubicBezTo>
                    <a:cubicBezTo>
                      <a:pt x="6622062" y="1145598"/>
                      <a:pt x="6385688" y="1130544"/>
                      <a:pt x="6261150" y="1130740"/>
                    </a:cubicBezTo>
                    <a:cubicBezTo>
                      <a:pt x="6136612" y="1130936"/>
                      <a:pt x="5947720" y="1084901"/>
                      <a:pt x="5766083" y="1130740"/>
                    </a:cubicBezTo>
                    <a:cubicBezTo>
                      <a:pt x="5584446" y="1176579"/>
                      <a:pt x="5190013" y="1041578"/>
                      <a:pt x="5008920" y="1130740"/>
                    </a:cubicBezTo>
                    <a:cubicBezTo>
                      <a:pt x="4827827" y="1219902"/>
                      <a:pt x="4732108" y="1082339"/>
                      <a:pt x="4513853" y="1130740"/>
                    </a:cubicBezTo>
                    <a:cubicBezTo>
                      <a:pt x="4295598" y="1179141"/>
                      <a:pt x="4033416" y="1091999"/>
                      <a:pt x="3756690" y="1130740"/>
                    </a:cubicBezTo>
                    <a:cubicBezTo>
                      <a:pt x="3479964" y="1169481"/>
                      <a:pt x="3488933" y="1098623"/>
                      <a:pt x="3261623" y="1130740"/>
                    </a:cubicBezTo>
                    <a:cubicBezTo>
                      <a:pt x="3034313" y="1162857"/>
                      <a:pt x="2677158" y="1083281"/>
                      <a:pt x="2504460" y="1130740"/>
                    </a:cubicBezTo>
                    <a:cubicBezTo>
                      <a:pt x="2331762" y="1178199"/>
                      <a:pt x="2338821" y="1107606"/>
                      <a:pt x="2184122" y="1130740"/>
                    </a:cubicBezTo>
                    <a:cubicBezTo>
                      <a:pt x="2029423" y="1153874"/>
                      <a:pt x="1718235" y="1099300"/>
                      <a:pt x="1426960" y="1130740"/>
                    </a:cubicBezTo>
                    <a:cubicBezTo>
                      <a:pt x="1135685" y="1162180"/>
                      <a:pt x="823823" y="1108900"/>
                      <a:pt x="669797" y="1130740"/>
                    </a:cubicBezTo>
                    <a:cubicBezTo>
                      <a:pt x="515771" y="1152580"/>
                      <a:pt x="177613" y="1079714"/>
                      <a:pt x="0" y="1130740"/>
                    </a:cubicBezTo>
                    <a:cubicBezTo>
                      <a:pt x="-1178" y="869277"/>
                      <a:pt x="62699" y="696563"/>
                      <a:pt x="0" y="542755"/>
                    </a:cubicBezTo>
                    <a:cubicBezTo>
                      <a:pt x="-62699" y="388948"/>
                      <a:pt x="27770" y="189333"/>
                      <a:pt x="0" y="0"/>
                    </a:cubicBezTo>
                    <a:close/>
                  </a:path>
                  <a:path w="8736489" h="1130740" stroke="0" extrusionOk="0">
                    <a:moveTo>
                      <a:pt x="0" y="0"/>
                    </a:moveTo>
                    <a:cubicBezTo>
                      <a:pt x="234495" y="-64678"/>
                      <a:pt x="481300" y="38854"/>
                      <a:pt x="757162" y="0"/>
                    </a:cubicBezTo>
                    <a:cubicBezTo>
                      <a:pt x="1033024" y="-38854"/>
                      <a:pt x="1128670" y="40423"/>
                      <a:pt x="1252230" y="0"/>
                    </a:cubicBezTo>
                    <a:cubicBezTo>
                      <a:pt x="1375790" y="-40423"/>
                      <a:pt x="1445719" y="28380"/>
                      <a:pt x="1572568" y="0"/>
                    </a:cubicBezTo>
                    <a:cubicBezTo>
                      <a:pt x="1699417" y="-28380"/>
                      <a:pt x="1938915" y="27858"/>
                      <a:pt x="2155001" y="0"/>
                    </a:cubicBezTo>
                    <a:cubicBezTo>
                      <a:pt x="2371087" y="-27858"/>
                      <a:pt x="2554466" y="15811"/>
                      <a:pt x="2737433" y="0"/>
                    </a:cubicBezTo>
                    <a:cubicBezTo>
                      <a:pt x="2920400" y="-15811"/>
                      <a:pt x="3060618" y="34429"/>
                      <a:pt x="3232501" y="0"/>
                    </a:cubicBezTo>
                    <a:cubicBezTo>
                      <a:pt x="3404384" y="-34429"/>
                      <a:pt x="3676818" y="52082"/>
                      <a:pt x="3814934" y="0"/>
                    </a:cubicBezTo>
                    <a:cubicBezTo>
                      <a:pt x="3953050" y="-52082"/>
                      <a:pt x="4158938" y="70486"/>
                      <a:pt x="4484731" y="0"/>
                    </a:cubicBezTo>
                    <a:cubicBezTo>
                      <a:pt x="4810524" y="-70486"/>
                      <a:pt x="4802095" y="30472"/>
                      <a:pt x="4892434" y="0"/>
                    </a:cubicBezTo>
                    <a:cubicBezTo>
                      <a:pt x="4982773" y="-30472"/>
                      <a:pt x="5443697" y="63023"/>
                      <a:pt x="5649596" y="0"/>
                    </a:cubicBezTo>
                    <a:cubicBezTo>
                      <a:pt x="5855495" y="-63023"/>
                      <a:pt x="5868520" y="2767"/>
                      <a:pt x="6057299" y="0"/>
                    </a:cubicBezTo>
                    <a:cubicBezTo>
                      <a:pt x="6246078" y="-2767"/>
                      <a:pt x="6332290" y="20369"/>
                      <a:pt x="6465002" y="0"/>
                    </a:cubicBezTo>
                    <a:cubicBezTo>
                      <a:pt x="6597714" y="-20369"/>
                      <a:pt x="6656309" y="17373"/>
                      <a:pt x="6785340" y="0"/>
                    </a:cubicBezTo>
                    <a:cubicBezTo>
                      <a:pt x="6914371" y="-17373"/>
                      <a:pt x="7171106" y="23137"/>
                      <a:pt x="7280407" y="0"/>
                    </a:cubicBezTo>
                    <a:cubicBezTo>
                      <a:pt x="7389708" y="-23137"/>
                      <a:pt x="7605297" y="3367"/>
                      <a:pt x="7688110" y="0"/>
                    </a:cubicBezTo>
                    <a:cubicBezTo>
                      <a:pt x="7770923" y="-3367"/>
                      <a:pt x="8383380" y="58725"/>
                      <a:pt x="8736489" y="0"/>
                    </a:cubicBezTo>
                    <a:cubicBezTo>
                      <a:pt x="8739474" y="212714"/>
                      <a:pt x="8683878" y="415148"/>
                      <a:pt x="8736489" y="576677"/>
                    </a:cubicBezTo>
                    <a:cubicBezTo>
                      <a:pt x="8789100" y="738206"/>
                      <a:pt x="8732983" y="861436"/>
                      <a:pt x="8736489" y="1130740"/>
                    </a:cubicBezTo>
                    <a:cubicBezTo>
                      <a:pt x="8632310" y="1170435"/>
                      <a:pt x="8376065" y="1116881"/>
                      <a:pt x="8241421" y="1130740"/>
                    </a:cubicBezTo>
                    <a:cubicBezTo>
                      <a:pt x="8106777" y="1144599"/>
                      <a:pt x="7904006" y="1073284"/>
                      <a:pt x="7746354" y="1130740"/>
                    </a:cubicBezTo>
                    <a:cubicBezTo>
                      <a:pt x="7588702" y="1188196"/>
                      <a:pt x="7381209" y="1071933"/>
                      <a:pt x="7251286" y="1130740"/>
                    </a:cubicBezTo>
                    <a:cubicBezTo>
                      <a:pt x="7121363" y="1189547"/>
                      <a:pt x="6976909" y="1072840"/>
                      <a:pt x="6756218" y="1130740"/>
                    </a:cubicBezTo>
                    <a:cubicBezTo>
                      <a:pt x="6535527" y="1188640"/>
                      <a:pt x="6329321" y="1056697"/>
                      <a:pt x="6086421" y="1130740"/>
                    </a:cubicBezTo>
                    <a:cubicBezTo>
                      <a:pt x="5843521" y="1204783"/>
                      <a:pt x="5653027" y="1092502"/>
                      <a:pt x="5503988" y="1130740"/>
                    </a:cubicBezTo>
                    <a:cubicBezTo>
                      <a:pt x="5354949" y="1168978"/>
                      <a:pt x="5199310" y="1063598"/>
                      <a:pt x="4921555" y="1130740"/>
                    </a:cubicBezTo>
                    <a:cubicBezTo>
                      <a:pt x="4643800" y="1197882"/>
                      <a:pt x="4393635" y="1124533"/>
                      <a:pt x="4251758" y="1130740"/>
                    </a:cubicBezTo>
                    <a:cubicBezTo>
                      <a:pt x="4109881" y="1136947"/>
                      <a:pt x="3781218" y="1111461"/>
                      <a:pt x="3494596" y="1130740"/>
                    </a:cubicBezTo>
                    <a:cubicBezTo>
                      <a:pt x="3207974" y="1150019"/>
                      <a:pt x="3315975" y="1127991"/>
                      <a:pt x="3174258" y="1130740"/>
                    </a:cubicBezTo>
                    <a:cubicBezTo>
                      <a:pt x="3032541" y="1133489"/>
                      <a:pt x="2939004" y="1103205"/>
                      <a:pt x="2853920" y="1130740"/>
                    </a:cubicBezTo>
                    <a:cubicBezTo>
                      <a:pt x="2768836" y="1158275"/>
                      <a:pt x="2599327" y="1125748"/>
                      <a:pt x="2533582" y="1130740"/>
                    </a:cubicBezTo>
                    <a:cubicBezTo>
                      <a:pt x="2467837" y="1135732"/>
                      <a:pt x="2237590" y="1083861"/>
                      <a:pt x="2125879" y="1130740"/>
                    </a:cubicBezTo>
                    <a:cubicBezTo>
                      <a:pt x="2014168" y="1177619"/>
                      <a:pt x="1702687" y="1088747"/>
                      <a:pt x="1543446" y="1130740"/>
                    </a:cubicBezTo>
                    <a:cubicBezTo>
                      <a:pt x="1384205" y="1172733"/>
                      <a:pt x="1197132" y="1094739"/>
                      <a:pt x="1048379" y="1130740"/>
                    </a:cubicBezTo>
                    <a:cubicBezTo>
                      <a:pt x="899626" y="1166741"/>
                      <a:pt x="805250" y="1117586"/>
                      <a:pt x="640676" y="1130740"/>
                    </a:cubicBezTo>
                    <a:cubicBezTo>
                      <a:pt x="476102" y="1143894"/>
                      <a:pt x="295781" y="1129581"/>
                      <a:pt x="0" y="1130740"/>
                    </a:cubicBezTo>
                    <a:cubicBezTo>
                      <a:pt x="-49737" y="990098"/>
                      <a:pt x="27325" y="675044"/>
                      <a:pt x="0" y="554063"/>
                    </a:cubicBezTo>
                    <a:cubicBezTo>
                      <a:pt x="-27325" y="433082"/>
                      <a:pt x="5080" y="168448"/>
                      <a:pt x="0" y="0"/>
                    </a:cubicBezTo>
                    <a:close/>
                  </a:path>
                </a:pathLst>
              </a:custGeom>
              <a:ln w="19050" cmpd="tri">
                <a:solidFill>
                  <a:srgbClr val="2F2873"/>
                </a:solidFill>
                <a:extLst>
                  <a:ext uri="{C807C97D-BFC1-408E-A445-0C87EB9F89A2}">
                    <ask:lineSketchStyleProps xmlns:ask="http://schemas.microsoft.com/office/drawing/2018/sketchyshapes" sd="3989574929">
                      <a:prstGeom prst="rect">
                        <a:avLst/>
                      </a:prstGeom>
                      <ask:type>
                        <ask:lineSketchScribble/>
                      </ask:type>
                    </ask:lineSketchStyleProps>
                  </a:ext>
                </a:extLst>
              </a:ln>
            </p:spPr>
            <p:txBody>
              <a:bodyPr vert="horz" wrap="square" lIns="91440" tIns="45720" rIns="91440" bIns="45720" rtlCol="0" anchor="t" anchorCtr="0">
                <a:normAutofit fontScale="70000" lnSpcReduction="20000"/>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500"/>
                  </a:spcBef>
                  <a:buNone/>
                </a:pPr>
                <a:r>
                  <a:rPr lang="en-CA" sz="2000" dirty="0"/>
                  <a:t>At the original price of good </a:t>
                </a:r>
                <a:r>
                  <a:rPr lang="en-CA" sz="2000" i="1" dirty="0"/>
                  <a:t>X</a:t>
                </a:r>
                <a:r>
                  <a:rPr lang="en-CA" sz="2000" dirty="0"/>
                  <a:t>, namely, </a:t>
                </a:r>
                <a14:m>
                  <m:oMath xmlns:m="http://schemas.openxmlformats.org/officeDocument/2006/math">
                    <m:sSubSup>
                      <m:sSubSupPr>
                        <m:ctrlPr>
                          <a:rPr lang="en-CA" altLang="en-US" sz="2000" b="0" i="1" smtClean="0">
                            <a:latin typeface="Cambria Math" panose="02040503050406030204" pitchFamily="18" charset="0"/>
                          </a:rPr>
                        </m:ctrlPr>
                      </m:sSubSupPr>
                      <m:e>
                        <m:r>
                          <a:rPr lang="en-CA" altLang="en-US" sz="2000" b="0" i="1" smtClean="0">
                            <a:latin typeface="Cambria Math" panose="02040503050406030204" pitchFamily="18" charset="0"/>
                          </a:rPr>
                          <m:t>𝑝</m:t>
                        </m:r>
                      </m:e>
                      <m:sub>
                        <m:r>
                          <a:rPr lang="en-CA" altLang="en-US" sz="2000" b="0" i="1" smtClean="0">
                            <a:latin typeface="Cambria Math" panose="02040503050406030204" pitchFamily="18" charset="0"/>
                          </a:rPr>
                          <m:t>𝑋</m:t>
                        </m:r>
                      </m:sub>
                      <m:sup>
                        <m:r>
                          <a:rPr lang="en-CA" altLang="en-US" sz="2000" b="0" i="1" smtClean="0">
                            <a:latin typeface="Cambria Math" panose="02040503050406030204" pitchFamily="18" charset="0"/>
                          </a:rPr>
                          <m:t>𝐴</m:t>
                        </m:r>
                      </m:sup>
                    </m:sSubSup>
                  </m:oMath>
                </a14:m>
                <a:r>
                  <a:rPr lang="en-US" sz="2000" dirty="0">
                    <a:latin typeface="PT Serif" panose="020A0603040505020204" pitchFamily="18" charset="0"/>
                  </a:rPr>
                  <a:t>, the optimal consumption of good </a:t>
                </a:r>
                <a:r>
                  <a:rPr lang="en-US" sz="2000" i="1" dirty="0">
                    <a:latin typeface="PT Serif" panose="020A0603040505020204" pitchFamily="18" charset="0"/>
                  </a:rPr>
                  <a:t>X</a:t>
                </a:r>
                <a:r>
                  <a:rPr lang="en-US" sz="2000" dirty="0">
                    <a:latin typeface="PT Serif" panose="020A0603040505020204" pitchFamily="18" charset="0"/>
                  </a:rPr>
                  <a:t> increases from </a:t>
                </a:r>
                <a14:m>
                  <m:oMath xmlns:m="http://schemas.openxmlformats.org/officeDocument/2006/math">
                    <m:sSub>
                      <m:sSubPr>
                        <m:ctrlPr>
                          <a:rPr lang="en-CA" sz="2000" i="1">
                            <a:latin typeface="Cambria Math" panose="02040503050406030204" pitchFamily="18" charset="0"/>
                          </a:rPr>
                        </m:ctrlPr>
                      </m:sSubPr>
                      <m:e>
                        <m:r>
                          <a:rPr lang="en-CA" sz="2000" i="1">
                            <a:latin typeface="Cambria Math" panose="02040503050406030204" pitchFamily="18" charset="0"/>
                          </a:rPr>
                          <m:t>𝑋</m:t>
                        </m:r>
                      </m:e>
                      <m:sub>
                        <m:r>
                          <a:rPr lang="en-CA" sz="2000" i="1">
                            <a:latin typeface="Cambria Math" panose="02040503050406030204" pitchFamily="18" charset="0"/>
                          </a:rPr>
                          <m:t>𝐴</m:t>
                        </m:r>
                      </m:sub>
                    </m:sSub>
                  </m:oMath>
                </a14:m>
                <a:r>
                  <a:rPr lang="en-US" sz="2000" dirty="0">
                    <a:latin typeface="PT Serif" panose="020A0603040505020204" pitchFamily="18" charset="0"/>
                  </a:rPr>
                  <a:t> to</a:t>
                </a:r>
                <a14:m>
                  <m:oMath xmlns:m="http://schemas.openxmlformats.org/officeDocument/2006/math">
                    <m:r>
                      <a:rPr lang="en-CA" sz="2000" b="0" i="0" smtClean="0">
                        <a:latin typeface="Cambria Math" panose="02040503050406030204" pitchFamily="18" charset="0"/>
                      </a:rPr>
                      <m:t> </m:t>
                    </m:r>
                    <m:sSub>
                      <m:sSubPr>
                        <m:ctrlPr>
                          <a:rPr lang="en-CA" sz="2000" i="1">
                            <a:latin typeface="Cambria Math" panose="02040503050406030204" pitchFamily="18" charset="0"/>
                          </a:rPr>
                        </m:ctrlPr>
                      </m:sSubPr>
                      <m:e>
                        <m:r>
                          <a:rPr lang="en-CA" sz="2000" i="1">
                            <a:latin typeface="Cambria Math" panose="02040503050406030204" pitchFamily="18" charset="0"/>
                          </a:rPr>
                          <m:t>𝑋</m:t>
                        </m:r>
                      </m:e>
                      <m:sub>
                        <m:r>
                          <a:rPr lang="en-CA" sz="2000" b="0" i="1" smtClean="0">
                            <a:latin typeface="Cambria Math" panose="02040503050406030204" pitchFamily="18" charset="0"/>
                          </a:rPr>
                          <m:t>𝐵</m:t>
                        </m:r>
                      </m:sub>
                    </m:sSub>
                  </m:oMath>
                </a14:m>
                <a:r>
                  <a:rPr lang="en-US" sz="2000" dirty="0">
                    <a:latin typeface="PT Serif" panose="020A0603040505020204" pitchFamily="18" charset="0"/>
                  </a:rPr>
                  <a:t> (the optimal consumption of good </a:t>
                </a:r>
                <a:r>
                  <a:rPr lang="en-US" sz="2000" i="1" dirty="0">
                    <a:latin typeface="PT Serif" panose="020A0603040505020204" pitchFamily="18" charset="0"/>
                  </a:rPr>
                  <a:t>Y</a:t>
                </a:r>
                <a:r>
                  <a:rPr lang="en-US" sz="2000" dirty="0">
                    <a:latin typeface="PT Serif" panose="020A0603040505020204" pitchFamily="18" charset="0"/>
                  </a:rPr>
                  <a:t> decreases from </a:t>
                </a:r>
                <a14:m>
                  <m:oMath xmlns:m="http://schemas.openxmlformats.org/officeDocument/2006/math">
                    <m:sSub>
                      <m:sSubPr>
                        <m:ctrlPr>
                          <a:rPr lang="en-CA" sz="2000" i="1">
                            <a:latin typeface="Cambria Math" panose="02040503050406030204" pitchFamily="18" charset="0"/>
                          </a:rPr>
                        </m:ctrlPr>
                      </m:sSubPr>
                      <m:e>
                        <m:r>
                          <a:rPr lang="en-CA" sz="2000" b="0" i="1" smtClean="0">
                            <a:latin typeface="Cambria Math" panose="02040503050406030204" pitchFamily="18" charset="0"/>
                          </a:rPr>
                          <m:t>𝑌</m:t>
                        </m:r>
                      </m:e>
                      <m:sub>
                        <m:r>
                          <a:rPr lang="en-CA" sz="2000" i="1">
                            <a:latin typeface="Cambria Math" panose="02040503050406030204" pitchFamily="18" charset="0"/>
                          </a:rPr>
                          <m:t>𝐴</m:t>
                        </m:r>
                      </m:sub>
                    </m:sSub>
                  </m:oMath>
                </a14:m>
                <a:r>
                  <a:rPr lang="en-US" sz="2000" dirty="0">
                    <a:latin typeface="PT Serif" panose="020A0603040505020204" pitchFamily="18" charset="0"/>
                  </a:rPr>
                  <a:t> to</a:t>
                </a:r>
                <a14:m>
                  <m:oMath xmlns:m="http://schemas.openxmlformats.org/officeDocument/2006/math">
                    <m:r>
                      <a:rPr lang="en-CA" sz="2000">
                        <a:latin typeface="Cambria Math" panose="02040503050406030204" pitchFamily="18" charset="0"/>
                      </a:rPr>
                      <m:t> </m:t>
                    </m:r>
                    <m:sSub>
                      <m:sSubPr>
                        <m:ctrlPr>
                          <a:rPr lang="en-CA" sz="2000" i="1">
                            <a:latin typeface="Cambria Math" panose="02040503050406030204" pitchFamily="18" charset="0"/>
                          </a:rPr>
                        </m:ctrlPr>
                      </m:sSubPr>
                      <m:e>
                        <m:r>
                          <a:rPr lang="en-CA" sz="2000" b="0" i="1" smtClean="0">
                            <a:latin typeface="Cambria Math" panose="02040503050406030204" pitchFamily="18" charset="0"/>
                          </a:rPr>
                          <m:t>𝑌</m:t>
                        </m:r>
                      </m:e>
                      <m:sub>
                        <m:r>
                          <a:rPr lang="en-CA" sz="2000" i="1">
                            <a:latin typeface="Cambria Math" panose="02040503050406030204" pitchFamily="18" charset="0"/>
                          </a:rPr>
                          <m:t>𝐵</m:t>
                        </m:r>
                      </m:sub>
                    </m:sSub>
                  </m:oMath>
                </a14:m>
                <a:r>
                  <a:rPr lang="en-US" sz="2000" dirty="0">
                    <a:latin typeface="PT Serif" panose="020A0603040505020204" pitchFamily="18" charset="0"/>
                  </a:rPr>
                  <a:t>). The demand curve for good </a:t>
                </a:r>
                <a:r>
                  <a:rPr lang="en-US" sz="2000" i="1" dirty="0">
                    <a:latin typeface="PT Serif" panose="020A0603040505020204" pitchFamily="18" charset="0"/>
                  </a:rPr>
                  <a:t>X</a:t>
                </a:r>
                <a:r>
                  <a:rPr lang="en-US" sz="2000" dirty="0">
                    <a:latin typeface="PT Serif" panose="020A0603040505020204" pitchFamily="18" charset="0"/>
                  </a:rPr>
                  <a:t> corresponding to the new set of preferences (as reflected in the green indifference curves) thus lies to the right of the original demand curve: the demand curve for good </a:t>
                </a:r>
                <a:r>
                  <a:rPr lang="en-US" sz="2000" i="1" dirty="0">
                    <a:latin typeface="PT Serif" panose="020A0603040505020204" pitchFamily="18" charset="0"/>
                  </a:rPr>
                  <a:t>X</a:t>
                </a:r>
                <a:r>
                  <a:rPr lang="en-US" sz="2000" dirty="0">
                    <a:latin typeface="PT Serif" panose="020A0603040505020204" pitchFamily="18" charset="0"/>
                  </a:rPr>
                  <a:t> shifts to the right, while the demand curve for good </a:t>
                </a:r>
                <a:r>
                  <a:rPr lang="en-US" sz="2000" i="1" dirty="0">
                    <a:latin typeface="PT Serif" panose="020A0603040505020204" pitchFamily="18" charset="0"/>
                  </a:rPr>
                  <a:t>Y</a:t>
                </a:r>
                <a:r>
                  <a:rPr lang="en-US" sz="2000" dirty="0">
                    <a:latin typeface="PT Serif" panose="020A0603040505020204" pitchFamily="18" charset="0"/>
                  </a:rPr>
                  <a:t> shifts to the left (not shown), as a result of the increased preferences for good </a:t>
                </a:r>
                <a:r>
                  <a:rPr lang="en-US" sz="2000" i="1" dirty="0">
                    <a:latin typeface="PT Serif" panose="020A0603040505020204" pitchFamily="18" charset="0"/>
                  </a:rPr>
                  <a:t>X</a:t>
                </a:r>
                <a:r>
                  <a:rPr lang="en-US" sz="2000" dirty="0">
                    <a:latin typeface="PT Serif" panose="020A0603040505020204" pitchFamily="18" charset="0"/>
                  </a:rPr>
                  <a:t>.</a:t>
                </a:r>
              </a:p>
              <a:p>
                <a:pPr>
                  <a:lnSpc>
                    <a:spcPct val="110000"/>
                  </a:lnSpc>
                  <a:spcBef>
                    <a:spcPts val="500"/>
                  </a:spcBef>
                </a:pPr>
                <a:endParaRPr lang="en-US" sz="1600" i="1" dirty="0">
                  <a:latin typeface="PT Serif" panose="020A0603040505020204" pitchFamily="18" charset="0"/>
                </a:endParaRPr>
              </a:p>
            </p:txBody>
          </p:sp>
        </mc:Choice>
        <mc:Fallback xmlns="">
          <p:sp>
            <p:nvSpPr>
              <p:cNvPr id="92" name="Rectangle 7">
                <a:extLst>
                  <a:ext uri="{FF2B5EF4-FFF2-40B4-BE49-F238E27FC236}">
                    <a16:creationId xmlns:a16="http://schemas.microsoft.com/office/drawing/2014/main" id="{02C2BE4A-4027-46DB-81BD-65BB962949EB}"/>
                  </a:ext>
                </a:extLst>
              </p:cNvPr>
              <p:cNvSpPr txBox="1">
                <a:spLocks noRot="1" noChangeAspect="1" noMove="1" noResize="1" noEditPoints="1" noAdjustHandles="1" noChangeArrowheads="1" noChangeShapeType="1" noTextEdit="1"/>
              </p:cNvSpPr>
              <p:nvPr/>
            </p:nvSpPr>
            <p:spPr>
              <a:xfrm>
                <a:off x="2598062" y="1617768"/>
                <a:ext cx="8736489" cy="1130740"/>
              </a:xfrm>
              <a:prstGeom prst="rect">
                <a:avLst/>
              </a:prstGeom>
              <a:blipFill>
                <a:blip r:embed="rId24"/>
                <a:stretch>
                  <a:fillRect/>
                </a:stretch>
              </a:blipFill>
              <a:ln w="19050" cmpd="tri">
                <a:solidFill>
                  <a:srgbClr val="2F2873"/>
                </a:solidFill>
                <a:extLst>
                  <a:ext uri="{C807C97D-BFC1-408E-A445-0C87EB9F89A2}">
                    <ask:lineSketchStyleProps xmlns:ask="http://schemas.microsoft.com/office/drawing/2018/sketchyshapes" sd="3989574929">
                      <a:custGeom>
                        <a:avLst/>
                        <a:gdLst>
                          <a:gd name="connsiteX0" fmla="*/ 0 w 8736489"/>
                          <a:gd name="connsiteY0" fmla="*/ 0 h 1130740"/>
                          <a:gd name="connsiteX1" fmla="*/ 495068 w 8736489"/>
                          <a:gd name="connsiteY1" fmla="*/ 0 h 1130740"/>
                          <a:gd name="connsiteX2" fmla="*/ 990135 w 8736489"/>
                          <a:gd name="connsiteY2" fmla="*/ 0 h 1130740"/>
                          <a:gd name="connsiteX3" fmla="*/ 1572568 w 8736489"/>
                          <a:gd name="connsiteY3" fmla="*/ 0 h 1130740"/>
                          <a:gd name="connsiteX4" fmla="*/ 2242366 w 8736489"/>
                          <a:gd name="connsiteY4" fmla="*/ 0 h 1130740"/>
                          <a:gd name="connsiteX5" fmla="*/ 2650068 w 8736489"/>
                          <a:gd name="connsiteY5" fmla="*/ 0 h 1130740"/>
                          <a:gd name="connsiteX6" fmla="*/ 3057771 w 8736489"/>
                          <a:gd name="connsiteY6" fmla="*/ 0 h 1130740"/>
                          <a:gd name="connsiteX7" fmla="*/ 3814934 w 8736489"/>
                          <a:gd name="connsiteY7" fmla="*/ 0 h 1130740"/>
                          <a:gd name="connsiteX8" fmla="*/ 4397366 w 8736489"/>
                          <a:gd name="connsiteY8" fmla="*/ 0 h 1130740"/>
                          <a:gd name="connsiteX9" fmla="*/ 4717704 w 8736489"/>
                          <a:gd name="connsiteY9" fmla="*/ 0 h 1130740"/>
                          <a:gd name="connsiteX10" fmla="*/ 5474866 w 8736489"/>
                          <a:gd name="connsiteY10" fmla="*/ 0 h 1130740"/>
                          <a:gd name="connsiteX11" fmla="*/ 5795204 w 8736489"/>
                          <a:gd name="connsiteY11" fmla="*/ 0 h 1130740"/>
                          <a:gd name="connsiteX12" fmla="*/ 6202907 w 8736489"/>
                          <a:gd name="connsiteY12" fmla="*/ 0 h 1130740"/>
                          <a:gd name="connsiteX13" fmla="*/ 6960070 w 8736489"/>
                          <a:gd name="connsiteY13" fmla="*/ 0 h 1130740"/>
                          <a:gd name="connsiteX14" fmla="*/ 7455137 w 8736489"/>
                          <a:gd name="connsiteY14" fmla="*/ 0 h 1130740"/>
                          <a:gd name="connsiteX15" fmla="*/ 8037570 w 8736489"/>
                          <a:gd name="connsiteY15" fmla="*/ 0 h 1130740"/>
                          <a:gd name="connsiteX16" fmla="*/ 8736489 w 8736489"/>
                          <a:gd name="connsiteY16" fmla="*/ 0 h 1130740"/>
                          <a:gd name="connsiteX17" fmla="*/ 8736489 w 8736489"/>
                          <a:gd name="connsiteY17" fmla="*/ 576677 h 1130740"/>
                          <a:gd name="connsiteX18" fmla="*/ 8736489 w 8736489"/>
                          <a:gd name="connsiteY18" fmla="*/ 1130740 h 1130740"/>
                          <a:gd name="connsiteX19" fmla="*/ 8154056 w 8736489"/>
                          <a:gd name="connsiteY19" fmla="*/ 1130740 h 1130740"/>
                          <a:gd name="connsiteX20" fmla="*/ 7833718 w 8736489"/>
                          <a:gd name="connsiteY20" fmla="*/ 1130740 h 1130740"/>
                          <a:gd name="connsiteX21" fmla="*/ 7338651 w 8736489"/>
                          <a:gd name="connsiteY21" fmla="*/ 1130740 h 1130740"/>
                          <a:gd name="connsiteX22" fmla="*/ 6756218 w 8736489"/>
                          <a:gd name="connsiteY22" fmla="*/ 1130740 h 1130740"/>
                          <a:gd name="connsiteX23" fmla="*/ 6261150 w 8736489"/>
                          <a:gd name="connsiteY23" fmla="*/ 1130740 h 1130740"/>
                          <a:gd name="connsiteX24" fmla="*/ 5766083 w 8736489"/>
                          <a:gd name="connsiteY24" fmla="*/ 1130740 h 1130740"/>
                          <a:gd name="connsiteX25" fmla="*/ 5008920 w 8736489"/>
                          <a:gd name="connsiteY25" fmla="*/ 1130740 h 1130740"/>
                          <a:gd name="connsiteX26" fmla="*/ 4513853 w 8736489"/>
                          <a:gd name="connsiteY26" fmla="*/ 1130740 h 1130740"/>
                          <a:gd name="connsiteX27" fmla="*/ 3756690 w 8736489"/>
                          <a:gd name="connsiteY27" fmla="*/ 1130740 h 1130740"/>
                          <a:gd name="connsiteX28" fmla="*/ 3261623 w 8736489"/>
                          <a:gd name="connsiteY28" fmla="*/ 1130740 h 1130740"/>
                          <a:gd name="connsiteX29" fmla="*/ 2504460 w 8736489"/>
                          <a:gd name="connsiteY29" fmla="*/ 1130740 h 1130740"/>
                          <a:gd name="connsiteX30" fmla="*/ 2184122 w 8736489"/>
                          <a:gd name="connsiteY30" fmla="*/ 1130740 h 1130740"/>
                          <a:gd name="connsiteX31" fmla="*/ 1426960 w 8736489"/>
                          <a:gd name="connsiteY31" fmla="*/ 1130740 h 1130740"/>
                          <a:gd name="connsiteX32" fmla="*/ 669797 w 8736489"/>
                          <a:gd name="connsiteY32" fmla="*/ 1130740 h 1130740"/>
                          <a:gd name="connsiteX33" fmla="*/ 0 w 8736489"/>
                          <a:gd name="connsiteY33" fmla="*/ 1130740 h 1130740"/>
                          <a:gd name="connsiteX34" fmla="*/ 0 w 8736489"/>
                          <a:gd name="connsiteY34" fmla="*/ 542755 h 1130740"/>
                          <a:gd name="connsiteX35" fmla="*/ 0 w 8736489"/>
                          <a:gd name="connsiteY35" fmla="*/ 0 h 113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736489" h="1130740" fill="none" extrusionOk="0">
                            <a:moveTo>
                              <a:pt x="0" y="0"/>
                            </a:moveTo>
                            <a:cubicBezTo>
                              <a:pt x="180553" y="-42698"/>
                              <a:pt x="277173" y="2150"/>
                              <a:pt x="495068" y="0"/>
                            </a:cubicBezTo>
                            <a:cubicBezTo>
                              <a:pt x="712963" y="-2150"/>
                              <a:pt x="837356" y="56688"/>
                              <a:pt x="990135" y="0"/>
                            </a:cubicBezTo>
                            <a:cubicBezTo>
                              <a:pt x="1142914" y="-56688"/>
                              <a:pt x="1319988" y="54336"/>
                              <a:pt x="1572568" y="0"/>
                            </a:cubicBezTo>
                            <a:cubicBezTo>
                              <a:pt x="1825148" y="-54336"/>
                              <a:pt x="1940619" y="39557"/>
                              <a:pt x="2242366" y="0"/>
                            </a:cubicBezTo>
                            <a:cubicBezTo>
                              <a:pt x="2544113" y="-39557"/>
                              <a:pt x="2566705" y="15593"/>
                              <a:pt x="2650068" y="0"/>
                            </a:cubicBezTo>
                            <a:cubicBezTo>
                              <a:pt x="2733431" y="-15593"/>
                              <a:pt x="2857681" y="13056"/>
                              <a:pt x="3057771" y="0"/>
                            </a:cubicBezTo>
                            <a:cubicBezTo>
                              <a:pt x="3257861" y="-13056"/>
                              <a:pt x="3611648" y="85421"/>
                              <a:pt x="3814934" y="0"/>
                            </a:cubicBezTo>
                            <a:cubicBezTo>
                              <a:pt x="4018220" y="-85421"/>
                              <a:pt x="4148154" y="51053"/>
                              <a:pt x="4397366" y="0"/>
                            </a:cubicBezTo>
                            <a:cubicBezTo>
                              <a:pt x="4646578" y="-51053"/>
                              <a:pt x="4636321" y="12463"/>
                              <a:pt x="4717704" y="0"/>
                            </a:cubicBezTo>
                            <a:cubicBezTo>
                              <a:pt x="4799087" y="-12463"/>
                              <a:pt x="5191267" y="47950"/>
                              <a:pt x="5474866" y="0"/>
                            </a:cubicBezTo>
                            <a:cubicBezTo>
                              <a:pt x="5758465" y="-47950"/>
                              <a:pt x="5722199" y="27333"/>
                              <a:pt x="5795204" y="0"/>
                            </a:cubicBezTo>
                            <a:cubicBezTo>
                              <a:pt x="5868209" y="-27333"/>
                              <a:pt x="6069615" y="3761"/>
                              <a:pt x="6202907" y="0"/>
                            </a:cubicBezTo>
                            <a:cubicBezTo>
                              <a:pt x="6336199" y="-3761"/>
                              <a:pt x="6785239" y="7982"/>
                              <a:pt x="6960070" y="0"/>
                            </a:cubicBezTo>
                            <a:cubicBezTo>
                              <a:pt x="7134901" y="-7982"/>
                              <a:pt x="7231997" y="42396"/>
                              <a:pt x="7455137" y="0"/>
                            </a:cubicBezTo>
                            <a:cubicBezTo>
                              <a:pt x="7678277" y="-42396"/>
                              <a:pt x="7913510" y="45929"/>
                              <a:pt x="8037570" y="0"/>
                            </a:cubicBezTo>
                            <a:cubicBezTo>
                              <a:pt x="8161630" y="-45929"/>
                              <a:pt x="8422148" y="14580"/>
                              <a:pt x="8736489" y="0"/>
                            </a:cubicBezTo>
                            <a:cubicBezTo>
                              <a:pt x="8783465" y="210999"/>
                              <a:pt x="8679050" y="337968"/>
                              <a:pt x="8736489" y="576677"/>
                            </a:cubicBezTo>
                            <a:cubicBezTo>
                              <a:pt x="8793928" y="815386"/>
                              <a:pt x="8732097" y="874531"/>
                              <a:pt x="8736489" y="1130740"/>
                            </a:cubicBezTo>
                            <a:cubicBezTo>
                              <a:pt x="8580391" y="1164660"/>
                              <a:pt x="8295066" y="1115464"/>
                              <a:pt x="8154056" y="1130740"/>
                            </a:cubicBezTo>
                            <a:cubicBezTo>
                              <a:pt x="8013046" y="1146016"/>
                              <a:pt x="7930785" y="1115204"/>
                              <a:pt x="7833718" y="1130740"/>
                            </a:cubicBezTo>
                            <a:cubicBezTo>
                              <a:pt x="7736651" y="1146276"/>
                              <a:pt x="7518030" y="1081111"/>
                              <a:pt x="7338651" y="1130740"/>
                            </a:cubicBezTo>
                            <a:cubicBezTo>
                              <a:pt x="7159272" y="1180369"/>
                              <a:pt x="6890374" y="1115882"/>
                              <a:pt x="6756218" y="1130740"/>
                            </a:cubicBezTo>
                            <a:cubicBezTo>
                              <a:pt x="6622062" y="1145598"/>
                              <a:pt x="6385688" y="1130544"/>
                              <a:pt x="6261150" y="1130740"/>
                            </a:cubicBezTo>
                            <a:cubicBezTo>
                              <a:pt x="6136612" y="1130936"/>
                              <a:pt x="5947720" y="1084901"/>
                              <a:pt x="5766083" y="1130740"/>
                            </a:cubicBezTo>
                            <a:cubicBezTo>
                              <a:pt x="5584446" y="1176579"/>
                              <a:pt x="5190013" y="1041578"/>
                              <a:pt x="5008920" y="1130740"/>
                            </a:cubicBezTo>
                            <a:cubicBezTo>
                              <a:pt x="4827827" y="1219902"/>
                              <a:pt x="4732108" y="1082339"/>
                              <a:pt x="4513853" y="1130740"/>
                            </a:cubicBezTo>
                            <a:cubicBezTo>
                              <a:pt x="4295598" y="1179141"/>
                              <a:pt x="4033416" y="1091999"/>
                              <a:pt x="3756690" y="1130740"/>
                            </a:cubicBezTo>
                            <a:cubicBezTo>
                              <a:pt x="3479964" y="1169481"/>
                              <a:pt x="3488933" y="1098623"/>
                              <a:pt x="3261623" y="1130740"/>
                            </a:cubicBezTo>
                            <a:cubicBezTo>
                              <a:pt x="3034313" y="1162857"/>
                              <a:pt x="2677158" y="1083281"/>
                              <a:pt x="2504460" y="1130740"/>
                            </a:cubicBezTo>
                            <a:cubicBezTo>
                              <a:pt x="2331762" y="1178199"/>
                              <a:pt x="2338821" y="1107606"/>
                              <a:pt x="2184122" y="1130740"/>
                            </a:cubicBezTo>
                            <a:cubicBezTo>
                              <a:pt x="2029423" y="1153874"/>
                              <a:pt x="1718235" y="1099300"/>
                              <a:pt x="1426960" y="1130740"/>
                            </a:cubicBezTo>
                            <a:cubicBezTo>
                              <a:pt x="1135685" y="1162180"/>
                              <a:pt x="823823" y="1108900"/>
                              <a:pt x="669797" y="1130740"/>
                            </a:cubicBezTo>
                            <a:cubicBezTo>
                              <a:pt x="515771" y="1152580"/>
                              <a:pt x="177613" y="1079714"/>
                              <a:pt x="0" y="1130740"/>
                            </a:cubicBezTo>
                            <a:cubicBezTo>
                              <a:pt x="-1178" y="869277"/>
                              <a:pt x="62699" y="696563"/>
                              <a:pt x="0" y="542755"/>
                            </a:cubicBezTo>
                            <a:cubicBezTo>
                              <a:pt x="-62699" y="388948"/>
                              <a:pt x="27770" y="189333"/>
                              <a:pt x="0" y="0"/>
                            </a:cubicBezTo>
                            <a:close/>
                          </a:path>
                          <a:path w="8736489" h="1130740" stroke="0" extrusionOk="0">
                            <a:moveTo>
                              <a:pt x="0" y="0"/>
                            </a:moveTo>
                            <a:cubicBezTo>
                              <a:pt x="234495" y="-64678"/>
                              <a:pt x="481300" y="38854"/>
                              <a:pt x="757162" y="0"/>
                            </a:cubicBezTo>
                            <a:cubicBezTo>
                              <a:pt x="1033024" y="-38854"/>
                              <a:pt x="1128670" y="40423"/>
                              <a:pt x="1252230" y="0"/>
                            </a:cubicBezTo>
                            <a:cubicBezTo>
                              <a:pt x="1375790" y="-40423"/>
                              <a:pt x="1445719" y="28380"/>
                              <a:pt x="1572568" y="0"/>
                            </a:cubicBezTo>
                            <a:cubicBezTo>
                              <a:pt x="1699417" y="-28380"/>
                              <a:pt x="1938915" y="27858"/>
                              <a:pt x="2155001" y="0"/>
                            </a:cubicBezTo>
                            <a:cubicBezTo>
                              <a:pt x="2371087" y="-27858"/>
                              <a:pt x="2554466" y="15811"/>
                              <a:pt x="2737433" y="0"/>
                            </a:cubicBezTo>
                            <a:cubicBezTo>
                              <a:pt x="2920400" y="-15811"/>
                              <a:pt x="3060618" y="34429"/>
                              <a:pt x="3232501" y="0"/>
                            </a:cubicBezTo>
                            <a:cubicBezTo>
                              <a:pt x="3404384" y="-34429"/>
                              <a:pt x="3676818" y="52082"/>
                              <a:pt x="3814934" y="0"/>
                            </a:cubicBezTo>
                            <a:cubicBezTo>
                              <a:pt x="3953050" y="-52082"/>
                              <a:pt x="4158938" y="70486"/>
                              <a:pt x="4484731" y="0"/>
                            </a:cubicBezTo>
                            <a:cubicBezTo>
                              <a:pt x="4810524" y="-70486"/>
                              <a:pt x="4802095" y="30472"/>
                              <a:pt x="4892434" y="0"/>
                            </a:cubicBezTo>
                            <a:cubicBezTo>
                              <a:pt x="4982773" y="-30472"/>
                              <a:pt x="5443697" y="63023"/>
                              <a:pt x="5649596" y="0"/>
                            </a:cubicBezTo>
                            <a:cubicBezTo>
                              <a:pt x="5855495" y="-63023"/>
                              <a:pt x="5868520" y="2767"/>
                              <a:pt x="6057299" y="0"/>
                            </a:cubicBezTo>
                            <a:cubicBezTo>
                              <a:pt x="6246078" y="-2767"/>
                              <a:pt x="6332290" y="20369"/>
                              <a:pt x="6465002" y="0"/>
                            </a:cubicBezTo>
                            <a:cubicBezTo>
                              <a:pt x="6597714" y="-20369"/>
                              <a:pt x="6656309" y="17373"/>
                              <a:pt x="6785340" y="0"/>
                            </a:cubicBezTo>
                            <a:cubicBezTo>
                              <a:pt x="6914371" y="-17373"/>
                              <a:pt x="7171106" y="23137"/>
                              <a:pt x="7280407" y="0"/>
                            </a:cubicBezTo>
                            <a:cubicBezTo>
                              <a:pt x="7389708" y="-23137"/>
                              <a:pt x="7605297" y="3367"/>
                              <a:pt x="7688110" y="0"/>
                            </a:cubicBezTo>
                            <a:cubicBezTo>
                              <a:pt x="7770923" y="-3367"/>
                              <a:pt x="8383380" y="58725"/>
                              <a:pt x="8736489" y="0"/>
                            </a:cubicBezTo>
                            <a:cubicBezTo>
                              <a:pt x="8739474" y="212714"/>
                              <a:pt x="8683878" y="415148"/>
                              <a:pt x="8736489" y="576677"/>
                            </a:cubicBezTo>
                            <a:cubicBezTo>
                              <a:pt x="8789100" y="738206"/>
                              <a:pt x="8732983" y="861436"/>
                              <a:pt x="8736489" y="1130740"/>
                            </a:cubicBezTo>
                            <a:cubicBezTo>
                              <a:pt x="8632310" y="1170435"/>
                              <a:pt x="8376065" y="1116881"/>
                              <a:pt x="8241421" y="1130740"/>
                            </a:cubicBezTo>
                            <a:cubicBezTo>
                              <a:pt x="8106777" y="1144599"/>
                              <a:pt x="7904006" y="1073284"/>
                              <a:pt x="7746354" y="1130740"/>
                            </a:cubicBezTo>
                            <a:cubicBezTo>
                              <a:pt x="7588702" y="1188196"/>
                              <a:pt x="7381209" y="1071933"/>
                              <a:pt x="7251286" y="1130740"/>
                            </a:cubicBezTo>
                            <a:cubicBezTo>
                              <a:pt x="7121363" y="1189547"/>
                              <a:pt x="6976909" y="1072840"/>
                              <a:pt x="6756218" y="1130740"/>
                            </a:cubicBezTo>
                            <a:cubicBezTo>
                              <a:pt x="6535527" y="1188640"/>
                              <a:pt x="6329321" y="1056697"/>
                              <a:pt x="6086421" y="1130740"/>
                            </a:cubicBezTo>
                            <a:cubicBezTo>
                              <a:pt x="5843521" y="1204783"/>
                              <a:pt x="5653027" y="1092502"/>
                              <a:pt x="5503988" y="1130740"/>
                            </a:cubicBezTo>
                            <a:cubicBezTo>
                              <a:pt x="5354949" y="1168978"/>
                              <a:pt x="5199310" y="1063598"/>
                              <a:pt x="4921555" y="1130740"/>
                            </a:cubicBezTo>
                            <a:cubicBezTo>
                              <a:pt x="4643800" y="1197882"/>
                              <a:pt x="4393635" y="1124533"/>
                              <a:pt x="4251758" y="1130740"/>
                            </a:cubicBezTo>
                            <a:cubicBezTo>
                              <a:pt x="4109881" y="1136947"/>
                              <a:pt x="3781218" y="1111461"/>
                              <a:pt x="3494596" y="1130740"/>
                            </a:cubicBezTo>
                            <a:cubicBezTo>
                              <a:pt x="3207974" y="1150019"/>
                              <a:pt x="3315975" y="1127991"/>
                              <a:pt x="3174258" y="1130740"/>
                            </a:cubicBezTo>
                            <a:cubicBezTo>
                              <a:pt x="3032541" y="1133489"/>
                              <a:pt x="2939004" y="1103205"/>
                              <a:pt x="2853920" y="1130740"/>
                            </a:cubicBezTo>
                            <a:cubicBezTo>
                              <a:pt x="2768836" y="1158275"/>
                              <a:pt x="2599327" y="1125748"/>
                              <a:pt x="2533582" y="1130740"/>
                            </a:cubicBezTo>
                            <a:cubicBezTo>
                              <a:pt x="2467837" y="1135732"/>
                              <a:pt x="2237590" y="1083861"/>
                              <a:pt x="2125879" y="1130740"/>
                            </a:cubicBezTo>
                            <a:cubicBezTo>
                              <a:pt x="2014168" y="1177619"/>
                              <a:pt x="1702687" y="1088747"/>
                              <a:pt x="1543446" y="1130740"/>
                            </a:cubicBezTo>
                            <a:cubicBezTo>
                              <a:pt x="1384205" y="1172733"/>
                              <a:pt x="1197132" y="1094739"/>
                              <a:pt x="1048379" y="1130740"/>
                            </a:cubicBezTo>
                            <a:cubicBezTo>
                              <a:pt x="899626" y="1166741"/>
                              <a:pt x="805250" y="1117586"/>
                              <a:pt x="640676" y="1130740"/>
                            </a:cubicBezTo>
                            <a:cubicBezTo>
                              <a:pt x="476102" y="1143894"/>
                              <a:pt x="295781" y="1129581"/>
                              <a:pt x="0" y="1130740"/>
                            </a:cubicBezTo>
                            <a:cubicBezTo>
                              <a:pt x="-49737" y="990098"/>
                              <a:pt x="27325" y="675044"/>
                              <a:pt x="0" y="554063"/>
                            </a:cubicBezTo>
                            <a:cubicBezTo>
                              <a:pt x="-27325" y="433082"/>
                              <a:pt x="5080" y="168448"/>
                              <a:pt x="0" y="0"/>
                            </a:cubicBezTo>
                            <a:close/>
                          </a:path>
                        </a:pathLst>
                      </a:custGeom>
                      <ask:type>
                        <ask:lineSketchScribble/>
                      </ask:type>
                    </ask:lineSketchStyleProps>
                  </a:ext>
                </a:extLst>
              </a:ln>
            </p:spPr>
            <p:txBody>
              <a:bodyPr/>
              <a:lstStyle/>
              <a:p>
                <a:r>
                  <a:rPr lang="en-CA">
                    <a:noFill/>
                  </a:rPr>
                  <a:t> </a:t>
                </a:r>
              </a:p>
            </p:txBody>
          </p:sp>
        </mc:Fallback>
      </mc:AlternateContent>
      <p:cxnSp>
        <p:nvCxnSpPr>
          <p:cNvPr id="52" name="Straight Arrow Connector 51">
            <a:extLst>
              <a:ext uri="{FF2B5EF4-FFF2-40B4-BE49-F238E27FC236}">
                <a16:creationId xmlns:a16="http://schemas.microsoft.com/office/drawing/2014/main" id="{CB0C6808-5598-494C-A1F6-FCC08A57B3F0}"/>
              </a:ext>
            </a:extLst>
          </p:cNvPr>
          <p:cNvCxnSpPr>
            <a:cxnSpLocks/>
          </p:cNvCxnSpPr>
          <p:nvPr/>
        </p:nvCxnSpPr>
        <p:spPr>
          <a:xfrm rot="18900000" flipH="1">
            <a:off x="3988949" y="5292273"/>
            <a:ext cx="629707" cy="0"/>
          </a:xfrm>
          <a:prstGeom prst="straightConnector1">
            <a:avLst/>
          </a:prstGeom>
          <a:ln w="12700">
            <a:headEnd type="none"/>
            <a:tailEnd type="stealth"/>
          </a:ln>
        </p:spPr>
        <p:style>
          <a:lnRef idx="1">
            <a:schemeClr val="dk1"/>
          </a:lnRef>
          <a:fillRef idx="0">
            <a:schemeClr val="dk1"/>
          </a:fillRef>
          <a:effectRef idx="0">
            <a:schemeClr val="dk1"/>
          </a:effectRef>
          <a:fontRef idx="minor">
            <a:schemeClr val="tx1"/>
          </a:fontRef>
        </p:style>
      </p:cxnSp>
      <p:sp>
        <p:nvSpPr>
          <p:cNvPr id="53" name="TextBox 52">
            <a:extLst>
              <a:ext uri="{FF2B5EF4-FFF2-40B4-BE49-F238E27FC236}">
                <a16:creationId xmlns:a16="http://schemas.microsoft.com/office/drawing/2014/main" id="{A561D441-4C64-47F1-A7D0-57112FE6919C}"/>
              </a:ext>
            </a:extLst>
          </p:cNvPr>
          <p:cNvSpPr txBox="1"/>
          <p:nvPr/>
        </p:nvSpPr>
        <p:spPr>
          <a:xfrm>
            <a:off x="4477127" y="4870913"/>
            <a:ext cx="563187" cy="338554"/>
          </a:xfrm>
          <a:prstGeom prst="rect">
            <a:avLst/>
          </a:prstGeom>
          <a:noFill/>
        </p:spPr>
        <p:txBody>
          <a:bodyPr wrap="square">
            <a:spAutoFit/>
          </a:bodyPr>
          <a:lstStyle/>
          <a:p>
            <a:r>
              <a:rPr lang="en-CA" sz="1600" i="1" dirty="0">
                <a:latin typeface="PT Serif" panose="020A0603040505020204" pitchFamily="18" charset="0"/>
              </a:rPr>
              <a:t>BL</a:t>
            </a:r>
            <a:endParaRPr lang="en-CA" sz="1600" dirty="0"/>
          </a:p>
        </p:txBody>
      </p:sp>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B3DECE66-0260-4CC7-A11E-478D9EBEC50E}"/>
                  </a:ext>
                </a:extLst>
              </p:cNvPr>
              <p:cNvSpPr txBox="1"/>
              <p:nvPr/>
            </p:nvSpPr>
            <p:spPr>
              <a:xfrm>
                <a:off x="10312328" y="5647527"/>
                <a:ext cx="28956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𝑋</m:t>
                      </m:r>
                    </m:oMath>
                  </m:oMathPara>
                </a14:m>
                <a:endParaRPr lang="en-CA" dirty="0"/>
              </a:p>
            </p:txBody>
          </p:sp>
        </mc:Choice>
        <mc:Fallback xmlns="">
          <p:sp>
            <p:nvSpPr>
              <p:cNvPr id="48" name="TextBox 47">
                <a:extLst>
                  <a:ext uri="{FF2B5EF4-FFF2-40B4-BE49-F238E27FC236}">
                    <a16:creationId xmlns:a16="http://schemas.microsoft.com/office/drawing/2014/main" id="{B3DECE66-0260-4CC7-A11E-478D9EBEC50E}"/>
                  </a:ext>
                </a:extLst>
              </p:cNvPr>
              <p:cNvSpPr txBox="1">
                <a:spLocks noRot="1" noChangeAspect="1" noMove="1" noResize="1" noEditPoints="1" noAdjustHandles="1" noChangeArrowheads="1" noChangeShapeType="1" noTextEdit="1"/>
              </p:cNvSpPr>
              <p:nvPr/>
            </p:nvSpPr>
            <p:spPr>
              <a:xfrm>
                <a:off x="10312328" y="5647527"/>
                <a:ext cx="289560" cy="369332"/>
              </a:xfrm>
              <a:prstGeom prst="rect">
                <a:avLst/>
              </a:prstGeom>
              <a:blipFill>
                <a:blip r:embed="rId25"/>
                <a:stretch>
                  <a:fillRect r="-12766"/>
                </a:stretch>
              </a:blipFill>
            </p:spPr>
            <p:txBody>
              <a:bodyPr/>
              <a:lstStyle/>
              <a:p>
                <a:r>
                  <a:rPr lang="en-CA">
                    <a:noFill/>
                  </a:rPr>
                  <a:t> </a:t>
                </a:r>
              </a:p>
            </p:txBody>
          </p:sp>
        </mc:Fallback>
      </mc:AlternateContent>
    </p:spTree>
    <p:extLst>
      <p:ext uri="{BB962C8B-B14F-4D97-AF65-F5344CB8AC3E}">
        <p14:creationId xmlns:p14="http://schemas.microsoft.com/office/powerpoint/2010/main" val="264653778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itle 1">
            <a:extLst>
              <a:ext uri="{FF2B5EF4-FFF2-40B4-BE49-F238E27FC236}">
                <a16:creationId xmlns:a16="http://schemas.microsoft.com/office/drawing/2014/main" id="{19D6D794-64E4-435B-9626-FE30A6BD1437}"/>
              </a:ext>
            </a:extLst>
          </p:cNvPr>
          <p:cNvSpPr>
            <a:spLocks noGrp="1"/>
          </p:cNvSpPr>
          <p:nvPr>
            <p:ph type="title"/>
          </p:nvPr>
        </p:nvSpPr>
        <p:spPr>
          <a:xfrm>
            <a:off x="5438274" y="333375"/>
            <a:ext cx="5913939" cy="1366838"/>
          </a:xfrm>
        </p:spPr>
        <p:txBody>
          <a:bodyPr/>
          <a:lstStyle/>
          <a:p>
            <a:r>
              <a:rPr lang="en-US" dirty="0">
                <a:solidFill>
                  <a:srgbClr val="2F2873"/>
                </a:solidFill>
              </a:rPr>
              <a:t>Questions</a:t>
            </a:r>
          </a:p>
        </p:txBody>
      </p:sp>
      <mc:AlternateContent xmlns:mc="http://schemas.openxmlformats.org/markup-compatibility/2006" xmlns:a14="http://schemas.microsoft.com/office/drawing/2010/main">
        <mc:Choice Requires="a14">
          <p:sp>
            <p:nvSpPr>
              <p:cNvPr id="34817" name="Rectangle 1"/>
              <p:cNvSpPr>
                <a:spLocks noChangeArrowheads="1"/>
              </p:cNvSpPr>
              <p:nvPr/>
            </p:nvSpPr>
            <p:spPr bwMode="auto">
              <a:xfrm>
                <a:off x="5438274" y="1808163"/>
                <a:ext cx="5913939" cy="4213225"/>
              </a:xfrm>
              <a:prstGeom prst="rect">
                <a:avLst/>
              </a:prstGeom>
            </p:spPr>
            <p:txBody>
              <a:bodyPr vert="horz" lIns="91440" tIns="45720" rIns="91440" bIns="45720" rtlCol="0">
                <a:prstTxWarp prst="textNoShape">
                  <a:avLst/>
                </a:prstTxWarp>
                <a:normAutofit/>
              </a:bodyPr>
              <a:lstStyle/>
              <a:p>
                <a:pPr>
                  <a:lnSpc>
                    <a:spcPct val="90000"/>
                  </a:lnSpc>
                  <a:spcBef>
                    <a:spcPts val="1000"/>
                  </a:spcBef>
                </a:pPr>
                <a:endParaRPr lang="en-US" sz="1900" kern="1200" dirty="0">
                  <a:latin typeface="PT Serif" panose="020A0603040505020204" pitchFamily="18" charset="77"/>
                  <a:ea typeface="+mn-ea"/>
                  <a:cs typeface="+mn-cs"/>
                </a:endParaRPr>
              </a:p>
              <a:p>
                <a:pPr>
                  <a:lnSpc>
                    <a:spcPct val="90000"/>
                  </a:lnSpc>
                  <a:spcBef>
                    <a:spcPts val="1000"/>
                  </a:spcBef>
                  <a:spcAft>
                    <a:spcPts val="3000"/>
                  </a:spcAft>
                </a:pPr>
                <a:r>
                  <a:rPr lang="en-US" sz="2000" dirty="0">
                    <a:latin typeface="PT Serif" panose="020A0603040505020204" pitchFamily="18" charset="77"/>
                  </a:rPr>
                  <a:t>Graphically show how the (inverse) demand curve for good </a:t>
                </a:r>
                <a:r>
                  <a:rPr lang="en-US" sz="2000" i="1" dirty="0">
                    <a:latin typeface="PT Serif" panose="020A0603040505020204" pitchFamily="18" charset="77"/>
                  </a:rPr>
                  <a:t>Y </a:t>
                </a:r>
                <a:r>
                  <a:rPr lang="en-US" sz="2000" dirty="0">
                    <a:latin typeface="PT Serif" panose="020A0603040505020204" pitchFamily="18" charset="77"/>
                  </a:rPr>
                  <a:t>changes when </a:t>
                </a:r>
                <a14:m>
                  <m:oMath xmlns:m="http://schemas.openxmlformats.org/officeDocument/2006/math">
                    <m:sSub>
                      <m:sSubPr>
                        <m:ctrlPr>
                          <a:rPr lang="en-US" sz="2000" i="1" smtClean="0">
                            <a:latin typeface="Cambria Math" panose="02040503050406030204" pitchFamily="18" charset="0"/>
                          </a:rPr>
                        </m:ctrlPr>
                      </m:sSubPr>
                      <m:e>
                        <m:r>
                          <a:rPr lang="en-CA" sz="2000" b="0" i="1" smtClean="0">
                            <a:latin typeface="Cambria Math" panose="02040503050406030204" pitchFamily="18" charset="0"/>
                          </a:rPr>
                          <m:t>𝑝</m:t>
                        </m:r>
                      </m:e>
                      <m:sub>
                        <m:r>
                          <a:rPr lang="en-CA" sz="2000" b="0" i="1" smtClean="0">
                            <a:latin typeface="Cambria Math" panose="02040503050406030204" pitchFamily="18" charset="0"/>
                          </a:rPr>
                          <m:t>𝑋</m:t>
                        </m:r>
                      </m:sub>
                    </m:sSub>
                  </m:oMath>
                </a14:m>
                <a:r>
                  <a:rPr lang="en-US" sz="2000" dirty="0">
                    <a:latin typeface="PT Serif" panose="020A0603040505020204" pitchFamily="18" charset="77"/>
                  </a:rPr>
                  <a:t> increases and good </a:t>
                </a:r>
                <a:r>
                  <a:rPr lang="en-US" sz="2000" i="1" dirty="0">
                    <a:latin typeface="PT Serif" panose="020A0603040505020204" pitchFamily="18" charset="77"/>
                  </a:rPr>
                  <a:t>X</a:t>
                </a:r>
                <a:r>
                  <a:rPr lang="en-US" sz="2000" dirty="0">
                    <a:latin typeface="PT Serif" panose="020A0603040505020204" pitchFamily="18" charset="77"/>
                  </a:rPr>
                  <a:t> is a complement.</a:t>
                </a:r>
              </a:p>
              <a:p>
                <a:pPr>
                  <a:lnSpc>
                    <a:spcPct val="90000"/>
                  </a:lnSpc>
                  <a:spcBef>
                    <a:spcPts val="1000"/>
                  </a:spcBef>
                  <a:spcAft>
                    <a:spcPts val="3000"/>
                  </a:spcAft>
                </a:pPr>
                <a:r>
                  <a:rPr lang="en-US" sz="2000" dirty="0">
                    <a:latin typeface="PT Serif" panose="020A0603040505020204" pitchFamily="18" charset="77"/>
                  </a:rPr>
                  <a:t>Graphically show how the (inverse) demand curve for good </a:t>
                </a:r>
                <a:r>
                  <a:rPr lang="en-US" sz="2000" i="1" dirty="0">
                    <a:latin typeface="PT Serif" panose="020A0603040505020204" pitchFamily="18" charset="77"/>
                  </a:rPr>
                  <a:t>Y </a:t>
                </a:r>
                <a:r>
                  <a:rPr lang="en-US" sz="2000" dirty="0">
                    <a:latin typeface="PT Serif" panose="020A0603040505020204" pitchFamily="18" charset="77"/>
                  </a:rPr>
                  <a:t>changes when preferences for good </a:t>
                </a:r>
                <a:r>
                  <a:rPr lang="en-US" sz="2000" i="1" dirty="0">
                    <a:latin typeface="PT Serif" panose="020A0603040505020204" pitchFamily="18" charset="77"/>
                  </a:rPr>
                  <a:t>X</a:t>
                </a:r>
                <a:r>
                  <a:rPr lang="en-US" sz="2000" dirty="0">
                    <a:latin typeface="PT Serif" panose="020A0603040505020204" pitchFamily="18" charset="77"/>
                  </a:rPr>
                  <a:t> weaken.</a:t>
                </a:r>
                <a:endParaRPr lang="en-US" sz="2000" kern="1200" dirty="0">
                  <a:latin typeface="PT Serif" panose="020A0603040505020204" pitchFamily="18" charset="77"/>
                </a:endParaRPr>
              </a:p>
              <a:p>
                <a:pPr>
                  <a:lnSpc>
                    <a:spcPct val="90000"/>
                  </a:lnSpc>
                  <a:spcBef>
                    <a:spcPts val="1000"/>
                  </a:spcBef>
                </a:pPr>
                <a:endParaRPr lang="en-US" sz="1900" kern="1200" dirty="0">
                  <a:latin typeface="PT Serif" panose="020A0603040505020204" pitchFamily="18" charset="77"/>
                  <a:ea typeface="+mn-ea"/>
                  <a:cs typeface="+mn-cs"/>
                </a:endParaRPr>
              </a:p>
            </p:txBody>
          </p:sp>
        </mc:Choice>
        <mc:Fallback xmlns="">
          <p:sp>
            <p:nvSpPr>
              <p:cNvPr id="34817" name="Rectangle 1"/>
              <p:cNvSpPr>
                <a:spLocks noRot="1" noChangeAspect="1" noMove="1" noResize="1" noEditPoints="1" noAdjustHandles="1" noChangeArrowheads="1" noChangeShapeType="1" noTextEdit="1"/>
              </p:cNvSpPr>
              <p:nvPr/>
            </p:nvSpPr>
            <p:spPr bwMode="auto">
              <a:xfrm>
                <a:off x="5438274" y="1808163"/>
                <a:ext cx="5913939" cy="4213225"/>
              </a:xfrm>
              <a:prstGeom prst="rect">
                <a:avLst/>
              </a:prstGeom>
              <a:blipFill>
                <a:blip r:embed="rId3"/>
                <a:stretch>
                  <a:fillRect l="-1031"/>
                </a:stretch>
              </a:blipFill>
            </p:spPr>
            <p:txBody>
              <a:bodyPr/>
              <a:lstStyle/>
              <a:p>
                <a:r>
                  <a:rPr lang="en-CA">
                    <a:noFill/>
                  </a:rPr>
                  <a:t> </a:t>
                </a:r>
              </a:p>
            </p:txBody>
          </p:sp>
        </mc:Fallback>
      </mc:AlternateContent>
      <p:sp>
        <p:nvSpPr>
          <p:cNvPr id="84" name="Slide Number Placeholder 4">
            <a:extLst>
              <a:ext uri="{FF2B5EF4-FFF2-40B4-BE49-F238E27FC236}">
                <a16:creationId xmlns:a16="http://schemas.microsoft.com/office/drawing/2014/main" id="{0A763C3C-70CC-4156-83E7-84D7DC506161}"/>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71</a:t>
            </a:fld>
            <a:endParaRPr lang="en-US" dirty="0"/>
          </a:p>
        </p:txBody>
      </p:sp>
      <p:pic>
        <p:nvPicPr>
          <p:cNvPr id="3" name="Picture 2" descr="Logo, icon&#10;&#10;Description automatically generated">
            <a:extLst>
              <a:ext uri="{FF2B5EF4-FFF2-40B4-BE49-F238E27FC236}">
                <a16:creationId xmlns:a16="http://schemas.microsoft.com/office/drawing/2014/main" id="{394DD858-4B90-D249-A65B-7092417F3BFE}"/>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839787" y="1087651"/>
            <a:ext cx="3090529" cy="4219149"/>
          </a:xfrm>
          <a:prstGeom prst="rect">
            <a:avLst/>
          </a:prstGeom>
          <a:noFill/>
        </p:spPr>
      </p:pic>
      <p:sp>
        <p:nvSpPr>
          <p:cNvPr id="40970" name="Rectangle 10"/>
          <p:cNvSpPr>
            <a:spLocks noChangeArrowheads="1"/>
          </p:cNvSpPr>
          <p:nvPr/>
        </p:nvSpPr>
        <p:spPr bwMode="auto">
          <a:xfrm>
            <a:off x="9290050" y="6484938"/>
            <a:ext cx="237566" cy="369332"/>
          </a:xfrm>
          <a:prstGeom prst="rect">
            <a:avLst/>
          </a:prstGeom>
          <a:noFill/>
          <a:ln w="9525">
            <a:noFill/>
            <a:miter lim="800000"/>
            <a:headEnd/>
            <a:tailEnd/>
          </a:ln>
          <a:effectLst/>
        </p:spPr>
        <p:txBody>
          <a:bodyPr wrap="none">
            <a:prstTxWarp prst="textNoShape">
              <a:avLst/>
            </a:prstTxWarp>
            <a:spAutoFit/>
          </a:bodyPr>
          <a:lstStyle/>
          <a:p>
            <a:pPr>
              <a:spcAft>
                <a:spcPts val="600"/>
              </a:spcAft>
            </a:pPr>
            <a:r>
              <a:rPr lang="en-US" dirty="0"/>
              <a:t> </a:t>
            </a:r>
          </a:p>
        </p:txBody>
      </p:sp>
      <p:sp>
        <p:nvSpPr>
          <p:cNvPr id="8" name="Slide Number Placeholder 4">
            <a:extLst>
              <a:ext uri="{FF2B5EF4-FFF2-40B4-BE49-F238E27FC236}">
                <a16:creationId xmlns:a16="http://schemas.microsoft.com/office/drawing/2014/main" id="{721AFCA7-36F9-462C-9E2D-F7483B321287}"/>
              </a:ext>
            </a:extLst>
          </p:cNvPr>
          <p:cNvSpPr txBox="1">
            <a:spLocks/>
          </p:cNvSpPr>
          <p:nvPr/>
        </p:nvSpPr>
        <p:spPr>
          <a:xfrm>
            <a:off x="11754464" y="6375078"/>
            <a:ext cx="437536"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kern="1200">
                <a:solidFill>
                  <a:schemeClr val="bg1"/>
                </a:solidFill>
                <a:latin typeface="PT Sans" panose="020B050302020302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6250DB80-4488-F349-8929-835326F9663C}" type="slidenum">
              <a:rPr lang="en-US" smtClean="0"/>
              <a:pPr>
                <a:spcAft>
                  <a:spcPts val="600"/>
                </a:spcAft>
              </a:pPr>
              <a:t>71</a:t>
            </a:fld>
            <a:endParaRPr lang="en-US" dirty="0"/>
          </a:p>
        </p:txBody>
      </p:sp>
      <p:sp>
        <p:nvSpPr>
          <p:cNvPr id="9" name="TextBox 8">
            <a:extLst>
              <a:ext uri="{FF2B5EF4-FFF2-40B4-BE49-F238E27FC236}">
                <a16:creationId xmlns:a16="http://schemas.microsoft.com/office/drawing/2014/main" id="{DBD64CF9-E1C0-4103-B43D-49122190EA92}"/>
              </a:ext>
            </a:extLst>
          </p:cNvPr>
          <p:cNvSpPr txBox="1"/>
          <p:nvPr/>
        </p:nvSpPr>
        <p:spPr>
          <a:xfrm>
            <a:off x="1293210" y="5106754"/>
            <a:ext cx="2319866"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5" tooltip="https://www.freepngimg.com/png/85229-text-photography-question-interrogation-communication-stock">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6" tooltip="https://creativecommons.org/licenses/by-nc/3.0/">
                  <a:extLst>
                    <a:ext uri="{A12FA001-AC4F-418D-AE19-62706E023703}">
                      <ahyp:hlinkClr xmlns:ahyp="http://schemas.microsoft.com/office/drawing/2018/hyperlinkcolor" val="tx"/>
                    </a:ext>
                  </a:extLst>
                </a:hlinkClick>
              </a:rPr>
              <a:t>CC BY-NC</a:t>
            </a:r>
            <a:endParaRPr lang="en-US" sz="700" dirty="0">
              <a:solidFill>
                <a:srgbClr val="FFFFFF"/>
              </a:solidFill>
            </a:endParaRPr>
          </a:p>
        </p:txBody>
      </p:sp>
    </p:spTree>
    <p:extLst>
      <p:ext uri="{BB962C8B-B14F-4D97-AF65-F5344CB8AC3E}">
        <p14:creationId xmlns:p14="http://schemas.microsoft.com/office/powerpoint/2010/main" val="4210594339"/>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DB052-CF6B-DA4F-9D36-7886D589C4FD}"/>
              </a:ext>
            </a:extLst>
          </p:cNvPr>
          <p:cNvSpPr>
            <a:spLocks noGrp="1"/>
          </p:cNvSpPr>
          <p:nvPr>
            <p:ph type="title"/>
          </p:nvPr>
        </p:nvSpPr>
        <p:spPr>
          <a:xfrm>
            <a:off x="5438274" y="333375"/>
            <a:ext cx="5913939" cy="1366838"/>
          </a:xfrm>
        </p:spPr>
        <p:txBody>
          <a:bodyPr anchor="b">
            <a:normAutofit/>
          </a:bodyPr>
          <a:lstStyle/>
          <a:p>
            <a:r>
              <a:rPr lang="en-US" dirty="0">
                <a:solidFill>
                  <a:srgbClr val="2F2873"/>
                </a:solidFill>
              </a:rPr>
              <a:t>Conclusion</a:t>
            </a:r>
          </a:p>
        </p:txBody>
      </p:sp>
      <p:sp>
        <p:nvSpPr>
          <p:cNvPr id="9" name="Text Placeholder 8">
            <a:extLst>
              <a:ext uri="{FF2B5EF4-FFF2-40B4-BE49-F238E27FC236}">
                <a16:creationId xmlns:a16="http://schemas.microsoft.com/office/drawing/2014/main" id="{063F01E2-6115-764E-927B-5B52A376591A}"/>
              </a:ext>
            </a:extLst>
          </p:cNvPr>
          <p:cNvSpPr>
            <a:spLocks noGrp="1"/>
          </p:cNvSpPr>
          <p:nvPr>
            <p:ph type="body" sz="half" idx="2"/>
          </p:nvPr>
        </p:nvSpPr>
        <p:spPr>
          <a:xfrm>
            <a:off x="5438274" y="1808163"/>
            <a:ext cx="5913939" cy="4213225"/>
          </a:xfrm>
        </p:spPr>
        <p:txBody>
          <a:bodyPr>
            <a:normAutofit fontScale="77500" lnSpcReduction="20000"/>
          </a:bodyPr>
          <a:lstStyle/>
          <a:p>
            <a:pPr marL="342900" indent="-342900">
              <a:lnSpc>
                <a:spcPct val="110000"/>
              </a:lnSpc>
              <a:buFont typeface="Wingdings" panose="05000000000000000000" pitchFamily="2" charset="2"/>
              <a:buChar char="§"/>
            </a:pPr>
            <a:r>
              <a:rPr lang="en-GB" altLang="en-US" sz="2300" dirty="0"/>
              <a:t>In this module, we provide an overview of (rational) choice as the outcome of a utility maximization problem subject to a budget constraint.</a:t>
            </a:r>
          </a:p>
          <a:p>
            <a:pPr marL="342900" indent="-342900">
              <a:lnSpc>
                <a:spcPct val="110000"/>
              </a:lnSpc>
              <a:buFont typeface="Wingdings" panose="05000000000000000000" pitchFamily="2" charset="2"/>
              <a:buChar char="§"/>
            </a:pPr>
            <a:r>
              <a:rPr lang="en-GB" altLang="en-US" sz="2300" dirty="0"/>
              <a:t>A core principle of utility theory is that consumers with well-behaved preferences compare the relative satisfaction of a good to its relative price when choosing the optimal consumption bundle among all those that are just affordable.</a:t>
            </a:r>
          </a:p>
          <a:p>
            <a:pPr marL="342900" indent="-342900">
              <a:lnSpc>
                <a:spcPct val="110000"/>
              </a:lnSpc>
              <a:buFont typeface="Wingdings" panose="05000000000000000000" pitchFamily="2" charset="2"/>
              <a:buChar char="§"/>
            </a:pPr>
            <a:r>
              <a:rPr lang="en-GB" altLang="en-US" sz="2300" dirty="0"/>
              <a:t>The framework is useful in deriving the demand curve, which shows how consumption responds to price changes, and in understanding how demand or choice reacts to changes in preferences, prices of substitutes and complements, and income.</a:t>
            </a:r>
          </a:p>
          <a:p>
            <a:endParaRPr lang="en-GB" altLang="en-US" sz="1700" dirty="0"/>
          </a:p>
          <a:p>
            <a:endParaRPr lang="en-GB" altLang="en-US" sz="1700" dirty="0"/>
          </a:p>
          <a:p>
            <a:endParaRPr lang="en-GB" altLang="en-US" sz="1700" dirty="0"/>
          </a:p>
        </p:txBody>
      </p:sp>
      <p:sp>
        <p:nvSpPr>
          <p:cNvPr id="6" name="Slide Number Placeholder 5">
            <a:extLst>
              <a:ext uri="{FF2B5EF4-FFF2-40B4-BE49-F238E27FC236}">
                <a16:creationId xmlns:a16="http://schemas.microsoft.com/office/drawing/2014/main" id="{624245EA-D164-C741-AABF-448DA9B02492}"/>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6250DB80-4488-F349-8929-835326F9663C}" type="slidenum">
              <a:rPr lang="en-US" smtClean="0"/>
              <a:pPr>
                <a:spcAft>
                  <a:spcPts val="600"/>
                </a:spcAft>
              </a:pPr>
              <a:t>72</a:t>
            </a:fld>
            <a:endParaRPr lang="en-US"/>
          </a:p>
        </p:txBody>
      </p:sp>
      <p:pic>
        <p:nvPicPr>
          <p:cNvPr id="36" name="Picture 35" descr="A person writing on a blackboard&#10;&#10;Description automatically generated with medium confidence">
            <a:extLst>
              <a:ext uri="{FF2B5EF4-FFF2-40B4-BE49-F238E27FC236}">
                <a16:creationId xmlns:a16="http://schemas.microsoft.com/office/drawing/2014/main" id="{B1E90E86-FD12-4630-B780-4C75D18A4089}"/>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52012" r="8592"/>
          <a:stretch/>
        </p:blipFill>
        <p:spPr>
          <a:xfrm>
            <a:off x="839787" y="373064"/>
            <a:ext cx="3090529" cy="5648324"/>
          </a:xfrm>
          <a:prstGeom prst="rect">
            <a:avLst/>
          </a:prstGeom>
          <a:noFill/>
        </p:spPr>
      </p:pic>
      <p:sp>
        <p:nvSpPr>
          <p:cNvPr id="37" name="TextBox 36">
            <a:extLst>
              <a:ext uri="{FF2B5EF4-FFF2-40B4-BE49-F238E27FC236}">
                <a16:creationId xmlns:a16="http://schemas.microsoft.com/office/drawing/2014/main" id="{EAD6E2BF-2EB7-4B20-B306-46E613DC73A2}"/>
              </a:ext>
            </a:extLst>
          </p:cNvPr>
          <p:cNvSpPr txBox="1"/>
          <p:nvPr/>
        </p:nvSpPr>
        <p:spPr>
          <a:xfrm>
            <a:off x="1490224" y="5821333"/>
            <a:ext cx="2440092" cy="200055"/>
          </a:xfrm>
          <a:prstGeom prst="rect">
            <a:avLst/>
          </a:prstGeom>
          <a:solidFill>
            <a:srgbClr val="000000"/>
          </a:solidFill>
        </p:spPr>
        <p:txBody>
          <a:bodyPr wrap="none" rtlCol="0">
            <a:spAutoFit/>
          </a:bodyPr>
          <a:lstStyle/>
          <a:p>
            <a:pPr algn="r">
              <a:spcAft>
                <a:spcPts val="600"/>
              </a:spcAft>
            </a:pPr>
            <a:r>
              <a:rPr lang="en-CA" sz="700" dirty="0">
                <a:solidFill>
                  <a:srgbClr val="FFFFFF"/>
                </a:solidFill>
                <a:hlinkClick r:id="rId4" tooltip="http://www.yetierasmus.eu/2016/07/12/needs-analyses-conclusions/">
                  <a:extLst>
                    <a:ext uri="{A12FA001-AC4F-418D-AE19-62706E023703}">
                      <ahyp:hlinkClr xmlns:ahyp="http://schemas.microsoft.com/office/drawing/2018/hyperlinkcolor" val="tx"/>
                    </a:ext>
                  </a:extLst>
                </a:hlinkClick>
              </a:rPr>
              <a:t>This Photo</a:t>
            </a:r>
            <a:r>
              <a:rPr lang="en-CA" sz="700" dirty="0">
                <a:solidFill>
                  <a:srgbClr val="FFFFFF"/>
                </a:solidFill>
              </a:rPr>
              <a:t> by Unknown Author is licensed under </a:t>
            </a:r>
            <a:r>
              <a:rPr lang="en-CA" sz="700" dirty="0">
                <a:solidFill>
                  <a:srgbClr val="FFFFFF"/>
                </a:solidFill>
                <a:hlinkClick r:id="rId5" tooltip="https://creativecommons.org/licenses/by-nc-sa/3.0/">
                  <a:extLst>
                    <a:ext uri="{A12FA001-AC4F-418D-AE19-62706E023703}">
                      <ahyp:hlinkClr xmlns:ahyp="http://schemas.microsoft.com/office/drawing/2018/hyperlinkcolor" val="tx"/>
                    </a:ext>
                  </a:extLst>
                </a:hlinkClick>
              </a:rPr>
              <a:t>CC BY-SA-NC</a:t>
            </a:r>
            <a:endParaRPr lang="en-CA" sz="700" dirty="0">
              <a:solidFill>
                <a:srgbClr val="FFFFFF"/>
              </a:solidFill>
            </a:endParaRPr>
          </a:p>
        </p:txBody>
      </p:sp>
    </p:spTree>
    <p:extLst>
      <p:ext uri="{BB962C8B-B14F-4D97-AF65-F5344CB8AC3E}">
        <p14:creationId xmlns:p14="http://schemas.microsoft.com/office/powerpoint/2010/main" val="29711040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B02E4E76-9267-4204-AFD8-B3B0BB8F9968}"/>
              </a:ext>
            </a:extLst>
          </p:cNvPr>
          <p:cNvSpPr>
            <a:spLocks noGrp="1"/>
          </p:cNvSpPr>
          <p:nvPr>
            <p:ph type="title"/>
          </p:nvPr>
        </p:nvSpPr>
        <p:spPr>
          <a:xfrm>
            <a:off x="839788" y="333376"/>
            <a:ext cx="3932237" cy="1366838"/>
          </a:xfrm>
        </p:spPr>
        <p:txBody>
          <a:bodyPr/>
          <a:lstStyle/>
          <a:p>
            <a:r>
              <a:rPr lang="en-US" dirty="0"/>
              <a:t>Questions?</a:t>
            </a:r>
          </a:p>
        </p:txBody>
      </p:sp>
      <p:sp>
        <p:nvSpPr>
          <p:cNvPr id="5" name="Slide Number Placeholder 4">
            <a:extLst>
              <a:ext uri="{FF2B5EF4-FFF2-40B4-BE49-F238E27FC236}">
                <a16:creationId xmlns:a16="http://schemas.microsoft.com/office/drawing/2014/main" id="{023D16B9-8705-AC41-A473-E4C35AC3E75A}"/>
              </a:ext>
            </a:extLst>
          </p:cNvPr>
          <p:cNvSpPr>
            <a:spLocks noGrp="1"/>
          </p:cNvSpPr>
          <p:nvPr>
            <p:ph type="sldNum" sz="quarter" idx="12"/>
          </p:nvPr>
        </p:nvSpPr>
        <p:spPr>
          <a:xfrm>
            <a:off x="10857054" y="6356350"/>
            <a:ext cx="496746" cy="365125"/>
          </a:xfrm>
        </p:spPr>
        <p:txBody>
          <a:bodyPr anchor="ctr">
            <a:normAutofit/>
          </a:bodyPr>
          <a:lstStyle/>
          <a:p>
            <a:pPr>
              <a:spcAft>
                <a:spcPts val="600"/>
              </a:spcAft>
            </a:pPr>
            <a:fld id="{6250DB80-4488-F349-8929-835326F9663C}" type="slidenum">
              <a:rPr lang="en-US" smtClean="0"/>
              <a:pPr>
                <a:spcAft>
                  <a:spcPts val="600"/>
                </a:spcAft>
              </a:pPr>
              <a:t>73</a:t>
            </a:fld>
            <a:endParaRPr lang="en-US" dirty="0"/>
          </a:p>
        </p:txBody>
      </p:sp>
      <p:pic>
        <p:nvPicPr>
          <p:cNvPr id="8" name="Picture Placeholder 7" descr="Icon&#10;&#10;Description automatically generated">
            <a:extLst>
              <a:ext uri="{FF2B5EF4-FFF2-40B4-BE49-F238E27FC236}">
                <a16:creationId xmlns:a16="http://schemas.microsoft.com/office/drawing/2014/main" id="{DBB99556-6BD5-CC41-A363-10912DBF0D4B}"/>
              </a:ext>
            </a:extLst>
          </p:cNvPr>
          <p:cNvPicPr>
            <a:picLocks noGrp="1" noChangeAspect="1"/>
          </p:cNvPicPr>
          <p:nvPr>
            <p:ph type="pic" idx="1"/>
          </p:nvPr>
        </p:nvPicPr>
        <p:blipFill rotWithShape="1">
          <a:blip r:embed="rId3">
            <a:extLst>
              <a:ext uri="{837473B0-CC2E-450A-ABE3-18F120FF3D39}">
                <a1611:picAttrSrcUrl xmlns:a1611="http://schemas.microsoft.com/office/drawing/2016/11/main" r:id="rId4"/>
              </a:ext>
            </a:extLst>
          </a:blip>
          <a:srcRect r="2638"/>
          <a:stretch/>
        </p:blipFill>
        <p:spPr>
          <a:xfrm>
            <a:off x="5817410" y="333377"/>
            <a:ext cx="5537977" cy="5688012"/>
          </a:xfrm>
          <a:noFill/>
        </p:spPr>
      </p:pic>
      <p:sp>
        <p:nvSpPr>
          <p:cNvPr id="9" name="TextBox 8">
            <a:extLst>
              <a:ext uri="{FF2B5EF4-FFF2-40B4-BE49-F238E27FC236}">
                <a16:creationId xmlns:a16="http://schemas.microsoft.com/office/drawing/2014/main" id="{635EA401-E5C7-4843-A6B1-F858EDFD67B0}"/>
              </a:ext>
            </a:extLst>
          </p:cNvPr>
          <p:cNvSpPr txBox="1"/>
          <p:nvPr/>
        </p:nvSpPr>
        <p:spPr>
          <a:xfrm>
            <a:off x="9168570" y="5821334"/>
            <a:ext cx="2186817"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4" tooltip="http://myedmondsnews.com/2018/04/live-in-edmonds-what-do-you-call-yourself/question-mark-1019820_1280/">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5" tooltip="https://creativecommons.org/licenses/by/3.0/">
                  <a:extLst>
                    <a:ext uri="{A12FA001-AC4F-418D-AE19-62706E023703}">
                      <ahyp:hlinkClr xmlns:ahyp="http://schemas.microsoft.com/office/drawing/2018/hyperlinkcolor" val="tx"/>
                    </a:ext>
                  </a:extLst>
                </a:hlinkClick>
              </a:rPr>
              <a:t>CC BY</a:t>
            </a:r>
            <a:endParaRPr lang="en-US" sz="700" dirty="0">
              <a:solidFill>
                <a:srgbClr val="FFFFFF"/>
              </a:solidFill>
            </a:endParaRPr>
          </a:p>
        </p:txBody>
      </p:sp>
    </p:spTree>
    <p:extLst>
      <p:ext uri="{BB962C8B-B14F-4D97-AF65-F5344CB8AC3E}">
        <p14:creationId xmlns:p14="http://schemas.microsoft.com/office/powerpoint/2010/main" val="11045242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bwMode="auto">
          <a:noFill/>
          <a:ln>
            <a:miter lim="800000"/>
            <a:headEnd/>
            <a:tailEnd/>
          </a:ln>
        </p:spPr>
        <p:txBody>
          <a:bodyPr>
            <a:prstTxWarp prst="textNoShape">
              <a:avLst/>
            </a:prstTxWarp>
            <a:normAutofit/>
          </a:bodyPr>
          <a:lstStyle/>
          <a:p>
            <a:r>
              <a:rPr lang="en-US" dirty="0"/>
              <a:t>Acknowledgements</a:t>
            </a:r>
          </a:p>
        </p:txBody>
      </p:sp>
      <p:sp>
        <p:nvSpPr>
          <p:cNvPr id="9" name="Slide Number Placeholder 4">
            <a:extLst>
              <a:ext uri="{FF2B5EF4-FFF2-40B4-BE49-F238E27FC236}">
                <a16:creationId xmlns:a16="http://schemas.microsoft.com/office/drawing/2014/main" id="{6E716408-D542-9A4C-AFA1-C66EA3E3B826}"/>
              </a:ext>
            </a:extLst>
          </p:cNvPr>
          <p:cNvSpPr>
            <a:spLocks noGrp="1"/>
          </p:cNvSpPr>
          <p:nvPr>
            <p:ph type="sldNum" sz="quarter" idx="12"/>
          </p:nvPr>
        </p:nvSpPr>
        <p:spPr/>
        <p:txBody>
          <a:bodyPr/>
          <a:lstStyle/>
          <a:p>
            <a:pPr>
              <a:spcAft>
                <a:spcPts val="600"/>
              </a:spcAft>
            </a:pPr>
            <a:fld id="{6250DB80-4488-F349-8929-835326F9663C}" type="slidenum">
              <a:rPr lang="en-US" smtClean="0"/>
              <a:pPr>
                <a:spcAft>
                  <a:spcPts val="600"/>
                </a:spcAft>
              </a:pPr>
              <a:t>74</a:t>
            </a:fld>
            <a:endParaRPr lang="en-US" dirty="0"/>
          </a:p>
        </p:txBody>
      </p:sp>
      <p:sp>
        <p:nvSpPr>
          <p:cNvPr id="52227" name="TextBox 7"/>
          <p:cNvSpPr txBox="1">
            <a:spLocks noChangeArrowheads="1"/>
          </p:cNvSpPr>
          <p:nvPr/>
        </p:nvSpPr>
        <p:spPr bwMode="auto">
          <a:xfrm>
            <a:off x="1828800" y="6019801"/>
            <a:ext cx="8001000" cy="366713"/>
          </a:xfrm>
          <a:prstGeom prst="rect">
            <a:avLst/>
          </a:prstGeom>
          <a:noFill/>
          <a:ln w="9525">
            <a:noFill/>
            <a:miter lim="800000"/>
            <a:headEnd/>
            <a:tailEnd/>
          </a:ln>
        </p:spPr>
        <p:txBody>
          <a:bodyPr>
            <a:prstTxWarp prst="textNoShape">
              <a:avLst/>
            </a:prstTxWarp>
            <a:spAutoFit/>
          </a:bodyPr>
          <a:lstStyle/>
          <a:p>
            <a:endParaRPr lang="en-US" dirty="0">
              <a:ea typeface="Times New Roman" pitchFamily="-65" charset="0"/>
              <a:cs typeface="Times New Roman" pitchFamily="-65" charset="0"/>
            </a:endParaRPr>
          </a:p>
        </p:txBody>
      </p:sp>
      <p:pic>
        <p:nvPicPr>
          <p:cNvPr id="7" name="Picture 6" descr="The Government of Ontario and eCampusOntario logos">
            <a:extLst>
              <a:ext uri="{FF2B5EF4-FFF2-40B4-BE49-F238E27FC236}">
                <a16:creationId xmlns:a16="http://schemas.microsoft.com/office/drawing/2014/main" id="{EC90418C-02BF-4D44-8543-EF9FD0F267E9}"/>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028895" y="2130080"/>
            <a:ext cx="6134209" cy="1260000"/>
          </a:xfrm>
          <a:prstGeom prst="rect">
            <a:avLst/>
          </a:prstGeom>
        </p:spPr>
      </p:pic>
      <p:sp>
        <p:nvSpPr>
          <p:cNvPr id="8" name="Content Placeholder 2">
            <a:extLst>
              <a:ext uri="{FF2B5EF4-FFF2-40B4-BE49-F238E27FC236}">
                <a16:creationId xmlns:a16="http://schemas.microsoft.com/office/drawing/2014/main" id="{697B43CD-1245-4E32-952A-5BC1AEEC430F}"/>
              </a:ext>
            </a:extLst>
          </p:cNvPr>
          <p:cNvSpPr txBox="1">
            <a:spLocks/>
          </p:cNvSpPr>
          <p:nvPr/>
        </p:nvSpPr>
        <p:spPr>
          <a:xfrm>
            <a:off x="829732" y="4063472"/>
            <a:ext cx="10515599" cy="1940454"/>
          </a:xfrm>
          <a:prstGeom prst="rect">
            <a:avLst/>
          </a:prstGeom>
        </p:spPr>
        <p:txBody>
          <a:bodyPr>
            <a:normAutofit/>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CA" sz="1900" i="1"/>
              <a:t>This project is made possible with funding by the Government of Ontario and through eCampusOntario’s support of the Virtual Learning Strategy. To learn more about the Virtual Learning Strategy visit: </a:t>
            </a:r>
            <a:r>
              <a:rPr lang="en-CA" sz="1900" u="sng">
                <a:hlinkClick r:id="rId4"/>
              </a:rPr>
              <a:t>https://vls.ecampusontario.ca</a:t>
            </a:r>
            <a:r>
              <a:rPr lang="en-CA" sz="1900" i="1"/>
              <a:t>.</a:t>
            </a:r>
          </a:p>
          <a:p>
            <a:endParaRPr lang="en-CA" sz="1900"/>
          </a:p>
          <a:p>
            <a:r>
              <a:rPr lang="en-CA" sz="1900"/>
              <a:t>The author gratefully acknowledges research assistance provided by Shane Ellard, Matthew Andary, Olusemiloore Lawal, Tenzin Chozin, and Aneri Patel.</a:t>
            </a:r>
          </a:p>
          <a:p>
            <a:pPr marL="0" indent="0">
              <a:buFont typeface="Wingdings" pitchFamily="2" charset="2"/>
              <a:buNone/>
            </a:pPr>
            <a:endParaRPr lang="en-CA" sz="1900"/>
          </a:p>
          <a:p>
            <a:endParaRPr lang="en-US" sz="19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3620" name="Rectangle 4">
            <a:extLst>
              <a:ext uri="{FF2B5EF4-FFF2-40B4-BE49-F238E27FC236}">
                <a16:creationId xmlns:a16="http://schemas.microsoft.com/office/drawing/2014/main" id="{41F7D3F0-3034-48A7-A0A1-E8A6AC6CFF38}"/>
              </a:ext>
            </a:extLst>
          </p:cNvPr>
          <p:cNvSpPr>
            <a:spLocks noGrp="1" noChangeArrowheads="1"/>
          </p:cNvSpPr>
          <p:nvPr>
            <p:ph type="title"/>
          </p:nvPr>
        </p:nvSpPr>
        <p:spPr/>
        <p:txBody>
          <a:bodyPr/>
          <a:lstStyle/>
          <a:p>
            <a:r>
              <a:rPr lang="en-US" altLang="en-US" dirty="0">
                <a:solidFill>
                  <a:srgbClr val="2F2873"/>
                </a:solidFill>
              </a:rPr>
              <a:t>Notes II</a:t>
            </a:r>
          </a:p>
        </p:txBody>
      </p:sp>
      <mc:AlternateContent xmlns:mc="http://schemas.openxmlformats.org/markup-compatibility/2006" xmlns:a14="http://schemas.microsoft.com/office/drawing/2010/main">
        <mc:Choice Requires="a14">
          <p:sp>
            <p:nvSpPr>
              <p:cNvPr id="623621" name="Rectangle 5">
                <a:extLst>
                  <a:ext uri="{FF2B5EF4-FFF2-40B4-BE49-F238E27FC236}">
                    <a16:creationId xmlns:a16="http://schemas.microsoft.com/office/drawing/2014/main" id="{EE512E96-4C2C-4BCC-97D9-78504D6442CD}"/>
                  </a:ext>
                </a:extLst>
              </p:cNvPr>
              <p:cNvSpPr>
                <a:spLocks noGrp="1" noChangeArrowheads="1"/>
              </p:cNvSpPr>
              <p:nvPr>
                <p:ph type="body" idx="1"/>
              </p:nvPr>
            </p:nvSpPr>
            <p:spPr/>
            <p:txBody>
              <a:bodyPr>
                <a:normAutofit/>
              </a:bodyPr>
              <a:lstStyle/>
              <a:p>
                <a:pPr marL="0" indent="0">
                  <a:buNone/>
                </a:pPr>
                <a:r>
                  <a:rPr lang="en-CA" altLang="en-US" sz="1800" dirty="0">
                    <a:latin typeface="PT Serif" panose="020A0603040505020204" pitchFamily="18" charset="0"/>
                  </a:rPr>
                  <a:t>The slope</a:t>
                </a:r>
                <a:r>
                  <a:rPr lang="en-CA" altLang="en-US" sz="1800" baseline="0" dirty="0">
                    <a:latin typeface="PT Serif" panose="020A0603040505020204" pitchFamily="18" charset="0"/>
                  </a:rPr>
                  <a:t> of a line = </a:t>
                </a:r>
                <a14:m>
                  <m:oMath xmlns:m="http://schemas.openxmlformats.org/officeDocument/2006/math">
                    <m:r>
                      <a:rPr lang="en-CA" altLang="en-US" sz="1800" i="1">
                        <a:latin typeface="Cambria Math" panose="02040503050406030204" pitchFamily="18" charset="0"/>
                        <a:ea typeface="Cambria Math" panose="02040503050406030204" pitchFamily="18" charset="0"/>
                      </a:rPr>
                      <m:t>∆</m:t>
                    </m:r>
                    <m:r>
                      <a:rPr lang="en-CA" altLang="en-US" sz="1800" i="1">
                        <a:latin typeface="Cambria Math" panose="02040503050406030204" pitchFamily="18" charset="0"/>
                        <a:ea typeface="Cambria Math" panose="02040503050406030204" pitchFamily="18" charset="0"/>
                      </a:rPr>
                      <m:t>𝑌</m:t>
                    </m:r>
                    <m:r>
                      <a:rPr lang="en-CA" altLang="en-US" sz="1800" b="0" i="1" smtClean="0">
                        <a:latin typeface="Cambria Math" panose="02040503050406030204" pitchFamily="18" charset="0"/>
                        <a:ea typeface="Cambria Math" panose="02040503050406030204" pitchFamily="18" charset="0"/>
                      </a:rPr>
                      <m:t>/</m:t>
                    </m:r>
                    <m:r>
                      <a:rPr lang="en-CA" altLang="en-US" sz="1800" i="1">
                        <a:latin typeface="Cambria Math" panose="02040503050406030204" pitchFamily="18" charset="0"/>
                        <a:ea typeface="Cambria Math" panose="02040503050406030204" pitchFamily="18" charset="0"/>
                      </a:rPr>
                      <m:t>∆</m:t>
                    </m:r>
                    <m:r>
                      <a:rPr lang="en-CA" altLang="en-US" sz="1800" i="1">
                        <a:latin typeface="Cambria Math" panose="02040503050406030204" pitchFamily="18" charset="0"/>
                        <a:ea typeface="Cambria Math" panose="02040503050406030204" pitchFamily="18" charset="0"/>
                      </a:rPr>
                      <m:t>𝑋</m:t>
                    </m:r>
                  </m:oMath>
                </a14:m>
                <a:r>
                  <a:rPr lang="en-CA" altLang="en-US" sz="1800" dirty="0">
                    <a:latin typeface="PT Serif" panose="020A0603040505020204" pitchFamily="18" charset="0"/>
                  </a:rPr>
                  <a:t> (change in </a:t>
                </a:r>
                <a:r>
                  <a:rPr lang="en-CA" altLang="en-US" sz="1800" i="1" dirty="0">
                    <a:latin typeface="PT Serif" panose="020A0603040505020204" pitchFamily="18" charset="0"/>
                  </a:rPr>
                  <a:t>Y</a:t>
                </a:r>
                <a:r>
                  <a:rPr lang="en-CA" altLang="en-US" sz="1800" i="0" dirty="0">
                    <a:latin typeface="PT Serif" panose="020A0603040505020204" pitchFamily="18" charset="0"/>
                  </a:rPr>
                  <a:t> corresponding</a:t>
                </a:r>
                <a:r>
                  <a:rPr lang="en-CA" altLang="en-US" sz="1800" i="0" baseline="0" dirty="0">
                    <a:latin typeface="PT Serif" panose="020A0603040505020204" pitchFamily="18" charset="0"/>
                  </a:rPr>
                  <a:t> to a given change in </a:t>
                </a:r>
                <a:r>
                  <a:rPr lang="en-CA" altLang="en-US" sz="1800" i="1" baseline="0" dirty="0">
                    <a:latin typeface="PT Serif" panose="020A0603040505020204" pitchFamily="18" charset="0"/>
                  </a:rPr>
                  <a:t>X</a:t>
                </a:r>
                <a:r>
                  <a:rPr lang="en-CA" altLang="en-US" sz="1800" i="0" baseline="0" dirty="0">
                    <a:latin typeface="PT Serif" panose="020A0603040505020204" pitchFamily="18" charset="0"/>
                  </a:rPr>
                  <a:t>), and the ratio of the changes is the same for any two points on the line. For example, the horizontal distance between points </a:t>
                </a:r>
                <a:r>
                  <a:rPr lang="en-CA" altLang="en-US" sz="1800" i="1" baseline="0" dirty="0">
                    <a:latin typeface="PT Serif" panose="020A0603040505020204" pitchFamily="18" charset="0"/>
                  </a:rPr>
                  <a:t>F</a:t>
                </a:r>
                <a:r>
                  <a:rPr lang="en-CA" altLang="en-US" sz="1800" i="0" baseline="0" dirty="0">
                    <a:latin typeface="PT Serif" panose="020A0603040505020204" pitchFamily="18" charset="0"/>
                  </a:rPr>
                  <a:t> and </a:t>
                </a:r>
                <a:r>
                  <a:rPr lang="en-CA" altLang="en-US" sz="1800" i="1" baseline="0" dirty="0">
                    <a:latin typeface="PT Serif" panose="020A0603040505020204" pitchFamily="18" charset="0"/>
                  </a:rPr>
                  <a:t>G</a:t>
                </a:r>
                <a:r>
                  <a:rPr lang="en-CA" altLang="en-US" sz="1800" i="0" baseline="0" dirty="0">
                    <a:latin typeface="PT Serif" panose="020A0603040505020204" pitchFamily="18" charset="0"/>
                  </a:rPr>
                  <a:t> is 20 (</a:t>
                </a:r>
                <a14:m>
                  <m:oMath xmlns:m="http://schemas.openxmlformats.org/officeDocument/2006/math">
                    <m:r>
                      <a:rPr lang="en-CA" altLang="en-US" sz="1800" i="1" smtClean="0">
                        <a:latin typeface="Cambria Math" panose="02040503050406030204" pitchFamily="18" charset="0"/>
                        <a:ea typeface="Cambria Math" panose="02040503050406030204" pitchFamily="18" charset="0"/>
                      </a:rPr>
                      <m:t>∆</m:t>
                    </m:r>
                    <m:r>
                      <a:rPr lang="en-CA" altLang="en-US" sz="1800" b="0" i="1" smtClean="0">
                        <a:latin typeface="Cambria Math" panose="02040503050406030204" pitchFamily="18" charset="0"/>
                        <a:ea typeface="Cambria Math" panose="02040503050406030204" pitchFamily="18" charset="0"/>
                      </a:rPr>
                      <m:t>𝑋</m:t>
                    </m:r>
                    <m:r>
                      <a:rPr lang="en-CA" altLang="en-US" sz="1800" b="0" i="1" smtClean="0">
                        <a:latin typeface="Cambria Math" panose="02040503050406030204" pitchFamily="18" charset="0"/>
                        <a:ea typeface="Cambria Math" panose="02040503050406030204" pitchFamily="18" charset="0"/>
                      </a:rPr>
                      <m:t>=20</m:t>
                    </m:r>
                  </m:oMath>
                </a14:m>
                <a:r>
                  <a:rPr lang="en-CA" altLang="en-US" sz="1800" i="0" baseline="0" dirty="0">
                    <a:latin typeface="PT Serif" panose="020A0603040505020204" pitchFamily="18" charset="0"/>
                  </a:rPr>
                  <a:t>), and the corresponding vertical distance is 10 (</a:t>
                </a:r>
                <a14:m>
                  <m:oMath xmlns:m="http://schemas.openxmlformats.org/officeDocument/2006/math">
                    <m:r>
                      <a:rPr lang="en-CA" altLang="en-US" sz="1800" i="1" smtClean="0">
                        <a:latin typeface="Cambria Math" panose="02040503050406030204" pitchFamily="18" charset="0"/>
                        <a:ea typeface="Cambria Math" panose="02040503050406030204" pitchFamily="18" charset="0"/>
                      </a:rPr>
                      <m:t>∆</m:t>
                    </m:r>
                    <m:r>
                      <a:rPr lang="en-CA" altLang="en-US" sz="1800" b="0" i="1" smtClean="0">
                        <a:latin typeface="Cambria Math" panose="02040503050406030204" pitchFamily="18" charset="0"/>
                        <a:ea typeface="Cambria Math" panose="02040503050406030204" pitchFamily="18" charset="0"/>
                      </a:rPr>
                      <m:t>𝑌</m:t>
                    </m:r>
                    <m:r>
                      <a:rPr lang="en-CA" altLang="en-US" sz="1800" b="0" i="1" smtClean="0">
                        <a:latin typeface="Cambria Math" panose="02040503050406030204" pitchFamily="18" charset="0"/>
                        <a:ea typeface="Cambria Math" panose="02040503050406030204" pitchFamily="18" charset="0"/>
                      </a:rPr>
                      <m:t>=−10</m:t>
                    </m:r>
                  </m:oMath>
                </a14:m>
                <a:r>
                  <a:rPr lang="en-CA" altLang="en-US" sz="1800" i="0" baseline="0" dirty="0">
                    <a:latin typeface="PT Serif" panose="020A0603040505020204" pitchFamily="18" charset="0"/>
                  </a:rPr>
                  <a:t>). The slope of the budget line is then equal to </a:t>
                </a:r>
                <a14:m>
                  <m:oMath xmlns:m="http://schemas.openxmlformats.org/officeDocument/2006/math">
                    <m:r>
                      <a:rPr lang="en-CA" altLang="en-US" sz="1800" b="0" i="0" smtClean="0">
                        <a:latin typeface="Cambria Math" panose="02040503050406030204" pitchFamily="18" charset="0"/>
                      </a:rPr>
                      <m:t>−0.5</m:t>
                    </m:r>
                  </m:oMath>
                </a14:m>
                <a:r>
                  <a:rPr lang="en-CA" altLang="en-US" sz="1800" i="0" dirty="0">
                    <a:latin typeface="PT Serif" panose="020A0603040505020204" pitchFamily="18" charset="0"/>
                  </a:rPr>
                  <a:t>, where the sign indicates that</a:t>
                </a:r>
                <a:r>
                  <a:rPr lang="en-CA" altLang="en-US" sz="1800" i="0" baseline="0" dirty="0">
                    <a:latin typeface="PT Serif" panose="020A0603040505020204" pitchFamily="18" charset="0"/>
                  </a:rPr>
                  <a:t> there is a negative relationship between </a:t>
                </a:r>
                <a14:m>
                  <m:oMath xmlns:m="http://schemas.openxmlformats.org/officeDocument/2006/math">
                    <m:r>
                      <a:rPr lang="en-CA" altLang="en-US" sz="1800" i="1" smtClean="0">
                        <a:latin typeface="Cambria Math" panose="02040503050406030204" pitchFamily="18" charset="0"/>
                      </a:rPr>
                      <m:t>𝑋</m:t>
                    </m:r>
                  </m:oMath>
                </a14:m>
                <a:r>
                  <a:rPr lang="en-CA" altLang="en-US" sz="1800" i="0" dirty="0">
                    <a:latin typeface="PT Serif" panose="020A0603040505020204" pitchFamily="18" charset="0"/>
                  </a:rPr>
                  <a:t> and </a:t>
                </a:r>
                <a14:m>
                  <m:oMath xmlns:m="http://schemas.openxmlformats.org/officeDocument/2006/math">
                    <m:r>
                      <a:rPr lang="en-CA" altLang="en-US" sz="1800" i="1" smtClean="0">
                        <a:latin typeface="Cambria Math" panose="02040503050406030204" pitchFamily="18" charset="0"/>
                      </a:rPr>
                      <m:t>𝑌</m:t>
                    </m:r>
                  </m:oMath>
                </a14:m>
                <a:r>
                  <a:rPr lang="en-CA" altLang="en-US" sz="1800" i="0" dirty="0">
                    <a:latin typeface="PT Serif" panose="020A0603040505020204" pitchFamily="18" charset="0"/>
                  </a:rPr>
                  <a:t> (if we are on the budget line, our expenditure is equal to our income, so that, when </a:t>
                </a:r>
                <a14:m>
                  <m:oMath xmlns:m="http://schemas.openxmlformats.org/officeDocument/2006/math">
                    <m:r>
                      <a:rPr lang="en-CA" altLang="en-US" sz="1800" i="1" smtClean="0">
                        <a:latin typeface="Cambria Math" panose="02040503050406030204" pitchFamily="18" charset="0"/>
                      </a:rPr>
                      <m:t>𝑋</m:t>
                    </m:r>
                    <m:r>
                      <a:rPr lang="en-CA" altLang="en-US" sz="1800" b="0" i="0" smtClean="0">
                        <a:latin typeface="Cambria Math" panose="02040503050406030204" pitchFamily="18" charset="0"/>
                      </a:rPr>
                      <m:t> </m:t>
                    </m:r>
                  </m:oMath>
                </a14:m>
                <a:r>
                  <a:rPr lang="en-CA" altLang="en-US" sz="1800" i="0" dirty="0">
                    <a:latin typeface="PT Serif" panose="020A0603040505020204" pitchFamily="18" charset="0"/>
                  </a:rPr>
                  <a:t>increases, we need to reduce </a:t>
                </a:r>
                <a14:m>
                  <m:oMath xmlns:m="http://schemas.openxmlformats.org/officeDocument/2006/math">
                    <m:r>
                      <a:rPr lang="en-CA" altLang="en-US" sz="1800" i="1" smtClean="0">
                        <a:latin typeface="Cambria Math" panose="02040503050406030204" pitchFamily="18" charset="0"/>
                      </a:rPr>
                      <m:t>𝑌</m:t>
                    </m:r>
                  </m:oMath>
                </a14:m>
                <a:r>
                  <a:rPr lang="en-CA" altLang="en-US" sz="1800" i="0" dirty="0">
                    <a:latin typeface="PT Serif" panose="020A0603040505020204" pitchFamily="18" charset="0"/>
                  </a:rPr>
                  <a:t> to be able to afford more</a:t>
                </a:r>
                <a:r>
                  <a:rPr lang="en-CA" altLang="en-US" sz="1800" i="0" baseline="0" dirty="0">
                    <a:latin typeface="PT Serif" panose="020A0603040505020204" pitchFamily="18" charset="0"/>
                  </a:rPr>
                  <a:t> </a:t>
                </a:r>
                <a14:m>
                  <m:oMath xmlns:m="http://schemas.openxmlformats.org/officeDocument/2006/math">
                    <m:r>
                      <a:rPr lang="en-CA" altLang="en-US" sz="1800" i="1" smtClean="0">
                        <a:latin typeface="Cambria Math" panose="02040503050406030204" pitchFamily="18" charset="0"/>
                      </a:rPr>
                      <m:t>𝑋</m:t>
                    </m:r>
                  </m:oMath>
                </a14:m>
                <a:r>
                  <a:rPr lang="en-CA" altLang="en-US" sz="1800" i="0" dirty="0">
                    <a:latin typeface="PT Serif" panose="020A0603040505020204" pitchFamily="18" charset="0"/>
                  </a:rPr>
                  <a:t>), while the magnitude</a:t>
                </a:r>
                <a:r>
                  <a:rPr lang="en-CA" altLang="en-US" sz="1800" i="0" baseline="0" dirty="0">
                    <a:latin typeface="PT Serif" panose="020A0603040505020204" pitchFamily="18" charset="0"/>
                  </a:rPr>
                  <a:t> implies that, for each additional</a:t>
                </a:r>
                <a:r>
                  <a:rPr lang="en-CA" altLang="en-US" sz="1800" i="0" dirty="0">
                    <a:latin typeface="PT Serif" panose="020A0603040505020204" pitchFamily="18" charset="0"/>
                  </a:rPr>
                  <a:t> </a:t>
                </a:r>
                <a:r>
                  <a:rPr lang="en-CA" altLang="en-US" sz="1800" i="0" baseline="0" dirty="0">
                    <a:latin typeface="PT Serif" panose="020A0603040505020204" pitchFamily="18" charset="0"/>
                  </a:rPr>
                  <a:t>unit of good </a:t>
                </a:r>
                <a14:m>
                  <m:oMath xmlns:m="http://schemas.openxmlformats.org/officeDocument/2006/math">
                    <m:r>
                      <a:rPr lang="en-CA" altLang="en-US" sz="1800" i="1" smtClean="0">
                        <a:latin typeface="Cambria Math" panose="02040503050406030204" pitchFamily="18" charset="0"/>
                      </a:rPr>
                      <m:t>𝑋</m:t>
                    </m:r>
                  </m:oMath>
                </a14:m>
                <a:r>
                  <a:rPr lang="en-CA" altLang="en-US" sz="1800" i="0" dirty="0">
                    <a:latin typeface="PT Serif" panose="020A0603040505020204" pitchFamily="18" charset="0"/>
                  </a:rPr>
                  <a:t>, we need to give up half of unit of good </a:t>
                </a:r>
                <a14:m>
                  <m:oMath xmlns:m="http://schemas.openxmlformats.org/officeDocument/2006/math">
                    <m:r>
                      <a:rPr lang="en-CA" altLang="en-US" sz="1800" i="1" smtClean="0">
                        <a:latin typeface="Cambria Math" panose="02040503050406030204" pitchFamily="18" charset="0"/>
                      </a:rPr>
                      <m:t>𝑌</m:t>
                    </m:r>
                  </m:oMath>
                </a14:m>
                <a:r>
                  <a:rPr lang="en-CA" altLang="en-US" sz="1800" i="0" dirty="0">
                    <a:latin typeface="PT Serif" panose="020A0603040505020204" pitchFamily="18" charset="0"/>
                  </a:rPr>
                  <a:t> for total expenditure to remain unchanged. Along the budget line,</a:t>
                </a:r>
                <a:r>
                  <a:rPr lang="en-CA" altLang="en-US" sz="1800" i="0" baseline="0" dirty="0">
                    <a:latin typeface="PT Serif" panose="020A0603040505020204" pitchFamily="18" charset="0"/>
                  </a:rPr>
                  <a:t> in fact, total expenditure is equal to 100, so that, to purchase an additional unit of good </a:t>
                </a:r>
                <a14:m>
                  <m:oMath xmlns:m="http://schemas.openxmlformats.org/officeDocument/2006/math">
                    <m:r>
                      <a:rPr lang="en-CA" altLang="en-US" sz="1800" i="1" smtClean="0">
                        <a:latin typeface="Cambria Math" panose="02040503050406030204" pitchFamily="18" charset="0"/>
                      </a:rPr>
                      <m:t>𝑋</m:t>
                    </m:r>
                  </m:oMath>
                </a14:m>
                <a:r>
                  <a:rPr lang="en-CA" altLang="en-US" sz="1800" i="0" dirty="0">
                    <a:latin typeface="PT Serif" panose="020A0603040505020204" pitchFamily="18" charset="0"/>
                  </a:rPr>
                  <a:t>, we need one dollar;</a:t>
                </a:r>
                <a:r>
                  <a:rPr lang="en-CA" altLang="en-US" sz="1800" i="0" baseline="0" dirty="0">
                    <a:latin typeface="PT Serif" panose="020A0603040505020204" pitchFamily="18" charset="0"/>
                  </a:rPr>
                  <a:t> as good </a:t>
                </a:r>
                <a14:m>
                  <m:oMath xmlns:m="http://schemas.openxmlformats.org/officeDocument/2006/math">
                    <m:r>
                      <a:rPr lang="en-CA" altLang="en-US" sz="1800" i="1" smtClean="0">
                        <a:latin typeface="Cambria Math" panose="02040503050406030204" pitchFamily="18" charset="0"/>
                      </a:rPr>
                      <m:t>𝑌</m:t>
                    </m:r>
                  </m:oMath>
                </a14:m>
                <a:r>
                  <a:rPr lang="en-CA" altLang="en-US" sz="1800" i="0" dirty="0">
                    <a:latin typeface="PT Serif" panose="020A0603040505020204" pitchFamily="18" charset="0"/>
                  </a:rPr>
                  <a:t> costs two dollars, we need to decrease </a:t>
                </a:r>
                <a14:m>
                  <m:oMath xmlns:m="http://schemas.openxmlformats.org/officeDocument/2006/math">
                    <m:r>
                      <a:rPr lang="en-CA" altLang="en-US" sz="1800" i="1" smtClean="0">
                        <a:latin typeface="Cambria Math" panose="02040503050406030204" pitchFamily="18" charset="0"/>
                      </a:rPr>
                      <m:t>𝑌</m:t>
                    </m:r>
                  </m:oMath>
                </a14:m>
                <a:r>
                  <a:rPr lang="en-CA" altLang="en-US" sz="1800" i="0" dirty="0">
                    <a:latin typeface="PT Serif" panose="020A0603040505020204" pitchFamily="18" charset="0"/>
                  </a:rPr>
                  <a:t> by half</a:t>
                </a:r>
                <a:r>
                  <a:rPr lang="en-CA" altLang="en-US" sz="1800" i="0" baseline="0" dirty="0">
                    <a:latin typeface="PT Serif" panose="020A0603040505020204" pitchFamily="18" charset="0"/>
                  </a:rPr>
                  <a:t> a unit</a:t>
                </a:r>
                <a:r>
                  <a:rPr lang="en-CA" altLang="en-US" sz="1800" dirty="0">
                    <a:latin typeface="PT Serif" panose="020A0603040505020204" pitchFamily="18" charset="0"/>
                  </a:rPr>
                  <a:t>, so that </a:t>
                </a:r>
                <a:r>
                  <a:rPr lang="en-CA" altLang="en-US" sz="1800" i="0" baseline="0" dirty="0">
                    <a:latin typeface="PT Serif" panose="020A0603040505020204" pitchFamily="18" charset="0"/>
                  </a:rPr>
                  <a:t>the reduction in</a:t>
                </a:r>
                <a14:m>
                  <m:oMath xmlns:m="http://schemas.openxmlformats.org/officeDocument/2006/math">
                    <m:r>
                      <a:rPr lang="en-CA" altLang="en-US" sz="1800" b="0" i="0" smtClean="0">
                        <a:latin typeface="Cambria Math" panose="02040503050406030204" pitchFamily="18" charset="0"/>
                      </a:rPr>
                      <m:t> </m:t>
                    </m:r>
                    <m:r>
                      <a:rPr lang="en-CA" altLang="en-US" sz="1800" i="1" smtClean="0">
                        <a:latin typeface="Cambria Math" panose="02040503050406030204" pitchFamily="18" charset="0"/>
                      </a:rPr>
                      <m:t>𝑌</m:t>
                    </m:r>
                  </m:oMath>
                </a14:m>
                <a:r>
                  <a:rPr lang="en-CA" altLang="en-US" sz="1800" i="0" baseline="0" dirty="0">
                    <a:latin typeface="PT Serif" panose="020A0603040505020204" pitchFamily="18" charset="0"/>
                  </a:rPr>
                  <a:t> is equal to the negative of the ratio between the price of good </a:t>
                </a:r>
                <a14:m>
                  <m:oMath xmlns:m="http://schemas.openxmlformats.org/officeDocument/2006/math">
                    <m:r>
                      <a:rPr lang="en-CA" altLang="en-US" sz="1800" b="0" i="1" smtClean="0">
                        <a:latin typeface="Cambria Math" panose="02040503050406030204" pitchFamily="18" charset="0"/>
                      </a:rPr>
                      <m:t>𝑋</m:t>
                    </m:r>
                  </m:oMath>
                </a14:m>
                <a:r>
                  <a:rPr lang="en-CA" altLang="en-US" sz="1800" i="0" dirty="0">
                    <a:latin typeface="PT Serif" panose="020A0603040505020204" pitchFamily="18" charset="0"/>
                  </a:rPr>
                  <a:t> and the price of good </a:t>
                </a:r>
                <a14:m>
                  <m:oMath xmlns:m="http://schemas.openxmlformats.org/officeDocument/2006/math">
                    <m:r>
                      <a:rPr lang="en-CA" altLang="en-US" sz="1800" i="1" smtClean="0">
                        <a:latin typeface="Cambria Math" panose="02040503050406030204" pitchFamily="18" charset="0"/>
                      </a:rPr>
                      <m:t>𝑌</m:t>
                    </m:r>
                  </m:oMath>
                </a14:m>
                <a:r>
                  <a:rPr lang="en-CA" altLang="en-US" sz="1800" i="0" dirty="0">
                    <a:latin typeface="PT Serif" panose="020A0603040505020204" pitchFamily="18" charset="0"/>
                  </a:rPr>
                  <a:t>. (</a:t>
                </a:r>
                <a:r>
                  <a:rPr lang="en-CA" altLang="en-US" sz="1800" i="0" dirty="0">
                    <a:latin typeface="PT Serif" panose="020A0603040505020204" pitchFamily="18" charset="0"/>
                    <a:hlinkClick r:id="rId3" action="ppaction://hlinksldjump"/>
                  </a:rPr>
                  <a:t>back to slide show</a:t>
                </a:r>
                <a:r>
                  <a:rPr lang="en-CA" altLang="en-US" sz="1800" i="0" dirty="0">
                    <a:latin typeface="PT Serif" panose="020A0603040505020204" pitchFamily="18" charset="0"/>
                  </a:rPr>
                  <a:t>)</a:t>
                </a:r>
                <a:endParaRPr lang="en-CA" altLang="en-US" sz="1800" i="1" dirty="0">
                  <a:latin typeface="PT Serif" panose="020A0603040505020204" pitchFamily="18" charset="0"/>
                </a:endParaRPr>
              </a:p>
              <a:p>
                <a:pPr marL="0" indent="0">
                  <a:buNone/>
                </a:pPr>
                <a:endParaRPr lang="en-US" altLang="en-US" dirty="0"/>
              </a:p>
            </p:txBody>
          </p:sp>
        </mc:Choice>
        <mc:Fallback xmlns="">
          <p:sp>
            <p:nvSpPr>
              <p:cNvPr id="623621" name="Rectangle 5">
                <a:extLst>
                  <a:ext uri="{FF2B5EF4-FFF2-40B4-BE49-F238E27FC236}">
                    <a16:creationId xmlns:a16="http://schemas.microsoft.com/office/drawing/2014/main" id="{EE512E96-4C2C-4BCC-97D9-78504D6442CD}"/>
                  </a:ext>
                </a:extLst>
              </p:cNvPr>
              <p:cNvSpPr>
                <a:spLocks noGrp="1" noRot="1" noChangeAspect="1" noMove="1" noResize="1" noEditPoints="1" noAdjustHandles="1" noChangeArrowheads="1" noChangeShapeType="1" noTextEdit="1"/>
              </p:cNvSpPr>
              <p:nvPr>
                <p:ph type="body" idx="1"/>
              </p:nvPr>
            </p:nvSpPr>
            <p:spPr>
              <a:blipFill>
                <a:blip r:embed="rId4"/>
                <a:stretch>
                  <a:fillRect l="-522" t="-1301" r="-174"/>
                </a:stretch>
              </a:blipFill>
            </p:spPr>
            <p:txBody>
              <a:bodyPr/>
              <a:lstStyle/>
              <a:p>
                <a:r>
                  <a:rPr lang="en-CA">
                    <a:noFill/>
                  </a:rPr>
                  <a:t> </a:t>
                </a:r>
              </a:p>
            </p:txBody>
          </p:sp>
        </mc:Fallback>
      </mc:AlternateContent>
      <p:sp>
        <p:nvSpPr>
          <p:cNvPr id="4" name="Slide Number Placeholder 5">
            <a:extLst>
              <a:ext uri="{FF2B5EF4-FFF2-40B4-BE49-F238E27FC236}">
                <a16:creationId xmlns:a16="http://schemas.microsoft.com/office/drawing/2014/main" id="{1116F956-98F2-4BA9-9AA6-528B263126F2}"/>
              </a:ext>
            </a:extLst>
          </p:cNvPr>
          <p:cNvSpPr>
            <a:spLocks noGrp="1"/>
          </p:cNvSpPr>
          <p:nvPr>
            <p:ph type="sldNum" sz="quarter" idx="12"/>
          </p:nvPr>
        </p:nvSpPr>
        <p:spPr>
          <a:xfrm>
            <a:off x="10857054" y="6356350"/>
            <a:ext cx="496746" cy="365125"/>
          </a:xfrm>
        </p:spPr>
        <p:txBody>
          <a:bodyPr/>
          <a:lstStyle/>
          <a:p>
            <a:pPr>
              <a:spcAft>
                <a:spcPts val="600"/>
              </a:spcAft>
            </a:pPr>
            <a:fld id="{6250DB80-4488-F349-8929-835326F9663C}" type="slidenum">
              <a:rPr lang="en-US" smtClean="0"/>
              <a:pPr>
                <a:spcAft>
                  <a:spcPts val="600"/>
                </a:spcAft>
              </a:pPr>
              <a:t>8</a:t>
            </a:fld>
            <a:endParaRPr lang="en-US" dirty="0"/>
          </a:p>
        </p:txBody>
      </p:sp>
    </p:spTree>
    <p:extLst>
      <p:ext uri="{BB962C8B-B14F-4D97-AF65-F5344CB8AC3E}">
        <p14:creationId xmlns:p14="http://schemas.microsoft.com/office/powerpoint/2010/main" val="2833197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altLang="en-US" dirty="0">
                <a:solidFill>
                  <a:srgbClr val="2F2873"/>
                </a:solidFill>
              </a:rPr>
              <a:t>Intercepts and Slope of Budget Line</a:t>
            </a:r>
            <a:endParaRPr lang="en-US" dirty="0">
              <a:solidFill>
                <a:srgbClr val="2F2873"/>
              </a:solidFill>
            </a:endParaRPr>
          </a:p>
        </p:txBody>
      </p:sp>
      <mc:AlternateContent xmlns:mc="http://schemas.openxmlformats.org/markup-compatibility/2006" xmlns:a14="http://schemas.microsoft.com/office/drawing/2010/main">
        <mc:Choice Requires="a14">
          <p:sp>
            <p:nvSpPr>
              <p:cNvPr id="4" name="Rectangle 5">
                <a:extLst>
                  <a:ext uri="{FF2B5EF4-FFF2-40B4-BE49-F238E27FC236}">
                    <a16:creationId xmlns:a16="http://schemas.microsoft.com/office/drawing/2014/main" id="{8B25CD19-DC74-4500-A19C-50237539F4AE}"/>
                  </a:ext>
                </a:extLst>
              </p:cNvPr>
              <p:cNvSpPr txBox="1">
                <a:spLocks noChangeArrowheads="1"/>
              </p:cNvSpPr>
              <p:nvPr/>
            </p:nvSpPr>
            <p:spPr>
              <a:xfrm>
                <a:off x="838200" y="1825625"/>
                <a:ext cx="10515600" cy="4214813"/>
              </a:xfrm>
              <a:prstGeom prst="rect">
                <a:avLst/>
              </a:prstGeom>
            </p:spPr>
            <p:txBody>
              <a:bodyPr>
                <a:normAutofit fontScale="25000" lnSpcReduction="20000"/>
              </a:bodyPr>
              <a:lstStyle>
                <a:lvl1pPr marL="228600" indent="-228600" algn="l" defTabSz="914400" rtl="0" eaLnBrk="1" latinLnBrk="0" hangingPunct="1">
                  <a:lnSpc>
                    <a:spcPct val="90000"/>
                  </a:lnSpc>
                  <a:spcBef>
                    <a:spcPts val="1000"/>
                  </a:spcBef>
                  <a:buFont typeface="Wingdings" pitchFamily="2" charset="2"/>
                  <a:buChar char="§"/>
                  <a:defRPr sz="2400" kern="1200">
                    <a:solidFill>
                      <a:schemeClr val="tx1"/>
                    </a:solidFill>
                    <a:latin typeface="PT Serif" panose="020A0603040505020204" pitchFamily="18"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000" kern="1200">
                    <a:solidFill>
                      <a:schemeClr val="tx1"/>
                    </a:solidFill>
                    <a:latin typeface="PT Serif" panose="020A0603040505020204" pitchFamily="18"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800" kern="1200">
                    <a:solidFill>
                      <a:schemeClr val="tx1"/>
                    </a:solidFill>
                    <a:latin typeface="PT Serif" panose="020A0603040505020204" pitchFamily="18"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600" kern="1200">
                    <a:solidFill>
                      <a:schemeClr val="tx1"/>
                    </a:solidFill>
                    <a:latin typeface="PT Serif" panose="020A0603040505020204" pitchFamily="18"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kern="1200">
                    <a:solidFill>
                      <a:schemeClr val="tx1"/>
                    </a:solidFill>
                    <a:latin typeface="PT Serif" panose="020A0603040505020204" pitchFamily="18"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1000"/>
                  </a:spcAft>
                </a:pPr>
                <a:r>
                  <a:rPr lang="en-US" altLang="en-US" sz="9600" dirty="0">
                    <a:latin typeface="PT Serif" panose="020A0603040505020204" pitchFamily="18" charset="0"/>
                  </a:rPr>
                  <a:t>The equation of the budget line is</a:t>
                </a:r>
              </a:p>
              <a:p>
                <a:pPr marL="230400" indent="0" algn="ctr">
                  <a:lnSpc>
                    <a:spcPct val="100000"/>
                  </a:lnSpc>
                  <a:spcAft>
                    <a:spcPts val="1000"/>
                  </a:spcAft>
                  <a:buNone/>
                </a:pPr>
                <a14:m>
                  <m:oMathPara xmlns:m="http://schemas.openxmlformats.org/officeDocument/2006/math">
                    <m:oMathParaPr>
                      <m:jc m:val="center"/>
                    </m:oMathParaPr>
                    <m:oMath xmlns:m="http://schemas.openxmlformats.org/officeDocument/2006/math">
                      <m:borderBox>
                        <m:borderBoxPr>
                          <m:ctrlPr>
                            <a:rPr lang="pt-BR" altLang="en-US" sz="9600" i="1" smtClean="0">
                              <a:latin typeface="Cambria Math" panose="02040503050406030204" pitchFamily="18" charset="0"/>
                            </a:rPr>
                          </m:ctrlPr>
                        </m:borderBoxPr>
                        <m:e>
                          <m:sSub>
                            <m:sSubPr>
                              <m:ctrlPr>
                                <a:rPr lang="en-CA" altLang="en-US" sz="9600" i="1">
                                  <a:latin typeface="Cambria Math" panose="02040503050406030204" pitchFamily="18" charset="0"/>
                                </a:rPr>
                              </m:ctrlPr>
                            </m:sSubPr>
                            <m:e>
                              <m:r>
                                <a:rPr lang="en-CA" altLang="en-US" sz="9600" i="1">
                                  <a:latin typeface="Cambria Math" panose="02040503050406030204" pitchFamily="18" charset="0"/>
                                </a:rPr>
                                <m:t>𝑝</m:t>
                              </m:r>
                            </m:e>
                            <m:sub>
                              <m:r>
                                <a:rPr lang="en-CA" altLang="en-US" sz="9600" i="1">
                                  <a:latin typeface="Cambria Math" panose="02040503050406030204" pitchFamily="18" charset="0"/>
                                </a:rPr>
                                <m:t>𝑋</m:t>
                              </m:r>
                            </m:sub>
                          </m:sSub>
                          <m:r>
                            <a:rPr lang="en-CA" altLang="en-US" sz="9600" i="1">
                              <a:latin typeface="Cambria Math" panose="02040503050406030204" pitchFamily="18" charset="0"/>
                            </a:rPr>
                            <m:t>𝑋</m:t>
                          </m:r>
                          <m:r>
                            <m:rPr>
                              <m:nor/>
                            </m:rPr>
                            <a:rPr lang="en-US" altLang="en-US" sz="9600" dirty="0">
                              <a:latin typeface="PT Serif" panose="020A0603040505020204" pitchFamily="18" charset="0"/>
                            </a:rPr>
                            <m:t>+</m:t>
                          </m:r>
                          <m:r>
                            <m:rPr>
                              <m:nor/>
                            </m:rPr>
                            <a:rPr lang="en-CA" altLang="en-US" sz="9600" dirty="0">
                              <a:latin typeface="PT Serif" panose="020A0603040505020204" pitchFamily="18" charset="0"/>
                            </a:rPr>
                            <m:t> </m:t>
                          </m:r>
                          <m:sSub>
                            <m:sSubPr>
                              <m:ctrlPr>
                                <a:rPr lang="en-CA" altLang="en-US" sz="9600" i="1">
                                  <a:latin typeface="Cambria Math" panose="02040503050406030204" pitchFamily="18" charset="0"/>
                                </a:rPr>
                              </m:ctrlPr>
                            </m:sSubPr>
                            <m:e>
                              <m:r>
                                <a:rPr lang="en-CA" altLang="en-US" sz="9600" i="1">
                                  <a:latin typeface="Cambria Math" panose="02040503050406030204" pitchFamily="18" charset="0"/>
                                </a:rPr>
                                <m:t>𝑝</m:t>
                              </m:r>
                            </m:e>
                            <m:sub>
                              <m:r>
                                <a:rPr lang="en-CA" altLang="en-US" sz="9600" i="1">
                                  <a:latin typeface="Cambria Math" panose="02040503050406030204" pitchFamily="18" charset="0"/>
                                </a:rPr>
                                <m:t>𝑌</m:t>
                              </m:r>
                            </m:sub>
                          </m:sSub>
                          <m:r>
                            <a:rPr lang="en-CA" altLang="en-US" sz="9600" i="1">
                              <a:latin typeface="Cambria Math" panose="02040503050406030204" pitchFamily="18" charset="0"/>
                            </a:rPr>
                            <m:t>𝑌</m:t>
                          </m:r>
                          <m:r>
                            <a:rPr lang="en-CA" altLang="en-US" sz="9600" i="1">
                              <a:latin typeface="Cambria Math" panose="02040503050406030204" pitchFamily="18" charset="0"/>
                            </a:rPr>
                            <m:t>=</m:t>
                          </m:r>
                          <m:r>
                            <a:rPr lang="en-CA" altLang="en-US" sz="9600" i="1">
                              <a:latin typeface="Cambria Math" panose="02040503050406030204" pitchFamily="18" charset="0"/>
                              <a:ea typeface="Cambria Math" panose="02040503050406030204" pitchFamily="18" charset="0"/>
                            </a:rPr>
                            <m:t>𝐼</m:t>
                          </m:r>
                        </m:e>
                      </m:borderBox>
                    </m:oMath>
                  </m:oMathPara>
                </a14:m>
                <a:endParaRPr lang="en-US" altLang="en-US" sz="9600" dirty="0">
                  <a:latin typeface="PT Serif" panose="020A0603040505020204" pitchFamily="18" charset="0"/>
                </a:endParaRPr>
              </a:p>
              <a:p>
                <a:pPr marL="230400" indent="0">
                  <a:lnSpc>
                    <a:spcPct val="100000"/>
                  </a:lnSpc>
                  <a:spcAft>
                    <a:spcPts val="1000"/>
                  </a:spcAft>
                  <a:buFont typeface="Wingdings" pitchFamily="2" charset="2"/>
                  <a:buNone/>
                </a:pPr>
                <a:r>
                  <a:rPr lang="en-US" altLang="en-US" sz="9600" dirty="0">
                    <a:latin typeface="PT Serif" panose="020A0603040505020204" pitchFamily="18" charset="0"/>
                  </a:rPr>
                  <a:t>which we can rewrite as</a:t>
                </a:r>
              </a:p>
              <a:p>
                <a:pPr marL="230400" indent="0" algn="ctr">
                  <a:lnSpc>
                    <a:spcPct val="100000"/>
                  </a:lnSpc>
                  <a:spcAft>
                    <a:spcPts val="1000"/>
                  </a:spcAft>
                  <a:buNone/>
                </a:pPr>
                <a14:m>
                  <m:oMathPara xmlns:m="http://schemas.openxmlformats.org/officeDocument/2006/math">
                    <m:oMathParaPr>
                      <m:jc m:val="centerGroup"/>
                    </m:oMathParaPr>
                    <m:oMath xmlns:m="http://schemas.openxmlformats.org/officeDocument/2006/math">
                      <m:borderBox>
                        <m:borderBoxPr>
                          <m:ctrlPr>
                            <a:rPr lang="pt-BR" altLang="en-US" sz="9600" i="1" smtClean="0">
                              <a:latin typeface="Cambria Math" panose="02040503050406030204" pitchFamily="18" charset="0"/>
                            </a:rPr>
                          </m:ctrlPr>
                        </m:borderBoxPr>
                        <m:e>
                          <m:r>
                            <a:rPr lang="en-CA" altLang="en-US" sz="9600" i="1">
                              <a:latin typeface="Cambria Math" panose="02040503050406030204" pitchFamily="18" charset="0"/>
                            </a:rPr>
                            <m:t>𝑌</m:t>
                          </m:r>
                          <m:r>
                            <a:rPr lang="en-CA" altLang="en-US" sz="9600" i="1">
                              <a:latin typeface="Cambria Math" panose="02040503050406030204" pitchFamily="18" charset="0"/>
                            </a:rPr>
                            <m:t>=</m:t>
                          </m:r>
                          <m:f>
                            <m:fPr>
                              <m:ctrlPr>
                                <a:rPr lang="en-CA" altLang="en-US" sz="9600" i="1">
                                  <a:latin typeface="Cambria Math" panose="02040503050406030204" pitchFamily="18" charset="0"/>
                                </a:rPr>
                              </m:ctrlPr>
                            </m:fPr>
                            <m:num>
                              <m:r>
                                <a:rPr lang="en-CA" altLang="en-US" sz="9600" i="1">
                                  <a:latin typeface="Cambria Math" panose="02040503050406030204" pitchFamily="18" charset="0"/>
                                </a:rPr>
                                <m:t>𝐼</m:t>
                              </m:r>
                              <m:r>
                                <a:rPr lang="en-CA" altLang="en-US" sz="9600" i="1">
                                  <a:latin typeface="Cambria Math" panose="02040503050406030204" pitchFamily="18" charset="0"/>
                                </a:rPr>
                                <m:t>−</m:t>
                              </m:r>
                              <m:sSub>
                                <m:sSubPr>
                                  <m:ctrlPr>
                                    <a:rPr lang="en-CA" altLang="en-US" sz="9600" i="1">
                                      <a:latin typeface="Cambria Math" panose="02040503050406030204" pitchFamily="18" charset="0"/>
                                    </a:rPr>
                                  </m:ctrlPr>
                                </m:sSubPr>
                                <m:e>
                                  <m:r>
                                    <a:rPr lang="en-CA" altLang="en-US" sz="9600" i="1">
                                      <a:latin typeface="Cambria Math" panose="02040503050406030204" pitchFamily="18" charset="0"/>
                                    </a:rPr>
                                    <m:t>𝑝</m:t>
                                  </m:r>
                                </m:e>
                                <m:sub>
                                  <m:r>
                                    <a:rPr lang="en-CA" altLang="en-US" sz="9600" i="1">
                                      <a:latin typeface="Cambria Math" panose="02040503050406030204" pitchFamily="18" charset="0"/>
                                    </a:rPr>
                                    <m:t>𝑋</m:t>
                                  </m:r>
                                </m:sub>
                              </m:sSub>
                              <m:r>
                                <a:rPr lang="en-CA" altLang="en-US" sz="9600" i="1">
                                  <a:latin typeface="Cambria Math" panose="02040503050406030204" pitchFamily="18" charset="0"/>
                                </a:rPr>
                                <m:t>𝑋</m:t>
                              </m:r>
                            </m:num>
                            <m:den>
                              <m:sSub>
                                <m:sSubPr>
                                  <m:ctrlPr>
                                    <a:rPr lang="en-CA" altLang="en-US" sz="9600" i="1">
                                      <a:latin typeface="Cambria Math" panose="02040503050406030204" pitchFamily="18" charset="0"/>
                                    </a:rPr>
                                  </m:ctrlPr>
                                </m:sSubPr>
                                <m:e>
                                  <m:r>
                                    <a:rPr lang="en-CA" altLang="en-US" sz="9600" i="1">
                                      <a:latin typeface="Cambria Math" panose="02040503050406030204" pitchFamily="18" charset="0"/>
                                    </a:rPr>
                                    <m:t>𝑝</m:t>
                                  </m:r>
                                </m:e>
                                <m:sub>
                                  <m:r>
                                    <a:rPr lang="en-CA" altLang="en-US" sz="9600" i="1">
                                      <a:latin typeface="Cambria Math" panose="02040503050406030204" pitchFamily="18" charset="0"/>
                                    </a:rPr>
                                    <m:t>𝑌</m:t>
                                  </m:r>
                                </m:sub>
                              </m:sSub>
                            </m:den>
                          </m:f>
                          <m:r>
                            <a:rPr lang="en-CA" altLang="en-US" sz="9600" i="1">
                              <a:latin typeface="Cambria Math" panose="02040503050406030204" pitchFamily="18" charset="0"/>
                            </a:rPr>
                            <m:t>=</m:t>
                          </m:r>
                          <m:f>
                            <m:fPr>
                              <m:ctrlPr>
                                <a:rPr lang="en-CA" altLang="en-US" sz="9600" i="1">
                                  <a:latin typeface="Cambria Math" panose="02040503050406030204" pitchFamily="18" charset="0"/>
                                </a:rPr>
                              </m:ctrlPr>
                            </m:fPr>
                            <m:num>
                              <m:r>
                                <a:rPr lang="en-CA" altLang="en-US" sz="9600" i="1">
                                  <a:latin typeface="Cambria Math" panose="02040503050406030204" pitchFamily="18" charset="0"/>
                                </a:rPr>
                                <m:t>𝐼</m:t>
                              </m:r>
                            </m:num>
                            <m:den>
                              <m:sSub>
                                <m:sSubPr>
                                  <m:ctrlPr>
                                    <a:rPr lang="en-CA" altLang="en-US" sz="9600" i="1">
                                      <a:latin typeface="Cambria Math" panose="02040503050406030204" pitchFamily="18" charset="0"/>
                                    </a:rPr>
                                  </m:ctrlPr>
                                </m:sSubPr>
                                <m:e>
                                  <m:r>
                                    <a:rPr lang="en-CA" altLang="en-US" sz="9600" i="1">
                                      <a:latin typeface="Cambria Math" panose="02040503050406030204" pitchFamily="18" charset="0"/>
                                    </a:rPr>
                                    <m:t>𝑝</m:t>
                                  </m:r>
                                </m:e>
                                <m:sub>
                                  <m:r>
                                    <a:rPr lang="en-CA" altLang="en-US" sz="9600" i="1">
                                      <a:latin typeface="Cambria Math" panose="02040503050406030204" pitchFamily="18" charset="0"/>
                                    </a:rPr>
                                    <m:t>𝑌</m:t>
                                  </m:r>
                                </m:sub>
                              </m:sSub>
                            </m:den>
                          </m:f>
                          <m:r>
                            <a:rPr lang="en-CA" altLang="en-US" sz="9600" i="1">
                              <a:latin typeface="Cambria Math" panose="02040503050406030204" pitchFamily="18" charset="0"/>
                            </a:rPr>
                            <m:t>−</m:t>
                          </m:r>
                          <m:f>
                            <m:fPr>
                              <m:ctrlPr>
                                <a:rPr lang="en-CA" altLang="en-US" sz="9600" i="1">
                                  <a:latin typeface="Cambria Math" panose="02040503050406030204" pitchFamily="18" charset="0"/>
                                </a:rPr>
                              </m:ctrlPr>
                            </m:fPr>
                            <m:num>
                              <m:sSub>
                                <m:sSubPr>
                                  <m:ctrlPr>
                                    <a:rPr lang="en-CA" altLang="en-US" sz="9600" i="1">
                                      <a:latin typeface="Cambria Math" panose="02040503050406030204" pitchFamily="18" charset="0"/>
                                    </a:rPr>
                                  </m:ctrlPr>
                                </m:sSubPr>
                                <m:e>
                                  <m:r>
                                    <a:rPr lang="en-CA" altLang="en-US" sz="9600" i="1">
                                      <a:latin typeface="Cambria Math" panose="02040503050406030204" pitchFamily="18" charset="0"/>
                                    </a:rPr>
                                    <m:t>𝑝</m:t>
                                  </m:r>
                                </m:e>
                                <m:sub>
                                  <m:r>
                                    <a:rPr lang="en-CA" altLang="en-US" sz="9600" i="1">
                                      <a:latin typeface="Cambria Math" panose="02040503050406030204" pitchFamily="18" charset="0"/>
                                    </a:rPr>
                                    <m:t>𝑋</m:t>
                                  </m:r>
                                </m:sub>
                              </m:sSub>
                            </m:num>
                            <m:den>
                              <m:sSub>
                                <m:sSubPr>
                                  <m:ctrlPr>
                                    <a:rPr lang="en-CA" altLang="en-US" sz="9600" i="1">
                                      <a:latin typeface="Cambria Math" panose="02040503050406030204" pitchFamily="18" charset="0"/>
                                    </a:rPr>
                                  </m:ctrlPr>
                                </m:sSubPr>
                                <m:e>
                                  <m:r>
                                    <a:rPr lang="en-CA" altLang="en-US" sz="9600" i="1">
                                      <a:latin typeface="Cambria Math" panose="02040503050406030204" pitchFamily="18" charset="0"/>
                                    </a:rPr>
                                    <m:t>𝑝</m:t>
                                  </m:r>
                                </m:e>
                                <m:sub>
                                  <m:r>
                                    <a:rPr lang="en-CA" altLang="en-US" sz="9600" i="1">
                                      <a:latin typeface="Cambria Math" panose="02040503050406030204" pitchFamily="18" charset="0"/>
                                    </a:rPr>
                                    <m:t>𝑌</m:t>
                                  </m:r>
                                </m:sub>
                              </m:sSub>
                            </m:den>
                          </m:f>
                          <m:r>
                            <a:rPr lang="en-CA" altLang="en-US" sz="9600" i="1">
                              <a:latin typeface="Cambria Math" panose="02040503050406030204" pitchFamily="18" charset="0"/>
                            </a:rPr>
                            <m:t>𝑋</m:t>
                          </m:r>
                        </m:e>
                      </m:borderBox>
                    </m:oMath>
                  </m:oMathPara>
                </a14:m>
                <a:endParaRPr lang="en-US" altLang="en-US" sz="9600" dirty="0">
                  <a:latin typeface="PT Serif" panose="020A0603040505020204" pitchFamily="18" charset="0"/>
                </a:endParaRPr>
              </a:p>
              <a:p>
                <a:pPr lvl="1">
                  <a:lnSpc>
                    <a:spcPct val="110000"/>
                  </a:lnSpc>
                </a:pPr>
                <a:r>
                  <a:rPr lang="en-US" altLang="en-US" sz="8000" dirty="0">
                    <a:latin typeface="PT Serif" panose="020A0603040505020204" pitchFamily="18" charset="0"/>
                  </a:rPr>
                  <a:t>the vertical intercept (or </a:t>
                </a:r>
                <a:r>
                  <a:rPr lang="en-US" altLang="en-US" sz="8000" i="1" dirty="0">
                    <a:latin typeface="PT Serif" panose="020A0603040505020204" pitchFamily="18" charset="0"/>
                  </a:rPr>
                  <a:t>Y</a:t>
                </a:r>
                <a:r>
                  <a:rPr lang="en-US" altLang="en-US" sz="8000" dirty="0">
                    <a:latin typeface="PT Serif" panose="020A0603040505020204" pitchFamily="18" charset="0"/>
                  </a:rPr>
                  <a:t> value when </a:t>
                </a:r>
                <a:r>
                  <a:rPr lang="en-US" altLang="en-US" sz="8000" i="1" dirty="0">
                    <a:latin typeface="PT Serif" panose="020A0603040505020204" pitchFamily="18" charset="0"/>
                  </a:rPr>
                  <a:t>X </a:t>
                </a:r>
                <a:r>
                  <a:rPr lang="en-US" altLang="en-US" sz="8000" dirty="0">
                    <a:latin typeface="PT Serif" panose="020A0603040505020204" pitchFamily="18" charset="0"/>
                  </a:rPr>
                  <a:t>= 0) is </a:t>
                </a:r>
                <a14:m>
                  <m:oMath xmlns:m="http://schemas.openxmlformats.org/officeDocument/2006/math">
                    <m:f>
                      <m:fPr>
                        <m:ctrlPr>
                          <a:rPr lang="en-CA" altLang="en-US" sz="8000" i="1" smtClean="0">
                            <a:latin typeface="Cambria Math" panose="02040503050406030204" pitchFamily="18" charset="0"/>
                          </a:rPr>
                        </m:ctrlPr>
                      </m:fPr>
                      <m:num>
                        <m:r>
                          <a:rPr lang="en-CA" altLang="en-US" sz="8000" i="1" smtClean="0">
                            <a:latin typeface="Cambria Math" panose="02040503050406030204" pitchFamily="18" charset="0"/>
                          </a:rPr>
                          <m:t>𝐼</m:t>
                        </m:r>
                      </m:num>
                      <m:den>
                        <m:sSub>
                          <m:sSubPr>
                            <m:ctrlPr>
                              <a:rPr lang="en-CA" altLang="en-US" sz="8000" i="1">
                                <a:latin typeface="Cambria Math" panose="02040503050406030204" pitchFamily="18" charset="0"/>
                              </a:rPr>
                            </m:ctrlPr>
                          </m:sSubPr>
                          <m:e>
                            <m:r>
                              <a:rPr lang="en-CA" altLang="en-US" sz="8000" i="1">
                                <a:latin typeface="Cambria Math" panose="02040503050406030204" pitchFamily="18" charset="0"/>
                              </a:rPr>
                              <m:t>𝑝</m:t>
                            </m:r>
                          </m:e>
                          <m:sub>
                            <m:r>
                              <a:rPr lang="en-CA" altLang="en-US" sz="8000" i="1">
                                <a:latin typeface="Cambria Math" panose="02040503050406030204" pitchFamily="18" charset="0"/>
                              </a:rPr>
                              <m:t>𝑌</m:t>
                            </m:r>
                          </m:sub>
                        </m:sSub>
                      </m:den>
                    </m:f>
                  </m:oMath>
                </a14:m>
                <a:endParaRPr lang="en-CA" altLang="en-US" sz="8000" dirty="0">
                  <a:latin typeface="PT Serif" panose="020A0603040505020204" pitchFamily="18" charset="0"/>
                </a:endParaRPr>
              </a:p>
              <a:p>
                <a:pPr lvl="1">
                  <a:lnSpc>
                    <a:spcPct val="110000"/>
                  </a:lnSpc>
                </a:pPr>
                <a:r>
                  <a:rPr lang="en-US" altLang="en-US" sz="8000" dirty="0">
                    <a:latin typeface="PT Serif" panose="020A0603040505020204" pitchFamily="18" charset="0"/>
                  </a:rPr>
                  <a:t>the horizontal intercept (or </a:t>
                </a:r>
                <a:r>
                  <a:rPr lang="en-US" altLang="en-US" sz="8000" i="1" dirty="0">
                    <a:latin typeface="PT Serif" panose="020A0603040505020204" pitchFamily="18" charset="0"/>
                  </a:rPr>
                  <a:t>X</a:t>
                </a:r>
                <a:r>
                  <a:rPr lang="en-US" altLang="en-US" sz="8000" dirty="0">
                    <a:latin typeface="PT Serif" panose="020A0603040505020204" pitchFamily="18" charset="0"/>
                  </a:rPr>
                  <a:t> value when </a:t>
                </a:r>
                <a:r>
                  <a:rPr lang="en-US" altLang="en-US" sz="8000" i="1" dirty="0">
                    <a:latin typeface="PT Serif" panose="020A0603040505020204" pitchFamily="18" charset="0"/>
                  </a:rPr>
                  <a:t>Y </a:t>
                </a:r>
                <a:r>
                  <a:rPr lang="en-US" altLang="en-US" sz="8000" dirty="0">
                    <a:latin typeface="PT Serif" panose="020A0603040505020204" pitchFamily="18" charset="0"/>
                  </a:rPr>
                  <a:t>= 0) is </a:t>
                </a:r>
                <a14:m>
                  <m:oMath xmlns:m="http://schemas.openxmlformats.org/officeDocument/2006/math">
                    <m:f>
                      <m:fPr>
                        <m:ctrlPr>
                          <a:rPr lang="en-CA" altLang="en-US" sz="8000" i="1" smtClean="0">
                            <a:latin typeface="Cambria Math" panose="02040503050406030204" pitchFamily="18" charset="0"/>
                          </a:rPr>
                        </m:ctrlPr>
                      </m:fPr>
                      <m:num>
                        <m:r>
                          <a:rPr lang="en-CA" altLang="en-US" sz="8000" i="1" smtClean="0">
                            <a:latin typeface="Cambria Math" panose="02040503050406030204" pitchFamily="18" charset="0"/>
                          </a:rPr>
                          <m:t>𝐼</m:t>
                        </m:r>
                      </m:num>
                      <m:den>
                        <m:sSub>
                          <m:sSubPr>
                            <m:ctrlPr>
                              <a:rPr lang="en-CA" altLang="en-US" sz="8000" i="1">
                                <a:latin typeface="Cambria Math" panose="02040503050406030204" pitchFamily="18" charset="0"/>
                              </a:rPr>
                            </m:ctrlPr>
                          </m:sSubPr>
                          <m:e>
                            <m:r>
                              <a:rPr lang="en-CA" altLang="en-US" sz="8000" i="1">
                                <a:latin typeface="Cambria Math" panose="02040503050406030204" pitchFamily="18" charset="0"/>
                              </a:rPr>
                              <m:t>𝑝</m:t>
                            </m:r>
                          </m:e>
                          <m:sub>
                            <m:r>
                              <a:rPr lang="en-CA" altLang="en-US" sz="8000" i="1" smtClean="0">
                                <a:latin typeface="Cambria Math" panose="02040503050406030204" pitchFamily="18" charset="0"/>
                              </a:rPr>
                              <m:t>𝑋</m:t>
                            </m:r>
                          </m:sub>
                        </m:sSub>
                      </m:den>
                    </m:f>
                  </m:oMath>
                </a14:m>
                <a:endParaRPr lang="en-CA" altLang="en-US" sz="8000" dirty="0">
                  <a:latin typeface="PT Serif" panose="020A0603040505020204" pitchFamily="18" charset="0"/>
                </a:endParaRPr>
              </a:p>
              <a:p>
                <a:pPr lvl="1">
                  <a:lnSpc>
                    <a:spcPct val="110000"/>
                  </a:lnSpc>
                </a:pPr>
                <a:r>
                  <a:rPr lang="en-CA" altLang="en-US" sz="8000" dirty="0">
                    <a:latin typeface="PT Serif" panose="020A0603040505020204" pitchFamily="18" charset="0"/>
                  </a:rPr>
                  <a:t>the slope (or amount of good </a:t>
                </a:r>
                <a14:m>
                  <m:oMath xmlns:m="http://schemas.openxmlformats.org/officeDocument/2006/math">
                    <m:r>
                      <a:rPr lang="en-CA" altLang="en-US" sz="8000" i="1" smtClean="0">
                        <a:latin typeface="Cambria Math" panose="02040503050406030204" pitchFamily="18" charset="0"/>
                      </a:rPr>
                      <m:t>𝑌</m:t>
                    </m:r>
                  </m:oMath>
                </a14:m>
                <a:r>
                  <a:rPr lang="en-CA" altLang="en-US" sz="8000" dirty="0">
                    <a:latin typeface="PT Serif" panose="020A0603040505020204" pitchFamily="18" charset="0"/>
                  </a:rPr>
                  <a:t> we must give up for an additional unit of good </a:t>
                </a:r>
                <a14:m>
                  <m:oMath xmlns:m="http://schemas.openxmlformats.org/officeDocument/2006/math">
                    <m:r>
                      <a:rPr lang="en-CA" altLang="en-US" sz="8000" i="1" smtClean="0">
                        <a:latin typeface="Cambria Math" panose="02040503050406030204" pitchFamily="18" charset="0"/>
                      </a:rPr>
                      <m:t>𝑋</m:t>
                    </m:r>
                  </m:oMath>
                </a14:m>
                <a:r>
                  <a:rPr lang="en-CA" altLang="en-US" sz="8000" dirty="0">
                    <a:latin typeface="PT Serif" panose="020A0603040505020204" pitchFamily="18" charset="0"/>
                  </a:rPr>
                  <a:t> such that we remain on the budget line) is </a:t>
                </a:r>
                <a14:m>
                  <m:oMath xmlns:m="http://schemas.openxmlformats.org/officeDocument/2006/math">
                    <m:r>
                      <a:rPr lang="en-CA" altLang="en-US" sz="8000" i="1" smtClean="0">
                        <a:latin typeface="Cambria Math" panose="02040503050406030204" pitchFamily="18" charset="0"/>
                      </a:rPr>
                      <m:t>−</m:t>
                    </m:r>
                    <m:f>
                      <m:fPr>
                        <m:ctrlPr>
                          <a:rPr lang="en-CA" altLang="en-US" sz="8000" i="1">
                            <a:latin typeface="Cambria Math" panose="02040503050406030204" pitchFamily="18" charset="0"/>
                          </a:rPr>
                        </m:ctrlPr>
                      </m:fPr>
                      <m:num>
                        <m:sSub>
                          <m:sSubPr>
                            <m:ctrlPr>
                              <a:rPr lang="en-CA" altLang="en-US" sz="8000" i="1">
                                <a:latin typeface="Cambria Math" panose="02040503050406030204" pitchFamily="18" charset="0"/>
                              </a:rPr>
                            </m:ctrlPr>
                          </m:sSubPr>
                          <m:e>
                            <m:r>
                              <a:rPr lang="en-CA" altLang="en-US" sz="8000" i="1">
                                <a:latin typeface="Cambria Math" panose="02040503050406030204" pitchFamily="18" charset="0"/>
                              </a:rPr>
                              <m:t>𝑝</m:t>
                            </m:r>
                          </m:e>
                          <m:sub>
                            <m:r>
                              <a:rPr lang="en-CA" altLang="en-US" sz="8000" i="1">
                                <a:latin typeface="Cambria Math" panose="02040503050406030204" pitchFamily="18" charset="0"/>
                              </a:rPr>
                              <m:t>𝑋</m:t>
                            </m:r>
                          </m:sub>
                        </m:sSub>
                      </m:num>
                      <m:den>
                        <m:sSub>
                          <m:sSubPr>
                            <m:ctrlPr>
                              <a:rPr lang="en-CA" altLang="en-US" sz="8000" i="1">
                                <a:latin typeface="Cambria Math" panose="02040503050406030204" pitchFamily="18" charset="0"/>
                              </a:rPr>
                            </m:ctrlPr>
                          </m:sSubPr>
                          <m:e>
                            <m:r>
                              <a:rPr lang="en-CA" altLang="en-US" sz="8000" i="1">
                                <a:latin typeface="Cambria Math" panose="02040503050406030204" pitchFamily="18" charset="0"/>
                              </a:rPr>
                              <m:t>𝑝</m:t>
                            </m:r>
                          </m:e>
                          <m:sub>
                            <m:r>
                              <a:rPr lang="en-CA" altLang="en-US" sz="8000" i="1">
                                <a:latin typeface="Cambria Math" panose="02040503050406030204" pitchFamily="18" charset="0"/>
                              </a:rPr>
                              <m:t>𝑌</m:t>
                            </m:r>
                          </m:sub>
                        </m:sSub>
                      </m:den>
                    </m:f>
                  </m:oMath>
                </a14:m>
                <a:endParaRPr lang="en-CA" altLang="en-US" sz="8000" dirty="0">
                  <a:latin typeface="PT Serif" panose="020A0603040505020204" pitchFamily="18" charset="0"/>
                </a:endParaRPr>
              </a:p>
              <a:p>
                <a:endParaRPr lang="en-US" altLang="en-US" dirty="0"/>
              </a:p>
              <a:p>
                <a:endParaRPr lang="en-US" altLang="en-US" dirty="0"/>
              </a:p>
            </p:txBody>
          </p:sp>
        </mc:Choice>
        <mc:Fallback xmlns="">
          <p:sp>
            <p:nvSpPr>
              <p:cNvPr id="4" name="Rectangle 5">
                <a:extLst>
                  <a:ext uri="{FF2B5EF4-FFF2-40B4-BE49-F238E27FC236}">
                    <a16:creationId xmlns:a16="http://schemas.microsoft.com/office/drawing/2014/main" id="{8B25CD19-DC74-4500-A19C-50237539F4AE}"/>
                  </a:ext>
                </a:extLst>
              </p:cNvPr>
              <p:cNvSpPr txBox="1">
                <a:spLocks noRot="1" noChangeAspect="1" noMove="1" noResize="1" noEditPoints="1" noAdjustHandles="1" noChangeArrowheads="1" noChangeShapeType="1" noTextEdit="1"/>
              </p:cNvSpPr>
              <p:nvPr/>
            </p:nvSpPr>
            <p:spPr>
              <a:xfrm>
                <a:off x="838200" y="1825625"/>
                <a:ext cx="10515600" cy="4214813"/>
              </a:xfrm>
              <a:prstGeom prst="rect">
                <a:avLst/>
              </a:prstGeom>
              <a:blipFill>
                <a:blip r:embed="rId3"/>
                <a:stretch>
                  <a:fillRect l="-812" t="-2746" r="-232" b="-5202"/>
                </a:stretch>
              </a:blipFill>
            </p:spPr>
            <p:txBody>
              <a:bodyPr/>
              <a:lstStyle/>
              <a:p>
                <a:r>
                  <a:rPr lang="en-CA">
                    <a:noFill/>
                  </a:rPr>
                  <a:t> </a:t>
                </a:r>
              </a:p>
            </p:txBody>
          </p:sp>
        </mc:Fallback>
      </mc:AlternateContent>
      <p:sp>
        <p:nvSpPr>
          <p:cNvPr id="5" name="Slide Number Placeholder 3">
            <a:extLst>
              <a:ext uri="{FF2B5EF4-FFF2-40B4-BE49-F238E27FC236}">
                <a16:creationId xmlns:a16="http://schemas.microsoft.com/office/drawing/2014/main" id="{52AECB65-B12F-4A45-BC71-45E2E47970AD}"/>
              </a:ext>
            </a:extLst>
          </p:cNvPr>
          <p:cNvSpPr>
            <a:spLocks noGrp="1"/>
          </p:cNvSpPr>
          <p:nvPr>
            <p:ph type="sldNum" sz="quarter" idx="12"/>
          </p:nvPr>
        </p:nvSpPr>
        <p:spPr>
          <a:xfrm>
            <a:off x="11754464" y="6375078"/>
            <a:ext cx="437536" cy="365125"/>
          </a:xfrm>
        </p:spPr>
        <p:txBody>
          <a:bodyPr/>
          <a:lstStyle/>
          <a:p>
            <a:fld id="{6250DB80-4488-F349-8929-835326F9663C}" type="slidenum">
              <a:rPr lang="en-US" smtClean="0"/>
              <a:pPr/>
              <a:t>9</a:t>
            </a:fld>
            <a:endParaRPr lang="en-US" dirty="0"/>
          </a:p>
        </p:txBody>
      </p:sp>
    </p:spTree>
    <p:extLst>
      <p:ext uri="{BB962C8B-B14F-4D97-AF65-F5344CB8AC3E}">
        <p14:creationId xmlns:p14="http://schemas.microsoft.com/office/powerpoint/2010/main" val="2712575990"/>
      </p:ext>
    </p:extLst>
  </p:cSld>
  <p:clrMapOvr>
    <a:masterClrMapping/>
  </p:clrMapOvr>
</p:sld>
</file>

<file path=ppt/theme/theme1.xml><?xml version="1.0" encoding="utf-8"?>
<a:theme xmlns:a="http://schemas.openxmlformats.org/drawingml/2006/main" name="RIsk Moder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isk Template" id="{54706A51-AF9F-424F-AD14-F856D9482674}" vid="{21DD2AB6-B82C-FA43-ACB6-39312AF518E6}"/>
    </a:ext>
  </a:extLst>
</a:theme>
</file>

<file path=ppt/theme/theme2.xml><?xml version="1.0" encoding="utf-8"?>
<a:theme xmlns:a="http://schemas.openxmlformats.org/drawingml/2006/main" name="1_RIsk Moder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Isk Modern" id="{D008057A-085B-324E-A37F-7BAF64475101}" vid="{55D25BAE-346D-F049-B83F-2F9FD265240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RIsk Modern</Template>
  <TotalTime>0</TotalTime>
  <Words>9886</Words>
  <Application>Microsoft Macintosh PowerPoint</Application>
  <PresentationFormat>Widescreen</PresentationFormat>
  <Paragraphs>1765</Paragraphs>
  <Slides>74</Slides>
  <Notes>73</Notes>
  <HiddenSlides>15</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74</vt:i4>
      </vt:variant>
    </vt:vector>
  </HeadingPairs>
  <TitlesOfParts>
    <vt:vector size="83" baseType="lpstr">
      <vt:lpstr>LANTINGHEI TC DEMIBOLD</vt:lpstr>
      <vt:lpstr>Arial</vt:lpstr>
      <vt:lpstr>Calibri</vt:lpstr>
      <vt:lpstr>Cambria Math</vt:lpstr>
      <vt:lpstr>PT Sans</vt:lpstr>
      <vt:lpstr>PT Serif</vt:lpstr>
      <vt:lpstr>Wingdings</vt:lpstr>
      <vt:lpstr>RIsk Modern</vt:lpstr>
      <vt:lpstr>1_RIsk Modern</vt:lpstr>
      <vt:lpstr>Utility Theory</vt:lpstr>
      <vt:lpstr>Preview</vt:lpstr>
      <vt:lpstr>Understanding Choices</vt:lpstr>
      <vt:lpstr>Budget Constraint</vt:lpstr>
      <vt:lpstr>Notes I</vt:lpstr>
      <vt:lpstr>Budget Constraint (BC) Graphically – 1</vt:lpstr>
      <vt:lpstr>Budget Constraint (BC) Graphically – 2</vt:lpstr>
      <vt:lpstr>Notes II</vt:lpstr>
      <vt:lpstr>Intercepts and Slope of Budget Line</vt:lpstr>
      <vt:lpstr>Changes in the Budget Line</vt:lpstr>
      <vt:lpstr>Changes in the Budget Constraint</vt:lpstr>
      <vt:lpstr>BC – Decrease in Income</vt:lpstr>
      <vt:lpstr>BC – Increase in Income</vt:lpstr>
      <vt:lpstr>BC – Decrease in Price of X</vt:lpstr>
      <vt:lpstr>BC – Increase in Price of X</vt:lpstr>
      <vt:lpstr>BC – Decrease in Price of Y</vt:lpstr>
      <vt:lpstr>BC – Increase in Price of Y</vt:lpstr>
      <vt:lpstr>BC – Prices Decrease by Same % </vt:lpstr>
      <vt:lpstr>BC – Prices Increase by the Same %</vt:lpstr>
      <vt:lpstr>Questions</vt:lpstr>
      <vt:lpstr>Preferences</vt:lpstr>
      <vt:lpstr>Preferences via Indifference Curves – 1</vt:lpstr>
      <vt:lpstr>Preferences via Indifference Curves – 2</vt:lpstr>
      <vt:lpstr>Indifference Curves</vt:lpstr>
      <vt:lpstr>Indifference Curves</vt:lpstr>
      <vt:lpstr>Mapping of Indifference Curves</vt:lpstr>
      <vt:lpstr>Indifference Curves: Non-Crossing</vt:lpstr>
      <vt:lpstr>Indifference Curves: Examples – 1</vt:lpstr>
      <vt:lpstr>Indifference Curves: Examples – 2</vt:lpstr>
      <vt:lpstr>Questions</vt:lpstr>
      <vt:lpstr>Preferences via Utility Functions</vt:lpstr>
      <vt:lpstr>Utility Function (U) – An Example</vt:lpstr>
      <vt:lpstr>Utility Function and Indifference Curves</vt:lpstr>
      <vt:lpstr>Utility Function and Indifference Curves</vt:lpstr>
      <vt:lpstr>Notes III</vt:lpstr>
      <vt:lpstr>Utility Function and Indifference Curves</vt:lpstr>
      <vt:lpstr>Marginal Utilities</vt:lpstr>
      <vt:lpstr>Questions</vt:lpstr>
      <vt:lpstr>Marginal Utilities and MRS</vt:lpstr>
      <vt:lpstr>Marginal Rate of Substitution (MRS)</vt:lpstr>
      <vt:lpstr>Notes IV - a</vt:lpstr>
      <vt:lpstr>Notes IV - b</vt:lpstr>
      <vt:lpstr>Marginal Rate of Substitution (MRS)</vt:lpstr>
      <vt:lpstr>Diminishing MRS: What Does It Mean?</vt:lpstr>
      <vt:lpstr>Optimal Choice Graphically – 1</vt:lpstr>
      <vt:lpstr>Optimal Choice Graphically - 2</vt:lpstr>
      <vt:lpstr>Optimal Choice Graphically - 3</vt:lpstr>
      <vt:lpstr>The Tangency Condition Intuitively – 1</vt:lpstr>
      <vt:lpstr>The Tangency Condition Intuitively – 2</vt:lpstr>
      <vt:lpstr>The Tangency Condition Intuitively – 3</vt:lpstr>
      <vt:lpstr>The Tangency Condition Graphically – 1</vt:lpstr>
      <vt:lpstr>The Tangency Condition Graphically – 2</vt:lpstr>
      <vt:lpstr>Notes V</vt:lpstr>
      <vt:lpstr>The Tangency Condition Graphically – 3</vt:lpstr>
      <vt:lpstr>The Tangency Condition Graphically – 4</vt:lpstr>
      <vt:lpstr>Choice with Perfect Substitutes – 1</vt:lpstr>
      <vt:lpstr>Choice with Perfect Substitutes – 2</vt:lpstr>
      <vt:lpstr>Choice with Perfect Complements – 1</vt:lpstr>
      <vt:lpstr>Choice with Perfect Complements – 2</vt:lpstr>
      <vt:lpstr>Non-Diminishing MRS: An Example – 1</vt:lpstr>
      <vt:lpstr>Non-Diminishing MRS: An Example – 2</vt:lpstr>
      <vt:lpstr>Questions</vt:lpstr>
      <vt:lpstr>Deriving the Demand Curve – 1</vt:lpstr>
      <vt:lpstr>Deriving the Demand Curve – 2</vt:lpstr>
      <vt:lpstr>Deriving the Demand Curve – 3</vt:lpstr>
      <vt:lpstr>Deriving the Demand Curve – 4</vt:lpstr>
      <vt:lpstr>Summary of Changes</vt:lpstr>
      <vt:lpstr>Changes in Preferences – 1</vt:lpstr>
      <vt:lpstr>Changes in Preferences – 2</vt:lpstr>
      <vt:lpstr>Changes in Preferences – 3</vt:lpstr>
      <vt:lpstr>Questions</vt:lpstr>
      <vt:lpstr>Conclusion</vt:lpstr>
      <vt:lpstr>Questions?</vt:lpstr>
      <vt:lpstr>Acknowledgements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1</cp:revision>
  <dcterms:created xsi:type="dcterms:W3CDTF">2021-11-25T02:58:38Z</dcterms:created>
  <dcterms:modified xsi:type="dcterms:W3CDTF">2022-03-11T19:45:15Z</dcterms:modified>
</cp:coreProperties>
</file>