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35"/>
  </p:notesMasterIdLst>
  <p:sldIdLst>
    <p:sldId id="256" r:id="rId2"/>
    <p:sldId id="257" r:id="rId3"/>
    <p:sldId id="309" r:id="rId4"/>
    <p:sldId id="310" r:id="rId5"/>
    <p:sldId id="311" r:id="rId6"/>
    <p:sldId id="312" r:id="rId7"/>
    <p:sldId id="313" r:id="rId8"/>
    <p:sldId id="314" r:id="rId9"/>
    <p:sldId id="322" r:id="rId10"/>
    <p:sldId id="315" r:id="rId11"/>
    <p:sldId id="318" r:id="rId12"/>
    <p:sldId id="316" r:id="rId13"/>
    <p:sldId id="317" r:id="rId14"/>
    <p:sldId id="271" r:id="rId15"/>
    <p:sldId id="272" r:id="rId16"/>
    <p:sldId id="323" r:id="rId17"/>
    <p:sldId id="324" r:id="rId18"/>
    <p:sldId id="325" r:id="rId19"/>
    <p:sldId id="326" r:id="rId20"/>
    <p:sldId id="258" r:id="rId21"/>
    <p:sldId id="259" r:id="rId22"/>
    <p:sldId id="260" r:id="rId23"/>
    <p:sldId id="261" r:id="rId24"/>
    <p:sldId id="327" r:id="rId25"/>
    <p:sldId id="263" r:id="rId26"/>
    <p:sldId id="264" r:id="rId27"/>
    <p:sldId id="265" r:id="rId28"/>
    <p:sldId id="266" r:id="rId29"/>
    <p:sldId id="267" r:id="rId30"/>
    <p:sldId id="319" r:id="rId31"/>
    <p:sldId id="320" r:id="rId32"/>
    <p:sldId id="328" r:id="rId33"/>
    <p:sldId id="321" r:id="rId34"/>
  </p:sldIdLst>
  <p:sldSz cx="13004800" cy="9753600"/>
  <p:notesSz cx="6858000" cy="9144000"/>
  <p:embeddedFontLst>
    <p:embeddedFont>
      <p:font typeface="Franklin Gothic Book" panose="020B0503020102020204" pitchFamily="34" charset="0"/>
      <p:regular r:id="rId36"/>
      <p:italic r:id="rId37"/>
    </p:embeddedFont>
    <p:embeddedFont>
      <p:font typeface="Gill Sans" panose="020B0604020202020204" charset="0"/>
      <p:regular r:id="rId38"/>
      <p:bold r:id="rId39"/>
    </p:embeddedFont>
    <p:embeddedFont>
      <p:font typeface="Helvetica Neue" panose="020B0604020202020204" charset="0"/>
      <p:regular r:id="rId40"/>
      <p:bold r:id="rId41"/>
      <p:italic r:id="rId42"/>
      <p:boldItalic r:id="rId43"/>
    </p:embeddedFont>
    <p:embeddedFont>
      <p:font typeface="Times" panose="02020603050405020304" pitchFamily="18" charset="0"/>
      <p:regular r:id="rId44"/>
      <p:bold r:id="rId45"/>
      <p:italic r:id="rId46"/>
      <p:boldItalic r:id="rId47"/>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p15:clr>
            <a:srgbClr val="000000"/>
          </p15:clr>
        </p15:guide>
        <p15:guide id="2" pos="4096">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AC6D08-85A9-A784-5011-65639706B474}" v="825" dt="2022-03-14T13:20:33.252"/>
    <p1510:client id="{893D1352-BF2D-5B43-8CA1-AA04DABA2648}" v="35" dt="2022-02-19T14:47:26.377"/>
    <p1510:client id="{8DEA61E0-1E67-D739-6E38-2438C2482F35}" v="111" dt="2022-02-18T20:27:33.746"/>
    <p1510:client id="{902AD6FD-9D89-AA36-9063-D573C177F1BD}" v="422" dt="2022-02-18T21:07:44.791"/>
    <p1510:client id="{918E72DF-CEF6-B542-C1F0-A1828AF7CBCD}" v="200" dt="2022-03-08T23:35:00.527"/>
    <p1510:client id="{FBFC8D91-8AC6-A11F-6CEB-2A051E760D41}" v="4" dt="2022-03-14T16:01:29.2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p:restoredTop sz="94558"/>
  </p:normalViewPr>
  <p:slideViewPr>
    <p:cSldViewPr snapToGrid="0">
      <p:cViewPr varScale="1">
        <p:scale>
          <a:sx n="82" d="100"/>
          <a:sy n="82" d="100"/>
        </p:scale>
        <p:origin x="1920" y="168"/>
      </p:cViewPr>
      <p:guideLst>
        <p:guide orient="horz" pos="3072"/>
        <p:guide pos="4096"/>
      </p:guideLst>
    </p:cSldViewPr>
  </p:slideViewPr>
  <p:outlineViewPr>
    <p:cViewPr>
      <p:scale>
        <a:sx n="33" d="100"/>
        <a:sy n="33" d="100"/>
      </p:scale>
      <p:origin x="0" y="-1335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zabeth Cameron" userId="S::ecameron@loyalistcollege.com::4384cba9-7b85-4cdb-b73e-c51bd1e728b7" providerId="AD" clId="Web-{902AD6FD-9D89-AA36-9063-D573C177F1BD}"/>
    <pc:docChg chg="addSld delSld modSld sldOrd">
      <pc:chgData name="Elizabeth Cameron" userId="S::ecameron@loyalistcollege.com::4384cba9-7b85-4cdb-b73e-c51bd1e728b7" providerId="AD" clId="Web-{902AD6FD-9D89-AA36-9063-D573C177F1BD}" dt="2022-02-18T21:07:44.791" v="375" actId="1076"/>
      <pc:docMkLst>
        <pc:docMk/>
      </pc:docMkLst>
      <pc:sldChg chg="addSp delSp modSp ord">
        <pc:chgData name="Elizabeth Cameron" userId="S::ecameron@loyalistcollege.com::4384cba9-7b85-4cdb-b73e-c51bd1e728b7" providerId="AD" clId="Web-{902AD6FD-9D89-AA36-9063-D573C177F1BD}" dt="2022-02-18T20:47:12.821" v="138" actId="20577"/>
        <pc:sldMkLst>
          <pc:docMk/>
          <pc:sldMk cId="0" sldId="258"/>
        </pc:sldMkLst>
        <pc:spChg chg="add del mod">
          <ac:chgData name="Elizabeth Cameron" userId="S::ecameron@loyalistcollege.com::4384cba9-7b85-4cdb-b73e-c51bd1e728b7" providerId="AD" clId="Web-{902AD6FD-9D89-AA36-9063-D573C177F1BD}" dt="2022-02-18T20:43:27.365" v="121"/>
          <ac:spMkLst>
            <pc:docMk/>
            <pc:sldMk cId="0" sldId="258"/>
            <ac:spMk id="3" creationId="{7074202D-7EA1-4AF5-931D-DB5800260741}"/>
          </ac:spMkLst>
        </pc:spChg>
        <pc:spChg chg="add del mod">
          <ac:chgData name="Elizabeth Cameron" userId="S::ecameron@loyalistcollege.com::4384cba9-7b85-4cdb-b73e-c51bd1e728b7" providerId="AD" clId="Web-{902AD6FD-9D89-AA36-9063-D573C177F1BD}" dt="2022-02-18T20:47:12.821" v="138" actId="20577"/>
          <ac:spMkLst>
            <pc:docMk/>
            <pc:sldMk cId="0" sldId="258"/>
            <ac:spMk id="39" creationId="{00000000-0000-0000-0000-000000000000}"/>
          </ac:spMkLst>
        </pc:spChg>
        <pc:spChg chg="mod">
          <ac:chgData name="Elizabeth Cameron" userId="S::ecameron@loyalistcollege.com::4384cba9-7b85-4cdb-b73e-c51bd1e728b7" providerId="AD" clId="Web-{902AD6FD-9D89-AA36-9063-D573C177F1BD}" dt="2022-02-18T20:43:43.724" v="125" actId="20577"/>
          <ac:spMkLst>
            <pc:docMk/>
            <pc:sldMk cId="0" sldId="258"/>
            <ac:spMk id="40" creationId="{00000000-0000-0000-0000-000000000000}"/>
          </ac:spMkLst>
        </pc:spChg>
      </pc:sldChg>
      <pc:sldChg chg="modSp ord">
        <pc:chgData name="Elizabeth Cameron" userId="S::ecameron@loyalistcollege.com::4384cba9-7b85-4cdb-b73e-c51bd1e728b7" providerId="AD" clId="Web-{902AD6FD-9D89-AA36-9063-D573C177F1BD}" dt="2022-02-18T20:48:26.400" v="146"/>
        <pc:sldMkLst>
          <pc:docMk/>
          <pc:sldMk cId="0" sldId="259"/>
        </pc:sldMkLst>
        <pc:spChg chg="mod">
          <ac:chgData name="Elizabeth Cameron" userId="S::ecameron@loyalistcollege.com::4384cba9-7b85-4cdb-b73e-c51bd1e728b7" providerId="AD" clId="Web-{902AD6FD-9D89-AA36-9063-D573C177F1BD}" dt="2022-02-18T20:44:36.881" v="133" actId="20577"/>
          <ac:spMkLst>
            <pc:docMk/>
            <pc:sldMk cId="0" sldId="259"/>
            <ac:spMk id="50" creationId="{00000000-0000-0000-0000-000000000000}"/>
          </ac:spMkLst>
        </pc:spChg>
      </pc:sldChg>
      <pc:sldChg chg="modSp ord">
        <pc:chgData name="Elizabeth Cameron" userId="S::ecameron@loyalistcollege.com::4384cba9-7b85-4cdb-b73e-c51bd1e728b7" providerId="AD" clId="Web-{902AD6FD-9D89-AA36-9063-D573C177F1BD}" dt="2022-02-18T20:50:01.854" v="157" actId="20577"/>
        <pc:sldMkLst>
          <pc:docMk/>
          <pc:sldMk cId="0" sldId="260"/>
        </pc:sldMkLst>
        <pc:spChg chg="mod">
          <ac:chgData name="Elizabeth Cameron" userId="S::ecameron@loyalistcollege.com::4384cba9-7b85-4cdb-b73e-c51bd1e728b7" providerId="AD" clId="Web-{902AD6FD-9D89-AA36-9063-D573C177F1BD}" dt="2022-02-18T20:50:01.854" v="157" actId="20577"/>
          <ac:spMkLst>
            <pc:docMk/>
            <pc:sldMk cId="0" sldId="260"/>
            <ac:spMk id="57" creationId="{00000000-0000-0000-0000-000000000000}"/>
          </ac:spMkLst>
        </pc:spChg>
      </pc:sldChg>
      <pc:sldChg chg="modSp ord">
        <pc:chgData name="Elizabeth Cameron" userId="S::ecameron@loyalistcollege.com::4384cba9-7b85-4cdb-b73e-c51bd1e728b7" providerId="AD" clId="Web-{902AD6FD-9D89-AA36-9063-D573C177F1BD}" dt="2022-02-18T20:49:49.214" v="155" actId="20577"/>
        <pc:sldMkLst>
          <pc:docMk/>
          <pc:sldMk cId="0" sldId="261"/>
        </pc:sldMkLst>
        <pc:spChg chg="mod">
          <ac:chgData name="Elizabeth Cameron" userId="S::ecameron@loyalistcollege.com::4384cba9-7b85-4cdb-b73e-c51bd1e728b7" providerId="AD" clId="Web-{902AD6FD-9D89-AA36-9063-D573C177F1BD}" dt="2022-02-18T20:49:38.916" v="154" actId="20577"/>
          <ac:spMkLst>
            <pc:docMk/>
            <pc:sldMk cId="0" sldId="261"/>
            <ac:spMk id="62" creationId="{00000000-0000-0000-0000-000000000000}"/>
          </ac:spMkLst>
        </pc:spChg>
        <pc:spChg chg="mod">
          <ac:chgData name="Elizabeth Cameron" userId="S::ecameron@loyalistcollege.com::4384cba9-7b85-4cdb-b73e-c51bd1e728b7" providerId="AD" clId="Web-{902AD6FD-9D89-AA36-9063-D573C177F1BD}" dt="2022-02-18T20:49:49.214" v="155" actId="20577"/>
          <ac:spMkLst>
            <pc:docMk/>
            <pc:sldMk cId="0" sldId="261"/>
            <ac:spMk id="63" creationId="{00000000-0000-0000-0000-000000000000}"/>
          </ac:spMkLst>
        </pc:spChg>
      </pc:sldChg>
      <pc:sldChg chg="del ord">
        <pc:chgData name="Elizabeth Cameron" userId="S::ecameron@loyalistcollege.com::4384cba9-7b85-4cdb-b73e-c51bd1e728b7" providerId="AD" clId="Web-{902AD6FD-9D89-AA36-9063-D573C177F1BD}" dt="2022-02-18T20:51:22.527" v="160"/>
        <pc:sldMkLst>
          <pc:docMk/>
          <pc:sldMk cId="0" sldId="262"/>
        </pc:sldMkLst>
      </pc:sldChg>
      <pc:sldChg chg="modSp">
        <pc:chgData name="Elizabeth Cameron" userId="S::ecameron@loyalistcollege.com::4384cba9-7b85-4cdb-b73e-c51bd1e728b7" providerId="AD" clId="Web-{902AD6FD-9D89-AA36-9063-D573C177F1BD}" dt="2022-02-18T20:50:26.808" v="159" actId="20577"/>
        <pc:sldMkLst>
          <pc:docMk/>
          <pc:sldMk cId="0" sldId="263"/>
        </pc:sldMkLst>
        <pc:spChg chg="mod">
          <ac:chgData name="Elizabeth Cameron" userId="S::ecameron@loyalistcollege.com::4384cba9-7b85-4cdb-b73e-c51bd1e728b7" providerId="AD" clId="Web-{902AD6FD-9D89-AA36-9063-D573C177F1BD}" dt="2022-02-18T20:50:26.808" v="159" actId="20577"/>
          <ac:spMkLst>
            <pc:docMk/>
            <pc:sldMk cId="0" sldId="263"/>
            <ac:spMk id="74" creationId="{00000000-0000-0000-0000-000000000000}"/>
          </ac:spMkLst>
        </pc:spChg>
      </pc:sldChg>
      <pc:sldChg chg="addSp delSp modSp">
        <pc:chgData name="Elizabeth Cameron" userId="S::ecameron@loyalistcollege.com::4384cba9-7b85-4cdb-b73e-c51bd1e728b7" providerId="AD" clId="Web-{902AD6FD-9D89-AA36-9063-D573C177F1BD}" dt="2022-02-18T20:52:47.966" v="166" actId="20577"/>
        <pc:sldMkLst>
          <pc:docMk/>
          <pc:sldMk cId="0" sldId="264"/>
        </pc:sldMkLst>
        <pc:spChg chg="add del mod">
          <ac:chgData name="Elizabeth Cameron" userId="S::ecameron@loyalistcollege.com::4384cba9-7b85-4cdb-b73e-c51bd1e728b7" providerId="AD" clId="Web-{902AD6FD-9D89-AA36-9063-D573C177F1BD}" dt="2022-02-18T20:52:47.966" v="166" actId="20577"/>
          <ac:spMkLst>
            <pc:docMk/>
            <pc:sldMk cId="0" sldId="264"/>
            <ac:spMk id="81" creationId="{00000000-0000-0000-0000-000000000000}"/>
          </ac:spMkLst>
        </pc:spChg>
      </pc:sldChg>
      <pc:sldChg chg="modSp">
        <pc:chgData name="Elizabeth Cameron" userId="S::ecameron@loyalistcollege.com::4384cba9-7b85-4cdb-b73e-c51bd1e728b7" providerId="AD" clId="Web-{902AD6FD-9D89-AA36-9063-D573C177F1BD}" dt="2022-02-18T20:54:15.295" v="173" actId="20577"/>
        <pc:sldMkLst>
          <pc:docMk/>
          <pc:sldMk cId="0" sldId="265"/>
        </pc:sldMkLst>
        <pc:spChg chg="mod">
          <ac:chgData name="Elizabeth Cameron" userId="S::ecameron@loyalistcollege.com::4384cba9-7b85-4cdb-b73e-c51bd1e728b7" providerId="AD" clId="Web-{902AD6FD-9D89-AA36-9063-D573C177F1BD}" dt="2022-02-18T20:54:15.295" v="173" actId="20577"/>
          <ac:spMkLst>
            <pc:docMk/>
            <pc:sldMk cId="0" sldId="265"/>
            <ac:spMk id="87" creationId="{00000000-0000-0000-0000-000000000000}"/>
          </ac:spMkLst>
        </pc:spChg>
      </pc:sldChg>
      <pc:sldChg chg="modSp">
        <pc:chgData name="Elizabeth Cameron" userId="S::ecameron@loyalistcollege.com::4384cba9-7b85-4cdb-b73e-c51bd1e728b7" providerId="AD" clId="Web-{902AD6FD-9D89-AA36-9063-D573C177F1BD}" dt="2022-02-18T20:54:32.249" v="175" actId="20577"/>
        <pc:sldMkLst>
          <pc:docMk/>
          <pc:sldMk cId="0" sldId="266"/>
        </pc:sldMkLst>
        <pc:spChg chg="mod">
          <ac:chgData name="Elizabeth Cameron" userId="S::ecameron@loyalistcollege.com::4384cba9-7b85-4cdb-b73e-c51bd1e728b7" providerId="AD" clId="Web-{902AD6FD-9D89-AA36-9063-D573C177F1BD}" dt="2022-02-18T20:54:32.249" v="175" actId="20577"/>
          <ac:spMkLst>
            <pc:docMk/>
            <pc:sldMk cId="0" sldId="266"/>
            <ac:spMk id="93" creationId="{00000000-0000-0000-0000-000000000000}"/>
          </ac:spMkLst>
        </pc:spChg>
      </pc:sldChg>
      <pc:sldChg chg="modSp">
        <pc:chgData name="Elizabeth Cameron" userId="S::ecameron@loyalistcollege.com::4384cba9-7b85-4cdb-b73e-c51bd1e728b7" providerId="AD" clId="Web-{902AD6FD-9D89-AA36-9063-D573C177F1BD}" dt="2022-02-18T20:59:09.346" v="220" actId="20577"/>
        <pc:sldMkLst>
          <pc:docMk/>
          <pc:sldMk cId="0" sldId="267"/>
        </pc:sldMkLst>
        <pc:spChg chg="mod">
          <ac:chgData name="Elizabeth Cameron" userId="S::ecameron@loyalistcollege.com::4384cba9-7b85-4cdb-b73e-c51bd1e728b7" providerId="AD" clId="Web-{902AD6FD-9D89-AA36-9063-D573C177F1BD}" dt="2022-02-18T20:56:00.625" v="186" actId="20577"/>
          <ac:spMkLst>
            <pc:docMk/>
            <pc:sldMk cId="0" sldId="267"/>
            <ac:spMk id="98" creationId="{00000000-0000-0000-0000-000000000000}"/>
          </ac:spMkLst>
        </pc:spChg>
        <pc:spChg chg="mod">
          <ac:chgData name="Elizabeth Cameron" userId="S::ecameron@loyalistcollege.com::4384cba9-7b85-4cdb-b73e-c51bd1e728b7" providerId="AD" clId="Web-{902AD6FD-9D89-AA36-9063-D573C177F1BD}" dt="2022-02-18T20:59:09.346" v="220" actId="20577"/>
          <ac:spMkLst>
            <pc:docMk/>
            <pc:sldMk cId="0" sldId="267"/>
            <ac:spMk id="99" creationId="{00000000-0000-0000-0000-000000000000}"/>
          </ac:spMkLst>
        </pc:spChg>
      </pc:sldChg>
      <pc:sldChg chg="del">
        <pc:chgData name="Elizabeth Cameron" userId="S::ecameron@loyalistcollege.com::4384cba9-7b85-4cdb-b73e-c51bd1e728b7" providerId="AD" clId="Web-{902AD6FD-9D89-AA36-9063-D573C177F1BD}" dt="2022-02-18T20:59:22.315" v="221"/>
        <pc:sldMkLst>
          <pc:docMk/>
          <pc:sldMk cId="0" sldId="268"/>
        </pc:sldMkLst>
      </pc:sldChg>
      <pc:sldChg chg="modSp del ord">
        <pc:chgData name="Elizabeth Cameron" userId="S::ecameron@loyalistcollege.com::4384cba9-7b85-4cdb-b73e-c51bd1e728b7" providerId="AD" clId="Web-{902AD6FD-9D89-AA36-9063-D573C177F1BD}" dt="2022-02-18T20:49:10.463" v="150"/>
        <pc:sldMkLst>
          <pc:docMk/>
          <pc:sldMk cId="0" sldId="269"/>
        </pc:sldMkLst>
        <pc:spChg chg="mod">
          <ac:chgData name="Elizabeth Cameron" userId="S::ecameron@loyalistcollege.com::4384cba9-7b85-4cdb-b73e-c51bd1e728b7" providerId="AD" clId="Web-{902AD6FD-9D89-AA36-9063-D573C177F1BD}" dt="2022-02-18T20:48:02.993" v="145" actId="20577"/>
          <ac:spMkLst>
            <pc:docMk/>
            <pc:sldMk cId="0" sldId="269"/>
            <ac:spMk id="110" creationId="{00000000-0000-0000-0000-000000000000}"/>
          </ac:spMkLst>
        </pc:spChg>
      </pc:sldChg>
      <pc:sldChg chg="del">
        <pc:chgData name="Elizabeth Cameron" userId="S::ecameron@loyalistcollege.com::4384cba9-7b85-4cdb-b73e-c51bd1e728b7" providerId="AD" clId="Web-{902AD6FD-9D89-AA36-9063-D573C177F1BD}" dt="2022-02-18T20:34:09.607" v="28"/>
        <pc:sldMkLst>
          <pc:docMk/>
          <pc:sldMk cId="0" sldId="270"/>
        </pc:sldMkLst>
      </pc:sldChg>
      <pc:sldChg chg="modSp ord">
        <pc:chgData name="Elizabeth Cameron" userId="S::ecameron@loyalistcollege.com::4384cba9-7b85-4cdb-b73e-c51bd1e728b7" providerId="AD" clId="Web-{902AD6FD-9D89-AA36-9063-D573C177F1BD}" dt="2022-02-18T20:46:54.149" v="137" actId="20577"/>
        <pc:sldMkLst>
          <pc:docMk/>
          <pc:sldMk cId="0" sldId="271"/>
        </pc:sldMkLst>
        <pc:spChg chg="mod">
          <ac:chgData name="Elizabeth Cameron" userId="S::ecameron@loyalistcollege.com::4384cba9-7b85-4cdb-b73e-c51bd1e728b7" providerId="AD" clId="Web-{902AD6FD-9D89-AA36-9063-D573C177F1BD}" dt="2022-02-18T20:46:54.149" v="137" actId="20577"/>
          <ac:spMkLst>
            <pc:docMk/>
            <pc:sldMk cId="0" sldId="271"/>
            <ac:spMk id="122" creationId="{00000000-0000-0000-0000-000000000000}"/>
          </ac:spMkLst>
        </pc:spChg>
      </pc:sldChg>
      <pc:sldChg chg="modSp ord">
        <pc:chgData name="Elizabeth Cameron" userId="S::ecameron@loyalistcollege.com::4384cba9-7b85-4cdb-b73e-c51bd1e728b7" providerId="AD" clId="Web-{902AD6FD-9D89-AA36-9063-D573C177F1BD}" dt="2022-02-18T20:40:07.971" v="91"/>
        <pc:sldMkLst>
          <pc:docMk/>
          <pc:sldMk cId="0" sldId="272"/>
        </pc:sldMkLst>
        <pc:spChg chg="mod">
          <ac:chgData name="Elizabeth Cameron" userId="S::ecameron@loyalistcollege.com::4384cba9-7b85-4cdb-b73e-c51bd1e728b7" providerId="AD" clId="Web-{902AD6FD-9D89-AA36-9063-D573C177F1BD}" dt="2022-02-18T20:39:43.596" v="80" actId="20577"/>
          <ac:spMkLst>
            <pc:docMk/>
            <pc:sldMk cId="0" sldId="272"/>
            <ac:spMk id="128" creationId="{00000000-0000-0000-0000-000000000000}"/>
          </ac:spMkLst>
        </pc:spChg>
        <pc:spChg chg="mod">
          <ac:chgData name="Elizabeth Cameron" userId="S::ecameron@loyalistcollege.com::4384cba9-7b85-4cdb-b73e-c51bd1e728b7" providerId="AD" clId="Web-{902AD6FD-9D89-AA36-9063-D573C177F1BD}" dt="2022-02-18T20:38:48.407" v="72" actId="20577"/>
          <ac:spMkLst>
            <pc:docMk/>
            <pc:sldMk cId="0" sldId="272"/>
            <ac:spMk id="129" creationId="{00000000-0000-0000-0000-000000000000}"/>
          </ac:spMkLst>
        </pc:spChg>
      </pc:sldChg>
      <pc:sldChg chg="del">
        <pc:chgData name="Elizabeth Cameron" userId="S::ecameron@loyalistcollege.com::4384cba9-7b85-4cdb-b73e-c51bd1e728b7" providerId="AD" clId="Web-{902AD6FD-9D89-AA36-9063-D573C177F1BD}" dt="2022-02-18T21:07:39.244" v="374"/>
        <pc:sldMkLst>
          <pc:docMk/>
          <pc:sldMk cId="0" sldId="273"/>
        </pc:sldMkLst>
      </pc:sldChg>
      <pc:sldChg chg="addSp delSp modSp">
        <pc:chgData name="Elizabeth Cameron" userId="S::ecameron@loyalistcollege.com::4384cba9-7b85-4cdb-b73e-c51bd1e728b7" providerId="AD" clId="Web-{902AD6FD-9D89-AA36-9063-D573C177F1BD}" dt="2022-02-18T20:32:18.996" v="12"/>
        <pc:sldMkLst>
          <pc:docMk/>
          <pc:sldMk cId="2375686579" sldId="317"/>
        </pc:sldMkLst>
        <pc:spChg chg="mod">
          <ac:chgData name="Elizabeth Cameron" userId="S::ecameron@loyalistcollege.com::4384cba9-7b85-4cdb-b73e-c51bd1e728b7" providerId="AD" clId="Web-{902AD6FD-9D89-AA36-9063-D573C177F1BD}" dt="2022-02-18T20:32:12.543" v="10" actId="20577"/>
          <ac:spMkLst>
            <pc:docMk/>
            <pc:sldMk cId="2375686579" sldId="317"/>
            <ac:spMk id="2" creationId="{83E131A5-82B2-4D48-8860-3E36158DC918}"/>
          </ac:spMkLst>
        </pc:spChg>
        <pc:spChg chg="del mod">
          <ac:chgData name="Elizabeth Cameron" userId="S::ecameron@loyalistcollege.com::4384cba9-7b85-4cdb-b73e-c51bd1e728b7" providerId="AD" clId="Web-{902AD6FD-9D89-AA36-9063-D573C177F1BD}" dt="2022-02-18T20:32:18.996" v="12"/>
          <ac:spMkLst>
            <pc:docMk/>
            <pc:sldMk cId="2375686579" sldId="317"/>
            <ac:spMk id="3" creationId="{2BCF91C9-C195-0D46-B68E-4EC266271C7E}"/>
          </ac:spMkLst>
        </pc:spChg>
        <pc:picChg chg="add mod">
          <ac:chgData name="Elizabeth Cameron" userId="S::ecameron@loyalistcollege.com::4384cba9-7b85-4cdb-b73e-c51bd1e728b7" providerId="AD" clId="Web-{902AD6FD-9D89-AA36-9063-D573C177F1BD}" dt="2022-02-18T20:31:57.714" v="8" actId="1076"/>
          <ac:picMkLst>
            <pc:docMk/>
            <pc:sldMk cId="2375686579" sldId="317"/>
            <ac:picMk id="4" creationId="{158AAD60-EC3E-4CCD-8A82-7BED7282EB6B}"/>
          </ac:picMkLst>
        </pc:picChg>
      </pc:sldChg>
      <pc:sldChg chg="modSp new">
        <pc:chgData name="Elizabeth Cameron" userId="S::ecameron@loyalistcollege.com::4384cba9-7b85-4cdb-b73e-c51bd1e728b7" providerId="AD" clId="Web-{902AD6FD-9D89-AA36-9063-D573C177F1BD}" dt="2022-02-18T21:03:57.350" v="319" actId="20577"/>
        <pc:sldMkLst>
          <pc:docMk/>
          <pc:sldMk cId="3132805845" sldId="319"/>
        </pc:sldMkLst>
        <pc:spChg chg="mod">
          <ac:chgData name="Elizabeth Cameron" userId="S::ecameron@loyalistcollege.com::4384cba9-7b85-4cdb-b73e-c51bd1e728b7" providerId="AD" clId="Web-{902AD6FD-9D89-AA36-9063-D573C177F1BD}" dt="2022-02-18T21:03:57.350" v="319" actId="20577"/>
          <ac:spMkLst>
            <pc:docMk/>
            <pc:sldMk cId="3132805845" sldId="319"/>
            <ac:spMk id="2" creationId="{07EF18AE-56AB-4C8D-A8AD-AB994B59FD77}"/>
          </ac:spMkLst>
        </pc:spChg>
        <pc:spChg chg="mod">
          <ac:chgData name="Elizabeth Cameron" userId="S::ecameron@loyalistcollege.com::4384cba9-7b85-4cdb-b73e-c51bd1e728b7" providerId="AD" clId="Web-{902AD6FD-9D89-AA36-9063-D573C177F1BD}" dt="2022-02-18T21:03:48.678" v="307" actId="20577"/>
          <ac:spMkLst>
            <pc:docMk/>
            <pc:sldMk cId="3132805845" sldId="319"/>
            <ac:spMk id="3" creationId="{A9C0F8D3-2D95-4764-A8E6-9A8AA1912A99}"/>
          </ac:spMkLst>
        </pc:spChg>
      </pc:sldChg>
      <pc:sldChg chg="modSp new del">
        <pc:chgData name="Elizabeth Cameron" userId="S::ecameron@loyalistcollege.com::4384cba9-7b85-4cdb-b73e-c51bd1e728b7" providerId="AD" clId="Web-{902AD6FD-9D89-AA36-9063-D573C177F1BD}" dt="2022-02-18T20:33:50.747" v="27"/>
        <pc:sldMkLst>
          <pc:docMk/>
          <pc:sldMk cId="3185336599" sldId="319"/>
        </pc:sldMkLst>
        <pc:spChg chg="mod">
          <ac:chgData name="Elizabeth Cameron" userId="S::ecameron@loyalistcollege.com::4384cba9-7b85-4cdb-b73e-c51bd1e728b7" providerId="AD" clId="Web-{902AD6FD-9D89-AA36-9063-D573C177F1BD}" dt="2022-02-18T20:32:42.684" v="16" actId="1076"/>
          <ac:spMkLst>
            <pc:docMk/>
            <pc:sldMk cId="3185336599" sldId="319"/>
            <ac:spMk id="2" creationId="{A682349B-FFA4-4874-B18B-4B17058CBB7A}"/>
          </ac:spMkLst>
        </pc:spChg>
        <pc:spChg chg="mod">
          <ac:chgData name="Elizabeth Cameron" userId="S::ecameron@loyalistcollege.com::4384cba9-7b85-4cdb-b73e-c51bd1e728b7" providerId="AD" clId="Web-{902AD6FD-9D89-AA36-9063-D573C177F1BD}" dt="2022-02-18T20:33:50.560" v="26" actId="20577"/>
          <ac:spMkLst>
            <pc:docMk/>
            <pc:sldMk cId="3185336599" sldId="319"/>
            <ac:spMk id="3" creationId="{0305C105-72A8-4AC5-9071-C01B89496D01}"/>
          </ac:spMkLst>
        </pc:spChg>
      </pc:sldChg>
      <pc:sldChg chg="addSp modSp new">
        <pc:chgData name="Elizabeth Cameron" userId="S::ecameron@loyalistcollege.com::4384cba9-7b85-4cdb-b73e-c51bd1e728b7" providerId="AD" clId="Web-{902AD6FD-9D89-AA36-9063-D573C177F1BD}" dt="2022-02-18T21:07:44.791" v="375" actId="1076"/>
        <pc:sldMkLst>
          <pc:docMk/>
          <pc:sldMk cId="3504482677" sldId="320"/>
        </pc:sldMkLst>
        <pc:spChg chg="mod">
          <ac:chgData name="Elizabeth Cameron" userId="S::ecameron@loyalistcollege.com::4384cba9-7b85-4cdb-b73e-c51bd1e728b7" providerId="AD" clId="Web-{902AD6FD-9D89-AA36-9063-D573C177F1BD}" dt="2022-02-18T21:07:44.791" v="375" actId="1076"/>
          <ac:spMkLst>
            <pc:docMk/>
            <pc:sldMk cId="3504482677" sldId="320"/>
            <ac:spMk id="2" creationId="{872F97D8-C70F-45AB-8528-24A1AEA7FCD1}"/>
          </ac:spMkLst>
        </pc:spChg>
        <pc:spChg chg="mod">
          <ac:chgData name="Elizabeth Cameron" userId="S::ecameron@loyalistcollege.com::4384cba9-7b85-4cdb-b73e-c51bd1e728b7" providerId="AD" clId="Web-{902AD6FD-9D89-AA36-9063-D573C177F1BD}" dt="2022-02-18T21:05:42.821" v="336" actId="1076"/>
          <ac:spMkLst>
            <pc:docMk/>
            <pc:sldMk cId="3504482677" sldId="320"/>
            <ac:spMk id="3" creationId="{5B394F42-C08A-41C8-9E20-9D0714C4C17F}"/>
          </ac:spMkLst>
        </pc:spChg>
        <pc:spChg chg="add mod">
          <ac:chgData name="Elizabeth Cameron" userId="S::ecameron@loyalistcollege.com::4384cba9-7b85-4cdb-b73e-c51bd1e728b7" providerId="AD" clId="Web-{902AD6FD-9D89-AA36-9063-D573C177F1BD}" dt="2022-02-18T21:07:37.213" v="373" actId="20577"/>
          <ac:spMkLst>
            <pc:docMk/>
            <pc:sldMk cId="3504482677" sldId="320"/>
            <ac:spMk id="4" creationId="{863FF301-424E-4CA5-A127-72590F4C37B0}"/>
          </ac:spMkLst>
        </pc:spChg>
      </pc:sldChg>
    </pc:docChg>
  </pc:docChgLst>
  <pc:docChgLst>
    <pc:chgData name="Elizabeth Cameron" userId="S::ecameron@loyalistcollege.com::4384cba9-7b85-4cdb-b73e-c51bd1e728b7" providerId="AD" clId="Web-{C4B00BB5-4E44-8A69-EE96-8AF7D301B9E6}"/>
    <pc:docChg chg="modSld">
      <pc:chgData name="Elizabeth Cameron" userId="S::ecameron@loyalistcollege.com::4384cba9-7b85-4cdb-b73e-c51bd1e728b7" providerId="AD" clId="Web-{C4B00BB5-4E44-8A69-EE96-8AF7D301B9E6}" dt="2022-02-15T19:46:22.998" v="19" actId="20577"/>
      <pc:docMkLst>
        <pc:docMk/>
      </pc:docMkLst>
      <pc:sldChg chg="modSp">
        <pc:chgData name="Elizabeth Cameron" userId="S::ecameron@loyalistcollege.com::4384cba9-7b85-4cdb-b73e-c51bd1e728b7" providerId="AD" clId="Web-{C4B00BB5-4E44-8A69-EE96-8AF7D301B9E6}" dt="2022-02-15T19:46:22.998" v="19" actId="20577"/>
        <pc:sldMkLst>
          <pc:docMk/>
          <pc:sldMk cId="0" sldId="256"/>
        </pc:sldMkLst>
        <pc:spChg chg="mod">
          <ac:chgData name="Elizabeth Cameron" userId="S::ecameron@loyalistcollege.com::4384cba9-7b85-4cdb-b73e-c51bd1e728b7" providerId="AD" clId="Web-{C4B00BB5-4E44-8A69-EE96-8AF7D301B9E6}" dt="2022-02-15T19:46:22.998" v="19" actId="20577"/>
          <ac:spMkLst>
            <pc:docMk/>
            <pc:sldMk cId="0" sldId="256"/>
            <ac:spMk id="28" creationId="{00000000-0000-0000-0000-000000000000}"/>
          </ac:spMkLst>
        </pc:spChg>
      </pc:sldChg>
    </pc:docChg>
  </pc:docChgLst>
  <pc:docChgLst>
    <pc:chgData name="Elizabeth Cameron" userId="4384cba9-7b85-4cdb-b73e-c51bd1e728b7" providerId="ADAL" clId="{1E497BA9-B754-FF49-B40D-C27ABF712D91}"/>
    <pc:docChg chg="custSel addSld delSld modSld sldOrd">
      <pc:chgData name="Elizabeth Cameron" userId="4384cba9-7b85-4cdb-b73e-c51bd1e728b7" providerId="ADAL" clId="{1E497BA9-B754-FF49-B40D-C27ABF712D91}" dt="2022-02-17T17:50:07.516" v="2066" actId="20577"/>
      <pc:docMkLst>
        <pc:docMk/>
      </pc:docMkLst>
      <pc:sldChg chg="modSp mod setBg modClrScheme chgLayout">
        <pc:chgData name="Elizabeth Cameron" userId="4384cba9-7b85-4cdb-b73e-c51bd1e728b7" providerId="ADAL" clId="{1E497BA9-B754-FF49-B40D-C27ABF712D91}" dt="2022-02-15T19:48:30.398" v="5"/>
        <pc:sldMkLst>
          <pc:docMk/>
          <pc:sldMk cId="0" sldId="256"/>
        </pc:sldMkLst>
        <pc:spChg chg="mod">
          <ac:chgData name="Elizabeth Cameron" userId="4384cba9-7b85-4cdb-b73e-c51bd1e728b7" providerId="ADAL" clId="{1E497BA9-B754-FF49-B40D-C27ABF712D91}" dt="2022-02-15T19:48:30.398" v="5"/>
          <ac:spMkLst>
            <pc:docMk/>
            <pc:sldMk cId="0" sldId="256"/>
            <ac:spMk id="27" creationId="{00000000-0000-0000-0000-000000000000}"/>
          </ac:spMkLst>
        </pc:spChg>
        <pc:spChg chg="mod">
          <ac:chgData name="Elizabeth Cameron" userId="4384cba9-7b85-4cdb-b73e-c51bd1e728b7" providerId="ADAL" clId="{1E497BA9-B754-FF49-B40D-C27ABF712D91}" dt="2022-02-15T19:48:30.398" v="5"/>
          <ac:spMkLst>
            <pc:docMk/>
            <pc:sldMk cId="0" sldId="256"/>
            <ac:spMk id="28" creationId="{00000000-0000-0000-0000-000000000000}"/>
          </ac:spMkLst>
        </pc:spChg>
      </pc:sldChg>
      <pc:sldChg chg="add del ord">
        <pc:chgData name="Elizabeth Cameron" userId="4384cba9-7b85-4cdb-b73e-c51bd1e728b7" providerId="ADAL" clId="{1E497BA9-B754-FF49-B40D-C27ABF712D91}" dt="2022-02-15T19:50:32.910" v="9" actId="20578"/>
        <pc:sldMkLst>
          <pc:docMk/>
          <pc:sldMk cId="0" sldId="257"/>
        </pc:sldMkLst>
      </pc:sldChg>
      <pc:sldChg chg="ord">
        <pc:chgData name="Elizabeth Cameron" userId="4384cba9-7b85-4cdb-b73e-c51bd1e728b7" providerId="ADAL" clId="{1E497BA9-B754-FF49-B40D-C27ABF712D91}" dt="2022-02-15T19:50:30.531" v="8" actId="20578"/>
        <pc:sldMkLst>
          <pc:docMk/>
          <pc:sldMk cId="0" sldId="258"/>
        </pc:sldMkLst>
      </pc:sldChg>
      <pc:sldChg chg="modSp">
        <pc:chgData name="Elizabeth Cameron" userId="4384cba9-7b85-4cdb-b73e-c51bd1e728b7" providerId="ADAL" clId="{1E497BA9-B754-FF49-B40D-C27ABF712D91}" dt="2022-02-15T19:48:30.398" v="5"/>
        <pc:sldMkLst>
          <pc:docMk/>
          <pc:sldMk cId="0" sldId="259"/>
        </pc:sldMkLst>
        <pc:spChg chg="mod">
          <ac:chgData name="Elizabeth Cameron" userId="4384cba9-7b85-4cdb-b73e-c51bd1e728b7" providerId="ADAL" clId="{1E497BA9-B754-FF49-B40D-C27ABF712D91}" dt="2022-02-15T19:48:30.398" v="5"/>
          <ac:spMkLst>
            <pc:docMk/>
            <pc:sldMk cId="0" sldId="259"/>
            <ac:spMk id="45" creationId="{00000000-0000-0000-0000-000000000000}"/>
          </ac:spMkLst>
        </pc:spChg>
      </pc:sldChg>
      <pc:sldChg chg="modSp">
        <pc:chgData name="Elizabeth Cameron" userId="4384cba9-7b85-4cdb-b73e-c51bd1e728b7" providerId="ADAL" clId="{1E497BA9-B754-FF49-B40D-C27ABF712D91}" dt="2022-02-15T19:48:30.398" v="5"/>
        <pc:sldMkLst>
          <pc:docMk/>
          <pc:sldMk cId="0" sldId="261"/>
        </pc:sldMkLst>
        <pc:spChg chg="mod">
          <ac:chgData name="Elizabeth Cameron" userId="4384cba9-7b85-4cdb-b73e-c51bd1e728b7" providerId="ADAL" clId="{1E497BA9-B754-FF49-B40D-C27ABF712D91}" dt="2022-02-15T19:48:30.398" v="5"/>
          <ac:spMkLst>
            <pc:docMk/>
            <pc:sldMk cId="0" sldId="261"/>
            <ac:spMk id="62" creationId="{00000000-0000-0000-0000-000000000000}"/>
          </ac:spMkLst>
        </pc:spChg>
      </pc:sldChg>
      <pc:sldChg chg="modSp">
        <pc:chgData name="Elizabeth Cameron" userId="4384cba9-7b85-4cdb-b73e-c51bd1e728b7" providerId="ADAL" clId="{1E497BA9-B754-FF49-B40D-C27ABF712D91}" dt="2022-02-15T19:48:30.398" v="5"/>
        <pc:sldMkLst>
          <pc:docMk/>
          <pc:sldMk cId="0" sldId="262"/>
        </pc:sldMkLst>
        <pc:spChg chg="mod">
          <ac:chgData name="Elizabeth Cameron" userId="4384cba9-7b85-4cdb-b73e-c51bd1e728b7" providerId="ADAL" clId="{1E497BA9-B754-FF49-B40D-C27ABF712D91}" dt="2022-02-15T19:48:30.398" v="5"/>
          <ac:spMkLst>
            <pc:docMk/>
            <pc:sldMk cId="0" sldId="262"/>
            <ac:spMk id="68" creationId="{00000000-0000-0000-0000-000000000000}"/>
          </ac:spMkLst>
        </pc:spChg>
      </pc:sldChg>
      <pc:sldChg chg="modSp">
        <pc:chgData name="Elizabeth Cameron" userId="4384cba9-7b85-4cdb-b73e-c51bd1e728b7" providerId="ADAL" clId="{1E497BA9-B754-FF49-B40D-C27ABF712D91}" dt="2022-02-15T19:48:30.398" v="5"/>
        <pc:sldMkLst>
          <pc:docMk/>
          <pc:sldMk cId="0" sldId="266"/>
        </pc:sldMkLst>
        <pc:spChg chg="mod">
          <ac:chgData name="Elizabeth Cameron" userId="4384cba9-7b85-4cdb-b73e-c51bd1e728b7" providerId="ADAL" clId="{1E497BA9-B754-FF49-B40D-C27ABF712D91}" dt="2022-02-15T19:48:30.398" v="5"/>
          <ac:spMkLst>
            <pc:docMk/>
            <pc:sldMk cId="0" sldId="266"/>
            <ac:spMk id="92" creationId="{00000000-0000-0000-0000-000000000000}"/>
          </ac:spMkLst>
        </pc:spChg>
      </pc:sldChg>
      <pc:sldChg chg="modSp">
        <pc:chgData name="Elizabeth Cameron" userId="4384cba9-7b85-4cdb-b73e-c51bd1e728b7" providerId="ADAL" clId="{1E497BA9-B754-FF49-B40D-C27ABF712D91}" dt="2022-02-15T19:48:30.398" v="5"/>
        <pc:sldMkLst>
          <pc:docMk/>
          <pc:sldMk cId="0" sldId="267"/>
        </pc:sldMkLst>
        <pc:spChg chg="mod">
          <ac:chgData name="Elizabeth Cameron" userId="4384cba9-7b85-4cdb-b73e-c51bd1e728b7" providerId="ADAL" clId="{1E497BA9-B754-FF49-B40D-C27ABF712D91}" dt="2022-02-15T19:48:30.398" v="5"/>
          <ac:spMkLst>
            <pc:docMk/>
            <pc:sldMk cId="0" sldId="267"/>
            <ac:spMk id="98" creationId="{00000000-0000-0000-0000-000000000000}"/>
          </ac:spMkLst>
        </pc:spChg>
      </pc:sldChg>
      <pc:sldChg chg="modSp">
        <pc:chgData name="Elizabeth Cameron" userId="4384cba9-7b85-4cdb-b73e-c51bd1e728b7" providerId="ADAL" clId="{1E497BA9-B754-FF49-B40D-C27ABF712D91}" dt="2022-02-15T19:48:30.398" v="5"/>
        <pc:sldMkLst>
          <pc:docMk/>
          <pc:sldMk cId="0" sldId="268"/>
        </pc:sldMkLst>
        <pc:spChg chg="mod">
          <ac:chgData name="Elizabeth Cameron" userId="4384cba9-7b85-4cdb-b73e-c51bd1e728b7" providerId="ADAL" clId="{1E497BA9-B754-FF49-B40D-C27ABF712D91}" dt="2022-02-15T19:48:30.398" v="5"/>
          <ac:spMkLst>
            <pc:docMk/>
            <pc:sldMk cId="0" sldId="268"/>
            <ac:spMk id="104" creationId="{00000000-0000-0000-0000-000000000000}"/>
          </ac:spMkLst>
        </pc:spChg>
      </pc:sldChg>
      <pc:sldChg chg="modSp">
        <pc:chgData name="Elizabeth Cameron" userId="4384cba9-7b85-4cdb-b73e-c51bd1e728b7" providerId="ADAL" clId="{1E497BA9-B754-FF49-B40D-C27ABF712D91}" dt="2022-02-15T19:48:30.398" v="5"/>
        <pc:sldMkLst>
          <pc:docMk/>
          <pc:sldMk cId="0" sldId="272"/>
        </pc:sldMkLst>
        <pc:spChg chg="mod">
          <ac:chgData name="Elizabeth Cameron" userId="4384cba9-7b85-4cdb-b73e-c51bd1e728b7" providerId="ADAL" clId="{1E497BA9-B754-FF49-B40D-C27ABF712D91}" dt="2022-02-15T19:48:30.398" v="5"/>
          <ac:spMkLst>
            <pc:docMk/>
            <pc:sldMk cId="0" sldId="272"/>
            <ac:spMk id="128" creationId="{00000000-0000-0000-0000-000000000000}"/>
          </ac:spMkLst>
        </pc:spChg>
      </pc:sldChg>
      <pc:sldChg chg="modSp">
        <pc:chgData name="Elizabeth Cameron" userId="4384cba9-7b85-4cdb-b73e-c51bd1e728b7" providerId="ADAL" clId="{1E497BA9-B754-FF49-B40D-C27ABF712D91}" dt="2022-02-15T19:48:30.398" v="5"/>
        <pc:sldMkLst>
          <pc:docMk/>
          <pc:sldMk cId="0" sldId="273"/>
        </pc:sldMkLst>
        <pc:spChg chg="mod">
          <ac:chgData name="Elizabeth Cameron" userId="4384cba9-7b85-4cdb-b73e-c51bd1e728b7" providerId="ADAL" clId="{1E497BA9-B754-FF49-B40D-C27ABF712D91}" dt="2022-02-15T19:48:30.398" v="5"/>
          <ac:spMkLst>
            <pc:docMk/>
            <pc:sldMk cId="0" sldId="273"/>
            <ac:spMk id="135" creationId="{00000000-0000-0000-0000-000000000000}"/>
          </ac:spMkLst>
        </pc:spChg>
      </pc:sldChg>
      <pc:sldChg chg="add">
        <pc:chgData name="Elizabeth Cameron" userId="4384cba9-7b85-4cdb-b73e-c51bd1e728b7" providerId="ADAL" clId="{1E497BA9-B754-FF49-B40D-C27ABF712D91}" dt="2022-02-15T19:50:28.484" v="7"/>
        <pc:sldMkLst>
          <pc:docMk/>
          <pc:sldMk cId="0" sldId="309"/>
        </pc:sldMkLst>
      </pc:sldChg>
      <pc:sldChg chg="modSp new mod ord">
        <pc:chgData name="Elizabeth Cameron" userId="4384cba9-7b85-4cdb-b73e-c51bd1e728b7" providerId="ADAL" clId="{1E497BA9-B754-FF49-B40D-C27ABF712D91}" dt="2022-02-17T15:50:20.256" v="501" actId="20578"/>
        <pc:sldMkLst>
          <pc:docMk/>
          <pc:sldMk cId="3174938332" sldId="310"/>
        </pc:sldMkLst>
        <pc:spChg chg="mod">
          <ac:chgData name="Elizabeth Cameron" userId="4384cba9-7b85-4cdb-b73e-c51bd1e728b7" providerId="ADAL" clId="{1E497BA9-B754-FF49-B40D-C27ABF712D91}" dt="2022-02-17T15:45:48.390" v="100" actId="20577"/>
          <ac:spMkLst>
            <pc:docMk/>
            <pc:sldMk cId="3174938332" sldId="310"/>
            <ac:spMk id="2" creationId="{06778EE5-1321-434E-A0F5-B1712259C6E7}"/>
          </ac:spMkLst>
        </pc:spChg>
        <pc:spChg chg="mod">
          <ac:chgData name="Elizabeth Cameron" userId="4384cba9-7b85-4cdb-b73e-c51bd1e728b7" providerId="ADAL" clId="{1E497BA9-B754-FF49-B40D-C27ABF712D91}" dt="2022-02-17T15:49:30.313" v="500" actId="20577"/>
          <ac:spMkLst>
            <pc:docMk/>
            <pc:sldMk cId="3174938332" sldId="310"/>
            <ac:spMk id="3" creationId="{3FE95750-53F0-0E4D-8353-F8849CACF90E}"/>
          </ac:spMkLst>
        </pc:spChg>
      </pc:sldChg>
      <pc:sldChg chg="modSp new mod">
        <pc:chgData name="Elizabeth Cameron" userId="4384cba9-7b85-4cdb-b73e-c51bd1e728b7" providerId="ADAL" clId="{1E497BA9-B754-FF49-B40D-C27ABF712D91}" dt="2022-02-17T15:55:33.065" v="771" actId="20577"/>
        <pc:sldMkLst>
          <pc:docMk/>
          <pc:sldMk cId="257002841" sldId="311"/>
        </pc:sldMkLst>
        <pc:spChg chg="mod">
          <ac:chgData name="Elizabeth Cameron" userId="4384cba9-7b85-4cdb-b73e-c51bd1e728b7" providerId="ADAL" clId="{1E497BA9-B754-FF49-B40D-C27ABF712D91}" dt="2022-02-17T15:51:28.814" v="567" actId="20577"/>
          <ac:spMkLst>
            <pc:docMk/>
            <pc:sldMk cId="257002841" sldId="311"/>
            <ac:spMk id="2" creationId="{416D1754-7835-4D4A-B95D-8A1334E43790}"/>
          </ac:spMkLst>
        </pc:spChg>
        <pc:spChg chg="mod">
          <ac:chgData name="Elizabeth Cameron" userId="4384cba9-7b85-4cdb-b73e-c51bd1e728b7" providerId="ADAL" clId="{1E497BA9-B754-FF49-B40D-C27ABF712D91}" dt="2022-02-17T15:55:33.065" v="771" actId="20577"/>
          <ac:spMkLst>
            <pc:docMk/>
            <pc:sldMk cId="257002841" sldId="311"/>
            <ac:spMk id="3" creationId="{9A07DDC4-F2C7-514C-9153-3147580BF7DB}"/>
          </ac:spMkLst>
        </pc:spChg>
      </pc:sldChg>
      <pc:sldChg chg="modSp new mod">
        <pc:chgData name="Elizabeth Cameron" userId="4384cba9-7b85-4cdb-b73e-c51bd1e728b7" providerId="ADAL" clId="{1E497BA9-B754-FF49-B40D-C27ABF712D91}" dt="2022-02-17T15:58:27.412" v="1019" actId="20577"/>
        <pc:sldMkLst>
          <pc:docMk/>
          <pc:sldMk cId="233901176" sldId="312"/>
        </pc:sldMkLst>
        <pc:spChg chg="mod">
          <ac:chgData name="Elizabeth Cameron" userId="4384cba9-7b85-4cdb-b73e-c51bd1e728b7" providerId="ADAL" clId="{1E497BA9-B754-FF49-B40D-C27ABF712D91}" dt="2022-02-17T15:52:15.053" v="677" actId="14100"/>
          <ac:spMkLst>
            <pc:docMk/>
            <pc:sldMk cId="233901176" sldId="312"/>
            <ac:spMk id="2" creationId="{C022504C-1A4F-D345-BB37-B84C2A5C0A33}"/>
          </ac:spMkLst>
        </pc:spChg>
        <pc:spChg chg="mod">
          <ac:chgData name="Elizabeth Cameron" userId="4384cba9-7b85-4cdb-b73e-c51bd1e728b7" providerId="ADAL" clId="{1E497BA9-B754-FF49-B40D-C27ABF712D91}" dt="2022-02-17T15:58:27.412" v="1019" actId="20577"/>
          <ac:spMkLst>
            <pc:docMk/>
            <pc:sldMk cId="233901176" sldId="312"/>
            <ac:spMk id="3" creationId="{DB30207F-6899-9545-BF2C-FA95D2611E50}"/>
          </ac:spMkLst>
        </pc:spChg>
      </pc:sldChg>
      <pc:sldChg chg="modSp new mod">
        <pc:chgData name="Elizabeth Cameron" userId="4384cba9-7b85-4cdb-b73e-c51bd1e728b7" providerId="ADAL" clId="{1E497BA9-B754-FF49-B40D-C27ABF712D91}" dt="2022-02-17T16:04:30.511" v="1036" actId="20577"/>
        <pc:sldMkLst>
          <pc:docMk/>
          <pc:sldMk cId="2938342501" sldId="313"/>
        </pc:sldMkLst>
        <pc:spChg chg="mod">
          <ac:chgData name="Elizabeth Cameron" userId="4384cba9-7b85-4cdb-b73e-c51bd1e728b7" providerId="ADAL" clId="{1E497BA9-B754-FF49-B40D-C27ABF712D91}" dt="2022-02-17T15:52:45.643" v="748" actId="20577"/>
          <ac:spMkLst>
            <pc:docMk/>
            <pc:sldMk cId="2938342501" sldId="313"/>
            <ac:spMk id="2" creationId="{85288608-9731-6748-BDDE-223956C5E481}"/>
          </ac:spMkLst>
        </pc:spChg>
        <pc:spChg chg="mod">
          <ac:chgData name="Elizabeth Cameron" userId="4384cba9-7b85-4cdb-b73e-c51bd1e728b7" providerId="ADAL" clId="{1E497BA9-B754-FF49-B40D-C27ABF712D91}" dt="2022-02-17T16:04:30.511" v="1036" actId="20577"/>
          <ac:spMkLst>
            <pc:docMk/>
            <pc:sldMk cId="2938342501" sldId="313"/>
            <ac:spMk id="3" creationId="{18D028FA-149C-DF43-85D7-E976144F3FC5}"/>
          </ac:spMkLst>
        </pc:spChg>
      </pc:sldChg>
      <pc:sldChg chg="modSp new mod ord">
        <pc:chgData name="Elizabeth Cameron" userId="4384cba9-7b85-4cdb-b73e-c51bd1e728b7" providerId="ADAL" clId="{1E497BA9-B754-FF49-B40D-C27ABF712D91}" dt="2022-02-17T17:43:32.434" v="1683" actId="20577"/>
        <pc:sldMkLst>
          <pc:docMk/>
          <pc:sldMk cId="3768644546" sldId="314"/>
        </pc:sldMkLst>
        <pc:spChg chg="mod">
          <ac:chgData name="Elizabeth Cameron" userId="4384cba9-7b85-4cdb-b73e-c51bd1e728b7" providerId="ADAL" clId="{1E497BA9-B754-FF49-B40D-C27ABF712D91}" dt="2022-02-17T16:07:05.458" v="1089" actId="20577"/>
          <ac:spMkLst>
            <pc:docMk/>
            <pc:sldMk cId="3768644546" sldId="314"/>
            <ac:spMk id="2" creationId="{C8A15977-D705-B949-85F0-1A2E6C3FB2F0}"/>
          </ac:spMkLst>
        </pc:spChg>
        <pc:spChg chg="mod">
          <ac:chgData name="Elizabeth Cameron" userId="4384cba9-7b85-4cdb-b73e-c51bd1e728b7" providerId="ADAL" clId="{1E497BA9-B754-FF49-B40D-C27ABF712D91}" dt="2022-02-17T17:43:32.434" v="1683" actId="20577"/>
          <ac:spMkLst>
            <pc:docMk/>
            <pc:sldMk cId="3768644546" sldId="314"/>
            <ac:spMk id="3" creationId="{60D559C7-97C7-4C4E-9086-7F587510E867}"/>
          </ac:spMkLst>
        </pc:spChg>
      </pc:sldChg>
      <pc:sldChg chg="modSp new mod">
        <pc:chgData name="Elizabeth Cameron" userId="4384cba9-7b85-4cdb-b73e-c51bd1e728b7" providerId="ADAL" clId="{1E497BA9-B754-FF49-B40D-C27ABF712D91}" dt="2022-02-17T17:49:16.560" v="1993" actId="20577"/>
        <pc:sldMkLst>
          <pc:docMk/>
          <pc:sldMk cId="2873597246" sldId="315"/>
        </pc:sldMkLst>
        <pc:spChg chg="mod">
          <ac:chgData name="Elizabeth Cameron" userId="4384cba9-7b85-4cdb-b73e-c51bd1e728b7" providerId="ADAL" clId="{1E497BA9-B754-FF49-B40D-C27ABF712D91}" dt="2022-02-17T17:44:24.003" v="1734" actId="20577"/>
          <ac:spMkLst>
            <pc:docMk/>
            <pc:sldMk cId="2873597246" sldId="315"/>
            <ac:spMk id="2" creationId="{179F0F51-E9A8-DB48-8040-CE0CDD14218B}"/>
          </ac:spMkLst>
        </pc:spChg>
        <pc:spChg chg="mod">
          <ac:chgData name="Elizabeth Cameron" userId="4384cba9-7b85-4cdb-b73e-c51bd1e728b7" providerId="ADAL" clId="{1E497BA9-B754-FF49-B40D-C27ABF712D91}" dt="2022-02-17T17:49:16.560" v="1993" actId="20577"/>
          <ac:spMkLst>
            <pc:docMk/>
            <pc:sldMk cId="2873597246" sldId="315"/>
            <ac:spMk id="3" creationId="{AC7D1608-4218-D143-B594-84B0E6BA9EE6}"/>
          </ac:spMkLst>
        </pc:spChg>
      </pc:sldChg>
      <pc:sldChg chg="modSp new mod">
        <pc:chgData name="Elizabeth Cameron" userId="4384cba9-7b85-4cdb-b73e-c51bd1e728b7" providerId="ADAL" clId="{1E497BA9-B754-FF49-B40D-C27ABF712D91}" dt="2022-02-17T17:49:19.845" v="1994"/>
        <pc:sldMkLst>
          <pc:docMk/>
          <pc:sldMk cId="464821932" sldId="316"/>
        </pc:sldMkLst>
        <pc:spChg chg="mod">
          <ac:chgData name="Elizabeth Cameron" userId="4384cba9-7b85-4cdb-b73e-c51bd1e728b7" providerId="ADAL" clId="{1E497BA9-B754-FF49-B40D-C27ABF712D91}" dt="2022-02-17T17:49:07.933" v="1992" actId="20577"/>
          <ac:spMkLst>
            <pc:docMk/>
            <pc:sldMk cId="464821932" sldId="316"/>
            <ac:spMk id="2" creationId="{CB9C85D9-FE38-4D46-9479-110A8E726CC7}"/>
          </ac:spMkLst>
        </pc:spChg>
        <pc:spChg chg="mod">
          <ac:chgData name="Elizabeth Cameron" userId="4384cba9-7b85-4cdb-b73e-c51bd1e728b7" providerId="ADAL" clId="{1E497BA9-B754-FF49-B40D-C27ABF712D91}" dt="2022-02-17T17:49:19.845" v="1994"/>
          <ac:spMkLst>
            <pc:docMk/>
            <pc:sldMk cId="464821932" sldId="316"/>
            <ac:spMk id="3" creationId="{49451E59-5397-A14D-94BE-D1BCB2DD789B}"/>
          </ac:spMkLst>
        </pc:spChg>
      </pc:sldChg>
      <pc:sldChg chg="modSp new mod">
        <pc:chgData name="Elizabeth Cameron" userId="4384cba9-7b85-4cdb-b73e-c51bd1e728b7" providerId="ADAL" clId="{1E497BA9-B754-FF49-B40D-C27ABF712D91}" dt="2022-02-17T17:50:07.516" v="2066" actId="20577"/>
        <pc:sldMkLst>
          <pc:docMk/>
          <pc:sldMk cId="2375686579" sldId="317"/>
        </pc:sldMkLst>
        <pc:spChg chg="mod">
          <ac:chgData name="Elizabeth Cameron" userId="4384cba9-7b85-4cdb-b73e-c51bd1e728b7" providerId="ADAL" clId="{1E497BA9-B754-FF49-B40D-C27ABF712D91}" dt="2022-02-17T17:50:07.516" v="2066" actId="20577"/>
          <ac:spMkLst>
            <pc:docMk/>
            <pc:sldMk cId="2375686579" sldId="317"/>
            <ac:spMk id="2" creationId="{83E131A5-82B2-4D48-8860-3E36158DC918}"/>
          </ac:spMkLst>
        </pc:spChg>
      </pc:sldChg>
    </pc:docChg>
  </pc:docChgLst>
  <pc:docChgLst>
    <pc:chgData name="Elizabeth Cameron" userId="S::ecameron@loyalistcollege.com::4384cba9-7b85-4cdb-b73e-c51bd1e728b7" providerId="AD" clId="Web-{FBFC8D91-8AC6-A11F-6CEB-2A051E760D41}"/>
    <pc:docChg chg="modSld">
      <pc:chgData name="Elizabeth Cameron" userId="S::ecameron@loyalistcollege.com::4384cba9-7b85-4cdb-b73e-c51bd1e728b7" providerId="AD" clId="Web-{FBFC8D91-8AC6-A11F-6CEB-2A051E760D41}" dt="2022-03-14T16:01:26.797" v="2" actId="20577"/>
      <pc:docMkLst>
        <pc:docMk/>
      </pc:docMkLst>
      <pc:sldChg chg="modSp">
        <pc:chgData name="Elizabeth Cameron" userId="S::ecameron@loyalistcollege.com::4384cba9-7b85-4cdb-b73e-c51bd1e728b7" providerId="AD" clId="Web-{FBFC8D91-8AC6-A11F-6CEB-2A051E760D41}" dt="2022-03-14T16:01:26.797" v="2" actId="20577"/>
        <pc:sldMkLst>
          <pc:docMk/>
          <pc:sldMk cId="0" sldId="264"/>
        </pc:sldMkLst>
        <pc:spChg chg="mod">
          <ac:chgData name="Elizabeth Cameron" userId="S::ecameron@loyalistcollege.com::4384cba9-7b85-4cdb-b73e-c51bd1e728b7" providerId="AD" clId="Web-{FBFC8D91-8AC6-A11F-6CEB-2A051E760D41}" dt="2022-03-14T16:01:26.797" v="2" actId="20577"/>
          <ac:spMkLst>
            <pc:docMk/>
            <pc:sldMk cId="0" sldId="264"/>
            <ac:spMk id="81" creationId="{00000000-0000-0000-0000-000000000000}"/>
          </ac:spMkLst>
        </pc:spChg>
      </pc:sldChg>
      <pc:sldChg chg="modSp">
        <pc:chgData name="Elizabeth Cameron" userId="S::ecameron@loyalistcollege.com::4384cba9-7b85-4cdb-b73e-c51bd1e728b7" providerId="AD" clId="Web-{FBFC8D91-8AC6-A11F-6CEB-2A051E760D41}" dt="2022-03-14T16:00:34.562" v="0" actId="14100"/>
        <pc:sldMkLst>
          <pc:docMk/>
          <pc:sldMk cId="0" sldId="309"/>
        </pc:sldMkLst>
        <pc:spChg chg="mod">
          <ac:chgData name="Elizabeth Cameron" userId="S::ecameron@loyalistcollege.com::4384cba9-7b85-4cdb-b73e-c51bd1e728b7" providerId="AD" clId="Web-{FBFC8D91-8AC6-A11F-6CEB-2A051E760D41}" dt="2022-03-14T16:00:34.562" v="0" actId="14100"/>
          <ac:spMkLst>
            <pc:docMk/>
            <pc:sldMk cId="0" sldId="309"/>
            <ac:spMk id="67" creationId="{00000000-0000-0000-0000-000000000000}"/>
          </ac:spMkLst>
        </pc:spChg>
      </pc:sldChg>
    </pc:docChg>
  </pc:docChgLst>
  <pc:docChgLst>
    <pc:chgData name="Elizabeth Cameron" userId="S::ecameron@loyalistcollege.com::4384cba9-7b85-4cdb-b73e-c51bd1e728b7" providerId="AD" clId="Web-{57315048-6AAD-1D00-FFF7-A9B4A7C6320C}"/>
    <pc:docChg chg="sldOrd">
      <pc:chgData name="Elizabeth Cameron" userId="S::ecameron@loyalistcollege.com::4384cba9-7b85-4cdb-b73e-c51bd1e728b7" providerId="AD" clId="Web-{57315048-6AAD-1D00-FFF7-A9B4A7C6320C}" dt="2020-03-24T00:47:42.843" v="0"/>
      <pc:docMkLst>
        <pc:docMk/>
      </pc:docMkLst>
      <pc:sldChg chg="ord">
        <pc:chgData name="Elizabeth Cameron" userId="S::ecameron@loyalistcollege.com::4384cba9-7b85-4cdb-b73e-c51bd1e728b7" providerId="AD" clId="Web-{57315048-6AAD-1D00-FFF7-A9B4A7C6320C}" dt="2020-03-24T00:47:42.843" v="0"/>
        <pc:sldMkLst>
          <pc:docMk/>
          <pc:sldMk cId="0" sldId="260"/>
        </pc:sldMkLst>
      </pc:sldChg>
    </pc:docChg>
  </pc:docChgLst>
  <pc:docChgLst>
    <pc:chgData name="Lisa Koster" userId="9f52294d-e65a-47a0-a1a5-ceab382d7053" providerId="ADAL" clId="{893D1352-BF2D-5B43-8CA1-AA04DABA2648}"/>
    <pc:docChg chg="undo custSel addSld delSld modSld">
      <pc:chgData name="Lisa Koster" userId="9f52294d-e65a-47a0-a1a5-ceab382d7053" providerId="ADAL" clId="{893D1352-BF2D-5B43-8CA1-AA04DABA2648}" dt="2022-02-19T14:57:26.087" v="1971" actId="207"/>
      <pc:docMkLst>
        <pc:docMk/>
      </pc:docMkLst>
      <pc:sldChg chg="modSp mod">
        <pc:chgData name="Lisa Koster" userId="9f52294d-e65a-47a0-a1a5-ceab382d7053" providerId="ADAL" clId="{893D1352-BF2D-5B43-8CA1-AA04DABA2648}" dt="2022-02-19T14:57:26.087" v="1971" actId="207"/>
        <pc:sldMkLst>
          <pc:docMk/>
          <pc:sldMk cId="0" sldId="257"/>
        </pc:sldMkLst>
        <pc:spChg chg="mod">
          <ac:chgData name="Lisa Koster" userId="9f52294d-e65a-47a0-a1a5-ceab382d7053" providerId="ADAL" clId="{893D1352-BF2D-5B43-8CA1-AA04DABA2648}" dt="2022-02-19T14:57:22.183" v="1970" actId="207"/>
          <ac:spMkLst>
            <pc:docMk/>
            <pc:sldMk cId="0" sldId="257"/>
            <ac:spMk id="4" creationId="{28BB4B50-57AF-6945-9167-B66974B39896}"/>
          </ac:spMkLst>
        </pc:spChg>
        <pc:spChg chg="mod">
          <ac:chgData name="Lisa Koster" userId="9f52294d-e65a-47a0-a1a5-ceab382d7053" providerId="ADAL" clId="{893D1352-BF2D-5B43-8CA1-AA04DABA2648}" dt="2022-02-19T14:57:26.087" v="1971" actId="207"/>
          <ac:spMkLst>
            <pc:docMk/>
            <pc:sldMk cId="0" sldId="257"/>
            <ac:spMk id="60" creationId="{00000000-0000-0000-0000-000000000000}"/>
          </ac:spMkLst>
        </pc:spChg>
      </pc:sldChg>
      <pc:sldChg chg="addSp delSp modSp mod modClrScheme chgLayout">
        <pc:chgData name="Lisa Koster" userId="9f52294d-e65a-47a0-a1a5-ceab382d7053" providerId="ADAL" clId="{893D1352-BF2D-5B43-8CA1-AA04DABA2648}" dt="2022-02-19T14:55:27.862" v="1951" actId="207"/>
        <pc:sldMkLst>
          <pc:docMk/>
          <pc:sldMk cId="0" sldId="258"/>
        </pc:sldMkLst>
        <pc:spChg chg="add mod ord">
          <ac:chgData name="Lisa Koster" userId="9f52294d-e65a-47a0-a1a5-ceab382d7053" providerId="ADAL" clId="{893D1352-BF2D-5B43-8CA1-AA04DABA2648}" dt="2022-02-19T14:49:07.245" v="1882" actId="207"/>
          <ac:spMkLst>
            <pc:docMk/>
            <pc:sldMk cId="0" sldId="258"/>
            <ac:spMk id="2" creationId="{DE51DCA9-0B1A-7D4E-B8DF-6367F6F1D732}"/>
          </ac:spMkLst>
        </pc:spChg>
        <pc:spChg chg="add mod ord">
          <ac:chgData name="Lisa Koster" userId="9f52294d-e65a-47a0-a1a5-ceab382d7053" providerId="ADAL" clId="{893D1352-BF2D-5B43-8CA1-AA04DABA2648}" dt="2022-02-19T14:55:27.862" v="1951" actId="207"/>
          <ac:spMkLst>
            <pc:docMk/>
            <pc:sldMk cId="0" sldId="258"/>
            <ac:spMk id="3" creationId="{F43C3913-B32D-194A-A153-CC8C9138CD62}"/>
          </ac:spMkLst>
        </pc:spChg>
        <pc:spChg chg="del mod">
          <ac:chgData name="Lisa Koster" userId="9f52294d-e65a-47a0-a1a5-ceab382d7053" providerId="ADAL" clId="{893D1352-BF2D-5B43-8CA1-AA04DABA2648}" dt="2022-02-19T14:35:11.149" v="821" actId="478"/>
          <ac:spMkLst>
            <pc:docMk/>
            <pc:sldMk cId="0" sldId="258"/>
            <ac:spMk id="39" creationId="{00000000-0000-0000-0000-000000000000}"/>
          </ac:spMkLst>
        </pc:spChg>
        <pc:spChg chg="del mod">
          <ac:chgData name="Lisa Koster" userId="9f52294d-e65a-47a0-a1a5-ceab382d7053" providerId="ADAL" clId="{893D1352-BF2D-5B43-8CA1-AA04DABA2648}" dt="2022-02-19T14:37:56.676" v="849" actId="478"/>
          <ac:spMkLst>
            <pc:docMk/>
            <pc:sldMk cId="0" sldId="258"/>
            <ac:spMk id="40" creationId="{00000000-0000-0000-0000-000000000000}"/>
          </ac:spMkLst>
        </pc:spChg>
      </pc:sldChg>
      <pc:sldChg chg="addSp delSp modSp mod modClrScheme chgLayout">
        <pc:chgData name="Lisa Koster" userId="9f52294d-e65a-47a0-a1a5-ceab382d7053" providerId="ADAL" clId="{893D1352-BF2D-5B43-8CA1-AA04DABA2648}" dt="2022-02-19T14:52:33.029" v="1926" actId="1076"/>
        <pc:sldMkLst>
          <pc:docMk/>
          <pc:sldMk cId="0" sldId="259"/>
        </pc:sldMkLst>
        <pc:spChg chg="add mod ord">
          <ac:chgData name="Lisa Koster" userId="9f52294d-e65a-47a0-a1a5-ceab382d7053" providerId="ADAL" clId="{893D1352-BF2D-5B43-8CA1-AA04DABA2648}" dt="2022-02-19T14:52:18.484" v="1924" actId="948"/>
          <ac:spMkLst>
            <pc:docMk/>
            <pc:sldMk cId="0" sldId="259"/>
            <ac:spMk id="2" creationId="{CD0F4515-1855-0C4F-8E21-320B3F80B871}"/>
          </ac:spMkLst>
        </pc:spChg>
        <pc:spChg chg="mod ord">
          <ac:chgData name="Lisa Koster" userId="9f52294d-e65a-47a0-a1a5-ceab382d7053" providerId="ADAL" clId="{893D1352-BF2D-5B43-8CA1-AA04DABA2648}" dt="2022-02-19T14:49:39.962" v="1887" actId="1076"/>
          <ac:spMkLst>
            <pc:docMk/>
            <pc:sldMk cId="0" sldId="259"/>
            <ac:spMk id="45" creationId="{00000000-0000-0000-0000-000000000000}"/>
          </ac:spMkLst>
        </pc:spChg>
        <pc:spChg chg="mod ord">
          <ac:chgData name="Lisa Koster" userId="9f52294d-e65a-47a0-a1a5-ceab382d7053" providerId="ADAL" clId="{893D1352-BF2D-5B43-8CA1-AA04DABA2648}" dt="2022-02-19T14:51:37.746" v="1919" actId="948"/>
          <ac:spMkLst>
            <pc:docMk/>
            <pc:sldMk cId="0" sldId="259"/>
            <ac:spMk id="46" creationId="{00000000-0000-0000-0000-000000000000}"/>
          </ac:spMkLst>
        </pc:spChg>
        <pc:spChg chg="add del mod">
          <ac:chgData name="Lisa Koster" userId="9f52294d-e65a-47a0-a1a5-ceab382d7053" providerId="ADAL" clId="{893D1352-BF2D-5B43-8CA1-AA04DABA2648}" dt="2022-02-19T14:49:46.764" v="1888" actId="2711"/>
          <ac:spMkLst>
            <pc:docMk/>
            <pc:sldMk cId="0" sldId="259"/>
            <ac:spMk id="47" creationId="{00000000-0000-0000-0000-000000000000}"/>
          </ac:spMkLst>
        </pc:spChg>
        <pc:spChg chg="del mod">
          <ac:chgData name="Lisa Koster" userId="9f52294d-e65a-47a0-a1a5-ceab382d7053" providerId="ADAL" clId="{893D1352-BF2D-5B43-8CA1-AA04DABA2648}" dt="2022-02-19T14:44:49.950" v="1791" actId="478"/>
          <ac:spMkLst>
            <pc:docMk/>
            <pc:sldMk cId="0" sldId="259"/>
            <ac:spMk id="48" creationId="{00000000-0000-0000-0000-000000000000}"/>
          </ac:spMkLst>
        </pc:spChg>
        <pc:spChg chg="del mod">
          <ac:chgData name="Lisa Koster" userId="9f52294d-e65a-47a0-a1a5-ceab382d7053" providerId="ADAL" clId="{893D1352-BF2D-5B43-8CA1-AA04DABA2648}" dt="2022-02-19T14:45:21.861" v="1797" actId="478"/>
          <ac:spMkLst>
            <pc:docMk/>
            <pc:sldMk cId="0" sldId="259"/>
            <ac:spMk id="49" creationId="{00000000-0000-0000-0000-000000000000}"/>
          </ac:spMkLst>
        </pc:spChg>
        <pc:spChg chg="mod">
          <ac:chgData name="Lisa Koster" userId="9f52294d-e65a-47a0-a1a5-ceab382d7053" providerId="ADAL" clId="{893D1352-BF2D-5B43-8CA1-AA04DABA2648}" dt="2022-02-19T14:52:33.029" v="1926" actId="1076"/>
          <ac:spMkLst>
            <pc:docMk/>
            <pc:sldMk cId="0" sldId="259"/>
            <ac:spMk id="50" creationId="{00000000-0000-0000-0000-000000000000}"/>
          </ac:spMkLst>
        </pc:spChg>
        <pc:spChg chg="del mod">
          <ac:chgData name="Lisa Koster" userId="9f52294d-e65a-47a0-a1a5-ceab382d7053" providerId="ADAL" clId="{893D1352-BF2D-5B43-8CA1-AA04DABA2648}" dt="2022-02-19T14:45:33.022" v="1800" actId="478"/>
          <ac:spMkLst>
            <pc:docMk/>
            <pc:sldMk cId="0" sldId="259"/>
            <ac:spMk id="51" creationId="{00000000-0000-0000-0000-000000000000}"/>
          </ac:spMkLst>
        </pc:spChg>
      </pc:sldChg>
      <pc:sldChg chg="modSp mod modClrScheme chgLayout">
        <pc:chgData name="Lisa Koster" userId="9f52294d-e65a-47a0-a1a5-ceab382d7053" providerId="ADAL" clId="{893D1352-BF2D-5B43-8CA1-AA04DABA2648}" dt="2022-02-19T14:53:19.664" v="1937" actId="6549"/>
        <pc:sldMkLst>
          <pc:docMk/>
          <pc:sldMk cId="0" sldId="260"/>
        </pc:sldMkLst>
        <pc:spChg chg="mod ord">
          <ac:chgData name="Lisa Koster" userId="9f52294d-e65a-47a0-a1a5-ceab382d7053" providerId="ADAL" clId="{893D1352-BF2D-5B43-8CA1-AA04DABA2648}" dt="2022-02-19T14:53:06.883" v="1932" actId="14100"/>
          <ac:spMkLst>
            <pc:docMk/>
            <pc:sldMk cId="0" sldId="260"/>
            <ac:spMk id="56" creationId="{00000000-0000-0000-0000-000000000000}"/>
          </ac:spMkLst>
        </pc:spChg>
        <pc:spChg chg="mod ord">
          <ac:chgData name="Lisa Koster" userId="9f52294d-e65a-47a0-a1a5-ceab382d7053" providerId="ADAL" clId="{893D1352-BF2D-5B43-8CA1-AA04DABA2648}" dt="2022-02-19T14:53:19.664" v="1937" actId="6549"/>
          <ac:spMkLst>
            <pc:docMk/>
            <pc:sldMk cId="0" sldId="260"/>
            <ac:spMk id="57" creationId="{00000000-0000-0000-0000-000000000000}"/>
          </ac:spMkLst>
        </pc:spChg>
      </pc:sldChg>
      <pc:sldChg chg="modSp mod">
        <pc:chgData name="Lisa Koster" userId="9f52294d-e65a-47a0-a1a5-ceab382d7053" providerId="ADAL" clId="{893D1352-BF2D-5B43-8CA1-AA04DABA2648}" dt="2022-02-19T14:53:31.629" v="1938" actId="14100"/>
        <pc:sldMkLst>
          <pc:docMk/>
          <pc:sldMk cId="0" sldId="261"/>
        </pc:sldMkLst>
        <pc:spChg chg="mod">
          <ac:chgData name="Lisa Koster" userId="9f52294d-e65a-47a0-a1a5-ceab382d7053" providerId="ADAL" clId="{893D1352-BF2D-5B43-8CA1-AA04DABA2648}" dt="2022-02-19T14:53:31.629" v="1938" actId="14100"/>
          <ac:spMkLst>
            <pc:docMk/>
            <pc:sldMk cId="0" sldId="261"/>
            <ac:spMk id="63" creationId="{00000000-0000-0000-0000-000000000000}"/>
          </ac:spMkLst>
        </pc:spChg>
      </pc:sldChg>
      <pc:sldChg chg="modSp mod">
        <pc:chgData name="Lisa Koster" userId="9f52294d-e65a-47a0-a1a5-ceab382d7053" providerId="ADAL" clId="{893D1352-BF2D-5B43-8CA1-AA04DABA2648}" dt="2022-02-19T14:34:14.581" v="813" actId="962"/>
        <pc:sldMkLst>
          <pc:docMk/>
          <pc:sldMk cId="0" sldId="263"/>
        </pc:sldMkLst>
        <pc:picChg chg="mod">
          <ac:chgData name="Lisa Koster" userId="9f52294d-e65a-47a0-a1a5-ceab382d7053" providerId="ADAL" clId="{893D1352-BF2D-5B43-8CA1-AA04DABA2648}" dt="2022-02-19T14:34:14.581" v="813" actId="962"/>
          <ac:picMkLst>
            <pc:docMk/>
            <pc:sldMk cId="0" sldId="263"/>
            <ac:picMk id="75" creationId="{00000000-0000-0000-0000-000000000000}"/>
          </ac:picMkLst>
        </pc:picChg>
      </pc:sldChg>
      <pc:sldChg chg="modSp mod">
        <pc:chgData name="Lisa Koster" userId="9f52294d-e65a-47a0-a1a5-ceab382d7053" providerId="ADAL" clId="{893D1352-BF2D-5B43-8CA1-AA04DABA2648}" dt="2022-02-19T14:53:45.730" v="1939" actId="1076"/>
        <pc:sldMkLst>
          <pc:docMk/>
          <pc:sldMk cId="0" sldId="264"/>
        </pc:sldMkLst>
        <pc:spChg chg="mod">
          <ac:chgData name="Lisa Koster" userId="9f52294d-e65a-47a0-a1a5-ceab382d7053" providerId="ADAL" clId="{893D1352-BF2D-5B43-8CA1-AA04DABA2648}" dt="2022-02-19T14:53:45.730" v="1939" actId="1076"/>
          <ac:spMkLst>
            <pc:docMk/>
            <pc:sldMk cId="0" sldId="264"/>
            <ac:spMk id="80" creationId="{00000000-0000-0000-0000-000000000000}"/>
          </ac:spMkLst>
        </pc:spChg>
      </pc:sldChg>
      <pc:sldChg chg="modSp mod">
        <pc:chgData name="Lisa Koster" userId="9f52294d-e65a-47a0-a1a5-ceab382d7053" providerId="ADAL" clId="{893D1352-BF2D-5B43-8CA1-AA04DABA2648}" dt="2022-02-19T14:53:59.648" v="1942" actId="14100"/>
        <pc:sldMkLst>
          <pc:docMk/>
          <pc:sldMk cId="0" sldId="265"/>
        </pc:sldMkLst>
        <pc:spChg chg="mod">
          <ac:chgData name="Lisa Koster" userId="9f52294d-e65a-47a0-a1a5-ceab382d7053" providerId="ADAL" clId="{893D1352-BF2D-5B43-8CA1-AA04DABA2648}" dt="2022-02-19T14:53:55.567" v="1941" actId="14100"/>
          <ac:spMkLst>
            <pc:docMk/>
            <pc:sldMk cId="0" sldId="265"/>
            <ac:spMk id="86" creationId="{00000000-0000-0000-0000-000000000000}"/>
          </ac:spMkLst>
        </pc:spChg>
        <pc:spChg chg="mod">
          <ac:chgData name="Lisa Koster" userId="9f52294d-e65a-47a0-a1a5-ceab382d7053" providerId="ADAL" clId="{893D1352-BF2D-5B43-8CA1-AA04DABA2648}" dt="2022-02-19T14:53:59.648" v="1942" actId="14100"/>
          <ac:spMkLst>
            <pc:docMk/>
            <pc:sldMk cId="0" sldId="265"/>
            <ac:spMk id="87" creationId="{00000000-0000-0000-0000-000000000000}"/>
          </ac:spMkLst>
        </pc:spChg>
      </pc:sldChg>
      <pc:sldChg chg="modSp mod">
        <pc:chgData name="Lisa Koster" userId="9f52294d-e65a-47a0-a1a5-ceab382d7053" providerId="ADAL" clId="{893D1352-BF2D-5B43-8CA1-AA04DABA2648}" dt="2022-02-19T14:54:10.079" v="1944" actId="207"/>
        <pc:sldMkLst>
          <pc:docMk/>
          <pc:sldMk cId="0" sldId="266"/>
        </pc:sldMkLst>
        <pc:spChg chg="mod">
          <ac:chgData name="Lisa Koster" userId="9f52294d-e65a-47a0-a1a5-ceab382d7053" providerId="ADAL" clId="{893D1352-BF2D-5B43-8CA1-AA04DABA2648}" dt="2022-02-19T14:54:07.138" v="1943" actId="207"/>
          <ac:spMkLst>
            <pc:docMk/>
            <pc:sldMk cId="0" sldId="266"/>
            <ac:spMk id="92" creationId="{00000000-0000-0000-0000-000000000000}"/>
          </ac:spMkLst>
        </pc:spChg>
        <pc:spChg chg="mod">
          <ac:chgData name="Lisa Koster" userId="9f52294d-e65a-47a0-a1a5-ceab382d7053" providerId="ADAL" clId="{893D1352-BF2D-5B43-8CA1-AA04DABA2648}" dt="2022-02-19T14:54:10.079" v="1944" actId="207"/>
          <ac:spMkLst>
            <pc:docMk/>
            <pc:sldMk cId="0" sldId="266"/>
            <ac:spMk id="93" creationId="{00000000-0000-0000-0000-000000000000}"/>
          </ac:spMkLst>
        </pc:spChg>
      </pc:sldChg>
      <pc:sldChg chg="modSp mod">
        <pc:chgData name="Lisa Koster" userId="9f52294d-e65a-47a0-a1a5-ceab382d7053" providerId="ADAL" clId="{893D1352-BF2D-5B43-8CA1-AA04DABA2648}" dt="2022-02-19T14:54:17.242" v="1945" actId="14100"/>
        <pc:sldMkLst>
          <pc:docMk/>
          <pc:sldMk cId="0" sldId="267"/>
        </pc:sldMkLst>
        <pc:spChg chg="mod">
          <ac:chgData name="Lisa Koster" userId="9f52294d-e65a-47a0-a1a5-ceab382d7053" providerId="ADAL" clId="{893D1352-BF2D-5B43-8CA1-AA04DABA2648}" dt="2022-02-19T14:54:17.242" v="1945" actId="14100"/>
          <ac:spMkLst>
            <pc:docMk/>
            <pc:sldMk cId="0" sldId="267"/>
            <ac:spMk id="99" creationId="{00000000-0000-0000-0000-000000000000}"/>
          </ac:spMkLst>
        </pc:spChg>
      </pc:sldChg>
      <pc:sldChg chg="modSp mod">
        <pc:chgData name="Lisa Koster" userId="9f52294d-e65a-47a0-a1a5-ceab382d7053" providerId="ADAL" clId="{893D1352-BF2D-5B43-8CA1-AA04DABA2648}" dt="2022-02-19T14:33:13.223" v="473" actId="962"/>
        <pc:sldMkLst>
          <pc:docMk/>
          <pc:sldMk cId="0" sldId="271"/>
        </pc:sldMkLst>
        <pc:picChg chg="mod">
          <ac:chgData name="Lisa Koster" userId="9f52294d-e65a-47a0-a1a5-ceab382d7053" providerId="ADAL" clId="{893D1352-BF2D-5B43-8CA1-AA04DABA2648}" dt="2022-02-19T14:33:13.223" v="473" actId="962"/>
          <ac:picMkLst>
            <pc:docMk/>
            <pc:sldMk cId="0" sldId="271"/>
            <ac:picMk id="123" creationId="{00000000-0000-0000-0000-000000000000}"/>
          </ac:picMkLst>
        </pc:picChg>
      </pc:sldChg>
      <pc:sldChg chg="modSp mod">
        <pc:chgData name="Lisa Koster" userId="9f52294d-e65a-47a0-a1a5-ceab382d7053" providerId="ADAL" clId="{893D1352-BF2D-5B43-8CA1-AA04DABA2648}" dt="2022-02-19T14:43:25.272" v="1777" actId="12"/>
        <pc:sldMkLst>
          <pc:docMk/>
          <pc:sldMk cId="0" sldId="272"/>
        </pc:sldMkLst>
        <pc:spChg chg="mod">
          <ac:chgData name="Lisa Koster" userId="9f52294d-e65a-47a0-a1a5-ceab382d7053" providerId="ADAL" clId="{893D1352-BF2D-5B43-8CA1-AA04DABA2648}" dt="2022-02-19T14:43:25.272" v="1777" actId="12"/>
          <ac:spMkLst>
            <pc:docMk/>
            <pc:sldMk cId="0" sldId="272"/>
            <ac:spMk id="129" creationId="{00000000-0000-0000-0000-000000000000}"/>
          </ac:spMkLst>
        </pc:spChg>
      </pc:sldChg>
      <pc:sldChg chg="modSp mod">
        <pc:chgData name="Lisa Koster" userId="9f52294d-e65a-47a0-a1a5-ceab382d7053" providerId="ADAL" clId="{893D1352-BF2D-5B43-8CA1-AA04DABA2648}" dt="2022-02-19T14:57:13.934" v="1969" actId="207"/>
        <pc:sldMkLst>
          <pc:docMk/>
          <pc:sldMk cId="0" sldId="309"/>
        </pc:sldMkLst>
        <pc:spChg chg="mod">
          <ac:chgData name="Lisa Koster" userId="9f52294d-e65a-47a0-a1a5-ceab382d7053" providerId="ADAL" clId="{893D1352-BF2D-5B43-8CA1-AA04DABA2648}" dt="2022-02-19T14:57:13.934" v="1969" actId="207"/>
          <ac:spMkLst>
            <pc:docMk/>
            <pc:sldMk cId="0" sldId="309"/>
            <ac:spMk id="67" creationId="{00000000-0000-0000-0000-000000000000}"/>
          </ac:spMkLst>
        </pc:spChg>
      </pc:sldChg>
      <pc:sldChg chg="modSp mod">
        <pc:chgData name="Lisa Koster" userId="9f52294d-e65a-47a0-a1a5-ceab382d7053" providerId="ADAL" clId="{893D1352-BF2D-5B43-8CA1-AA04DABA2648}" dt="2022-02-19T14:57:07.688" v="1968" actId="207"/>
        <pc:sldMkLst>
          <pc:docMk/>
          <pc:sldMk cId="3174938332" sldId="310"/>
        </pc:sldMkLst>
        <pc:spChg chg="mod">
          <ac:chgData name="Lisa Koster" userId="9f52294d-e65a-47a0-a1a5-ceab382d7053" providerId="ADAL" clId="{893D1352-BF2D-5B43-8CA1-AA04DABA2648}" dt="2022-02-19T14:57:07.688" v="1968" actId="207"/>
          <ac:spMkLst>
            <pc:docMk/>
            <pc:sldMk cId="3174938332" sldId="310"/>
            <ac:spMk id="2" creationId="{06778EE5-1321-434E-A0F5-B1712259C6E7}"/>
          </ac:spMkLst>
        </pc:spChg>
        <pc:spChg chg="mod">
          <ac:chgData name="Lisa Koster" userId="9f52294d-e65a-47a0-a1a5-ceab382d7053" providerId="ADAL" clId="{893D1352-BF2D-5B43-8CA1-AA04DABA2648}" dt="2022-02-19T14:57:05.219" v="1967" actId="207"/>
          <ac:spMkLst>
            <pc:docMk/>
            <pc:sldMk cId="3174938332" sldId="310"/>
            <ac:spMk id="3" creationId="{3FE95750-53F0-0E4D-8353-F8849CACF90E}"/>
          </ac:spMkLst>
        </pc:spChg>
      </pc:sldChg>
      <pc:sldChg chg="modSp mod">
        <pc:chgData name="Lisa Koster" userId="9f52294d-e65a-47a0-a1a5-ceab382d7053" providerId="ADAL" clId="{893D1352-BF2D-5B43-8CA1-AA04DABA2648}" dt="2022-02-19T14:56:58.621" v="1966" actId="207"/>
        <pc:sldMkLst>
          <pc:docMk/>
          <pc:sldMk cId="257002841" sldId="311"/>
        </pc:sldMkLst>
        <pc:spChg chg="mod">
          <ac:chgData name="Lisa Koster" userId="9f52294d-e65a-47a0-a1a5-ceab382d7053" providerId="ADAL" clId="{893D1352-BF2D-5B43-8CA1-AA04DABA2648}" dt="2022-02-19T14:56:55.471" v="1965" actId="207"/>
          <ac:spMkLst>
            <pc:docMk/>
            <pc:sldMk cId="257002841" sldId="311"/>
            <ac:spMk id="2" creationId="{416D1754-7835-4D4A-B95D-8A1334E43790}"/>
          </ac:spMkLst>
        </pc:spChg>
        <pc:spChg chg="mod">
          <ac:chgData name="Lisa Koster" userId="9f52294d-e65a-47a0-a1a5-ceab382d7053" providerId="ADAL" clId="{893D1352-BF2D-5B43-8CA1-AA04DABA2648}" dt="2022-02-19T14:56:58.621" v="1966" actId="207"/>
          <ac:spMkLst>
            <pc:docMk/>
            <pc:sldMk cId="257002841" sldId="311"/>
            <ac:spMk id="3" creationId="{9A07DDC4-F2C7-514C-9153-3147580BF7DB}"/>
          </ac:spMkLst>
        </pc:spChg>
      </pc:sldChg>
      <pc:sldChg chg="modSp mod">
        <pc:chgData name="Lisa Koster" userId="9f52294d-e65a-47a0-a1a5-ceab382d7053" providerId="ADAL" clId="{893D1352-BF2D-5B43-8CA1-AA04DABA2648}" dt="2022-02-19T14:56:51.541" v="1964" actId="207"/>
        <pc:sldMkLst>
          <pc:docMk/>
          <pc:sldMk cId="233901176" sldId="312"/>
        </pc:sldMkLst>
        <pc:spChg chg="mod">
          <ac:chgData name="Lisa Koster" userId="9f52294d-e65a-47a0-a1a5-ceab382d7053" providerId="ADAL" clId="{893D1352-BF2D-5B43-8CA1-AA04DABA2648}" dt="2022-02-19T14:56:51.541" v="1964" actId="207"/>
          <ac:spMkLst>
            <pc:docMk/>
            <pc:sldMk cId="233901176" sldId="312"/>
            <ac:spMk id="2" creationId="{C022504C-1A4F-D345-BB37-B84C2A5C0A33}"/>
          </ac:spMkLst>
        </pc:spChg>
        <pc:spChg chg="mod">
          <ac:chgData name="Lisa Koster" userId="9f52294d-e65a-47a0-a1a5-ceab382d7053" providerId="ADAL" clId="{893D1352-BF2D-5B43-8CA1-AA04DABA2648}" dt="2022-02-19T14:56:49.447" v="1963" actId="207"/>
          <ac:spMkLst>
            <pc:docMk/>
            <pc:sldMk cId="233901176" sldId="312"/>
            <ac:spMk id="3" creationId="{DB30207F-6899-9545-BF2C-FA95D2611E50}"/>
          </ac:spMkLst>
        </pc:spChg>
      </pc:sldChg>
      <pc:sldChg chg="modSp mod">
        <pc:chgData name="Lisa Koster" userId="9f52294d-e65a-47a0-a1a5-ceab382d7053" providerId="ADAL" clId="{893D1352-BF2D-5B43-8CA1-AA04DABA2648}" dt="2022-02-19T14:56:40.719" v="1962" actId="207"/>
        <pc:sldMkLst>
          <pc:docMk/>
          <pc:sldMk cId="2938342501" sldId="313"/>
        </pc:sldMkLst>
        <pc:spChg chg="mod">
          <ac:chgData name="Lisa Koster" userId="9f52294d-e65a-47a0-a1a5-ceab382d7053" providerId="ADAL" clId="{893D1352-BF2D-5B43-8CA1-AA04DABA2648}" dt="2022-02-19T14:56:33.739" v="1961" actId="207"/>
          <ac:spMkLst>
            <pc:docMk/>
            <pc:sldMk cId="2938342501" sldId="313"/>
            <ac:spMk id="2" creationId="{85288608-9731-6748-BDDE-223956C5E481}"/>
          </ac:spMkLst>
        </pc:spChg>
        <pc:spChg chg="mod">
          <ac:chgData name="Lisa Koster" userId="9f52294d-e65a-47a0-a1a5-ceab382d7053" providerId="ADAL" clId="{893D1352-BF2D-5B43-8CA1-AA04DABA2648}" dt="2022-02-19T14:56:40.719" v="1962" actId="207"/>
          <ac:spMkLst>
            <pc:docMk/>
            <pc:sldMk cId="2938342501" sldId="313"/>
            <ac:spMk id="3" creationId="{18D028FA-149C-DF43-85D7-E976144F3FC5}"/>
          </ac:spMkLst>
        </pc:spChg>
      </pc:sldChg>
      <pc:sldChg chg="modSp mod">
        <pc:chgData name="Lisa Koster" userId="9f52294d-e65a-47a0-a1a5-ceab382d7053" providerId="ADAL" clId="{893D1352-BF2D-5B43-8CA1-AA04DABA2648}" dt="2022-02-19T14:56:26.646" v="1959" actId="207"/>
        <pc:sldMkLst>
          <pc:docMk/>
          <pc:sldMk cId="3768644546" sldId="314"/>
        </pc:sldMkLst>
        <pc:spChg chg="mod">
          <ac:chgData name="Lisa Koster" userId="9f52294d-e65a-47a0-a1a5-ceab382d7053" providerId="ADAL" clId="{893D1352-BF2D-5B43-8CA1-AA04DABA2648}" dt="2022-02-19T14:56:22.963" v="1958" actId="207"/>
          <ac:spMkLst>
            <pc:docMk/>
            <pc:sldMk cId="3768644546" sldId="314"/>
            <ac:spMk id="2" creationId="{C8A15977-D705-B949-85F0-1A2E6C3FB2F0}"/>
          </ac:spMkLst>
        </pc:spChg>
        <pc:spChg chg="mod">
          <ac:chgData name="Lisa Koster" userId="9f52294d-e65a-47a0-a1a5-ceab382d7053" providerId="ADAL" clId="{893D1352-BF2D-5B43-8CA1-AA04DABA2648}" dt="2022-02-19T14:56:26.646" v="1959" actId="207"/>
          <ac:spMkLst>
            <pc:docMk/>
            <pc:sldMk cId="3768644546" sldId="314"/>
            <ac:spMk id="3" creationId="{60D559C7-97C7-4C4E-9086-7F587510E867}"/>
          </ac:spMkLst>
        </pc:spChg>
      </pc:sldChg>
      <pc:sldChg chg="modSp mod">
        <pc:chgData name="Lisa Koster" userId="9f52294d-e65a-47a0-a1a5-ceab382d7053" providerId="ADAL" clId="{893D1352-BF2D-5B43-8CA1-AA04DABA2648}" dt="2022-02-19T14:56:18.260" v="1957" actId="207"/>
        <pc:sldMkLst>
          <pc:docMk/>
          <pc:sldMk cId="2873597246" sldId="315"/>
        </pc:sldMkLst>
        <pc:spChg chg="mod">
          <ac:chgData name="Lisa Koster" userId="9f52294d-e65a-47a0-a1a5-ceab382d7053" providerId="ADAL" clId="{893D1352-BF2D-5B43-8CA1-AA04DABA2648}" dt="2022-02-19T14:56:18.260" v="1957" actId="207"/>
          <ac:spMkLst>
            <pc:docMk/>
            <pc:sldMk cId="2873597246" sldId="315"/>
            <ac:spMk id="2" creationId="{179F0F51-E9A8-DB48-8040-CE0CDD14218B}"/>
          </ac:spMkLst>
        </pc:spChg>
        <pc:spChg chg="mod">
          <ac:chgData name="Lisa Koster" userId="9f52294d-e65a-47a0-a1a5-ceab382d7053" providerId="ADAL" clId="{893D1352-BF2D-5B43-8CA1-AA04DABA2648}" dt="2022-02-19T14:56:16.316" v="1956" actId="207"/>
          <ac:spMkLst>
            <pc:docMk/>
            <pc:sldMk cId="2873597246" sldId="315"/>
            <ac:spMk id="3" creationId="{AC7D1608-4218-D143-B594-84B0E6BA9EE6}"/>
          </ac:spMkLst>
        </pc:spChg>
      </pc:sldChg>
      <pc:sldChg chg="modSp mod">
        <pc:chgData name="Lisa Koster" userId="9f52294d-e65a-47a0-a1a5-ceab382d7053" providerId="ADAL" clId="{893D1352-BF2D-5B43-8CA1-AA04DABA2648}" dt="2022-02-19T14:55:40.695" v="1953" actId="207"/>
        <pc:sldMkLst>
          <pc:docMk/>
          <pc:sldMk cId="464821932" sldId="316"/>
        </pc:sldMkLst>
        <pc:spChg chg="mod">
          <ac:chgData name="Lisa Koster" userId="9f52294d-e65a-47a0-a1a5-ceab382d7053" providerId="ADAL" clId="{893D1352-BF2D-5B43-8CA1-AA04DABA2648}" dt="2022-02-19T14:55:34.118" v="1952" actId="207"/>
          <ac:spMkLst>
            <pc:docMk/>
            <pc:sldMk cId="464821932" sldId="316"/>
            <ac:spMk id="2" creationId="{CB9C85D9-FE38-4D46-9479-110A8E726CC7}"/>
          </ac:spMkLst>
        </pc:spChg>
        <pc:spChg chg="mod">
          <ac:chgData name="Lisa Koster" userId="9f52294d-e65a-47a0-a1a5-ceab382d7053" providerId="ADAL" clId="{893D1352-BF2D-5B43-8CA1-AA04DABA2648}" dt="2022-02-19T14:55:40.695" v="1953" actId="207"/>
          <ac:spMkLst>
            <pc:docMk/>
            <pc:sldMk cId="464821932" sldId="316"/>
            <ac:spMk id="3" creationId="{49451E59-5397-A14D-94BE-D1BCB2DD789B}"/>
          </ac:spMkLst>
        </pc:spChg>
      </pc:sldChg>
      <pc:sldChg chg="modSp mod">
        <pc:chgData name="Lisa Koster" userId="9f52294d-e65a-47a0-a1a5-ceab382d7053" providerId="ADAL" clId="{893D1352-BF2D-5B43-8CA1-AA04DABA2648}" dt="2022-02-19T14:42:56.285" v="1770" actId="962"/>
        <pc:sldMkLst>
          <pc:docMk/>
          <pc:sldMk cId="2375686579" sldId="317"/>
        </pc:sldMkLst>
        <pc:picChg chg="mod">
          <ac:chgData name="Lisa Koster" userId="9f52294d-e65a-47a0-a1a5-ceab382d7053" providerId="ADAL" clId="{893D1352-BF2D-5B43-8CA1-AA04DABA2648}" dt="2022-02-19T14:42:56.285" v="1770" actId="962"/>
          <ac:picMkLst>
            <pc:docMk/>
            <pc:sldMk cId="2375686579" sldId="317"/>
            <ac:picMk id="4" creationId="{158AAD60-EC3E-4CCD-8A82-7BED7282EB6B}"/>
          </ac:picMkLst>
        </pc:picChg>
      </pc:sldChg>
      <pc:sldChg chg="modSp mod">
        <pc:chgData name="Lisa Koster" userId="9f52294d-e65a-47a0-a1a5-ceab382d7053" providerId="ADAL" clId="{893D1352-BF2D-5B43-8CA1-AA04DABA2648}" dt="2022-02-19T14:56:12.609" v="1955" actId="207"/>
        <pc:sldMkLst>
          <pc:docMk/>
          <pc:sldMk cId="175406999" sldId="318"/>
        </pc:sldMkLst>
        <pc:spChg chg="mod">
          <ac:chgData name="Lisa Koster" userId="9f52294d-e65a-47a0-a1a5-ceab382d7053" providerId="ADAL" clId="{893D1352-BF2D-5B43-8CA1-AA04DABA2648}" dt="2022-02-19T14:56:09.754" v="1954" actId="207"/>
          <ac:spMkLst>
            <pc:docMk/>
            <pc:sldMk cId="175406999" sldId="318"/>
            <ac:spMk id="2" creationId="{D2C9B0A8-516D-41C8-9338-B9DF2E9E807C}"/>
          </ac:spMkLst>
        </pc:spChg>
        <pc:spChg chg="mod">
          <ac:chgData name="Lisa Koster" userId="9f52294d-e65a-47a0-a1a5-ceab382d7053" providerId="ADAL" clId="{893D1352-BF2D-5B43-8CA1-AA04DABA2648}" dt="2022-02-19T14:56:12.609" v="1955" actId="207"/>
          <ac:spMkLst>
            <pc:docMk/>
            <pc:sldMk cId="175406999" sldId="318"/>
            <ac:spMk id="3" creationId="{A8E9A63D-2069-46AC-924E-32802C46CEBB}"/>
          </ac:spMkLst>
        </pc:spChg>
      </pc:sldChg>
      <pc:sldChg chg="modSp mod">
        <pc:chgData name="Lisa Koster" userId="9f52294d-e65a-47a0-a1a5-ceab382d7053" providerId="ADAL" clId="{893D1352-BF2D-5B43-8CA1-AA04DABA2648}" dt="2022-02-19T14:54:48.202" v="1950" actId="403"/>
        <pc:sldMkLst>
          <pc:docMk/>
          <pc:sldMk cId="3132805845" sldId="319"/>
        </pc:sldMkLst>
        <pc:spChg chg="mod">
          <ac:chgData name="Lisa Koster" userId="9f52294d-e65a-47a0-a1a5-ceab382d7053" providerId="ADAL" clId="{893D1352-BF2D-5B43-8CA1-AA04DABA2648}" dt="2022-02-19T14:54:31.598" v="1948" actId="207"/>
          <ac:spMkLst>
            <pc:docMk/>
            <pc:sldMk cId="3132805845" sldId="319"/>
            <ac:spMk id="2" creationId="{07EF18AE-56AB-4C8D-A8AD-AB994B59FD77}"/>
          </ac:spMkLst>
        </pc:spChg>
        <pc:spChg chg="mod">
          <ac:chgData name="Lisa Koster" userId="9f52294d-e65a-47a0-a1a5-ceab382d7053" providerId="ADAL" clId="{893D1352-BF2D-5B43-8CA1-AA04DABA2648}" dt="2022-02-19T14:54:48.202" v="1950" actId="403"/>
          <ac:spMkLst>
            <pc:docMk/>
            <pc:sldMk cId="3132805845" sldId="319"/>
            <ac:spMk id="3" creationId="{A9C0F8D3-2D95-4764-A8E6-9A8AA1912A99}"/>
          </ac:spMkLst>
        </pc:spChg>
      </pc:sldChg>
      <pc:sldChg chg="addSp delSp modSp mod">
        <pc:chgData name="Lisa Koster" userId="9f52294d-e65a-47a0-a1a5-ceab382d7053" providerId="ADAL" clId="{893D1352-BF2D-5B43-8CA1-AA04DABA2648}" dt="2022-02-19T14:34:54.443" v="819" actId="14100"/>
        <pc:sldMkLst>
          <pc:docMk/>
          <pc:sldMk cId="3504482677" sldId="320"/>
        </pc:sldMkLst>
        <pc:spChg chg="del mod">
          <ac:chgData name="Lisa Koster" userId="9f52294d-e65a-47a0-a1a5-ceab382d7053" providerId="ADAL" clId="{893D1352-BF2D-5B43-8CA1-AA04DABA2648}" dt="2022-02-19T14:34:48.741" v="817" actId="478"/>
          <ac:spMkLst>
            <pc:docMk/>
            <pc:sldMk cId="3504482677" sldId="320"/>
            <ac:spMk id="2" creationId="{872F97D8-C70F-45AB-8528-24A1AEA7FCD1}"/>
          </ac:spMkLst>
        </pc:spChg>
        <pc:spChg chg="del">
          <ac:chgData name="Lisa Koster" userId="9f52294d-e65a-47a0-a1a5-ceab382d7053" providerId="ADAL" clId="{893D1352-BF2D-5B43-8CA1-AA04DABA2648}" dt="2022-02-19T14:34:29.933" v="814" actId="478"/>
          <ac:spMkLst>
            <pc:docMk/>
            <pc:sldMk cId="3504482677" sldId="320"/>
            <ac:spMk id="3" creationId="{5B394F42-C08A-41C8-9E20-9D0714C4C17F}"/>
          </ac:spMkLst>
        </pc:spChg>
        <pc:spChg chg="add del mod">
          <ac:chgData name="Lisa Koster" userId="9f52294d-e65a-47a0-a1a5-ceab382d7053" providerId="ADAL" clId="{893D1352-BF2D-5B43-8CA1-AA04DABA2648}" dt="2022-02-19T14:34:33.797" v="815" actId="478"/>
          <ac:spMkLst>
            <pc:docMk/>
            <pc:sldMk cId="3504482677" sldId="320"/>
            <ac:spMk id="6" creationId="{7CFF0B94-8789-1E4E-BE96-9BB8AAF470EC}"/>
          </ac:spMkLst>
        </pc:spChg>
        <pc:spChg chg="add mod">
          <ac:chgData name="Lisa Koster" userId="9f52294d-e65a-47a0-a1a5-ceab382d7053" providerId="ADAL" clId="{893D1352-BF2D-5B43-8CA1-AA04DABA2648}" dt="2022-02-19T14:34:54.443" v="819" actId="14100"/>
          <ac:spMkLst>
            <pc:docMk/>
            <pc:sldMk cId="3504482677" sldId="320"/>
            <ac:spMk id="8" creationId="{DD890F5A-959B-9C42-945E-65E816494987}"/>
          </ac:spMkLst>
        </pc:spChg>
      </pc:sldChg>
      <pc:sldChg chg="add del">
        <pc:chgData name="Lisa Koster" userId="9f52294d-e65a-47a0-a1a5-ceab382d7053" providerId="ADAL" clId="{893D1352-BF2D-5B43-8CA1-AA04DABA2648}" dt="2022-02-19T14:52:36.531" v="1927" actId="2696"/>
        <pc:sldMkLst>
          <pc:docMk/>
          <pc:sldMk cId="269852449" sldId="321"/>
        </pc:sldMkLst>
      </pc:sldChg>
    </pc:docChg>
  </pc:docChgLst>
  <pc:docChgLst>
    <pc:chgData name="Elizabeth Cameron" userId="S::ecameron@loyalistcollege.com::4384cba9-7b85-4cdb-b73e-c51bd1e728b7" providerId="AD" clId="Web-{918E72DF-CEF6-B542-C1F0-A1828AF7CBCD}"/>
    <pc:docChg chg="addSld modSld">
      <pc:chgData name="Elizabeth Cameron" userId="S::ecameron@loyalistcollege.com::4384cba9-7b85-4cdb-b73e-c51bd1e728b7" providerId="AD" clId="Web-{918E72DF-CEF6-B542-C1F0-A1828AF7CBCD}" dt="2022-03-08T23:35:00.527" v="202" actId="1076"/>
      <pc:docMkLst>
        <pc:docMk/>
      </pc:docMkLst>
      <pc:sldChg chg="modNotes">
        <pc:chgData name="Elizabeth Cameron" userId="S::ecameron@loyalistcollege.com::4384cba9-7b85-4cdb-b73e-c51bd1e728b7" providerId="AD" clId="Web-{918E72DF-CEF6-B542-C1F0-A1828AF7CBCD}" dt="2022-03-08T21:00:03.997" v="2"/>
        <pc:sldMkLst>
          <pc:docMk/>
          <pc:sldMk cId="0" sldId="258"/>
        </pc:sldMkLst>
      </pc:sldChg>
      <pc:sldChg chg="modNotes">
        <pc:chgData name="Elizabeth Cameron" userId="S::ecameron@loyalistcollege.com::4384cba9-7b85-4cdb-b73e-c51bd1e728b7" providerId="AD" clId="Web-{918E72DF-CEF6-B542-C1F0-A1828AF7CBCD}" dt="2022-03-08T20:59:47.997" v="1"/>
        <pc:sldMkLst>
          <pc:docMk/>
          <pc:sldMk cId="0" sldId="263"/>
        </pc:sldMkLst>
      </pc:sldChg>
      <pc:sldChg chg="modSp">
        <pc:chgData name="Elizabeth Cameron" userId="S::ecameron@loyalistcollege.com::4384cba9-7b85-4cdb-b73e-c51bd1e728b7" providerId="AD" clId="Web-{918E72DF-CEF6-B542-C1F0-A1828AF7CBCD}" dt="2022-03-08T23:33:57.463" v="198" actId="20577"/>
        <pc:sldMkLst>
          <pc:docMk/>
          <pc:sldMk cId="0" sldId="264"/>
        </pc:sldMkLst>
        <pc:spChg chg="mod">
          <ac:chgData name="Elizabeth Cameron" userId="S::ecameron@loyalistcollege.com::4384cba9-7b85-4cdb-b73e-c51bd1e728b7" providerId="AD" clId="Web-{918E72DF-CEF6-B542-C1F0-A1828AF7CBCD}" dt="2022-03-08T23:33:04.666" v="197" actId="20577"/>
          <ac:spMkLst>
            <pc:docMk/>
            <pc:sldMk cId="0" sldId="264"/>
            <ac:spMk id="80" creationId="{00000000-0000-0000-0000-000000000000}"/>
          </ac:spMkLst>
        </pc:spChg>
        <pc:spChg chg="mod">
          <ac:chgData name="Elizabeth Cameron" userId="S::ecameron@loyalistcollege.com::4384cba9-7b85-4cdb-b73e-c51bd1e728b7" providerId="AD" clId="Web-{918E72DF-CEF6-B542-C1F0-A1828AF7CBCD}" dt="2022-03-08T23:33:57.463" v="198" actId="20577"/>
          <ac:spMkLst>
            <pc:docMk/>
            <pc:sldMk cId="0" sldId="264"/>
            <ac:spMk id="81" creationId="{00000000-0000-0000-0000-000000000000}"/>
          </ac:spMkLst>
        </pc:spChg>
      </pc:sldChg>
      <pc:sldChg chg="modSp">
        <pc:chgData name="Elizabeth Cameron" userId="S::ecameron@loyalistcollege.com::4384cba9-7b85-4cdb-b73e-c51bd1e728b7" providerId="AD" clId="Web-{918E72DF-CEF6-B542-C1F0-A1828AF7CBCD}" dt="2022-03-08T23:34:10.370" v="199" actId="20577"/>
        <pc:sldMkLst>
          <pc:docMk/>
          <pc:sldMk cId="0" sldId="265"/>
        </pc:sldMkLst>
        <pc:spChg chg="mod">
          <ac:chgData name="Elizabeth Cameron" userId="S::ecameron@loyalistcollege.com::4384cba9-7b85-4cdb-b73e-c51bd1e728b7" providerId="AD" clId="Web-{918E72DF-CEF6-B542-C1F0-A1828AF7CBCD}" dt="2022-03-08T23:34:10.370" v="199" actId="20577"/>
          <ac:spMkLst>
            <pc:docMk/>
            <pc:sldMk cId="0" sldId="265"/>
            <ac:spMk id="86" creationId="{00000000-0000-0000-0000-000000000000}"/>
          </ac:spMkLst>
        </pc:spChg>
      </pc:sldChg>
      <pc:sldChg chg="modNotes">
        <pc:chgData name="Elizabeth Cameron" userId="S::ecameron@loyalistcollege.com::4384cba9-7b85-4cdb-b73e-c51bd1e728b7" providerId="AD" clId="Web-{918E72DF-CEF6-B542-C1F0-A1828AF7CBCD}" dt="2022-03-08T20:59:36.966" v="0"/>
        <pc:sldMkLst>
          <pc:docMk/>
          <pc:sldMk cId="0" sldId="267"/>
        </pc:sldMkLst>
      </pc:sldChg>
      <pc:sldChg chg="modNotes">
        <pc:chgData name="Elizabeth Cameron" userId="S::ecameron@loyalistcollege.com::4384cba9-7b85-4cdb-b73e-c51bd1e728b7" providerId="AD" clId="Web-{918E72DF-CEF6-B542-C1F0-A1828AF7CBCD}" dt="2022-03-08T21:00:09.544" v="3"/>
        <pc:sldMkLst>
          <pc:docMk/>
          <pc:sldMk cId="0" sldId="272"/>
        </pc:sldMkLst>
      </pc:sldChg>
      <pc:sldChg chg="modSp new">
        <pc:chgData name="Elizabeth Cameron" userId="S::ecameron@loyalistcollege.com::4384cba9-7b85-4cdb-b73e-c51bd1e728b7" providerId="AD" clId="Web-{918E72DF-CEF6-B542-C1F0-A1828AF7CBCD}" dt="2022-03-08T23:35:00.527" v="202" actId="1076"/>
        <pc:sldMkLst>
          <pc:docMk/>
          <pc:sldMk cId="3660941665" sldId="321"/>
        </pc:sldMkLst>
        <pc:spChg chg="mod">
          <ac:chgData name="Elizabeth Cameron" userId="S::ecameron@loyalistcollege.com::4384cba9-7b85-4cdb-b73e-c51bd1e728b7" providerId="AD" clId="Web-{918E72DF-CEF6-B542-C1F0-A1828AF7CBCD}" dt="2022-03-08T21:01:03.576" v="19" actId="20577"/>
          <ac:spMkLst>
            <pc:docMk/>
            <pc:sldMk cId="3660941665" sldId="321"/>
            <ac:spMk id="2" creationId="{0745D6B8-D49F-452F-8DD2-352B7A9BA9B1}"/>
          </ac:spMkLst>
        </pc:spChg>
        <pc:spChg chg="mod">
          <ac:chgData name="Elizabeth Cameron" userId="S::ecameron@loyalistcollege.com::4384cba9-7b85-4cdb-b73e-c51bd1e728b7" providerId="AD" clId="Web-{918E72DF-CEF6-B542-C1F0-A1828AF7CBCD}" dt="2022-03-08T23:35:00.527" v="202" actId="1076"/>
          <ac:spMkLst>
            <pc:docMk/>
            <pc:sldMk cId="3660941665" sldId="321"/>
            <ac:spMk id="3" creationId="{BB38482A-5912-4474-AAEB-502901D548F3}"/>
          </ac:spMkLst>
        </pc:spChg>
      </pc:sldChg>
    </pc:docChg>
  </pc:docChgLst>
  <pc:docChgLst>
    <pc:chgData name="Elizabeth Cameron" userId="S::ecameron@loyalistcollege.com::4384cba9-7b85-4cdb-b73e-c51bd1e728b7" providerId="AD" clId="Web-{8DEA61E0-1E67-D739-6E38-2438C2482F35}"/>
    <pc:docChg chg="addSld modSld">
      <pc:chgData name="Elizabeth Cameron" userId="S::ecameron@loyalistcollege.com::4384cba9-7b85-4cdb-b73e-c51bd1e728b7" providerId="AD" clId="Web-{8DEA61E0-1E67-D739-6E38-2438C2482F35}" dt="2022-02-18T20:27:31.746" v="108" actId="20577"/>
      <pc:docMkLst>
        <pc:docMk/>
      </pc:docMkLst>
      <pc:sldChg chg="modSp">
        <pc:chgData name="Elizabeth Cameron" userId="S::ecameron@loyalistcollege.com::4384cba9-7b85-4cdb-b73e-c51bd1e728b7" providerId="AD" clId="Web-{8DEA61E0-1E67-D739-6E38-2438C2482F35}" dt="2022-02-18T20:25:52.089" v="84" actId="14100"/>
        <pc:sldMkLst>
          <pc:docMk/>
          <pc:sldMk cId="2873597246" sldId="315"/>
        </pc:sldMkLst>
        <pc:spChg chg="mod">
          <ac:chgData name="Elizabeth Cameron" userId="S::ecameron@loyalistcollege.com::4384cba9-7b85-4cdb-b73e-c51bd1e728b7" providerId="AD" clId="Web-{8DEA61E0-1E67-D739-6E38-2438C2482F35}" dt="2022-02-18T20:25:52.089" v="84" actId="14100"/>
          <ac:spMkLst>
            <pc:docMk/>
            <pc:sldMk cId="2873597246" sldId="315"/>
            <ac:spMk id="3" creationId="{AC7D1608-4218-D143-B594-84B0E6BA9EE6}"/>
          </ac:spMkLst>
        </pc:spChg>
      </pc:sldChg>
      <pc:sldChg chg="modSp">
        <pc:chgData name="Elizabeth Cameron" userId="S::ecameron@loyalistcollege.com::4384cba9-7b85-4cdb-b73e-c51bd1e728b7" providerId="AD" clId="Web-{8DEA61E0-1E67-D739-6E38-2438C2482F35}" dt="2022-02-18T20:27:21.277" v="104" actId="20577"/>
        <pc:sldMkLst>
          <pc:docMk/>
          <pc:sldMk cId="464821932" sldId="316"/>
        </pc:sldMkLst>
        <pc:spChg chg="mod">
          <ac:chgData name="Elizabeth Cameron" userId="S::ecameron@loyalistcollege.com::4384cba9-7b85-4cdb-b73e-c51bd1e728b7" providerId="AD" clId="Web-{8DEA61E0-1E67-D739-6E38-2438C2482F35}" dt="2022-02-18T20:27:21.277" v="104" actId="20577"/>
          <ac:spMkLst>
            <pc:docMk/>
            <pc:sldMk cId="464821932" sldId="316"/>
            <ac:spMk id="3" creationId="{49451E59-5397-A14D-94BE-D1BCB2DD789B}"/>
          </ac:spMkLst>
        </pc:spChg>
      </pc:sldChg>
      <pc:sldChg chg="modSp new">
        <pc:chgData name="Elizabeth Cameron" userId="S::ecameron@loyalistcollege.com::4384cba9-7b85-4cdb-b73e-c51bd1e728b7" providerId="AD" clId="Web-{8DEA61E0-1E67-D739-6E38-2438C2482F35}" dt="2022-02-18T20:27:31.746" v="108" actId="20577"/>
        <pc:sldMkLst>
          <pc:docMk/>
          <pc:sldMk cId="175406999" sldId="318"/>
        </pc:sldMkLst>
        <pc:spChg chg="mod">
          <ac:chgData name="Elizabeth Cameron" userId="S::ecameron@loyalistcollege.com::4384cba9-7b85-4cdb-b73e-c51bd1e728b7" providerId="AD" clId="Web-{8DEA61E0-1E67-D739-6E38-2438C2482F35}" dt="2022-02-18T20:27:31.746" v="108" actId="20577"/>
          <ac:spMkLst>
            <pc:docMk/>
            <pc:sldMk cId="175406999" sldId="318"/>
            <ac:spMk id="2" creationId="{D2C9B0A8-516D-41C8-9338-B9DF2E9E807C}"/>
          </ac:spMkLst>
        </pc:spChg>
        <pc:spChg chg="mod">
          <ac:chgData name="Elizabeth Cameron" userId="S::ecameron@loyalistcollege.com::4384cba9-7b85-4cdb-b73e-c51bd1e728b7" providerId="AD" clId="Web-{8DEA61E0-1E67-D739-6E38-2438C2482F35}" dt="2022-02-18T20:25:43.761" v="82" actId="14100"/>
          <ac:spMkLst>
            <pc:docMk/>
            <pc:sldMk cId="175406999" sldId="318"/>
            <ac:spMk id="3" creationId="{A8E9A63D-2069-46AC-924E-32802C46CEBB}"/>
          </ac:spMkLst>
        </pc:spChg>
      </pc:sldChg>
    </pc:docChg>
  </pc:docChgLst>
  <pc:docChgLst>
    <pc:chgData name="Elizabeth Cameron" userId="S::ecameron@loyalistcollege.com::4384cba9-7b85-4cdb-b73e-c51bd1e728b7" providerId="AD" clId="Web-{46AC6D08-85A9-A784-5011-65639706B474}"/>
    <pc:docChg chg="addSld modSld sldOrd">
      <pc:chgData name="Elizabeth Cameron" userId="S::ecameron@loyalistcollege.com::4384cba9-7b85-4cdb-b73e-c51bd1e728b7" providerId="AD" clId="Web-{46AC6D08-85A9-A784-5011-65639706B474}" dt="2022-03-14T13:20:31.237" v="803" actId="20577"/>
      <pc:docMkLst>
        <pc:docMk/>
      </pc:docMkLst>
      <pc:sldChg chg="modSp">
        <pc:chgData name="Elizabeth Cameron" userId="S::ecameron@loyalistcollege.com::4384cba9-7b85-4cdb-b73e-c51bd1e728b7" providerId="AD" clId="Web-{46AC6D08-85A9-A784-5011-65639706B474}" dt="2022-03-14T12:32:31.439" v="5" actId="20577"/>
        <pc:sldMkLst>
          <pc:docMk/>
          <pc:sldMk cId="0" sldId="257"/>
        </pc:sldMkLst>
        <pc:spChg chg="mod">
          <ac:chgData name="Elizabeth Cameron" userId="S::ecameron@loyalistcollege.com::4384cba9-7b85-4cdb-b73e-c51bd1e728b7" providerId="AD" clId="Web-{46AC6D08-85A9-A784-5011-65639706B474}" dt="2022-03-14T12:32:31.439" v="5" actId="20577"/>
          <ac:spMkLst>
            <pc:docMk/>
            <pc:sldMk cId="0" sldId="257"/>
            <ac:spMk id="4" creationId="{28BB4B50-57AF-6945-9167-B66974B39896}"/>
          </ac:spMkLst>
        </pc:spChg>
      </pc:sldChg>
      <pc:sldChg chg="modSp">
        <pc:chgData name="Elizabeth Cameron" userId="S::ecameron@loyalistcollege.com::4384cba9-7b85-4cdb-b73e-c51bd1e728b7" providerId="AD" clId="Web-{46AC6D08-85A9-A784-5011-65639706B474}" dt="2022-03-14T13:06:02.482" v="619" actId="20577"/>
        <pc:sldMkLst>
          <pc:docMk/>
          <pc:sldMk cId="0" sldId="259"/>
        </pc:sldMkLst>
        <pc:spChg chg="mod">
          <ac:chgData name="Elizabeth Cameron" userId="S::ecameron@loyalistcollege.com::4384cba9-7b85-4cdb-b73e-c51bd1e728b7" providerId="AD" clId="Web-{46AC6D08-85A9-A784-5011-65639706B474}" dt="2022-03-14T13:06:02.482" v="619" actId="20577"/>
          <ac:spMkLst>
            <pc:docMk/>
            <pc:sldMk cId="0" sldId="259"/>
            <ac:spMk id="45" creationId="{00000000-0000-0000-0000-000000000000}"/>
          </ac:spMkLst>
        </pc:spChg>
      </pc:sldChg>
      <pc:sldChg chg="modSp">
        <pc:chgData name="Elizabeth Cameron" userId="S::ecameron@loyalistcollege.com::4384cba9-7b85-4cdb-b73e-c51bd1e728b7" providerId="AD" clId="Web-{46AC6D08-85A9-A784-5011-65639706B474}" dt="2022-03-14T13:10:40.811" v="684" actId="20577"/>
        <pc:sldMkLst>
          <pc:docMk/>
          <pc:sldMk cId="0" sldId="264"/>
        </pc:sldMkLst>
        <pc:spChg chg="mod">
          <ac:chgData name="Elizabeth Cameron" userId="S::ecameron@loyalistcollege.com::4384cba9-7b85-4cdb-b73e-c51bd1e728b7" providerId="AD" clId="Web-{46AC6D08-85A9-A784-5011-65639706B474}" dt="2022-03-14T13:10:40.811" v="684" actId="20577"/>
          <ac:spMkLst>
            <pc:docMk/>
            <pc:sldMk cId="0" sldId="264"/>
            <ac:spMk id="81" creationId="{00000000-0000-0000-0000-000000000000}"/>
          </ac:spMkLst>
        </pc:spChg>
      </pc:sldChg>
      <pc:sldChg chg="modSp">
        <pc:chgData name="Elizabeth Cameron" userId="S::ecameron@loyalistcollege.com::4384cba9-7b85-4cdb-b73e-c51bd1e728b7" providerId="AD" clId="Web-{46AC6D08-85A9-A784-5011-65639706B474}" dt="2022-03-14T13:11:38.515" v="689" actId="20577"/>
        <pc:sldMkLst>
          <pc:docMk/>
          <pc:sldMk cId="0" sldId="265"/>
        </pc:sldMkLst>
        <pc:spChg chg="mod">
          <ac:chgData name="Elizabeth Cameron" userId="S::ecameron@loyalistcollege.com::4384cba9-7b85-4cdb-b73e-c51bd1e728b7" providerId="AD" clId="Web-{46AC6D08-85A9-A784-5011-65639706B474}" dt="2022-03-14T13:11:38.515" v="689" actId="20577"/>
          <ac:spMkLst>
            <pc:docMk/>
            <pc:sldMk cId="0" sldId="265"/>
            <ac:spMk id="87" creationId="{00000000-0000-0000-0000-000000000000}"/>
          </ac:spMkLst>
        </pc:spChg>
      </pc:sldChg>
      <pc:sldChg chg="modSp">
        <pc:chgData name="Elizabeth Cameron" userId="S::ecameron@loyalistcollege.com::4384cba9-7b85-4cdb-b73e-c51bd1e728b7" providerId="AD" clId="Web-{46AC6D08-85A9-A784-5011-65639706B474}" dt="2022-03-14T13:13:18.109" v="693" actId="20577"/>
        <pc:sldMkLst>
          <pc:docMk/>
          <pc:sldMk cId="0" sldId="267"/>
        </pc:sldMkLst>
        <pc:spChg chg="mod">
          <ac:chgData name="Elizabeth Cameron" userId="S::ecameron@loyalistcollege.com::4384cba9-7b85-4cdb-b73e-c51bd1e728b7" providerId="AD" clId="Web-{46AC6D08-85A9-A784-5011-65639706B474}" dt="2022-03-14T13:13:18.109" v="693" actId="20577"/>
          <ac:spMkLst>
            <pc:docMk/>
            <pc:sldMk cId="0" sldId="267"/>
            <ac:spMk id="99" creationId="{00000000-0000-0000-0000-000000000000}"/>
          </ac:spMkLst>
        </pc:spChg>
      </pc:sldChg>
      <pc:sldChg chg="modSp">
        <pc:chgData name="Elizabeth Cameron" userId="S::ecameron@loyalistcollege.com::4384cba9-7b85-4cdb-b73e-c51bd1e728b7" providerId="AD" clId="Web-{46AC6D08-85A9-A784-5011-65639706B474}" dt="2022-03-14T12:50:35.008" v="277" actId="20577"/>
        <pc:sldMkLst>
          <pc:docMk/>
          <pc:sldMk cId="0" sldId="272"/>
        </pc:sldMkLst>
        <pc:spChg chg="mod">
          <ac:chgData name="Elizabeth Cameron" userId="S::ecameron@loyalistcollege.com::4384cba9-7b85-4cdb-b73e-c51bd1e728b7" providerId="AD" clId="Web-{46AC6D08-85A9-A784-5011-65639706B474}" dt="2022-03-14T12:50:35.008" v="277" actId="20577"/>
          <ac:spMkLst>
            <pc:docMk/>
            <pc:sldMk cId="0" sldId="272"/>
            <ac:spMk id="128" creationId="{00000000-0000-0000-0000-000000000000}"/>
          </ac:spMkLst>
        </pc:spChg>
      </pc:sldChg>
      <pc:sldChg chg="modSp">
        <pc:chgData name="Elizabeth Cameron" userId="S::ecameron@loyalistcollege.com::4384cba9-7b85-4cdb-b73e-c51bd1e728b7" providerId="AD" clId="Web-{46AC6D08-85A9-A784-5011-65639706B474}" dt="2022-03-14T12:35:45.331" v="68" actId="20577"/>
        <pc:sldMkLst>
          <pc:docMk/>
          <pc:sldMk cId="3174938332" sldId="310"/>
        </pc:sldMkLst>
        <pc:spChg chg="mod">
          <ac:chgData name="Elizabeth Cameron" userId="S::ecameron@loyalistcollege.com::4384cba9-7b85-4cdb-b73e-c51bd1e728b7" providerId="AD" clId="Web-{46AC6D08-85A9-A784-5011-65639706B474}" dt="2022-03-14T12:35:45.331" v="68" actId="20577"/>
          <ac:spMkLst>
            <pc:docMk/>
            <pc:sldMk cId="3174938332" sldId="310"/>
            <ac:spMk id="3" creationId="{3FE95750-53F0-0E4D-8353-F8849CACF90E}"/>
          </ac:spMkLst>
        </pc:spChg>
      </pc:sldChg>
      <pc:sldChg chg="modSp">
        <pc:chgData name="Elizabeth Cameron" userId="S::ecameron@loyalistcollege.com::4384cba9-7b85-4cdb-b73e-c51bd1e728b7" providerId="AD" clId="Web-{46AC6D08-85A9-A784-5011-65639706B474}" dt="2022-03-14T12:37:00.237" v="71" actId="20577"/>
        <pc:sldMkLst>
          <pc:docMk/>
          <pc:sldMk cId="257002841" sldId="311"/>
        </pc:sldMkLst>
        <pc:spChg chg="mod">
          <ac:chgData name="Elizabeth Cameron" userId="S::ecameron@loyalistcollege.com::4384cba9-7b85-4cdb-b73e-c51bd1e728b7" providerId="AD" clId="Web-{46AC6D08-85A9-A784-5011-65639706B474}" dt="2022-03-14T12:37:00.237" v="71" actId="20577"/>
          <ac:spMkLst>
            <pc:docMk/>
            <pc:sldMk cId="257002841" sldId="311"/>
            <ac:spMk id="3" creationId="{9A07DDC4-F2C7-514C-9153-3147580BF7DB}"/>
          </ac:spMkLst>
        </pc:spChg>
      </pc:sldChg>
      <pc:sldChg chg="modSp">
        <pc:chgData name="Elizabeth Cameron" userId="S::ecameron@loyalistcollege.com::4384cba9-7b85-4cdb-b73e-c51bd1e728b7" providerId="AD" clId="Web-{46AC6D08-85A9-A784-5011-65639706B474}" dt="2022-03-14T12:38:06.597" v="103" actId="20577"/>
        <pc:sldMkLst>
          <pc:docMk/>
          <pc:sldMk cId="2938342501" sldId="313"/>
        </pc:sldMkLst>
        <pc:spChg chg="mod">
          <ac:chgData name="Elizabeth Cameron" userId="S::ecameron@loyalistcollege.com::4384cba9-7b85-4cdb-b73e-c51bd1e728b7" providerId="AD" clId="Web-{46AC6D08-85A9-A784-5011-65639706B474}" dt="2022-03-14T12:38:06.597" v="103" actId="20577"/>
          <ac:spMkLst>
            <pc:docMk/>
            <pc:sldMk cId="2938342501" sldId="313"/>
            <ac:spMk id="3" creationId="{18D028FA-149C-DF43-85D7-E976144F3FC5}"/>
          </ac:spMkLst>
        </pc:spChg>
      </pc:sldChg>
      <pc:sldChg chg="modSp">
        <pc:chgData name="Elizabeth Cameron" userId="S::ecameron@loyalistcollege.com::4384cba9-7b85-4cdb-b73e-c51bd1e728b7" providerId="AD" clId="Web-{46AC6D08-85A9-A784-5011-65639706B474}" dt="2022-03-14T12:43:01.036" v="169" actId="20577"/>
        <pc:sldMkLst>
          <pc:docMk/>
          <pc:sldMk cId="2873597246" sldId="315"/>
        </pc:sldMkLst>
        <pc:spChg chg="mod">
          <ac:chgData name="Elizabeth Cameron" userId="S::ecameron@loyalistcollege.com::4384cba9-7b85-4cdb-b73e-c51bd1e728b7" providerId="AD" clId="Web-{46AC6D08-85A9-A784-5011-65639706B474}" dt="2022-03-14T12:43:01.036" v="169" actId="20577"/>
          <ac:spMkLst>
            <pc:docMk/>
            <pc:sldMk cId="2873597246" sldId="315"/>
            <ac:spMk id="3" creationId="{AC7D1608-4218-D143-B594-84B0E6BA9EE6}"/>
          </ac:spMkLst>
        </pc:spChg>
      </pc:sldChg>
      <pc:sldChg chg="modSp">
        <pc:chgData name="Elizabeth Cameron" userId="S::ecameron@loyalistcollege.com::4384cba9-7b85-4cdb-b73e-c51bd1e728b7" providerId="AD" clId="Web-{46AC6D08-85A9-A784-5011-65639706B474}" dt="2022-03-14T12:47:41.288" v="269" actId="14100"/>
        <pc:sldMkLst>
          <pc:docMk/>
          <pc:sldMk cId="464821932" sldId="316"/>
        </pc:sldMkLst>
        <pc:spChg chg="mod">
          <ac:chgData name="Elizabeth Cameron" userId="S::ecameron@loyalistcollege.com::4384cba9-7b85-4cdb-b73e-c51bd1e728b7" providerId="AD" clId="Web-{46AC6D08-85A9-A784-5011-65639706B474}" dt="2022-03-14T12:47:41.288" v="269" actId="14100"/>
          <ac:spMkLst>
            <pc:docMk/>
            <pc:sldMk cId="464821932" sldId="316"/>
            <ac:spMk id="3" creationId="{49451E59-5397-A14D-94BE-D1BCB2DD789B}"/>
          </ac:spMkLst>
        </pc:spChg>
      </pc:sldChg>
      <pc:sldChg chg="modSp">
        <pc:chgData name="Elizabeth Cameron" userId="S::ecameron@loyalistcollege.com::4384cba9-7b85-4cdb-b73e-c51bd1e728b7" providerId="AD" clId="Web-{46AC6D08-85A9-A784-5011-65639706B474}" dt="2022-03-14T12:45:39.412" v="237" actId="20577"/>
        <pc:sldMkLst>
          <pc:docMk/>
          <pc:sldMk cId="175406999" sldId="318"/>
        </pc:sldMkLst>
        <pc:spChg chg="mod">
          <ac:chgData name="Elizabeth Cameron" userId="S::ecameron@loyalistcollege.com::4384cba9-7b85-4cdb-b73e-c51bd1e728b7" providerId="AD" clId="Web-{46AC6D08-85A9-A784-5011-65639706B474}" dt="2022-03-14T12:45:39.412" v="237" actId="20577"/>
          <ac:spMkLst>
            <pc:docMk/>
            <pc:sldMk cId="175406999" sldId="318"/>
            <ac:spMk id="3" creationId="{A8E9A63D-2069-46AC-924E-32802C46CEBB}"/>
          </ac:spMkLst>
        </pc:spChg>
      </pc:sldChg>
      <pc:sldChg chg="modSp">
        <pc:chgData name="Elizabeth Cameron" userId="S::ecameron@loyalistcollege.com::4384cba9-7b85-4cdb-b73e-c51bd1e728b7" providerId="AD" clId="Web-{46AC6D08-85A9-A784-5011-65639706B474}" dt="2022-03-14T13:15:50.297" v="715" actId="20577"/>
        <pc:sldMkLst>
          <pc:docMk/>
          <pc:sldMk cId="3132805845" sldId="319"/>
        </pc:sldMkLst>
        <pc:spChg chg="mod">
          <ac:chgData name="Elizabeth Cameron" userId="S::ecameron@loyalistcollege.com::4384cba9-7b85-4cdb-b73e-c51bd1e728b7" providerId="AD" clId="Web-{46AC6D08-85A9-A784-5011-65639706B474}" dt="2022-03-14T13:15:50.297" v="715" actId="20577"/>
          <ac:spMkLst>
            <pc:docMk/>
            <pc:sldMk cId="3132805845" sldId="319"/>
            <ac:spMk id="3" creationId="{A9C0F8D3-2D95-4764-A8E6-9A8AA1912A99}"/>
          </ac:spMkLst>
        </pc:spChg>
      </pc:sldChg>
      <pc:sldChg chg="modSp">
        <pc:chgData name="Elizabeth Cameron" userId="S::ecameron@loyalistcollege.com::4384cba9-7b85-4cdb-b73e-c51bd1e728b7" providerId="AD" clId="Web-{46AC6D08-85A9-A784-5011-65639706B474}" dt="2022-03-14T13:17:26.517" v="717" actId="20577"/>
        <pc:sldMkLst>
          <pc:docMk/>
          <pc:sldMk cId="3504482677" sldId="320"/>
        </pc:sldMkLst>
        <pc:spChg chg="mod">
          <ac:chgData name="Elizabeth Cameron" userId="S::ecameron@loyalistcollege.com::4384cba9-7b85-4cdb-b73e-c51bd1e728b7" providerId="AD" clId="Web-{46AC6D08-85A9-A784-5011-65639706B474}" dt="2022-03-14T13:17:26.517" v="717" actId="20577"/>
          <ac:spMkLst>
            <pc:docMk/>
            <pc:sldMk cId="3504482677" sldId="320"/>
            <ac:spMk id="4" creationId="{863FF301-424E-4CA5-A127-72590F4C37B0}"/>
          </ac:spMkLst>
        </pc:spChg>
      </pc:sldChg>
      <pc:sldChg chg="modSp new ord">
        <pc:chgData name="Elizabeth Cameron" userId="S::ecameron@loyalistcollege.com::4384cba9-7b85-4cdb-b73e-c51bd1e728b7" providerId="AD" clId="Web-{46AC6D08-85A9-A784-5011-65639706B474}" dt="2022-03-14T12:45:47.818" v="239" actId="20577"/>
        <pc:sldMkLst>
          <pc:docMk/>
          <pc:sldMk cId="3026251359" sldId="322"/>
        </pc:sldMkLst>
        <pc:spChg chg="mod">
          <ac:chgData name="Elizabeth Cameron" userId="S::ecameron@loyalistcollege.com::4384cba9-7b85-4cdb-b73e-c51bd1e728b7" providerId="AD" clId="Web-{46AC6D08-85A9-A784-5011-65639706B474}" dt="2022-03-14T12:40:12.801" v="111" actId="20577"/>
          <ac:spMkLst>
            <pc:docMk/>
            <pc:sldMk cId="3026251359" sldId="322"/>
            <ac:spMk id="2" creationId="{37A6BC00-A825-4624-B2FB-36DD8632D993}"/>
          </ac:spMkLst>
        </pc:spChg>
        <pc:spChg chg="mod">
          <ac:chgData name="Elizabeth Cameron" userId="S::ecameron@loyalistcollege.com::4384cba9-7b85-4cdb-b73e-c51bd1e728b7" providerId="AD" clId="Web-{46AC6D08-85A9-A784-5011-65639706B474}" dt="2022-03-14T12:45:47.818" v="239" actId="20577"/>
          <ac:spMkLst>
            <pc:docMk/>
            <pc:sldMk cId="3026251359" sldId="322"/>
            <ac:spMk id="3" creationId="{DFD6ED16-C36E-446F-8F08-7363648FA05E}"/>
          </ac:spMkLst>
        </pc:spChg>
      </pc:sldChg>
      <pc:sldChg chg="modSp new">
        <pc:chgData name="Elizabeth Cameron" userId="S::ecameron@loyalistcollege.com::4384cba9-7b85-4cdb-b73e-c51bd1e728b7" providerId="AD" clId="Web-{46AC6D08-85A9-A784-5011-65639706B474}" dt="2022-03-14T12:53:32.852" v="309" actId="1076"/>
        <pc:sldMkLst>
          <pc:docMk/>
          <pc:sldMk cId="763804170" sldId="323"/>
        </pc:sldMkLst>
        <pc:spChg chg="mod">
          <ac:chgData name="Elizabeth Cameron" userId="S::ecameron@loyalistcollege.com::4384cba9-7b85-4cdb-b73e-c51bd1e728b7" providerId="AD" clId="Web-{46AC6D08-85A9-A784-5011-65639706B474}" dt="2022-03-14T12:51:49.024" v="286" actId="20577"/>
          <ac:spMkLst>
            <pc:docMk/>
            <pc:sldMk cId="763804170" sldId="323"/>
            <ac:spMk id="2" creationId="{85285DA3-DF25-4119-A551-049FFA9783F7}"/>
          </ac:spMkLst>
        </pc:spChg>
        <pc:spChg chg="mod">
          <ac:chgData name="Elizabeth Cameron" userId="S::ecameron@loyalistcollege.com::4384cba9-7b85-4cdb-b73e-c51bd1e728b7" providerId="AD" clId="Web-{46AC6D08-85A9-A784-5011-65639706B474}" dt="2022-03-14T12:53:32.852" v="309" actId="1076"/>
          <ac:spMkLst>
            <pc:docMk/>
            <pc:sldMk cId="763804170" sldId="323"/>
            <ac:spMk id="3" creationId="{8FF0F4FB-2DD4-4883-9FB7-90188AC9C239}"/>
          </ac:spMkLst>
        </pc:spChg>
      </pc:sldChg>
      <pc:sldChg chg="modSp new">
        <pc:chgData name="Elizabeth Cameron" userId="S::ecameron@loyalistcollege.com::4384cba9-7b85-4cdb-b73e-c51bd1e728b7" providerId="AD" clId="Web-{46AC6D08-85A9-A784-5011-65639706B474}" dt="2022-03-14T12:58:32.542" v="453" actId="20577"/>
        <pc:sldMkLst>
          <pc:docMk/>
          <pc:sldMk cId="2131871880" sldId="324"/>
        </pc:sldMkLst>
        <pc:spChg chg="mod">
          <ac:chgData name="Elizabeth Cameron" userId="S::ecameron@loyalistcollege.com::4384cba9-7b85-4cdb-b73e-c51bd1e728b7" providerId="AD" clId="Web-{46AC6D08-85A9-A784-5011-65639706B474}" dt="2022-03-14T12:54:31.931" v="326" actId="20577"/>
          <ac:spMkLst>
            <pc:docMk/>
            <pc:sldMk cId="2131871880" sldId="324"/>
            <ac:spMk id="2" creationId="{59F91E74-5A33-4AE8-A056-819E5A066715}"/>
          </ac:spMkLst>
        </pc:spChg>
        <pc:spChg chg="mod">
          <ac:chgData name="Elizabeth Cameron" userId="S::ecameron@loyalistcollege.com::4384cba9-7b85-4cdb-b73e-c51bd1e728b7" providerId="AD" clId="Web-{46AC6D08-85A9-A784-5011-65639706B474}" dt="2022-03-14T12:58:32.542" v="453" actId="20577"/>
          <ac:spMkLst>
            <pc:docMk/>
            <pc:sldMk cId="2131871880" sldId="324"/>
            <ac:spMk id="3" creationId="{31949DA9-E7DB-4CE2-AFD4-C40B42755F36}"/>
          </ac:spMkLst>
        </pc:spChg>
      </pc:sldChg>
      <pc:sldChg chg="modSp new">
        <pc:chgData name="Elizabeth Cameron" userId="S::ecameron@loyalistcollege.com::4384cba9-7b85-4cdb-b73e-c51bd1e728b7" providerId="AD" clId="Web-{46AC6D08-85A9-A784-5011-65639706B474}" dt="2022-03-14T13:01:31.886" v="552" actId="20577"/>
        <pc:sldMkLst>
          <pc:docMk/>
          <pc:sldMk cId="4024387807" sldId="325"/>
        </pc:sldMkLst>
        <pc:spChg chg="mod">
          <ac:chgData name="Elizabeth Cameron" userId="S::ecameron@loyalistcollege.com::4384cba9-7b85-4cdb-b73e-c51bd1e728b7" providerId="AD" clId="Web-{46AC6D08-85A9-A784-5011-65639706B474}" dt="2022-03-14T12:59:24.167" v="472" actId="20577"/>
          <ac:spMkLst>
            <pc:docMk/>
            <pc:sldMk cId="4024387807" sldId="325"/>
            <ac:spMk id="2" creationId="{653863B9-85BD-467A-9401-6528EE5FC33A}"/>
          </ac:spMkLst>
        </pc:spChg>
        <pc:spChg chg="mod">
          <ac:chgData name="Elizabeth Cameron" userId="S::ecameron@loyalistcollege.com::4384cba9-7b85-4cdb-b73e-c51bd1e728b7" providerId="AD" clId="Web-{46AC6D08-85A9-A784-5011-65639706B474}" dt="2022-03-14T13:01:31.886" v="552" actId="20577"/>
          <ac:spMkLst>
            <pc:docMk/>
            <pc:sldMk cId="4024387807" sldId="325"/>
            <ac:spMk id="3" creationId="{A09886D5-5A91-43A2-9574-967320485D2F}"/>
          </ac:spMkLst>
        </pc:spChg>
      </pc:sldChg>
      <pc:sldChg chg="modSp new">
        <pc:chgData name="Elizabeth Cameron" userId="S::ecameron@loyalistcollege.com::4384cba9-7b85-4cdb-b73e-c51bd1e728b7" providerId="AD" clId="Web-{46AC6D08-85A9-A784-5011-65639706B474}" dt="2022-03-14T13:04:54.669" v="618" actId="20577"/>
        <pc:sldMkLst>
          <pc:docMk/>
          <pc:sldMk cId="2761279300" sldId="326"/>
        </pc:sldMkLst>
        <pc:spChg chg="mod">
          <ac:chgData name="Elizabeth Cameron" userId="S::ecameron@loyalistcollege.com::4384cba9-7b85-4cdb-b73e-c51bd1e728b7" providerId="AD" clId="Web-{46AC6D08-85A9-A784-5011-65639706B474}" dt="2022-03-14T13:02:08.699" v="572" actId="20577"/>
          <ac:spMkLst>
            <pc:docMk/>
            <pc:sldMk cId="2761279300" sldId="326"/>
            <ac:spMk id="2" creationId="{6F5689E0-C496-44AC-8096-1409E908E26B}"/>
          </ac:spMkLst>
        </pc:spChg>
        <pc:spChg chg="mod">
          <ac:chgData name="Elizabeth Cameron" userId="S::ecameron@loyalistcollege.com::4384cba9-7b85-4cdb-b73e-c51bd1e728b7" providerId="AD" clId="Web-{46AC6D08-85A9-A784-5011-65639706B474}" dt="2022-03-14T13:04:54.669" v="618" actId="20577"/>
          <ac:spMkLst>
            <pc:docMk/>
            <pc:sldMk cId="2761279300" sldId="326"/>
            <ac:spMk id="3" creationId="{54EB6C70-B53E-4C09-B302-7078404862CA}"/>
          </ac:spMkLst>
        </pc:spChg>
      </pc:sldChg>
      <pc:sldChg chg="modSp new">
        <pc:chgData name="Elizabeth Cameron" userId="S::ecameron@loyalistcollege.com::4384cba9-7b85-4cdb-b73e-c51bd1e728b7" providerId="AD" clId="Web-{46AC6D08-85A9-A784-5011-65639706B474}" dt="2022-03-14T13:08:29.654" v="648" actId="1076"/>
        <pc:sldMkLst>
          <pc:docMk/>
          <pc:sldMk cId="2559873265" sldId="327"/>
        </pc:sldMkLst>
        <pc:spChg chg="mod">
          <ac:chgData name="Elizabeth Cameron" userId="S::ecameron@loyalistcollege.com::4384cba9-7b85-4cdb-b73e-c51bd1e728b7" providerId="AD" clId="Web-{46AC6D08-85A9-A784-5011-65639706B474}" dt="2022-03-14T13:08:29.654" v="648" actId="1076"/>
          <ac:spMkLst>
            <pc:docMk/>
            <pc:sldMk cId="2559873265" sldId="327"/>
            <ac:spMk id="2" creationId="{8AB338BC-2758-4C4E-AEB4-20126869B760}"/>
          </ac:spMkLst>
        </pc:spChg>
        <pc:spChg chg="mod">
          <ac:chgData name="Elizabeth Cameron" userId="S::ecameron@loyalistcollege.com::4384cba9-7b85-4cdb-b73e-c51bd1e728b7" providerId="AD" clId="Web-{46AC6D08-85A9-A784-5011-65639706B474}" dt="2022-03-14T13:08:09.654" v="641" actId="20577"/>
          <ac:spMkLst>
            <pc:docMk/>
            <pc:sldMk cId="2559873265" sldId="327"/>
            <ac:spMk id="3" creationId="{A43F87B8-70A4-4FF7-A003-AA72BF7DDFF2}"/>
          </ac:spMkLst>
        </pc:spChg>
      </pc:sldChg>
      <pc:sldChg chg="modSp new">
        <pc:chgData name="Elizabeth Cameron" userId="S::ecameron@loyalistcollege.com::4384cba9-7b85-4cdb-b73e-c51bd1e728b7" providerId="AD" clId="Web-{46AC6D08-85A9-A784-5011-65639706B474}" dt="2022-03-14T13:20:31.237" v="803" actId="20577"/>
        <pc:sldMkLst>
          <pc:docMk/>
          <pc:sldMk cId="2993196877" sldId="328"/>
        </pc:sldMkLst>
        <pc:spChg chg="mod">
          <ac:chgData name="Elizabeth Cameron" userId="S::ecameron@loyalistcollege.com::4384cba9-7b85-4cdb-b73e-c51bd1e728b7" providerId="AD" clId="Web-{46AC6D08-85A9-A784-5011-65639706B474}" dt="2022-03-14T13:20:31.237" v="803" actId="20577"/>
          <ac:spMkLst>
            <pc:docMk/>
            <pc:sldMk cId="2993196877" sldId="328"/>
            <ac:spMk id="2" creationId="{EE25852D-6076-49D0-949E-1FB5AD7F3A3F}"/>
          </ac:spMkLst>
        </pc:spChg>
        <pc:spChg chg="mod">
          <ac:chgData name="Elizabeth Cameron" userId="S::ecameron@loyalistcollege.com::4384cba9-7b85-4cdb-b73e-c51bd1e728b7" providerId="AD" clId="Web-{46AC6D08-85A9-A784-5011-65639706B474}" dt="2022-03-14T13:20:23.705" v="801" actId="20577"/>
          <ac:spMkLst>
            <pc:docMk/>
            <pc:sldMk cId="2993196877" sldId="328"/>
            <ac:spMk id="3" creationId="{FBB65249-4C93-4312-90FB-5E0022166AB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a:effectLst>
            <a:outerShdw blurRad="63500" dist="35921" dir="2700000">
              <a:srgbClr val="808080"/>
            </a:outerShdw>
          </a:effectLst>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
        <p:cNvGrpSpPr/>
        <p:nvPr/>
      </p:nvGrpSpPr>
      <p:grpSpPr>
        <a:xfrm>
          <a:off x="0" y="0"/>
          <a:ext cx="0" cy="0"/>
          <a:chOff x="0" y="0"/>
          <a:chExt cx="0" cy="0"/>
        </a:xfrm>
      </p:grpSpPr>
      <p:sp>
        <p:nvSpPr>
          <p:cNvPr id="24" name="Google Shape;24;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 name="Google Shape;2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 name="Google Shape;5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 name="Google Shape;60;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72" name="Google Shape;72;p7:notes"/>
          <p:cNvSpPr txBox="1">
            <a:spLocks noGrp="1"/>
          </p:cNvSpPr>
          <p:nvPr>
            <p:ph type="body" idx="1"/>
          </p:nvPr>
        </p:nvSpPr>
        <p:spPr>
          <a:xfrm>
            <a:off x="685800" y="4343400"/>
            <a:ext cx="5486400" cy="4114800"/>
          </a:xfrm>
          <a:prstGeom prst="rect">
            <a:avLst/>
          </a:prstGeom>
          <a:noFill/>
          <a:ln>
            <a:noFill/>
          </a:ln>
          <a:effectLst>
            <a:outerShdw blurRad="63500" dist="35921" dir="2700000">
              <a:srgbClr val="808080"/>
            </a:outerShdw>
          </a:effectLst>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Font typeface="Helvetica Neue"/>
              <a:buNone/>
            </a:pPr>
            <a:endParaRPr lang="en-US" sz="1800" dirty="0">
              <a:latin typeface="Helvetica Neue"/>
              <a:ea typeface="Helvetica Neue"/>
              <a:cs typeface="Helvetica Neue"/>
            </a:endParaRPr>
          </a:p>
          <a:p>
            <a:pPr marL="0" lvl="0" indent="0" algn="l" rtl="0">
              <a:lnSpc>
                <a:spcPct val="100000"/>
              </a:lnSpc>
              <a:spcBef>
                <a:spcPts val="0"/>
              </a:spcBef>
              <a:spcAft>
                <a:spcPts val="0"/>
              </a:spcAft>
              <a:buSzPts val="1800"/>
              <a:buNone/>
            </a:pPr>
            <a:endParaRPr sz="1800">
              <a:latin typeface="Helvetica Neue"/>
              <a:ea typeface="Helvetica Neue"/>
              <a:cs typeface="Helvetica Neue"/>
              <a:sym typeface="Helvetica Neue"/>
            </a:endParaRPr>
          </a:p>
          <a:p>
            <a:pPr marL="0" lvl="0" indent="0" algn="l" rtl="0">
              <a:spcBef>
                <a:spcPts val="0"/>
              </a:spcBef>
              <a:spcAft>
                <a:spcPts val="0"/>
              </a:spcAft>
              <a:buNone/>
            </a:pPr>
            <a:endParaRPr sz="1800">
              <a:latin typeface="Helvetica Neue"/>
              <a:ea typeface="Helvetica Neue"/>
              <a:cs typeface="Helvetica Neue"/>
              <a:sym typeface="Helvetica Neue"/>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 name="Google Shape;78;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Font typeface="Times"/>
              <a:buNone/>
            </a:pPr>
            <a:endParaRPr/>
          </a:p>
        </p:txBody>
      </p:sp>
      <p:sp>
        <p:nvSpPr>
          <p:cNvPr id="84" name="Google Shape;8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c129415e2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c129415e2_0_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96" name="Google Shape;96;p10:notes"/>
          <p:cNvSpPr txBox="1">
            <a:spLocks noGrp="1"/>
          </p:cNvSpPr>
          <p:nvPr>
            <p:ph type="body" idx="1"/>
          </p:nvPr>
        </p:nvSpPr>
        <p:spPr>
          <a:xfrm>
            <a:off x="685800" y="4343400"/>
            <a:ext cx="5486400" cy="4114800"/>
          </a:xfrm>
          <a:prstGeom prst="rect">
            <a:avLst/>
          </a:prstGeom>
          <a:noFill/>
          <a:ln>
            <a:noFill/>
          </a:ln>
          <a:effectLst>
            <a:outerShdw blurRad="63500" dist="35921" dir="2700000">
              <a:srgbClr val="808080"/>
            </a:outerShdw>
          </a:effectLst>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Font typeface="Helvetica Neue"/>
              <a:buNone/>
            </a:pPr>
            <a:endParaRPr lang="en-US" sz="1800" dirty="0">
              <a:latin typeface="Helvetica Neue"/>
              <a:ea typeface="Helvetica Neue"/>
              <a:cs typeface="Helvetica Neue"/>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a922f31e1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a922f31e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4" name="Google Shape;64;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8765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92482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26" name="Google Shape;126;p15:notes"/>
          <p:cNvSpPr txBox="1">
            <a:spLocks noGrp="1"/>
          </p:cNvSpPr>
          <p:nvPr>
            <p:ph type="body" idx="1"/>
          </p:nvPr>
        </p:nvSpPr>
        <p:spPr>
          <a:xfrm>
            <a:off x="685800" y="4343400"/>
            <a:ext cx="5486400" cy="4114800"/>
          </a:xfrm>
          <a:prstGeom prst="rect">
            <a:avLst/>
          </a:prstGeom>
          <a:noFill/>
          <a:ln>
            <a:noFill/>
          </a:ln>
          <a:effectLst>
            <a:outerShdw blurRad="63500" dist="35921" dir="2700000">
              <a:srgbClr val="808080"/>
            </a:outerShdw>
          </a:effectLst>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Font typeface="Helvetica Neue"/>
              <a:buNone/>
            </a:pPr>
            <a:endParaRPr lang="en-US" sz="1800" dirty="0">
              <a:latin typeface="Helvetica Neue"/>
              <a:ea typeface="Helvetica Neue"/>
              <a:cs typeface="Helvetica Neue"/>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838200" lvl="0" indent="-571500" algn="l" rtl="0">
              <a:spcBef>
                <a:spcPts val="2400"/>
              </a:spcBef>
              <a:spcAft>
                <a:spcPts val="0"/>
              </a:spcAft>
              <a:buSzPts val="7182"/>
              <a:buFont typeface="Gill Sans"/>
              <a:buNone/>
            </a:pPr>
            <a:endParaRPr lang="en-US" sz="4200">
              <a:solidFill>
                <a:schemeClr val="dk1"/>
              </a:solidFill>
              <a:latin typeface="Gill Sans"/>
              <a:ea typeface="Gill Sans"/>
              <a:cs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838200" lvl="0" indent="-571500" algn="l" rtl="0">
              <a:spcBef>
                <a:spcPts val="2400"/>
              </a:spcBef>
              <a:spcAft>
                <a:spcPts val="0"/>
              </a:spcAft>
              <a:buClr>
                <a:schemeClr val="dk1"/>
              </a:buClr>
              <a:buSzPts val="7182"/>
              <a:buFont typeface="Gill Sans"/>
              <a:buNone/>
            </a:pPr>
            <a:endParaRPr sz="4200">
              <a:solidFill>
                <a:schemeClr val="dk1"/>
              </a:solidFill>
              <a:latin typeface="Gill Sans"/>
              <a:ea typeface="Gill Sans"/>
              <a:cs typeface="Gill Sans"/>
              <a:sym typeface="Gill Sans"/>
            </a:endParaRPr>
          </a:p>
          <a:p>
            <a:pPr marL="0" lvl="0" indent="0" algn="l" rtl="0">
              <a:spcBef>
                <a:spcPts val="0"/>
              </a:spcBef>
              <a:spcAft>
                <a:spcPts val="0"/>
              </a:spcAft>
              <a:buNone/>
            </a:pPr>
            <a:endParaRPr/>
          </a:p>
        </p:txBody>
      </p:sp>
      <p:sp>
        <p:nvSpPr>
          <p:cNvPr id="37" name="Google Shape;37;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Google Shape;42;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 name="Google Shape;43;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42803" y="2543578"/>
            <a:ext cx="8918645" cy="2984145"/>
          </a:xfrm>
        </p:spPr>
        <p:txBody>
          <a:bodyPr anchor="b">
            <a:noAutofit/>
          </a:bodyPr>
          <a:lstStyle>
            <a:lvl1pPr algn="ctr">
              <a:defRPr sz="768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858568" y="5626709"/>
            <a:ext cx="7287118" cy="1544871"/>
          </a:xfrm>
        </p:spPr>
        <p:txBody>
          <a:bodyPr>
            <a:normAutofit/>
          </a:bodyPr>
          <a:lstStyle>
            <a:lvl1pPr marL="0" indent="0" algn="ctr">
              <a:lnSpc>
                <a:spcPct val="112000"/>
              </a:lnSpc>
              <a:spcBef>
                <a:spcPts val="0"/>
              </a:spcBef>
              <a:spcAft>
                <a:spcPts val="0"/>
              </a:spcAft>
              <a:buNone/>
              <a:defRPr sz="2453">
                <a:solidFill>
                  <a:schemeClr val="bg2"/>
                </a:solidFill>
              </a:defRPr>
            </a:lvl1pPr>
            <a:lvl2pPr marL="487672" indent="0" algn="ctr">
              <a:buNone/>
              <a:defRPr sz="2133"/>
            </a:lvl2pPr>
            <a:lvl3pPr marL="975345" indent="0" algn="ctr">
              <a:buNone/>
              <a:defRPr sz="1920"/>
            </a:lvl3pPr>
            <a:lvl4pPr marL="1463017" indent="0" algn="ctr">
              <a:buNone/>
              <a:defRPr sz="1707"/>
            </a:lvl4pPr>
            <a:lvl5pPr marL="1950690" indent="0" algn="ctr">
              <a:buNone/>
              <a:defRPr sz="1707"/>
            </a:lvl5pPr>
            <a:lvl6pPr marL="2438362" indent="0" algn="ctr">
              <a:buNone/>
              <a:defRPr sz="1707"/>
            </a:lvl6pPr>
            <a:lvl7pPr marL="2926034" indent="0" algn="ctr">
              <a:buNone/>
              <a:defRPr sz="1707"/>
            </a:lvl7pPr>
            <a:lvl8pPr marL="3413707" indent="0" algn="ctr">
              <a:buNone/>
              <a:defRPr sz="1707"/>
            </a:lvl8pPr>
            <a:lvl9pPr marL="3901379" indent="0" algn="ctr">
              <a:buNone/>
              <a:defRPr sz="1707"/>
            </a:lvl9pPr>
          </a:lstStyle>
          <a:p>
            <a:r>
              <a:rPr lang="en-US"/>
              <a:t>Click to edit Master subtitle style</a:t>
            </a:r>
          </a:p>
        </p:txBody>
      </p:sp>
      <p:sp>
        <p:nvSpPr>
          <p:cNvPr id="4" name="Date Placeholder 3"/>
          <p:cNvSpPr>
            <a:spLocks noGrp="1"/>
          </p:cNvSpPr>
          <p:nvPr>
            <p:ph type="dt" sz="half" idx="10"/>
          </p:nvPr>
        </p:nvSpPr>
        <p:spPr>
          <a:xfrm>
            <a:off x="803049" y="9178149"/>
            <a:ext cx="1715140" cy="575452"/>
          </a:xfrm>
        </p:spPr>
        <p:txBody>
          <a:bodyPr/>
          <a:lstStyle>
            <a:lvl1pPr>
              <a:defRPr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2756326" y="9178149"/>
            <a:ext cx="7491602" cy="575452"/>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10486062" y="9178149"/>
            <a:ext cx="1702711" cy="575452"/>
          </a:xfrm>
        </p:spPr>
        <p:txBody>
          <a:bodyPr/>
          <a:lstStyle>
            <a:lvl1pPr>
              <a:defRPr baseline="0">
                <a:solidFill>
                  <a:schemeClr val="tx2"/>
                </a:solidFill>
              </a:defRPr>
            </a:lvl1pPr>
          </a:lstStyle>
          <a:p>
            <a:fld id="{48F63A3B-78C7-47BE-AE5E-E10140E04643}" type="slidenum">
              <a:rPr lang="en-US" smtClean="0"/>
              <a:t>‹#›</a:t>
            </a:fld>
            <a:endParaRPr lang="en-US"/>
          </a:p>
        </p:txBody>
      </p:sp>
      <p:grpSp>
        <p:nvGrpSpPr>
          <p:cNvPr id="9" name="Group 8"/>
          <p:cNvGrpSpPr/>
          <p:nvPr/>
        </p:nvGrpSpPr>
        <p:grpSpPr>
          <a:xfrm>
            <a:off x="803049" y="1058802"/>
            <a:ext cx="11385725" cy="760842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50264855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463040" y="3264747"/>
            <a:ext cx="10241280" cy="5080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70007406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36333" y="887690"/>
            <a:ext cx="1670151" cy="745705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63041" y="887690"/>
            <a:ext cx="8724951" cy="745705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7994888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43307" y="843899"/>
            <a:ext cx="12118187" cy="1086009"/>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r>
              <a:rPr lang="en-US"/>
              <a:t>Click to edit Master title style</a:t>
            </a:r>
            <a:endParaRPr/>
          </a:p>
        </p:txBody>
      </p:sp>
      <p:sp>
        <p:nvSpPr>
          <p:cNvPr id="15" name="Google Shape;15;p3"/>
          <p:cNvSpPr txBox="1">
            <a:spLocks noGrp="1"/>
          </p:cNvSpPr>
          <p:nvPr>
            <p:ph type="body" idx="1"/>
          </p:nvPr>
        </p:nvSpPr>
        <p:spPr>
          <a:xfrm>
            <a:off x="443307" y="2185434"/>
            <a:ext cx="12118187" cy="6478507"/>
          </a:xfrm>
          <a:prstGeom prst="rect">
            <a:avLst/>
          </a:prstGeom>
          <a:noFill/>
          <a:ln>
            <a:noFill/>
          </a:ln>
        </p:spPr>
        <p:txBody>
          <a:bodyPr spcFirstLastPara="1" wrap="square" lIns="91425" tIns="91425" rIns="91425" bIns="91425" anchor="t" anchorCtr="0">
            <a:noAutofit/>
          </a:bodyPr>
          <a:lstStyle>
            <a:lvl1pPr marL="650230" lvl="0" indent="-487672" algn="l">
              <a:lnSpc>
                <a:spcPct val="115000"/>
              </a:lnSpc>
              <a:spcBef>
                <a:spcPts val="0"/>
              </a:spcBef>
              <a:spcAft>
                <a:spcPts val="0"/>
              </a:spcAft>
              <a:buSzPts val="1800"/>
              <a:buChar char="●"/>
              <a:defRPr/>
            </a:lvl1pPr>
            <a:lvl2pPr marL="1300460" lvl="1" indent="-451549" algn="l">
              <a:lnSpc>
                <a:spcPct val="115000"/>
              </a:lnSpc>
              <a:spcBef>
                <a:spcPts val="2276"/>
              </a:spcBef>
              <a:spcAft>
                <a:spcPts val="0"/>
              </a:spcAft>
              <a:buSzPts val="1400"/>
              <a:buChar char="○"/>
              <a:defRPr/>
            </a:lvl2pPr>
            <a:lvl3pPr marL="1950690" lvl="2" indent="-451549" algn="l">
              <a:lnSpc>
                <a:spcPct val="115000"/>
              </a:lnSpc>
              <a:spcBef>
                <a:spcPts val="2276"/>
              </a:spcBef>
              <a:spcAft>
                <a:spcPts val="0"/>
              </a:spcAft>
              <a:buSzPts val="1400"/>
              <a:buChar char="■"/>
              <a:defRPr/>
            </a:lvl3pPr>
            <a:lvl4pPr marL="2600919" lvl="3" indent="-451549" algn="l">
              <a:lnSpc>
                <a:spcPct val="115000"/>
              </a:lnSpc>
              <a:spcBef>
                <a:spcPts val="2276"/>
              </a:spcBef>
              <a:spcAft>
                <a:spcPts val="0"/>
              </a:spcAft>
              <a:buSzPts val="1400"/>
              <a:buChar char="●"/>
              <a:defRPr/>
            </a:lvl4pPr>
            <a:lvl5pPr marL="3251149" lvl="4" indent="-451549" algn="l">
              <a:lnSpc>
                <a:spcPct val="115000"/>
              </a:lnSpc>
              <a:spcBef>
                <a:spcPts val="2276"/>
              </a:spcBef>
              <a:spcAft>
                <a:spcPts val="0"/>
              </a:spcAft>
              <a:buSzPts val="1400"/>
              <a:buChar char="○"/>
              <a:defRPr/>
            </a:lvl5pPr>
            <a:lvl6pPr marL="3901379" lvl="5" indent="-451549" algn="l">
              <a:lnSpc>
                <a:spcPct val="115000"/>
              </a:lnSpc>
              <a:spcBef>
                <a:spcPts val="2276"/>
              </a:spcBef>
              <a:spcAft>
                <a:spcPts val="0"/>
              </a:spcAft>
              <a:buSzPts val="1400"/>
              <a:buChar char="■"/>
              <a:defRPr/>
            </a:lvl6pPr>
            <a:lvl7pPr marL="4551609" lvl="6" indent="-451549" algn="l">
              <a:lnSpc>
                <a:spcPct val="115000"/>
              </a:lnSpc>
              <a:spcBef>
                <a:spcPts val="2276"/>
              </a:spcBef>
              <a:spcAft>
                <a:spcPts val="0"/>
              </a:spcAft>
              <a:buSzPts val="1400"/>
              <a:buChar char="●"/>
              <a:defRPr/>
            </a:lvl7pPr>
            <a:lvl8pPr marL="5201839" lvl="7" indent="-451549" algn="l">
              <a:lnSpc>
                <a:spcPct val="115000"/>
              </a:lnSpc>
              <a:spcBef>
                <a:spcPts val="2276"/>
              </a:spcBef>
              <a:spcAft>
                <a:spcPts val="0"/>
              </a:spcAft>
              <a:buSzPts val="1400"/>
              <a:buChar char="○"/>
              <a:defRPr/>
            </a:lvl8pPr>
            <a:lvl9pPr marL="5852069" lvl="8" indent="-451549" algn="l">
              <a:lnSpc>
                <a:spcPct val="115000"/>
              </a:lnSpc>
              <a:spcBef>
                <a:spcPts val="2276"/>
              </a:spcBef>
              <a:spcAft>
                <a:spcPts val="2276"/>
              </a:spcAft>
              <a:buSzPts val="1400"/>
              <a:buChar char="■"/>
              <a:defRPr/>
            </a:lvl9pPr>
          </a:lstStyle>
          <a:p>
            <a:pPr lvl="0"/>
            <a:r>
              <a:rPr lang="en-US"/>
              <a:t>Click to edit Master text styles</a:t>
            </a:r>
          </a:p>
        </p:txBody>
      </p:sp>
      <p:sp>
        <p:nvSpPr>
          <p:cNvPr id="16" name="Google Shape;16;p3"/>
          <p:cNvSpPr txBox="1">
            <a:spLocks noGrp="1"/>
          </p:cNvSpPr>
          <p:nvPr>
            <p:ph type="sldNum" idx="12"/>
          </p:nvPr>
        </p:nvSpPr>
        <p:spPr>
          <a:xfrm>
            <a:off x="12049718" y="8842841"/>
            <a:ext cx="780373" cy="746382"/>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422" b="0" i="0" u="none" strike="noStrike" cap="none">
                <a:solidFill>
                  <a:schemeClr val="dk2"/>
                </a:solidFill>
                <a:latin typeface="Arial"/>
                <a:ea typeface="Arial"/>
                <a:cs typeface="Arial"/>
                <a:sym typeface="Aria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06496885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68085626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6027" y="1850824"/>
            <a:ext cx="10253835" cy="4057226"/>
          </a:xfrm>
        </p:spPr>
        <p:txBody>
          <a:bodyPr anchor="b">
            <a:normAutofit/>
          </a:bodyPr>
          <a:lstStyle>
            <a:lvl1pPr algn="r">
              <a:defRPr sz="7680" cap="all" baseline="0">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816027" y="5996556"/>
            <a:ext cx="10253835" cy="1626061"/>
          </a:xfrm>
        </p:spPr>
        <p:txBody>
          <a:bodyPr/>
          <a:lstStyle>
            <a:lvl1pPr marL="0" indent="0" algn="r">
              <a:lnSpc>
                <a:spcPct val="112000"/>
              </a:lnSpc>
              <a:spcBef>
                <a:spcPts val="0"/>
              </a:spcBef>
              <a:spcAft>
                <a:spcPts val="0"/>
              </a:spcAft>
              <a:buNone/>
              <a:defRPr sz="2560">
                <a:solidFill>
                  <a:schemeClr val="tx2"/>
                </a:solidFill>
              </a:defRPr>
            </a:lvl1pPr>
            <a:lvl2pPr marL="487672" indent="0">
              <a:buNone/>
              <a:defRPr sz="2133">
                <a:solidFill>
                  <a:schemeClr val="tx1">
                    <a:tint val="75000"/>
                  </a:schemeClr>
                </a:solidFill>
              </a:defRPr>
            </a:lvl2pPr>
            <a:lvl3pPr marL="975345" indent="0">
              <a:buNone/>
              <a:defRPr sz="1920">
                <a:solidFill>
                  <a:schemeClr val="tx1">
                    <a:tint val="75000"/>
                  </a:schemeClr>
                </a:solidFill>
              </a:defRPr>
            </a:lvl3pPr>
            <a:lvl4pPr marL="1463017" indent="0">
              <a:buNone/>
              <a:defRPr sz="1707">
                <a:solidFill>
                  <a:schemeClr val="tx1">
                    <a:tint val="75000"/>
                  </a:schemeClr>
                </a:solidFill>
              </a:defRPr>
            </a:lvl4pPr>
            <a:lvl5pPr marL="1950690" indent="0">
              <a:buNone/>
              <a:defRPr sz="1707">
                <a:solidFill>
                  <a:schemeClr val="tx1">
                    <a:tint val="75000"/>
                  </a:schemeClr>
                </a:solidFill>
              </a:defRPr>
            </a:lvl5pPr>
            <a:lvl6pPr marL="2438362" indent="0">
              <a:buNone/>
              <a:defRPr sz="1707">
                <a:solidFill>
                  <a:schemeClr val="tx1">
                    <a:tint val="75000"/>
                  </a:schemeClr>
                </a:solidFill>
              </a:defRPr>
            </a:lvl6pPr>
            <a:lvl7pPr marL="2926034" indent="0">
              <a:buNone/>
              <a:defRPr sz="1707">
                <a:solidFill>
                  <a:schemeClr val="tx1">
                    <a:tint val="75000"/>
                  </a:schemeClr>
                </a:solidFill>
              </a:defRPr>
            </a:lvl7pPr>
            <a:lvl8pPr marL="3413707" indent="0">
              <a:buNone/>
              <a:defRPr sz="1707">
                <a:solidFill>
                  <a:schemeClr val="tx1">
                    <a:tint val="75000"/>
                  </a:schemeClr>
                </a:solidFill>
              </a:defRPr>
            </a:lvl8pPr>
            <a:lvl9pPr marL="3901379" indent="0">
              <a:buNone/>
              <a:defRPr sz="170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8169" y="9178149"/>
            <a:ext cx="1730570" cy="575452"/>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2756600" y="9178149"/>
            <a:ext cx="7491602" cy="575452"/>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10486062" y="9178149"/>
            <a:ext cx="1702711" cy="575452"/>
          </a:xfrm>
        </p:spPr>
        <p:txBody>
          <a:bodyPr/>
          <a:lstStyle>
            <a:lvl1pPr>
              <a:defRPr>
                <a:solidFill>
                  <a:schemeClr val="tx2"/>
                </a:solidFill>
              </a:defRPr>
            </a:lvl1pPr>
          </a:lstStyle>
          <a:p>
            <a:fld id="{48F63A3B-78C7-47BE-AE5E-E10140E04643}" type="slidenum">
              <a:rPr lang="en-US" smtClean="0"/>
              <a:t>‹#›</a:t>
            </a:fld>
            <a:endParaRPr lang="en-US"/>
          </a:p>
        </p:txBody>
      </p:sp>
      <p:sp>
        <p:nvSpPr>
          <p:cNvPr id="7" name="Freeform 6" title="Crop Mark"/>
          <p:cNvSpPr/>
          <p:nvPr/>
        </p:nvSpPr>
        <p:spPr bwMode="auto">
          <a:xfrm>
            <a:off x="8695427" y="2397372"/>
            <a:ext cx="3493348" cy="6269850"/>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199906356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463040" y="3251201"/>
            <a:ext cx="4744306" cy="5093549"/>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60429" y="3251201"/>
            <a:ext cx="4744306" cy="5093549"/>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864967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63040" y="975361"/>
            <a:ext cx="10241280" cy="2113280"/>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463040" y="3329229"/>
            <a:ext cx="4740250" cy="1171786"/>
          </a:xfrm>
        </p:spPr>
        <p:txBody>
          <a:bodyPr anchor="b">
            <a:noAutofit/>
          </a:bodyPr>
          <a:lstStyle>
            <a:lvl1pPr marL="0" indent="0">
              <a:lnSpc>
                <a:spcPct val="84000"/>
              </a:lnSpc>
              <a:spcBef>
                <a:spcPts val="0"/>
              </a:spcBef>
              <a:spcAft>
                <a:spcPts val="0"/>
              </a:spcAft>
              <a:buNone/>
              <a:defRPr sz="3200" b="0" baseline="0">
                <a:solidFill>
                  <a:schemeClr val="tx2"/>
                </a:solidFill>
              </a:defRPr>
            </a:lvl1pPr>
            <a:lvl2pPr marL="487672" indent="0">
              <a:buNone/>
              <a:defRPr sz="2133" b="1"/>
            </a:lvl2pPr>
            <a:lvl3pPr marL="975345" indent="0">
              <a:buNone/>
              <a:defRPr sz="1920" b="1"/>
            </a:lvl3pPr>
            <a:lvl4pPr marL="1463017" indent="0">
              <a:buNone/>
              <a:defRPr sz="1707" b="1"/>
            </a:lvl4pPr>
            <a:lvl5pPr marL="1950690" indent="0">
              <a:buNone/>
              <a:defRPr sz="1707" b="1"/>
            </a:lvl5pPr>
            <a:lvl6pPr marL="2438362" indent="0">
              <a:buNone/>
              <a:defRPr sz="1707" b="1"/>
            </a:lvl6pPr>
            <a:lvl7pPr marL="2926034" indent="0">
              <a:buNone/>
              <a:defRPr sz="1707" b="1"/>
            </a:lvl7pPr>
            <a:lvl8pPr marL="3413707" indent="0">
              <a:buNone/>
              <a:defRPr sz="1707" b="1"/>
            </a:lvl8pPr>
            <a:lvl9pPr marL="3901379" indent="0">
              <a:buNone/>
              <a:defRPr sz="1707" b="1"/>
            </a:lvl9pPr>
          </a:lstStyle>
          <a:p>
            <a:pPr lvl="0"/>
            <a:r>
              <a:rPr lang="en-US"/>
              <a:t>Click to edit Master text styles</a:t>
            </a:r>
          </a:p>
        </p:txBody>
      </p:sp>
      <p:sp>
        <p:nvSpPr>
          <p:cNvPr id="4" name="Content Placeholder 3"/>
          <p:cNvSpPr>
            <a:spLocks noGrp="1"/>
          </p:cNvSpPr>
          <p:nvPr>
            <p:ph sz="half" idx="2"/>
          </p:nvPr>
        </p:nvSpPr>
        <p:spPr>
          <a:xfrm>
            <a:off x="1463040" y="4700741"/>
            <a:ext cx="4740250" cy="3644008"/>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960015" y="3329229"/>
            <a:ext cx="4740250" cy="1171786"/>
          </a:xfrm>
        </p:spPr>
        <p:txBody>
          <a:bodyPr anchor="b">
            <a:noAutofit/>
          </a:bodyPr>
          <a:lstStyle>
            <a:lvl1pPr marL="0" indent="0">
              <a:lnSpc>
                <a:spcPct val="84000"/>
              </a:lnSpc>
              <a:spcBef>
                <a:spcPts val="0"/>
              </a:spcBef>
              <a:spcAft>
                <a:spcPts val="0"/>
              </a:spcAft>
              <a:buNone/>
              <a:defRPr sz="3200" b="0" baseline="0">
                <a:solidFill>
                  <a:schemeClr val="tx2"/>
                </a:solidFill>
              </a:defRPr>
            </a:lvl1pPr>
            <a:lvl2pPr marL="487672" indent="0">
              <a:buNone/>
              <a:defRPr sz="2133" b="1"/>
            </a:lvl2pPr>
            <a:lvl3pPr marL="975345" indent="0">
              <a:buNone/>
              <a:defRPr sz="1920" b="1"/>
            </a:lvl3pPr>
            <a:lvl4pPr marL="1463017" indent="0">
              <a:buNone/>
              <a:defRPr sz="1707" b="1"/>
            </a:lvl4pPr>
            <a:lvl5pPr marL="1950690" indent="0">
              <a:buNone/>
              <a:defRPr sz="1707" b="1"/>
            </a:lvl5pPr>
            <a:lvl6pPr marL="2438362" indent="0">
              <a:buNone/>
              <a:defRPr sz="1707" b="1"/>
            </a:lvl6pPr>
            <a:lvl7pPr marL="2926034" indent="0">
              <a:buNone/>
              <a:defRPr sz="1707" b="1"/>
            </a:lvl7pPr>
            <a:lvl8pPr marL="3413707" indent="0">
              <a:buNone/>
              <a:defRPr sz="1707" b="1"/>
            </a:lvl8pPr>
            <a:lvl9pPr marL="3901379" indent="0">
              <a:buNone/>
              <a:defRPr sz="1707" b="1"/>
            </a:lvl9pPr>
          </a:lstStyle>
          <a:p>
            <a:pPr lvl="0"/>
            <a:r>
              <a:rPr lang="en-US"/>
              <a:t>Click to edit Master text styles</a:t>
            </a:r>
          </a:p>
        </p:txBody>
      </p:sp>
      <p:sp>
        <p:nvSpPr>
          <p:cNvPr id="6" name="Content Placeholder 5"/>
          <p:cNvSpPr>
            <a:spLocks noGrp="1"/>
          </p:cNvSpPr>
          <p:nvPr>
            <p:ph sz="quarter" idx="4"/>
          </p:nvPr>
        </p:nvSpPr>
        <p:spPr>
          <a:xfrm>
            <a:off x="6960015" y="4700741"/>
            <a:ext cx="4740250" cy="3644008"/>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3/14/2022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7605116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3/14/2022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34559468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73127297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535"/>
            <a:ext cx="5657088" cy="97530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72160" y="975361"/>
            <a:ext cx="4112768" cy="3068991"/>
          </a:xfrm>
        </p:spPr>
        <p:txBody>
          <a:bodyPr anchor="t">
            <a:noAutofit/>
          </a:bodyPr>
          <a:lstStyle>
            <a:lvl1pPr>
              <a:lnSpc>
                <a:spcPct val="84000"/>
              </a:lnSpc>
              <a:defRPr sz="512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6673088" y="975362"/>
            <a:ext cx="5559552" cy="7360357"/>
          </a:xfrm>
        </p:spPr>
        <p:txBody>
          <a:bodyPr/>
          <a:lstStyle>
            <a:lvl1pPr>
              <a:defRPr sz="2133"/>
            </a:lvl1pPr>
            <a:lvl2pPr>
              <a:defRPr sz="2133"/>
            </a:lvl2pPr>
            <a:lvl3pPr>
              <a:defRPr sz="1920"/>
            </a:lvl3pPr>
            <a:lvl4pPr>
              <a:defRPr sz="1920"/>
            </a:lvl4pPr>
            <a:lvl5pPr>
              <a:defRPr sz="1707"/>
            </a:lvl5pPr>
            <a:lvl6pPr>
              <a:defRPr sz="1707"/>
            </a:lvl6pPr>
            <a:lvl7pPr>
              <a:defRPr sz="1707"/>
            </a:lvl7pPr>
            <a:lvl8pPr>
              <a:defRPr sz="1707"/>
            </a:lvl8pPr>
            <a:lvl9pPr>
              <a:defRPr sz="170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72160" y="4062356"/>
            <a:ext cx="4112768" cy="4282391"/>
          </a:xfrm>
        </p:spPr>
        <p:txBody>
          <a:bodyPr/>
          <a:lstStyle>
            <a:lvl1pPr marL="0" indent="0">
              <a:lnSpc>
                <a:spcPct val="113000"/>
              </a:lnSpc>
              <a:spcBef>
                <a:spcPts val="0"/>
              </a:spcBef>
              <a:spcAft>
                <a:spcPts val="1600"/>
              </a:spcAft>
              <a:buNone/>
              <a:defRPr sz="1707"/>
            </a:lvl1pPr>
            <a:lvl2pPr marL="487672" indent="0">
              <a:buNone/>
              <a:defRPr sz="1493"/>
            </a:lvl2pPr>
            <a:lvl3pPr marL="975345" indent="0">
              <a:buNone/>
              <a:defRPr sz="1280"/>
            </a:lvl3pPr>
            <a:lvl4pPr marL="1463017" indent="0">
              <a:buNone/>
              <a:defRPr sz="1067"/>
            </a:lvl4pPr>
            <a:lvl5pPr marL="1950690" indent="0">
              <a:buNone/>
              <a:defRPr sz="1067"/>
            </a:lvl5pPr>
            <a:lvl6pPr marL="2438362" indent="0">
              <a:buNone/>
              <a:defRPr sz="1067"/>
            </a:lvl6pPr>
            <a:lvl7pPr marL="2926034" indent="0">
              <a:buNone/>
              <a:defRPr sz="1067"/>
            </a:lvl7pPr>
            <a:lvl8pPr marL="3413707" indent="0">
              <a:buNone/>
              <a:defRPr sz="1067"/>
            </a:lvl8pPr>
            <a:lvl9pPr marL="3901379" indent="0">
              <a:buNone/>
              <a:defRPr sz="1067"/>
            </a:lvl9pPr>
          </a:lstStyle>
          <a:p>
            <a:pPr lvl="0"/>
            <a:r>
              <a:rPr lang="en-US"/>
              <a:t>Click to edit Master text styles</a:t>
            </a:r>
          </a:p>
        </p:txBody>
      </p:sp>
      <p:sp>
        <p:nvSpPr>
          <p:cNvPr id="5" name="Date Placeholder 4"/>
          <p:cNvSpPr>
            <a:spLocks noGrp="1"/>
          </p:cNvSpPr>
          <p:nvPr>
            <p:ph type="dt" sz="half" idx="10"/>
          </p:nvPr>
        </p:nvSpPr>
        <p:spPr>
          <a:xfrm>
            <a:off x="772161" y="9178149"/>
            <a:ext cx="1284877" cy="575452"/>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2353008" y="9178149"/>
            <a:ext cx="2531920" cy="575452"/>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10542017" y="9178149"/>
            <a:ext cx="1702711" cy="575452"/>
          </a:xfrm>
        </p:spPr>
        <p:txBody>
          <a:bodyPr/>
          <a:lstStyle>
            <a:lvl1pPr>
              <a:defRPr>
                <a:solidFill>
                  <a:schemeClr val="tx2"/>
                </a:solidFill>
              </a:defRPr>
            </a:lvl1pPr>
          </a:lstStyle>
          <a:p>
            <a:fld id="{48F63A3B-78C7-47BE-AE5E-E10140E04643}" type="slidenum">
              <a:rPr lang="en-US" smtClean="0"/>
              <a:t>‹#›</a:t>
            </a:fld>
            <a:endParaRPr lang="en-US"/>
          </a:p>
        </p:txBody>
      </p:sp>
      <p:sp>
        <p:nvSpPr>
          <p:cNvPr id="9" name="Rectangle 8" title="Divider Bar"/>
          <p:cNvSpPr/>
          <p:nvPr/>
        </p:nvSpPr>
        <p:spPr>
          <a:xfrm>
            <a:off x="5657088" y="535"/>
            <a:ext cx="243840" cy="9753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2590784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535"/>
            <a:ext cx="5657088" cy="97530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72160" y="975361"/>
            <a:ext cx="4112768" cy="3068991"/>
          </a:xfrm>
        </p:spPr>
        <p:txBody>
          <a:bodyPr anchor="t">
            <a:normAutofit/>
          </a:bodyPr>
          <a:lstStyle>
            <a:lvl1pPr>
              <a:lnSpc>
                <a:spcPct val="84000"/>
              </a:lnSpc>
              <a:defRPr sz="5120" baseline="0"/>
            </a:lvl1pPr>
          </a:lstStyle>
          <a:p>
            <a:r>
              <a:rPr lang="en-US"/>
              <a:t>Click to edit Master title style</a:t>
            </a:r>
          </a:p>
        </p:txBody>
      </p:sp>
      <p:sp>
        <p:nvSpPr>
          <p:cNvPr id="3" name="Picture Placeholder 2"/>
          <p:cNvSpPr>
            <a:spLocks noGrp="1" noChangeAspect="1"/>
          </p:cNvSpPr>
          <p:nvPr>
            <p:ph type="pic" idx="1"/>
          </p:nvPr>
        </p:nvSpPr>
        <p:spPr>
          <a:xfrm>
            <a:off x="5900928" y="3"/>
            <a:ext cx="7103872" cy="9753598"/>
          </a:xfrm>
        </p:spPr>
        <p:txBody>
          <a:bodyPr anchor="t">
            <a:normAutofit/>
          </a:bodyPr>
          <a:lstStyle>
            <a:lvl1pPr marL="0" indent="0">
              <a:buNone/>
              <a:defRPr sz="2133"/>
            </a:lvl1pPr>
            <a:lvl2pPr marL="487672" indent="0">
              <a:buNone/>
              <a:defRPr sz="2133"/>
            </a:lvl2pPr>
            <a:lvl3pPr marL="975345" indent="0">
              <a:buNone/>
              <a:defRPr sz="2133"/>
            </a:lvl3pPr>
            <a:lvl4pPr marL="1463017" indent="0">
              <a:buNone/>
              <a:defRPr sz="2133"/>
            </a:lvl4pPr>
            <a:lvl5pPr marL="1950690" indent="0">
              <a:buNone/>
              <a:defRPr sz="2133"/>
            </a:lvl5pPr>
            <a:lvl6pPr marL="2438362" indent="0">
              <a:buNone/>
              <a:defRPr sz="2133"/>
            </a:lvl6pPr>
            <a:lvl7pPr marL="2926034" indent="0">
              <a:buNone/>
              <a:defRPr sz="2133"/>
            </a:lvl7pPr>
            <a:lvl8pPr marL="3413707" indent="0">
              <a:buNone/>
              <a:defRPr sz="2133"/>
            </a:lvl8pPr>
            <a:lvl9pPr marL="3901379" indent="0">
              <a:buNone/>
              <a:defRPr sz="2133"/>
            </a:lvl9pPr>
          </a:lstStyle>
          <a:p>
            <a:r>
              <a:rPr lang="en-US"/>
              <a:t>Click icon to add picture</a:t>
            </a:r>
          </a:p>
        </p:txBody>
      </p:sp>
      <p:sp>
        <p:nvSpPr>
          <p:cNvPr id="4" name="Text Placeholder 3"/>
          <p:cNvSpPr>
            <a:spLocks noGrp="1"/>
          </p:cNvSpPr>
          <p:nvPr>
            <p:ph type="body" sz="half" idx="2"/>
          </p:nvPr>
        </p:nvSpPr>
        <p:spPr>
          <a:xfrm>
            <a:off x="772160" y="4061821"/>
            <a:ext cx="4112768" cy="4282926"/>
          </a:xfrm>
        </p:spPr>
        <p:txBody>
          <a:bodyPr/>
          <a:lstStyle>
            <a:lvl1pPr marL="0" indent="0">
              <a:lnSpc>
                <a:spcPct val="113000"/>
              </a:lnSpc>
              <a:spcBef>
                <a:spcPts val="0"/>
              </a:spcBef>
              <a:spcAft>
                <a:spcPts val="1600"/>
              </a:spcAft>
              <a:buNone/>
              <a:defRPr sz="1707"/>
            </a:lvl1pPr>
            <a:lvl2pPr marL="487672" indent="0">
              <a:buNone/>
              <a:defRPr sz="1493"/>
            </a:lvl2pPr>
            <a:lvl3pPr marL="975345" indent="0">
              <a:buNone/>
              <a:defRPr sz="1280"/>
            </a:lvl3pPr>
            <a:lvl4pPr marL="1463017" indent="0">
              <a:buNone/>
              <a:defRPr sz="1067"/>
            </a:lvl4pPr>
            <a:lvl5pPr marL="1950690" indent="0">
              <a:buNone/>
              <a:defRPr sz="1067"/>
            </a:lvl5pPr>
            <a:lvl6pPr marL="2438362" indent="0">
              <a:buNone/>
              <a:defRPr sz="1067"/>
            </a:lvl6pPr>
            <a:lvl7pPr marL="2926034" indent="0">
              <a:buNone/>
              <a:defRPr sz="1067"/>
            </a:lvl7pPr>
            <a:lvl8pPr marL="3413707" indent="0">
              <a:buNone/>
              <a:defRPr sz="1067"/>
            </a:lvl8pPr>
            <a:lvl9pPr marL="3901379" indent="0">
              <a:buNone/>
              <a:defRPr sz="1067"/>
            </a:lvl9pPr>
          </a:lstStyle>
          <a:p>
            <a:pPr lvl="0"/>
            <a:r>
              <a:rPr lang="en-US"/>
              <a:t>Click to edit Master text styles</a:t>
            </a:r>
          </a:p>
        </p:txBody>
      </p:sp>
      <p:sp>
        <p:nvSpPr>
          <p:cNvPr id="5" name="Date Placeholder 4"/>
          <p:cNvSpPr>
            <a:spLocks noGrp="1"/>
          </p:cNvSpPr>
          <p:nvPr>
            <p:ph type="dt" sz="half" idx="10"/>
          </p:nvPr>
        </p:nvSpPr>
        <p:spPr>
          <a:xfrm>
            <a:off x="772161" y="9178149"/>
            <a:ext cx="1284877" cy="575452"/>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2353008" y="9178149"/>
            <a:ext cx="2531920" cy="575452"/>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10542017" y="9178149"/>
            <a:ext cx="1702711" cy="575452"/>
          </a:xfrm>
        </p:spPr>
        <p:txBody>
          <a:bodyPr/>
          <a:lstStyle>
            <a:lvl1pPr>
              <a:defRPr>
                <a:solidFill>
                  <a:schemeClr val="tx2"/>
                </a:solidFill>
              </a:defRPr>
            </a:lvl1pPr>
          </a:lstStyle>
          <a:p>
            <a:fld id="{48F63A3B-78C7-47BE-AE5E-E10140E04643}" type="slidenum">
              <a:rPr lang="en-US" smtClean="0"/>
              <a:t>‹#›</a:t>
            </a:fld>
            <a:endParaRPr lang="en-US"/>
          </a:p>
        </p:txBody>
      </p:sp>
      <p:sp>
        <p:nvSpPr>
          <p:cNvPr id="9" name="Rectangle 8" title="Divider Bar"/>
          <p:cNvSpPr/>
          <p:nvPr/>
        </p:nvSpPr>
        <p:spPr>
          <a:xfrm>
            <a:off x="5657088" y="535"/>
            <a:ext cx="243840" cy="9753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7322838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3040" y="975361"/>
            <a:ext cx="10241280" cy="211328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463040" y="3251200"/>
            <a:ext cx="10241280" cy="50935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483360" y="9178149"/>
            <a:ext cx="1284877" cy="575452"/>
          </a:xfrm>
          <a:prstGeom prst="rect">
            <a:avLst/>
          </a:prstGeom>
        </p:spPr>
        <p:txBody>
          <a:bodyPr vert="horz" lIns="91440" tIns="45720" rIns="91440" bIns="45720" rtlCol="0" anchor="ctr"/>
          <a:lstStyle>
            <a:lvl1pPr algn="l">
              <a:defRPr sz="1280"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3"/>
          </p:nvPr>
        </p:nvSpPr>
        <p:spPr>
          <a:xfrm>
            <a:off x="3086469" y="9178149"/>
            <a:ext cx="6699553" cy="575452"/>
          </a:xfrm>
          <a:prstGeom prst="rect">
            <a:avLst/>
          </a:prstGeom>
        </p:spPr>
        <p:txBody>
          <a:bodyPr vert="horz" lIns="91440" tIns="45720" rIns="91440" bIns="45720" rtlCol="0" anchor="ctr"/>
          <a:lstStyle>
            <a:lvl1pPr algn="l">
              <a:defRPr sz="1280" baseline="0">
                <a:solidFill>
                  <a:schemeClr val="tx2"/>
                </a:solidFill>
              </a:defRPr>
            </a:lvl1pPr>
          </a:lstStyle>
          <a:p>
            <a:endParaRPr lang="en-US"/>
          </a:p>
        </p:txBody>
      </p:sp>
      <p:sp>
        <p:nvSpPr>
          <p:cNvPr id="6" name="Slide Number Placeholder 5"/>
          <p:cNvSpPr>
            <a:spLocks noGrp="1"/>
          </p:cNvSpPr>
          <p:nvPr>
            <p:ph type="sldNum" sz="quarter" idx="4"/>
          </p:nvPr>
        </p:nvSpPr>
        <p:spPr>
          <a:xfrm>
            <a:off x="10104253" y="9178149"/>
            <a:ext cx="1702711" cy="575452"/>
          </a:xfrm>
          <a:prstGeom prst="rect">
            <a:avLst/>
          </a:prstGeom>
        </p:spPr>
        <p:txBody>
          <a:bodyPr vert="horz" lIns="91440" tIns="45720" rIns="91440" bIns="45720" rtlCol="0" anchor="ctr"/>
          <a:lstStyle>
            <a:lvl1pPr algn="r">
              <a:defRPr sz="1280" baseline="0">
                <a:solidFill>
                  <a:schemeClr val="tx2"/>
                </a:solidFill>
              </a:defRPr>
            </a:lvl1pPr>
          </a:lstStyle>
          <a:p>
            <a:fld id="{48F63A3B-78C7-47BE-AE5E-E10140E04643}" type="slidenum">
              <a:rPr lang="en-US" smtClean="0"/>
              <a:t>‹#›</a:t>
            </a:fld>
            <a:endParaRPr lang="en-US"/>
          </a:p>
        </p:txBody>
      </p:sp>
      <p:sp>
        <p:nvSpPr>
          <p:cNvPr id="9" name="Rectangle 8" title="Side bar"/>
          <p:cNvSpPr/>
          <p:nvPr/>
        </p:nvSpPr>
        <p:spPr>
          <a:xfrm>
            <a:off x="509968" y="535"/>
            <a:ext cx="243840" cy="9753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7538479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Lst>
  <p:hf sldNum="0" hdr="0" ftr="0" dt="0"/>
  <p:txStyles>
    <p:titleStyle>
      <a:lvl1pPr algn="l" defTabSz="975345" rtl="0" eaLnBrk="1" latinLnBrk="0" hangingPunct="1">
        <a:lnSpc>
          <a:spcPct val="89000"/>
        </a:lnSpc>
        <a:spcBef>
          <a:spcPct val="0"/>
        </a:spcBef>
        <a:buNone/>
        <a:defRPr sz="4693" kern="1200" baseline="0">
          <a:solidFill>
            <a:schemeClr val="tx2"/>
          </a:solidFill>
          <a:latin typeface="+mj-lt"/>
          <a:ea typeface="+mj-ea"/>
          <a:cs typeface="+mj-cs"/>
        </a:defRPr>
      </a:lvl1pPr>
    </p:titleStyle>
    <p:bodyStyle>
      <a:lvl1pPr marL="409645" indent="-409645" algn="l" defTabSz="975345" rtl="0" eaLnBrk="1" latinLnBrk="0" hangingPunct="1">
        <a:lnSpc>
          <a:spcPct val="94000"/>
        </a:lnSpc>
        <a:spcBef>
          <a:spcPts val="1067"/>
        </a:spcBef>
        <a:spcAft>
          <a:spcPts val="213"/>
        </a:spcAft>
        <a:buFont typeface="Franklin Gothic Book" panose="020B0503020102020204" pitchFamily="34" charset="0"/>
        <a:buChar char="■"/>
        <a:defRPr sz="2133" kern="1200" baseline="0">
          <a:solidFill>
            <a:schemeClr val="tx2"/>
          </a:solidFill>
          <a:latin typeface="+mn-lt"/>
          <a:ea typeface="+mn-ea"/>
          <a:cs typeface="+mn-cs"/>
        </a:defRPr>
      </a:lvl1pPr>
      <a:lvl2pPr marL="975345" indent="-409645" algn="l" defTabSz="975345" rtl="0" eaLnBrk="1" latinLnBrk="0" hangingPunct="1">
        <a:lnSpc>
          <a:spcPct val="94000"/>
        </a:lnSpc>
        <a:spcBef>
          <a:spcPts val="533"/>
        </a:spcBef>
        <a:spcAft>
          <a:spcPts val="213"/>
        </a:spcAft>
        <a:buFont typeface="Franklin Gothic Book" panose="020B0503020102020204" pitchFamily="34" charset="0"/>
        <a:buChar char="–"/>
        <a:defRPr sz="2133" i="1" kern="1200" baseline="0">
          <a:solidFill>
            <a:schemeClr val="tx2"/>
          </a:solidFill>
          <a:latin typeface="+mn-lt"/>
          <a:ea typeface="+mn-ea"/>
          <a:cs typeface="+mn-cs"/>
        </a:defRPr>
      </a:lvl2pPr>
      <a:lvl3pPr marL="1463017" indent="-409645" algn="l" defTabSz="975345" rtl="0" eaLnBrk="1" latinLnBrk="0" hangingPunct="1">
        <a:lnSpc>
          <a:spcPct val="94000"/>
        </a:lnSpc>
        <a:spcBef>
          <a:spcPts val="533"/>
        </a:spcBef>
        <a:spcAft>
          <a:spcPts val="213"/>
        </a:spcAft>
        <a:buFont typeface="Franklin Gothic Book" panose="020B0503020102020204" pitchFamily="34" charset="0"/>
        <a:buChar char="■"/>
        <a:defRPr sz="1920" kern="1200" baseline="0">
          <a:solidFill>
            <a:schemeClr val="tx2"/>
          </a:solidFill>
          <a:latin typeface="+mn-lt"/>
          <a:ea typeface="+mn-ea"/>
          <a:cs typeface="+mn-cs"/>
        </a:defRPr>
      </a:lvl3pPr>
      <a:lvl4pPr marL="1950690" indent="-409645" algn="l" defTabSz="975345" rtl="0" eaLnBrk="1" latinLnBrk="0" hangingPunct="1">
        <a:lnSpc>
          <a:spcPct val="94000"/>
        </a:lnSpc>
        <a:spcBef>
          <a:spcPts val="533"/>
        </a:spcBef>
        <a:spcAft>
          <a:spcPts val="213"/>
        </a:spcAft>
        <a:buFont typeface="Franklin Gothic Book" panose="020B0503020102020204" pitchFamily="34" charset="0"/>
        <a:buChar char="–"/>
        <a:defRPr sz="1920" i="1" kern="1200" baseline="0">
          <a:solidFill>
            <a:schemeClr val="tx2"/>
          </a:solidFill>
          <a:latin typeface="+mn-lt"/>
          <a:ea typeface="+mn-ea"/>
          <a:cs typeface="+mn-cs"/>
        </a:defRPr>
      </a:lvl4pPr>
      <a:lvl5pPr marL="2438362" indent="-409645" algn="l" defTabSz="975345" rtl="0" eaLnBrk="1" latinLnBrk="0" hangingPunct="1">
        <a:lnSpc>
          <a:spcPct val="94000"/>
        </a:lnSpc>
        <a:spcBef>
          <a:spcPts val="533"/>
        </a:spcBef>
        <a:spcAft>
          <a:spcPts val="213"/>
        </a:spcAft>
        <a:buFont typeface="Franklin Gothic Book" panose="020B0503020102020204" pitchFamily="34" charset="0"/>
        <a:buChar char="■"/>
        <a:defRPr sz="1707" kern="1200" baseline="0">
          <a:solidFill>
            <a:schemeClr val="tx2"/>
          </a:solidFill>
          <a:latin typeface="+mn-lt"/>
          <a:ea typeface="+mn-ea"/>
          <a:cs typeface="+mn-cs"/>
        </a:defRPr>
      </a:lvl5pPr>
      <a:lvl6pPr marL="2926034" indent="-409645" algn="l" defTabSz="975345" rtl="0" eaLnBrk="1" latinLnBrk="0" hangingPunct="1">
        <a:lnSpc>
          <a:spcPct val="94000"/>
        </a:lnSpc>
        <a:spcBef>
          <a:spcPts val="533"/>
        </a:spcBef>
        <a:spcAft>
          <a:spcPts val="213"/>
        </a:spcAft>
        <a:buFont typeface="Franklin Gothic Book" panose="020B0503020102020204" pitchFamily="34" charset="0"/>
        <a:buChar char="–"/>
        <a:defRPr sz="1707" i="1" kern="1200" baseline="0">
          <a:solidFill>
            <a:schemeClr val="tx2"/>
          </a:solidFill>
          <a:latin typeface="+mn-lt"/>
          <a:ea typeface="+mn-ea"/>
          <a:cs typeface="+mn-cs"/>
        </a:defRPr>
      </a:lvl6pPr>
      <a:lvl7pPr marL="3413707" indent="-409645" algn="l" defTabSz="975345" rtl="0" eaLnBrk="1" latinLnBrk="0" hangingPunct="1">
        <a:lnSpc>
          <a:spcPct val="94000"/>
        </a:lnSpc>
        <a:spcBef>
          <a:spcPts val="533"/>
        </a:spcBef>
        <a:spcAft>
          <a:spcPts val="213"/>
        </a:spcAft>
        <a:buFont typeface="Franklin Gothic Book" panose="020B0503020102020204" pitchFamily="34" charset="0"/>
        <a:buChar char="■"/>
        <a:defRPr sz="1493" kern="1200" baseline="0">
          <a:solidFill>
            <a:schemeClr val="tx2"/>
          </a:solidFill>
          <a:latin typeface="+mn-lt"/>
          <a:ea typeface="+mn-ea"/>
          <a:cs typeface="+mn-cs"/>
        </a:defRPr>
      </a:lvl7pPr>
      <a:lvl8pPr marL="3901379" indent="-409645" algn="l" defTabSz="975345" rtl="0" eaLnBrk="1" latinLnBrk="0" hangingPunct="1">
        <a:lnSpc>
          <a:spcPct val="94000"/>
        </a:lnSpc>
        <a:spcBef>
          <a:spcPts val="533"/>
        </a:spcBef>
        <a:spcAft>
          <a:spcPts val="213"/>
        </a:spcAft>
        <a:buFont typeface="Franklin Gothic Book" panose="020B0503020102020204" pitchFamily="34" charset="0"/>
        <a:buChar char="–"/>
        <a:defRPr sz="1493" i="1" kern="1200" baseline="0">
          <a:solidFill>
            <a:schemeClr val="tx2"/>
          </a:solidFill>
          <a:latin typeface="+mn-lt"/>
          <a:ea typeface="+mn-ea"/>
          <a:cs typeface="+mn-cs"/>
        </a:defRPr>
      </a:lvl8pPr>
      <a:lvl9pPr marL="4389051" indent="-409645" algn="l" defTabSz="975345" rtl="0" eaLnBrk="1" latinLnBrk="0" hangingPunct="1">
        <a:lnSpc>
          <a:spcPct val="94000"/>
        </a:lnSpc>
        <a:spcBef>
          <a:spcPts val="533"/>
        </a:spcBef>
        <a:spcAft>
          <a:spcPts val="213"/>
        </a:spcAft>
        <a:buFont typeface="Franklin Gothic Book" panose="020B0503020102020204" pitchFamily="34" charset="0"/>
        <a:buChar char="■"/>
        <a:defRPr sz="1493" kern="1200" baseline="0">
          <a:solidFill>
            <a:schemeClr val="tx2"/>
          </a:solidFill>
          <a:latin typeface="+mn-lt"/>
          <a:ea typeface="+mn-ea"/>
          <a:cs typeface="+mn-cs"/>
        </a:defRPr>
      </a:lvl9pPr>
    </p:bodyStyle>
    <p:otherStyle>
      <a:defPPr>
        <a:defRPr lang="en-US"/>
      </a:defPPr>
      <a:lvl1pPr marL="0" algn="l" defTabSz="975345" rtl="0" eaLnBrk="1" latinLnBrk="0" hangingPunct="1">
        <a:defRPr sz="1920" kern="1200">
          <a:solidFill>
            <a:schemeClr val="tx1"/>
          </a:solidFill>
          <a:latin typeface="+mn-lt"/>
          <a:ea typeface="+mn-ea"/>
          <a:cs typeface="+mn-cs"/>
        </a:defRPr>
      </a:lvl1pPr>
      <a:lvl2pPr marL="487672" algn="l" defTabSz="975345" rtl="0" eaLnBrk="1" latinLnBrk="0" hangingPunct="1">
        <a:defRPr sz="1920" kern="1200">
          <a:solidFill>
            <a:schemeClr val="tx1"/>
          </a:solidFill>
          <a:latin typeface="+mn-lt"/>
          <a:ea typeface="+mn-ea"/>
          <a:cs typeface="+mn-cs"/>
        </a:defRPr>
      </a:lvl2pPr>
      <a:lvl3pPr marL="975345" algn="l" defTabSz="975345" rtl="0" eaLnBrk="1" latinLnBrk="0" hangingPunct="1">
        <a:defRPr sz="1920" kern="1200">
          <a:solidFill>
            <a:schemeClr val="tx1"/>
          </a:solidFill>
          <a:latin typeface="+mn-lt"/>
          <a:ea typeface="+mn-ea"/>
          <a:cs typeface="+mn-cs"/>
        </a:defRPr>
      </a:lvl3pPr>
      <a:lvl4pPr marL="1463017" algn="l" defTabSz="975345" rtl="0" eaLnBrk="1" latinLnBrk="0" hangingPunct="1">
        <a:defRPr sz="1920" kern="1200">
          <a:solidFill>
            <a:schemeClr val="tx1"/>
          </a:solidFill>
          <a:latin typeface="+mn-lt"/>
          <a:ea typeface="+mn-ea"/>
          <a:cs typeface="+mn-cs"/>
        </a:defRPr>
      </a:lvl4pPr>
      <a:lvl5pPr marL="1950690" algn="l" defTabSz="975345" rtl="0" eaLnBrk="1" latinLnBrk="0" hangingPunct="1">
        <a:defRPr sz="1920" kern="1200">
          <a:solidFill>
            <a:schemeClr val="tx1"/>
          </a:solidFill>
          <a:latin typeface="+mn-lt"/>
          <a:ea typeface="+mn-ea"/>
          <a:cs typeface="+mn-cs"/>
        </a:defRPr>
      </a:lvl5pPr>
      <a:lvl6pPr marL="2438362" algn="l" defTabSz="975345" rtl="0" eaLnBrk="1" latinLnBrk="0" hangingPunct="1">
        <a:defRPr sz="1920" kern="1200">
          <a:solidFill>
            <a:schemeClr val="tx1"/>
          </a:solidFill>
          <a:latin typeface="+mn-lt"/>
          <a:ea typeface="+mn-ea"/>
          <a:cs typeface="+mn-cs"/>
        </a:defRPr>
      </a:lvl6pPr>
      <a:lvl7pPr marL="2926034" algn="l" defTabSz="975345" rtl="0" eaLnBrk="1" latinLnBrk="0" hangingPunct="1">
        <a:defRPr sz="1920" kern="1200">
          <a:solidFill>
            <a:schemeClr val="tx1"/>
          </a:solidFill>
          <a:latin typeface="+mn-lt"/>
          <a:ea typeface="+mn-ea"/>
          <a:cs typeface="+mn-cs"/>
        </a:defRPr>
      </a:lvl7pPr>
      <a:lvl8pPr marL="3413707" algn="l" defTabSz="975345" rtl="0" eaLnBrk="1" latinLnBrk="0" hangingPunct="1">
        <a:defRPr sz="1920" kern="1200">
          <a:solidFill>
            <a:schemeClr val="tx1"/>
          </a:solidFill>
          <a:latin typeface="+mn-lt"/>
          <a:ea typeface="+mn-ea"/>
          <a:cs typeface="+mn-cs"/>
        </a:defRPr>
      </a:lvl8pPr>
      <a:lvl9pPr marL="3901379" algn="l" defTabSz="975345" rtl="0" eaLnBrk="1" latinLnBrk="0" hangingPunct="1">
        <a:defRPr sz="192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tnSE-Cuxp40"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
        <p:cNvGrpSpPr/>
        <p:nvPr/>
      </p:nvGrpSpPr>
      <p:grpSpPr>
        <a:xfrm>
          <a:off x="0" y="0"/>
          <a:ext cx="0" cy="0"/>
          <a:chOff x="0" y="0"/>
          <a:chExt cx="0" cy="0"/>
        </a:xfrm>
      </p:grpSpPr>
      <p:sp>
        <p:nvSpPr>
          <p:cNvPr id="27" name="Google Shape;27;p5"/>
          <p:cNvSpPr txBox="1">
            <a:spLocks noGrp="1"/>
          </p:cNvSpPr>
          <p:nvPr>
            <p:ph type="ctrTitle"/>
          </p:nvPr>
        </p:nvSpPr>
        <p:spPr/>
        <p:txBody>
          <a:bodyPr spcFirstLastPara="1" lIns="50800" tIns="50800" rIns="50800" bIns="50800" anchor="b" anchorCtr="0">
            <a:normAutofit/>
          </a:bodyPr>
          <a:lstStyle/>
          <a:p>
            <a:pPr marL="0" lvl="0" indent="0" rtl="0">
              <a:spcBef>
                <a:spcPts val="0"/>
              </a:spcBef>
              <a:spcAft>
                <a:spcPts val="0"/>
              </a:spcAft>
              <a:buClr>
                <a:schemeClr val="dk1"/>
              </a:buClr>
              <a:buSzPts val="5200"/>
              <a:buFont typeface="Arial"/>
              <a:buNone/>
            </a:pPr>
            <a:r>
              <a:rPr lang="en-US" dirty="0"/>
              <a:t>Introduction to </a:t>
            </a:r>
          </a:p>
          <a:p>
            <a:pPr marL="0" lvl="0" indent="0" rtl="0">
              <a:spcBef>
                <a:spcPts val="0"/>
              </a:spcBef>
              <a:spcAft>
                <a:spcPts val="0"/>
              </a:spcAft>
              <a:buClr>
                <a:schemeClr val="dk1"/>
              </a:buClr>
              <a:buSzPts val="5200"/>
              <a:buFont typeface="Arial"/>
              <a:buNone/>
            </a:pPr>
            <a:r>
              <a:rPr lang="en-US" dirty="0"/>
              <a:t>HR Management</a:t>
            </a:r>
          </a:p>
        </p:txBody>
      </p:sp>
      <p:sp>
        <p:nvSpPr>
          <p:cNvPr id="28" name="Google Shape;28;p5"/>
          <p:cNvSpPr txBox="1">
            <a:spLocks noGrp="1"/>
          </p:cNvSpPr>
          <p:nvPr>
            <p:ph type="subTitle" idx="1"/>
          </p:nvPr>
        </p:nvSpPr>
        <p:spPr/>
        <p:txBody>
          <a:bodyPr spcFirstLastPara="1" lIns="91425" tIns="45700" rIns="50800" bIns="45700" anchorCtr="0">
            <a:normAutofit/>
          </a:bodyPr>
          <a:lstStyle/>
          <a:p>
            <a:pPr marL="0" indent="0">
              <a:spcAft>
                <a:spcPts val="600"/>
              </a:spcAft>
              <a:buClr>
                <a:schemeClr val="dk1"/>
              </a:buClr>
              <a:buSzPts val="2300"/>
            </a:pPr>
            <a:r>
              <a:rPr lang="en-US" sz="3200" dirty="0">
                <a:solidFill>
                  <a:schemeClr val="tx1"/>
                </a:solidFill>
              </a:rPr>
              <a:t>Performance Management</a:t>
            </a:r>
            <a:endParaRPr lang="en-US" sz="3200" b="0" i="0" u="none" strike="noStrike" cap="none" dirty="0">
              <a:solidFill>
                <a:schemeClr val="tx1"/>
              </a:solidFill>
            </a:endParaRPr>
          </a:p>
          <a:p>
            <a:pPr marL="0" marR="0" lvl="0" indent="0" rtl="0">
              <a:spcBef>
                <a:spcPts val="0"/>
              </a:spcBef>
              <a:spcAft>
                <a:spcPts val="600"/>
              </a:spcAft>
              <a:buClr>
                <a:schemeClr val="dk1"/>
              </a:buClr>
              <a:buSzPts val="3100"/>
              <a:buFont typeface="Gill Sans"/>
              <a:buNone/>
            </a:pPr>
            <a:endParaRPr lang="en-US" b="0" i="0" u="none" strike="noStrike" cap="none" dirty="0">
              <a:solidFill>
                <a:schemeClr val="tx1"/>
              </a:solidFill>
            </a:endParaRPr>
          </a:p>
          <a:p>
            <a:pPr marL="0" marR="0" lvl="0" indent="0" rtl="0">
              <a:spcBef>
                <a:spcPts val="0"/>
              </a:spcBef>
              <a:spcAft>
                <a:spcPts val="600"/>
              </a:spcAft>
              <a:buNone/>
            </a:pPr>
            <a:endParaRPr lang="en-US" b="0" i="0" u="non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F0F51-E9A8-DB48-8040-CE0CDD14218B}"/>
              </a:ext>
            </a:extLst>
          </p:cNvPr>
          <p:cNvSpPr>
            <a:spLocks noGrp="1"/>
          </p:cNvSpPr>
          <p:nvPr>
            <p:ph type="title"/>
          </p:nvPr>
        </p:nvSpPr>
        <p:spPr>
          <a:xfrm>
            <a:off x="1081662" y="546654"/>
            <a:ext cx="12118187" cy="1086009"/>
          </a:xfrm>
        </p:spPr>
        <p:txBody>
          <a:bodyPr/>
          <a:lstStyle/>
          <a:p>
            <a:r>
              <a:rPr lang="en-US" dirty="0">
                <a:solidFill>
                  <a:schemeClr val="tx1"/>
                </a:solidFill>
              </a:rPr>
              <a:t>Appraisal Methods</a:t>
            </a:r>
          </a:p>
        </p:txBody>
      </p:sp>
      <p:sp>
        <p:nvSpPr>
          <p:cNvPr id="3" name="Text Placeholder 2">
            <a:extLst>
              <a:ext uri="{FF2B5EF4-FFF2-40B4-BE49-F238E27FC236}">
                <a16:creationId xmlns:a16="http://schemas.microsoft.com/office/drawing/2014/main" id="{AC7D1608-4218-D143-B594-84B0E6BA9EE6}"/>
              </a:ext>
            </a:extLst>
          </p:cNvPr>
          <p:cNvSpPr>
            <a:spLocks noGrp="1"/>
          </p:cNvSpPr>
          <p:nvPr>
            <p:ph type="body" idx="1"/>
          </p:nvPr>
        </p:nvSpPr>
        <p:spPr>
          <a:xfrm>
            <a:off x="880057" y="1741245"/>
            <a:ext cx="11316729" cy="7465701"/>
          </a:xfrm>
        </p:spPr>
        <p:txBody>
          <a:bodyPr/>
          <a:lstStyle/>
          <a:p>
            <a:pPr marL="649605" indent="-487045"/>
            <a:r>
              <a:rPr lang="en-US" sz="2100" dirty="0">
                <a:solidFill>
                  <a:schemeClr val="tx1"/>
                </a:solidFill>
              </a:rPr>
              <a:t>Graphic Rating Scale: </a:t>
            </a:r>
            <a:endParaRPr lang="en-US" dirty="0">
              <a:solidFill>
                <a:schemeClr val="tx1"/>
              </a:solidFill>
            </a:endParaRPr>
          </a:p>
          <a:p>
            <a:pPr marL="1299845" lvl="1" indent="-451485">
              <a:lnSpc>
                <a:spcPct val="114999"/>
              </a:lnSpc>
              <a:buSzPts val="1800"/>
            </a:pPr>
            <a:r>
              <a:rPr lang="en-CA" sz="2100" i="0" dirty="0">
                <a:solidFill>
                  <a:schemeClr val="tx1"/>
                </a:solidFill>
              </a:rPr>
              <a:t>Trait method</a:t>
            </a:r>
            <a:endParaRPr lang="en-US" sz="2100" i="0" dirty="0">
              <a:solidFill>
                <a:schemeClr val="tx1"/>
              </a:solidFill>
            </a:endParaRPr>
          </a:p>
          <a:p>
            <a:pPr marL="1299845" lvl="1" indent="-451485">
              <a:lnSpc>
                <a:spcPct val="114999"/>
              </a:lnSpc>
              <a:buSzPts val="1800"/>
            </a:pPr>
            <a:r>
              <a:rPr lang="en-CA" sz="2100" i="0" dirty="0">
                <a:solidFill>
                  <a:schemeClr val="tx1"/>
                </a:solidFill>
              </a:rPr>
              <a:t>Lists the traits required for the job and asks the source to rate the individual on each attribute such as dependability and creativity. </a:t>
            </a:r>
            <a:endParaRPr lang="en-US" sz="2100" i="0" dirty="0">
              <a:solidFill>
                <a:schemeClr val="tx1"/>
              </a:solidFill>
            </a:endParaRPr>
          </a:p>
          <a:p>
            <a:pPr marL="1299845" lvl="1" indent="-451485">
              <a:lnSpc>
                <a:spcPct val="114999"/>
              </a:lnSpc>
              <a:buSzPts val="1800"/>
            </a:pPr>
            <a:r>
              <a:rPr lang="en-CA" sz="2100" i="0" dirty="0">
                <a:solidFill>
                  <a:schemeClr val="tx1"/>
                </a:solidFill>
              </a:rPr>
              <a:t>A </a:t>
            </a:r>
            <a:r>
              <a:rPr lang="en-CA" sz="2100" b="1" i="0" dirty="0">
                <a:solidFill>
                  <a:schemeClr val="tx1"/>
                </a:solidFill>
              </a:rPr>
              <a:t>continuous scale</a:t>
            </a:r>
            <a:r>
              <a:rPr lang="en-CA" sz="2100" i="0" dirty="0">
                <a:solidFill>
                  <a:schemeClr val="tx1"/>
                </a:solidFill>
              </a:rPr>
              <a:t> allows the manager to mark on the continuum scale that best represents the employee’s performance. </a:t>
            </a:r>
            <a:endParaRPr lang="en-US" sz="2100" i="0" dirty="0">
              <a:solidFill>
                <a:schemeClr val="tx1"/>
              </a:solidFill>
            </a:endParaRPr>
          </a:p>
          <a:p>
            <a:pPr marL="649605" indent="-487045"/>
            <a:endParaRPr lang="en-CA" dirty="0">
              <a:solidFill>
                <a:schemeClr val="tx1"/>
              </a:solidFill>
            </a:endParaRPr>
          </a:p>
          <a:p>
            <a:pPr marL="649605" indent="-487045"/>
            <a:r>
              <a:rPr lang="en-CA" sz="2100" dirty="0">
                <a:solidFill>
                  <a:schemeClr val="tx1"/>
                </a:solidFill>
              </a:rPr>
              <a:t>Essay Appraisal: </a:t>
            </a:r>
          </a:p>
          <a:p>
            <a:pPr marL="1299845" lvl="1" indent="-451485">
              <a:lnSpc>
                <a:spcPct val="114999"/>
              </a:lnSpc>
            </a:pPr>
            <a:r>
              <a:rPr lang="en-CA" sz="2100" dirty="0">
                <a:solidFill>
                  <a:schemeClr val="tx1"/>
                </a:solidFill>
              </a:rPr>
              <a:t>Answers questions about the employee’s performance in essay form. </a:t>
            </a:r>
            <a:endParaRPr lang="en-CA" i="0" dirty="0">
              <a:solidFill>
                <a:schemeClr val="tx1"/>
              </a:solidFill>
            </a:endParaRPr>
          </a:p>
          <a:p>
            <a:pPr marL="1299845" lvl="1" indent="-451485">
              <a:lnSpc>
                <a:spcPct val="114999"/>
              </a:lnSpc>
            </a:pPr>
            <a:r>
              <a:rPr lang="en-CA" sz="2100" dirty="0">
                <a:solidFill>
                  <a:schemeClr val="tx1"/>
                </a:solidFill>
              </a:rPr>
              <a:t>This can be a trait method and/or a behavioural method.</a:t>
            </a:r>
            <a:endParaRPr lang="en-CA" sz="2100" i="0" dirty="0">
              <a:solidFill>
                <a:schemeClr val="tx1"/>
              </a:solidFill>
            </a:endParaRPr>
          </a:p>
          <a:p>
            <a:pPr marL="1299845" lvl="1" indent="-451485">
              <a:lnSpc>
                <a:spcPct val="114999"/>
              </a:lnSpc>
            </a:pPr>
            <a:r>
              <a:rPr lang="en-CA" sz="2100" dirty="0">
                <a:solidFill>
                  <a:schemeClr val="tx1"/>
                </a:solidFill>
              </a:rPr>
              <a:t>These statements may include strengths and weaknesses about the employee or statements about past performance. </a:t>
            </a:r>
            <a:endParaRPr lang="en-CA" i="0" dirty="0">
              <a:solidFill>
                <a:schemeClr val="tx1"/>
              </a:solidFill>
            </a:endParaRPr>
          </a:p>
          <a:p>
            <a:pPr marL="649605" indent="-487045"/>
            <a:endParaRPr lang="en-CA" dirty="0">
              <a:solidFill>
                <a:schemeClr val="tx1"/>
              </a:solidFill>
            </a:endParaRPr>
          </a:p>
          <a:p>
            <a:pPr marL="649605" indent="-487045"/>
            <a:endParaRPr lang="en-CA" sz="2100" dirty="0">
              <a:solidFill>
                <a:schemeClr val="tx1"/>
              </a:solidFill>
            </a:endParaRPr>
          </a:p>
        </p:txBody>
      </p:sp>
    </p:spTree>
    <p:extLst>
      <p:ext uri="{BB962C8B-B14F-4D97-AF65-F5344CB8AC3E}">
        <p14:creationId xmlns:p14="http://schemas.microsoft.com/office/powerpoint/2010/main" val="2873597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9B0A8-516D-41C8-9338-B9DF2E9E807C}"/>
              </a:ext>
            </a:extLst>
          </p:cNvPr>
          <p:cNvSpPr>
            <a:spLocks noGrp="1"/>
          </p:cNvSpPr>
          <p:nvPr>
            <p:ph type="title"/>
          </p:nvPr>
        </p:nvSpPr>
        <p:spPr>
          <a:xfrm>
            <a:off x="1286689" y="648114"/>
            <a:ext cx="12118187" cy="1086009"/>
          </a:xfrm>
        </p:spPr>
        <p:txBody>
          <a:bodyPr/>
          <a:lstStyle/>
          <a:p>
            <a:r>
              <a:rPr lang="en-US" sz="4650" dirty="0">
                <a:solidFill>
                  <a:schemeClr val="tx1"/>
                </a:solidFill>
                <a:ea typeface="+mj-lt"/>
                <a:cs typeface="+mj-lt"/>
              </a:rPr>
              <a:t>Appraisal Methods (</a:t>
            </a:r>
            <a:r>
              <a:rPr lang="en-US" sz="4650" dirty="0" err="1">
                <a:solidFill>
                  <a:schemeClr val="tx1"/>
                </a:solidFill>
                <a:ea typeface="+mj-lt"/>
                <a:cs typeface="+mj-lt"/>
              </a:rPr>
              <a:t>Con't</a:t>
            </a:r>
            <a:r>
              <a:rPr lang="en-US" sz="4650" dirty="0">
                <a:solidFill>
                  <a:schemeClr val="tx1"/>
                </a:solidFill>
                <a:ea typeface="+mj-lt"/>
                <a:cs typeface="+mj-lt"/>
              </a:rPr>
              <a:t>)</a:t>
            </a:r>
            <a:endParaRPr lang="en-US" dirty="0">
              <a:solidFill>
                <a:schemeClr val="tx1"/>
              </a:solidFill>
            </a:endParaRPr>
          </a:p>
        </p:txBody>
      </p:sp>
      <p:sp>
        <p:nvSpPr>
          <p:cNvPr id="3" name="Text Placeholder 2">
            <a:extLst>
              <a:ext uri="{FF2B5EF4-FFF2-40B4-BE49-F238E27FC236}">
                <a16:creationId xmlns:a16="http://schemas.microsoft.com/office/drawing/2014/main" id="{A8E9A63D-2069-46AC-924E-32802C46CEBB}"/>
              </a:ext>
            </a:extLst>
          </p:cNvPr>
          <p:cNvSpPr>
            <a:spLocks noGrp="1"/>
          </p:cNvSpPr>
          <p:nvPr>
            <p:ph type="body" idx="1"/>
          </p:nvPr>
        </p:nvSpPr>
        <p:spPr>
          <a:xfrm>
            <a:off x="744515" y="1628199"/>
            <a:ext cx="12390000" cy="6478507"/>
          </a:xfrm>
        </p:spPr>
        <p:txBody>
          <a:bodyPr/>
          <a:lstStyle/>
          <a:p>
            <a:pPr marL="649605" indent="-487045"/>
            <a:r>
              <a:rPr lang="en-CA" sz="2100" dirty="0">
                <a:solidFill>
                  <a:schemeClr val="tx1"/>
                </a:solidFill>
                <a:ea typeface="+mn-lt"/>
                <a:cs typeface="+mn-lt"/>
              </a:rPr>
              <a:t>Checklist Scale: </a:t>
            </a:r>
            <a:endParaRPr lang="en-US" sz="2100" dirty="0">
              <a:solidFill>
                <a:schemeClr val="tx1"/>
              </a:solidFill>
              <a:ea typeface="+mn-lt"/>
              <a:cs typeface="+mn-lt"/>
            </a:endParaRPr>
          </a:p>
          <a:p>
            <a:pPr marL="1299845" lvl="1" indent="-451485">
              <a:lnSpc>
                <a:spcPct val="114999"/>
              </a:lnSpc>
            </a:pPr>
            <a:r>
              <a:rPr lang="en-CA" sz="2100" dirty="0">
                <a:solidFill>
                  <a:schemeClr val="tx1"/>
                </a:solidFill>
                <a:ea typeface="+mn-lt"/>
                <a:cs typeface="+mn-lt"/>
              </a:rPr>
              <a:t>A series of questions are being asked and the manager simply responds yes or no to the questions</a:t>
            </a:r>
            <a:endParaRPr lang="en-US" sz="2100" i="0" dirty="0">
              <a:solidFill>
                <a:schemeClr val="tx1"/>
              </a:solidFill>
              <a:ea typeface="+mn-lt"/>
              <a:cs typeface="+mn-lt"/>
            </a:endParaRPr>
          </a:p>
          <a:p>
            <a:pPr marL="1299845" lvl="1" indent="-451485">
              <a:lnSpc>
                <a:spcPct val="114999"/>
              </a:lnSpc>
            </a:pPr>
            <a:r>
              <a:rPr lang="en-CA" sz="2100" dirty="0">
                <a:solidFill>
                  <a:schemeClr val="tx1"/>
                </a:solidFill>
                <a:ea typeface="+mn-lt"/>
                <a:cs typeface="+mn-lt"/>
              </a:rPr>
              <a:t>Behavioural or trait method.</a:t>
            </a:r>
          </a:p>
          <a:p>
            <a:pPr marL="1299845" lvl="1" indent="-451485">
              <a:lnSpc>
                <a:spcPct val="114999"/>
              </a:lnSpc>
            </a:pPr>
            <a:r>
              <a:rPr lang="en-CA" sz="2100" dirty="0">
                <a:solidFill>
                  <a:schemeClr val="tx1"/>
                </a:solidFill>
                <a:ea typeface="+mn-lt"/>
                <a:cs typeface="+mn-lt"/>
              </a:rPr>
              <a:t>A checklist method for performance evaluations lessens the subjectivity, although subjectivity will still be present in this type of rating system.</a:t>
            </a:r>
            <a:r>
              <a:rPr lang="en-CA" sz="2100" b="1" dirty="0">
                <a:solidFill>
                  <a:schemeClr val="tx1"/>
                </a:solidFill>
                <a:ea typeface="+mn-lt"/>
                <a:cs typeface="+mn-lt"/>
              </a:rPr>
              <a:t> </a:t>
            </a:r>
            <a:endParaRPr lang="en-US" sz="2100" i="0" dirty="0">
              <a:solidFill>
                <a:schemeClr val="tx1"/>
              </a:solidFill>
              <a:ea typeface="+mn-lt"/>
              <a:cs typeface="+mn-lt"/>
            </a:endParaRPr>
          </a:p>
          <a:p>
            <a:pPr marL="848360" lvl="1" indent="0">
              <a:lnSpc>
                <a:spcPct val="114999"/>
              </a:lnSpc>
              <a:buNone/>
            </a:pPr>
            <a:endParaRPr lang="en-CA" sz="2100" dirty="0">
              <a:solidFill>
                <a:schemeClr val="tx1"/>
              </a:solidFill>
              <a:ea typeface="+mn-lt"/>
              <a:cs typeface="+mn-lt"/>
            </a:endParaRPr>
          </a:p>
          <a:p>
            <a:pPr marL="649605" indent="-487045">
              <a:lnSpc>
                <a:spcPct val="114999"/>
              </a:lnSpc>
            </a:pPr>
            <a:r>
              <a:rPr lang="en-CA" sz="2100" dirty="0">
                <a:solidFill>
                  <a:schemeClr val="tx1"/>
                </a:solidFill>
                <a:ea typeface="+mn-lt"/>
                <a:cs typeface="+mn-lt"/>
              </a:rPr>
              <a:t>Critical Incident Appraisals:</a:t>
            </a:r>
            <a:endParaRPr lang="en-US" sz="2100" dirty="0">
              <a:solidFill>
                <a:schemeClr val="tx1"/>
              </a:solidFill>
              <a:ea typeface="+mn-lt"/>
              <a:cs typeface="+mn-lt"/>
            </a:endParaRPr>
          </a:p>
          <a:p>
            <a:pPr marL="1299845" lvl="1" indent="-451485">
              <a:lnSpc>
                <a:spcPct val="114999"/>
              </a:lnSpc>
            </a:pPr>
            <a:r>
              <a:rPr lang="en-CA" sz="2100" dirty="0">
                <a:solidFill>
                  <a:schemeClr val="tx1"/>
                </a:solidFill>
                <a:ea typeface="+mn-lt"/>
                <a:cs typeface="+mn-lt"/>
              </a:rPr>
              <a:t>The manager records examples of the employee’s effective and ineffective behaviour during the time period between evaluations.</a:t>
            </a:r>
            <a:endParaRPr lang="en-CA" sz="2100" i="0" dirty="0">
              <a:solidFill>
                <a:schemeClr val="tx1"/>
              </a:solidFill>
              <a:ea typeface="+mn-lt"/>
              <a:cs typeface="+mn-lt"/>
            </a:endParaRPr>
          </a:p>
          <a:p>
            <a:pPr marL="1299845" lvl="1" indent="-451485">
              <a:lnSpc>
                <a:spcPct val="114999"/>
              </a:lnSpc>
            </a:pPr>
            <a:r>
              <a:rPr lang="en-CA" sz="2100" dirty="0">
                <a:solidFill>
                  <a:schemeClr val="tx1"/>
                </a:solidFill>
                <a:ea typeface="+mn-lt"/>
                <a:cs typeface="+mn-lt"/>
              </a:rPr>
              <a:t>Behavioural. </a:t>
            </a:r>
            <a:endParaRPr lang="en-CA" sz="2100" i="0" dirty="0">
              <a:solidFill>
                <a:schemeClr val="tx1"/>
              </a:solidFill>
              <a:ea typeface="+mn-lt"/>
              <a:cs typeface="+mn-lt"/>
            </a:endParaRPr>
          </a:p>
          <a:p>
            <a:pPr marL="1299845" lvl="1" indent="-451485">
              <a:lnSpc>
                <a:spcPct val="114999"/>
              </a:lnSpc>
            </a:pPr>
            <a:r>
              <a:rPr lang="en-CA" sz="2100" dirty="0">
                <a:solidFill>
                  <a:schemeClr val="tx1"/>
                </a:solidFill>
                <a:ea typeface="+mn-lt"/>
                <a:cs typeface="+mn-lt"/>
              </a:rPr>
              <a:t>Time-consuming to develop, they can be effective because they provide specific examples of behaviour to anchor the ratings. </a:t>
            </a:r>
            <a:endParaRPr lang="en-US" sz="2100" i="0" dirty="0">
              <a:solidFill>
                <a:schemeClr val="tx1"/>
              </a:solidFill>
              <a:ea typeface="+mn-lt"/>
              <a:cs typeface="+mn-lt"/>
            </a:endParaRPr>
          </a:p>
          <a:p>
            <a:pPr marL="1299845" lvl="1" indent="-451485">
              <a:lnSpc>
                <a:spcPct val="114999"/>
              </a:lnSpc>
            </a:pPr>
            <a:endParaRPr lang="en-CA" sz="2100">
              <a:solidFill>
                <a:schemeClr val="tx1"/>
              </a:solidFill>
            </a:endParaRPr>
          </a:p>
        </p:txBody>
      </p:sp>
    </p:spTree>
    <p:extLst>
      <p:ext uri="{BB962C8B-B14F-4D97-AF65-F5344CB8AC3E}">
        <p14:creationId xmlns:p14="http://schemas.microsoft.com/office/powerpoint/2010/main" val="175406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85D9-FE38-4D46-9479-110A8E726CC7}"/>
              </a:ext>
            </a:extLst>
          </p:cNvPr>
          <p:cNvSpPr>
            <a:spLocks noGrp="1"/>
          </p:cNvSpPr>
          <p:nvPr>
            <p:ph type="title"/>
          </p:nvPr>
        </p:nvSpPr>
        <p:spPr>
          <a:xfrm>
            <a:off x="1271443" y="688623"/>
            <a:ext cx="12118187" cy="1086009"/>
          </a:xfrm>
        </p:spPr>
        <p:txBody>
          <a:bodyPr/>
          <a:lstStyle/>
          <a:p>
            <a:r>
              <a:rPr lang="en-US" dirty="0">
                <a:solidFill>
                  <a:schemeClr val="tx1"/>
                </a:solidFill>
              </a:rPr>
              <a:t>Appraisal Methods (</a:t>
            </a:r>
            <a:r>
              <a:rPr lang="en-US" dirty="0" err="1">
                <a:solidFill>
                  <a:schemeClr val="tx1"/>
                </a:solidFill>
              </a:rPr>
              <a:t>Con’t</a:t>
            </a:r>
            <a:r>
              <a:rPr lang="en-US" dirty="0">
                <a:solidFill>
                  <a:schemeClr val="tx1"/>
                </a:solidFill>
              </a:rPr>
              <a:t>)</a:t>
            </a:r>
          </a:p>
        </p:txBody>
      </p:sp>
      <p:sp>
        <p:nvSpPr>
          <p:cNvPr id="3" name="Text Placeholder 2">
            <a:extLst>
              <a:ext uri="{FF2B5EF4-FFF2-40B4-BE49-F238E27FC236}">
                <a16:creationId xmlns:a16="http://schemas.microsoft.com/office/drawing/2014/main" id="{49451E59-5397-A14D-94BE-D1BCB2DD789B}"/>
              </a:ext>
            </a:extLst>
          </p:cNvPr>
          <p:cNvSpPr>
            <a:spLocks noGrp="1"/>
          </p:cNvSpPr>
          <p:nvPr>
            <p:ph type="body" idx="1"/>
          </p:nvPr>
        </p:nvSpPr>
        <p:spPr>
          <a:xfrm>
            <a:off x="942328" y="1610804"/>
            <a:ext cx="11619166" cy="7666570"/>
          </a:xfrm>
        </p:spPr>
        <p:txBody>
          <a:bodyPr/>
          <a:lstStyle/>
          <a:p>
            <a:pPr marL="162560" indent="0">
              <a:buNone/>
            </a:pPr>
            <a:endParaRPr lang="en-CA" dirty="0">
              <a:solidFill>
                <a:schemeClr val="tx1"/>
              </a:solidFill>
            </a:endParaRPr>
          </a:p>
          <a:p>
            <a:pPr marL="649605" indent="-487045"/>
            <a:r>
              <a:rPr lang="en-CA" sz="2100" dirty="0">
                <a:solidFill>
                  <a:schemeClr val="tx1"/>
                </a:solidFill>
              </a:rPr>
              <a:t>Work Standards Approach: </a:t>
            </a:r>
          </a:p>
          <a:p>
            <a:pPr marL="1299845" lvl="1" indent="-451485">
              <a:lnSpc>
                <a:spcPct val="114999"/>
              </a:lnSpc>
            </a:pPr>
            <a:r>
              <a:rPr lang="en-CA" sz="2100" dirty="0">
                <a:solidFill>
                  <a:schemeClr val="tx1"/>
                </a:solidFill>
                <a:ea typeface="+mn-lt"/>
                <a:cs typeface="+mn-lt"/>
              </a:rPr>
              <a:t>Results method.</a:t>
            </a:r>
            <a:endParaRPr lang="en-CA" sz="2100" i="0" dirty="0">
              <a:solidFill>
                <a:schemeClr val="tx1"/>
              </a:solidFill>
              <a:ea typeface="+mn-lt"/>
              <a:cs typeface="+mn-lt"/>
            </a:endParaRPr>
          </a:p>
          <a:p>
            <a:pPr marL="1299845" lvl="1" indent="-451485">
              <a:lnSpc>
                <a:spcPct val="114999"/>
              </a:lnSpc>
            </a:pPr>
            <a:r>
              <a:rPr lang="en-CA" sz="2100" dirty="0">
                <a:solidFill>
                  <a:schemeClr val="tx1"/>
                </a:solidFill>
                <a:ea typeface="+mn-lt"/>
                <a:cs typeface="+mn-lt"/>
              </a:rPr>
              <a:t>A minimum level is set and the employee’s performance evaluation is based on this level. </a:t>
            </a:r>
            <a:endParaRPr lang="en-CA" sz="2100" i="0">
              <a:solidFill>
                <a:schemeClr val="tx1"/>
              </a:solidFill>
            </a:endParaRPr>
          </a:p>
          <a:p>
            <a:pPr marL="1299845" lvl="1" indent="-451485">
              <a:lnSpc>
                <a:spcPct val="114999"/>
              </a:lnSpc>
            </a:pPr>
            <a:r>
              <a:rPr lang="en-CA" sz="2100" dirty="0">
                <a:solidFill>
                  <a:schemeClr val="tx1"/>
                </a:solidFill>
              </a:rPr>
              <a:t>Effective way of evaluating employees for certain specific jobs in which productivity is essential. </a:t>
            </a:r>
            <a:endParaRPr lang="en-CA" i="0" dirty="0">
              <a:solidFill>
                <a:schemeClr val="tx1"/>
              </a:solidFill>
            </a:endParaRPr>
          </a:p>
          <a:p>
            <a:pPr marL="649605" indent="-487045">
              <a:lnSpc>
                <a:spcPct val="114999"/>
              </a:lnSpc>
            </a:pPr>
            <a:endParaRPr lang="en-CA" sz="2100" dirty="0">
              <a:solidFill>
                <a:schemeClr val="tx1"/>
              </a:solidFill>
            </a:endParaRPr>
          </a:p>
          <a:p>
            <a:pPr marL="649605" indent="-487045"/>
            <a:r>
              <a:rPr lang="en-CA" sz="2100" dirty="0">
                <a:solidFill>
                  <a:schemeClr val="tx1"/>
                </a:solidFill>
              </a:rPr>
              <a:t>Ranking Methods: </a:t>
            </a:r>
            <a:endParaRPr lang="en-US" sz="2100" dirty="0">
              <a:solidFill>
                <a:schemeClr val="tx1"/>
              </a:solidFill>
            </a:endParaRPr>
          </a:p>
          <a:p>
            <a:pPr marL="1299845" lvl="1" indent="-451485">
              <a:lnSpc>
                <a:spcPct val="114999"/>
              </a:lnSpc>
            </a:pPr>
            <a:r>
              <a:rPr lang="en-CA" sz="2100" dirty="0">
                <a:solidFill>
                  <a:schemeClr val="tx1"/>
                </a:solidFill>
              </a:rPr>
              <a:t>Employees in a particular department are ranked based on their performance.</a:t>
            </a:r>
            <a:endParaRPr lang="en-US" sz="2100" i="0" dirty="0">
              <a:solidFill>
                <a:schemeClr val="tx1"/>
              </a:solidFill>
            </a:endParaRPr>
          </a:p>
          <a:p>
            <a:pPr marL="1299845" lvl="1" indent="-451485">
              <a:lnSpc>
                <a:spcPct val="114999"/>
              </a:lnSpc>
            </a:pPr>
            <a:r>
              <a:rPr lang="en-CA" sz="2100" dirty="0">
                <a:solidFill>
                  <a:schemeClr val="tx1"/>
                </a:solidFill>
              </a:rPr>
              <a:t> Comparative method.</a:t>
            </a:r>
            <a:endParaRPr lang="en-US" sz="2100" i="0" dirty="0">
              <a:solidFill>
                <a:schemeClr val="tx1"/>
              </a:solidFill>
            </a:endParaRPr>
          </a:p>
          <a:p>
            <a:pPr marL="1299845" lvl="1" indent="-451485">
              <a:lnSpc>
                <a:spcPct val="114999"/>
              </a:lnSpc>
            </a:pPr>
            <a:r>
              <a:rPr lang="en-CA" sz="2100" dirty="0">
                <a:solidFill>
                  <a:schemeClr val="tx1"/>
                </a:solidFill>
              </a:rPr>
              <a:t>The manager will have a list of all employees and will first choose the most valuable employee and put that name at the top. </a:t>
            </a:r>
            <a:endParaRPr lang="en-CA" sz="2100" i="0" dirty="0">
              <a:solidFill>
                <a:schemeClr val="tx1"/>
              </a:solidFill>
            </a:endParaRPr>
          </a:p>
        </p:txBody>
      </p:sp>
    </p:spTree>
    <p:extLst>
      <p:ext uri="{BB962C8B-B14F-4D97-AF65-F5344CB8AC3E}">
        <p14:creationId xmlns:p14="http://schemas.microsoft.com/office/powerpoint/2010/main" val="464821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131A5-82B2-4D48-8860-3E36158DC918}"/>
              </a:ext>
            </a:extLst>
          </p:cNvPr>
          <p:cNvSpPr>
            <a:spLocks noGrp="1"/>
          </p:cNvSpPr>
          <p:nvPr>
            <p:ph type="title"/>
          </p:nvPr>
        </p:nvSpPr>
        <p:spPr>
          <a:xfrm>
            <a:off x="1081662" y="705877"/>
            <a:ext cx="12118187" cy="1086009"/>
          </a:xfrm>
        </p:spPr>
        <p:txBody>
          <a:bodyPr/>
          <a:lstStyle/>
          <a:p>
            <a:r>
              <a:rPr lang="en-US" sz="4650" dirty="0"/>
              <a:t>Best Practices in Performance Appraisals</a:t>
            </a:r>
          </a:p>
          <a:p>
            <a:endParaRPr lang="en-US" sz="4650" dirty="0"/>
          </a:p>
        </p:txBody>
      </p:sp>
      <p:pic>
        <p:nvPicPr>
          <p:cNvPr id="4" name="Picture 4" descr="1. Make sure evaluation has direct relation to job&#10;2. Involve Managers&#10;3. Consider Employee self-evaluations&#10;4. Use more than one evaluation method&#10;5. Feedback should be continuous&#10;6. employee goals should tie into the organizations strategic plan&#10;7. train managers on the system&#10;8. develop standards for each job to avoid bias&#10;9. review the evaluations often, as jobs and expectations change">
            <a:extLst>
              <a:ext uri="{FF2B5EF4-FFF2-40B4-BE49-F238E27FC236}">
                <a16:creationId xmlns:a16="http://schemas.microsoft.com/office/drawing/2014/main" id="{158AAD60-EC3E-4CCD-8A82-7BED7282EB6B}"/>
              </a:ext>
            </a:extLst>
          </p:cNvPr>
          <p:cNvPicPr>
            <a:picLocks noChangeAspect="1"/>
          </p:cNvPicPr>
          <p:nvPr/>
        </p:nvPicPr>
        <p:blipFill>
          <a:blip r:embed="rId2"/>
          <a:stretch>
            <a:fillRect/>
          </a:stretch>
        </p:blipFill>
        <p:spPr>
          <a:xfrm>
            <a:off x="2317401" y="2063270"/>
            <a:ext cx="7451221" cy="6916364"/>
          </a:xfrm>
          <a:prstGeom prst="rect">
            <a:avLst/>
          </a:prstGeom>
        </p:spPr>
      </p:pic>
    </p:spTree>
    <p:extLst>
      <p:ext uri="{BB962C8B-B14F-4D97-AF65-F5344CB8AC3E}">
        <p14:creationId xmlns:p14="http://schemas.microsoft.com/office/powerpoint/2010/main" val="2375686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
        <p:cNvGrpSpPr/>
        <p:nvPr/>
      </p:nvGrpSpPr>
      <p:grpSpPr>
        <a:xfrm>
          <a:off x="0" y="0"/>
          <a:ext cx="0" cy="0"/>
          <a:chOff x="0" y="0"/>
          <a:chExt cx="0" cy="0"/>
        </a:xfrm>
      </p:grpSpPr>
      <p:sp>
        <p:nvSpPr>
          <p:cNvPr id="122" name="Google Shape;122;p20"/>
          <p:cNvSpPr txBox="1">
            <a:spLocks noGrp="1"/>
          </p:cNvSpPr>
          <p:nvPr>
            <p:ph type="title"/>
          </p:nvPr>
        </p:nvSpPr>
        <p:spPr>
          <a:xfrm>
            <a:off x="635000" y="254000"/>
            <a:ext cx="11099800" cy="2438400"/>
          </a:xfrm>
          <a:prstGeom prst="rect">
            <a:avLst/>
          </a:prstGeom>
          <a:noFill/>
          <a:ln>
            <a:noFill/>
          </a:ln>
        </p:spPr>
        <p:txBody>
          <a:bodyPr spcFirstLastPara="1" wrap="square" lIns="50800" tIns="50800" rIns="50800" bIns="50800" anchor="ctr" anchorCtr="0">
            <a:noAutofit/>
          </a:bodyPr>
          <a:lstStyle/>
          <a:p>
            <a:pPr algn="ctr">
              <a:buSzPts val="8400"/>
              <a:buFont typeface="Gill Sans"/>
            </a:pPr>
            <a:r>
              <a:rPr lang="en-US" sz="8400" dirty="0">
                <a:solidFill>
                  <a:schemeClr val="dk1"/>
                </a:solidFill>
                <a:latin typeface="Franklin Gothic Book"/>
                <a:sym typeface="Gill Sans"/>
              </a:rPr>
              <a:t>Performance Review System</a:t>
            </a:r>
            <a:endParaRPr lang="en-US" sz="4650" dirty="0">
              <a:solidFill>
                <a:schemeClr val="dk1"/>
              </a:solidFill>
              <a:latin typeface="Franklin Gothic Book"/>
            </a:endParaRPr>
          </a:p>
        </p:txBody>
      </p:sp>
      <p:pic>
        <p:nvPicPr>
          <p:cNvPr id="123" name="Google Shape;123;p20" descr="Cycle Starting with &#10;1. Goal Setting with employees, &#10;2. performance monitoring, feedback and coaching &#10;3. the performance appraisal and finally &#10;4. improvement plans and/or rewards&#10;"/>
          <p:cNvPicPr preferRelativeResize="0"/>
          <p:nvPr/>
        </p:nvPicPr>
        <p:blipFill rotWithShape="1">
          <a:blip r:embed="rId3">
            <a:alphaModFix/>
          </a:blip>
          <a:srcRect/>
          <a:stretch/>
        </p:blipFill>
        <p:spPr>
          <a:xfrm>
            <a:off x="2882900" y="2695575"/>
            <a:ext cx="6591300" cy="611346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sp>
        <p:nvSpPr>
          <p:cNvPr id="128" name="Google Shape;128;p21"/>
          <p:cNvSpPr txBox="1">
            <a:spLocks noGrp="1"/>
          </p:cNvSpPr>
          <p:nvPr>
            <p:ph type="title"/>
          </p:nvPr>
        </p:nvSpPr>
        <p:spPr>
          <a:xfrm>
            <a:off x="1451315" y="967689"/>
            <a:ext cx="12118187" cy="1086009"/>
          </a:xfrm>
          <a:prstGeom prst="rect">
            <a:avLst/>
          </a:prstGeom>
          <a:noFill/>
          <a:ln>
            <a:noFill/>
          </a:ln>
        </p:spPr>
        <p:txBody>
          <a:bodyPr spcFirstLastPara="1" wrap="square" lIns="50800" tIns="50800" rIns="50800" bIns="50800" anchor="ctr" anchorCtr="0">
            <a:noAutofit/>
          </a:bodyPr>
          <a:lstStyle/>
          <a:p>
            <a:pPr>
              <a:buClr>
                <a:schemeClr val="dk1"/>
              </a:buClr>
              <a:buSzPts val="4800"/>
            </a:pPr>
            <a:r>
              <a:rPr lang="en-US" sz="4800" dirty="0">
                <a:solidFill>
                  <a:schemeClr val="dk1"/>
                </a:solidFill>
                <a:latin typeface="Arial"/>
                <a:ea typeface="Arial"/>
                <a:cs typeface="Arial"/>
                <a:sym typeface="Arial"/>
              </a:rPr>
              <a:t>Employee Feedback</a:t>
            </a:r>
            <a:endParaRPr sz="4800" i="0" u="none" dirty="0">
              <a:solidFill>
                <a:schemeClr val="dk1"/>
              </a:solidFill>
              <a:latin typeface="Arial"/>
              <a:ea typeface="Arial"/>
              <a:cs typeface="Arial"/>
              <a:sym typeface="Arial"/>
            </a:endParaRPr>
          </a:p>
          <a:p>
            <a:pPr marL="0" lvl="0" indent="0" algn="ctr" rtl="0">
              <a:lnSpc>
                <a:spcPct val="100000"/>
              </a:lnSpc>
              <a:spcBef>
                <a:spcPts val="0"/>
              </a:spcBef>
              <a:spcAft>
                <a:spcPts val="0"/>
              </a:spcAft>
              <a:buNone/>
            </a:pPr>
            <a:endParaRPr sz="4800" b="1" i="0" u="none" dirty="0">
              <a:solidFill>
                <a:schemeClr val="dk1"/>
              </a:solidFill>
              <a:latin typeface="Times"/>
              <a:ea typeface="Times"/>
              <a:cs typeface="Times"/>
              <a:sym typeface="Times"/>
            </a:endParaRPr>
          </a:p>
        </p:txBody>
      </p:sp>
      <p:sp>
        <p:nvSpPr>
          <p:cNvPr id="129" name="Google Shape;129;p21"/>
          <p:cNvSpPr txBox="1"/>
          <p:nvPr/>
        </p:nvSpPr>
        <p:spPr>
          <a:xfrm>
            <a:off x="1210247" y="1784138"/>
            <a:ext cx="11338215" cy="6133802"/>
          </a:xfrm>
          <a:prstGeom prst="rect">
            <a:avLst/>
          </a:prstGeom>
          <a:noFill/>
          <a:ln>
            <a:noFill/>
          </a:ln>
        </p:spPr>
        <p:txBody>
          <a:bodyPr spcFirstLastPara="1" wrap="square" lIns="0" tIns="0" rIns="0" bIns="0" anchor="ctr" anchorCtr="0">
            <a:noAutofit/>
          </a:bodyPr>
          <a:lstStyle/>
          <a:p>
            <a:pPr>
              <a:buClr>
                <a:prstClr val="black"/>
              </a:buClr>
              <a:buSzPts val="3600"/>
            </a:pPr>
            <a:r>
              <a:rPr lang="en-US" sz="2800" dirty="0">
                <a:ea typeface="+mn-lt"/>
                <a:cs typeface="+mn-lt"/>
                <a:sym typeface="Times"/>
              </a:rPr>
              <a:t>Employee interview "ground rules”</a:t>
            </a:r>
            <a:r>
              <a:rPr lang="en-US" sz="2800" i="0" u="none" dirty="0">
                <a:ea typeface="+mn-lt"/>
                <a:cs typeface="+mn-lt"/>
              </a:rPr>
              <a:t> </a:t>
            </a:r>
            <a:r>
              <a:rPr lang="en-US" sz="2800" dirty="0">
                <a:ea typeface="+mn-lt"/>
                <a:cs typeface="+mn-lt"/>
              </a:rPr>
              <a:t>Use only factual information and avoid opinion or perception</a:t>
            </a:r>
            <a:r>
              <a:rPr lang="en-US" sz="2800" i="0" u="none" dirty="0">
                <a:ea typeface="+mn-lt"/>
                <a:cs typeface="+mn-lt"/>
              </a:rPr>
              <a:t>.</a:t>
            </a:r>
            <a:endParaRPr lang="en-US" sz="2800" dirty="0">
              <a:ea typeface="+mn-lt"/>
              <a:cs typeface="+mn-lt"/>
            </a:endParaRPr>
          </a:p>
          <a:p>
            <a:pPr>
              <a:buSzPts val="3600"/>
            </a:pPr>
            <a:endParaRPr lang="en-US" sz="2800" dirty="0">
              <a:ea typeface="+mn-lt"/>
              <a:cs typeface="+mn-lt"/>
            </a:endParaRPr>
          </a:p>
          <a:p>
            <a:pPr marL="457200" indent="-457200">
              <a:buSzPts val="3600"/>
              <a:buFont typeface="Arial" panose="020B0604020202020204" pitchFamily="34" charset="0"/>
              <a:buChar char="•"/>
            </a:pPr>
            <a:r>
              <a:rPr lang="en-US" sz="2800" dirty="0">
                <a:ea typeface="+mn-lt"/>
                <a:cs typeface="+mn-lt"/>
              </a:rPr>
              <a:t>For each section, comments should be at least two sentences in length</a:t>
            </a:r>
            <a:r>
              <a:rPr lang="en-US" sz="2800" i="0" u="none" dirty="0">
                <a:ea typeface="+mn-lt"/>
                <a:cs typeface="+mn-lt"/>
              </a:rPr>
              <a:t>, </a:t>
            </a:r>
            <a:r>
              <a:rPr lang="en-US" sz="2800" dirty="0">
                <a:ea typeface="+mn-lt"/>
                <a:cs typeface="+mn-lt"/>
              </a:rPr>
              <a:t>and examples of employee </a:t>
            </a:r>
            <a:r>
              <a:rPr lang="en-US" sz="2800" dirty="0" err="1">
                <a:ea typeface="+mn-lt"/>
                <a:cs typeface="+mn-lt"/>
              </a:rPr>
              <a:t>behaviour</a:t>
            </a:r>
            <a:r>
              <a:rPr lang="en-US" sz="2800" dirty="0">
                <a:ea typeface="+mn-lt"/>
                <a:cs typeface="+mn-lt"/>
              </a:rPr>
              <a:t> should be provided</a:t>
            </a:r>
            <a:r>
              <a:rPr lang="en-US" sz="2800" i="0" u="none" dirty="0">
                <a:ea typeface="+mn-lt"/>
                <a:cs typeface="+mn-lt"/>
              </a:rPr>
              <a:t>.</a:t>
            </a:r>
            <a:endParaRPr sz="2800" dirty="0">
              <a:ea typeface="+mn-lt"/>
              <a:cs typeface="+mn-lt"/>
            </a:endParaRPr>
          </a:p>
          <a:p>
            <a:pPr marL="457200" indent="-457200">
              <a:buSzPts val="3600"/>
              <a:buFont typeface="Arial" panose="020B0604020202020204" pitchFamily="34" charset="0"/>
              <a:buChar char="•"/>
            </a:pPr>
            <a:r>
              <a:rPr lang="en-US" sz="2800" dirty="0">
                <a:ea typeface="+mn-lt"/>
                <a:cs typeface="+mn-lt"/>
              </a:rPr>
              <a:t>Reviews must be complete and shared with</a:t>
            </a:r>
            <a:r>
              <a:rPr lang="en-US" sz="2800" i="0" u="none" dirty="0">
                <a:ea typeface="+mn-lt"/>
                <a:cs typeface="+mn-lt"/>
              </a:rPr>
              <a:t> the employee </a:t>
            </a:r>
            <a:r>
              <a:rPr lang="en-US" sz="2800" dirty="0">
                <a:ea typeface="+mn-lt"/>
                <a:cs typeface="+mn-lt"/>
              </a:rPr>
              <a:t>before the deadline.</a:t>
            </a:r>
            <a:endParaRPr lang="en-US" sz="2800" dirty="0"/>
          </a:p>
          <a:p>
            <a:pPr marL="457200" indent="-457200">
              <a:buSzPts val="3600"/>
              <a:buFont typeface="Arial" panose="020B0604020202020204" pitchFamily="34" charset="0"/>
              <a:buChar char="•"/>
            </a:pPr>
            <a:r>
              <a:rPr lang="en-US" sz="2800" dirty="0">
                <a:ea typeface="+mn-lt"/>
                <a:cs typeface="+mn-lt"/>
              </a:rPr>
              <a:t>Make messages clear </a:t>
            </a:r>
            <a:r>
              <a:rPr lang="en-US" sz="2800" i="0" u="none" dirty="0">
                <a:ea typeface="+mn-lt"/>
                <a:cs typeface="+mn-lt"/>
              </a:rPr>
              <a:t>and </a:t>
            </a:r>
            <a:r>
              <a:rPr lang="en-US" sz="2800" dirty="0">
                <a:ea typeface="+mn-lt"/>
                <a:cs typeface="+mn-lt"/>
              </a:rPr>
              <a:t>direct.</a:t>
            </a:r>
            <a:endParaRPr lang="en-US" sz="2800" dirty="0"/>
          </a:p>
          <a:p>
            <a:pPr marL="457200" indent="-457200">
              <a:buSzPts val="3600"/>
              <a:buFont typeface="Arial" panose="020B0604020202020204" pitchFamily="34" charset="0"/>
              <a:buChar char="•"/>
            </a:pPr>
            <a:r>
              <a:rPr lang="en-US" sz="2800" dirty="0">
                <a:ea typeface="+mn-lt"/>
                <a:cs typeface="+mn-lt"/>
              </a:rPr>
              <a:t>Focus on observable behaviours</a:t>
            </a:r>
            <a:br>
              <a:rPr lang="en-US" dirty="0"/>
            </a:br>
            <a:endParaRPr lang="en-US" dirty="0"/>
          </a:p>
          <a:p>
            <a:pPr marL="457200" marR="0" lvl="0" indent="-317500" algn="l">
              <a:lnSpc>
                <a:spcPct val="100000"/>
              </a:lnSpc>
              <a:spcBef>
                <a:spcPts val="0"/>
              </a:spcBef>
              <a:spcAft>
                <a:spcPts val="0"/>
              </a:spcAft>
              <a:buClr>
                <a:srgbClr val="000000"/>
              </a:buClr>
              <a:buSzPts val="3600"/>
              <a:buAutoNum type="arabicPeriod"/>
            </a:pPr>
            <a:endParaRPr lang="en-US" dirty="0"/>
          </a:p>
        </p:txBody>
      </p:sp>
      <p:sp>
        <p:nvSpPr>
          <p:cNvPr id="130" name="Google Shape;130;p21"/>
          <p:cNvSpPr txBox="1"/>
          <p:nvPr/>
        </p:nvSpPr>
        <p:spPr>
          <a:xfrm>
            <a:off x="3107550" y="7099725"/>
            <a:ext cx="6487200" cy="81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u="sng">
                <a:solidFill>
                  <a:schemeClr val="hlink"/>
                </a:solidFill>
                <a:hlinkClick r:id="rId3"/>
              </a:rPr>
              <a:t>Video on Employee Feedback</a:t>
            </a:r>
            <a:endParaRPr sz="3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85DA3-DF25-4119-A551-049FFA9783F7}"/>
              </a:ext>
            </a:extLst>
          </p:cNvPr>
          <p:cNvSpPr>
            <a:spLocks noGrp="1"/>
          </p:cNvSpPr>
          <p:nvPr>
            <p:ph type="title"/>
          </p:nvPr>
        </p:nvSpPr>
        <p:spPr>
          <a:xfrm>
            <a:off x="1378937" y="721860"/>
            <a:ext cx="12118187" cy="1086009"/>
          </a:xfrm>
        </p:spPr>
        <p:txBody>
          <a:bodyPr/>
          <a:lstStyle/>
          <a:p>
            <a:r>
              <a:rPr lang="en-US" sz="4650" dirty="0"/>
              <a:t>Improvement Plans</a:t>
            </a:r>
            <a:endParaRPr lang="en-US" dirty="0"/>
          </a:p>
        </p:txBody>
      </p:sp>
      <p:sp>
        <p:nvSpPr>
          <p:cNvPr id="3" name="Text Placeholder 2">
            <a:extLst>
              <a:ext uri="{FF2B5EF4-FFF2-40B4-BE49-F238E27FC236}">
                <a16:creationId xmlns:a16="http://schemas.microsoft.com/office/drawing/2014/main" id="{8FF0F4FB-2DD4-4883-9FB7-90188AC9C239}"/>
              </a:ext>
            </a:extLst>
          </p:cNvPr>
          <p:cNvSpPr>
            <a:spLocks noGrp="1"/>
          </p:cNvSpPr>
          <p:nvPr>
            <p:ph type="body" idx="1"/>
          </p:nvPr>
        </p:nvSpPr>
        <p:spPr>
          <a:xfrm>
            <a:off x="829763" y="1900677"/>
            <a:ext cx="13079233" cy="6826119"/>
          </a:xfrm>
        </p:spPr>
        <p:txBody>
          <a:bodyPr/>
          <a:lstStyle/>
          <a:p>
            <a:pPr marL="649605" indent="-487045"/>
            <a:r>
              <a:rPr lang="en-US" sz="2100" dirty="0">
                <a:ea typeface="+mn-lt"/>
                <a:cs typeface="+mn-lt"/>
              </a:rPr>
              <a:t>Improvement plans are designed help the employee succeed.  </a:t>
            </a:r>
            <a:endParaRPr lang="en-US" dirty="0">
              <a:ea typeface="+mn-lt"/>
              <a:cs typeface="+mn-lt"/>
            </a:endParaRPr>
          </a:p>
          <a:p>
            <a:pPr marL="649605" indent="-487045">
              <a:lnSpc>
                <a:spcPct val="114999"/>
              </a:lnSpc>
            </a:pPr>
            <a:r>
              <a:rPr lang="en-US" sz="2100" dirty="0">
                <a:ea typeface="+mn-lt"/>
                <a:cs typeface="+mn-lt"/>
              </a:rPr>
              <a:t>Coaching and development should occur throughout the employee’s tenure. </a:t>
            </a:r>
            <a:endParaRPr lang="en-US" sz="2100">
              <a:ea typeface="+mn-lt"/>
              <a:cs typeface="+mn-lt"/>
            </a:endParaRPr>
          </a:p>
          <a:p>
            <a:pPr marL="649605" indent="-487045">
              <a:lnSpc>
                <a:spcPct val="114999"/>
              </a:lnSpc>
            </a:pPr>
            <a:r>
              <a:rPr lang="en-US" sz="2100" dirty="0">
                <a:ea typeface="+mn-lt"/>
                <a:cs typeface="+mn-lt"/>
              </a:rPr>
              <a:t>The employee should know before the performance evaluation whether expectations are or are not being met.  </a:t>
            </a:r>
          </a:p>
          <a:p>
            <a:pPr marL="649605" indent="-487045">
              <a:lnSpc>
                <a:spcPct val="114999"/>
              </a:lnSpc>
            </a:pPr>
            <a:r>
              <a:rPr lang="en-US" sz="2100" dirty="0">
                <a:ea typeface="+mn-lt"/>
                <a:cs typeface="+mn-lt"/>
              </a:rPr>
              <a:t>There are six main components to an employee improvement plan:</a:t>
            </a:r>
            <a:endParaRPr lang="en-US" sz="2100"/>
          </a:p>
          <a:p>
            <a:pPr marL="1299845" lvl="1" indent="-451485">
              <a:lnSpc>
                <a:spcPct val="114999"/>
              </a:lnSpc>
            </a:pPr>
            <a:r>
              <a:rPr lang="en-US" sz="2100" dirty="0">
                <a:ea typeface="+mn-lt"/>
                <a:cs typeface="+mn-lt"/>
              </a:rPr>
              <a:t>Define the problem.</a:t>
            </a:r>
            <a:endParaRPr lang="en-US" i="0" dirty="0"/>
          </a:p>
          <a:p>
            <a:pPr marL="1299845" lvl="1" indent="-451485">
              <a:lnSpc>
                <a:spcPct val="114999"/>
              </a:lnSpc>
            </a:pPr>
            <a:r>
              <a:rPr lang="en-US" sz="2100" dirty="0">
                <a:ea typeface="+mn-lt"/>
                <a:cs typeface="+mn-lt"/>
              </a:rPr>
              <a:t>Discuss the </a:t>
            </a:r>
            <a:r>
              <a:rPr lang="en-US" sz="2100" dirty="0" err="1">
                <a:ea typeface="+mn-lt"/>
                <a:cs typeface="+mn-lt"/>
              </a:rPr>
              <a:t>behaviours</a:t>
            </a:r>
            <a:r>
              <a:rPr lang="en-US" sz="2100" dirty="0">
                <a:ea typeface="+mn-lt"/>
                <a:cs typeface="+mn-lt"/>
              </a:rPr>
              <a:t> that should be modified, based on the problem.</a:t>
            </a:r>
            <a:endParaRPr lang="en-US" i="0" dirty="0"/>
          </a:p>
          <a:p>
            <a:pPr marL="1299845" lvl="1" indent="-451485">
              <a:lnSpc>
                <a:spcPct val="114999"/>
              </a:lnSpc>
            </a:pPr>
            <a:r>
              <a:rPr lang="en-US" sz="2100" dirty="0">
                <a:ea typeface="+mn-lt"/>
                <a:cs typeface="+mn-lt"/>
              </a:rPr>
              <a:t>List specific strategies to modify the </a:t>
            </a:r>
            <a:r>
              <a:rPr lang="en-US" sz="2100" dirty="0" err="1">
                <a:ea typeface="+mn-lt"/>
                <a:cs typeface="+mn-lt"/>
              </a:rPr>
              <a:t>behaviour</a:t>
            </a:r>
            <a:r>
              <a:rPr lang="en-US" sz="2100" dirty="0">
                <a:ea typeface="+mn-lt"/>
                <a:cs typeface="+mn-lt"/>
              </a:rPr>
              <a:t>.</a:t>
            </a:r>
            <a:endParaRPr lang="en-US" i="0" dirty="0"/>
          </a:p>
          <a:p>
            <a:pPr marL="1299845" lvl="1" indent="-451485">
              <a:lnSpc>
                <a:spcPct val="114999"/>
              </a:lnSpc>
            </a:pPr>
            <a:r>
              <a:rPr lang="en-US" sz="2100" dirty="0">
                <a:ea typeface="+mn-lt"/>
                <a:cs typeface="+mn-lt"/>
              </a:rPr>
              <a:t>Develop long- and short-term goals.</a:t>
            </a:r>
            <a:endParaRPr lang="en-US" i="0" dirty="0"/>
          </a:p>
          <a:p>
            <a:pPr marL="1299845" lvl="1" indent="-451485">
              <a:lnSpc>
                <a:spcPct val="114999"/>
              </a:lnSpc>
            </a:pPr>
            <a:r>
              <a:rPr lang="en-US" sz="2100" dirty="0">
                <a:ea typeface="+mn-lt"/>
                <a:cs typeface="+mn-lt"/>
              </a:rPr>
              <a:t>Define a reasonable time line for improvements.</a:t>
            </a:r>
            <a:endParaRPr lang="en-US" i="0" dirty="0"/>
          </a:p>
          <a:p>
            <a:pPr marL="1299845" lvl="1" indent="-451485">
              <a:lnSpc>
                <a:spcPct val="114999"/>
              </a:lnSpc>
            </a:pPr>
            <a:r>
              <a:rPr lang="en-US" sz="2100" dirty="0">
                <a:ea typeface="+mn-lt"/>
                <a:cs typeface="+mn-lt"/>
              </a:rPr>
              <a:t>Schedule “check-in” dates to discuss the improvement plan.</a:t>
            </a:r>
            <a:endParaRPr lang="en-US" i="0" dirty="0"/>
          </a:p>
        </p:txBody>
      </p:sp>
    </p:spTree>
    <p:extLst>
      <p:ext uri="{BB962C8B-B14F-4D97-AF65-F5344CB8AC3E}">
        <p14:creationId xmlns:p14="http://schemas.microsoft.com/office/powerpoint/2010/main" val="763804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91E74-5A33-4AE8-A056-819E5A066715}"/>
              </a:ext>
            </a:extLst>
          </p:cNvPr>
          <p:cNvSpPr>
            <a:spLocks noGrp="1"/>
          </p:cNvSpPr>
          <p:nvPr>
            <p:ph type="title"/>
          </p:nvPr>
        </p:nvSpPr>
        <p:spPr>
          <a:xfrm>
            <a:off x="1256898" y="538802"/>
            <a:ext cx="12118187" cy="1086009"/>
          </a:xfrm>
        </p:spPr>
        <p:txBody>
          <a:bodyPr/>
          <a:lstStyle/>
          <a:p>
            <a:r>
              <a:rPr lang="en-US" sz="4650" dirty="0"/>
              <a:t>Performance Appraisal Process</a:t>
            </a:r>
            <a:endParaRPr lang="en-US" dirty="0"/>
          </a:p>
        </p:txBody>
      </p:sp>
      <p:sp>
        <p:nvSpPr>
          <p:cNvPr id="3" name="Text Placeholder 2">
            <a:extLst>
              <a:ext uri="{FF2B5EF4-FFF2-40B4-BE49-F238E27FC236}">
                <a16:creationId xmlns:a16="http://schemas.microsoft.com/office/drawing/2014/main" id="{31949DA9-E7DB-4CE2-AFD4-C40B42755F36}"/>
              </a:ext>
            </a:extLst>
          </p:cNvPr>
          <p:cNvSpPr>
            <a:spLocks noGrp="1"/>
          </p:cNvSpPr>
          <p:nvPr>
            <p:ph type="body" idx="1"/>
          </p:nvPr>
        </p:nvSpPr>
        <p:spPr>
          <a:xfrm>
            <a:off x="931355" y="1614193"/>
            <a:ext cx="12138634" cy="6805671"/>
          </a:xfrm>
        </p:spPr>
        <p:txBody>
          <a:bodyPr/>
          <a:lstStyle/>
          <a:p>
            <a:pPr marL="162560" indent="0">
              <a:buNone/>
            </a:pPr>
            <a:r>
              <a:rPr lang="en-US" sz="2100" dirty="0">
                <a:ea typeface="+mn-lt"/>
                <a:cs typeface="+mn-lt"/>
              </a:rPr>
              <a:t> HR professionals develop and manage the process while managers and supervisors deliver the performance appraisals.</a:t>
            </a:r>
            <a:endParaRPr lang="en-US" dirty="0">
              <a:ea typeface="+mn-lt"/>
              <a:cs typeface="+mn-lt"/>
            </a:endParaRPr>
          </a:p>
          <a:p>
            <a:pPr marL="162560" indent="0">
              <a:lnSpc>
                <a:spcPct val="114999"/>
              </a:lnSpc>
              <a:buNone/>
            </a:pPr>
            <a:endParaRPr lang="en-US" sz="2100" dirty="0">
              <a:ea typeface="+mn-lt"/>
              <a:cs typeface="+mn-lt"/>
            </a:endParaRPr>
          </a:p>
          <a:p>
            <a:pPr marL="649605" indent="-487045">
              <a:lnSpc>
                <a:spcPct val="114999"/>
              </a:lnSpc>
            </a:pPr>
            <a:r>
              <a:rPr lang="en-US" sz="2100" dirty="0">
                <a:ea typeface="+mn-lt"/>
                <a:cs typeface="+mn-lt"/>
              </a:rPr>
              <a:t>Provide each manager with a job description for each employee. The job description should highlight the expectations of each job title and provide a sound basis for review.</a:t>
            </a:r>
            <a:endParaRPr lang="en-US" dirty="0"/>
          </a:p>
          <a:p>
            <a:pPr marL="649605" indent="-487045">
              <a:lnSpc>
                <a:spcPct val="114999"/>
              </a:lnSpc>
            </a:pPr>
            <a:r>
              <a:rPr lang="en-US" sz="2100" dirty="0">
                <a:ea typeface="+mn-lt"/>
                <a:cs typeface="+mn-lt"/>
              </a:rPr>
              <a:t>Provide each manager with necessary documents, such as the criteria and rating sheets for each job description.</a:t>
            </a:r>
            <a:endParaRPr lang="en-US" dirty="0"/>
          </a:p>
          <a:p>
            <a:pPr marL="649605" indent="-487045">
              <a:lnSpc>
                <a:spcPct val="114999"/>
              </a:lnSpc>
            </a:pPr>
            <a:r>
              <a:rPr lang="en-US" sz="2100" dirty="0">
                <a:ea typeface="+mn-lt"/>
                <a:cs typeface="+mn-lt"/>
              </a:rPr>
              <a:t>Give the manager instructions and ground rules for filling out the documents.</a:t>
            </a:r>
            <a:endParaRPr lang="en-US" dirty="0"/>
          </a:p>
          <a:p>
            <a:pPr marL="649605" indent="-487045">
              <a:lnSpc>
                <a:spcPct val="114999"/>
              </a:lnSpc>
            </a:pPr>
            <a:r>
              <a:rPr lang="en-US" sz="2100" dirty="0">
                <a:ea typeface="+mn-lt"/>
                <a:cs typeface="+mn-lt"/>
              </a:rPr>
              <a:t>Work with the manager on pay increases for each employee, if your organization has decided to tie performance evaluations with pay increases. Provide the employee’s manager with their pay increase budget (total) and target percentage increase for each range of performance ratings.</a:t>
            </a:r>
            <a:endParaRPr lang="en-US" dirty="0"/>
          </a:p>
          <a:p>
            <a:pPr marL="649605" indent="-487045">
              <a:lnSpc>
                <a:spcPct val="114999"/>
              </a:lnSpc>
            </a:pPr>
            <a:r>
              <a:rPr lang="en-US" sz="2100" dirty="0">
                <a:ea typeface="+mn-lt"/>
                <a:cs typeface="+mn-lt"/>
              </a:rPr>
              <a:t>If necessary, provide coaching assistance on the development of objectives and improvement plans.</a:t>
            </a:r>
            <a:endParaRPr lang="en-US" dirty="0"/>
          </a:p>
          <a:p>
            <a:pPr marL="649605" indent="-487045">
              <a:lnSpc>
                <a:spcPct val="114999"/>
              </a:lnSpc>
            </a:pPr>
            <a:r>
              <a:rPr lang="en-US" sz="2100" dirty="0">
                <a:ea typeface="+mn-lt"/>
                <a:cs typeface="+mn-lt"/>
              </a:rPr>
              <a:t>Give time lines to the manager for each performance review.</a:t>
            </a:r>
            <a:endParaRPr lang="en-US" sz="2100" dirty="0"/>
          </a:p>
          <a:p>
            <a:pPr marL="649605" indent="-487045">
              <a:lnSpc>
                <a:spcPct val="114999"/>
              </a:lnSpc>
            </a:pPr>
            <a:endParaRPr lang="en-US"/>
          </a:p>
        </p:txBody>
      </p:sp>
    </p:spTree>
    <p:extLst>
      <p:ext uri="{BB962C8B-B14F-4D97-AF65-F5344CB8AC3E}">
        <p14:creationId xmlns:p14="http://schemas.microsoft.com/office/powerpoint/2010/main" val="2131871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863B9-85BD-467A-9401-6528EE5FC33A}"/>
              </a:ext>
            </a:extLst>
          </p:cNvPr>
          <p:cNvSpPr>
            <a:spLocks noGrp="1"/>
          </p:cNvSpPr>
          <p:nvPr>
            <p:ph type="title"/>
          </p:nvPr>
        </p:nvSpPr>
        <p:spPr>
          <a:xfrm>
            <a:off x="1256898" y="742200"/>
            <a:ext cx="12118187" cy="1086009"/>
          </a:xfrm>
        </p:spPr>
        <p:txBody>
          <a:bodyPr/>
          <a:lstStyle/>
          <a:p>
            <a:r>
              <a:rPr lang="en-US" sz="4650" dirty="0"/>
              <a:t>Performance Appraisal Interview</a:t>
            </a:r>
            <a:endParaRPr lang="en-US" dirty="0"/>
          </a:p>
        </p:txBody>
      </p:sp>
      <p:sp>
        <p:nvSpPr>
          <p:cNvPr id="3" name="Text Placeholder 2">
            <a:extLst>
              <a:ext uri="{FF2B5EF4-FFF2-40B4-BE49-F238E27FC236}">
                <a16:creationId xmlns:a16="http://schemas.microsoft.com/office/drawing/2014/main" id="{A09886D5-5A91-43A2-9574-967320485D2F}"/>
              </a:ext>
            </a:extLst>
          </p:cNvPr>
          <p:cNvSpPr>
            <a:spLocks noGrp="1"/>
          </p:cNvSpPr>
          <p:nvPr>
            <p:ph type="body" idx="1"/>
          </p:nvPr>
        </p:nvSpPr>
        <p:spPr>
          <a:xfrm>
            <a:off x="1138532" y="2185434"/>
            <a:ext cx="11422962" cy="6478507"/>
          </a:xfrm>
        </p:spPr>
        <p:txBody>
          <a:bodyPr/>
          <a:lstStyle/>
          <a:p>
            <a:pPr marL="162560" indent="0">
              <a:buNone/>
            </a:pPr>
            <a:r>
              <a:rPr lang="en-US" sz="2400" dirty="0">
                <a:ea typeface="+mn-lt"/>
                <a:cs typeface="+mn-lt"/>
              </a:rPr>
              <a:t>Three types of appraisal interview styles. </a:t>
            </a:r>
            <a:endParaRPr lang="en-US"/>
          </a:p>
          <a:p>
            <a:pPr marL="649605" indent="-487045">
              <a:lnSpc>
                <a:spcPct val="114999"/>
              </a:lnSpc>
            </a:pPr>
            <a:endParaRPr lang="en-US" sz="2400" dirty="0">
              <a:ea typeface="+mn-lt"/>
              <a:cs typeface="+mn-lt"/>
            </a:endParaRPr>
          </a:p>
          <a:p>
            <a:pPr marL="649605" indent="-487045">
              <a:lnSpc>
                <a:spcPct val="114999"/>
              </a:lnSpc>
            </a:pPr>
            <a:r>
              <a:rPr lang="en-US" sz="2400" dirty="0">
                <a:ea typeface="+mn-lt"/>
                <a:cs typeface="+mn-lt"/>
              </a:rPr>
              <a:t>Tell and sell interview: manager does most of the talking and passes his or her view to the employee. </a:t>
            </a:r>
          </a:p>
          <a:p>
            <a:pPr marL="649605" indent="-487045">
              <a:lnSpc>
                <a:spcPct val="114999"/>
              </a:lnSpc>
            </a:pPr>
            <a:r>
              <a:rPr lang="en-US" sz="2400" dirty="0">
                <a:ea typeface="+mn-lt"/>
                <a:cs typeface="+mn-lt"/>
              </a:rPr>
              <a:t>Tell and listen interview: the manager communicates feedback and then addresses the employee’s thoughts about the interview. </a:t>
            </a:r>
          </a:p>
          <a:p>
            <a:pPr marL="649605" indent="-487045">
              <a:lnSpc>
                <a:spcPct val="114999"/>
              </a:lnSpc>
            </a:pPr>
            <a:r>
              <a:rPr lang="en-US" sz="2400" dirty="0">
                <a:ea typeface="+mn-lt"/>
                <a:cs typeface="+mn-lt"/>
              </a:rPr>
              <a:t>Problem-solving interview: the employee and the manager discuss the things that are going well and those that are not going well, which can make for a more productive discussion. </a:t>
            </a:r>
          </a:p>
          <a:p>
            <a:pPr marL="649605" indent="-487045">
              <a:lnSpc>
                <a:spcPct val="114999"/>
              </a:lnSpc>
            </a:pPr>
            <a:endParaRPr lang="en-US" sz="2400" dirty="0">
              <a:ea typeface="+mn-lt"/>
              <a:cs typeface="+mn-lt"/>
            </a:endParaRPr>
          </a:p>
          <a:p>
            <a:pPr marL="649605" indent="-487045">
              <a:lnSpc>
                <a:spcPct val="114999"/>
              </a:lnSpc>
            </a:pPr>
            <a:endParaRPr lang="en-US" sz="2400" dirty="0"/>
          </a:p>
        </p:txBody>
      </p:sp>
    </p:spTree>
    <p:extLst>
      <p:ext uri="{BB962C8B-B14F-4D97-AF65-F5344CB8AC3E}">
        <p14:creationId xmlns:p14="http://schemas.microsoft.com/office/powerpoint/2010/main" val="4024387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689E0-C496-44AC-8096-1409E908E26B}"/>
              </a:ext>
            </a:extLst>
          </p:cNvPr>
          <p:cNvSpPr>
            <a:spLocks noGrp="1"/>
          </p:cNvSpPr>
          <p:nvPr>
            <p:ph type="title"/>
          </p:nvPr>
        </p:nvSpPr>
        <p:spPr>
          <a:xfrm>
            <a:off x="1322562" y="843899"/>
            <a:ext cx="11238932" cy="1086009"/>
          </a:xfrm>
        </p:spPr>
        <p:txBody>
          <a:bodyPr/>
          <a:lstStyle/>
          <a:p>
            <a:r>
              <a:rPr lang="en-US" sz="4650" dirty="0"/>
              <a:t>Performance Appraisal Interview</a:t>
            </a:r>
            <a:endParaRPr lang="en-US" dirty="0"/>
          </a:p>
        </p:txBody>
      </p:sp>
      <p:sp>
        <p:nvSpPr>
          <p:cNvPr id="3" name="Text Placeholder 2">
            <a:extLst>
              <a:ext uri="{FF2B5EF4-FFF2-40B4-BE49-F238E27FC236}">
                <a16:creationId xmlns:a16="http://schemas.microsoft.com/office/drawing/2014/main" id="{54EB6C70-B53E-4C09-B302-7078404862CA}"/>
              </a:ext>
            </a:extLst>
          </p:cNvPr>
          <p:cNvSpPr>
            <a:spLocks noGrp="1"/>
          </p:cNvSpPr>
          <p:nvPr>
            <p:ph type="body" idx="1"/>
          </p:nvPr>
        </p:nvSpPr>
        <p:spPr>
          <a:xfrm>
            <a:off x="1056740" y="1715135"/>
            <a:ext cx="11504754" cy="6948806"/>
          </a:xfrm>
        </p:spPr>
        <p:txBody>
          <a:bodyPr/>
          <a:lstStyle/>
          <a:p>
            <a:pPr marL="162560" indent="0">
              <a:buNone/>
            </a:pPr>
            <a:r>
              <a:rPr lang="en-US" sz="2800" dirty="0">
                <a:ea typeface="+mn-lt"/>
                <a:cs typeface="+mn-lt"/>
              </a:rPr>
              <a:t>To  provide the best feedback to the employee, consider the following:</a:t>
            </a:r>
            <a:endParaRPr lang="en-US" sz="2800" dirty="0"/>
          </a:p>
          <a:p>
            <a:pPr marL="162560" indent="0">
              <a:lnSpc>
                <a:spcPct val="114999"/>
              </a:lnSpc>
              <a:buNone/>
            </a:pPr>
            <a:endParaRPr lang="en-US" sz="2100" dirty="0">
              <a:ea typeface="+mn-lt"/>
              <a:cs typeface="+mn-lt"/>
            </a:endParaRPr>
          </a:p>
          <a:p>
            <a:pPr marL="649605" indent="-487045">
              <a:lnSpc>
                <a:spcPct val="114999"/>
              </a:lnSpc>
            </a:pPr>
            <a:r>
              <a:rPr lang="en-US" sz="2800" dirty="0">
                <a:ea typeface="+mn-lt"/>
                <a:cs typeface="+mn-lt"/>
              </a:rPr>
              <a:t>Be direct and specific. </a:t>
            </a:r>
          </a:p>
          <a:p>
            <a:pPr marL="649605" indent="-487045">
              <a:lnSpc>
                <a:spcPct val="114999"/>
              </a:lnSpc>
            </a:pPr>
            <a:r>
              <a:rPr lang="en-US" sz="2800" dirty="0">
                <a:ea typeface="+mn-lt"/>
                <a:cs typeface="+mn-lt"/>
              </a:rPr>
              <a:t>Do not be personal; always compare the performance to the standard. For example, instead of saying, “You are too slow on the production line,” say, the “expectations are ten units per hour, and currently, you are at eight units.”</a:t>
            </a:r>
            <a:endParaRPr lang="en-US" sz="2800"/>
          </a:p>
          <a:p>
            <a:pPr marL="649605" indent="-487045">
              <a:lnSpc>
                <a:spcPct val="114999"/>
              </a:lnSpc>
            </a:pPr>
            <a:r>
              <a:rPr lang="en-US" sz="2800" dirty="0">
                <a:ea typeface="+mn-lt"/>
                <a:cs typeface="+mn-lt"/>
              </a:rPr>
              <a:t>Encourage the employee to talk. Understand what the employee feels he does well and what he thinks he needs to improve.</a:t>
            </a:r>
            <a:endParaRPr lang="en-US" sz="2800"/>
          </a:p>
          <a:p>
            <a:pPr marL="649605" indent="-487045">
              <a:lnSpc>
                <a:spcPct val="114999"/>
              </a:lnSpc>
            </a:pPr>
            <a:r>
              <a:rPr lang="en-US" sz="2800" dirty="0">
                <a:ea typeface="+mn-lt"/>
                <a:cs typeface="+mn-lt"/>
              </a:rPr>
              <a:t>Thank the employee </a:t>
            </a:r>
            <a:r>
              <a:rPr lang="en-US" sz="2800" dirty="0" err="1">
                <a:ea typeface="+mn-lt"/>
                <a:cs typeface="+mn-lt"/>
              </a:rPr>
              <a:t>fo</a:t>
            </a:r>
            <a:r>
              <a:rPr lang="en-US" sz="2800" dirty="0">
                <a:ea typeface="+mn-lt"/>
                <a:cs typeface="+mn-lt"/>
              </a:rPr>
              <a:t> what they do well and avoid criticism.</a:t>
            </a:r>
            <a:endParaRPr lang="en-US" sz="2800" dirty="0"/>
          </a:p>
        </p:txBody>
      </p:sp>
    </p:spTree>
    <p:extLst>
      <p:ext uri="{BB962C8B-B14F-4D97-AF65-F5344CB8AC3E}">
        <p14:creationId xmlns:p14="http://schemas.microsoft.com/office/powerpoint/2010/main" val="2761279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6815909" y="1950721"/>
            <a:ext cx="5468983" cy="1584960"/>
          </a:xfrm>
          <a:prstGeom prst="rect">
            <a:avLst/>
          </a:prstGeom>
        </p:spPr>
        <p:txBody>
          <a:bodyPr spcFirstLastPara="1" vert="horz" lIns="130048" tIns="65024" rIns="130048" bIns="65024" rtlCol="0" anchor="t" anchorCtr="0">
            <a:normAutofit/>
          </a:bodyPr>
          <a:lstStyle/>
          <a:p>
            <a:pPr defTabSz="1300460"/>
            <a:r>
              <a:rPr lang="en-US" sz="5262" dirty="0">
                <a:solidFill>
                  <a:schemeClr val="tx1"/>
                </a:solidFill>
              </a:rPr>
              <a:t>Learning Resources</a:t>
            </a:r>
          </a:p>
        </p:txBody>
      </p:sp>
      <p:pic>
        <p:nvPicPr>
          <p:cNvPr id="6" name="Content Placeholder 5">
            <a:extLst>
              <a:ext uri="{FF2B5EF4-FFF2-40B4-BE49-F238E27FC236}">
                <a16:creationId xmlns:a16="http://schemas.microsoft.com/office/drawing/2014/main" id="{326BC143-3EF6-BD4D-8020-D6F8AE8AA46E}"/>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1634397" y="1907313"/>
            <a:ext cx="4324144" cy="5597596"/>
          </a:xfrm>
          <a:prstGeom prst="rect">
            <a:avLst/>
          </a:prstGeom>
        </p:spPr>
      </p:pic>
      <p:sp>
        <p:nvSpPr>
          <p:cNvPr id="4" name="Content Placeholder 3">
            <a:extLst>
              <a:ext uri="{FF2B5EF4-FFF2-40B4-BE49-F238E27FC236}">
                <a16:creationId xmlns:a16="http://schemas.microsoft.com/office/drawing/2014/main" id="{28BB4B50-57AF-6945-9167-B66974B39896}"/>
              </a:ext>
            </a:extLst>
          </p:cNvPr>
          <p:cNvSpPr>
            <a:spLocks noGrp="1"/>
          </p:cNvSpPr>
          <p:nvPr>
            <p:ph sz="half" idx="2"/>
          </p:nvPr>
        </p:nvSpPr>
        <p:spPr>
          <a:xfrm>
            <a:off x="6815909" y="3657600"/>
            <a:ext cx="5468983" cy="3820160"/>
          </a:xfrm>
        </p:spPr>
        <p:txBody>
          <a:bodyPr vert="horz" lIns="130048" tIns="65024" rIns="130048" bIns="65024" rtlCol="0" anchor="t">
            <a:normAutofit/>
          </a:bodyPr>
          <a:lstStyle/>
          <a:p>
            <a:pPr marL="546100" indent="-546100" defTabSz="1300460">
              <a:spcAft>
                <a:spcPts val="284"/>
              </a:spcAft>
              <a:buFont typeface="Franklin Gothic Book" panose="020B0503020102020204" pitchFamily="34" charset="0"/>
              <a:buChar char="•"/>
            </a:pPr>
            <a:r>
              <a:rPr lang="en-US" sz="2100" dirty="0">
                <a:solidFill>
                  <a:schemeClr val="tx1"/>
                </a:solidFill>
              </a:rPr>
              <a:t>This course uses the OER Human Resource Management, Second Ontario  Edition (Chapter 7)</a:t>
            </a:r>
            <a:endParaRPr lang="en-US" dirty="0"/>
          </a:p>
          <a:p>
            <a:pPr marL="546193" indent="-546193" defTabSz="1300460">
              <a:spcAft>
                <a:spcPts val="284"/>
              </a:spcAft>
              <a:buFont typeface="Franklin Gothic Book" panose="020B0503020102020204" pitchFamily="34" charset="0"/>
              <a:buChar char="•"/>
            </a:pPr>
            <a:r>
              <a:rPr lang="en-US" dirty="0">
                <a:solidFill>
                  <a:schemeClr val="tx1"/>
                </a:solidFill>
              </a:rPr>
              <a:t>Material from this resource has been used to deliver the course objectives.</a:t>
            </a:r>
          </a:p>
          <a:p>
            <a:pPr marL="546193" indent="-546193" defTabSz="1300460">
              <a:spcAft>
                <a:spcPts val="284"/>
              </a:spcAft>
              <a:buNone/>
            </a:pPr>
            <a:endParaRPr lang="en-US"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
        <p:cNvGrpSpPr/>
        <p:nvPr/>
      </p:nvGrpSpPr>
      <p:grpSpPr>
        <a:xfrm>
          <a:off x="0" y="0"/>
          <a:ext cx="0" cy="0"/>
          <a:chOff x="0" y="0"/>
          <a:chExt cx="0" cy="0"/>
        </a:xfrm>
      </p:grpSpPr>
      <p:sp>
        <p:nvSpPr>
          <p:cNvPr id="2" name="Title 1">
            <a:extLst>
              <a:ext uri="{FF2B5EF4-FFF2-40B4-BE49-F238E27FC236}">
                <a16:creationId xmlns:a16="http://schemas.microsoft.com/office/drawing/2014/main" id="{DE51DCA9-0B1A-7D4E-B8DF-6367F6F1D732}"/>
              </a:ext>
            </a:extLst>
          </p:cNvPr>
          <p:cNvSpPr>
            <a:spLocks noGrp="1"/>
          </p:cNvSpPr>
          <p:nvPr>
            <p:ph type="title"/>
          </p:nvPr>
        </p:nvSpPr>
        <p:spPr>
          <a:xfrm>
            <a:off x="1463040" y="975361"/>
            <a:ext cx="10241280" cy="1649306"/>
          </a:xfrm>
        </p:spPr>
        <p:txBody>
          <a:bodyPr/>
          <a:lstStyle/>
          <a:p>
            <a:r>
              <a:rPr lang="en-US" sz="4800" dirty="0">
                <a:solidFill>
                  <a:schemeClr val="tx1"/>
                </a:solidFill>
              </a:rPr>
              <a:t>Types of Performance Issues</a:t>
            </a:r>
            <a:endParaRPr lang="en-US" dirty="0">
              <a:solidFill>
                <a:schemeClr val="tx1"/>
              </a:solidFill>
            </a:endParaRPr>
          </a:p>
        </p:txBody>
      </p:sp>
      <p:sp>
        <p:nvSpPr>
          <p:cNvPr id="3" name="Content Placeholder 2">
            <a:extLst>
              <a:ext uri="{FF2B5EF4-FFF2-40B4-BE49-F238E27FC236}">
                <a16:creationId xmlns:a16="http://schemas.microsoft.com/office/drawing/2014/main" id="{F43C3913-B32D-194A-A153-CC8C9138CD62}"/>
              </a:ext>
            </a:extLst>
          </p:cNvPr>
          <p:cNvSpPr>
            <a:spLocks noGrp="1"/>
          </p:cNvSpPr>
          <p:nvPr>
            <p:ph idx="1"/>
          </p:nvPr>
        </p:nvSpPr>
        <p:spPr/>
        <p:txBody>
          <a:bodyPr>
            <a:normAutofit lnSpcReduction="10000"/>
          </a:bodyPr>
          <a:lstStyle/>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Constantly late or leaves early.</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Too much time spent doing personal things at work.</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Inability to handle proprietary information.</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Family issues.</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Drug and alcohol abuse.</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Nonperforming.</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Conflicts with management or other employees.</a:t>
            </a:r>
            <a:endParaRPr lang="en-US" sz="2800" dirty="0">
              <a:solidFill>
                <a:schemeClr val="tx1"/>
              </a:solidFill>
              <a:ea typeface="Helvetica Neue"/>
              <a:cs typeface="Helvetica Neue"/>
            </a:endParaRPr>
          </a:p>
          <a:p>
            <a:pPr marL="0" indent="-571500">
              <a:lnSpc>
                <a:spcPct val="120000"/>
              </a:lnSpc>
              <a:spcBef>
                <a:spcPts val="0"/>
              </a:spcBef>
              <a:spcAft>
                <a:spcPts val="0"/>
              </a:spcAft>
              <a:buClr>
                <a:schemeClr val="dk1"/>
              </a:buClr>
              <a:buSzPts val="1100"/>
            </a:pPr>
            <a:r>
              <a:rPr lang="en-US" sz="2800" dirty="0">
                <a:solidFill>
                  <a:schemeClr val="tx1"/>
                </a:solidFill>
                <a:ea typeface="Helvetica Neue"/>
                <a:cs typeface="Helvetica Neue"/>
                <a:sym typeface="Helvetica Neue"/>
              </a:rPr>
              <a:t>Theft</a:t>
            </a:r>
            <a:endParaRPr lang="en-US" sz="2800" dirty="0">
              <a:solidFill>
                <a:schemeClr val="tx1"/>
              </a:solidFill>
              <a:ea typeface="Helvetica Neue"/>
              <a:cs typeface="Helvetica Neue"/>
            </a:endParaRPr>
          </a:p>
          <a:p>
            <a:pPr marL="0" indent="-571500">
              <a:lnSpc>
                <a:spcPct val="120000"/>
              </a:lnSpc>
              <a:spcBef>
                <a:spcPts val="0"/>
              </a:spcBef>
              <a:spcAft>
                <a:spcPts val="0"/>
              </a:spcAft>
              <a:buSzPts val="1100"/>
            </a:pPr>
            <a:r>
              <a:rPr lang="en-US" sz="2800" dirty="0">
                <a:solidFill>
                  <a:schemeClr val="tx1"/>
                </a:solidFill>
                <a:ea typeface="Gill Sans"/>
                <a:cs typeface="Gill Sans"/>
              </a:rPr>
              <a:t>Ethical Breaches</a:t>
            </a:r>
          </a:p>
          <a:p>
            <a:pPr marL="0" indent="-571500">
              <a:lnSpc>
                <a:spcPct val="120000"/>
              </a:lnSpc>
              <a:spcBef>
                <a:spcPts val="0"/>
              </a:spcBef>
              <a:spcAft>
                <a:spcPts val="0"/>
              </a:spcAft>
              <a:buSzPts val="1100"/>
            </a:pPr>
            <a:r>
              <a:rPr lang="en-US" sz="2800" dirty="0">
                <a:solidFill>
                  <a:schemeClr val="tx1"/>
                </a:solidFill>
                <a:ea typeface="Gill Sans"/>
                <a:cs typeface="Gill Sans"/>
              </a:rPr>
              <a:t>Harassment</a:t>
            </a:r>
            <a:endParaRPr lang="en-US" sz="2000" dirty="0">
              <a:solidFill>
                <a:schemeClr val="tx1"/>
              </a:solidFill>
              <a:ea typeface="Gill Sans"/>
              <a:cs typeface="Gill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979170" y="339198"/>
            <a:ext cx="11046460" cy="1718043"/>
          </a:xfrm>
          <a:prstGeom prst="rect">
            <a:avLst/>
          </a:prstGeom>
          <a:noFill/>
          <a:ln>
            <a:noFill/>
          </a:ln>
        </p:spPr>
        <p:txBody>
          <a:bodyPr spcFirstLastPara="1" wrap="square" lIns="50800" tIns="50800" rIns="50800" bIns="50800" anchor="ctr" anchorCtr="0">
            <a:noAutofit/>
          </a:bodyPr>
          <a:lstStyle/>
          <a:p>
            <a:pPr marL="0" lvl="0" indent="0" algn="ctr" rtl="0">
              <a:lnSpc>
                <a:spcPct val="100000"/>
              </a:lnSpc>
              <a:spcBef>
                <a:spcPts val="0"/>
              </a:spcBef>
              <a:spcAft>
                <a:spcPts val="0"/>
              </a:spcAft>
              <a:buClr>
                <a:schemeClr val="dk1"/>
              </a:buClr>
              <a:buSzPts val="6400"/>
              <a:buFont typeface="Gill Sans"/>
              <a:buNone/>
            </a:pPr>
            <a:r>
              <a:rPr lang="en-US" sz="6400" b="0" i="0" u="none" dirty="0">
                <a:solidFill>
                  <a:schemeClr val="dk1"/>
                </a:solidFill>
                <a:ea typeface="Gill Sans"/>
                <a:cs typeface="Gill Sans"/>
                <a:sym typeface="Gill Sans"/>
              </a:rPr>
              <a:t>What </a:t>
            </a:r>
            <a:r>
              <a:rPr lang="en-US" sz="6400" dirty="0">
                <a:solidFill>
                  <a:schemeClr val="dk1"/>
                </a:solidFill>
                <a:ea typeface="Gill Sans"/>
                <a:cs typeface="Gill Sans"/>
                <a:sym typeface="Gill Sans"/>
              </a:rPr>
              <a:t>Influences</a:t>
            </a:r>
            <a:r>
              <a:rPr lang="en-US" sz="6400" b="0" i="0" u="none" dirty="0">
                <a:solidFill>
                  <a:schemeClr val="dk1"/>
                </a:solidFill>
                <a:ea typeface="Gill Sans"/>
                <a:cs typeface="Gill Sans"/>
                <a:sym typeface="Gill Sans"/>
              </a:rPr>
              <a:t> Performance?</a:t>
            </a:r>
            <a:endParaRPr dirty="0">
              <a:solidFill>
                <a:schemeClr val="dk1"/>
              </a:solidFill>
            </a:endParaRPr>
          </a:p>
        </p:txBody>
      </p:sp>
      <p:sp>
        <p:nvSpPr>
          <p:cNvPr id="46" name="Google Shape;46;p8"/>
          <p:cNvSpPr txBox="1">
            <a:spLocks noGrp="1"/>
          </p:cNvSpPr>
          <p:nvPr>
            <p:ph sz="half" idx="1"/>
          </p:nvPr>
        </p:nvSpPr>
        <p:spPr>
          <a:xfrm>
            <a:off x="1463040" y="3251201"/>
            <a:ext cx="4744306" cy="5093549"/>
          </a:xfrm>
          <a:prstGeom prst="rect">
            <a:avLst/>
          </a:prstGeom>
          <a:noFill/>
          <a:ln>
            <a:noFill/>
          </a:ln>
        </p:spPr>
        <p:txBody>
          <a:bodyPr spcFirstLastPara="1" wrap="square" lIns="91425" tIns="45700" rIns="50800" bIns="45700" anchor="t" anchorCtr="0">
            <a:noAutofit/>
          </a:bodyPr>
          <a:lstStyle/>
          <a:p>
            <a:pPr marL="14288" indent="0" algn="ctr">
              <a:lnSpc>
                <a:spcPct val="100000"/>
              </a:lnSpc>
              <a:spcBef>
                <a:spcPts val="0"/>
              </a:spcBef>
              <a:spcAft>
                <a:spcPts val="0"/>
              </a:spcAft>
              <a:buClr>
                <a:schemeClr val="dk1"/>
              </a:buClr>
              <a:buSzPts val="3078"/>
              <a:buNone/>
            </a:pPr>
            <a:r>
              <a:rPr lang="en-US" sz="2800" dirty="0">
                <a:solidFill>
                  <a:schemeClr val="tx1"/>
                </a:solidFill>
              </a:rPr>
              <a:t>Internal</a:t>
            </a:r>
          </a:p>
          <a:p>
            <a:pPr marL="14288" indent="0" algn="ctr">
              <a:lnSpc>
                <a:spcPct val="100000"/>
              </a:lnSpc>
              <a:spcBef>
                <a:spcPts val="0"/>
              </a:spcBef>
              <a:spcAft>
                <a:spcPts val="0"/>
              </a:spcAft>
              <a:buClr>
                <a:schemeClr val="dk1"/>
              </a:buClr>
              <a:buSzPts val="3078"/>
              <a:buNone/>
            </a:pPr>
            <a:endParaRPr lang="en-US" sz="2800" dirty="0">
              <a:solidFill>
                <a:schemeClr val="tx1"/>
              </a:solidFill>
            </a:endParaRPr>
          </a:p>
          <a:p>
            <a:pPr marL="457200" lvl="0" indent="-457200">
              <a:lnSpc>
                <a:spcPct val="100000"/>
              </a:lnSpc>
              <a:spcBef>
                <a:spcPts val="0"/>
              </a:spcBef>
              <a:spcAft>
                <a:spcPts val="600"/>
              </a:spcAft>
              <a:buClr>
                <a:schemeClr val="dk1"/>
              </a:buClr>
              <a:buSzPct val="100000"/>
              <a:buFont typeface="+mj-lt"/>
              <a:buAutoNum type="arabicPeriod"/>
            </a:pPr>
            <a:r>
              <a:rPr lang="en-US" sz="2000" dirty="0">
                <a:solidFill>
                  <a:schemeClr val="dk1"/>
                </a:solidFill>
                <a:ea typeface="Helvetica Neue"/>
                <a:cs typeface="Helvetica Neue"/>
                <a:sym typeface="Helvetica Neue"/>
              </a:rPr>
              <a:t>Career goals are not being met with the job.</a:t>
            </a:r>
          </a:p>
          <a:p>
            <a:pPr marL="457200" lvl="0" indent="-457200">
              <a:lnSpc>
                <a:spcPct val="100000"/>
              </a:lnSpc>
              <a:spcBef>
                <a:spcPts val="0"/>
              </a:spcBef>
              <a:spcAft>
                <a:spcPts val="600"/>
              </a:spcAft>
              <a:buClr>
                <a:schemeClr val="dk1"/>
              </a:buClr>
              <a:buSzPct val="100000"/>
              <a:buFont typeface="+mj-lt"/>
              <a:buAutoNum type="arabicPeriod"/>
            </a:pPr>
            <a:r>
              <a:rPr lang="en-US" sz="2000" dirty="0">
                <a:solidFill>
                  <a:schemeClr val="dk1"/>
                </a:solidFill>
                <a:ea typeface="Helvetica Neue"/>
                <a:cs typeface="Helvetica Neue"/>
                <a:sym typeface="Helvetica Neue"/>
              </a:rPr>
              <a:t>There is conflict with other employees or the manager.</a:t>
            </a:r>
          </a:p>
          <a:p>
            <a:pPr marL="457200" lvl="0" indent="-457200">
              <a:lnSpc>
                <a:spcPct val="100000"/>
              </a:lnSpc>
              <a:spcBef>
                <a:spcPts val="0"/>
              </a:spcBef>
              <a:spcAft>
                <a:spcPts val="600"/>
              </a:spcAft>
              <a:buClr>
                <a:schemeClr val="dk1"/>
              </a:buClr>
              <a:buSzPct val="100000"/>
              <a:buFont typeface="+mj-lt"/>
              <a:buAutoNum type="arabicPeriod"/>
            </a:pPr>
            <a:r>
              <a:rPr lang="en-US" sz="2000" dirty="0">
                <a:solidFill>
                  <a:schemeClr val="dk1"/>
                </a:solidFill>
                <a:ea typeface="Helvetica Neue"/>
                <a:cs typeface="Helvetica Neue"/>
                <a:sym typeface="Helvetica Neue"/>
              </a:rPr>
              <a:t>The goals or expectations are not in line with the employee’s abilities.</a:t>
            </a:r>
          </a:p>
          <a:p>
            <a:pPr marL="457200" lvl="0" indent="-457200">
              <a:lnSpc>
                <a:spcPct val="100000"/>
              </a:lnSpc>
              <a:spcBef>
                <a:spcPts val="0"/>
              </a:spcBef>
              <a:spcAft>
                <a:spcPts val="600"/>
              </a:spcAft>
              <a:buClr>
                <a:schemeClr val="dk1"/>
              </a:buClr>
              <a:buSzPct val="100000"/>
              <a:buFont typeface="+mj-lt"/>
              <a:buAutoNum type="arabicPeriod"/>
            </a:pPr>
            <a:r>
              <a:rPr lang="en-US" sz="2000" dirty="0">
                <a:solidFill>
                  <a:schemeClr val="dk1"/>
                </a:solidFill>
                <a:ea typeface="Helvetica Neue"/>
                <a:cs typeface="Helvetica Neue"/>
                <a:sym typeface="Helvetica Neue"/>
              </a:rPr>
              <a:t>The employee views unfairness in the workplace.</a:t>
            </a:r>
          </a:p>
          <a:p>
            <a:pPr marL="457200" lvl="0" indent="-457200">
              <a:lnSpc>
                <a:spcPct val="100000"/>
              </a:lnSpc>
              <a:spcBef>
                <a:spcPts val="0"/>
              </a:spcBef>
              <a:spcAft>
                <a:spcPts val="600"/>
              </a:spcAft>
              <a:buClr>
                <a:schemeClr val="dk1"/>
              </a:buClr>
              <a:buSzPct val="100000"/>
              <a:buFont typeface="+mj-lt"/>
              <a:buAutoNum type="arabicPeriod"/>
            </a:pPr>
            <a:r>
              <a:rPr lang="en-US" sz="2000" dirty="0">
                <a:solidFill>
                  <a:schemeClr val="dk1"/>
                </a:solidFill>
                <a:ea typeface="Helvetica Neue"/>
                <a:cs typeface="Helvetica Neue"/>
                <a:sym typeface="Helvetica Neue"/>
              </a:rPr>
              <a:t>The employee manages time poorly.</a:t>
            </a:r>
          </a:p>
          <a:p>
            <a:pPr marL="457200" lvl="0" indent="-457200">
              <a:lnSpc>
                <a:spcPct val="100000"/>
              </a:lnSpc>
              <a:spcBef>
                <a:spcPts val="0"/>
              </a:spcBef>
              <a:spcAft>
                <a:spcPts val="600"/>
              </a:spcAft>
              <a:buClr>
                <a:schemeClr val="dk1"/>
              </a:buClr>
              <a:buSzPct val="100000"/>
              <a:buFont typeface="+mj-lt"/>
              <a:buAutoNum type="arabicPeriod"/>
            </a:pPr>
            <a:r>
              <a:rPr lang="en-US" sz="2000" dirty="0">
                <a:solidFill>
                  <a:schemeClr val="dk1"/>
                </a:solidFill>
                <a:ea typeface="Helvetica Neue"/>
                <a:cs typeface="Helvetica Neue"/>
                <a:sym typeface="Helvetica Neue"/>
              </a:rPr>
              <a:t>The employee is dissatisfied with the job.</a:t>
            </a:r>
            <a:endParaRPr lang="en-US" sz="2000" dirty="0">
              <a:solidFill>
                <a:schemeClr val="dk1"/>
              </a:solidFill>
              <a:ea typeface="Helvetica Neue"/>
              <a:cs typeface="Helvetica Neue"/>
            </a:endParaRPr>
          </a:p>
          <a:p>
            <a:pPr marL="838200" indent="-571500">
              <a:lnSpc>
                <a:spcPct val="100000"/>
              </a:lnSpc>
              <a:spcBef>
                <a:spcPts val="0"/>
              </a:spcBef>
              <a:spcAft>
                <a:spcPts val="0"/>
              </a:spcAft>
              <a:buClr>
                <a:schemeClr val="dk1"/>
              </a:buClr>
              <a:buSzPts val="3078"/>
              <a:buNone/>
            </a:pPr>
            <a:endParaRPr lang="en-US" sz="2400" dirty="0">
              <a:solidFill>
                <a:schemeClr val="tx1"/>
              </a:solidFill>
            </a:endParaRPr>
          </a:p>
        </p:txBody>
      </p:sp>
      <p:sp>
        <p:nvSpPr>
          <p:cNvPr id="2" name="Content Placeholder 1">
            <a:extLst>
              <a:ext uri="{FF2B5EF4-FFF2-40B4-BE49-F238E27FC236}">
                <a16:creationId xmlns:a16="http://schemas.microsoft.com/office/drawing/2014/main" id="{CD0F4515-1855-0C4F-8E21-320B3F80B871}"/>
              </a:ext>
            </a:extLst>
          </p:cNvPr>
          <p:cNvSpPr>
            <a:spLocks noGrp="1"/>
          </p:cNvSpPr>
          <p:nvPr>
            <p:ph sz="half" idx="2"/>
          </p:nvPr>
        </p:nvSpPr>
        <p:spPr/>
        <p:txBody>
          <a:bodyPr>
            <a:normAutofit/>
          </a:bodyPr>
          <a:lstStyle/>
          <a:p>
            <a:pPr marL="0" indent="0" algn="ctr">
              <a:buNone/>
            </a:pPr>
            <a:r>
              <a:rPr lang="en-US" sz="2800" dirty="0">
                <a:solidFill>
                  <a:schemeClr val="dk1"/>
                </a:solidFill>
                <a:ea typeface="Helvetica Neue" panose="02000503000000020004" pitchFamily="2" charset="0"/>
                <a:cs typeface="Helvetica Neue" panose="02000503000000020004" pitchFamily="2" charset="0"/>
                <a:sym typeface="Gill Sans"/>
              </a:rPr>
              <a:t>External</a:t>
            </a:r>
          </a:p>
          <a:p>
            <a:pPr marL="0" indent="0" algn="ctr">
              <a:lnSpc>
                <a:spcPct val="100000"/>
              </a:lnSpc>
              <a:spcBef>
                <a:spcPts val="0"/>
              </a:spcBef>
              <a:spcAft>
                <a:spcPts val="0"/>
              </a:spcAft>
              <a:buNone/>
            </a:pPr>
            <a:endParaRPr lang="en-US" sz="2800" dirty="0">
              <a:ea typeface="Helvetica Neue" panose="02000503000000020004" pitchFamily="2" charset="0"/>
              <a:cs typeface="Helvetica Neue" panose="02000503000000020004" pitchFamily="2" charset="0"/>
            </a:endParaRPr>
          </a:p>
          <a:p>
            <a:pPr marL="457200" lvl="0" indent="-457200">
              <a:lnSpc>
                <a:spcPct val="100000"/>
              </a:lnSpc>
              <a:spcBef>
                <a:spcPts val="0"/>
              </a:spcBef>
              <a:spcAft>
                <a:spcPts val="600"/>
              </a:spcAft>
              <a:buFont typeface="+mj-lt"/>
              <a:buAutoNum type="arabicPeriod"/>
            </a:pPr>
            <a:r>
              <a:rPr lang="en-US" sz="2000" dirty="0">
                <a:solidFill>
                  <a:schemeClr val="dk1"/>
                </a:solidFill>
                <a:ea typeface="Helvetica Neue"/>
                <a:cs typeface="Helvetica Neue"/>
                <a:sym typeface="Helvetica Neue"/>
              </a:rPr>
              <a:t>The employee doesn’t have correct equipment or tools to perform the job.</a:t>
            </a:r>
          </a:p>
          <a:p>
            <a:pPr marL="457200" lvl="0" indent="-457200">
              <a:lnSpc>
                <a:spcPct val="100000"/>
              </a:lnSpc>
              <a:spcBef>
                <a:spcPts val="0"/>
              </a:spcBef>
              <a:spcAft>
                <a:spcPts val="600"/>
              </a:spcAft>
              <a:buClr>
                <a:schemeClr val="dk1"/>
              </a:buClr>
              <a:buSzPts val="1800"/>
              <a:buFont typeface="+mj-lt"/>
              <a:buAutoNum type="arabicPeriod"/>
            </a:pPr>
            <a:r>
              <a:rPr lang="en-US" sz="2000" dirty="0">
                <a:solidFill>
                  <a:schemeClr val="dk1"/>
                </a:solidFill>
                <a:ea typeface="Helvetica Neue"/>
                <a:cs typeface="Helvetica Neue"/>
                <a:sym typeface="Helvetica Neue"/>
              </a:rPr>
              <a:t>The job design is incorrect.</a:t>
            </a:r>
          </a:p>
          <a:p>
            <a:pPr marL="457200" lvl="0" indent="-457200">
              <a:lnSpc>
                <a:spcPct val="100000"/>
              </a:lnSpc>
              <a:spcBef>
                <a:spcPts val="0"/>
              </a:spcBef>
              <a:spcAft>
                <a:spcPts val="600"/>
              </a:spcAft>
              <a:buFont typeface="+mj-lt"/>
              <a:buAutoNum type="arabicPeriod"/>
            </a:pPr>
            <a:r>
              <a:rPr lang="en-US" sz="2000" dirty="0">
                <a:solidFill>
                  <a:schemeClr val="dk1"/>
                </a:solidFill>
                <a:ea typeface="Helvetica Neue"/>
                <a:cs typeface="Helvetica Neue"/>
                <a:sym typeface="Helvetica Neue"/>
              </a:rPr>
              <a:t>External motivation factors are absent.</a:t>
            </a:r>
          </a:p>
          <a:p>
            <a:pPr marL="457200" lvl="0" indent="-457200">
              <a:lnSpc>
                <a:spcPct val="100000"/>
              </a:lnSpc>
              <a:spcBef>
                <a:spcPts val="0"/>
              </a:spcBef>
              <a:spcAft>
                <a:spcPts val="600"/>
              </a:spcAft>
              <a:buFont typeface="+mj-lt"/>
              <a:buAutoNum type="arabicPeriod"/>
            </a:pPr>
            <a:r>
              <a:rPr lang="en-US" sz="2000" dirty="0">
                <a:solidFill>
                  <a:schemeClr val="dk1"/>
                </a:solidFill>
                <a:ea typeface="Helvetica Neue"/>
                <a:cs typeface="Helvetica Neue"/>
                <a:sym typeface="Helvetica Neue"/>
              </a:rPr>
              <a:t>There is a lack of management support.</a:t>
            </a:r>
          </a:p>
          <a:p>
            <a:pPr marL="457200" lvl="0" indent="-457200">
              <a:lnSpc>
                <a:spcPct val="100000"/>
              </a:lnSpc>
              <a:spcBef>
                <a:spcPts val="0"/>
              </a:spcBef>
              <a:spcAft>
                <a:spcPts val="600"/>
              </a:spcAft>
              <a:buClr>
                <a:schemeClr val="dk1"/>
              </a:buClr>
              <a:buSzPts val="1800"/>
              <a:buFont typeface="+mj-lt"/>
              <a:buAutoNum type="arabicPeriod"/>
            </a:pPr>
            <a:r>
              <a:rPr lang="en-US" sz="2000" dirty="0">
                <a:solidFill>
                  <a:schemeClr val="dk1"/>
                </a:solidFill>
                <a:ea typeface="Helvetica Neue"/>
                <a:cs typeface="Helvetica Neue"/>
                <a:sym typeface="Helvetica Neue"/>
              </a:rPr>
              <a:t>The employee’s skills and job are mismatched.</a:t>
            </a:r>
            <a:endParaRPr lang="en-US" sz="2000" dirty="0">
              <a:ea typeface="Gill Sans"/>
              <a:cs typeface="Gill Sans"/>
              <a:sym typeface="Gill Sans"/>
            </a:endParaRPr>
          </a:p>
        </p:txBody>
      </p:sp>
      <p:sp>
        <p:nvSpPr>
          <p:cNvPr id="47" name="Google Shape;47;p8"/>
          <p:cNvSpPr txBox="1"/>
          <p:nvPr/>
        </p:nvSpPr>
        <p:spPr>
          <a:xfrm>
            <a:off x="1139252" y="2057241"/>
            <a:ext cx="11370248" cy="1086009"/>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Helvetica Neue"/>
              <a:buNone/>
            </a:pPr>
            <a:r>
              <a:rPr lang="en-US" sz="2000" b="0" i="0" u="none" dirty="0">
                <a:solidFill>
                  <a:schemeClr val="dk1"/>
                </a:solidFill>
                <a:ea typeface="Helvetica Neue"/>
                <a:cs typeface="Helvetica Neue"/>
                <a:sym typeface="Helvetica Neue"/>
              </a:rPr>
              <a:t>Sometimes performance issues can be related to something personal, such as drug or alcohol abuse, but often it is a combination of factors. Some of these factors can be </a:t>
            </a:r>
            <a:r>
              <a:rPr lang="en-US" sz="2000" b="0" i="0" u="sng" dirty="0">
                <a:solidFill>
                  <a:schemeClr val="dk1"/>
                </a:solidFill>
                <a:ea typeface="Helvetica Neue"/>
                <a:cs typeface="Helvetica Neue"/>
                <a:sym typeface="Helvetica Neue"/>
              </a:rPr>
              <a:t>internal</a:t>
            </a:r>
            <a:r>
              <a:rPr lang="en-US" sz="2000" b="0" i="0" u="none" dirty="0">
                <a:solidFill>
                  <a:schemeClr val="dk1"/>
                </a:solidFill>
                <a:ea typeface="Helvetica Neue"/>
                <a:cs typeface="Helvetica Neue"/>
                <a:sym typeface="Helvetica Neue"/>
              </a:rPr>
              <a:t> while others may be </a:t>
            </a:r>
            <a:r>
              <a:rPr lang="en-US" sz="2000" b="0" i="0" u="sng" dirty="0">
                <a:solidFill>
                  <a:schemeClr val="dk1"/>
                </a:solidFill>
                <a:ea typeface="Helvetica Neue"/>
                <a:cs typeface="Helvetica Neue"/>
                <a:sym typeface="Helvetica Neue"/>
              </a:rPr>
              <a:t>external</a:t>
            </a:r>
            <a:r>
              <a:rPr lang="en-US" sz="1800" b="0" i="0" u="none" dirty="0">
                <a:solidFill>
                  <a:schemeClr val="dk1"/>
                </a:solidFill>
                <a:ea typeface="Helvetica Neue"/>
                <a:cs typeface="Helvetica Neue"/>
                <a:sym typeface="Helvetica Neue"/>
              </a:rPr>
              <a:t>. </a:t>
            </a:r>
            <a:endParaRPr dirty="0"/>
          </a:p>
        </p:txBody>
      </p:sp>
      <p:sp>
        <p:nvSpPr>
          <p:cNvPr id="50" name="Google Shape;50;p8"/>
          <p:cNvSpPr txBox="1"/>
          <p:nvPr/>
        </p:nvSpPr>
        <p:spPr>
          <a:xfrm>
            <a:off x="889000" y="8351412"/>
            <a:ext cx="11226800" cy="838200"/>
          </a:xfrm>
          <a:prstGeom prst="rect">
            <a:avLst/>
          </a:prstGeom>
          <a:noFill/>
          <a:ln>
            <a:noFill/>
          </a:ln>
        </p:spPr>
        <p:txBody>
          <a:bodyPr spcFirstLastPara="1" wrap="square" lIns="0" tIns="0" rIns="0" bIns="0" anchor="ctr" anchorCtr="0">
            <a:noAutofit/>
          </a:bodyPr>
          <a:lstStyle/>
          <a:p>
            <a:pPr algn="ctr">
              <a:buClr>
                <a:schemeClr val="dk1"/>
              </a:buClr>
              <a:buSzPts val="2400"/>
            </a:pPr>
            <a:r>
              <a:rPr lang="en-US" sz="3200" b="0" i="0" u="none" dirty="0">
                <a:solidFill>
                  <a:schemeClr val="dk1"/>
                </a:solidFill>
                <a:ea typeface="Helvetica Neue"/>
                <a:cs typeface="Helvetica Neue"/>
                <a:sym typeface="Helvetica Neue"/>
              </a:rPr>
              <a:t>*Whether the reason is internal or external,</a:t>
            </a:r>
            <a:r>
              <a:rPr lang="en-US" sz="3200" dirty="0">
                <a:solidFill>
                  <a:schemeClr val="dk1"/>
                </a:solidFill>
                <a:ea typeface="Helvetica Neue"/>
                <a:cs typeface="Helvetica Neue"/>
                <a:sym typeface="Helvetica Neue"/>
              </a:rPr>
              <a:t> </a:t>
            </a:r>
            <a:endParaRPr sz="2400" dirty="0"/>
          </a:p>
          <a:p>
            <a:pPr marL="0" marR="0" lvl="0" indent="0" algn="ctr" rtl="0">
              <a:lnSpc>
                <a:spcPct val="100000"/>
              </a:lnSpc>
              <a:spcBef>
                <a:spcPts val="0"/>
              </a:spcBef>
              <a:spcAft>
                <a:spcPts val="0"/>
              </a:spcAft>
              <a:buClr>
                <a:schemeClr val="dk1"/>
              </a:buClr>
              <a:buSzPts val="2400"/>
              <a:buFont typeface="Helvetica Neue"/>
              <a:buNone/>
            </a:pPr>
            <a:r>
              <a:rPr lang="en-US" sz="3200" b="0" i="0" u="none" dirty="0">
                <a:solidFill>
                  <a:schemeClr val="dk1"/>
                </a:solidFill>
                <a:ea typeface="Helvetica Neue"/>
                <a:cs typeface="Helvetica Neue"/>
                <a:sym typeface="Helvetica Neue"/>
              </a:rPr>
              <a:t>performance issues must be handled </a:t>
            </a:r>
            <a:r>
              <a:rPr lang="en-US" sz="3200" dirty="0">
                <a:solidFill>
                  <a:schemeClr val="dk1"/>
                </a:solidFill>
                <a:ea typeface="Helvetica Neue"/>
                <a:cs typeface="Helvetica Neue"/>
                <a:sym typeface="Helvetica Neue"/>
              </a:rPr>
              <a:t>promptly</a:t>
            </a:r>
            <a:r>
              <a:rPr lang="en-US" sz="3200" b="0" i="0" u="none" dirty="0">
                <a:solidFill>
                  <a:schemeClr val="dk1"/>
                </a:solidFill>
                <a:ea typeface="Helvetica Neue"/>
                <a:cs typeface="Helvetica Neue"/>
                <a:sym typeface="Helvetica Neue"/>
              </a:rPr>
              <a:t>.</a:t>
            </a:r>
            <a:endParaRPr sz="2400" dirty="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9"/>
          <p:cNvSpPr txBox="1">
            <a:spLocks noGrp="1"/>
          </p:cNvSpPr>
          <p:nvPr>
            <p:ph type="title"/>
          </p:nvPr>
        </p:nvSpPr>
        <p:spPr>
          <a:xfrm>
            <a:off x="1463040" y="975361"/>
            <a:ext cx="10241280" cy="1488870"/>
          </a:xfrm>
          <a:prstGeom prst="rect">
            <a:avLst/>
          </a:prstGeom>
          <a:noFill/>
          <a:ln>
            <a:noFill/>
          </a:ln>
        </p:spPr>
        <p:txBody>
          <a:bodyPr spcFirstLastPara="1" wrap="square" lIns="50800" tIns="50800" rIns="50800" bIns="50800" anchor="ctr" anchorCtr="0">
            <a:noAutofit/>
          </a:bodyPr>
          <a:lstStyle/>
          <a:p>
            <a:pPr marL="0" lvl="0" indent="0" algn="ctr" rtl="0">
              <a:lnSpc>
                <a:spcPct val="100000"/>
              </a:lnSpc>
              <a:spcBef>
                <a:spcPts val="0"/>
              </a:spcBef>
              <a:spcAft>
                <a:spcPts val="0"/>
              </a:spcAft>
              <a:buClr>
                <a:schemeClr val="dk1"/>
              </a:buClr>
              <a:buSzPts val="6400"/>
              <a:buFont typeface="Gill Sans"/>
              <a:buNone/>
            </a:pPr>
            <a:r>
              <a:rPr lang="en-US" sz="6400" b="0" i="0" u="none" dirty="0">
                <a:solidFill>
                  <a:schemeClr val="dk1"/>
                </a:solidFill>
                <a:latin typeface="Gill Sans"/>
                <a:ea typeface="Gill Sans"/>
                <a:cs typeface="Gill Sans"/>
                <a:sym typeface="Gill Sans"/>
              </a:rPr>
              <a:t>Discipline</a:t>
            </a:r>
            <a:endParaRPr dirty="0"/>
          </a:p>
        </p:txBody>
      </p:sp>
      <p:sp>
        <p:nvSpPr>
          <p:cNvPr id="57" name="Google Shape;57;p9"/>
          <p:cNvSpPr txBox="1">
            <a:spLocks noGrp="1"/>
          </p:cNvSpPr>
          <p:nvPr>
            <p:ph idx="1"/>
          </p:nvPr>
        </p:nvSpPr>
        <p:spPr>
          <a:xfrm>
            <a:off x="1463040" y="2464232"/>
            <a:ext cx="10241280" cy="6803754"/>
          </a:xfrm>
          <a:prstGeom prst="rect">
            <a:avLst/>
          </a:prstGeom>
          <a:noFill/>
          <a:ln>
            <a:noFill/>
          </a:ln>
        </p:spPr>
        <p:txBody>
          <a:bodyPr spcFirstLastPara="1" wrap="square" lIns="91425" tIns="45700" rIns="50800" bIns="45700" anchor="ctr" anchorCtr="0">
            <a:noAutofit/>
          </a:bodyPr>
          <a:lstStyle/>
          <a:p>
            <a:pPr marL="457200" indent="-419100">
              <a:lnSpc>
                <a:spcPct val="100000"/>
              </a:lnSpc>
              <a:buClr>
                <a:srgbClr val="000000"/>
              </a:buClr>
              <a:buSzPts val="3000"/>
              <a:buFont typeface="Arial"/>
              <a:buChar char="•"/>
            </a:pPr>
            <a:r>
              <a:rPr lang="en-US" sz="3000" i="0" u="none" dirty="0">
                <a:solidFill>
                  <a:schemeClr val="dk1"/>
                </a:solidFill>
                <a:latin typeface="Franklin Gothic Book"/>
                <a:ea typeface="Arial"/>
                <a:cs typeface="Arial"/>
                <a:sym typeface="Arial"/>
              </a:rPr>
              <a:t>The process that corrects undesirable </a:t>
            </a:r>
            <a:r>
              <a:rPr lang="en-US" sz="3000" i="0" u="none" dirty="0" err="1">
                <a:solidFill>
                  <a:schemeClr val="dk1"/>
                </a:solidFill>
                <a:latin typeface="Franklin Gothic Book"/>
                <a:ea typeface="Arial"/>
                <a:cs typeface="Arial"/>
                <a:sym typeface="Arial"/>
              </a:rPr>
              <a:t>behaviour</a:t>
            </a:r>
            <a:r>
              <a:rPr lang="en-US" sz="3000" i="0" u="none" dirty="0">
                <a:solidFill>
                  <a:schemeClr val="dk1"/>
                </a:solidFill>
                <a:latin typeface="Franklin Gothic Book"/>
                <a:ea typeface="Arial"/>
                <a:cs typeface="Arial"/>
                <a:sym typeface="Arial"/>
              </a:rPr>
              <a:t>.</a:t>
            </a:r>
            <a:r>
              <a:rPr lang="en-US" sz="3000" dirty="0">
                <a:solidFill>
                  <a:schemeClr val="dk1"/>
                </a:solidFill>
                <a:latin typeface="Franklin Gothic Book"/>
                <a:ea typeface="Arial"/>
                <a:cs typeface="Arial"/>
                <a:sym typeface="Arial"/>
              </a:rPr>
              <a:t> </a:t>
            </a:r>
            <a:endParaRPr sz="3000" dirty="0">
              <a:latin typeface="Franklin Gothic Book"/>
              <a:ea typeface="Arial"/>
              <a:cs typeface="Arial"/>
            </a:endParaRPr>
          </a:p>
          <a:p>
            <a:pPr marL="457200" indent="-419100">
              <a:lnSpc>
                <a:spcPct val="100000"/>
              </a:lnSpc>
              <a:spcBef>
                <a:spcPts val="2400"/>
              </a:spcBef>
              <a:buClr>
                <a:schemeClr val="dk1"/>
              </a:buClr>
              <a:buSzPts val="3000"/>
              <a:buFont typeface="Arial"/>
              <a:buChar char="•"/>
            </a:pPr>
            <a:r>
              <a:rPr lang="en-US" sz="3000" i="0" u="none" dirty="0">
                <a:solidFill>
                  <a:schemeClr val="dk1"/>
                </a:solidFill>
                <a:latin typeface="Franklin Gothic Book"/>
                <a:ea typeface="Arial"/>
                <a:cs typeface="Arial"/>
                <a:sym typeface="Arial"/>
              </a:rPr>
              <a:t>The goal of a discipline process shouldn’t necessarily be to punish, but to help the employee meet performance expectations.</a:t>
            </a:r>
            <a:r>
              <a:rPr lang="en-US" sz="3000" dirty="0">
                <a:solidFill>
                  <a:schemeClr val="dk1"/>
                </a:solidFill>
                <a:latin typeface="Franklin Gothic Book"/>
                <a:ea typeface="Arial"/>
                <a:cs typeface="Arial"/>
                <a:sym typeface="Arial"/>
              </a:rPr>
              <a:t> </a:t>
            </a:r>
            <a:endParaRPr lang="en-US" sz="3000" dirty="0">
              <a:latin typeface="Franklin Gothic Book"/>
              <a:ea typeface="Arial"/>
              <a:cs typeface="Arial"/>
            </a:endParaRPr>
          </a:p>
          <a:p>
            <a:pPr marL="457200" marR="0" lvl="0" indent="-419100" algn="l" rtl="0">
              <a:lnSpc>
                <a:spcPct val="100000"/>
              </a:lnSpc>
              <a:spcBef>
                <a:spcPts val="2400"/>
              </a:spcBef>
              <a:spcAft>
                <a:spcPts val="0"/>
              </a:spcAft>
              <a:buClr>
                <a:schemeClr val="dk1"/>
              </a:buClr>
              <a:buSzPts val="3000"/>
              <a:buFont typeface="Arial"/>
              <a:buChar char="•"/>
            </a:pPr>
            <a:r>
              <a:rPr lang="en-US" sz="3000" i="0" u="none" dirty="0">
                <a:solidFill>
                  <a:schemeClr val="dk1"/>
                </a:solidFill>
                <a:latin typeface="Franklin Gothic Book"/>
                <a:ea typeface="Arial"/>
                <a:cs typeface="Arial"/>
                <a:sym typeface="Arial"/>
              </a:rPr>
              <a:t>Often supervisors choose not to apply discipline</a:t>
            </a:r>
            <a:r>
              <a:rPr lang="en-US" sz="3000" dirty="0">
                <a:latin typeface="Franklin Gothic Book"/>
                <a:ea typeface="Arial"/>
                <a:cs typeface="Arial"/>
                <a:sym typeface="Arial"/>
              </a:rPr>
              <a:t> </a:t>
            </a:r>
            <a:r>
              <a:rPr lang="en-US" sz="3000" i="0" u="none" dirty="0">
                <a:solidFill>
                  <a:schemeClr val="dk1"/>
                </a:solidFill>
                <a:latin typeface="Franklin Gothic Book"/>
                <a:ea typeface="Arial"/>
                <a:cs typeface="Arial"/>
                <a:sym typeface="Arial"/>
              </a:rPr>
              <a:t>procedures because they have not documented past employee actions or did not want to take the time to handle the situation.</a:t>
            </a:r>
            <a:r>
              <a:rPr lang="en-US" sz="3000" dirty="0">
                <a:solidFill>
                  <a:schemeClr val="dk1"/>
                </a:solidFill>
                <a:latin typeface="Franklin Gothic Book"/>
                <a:ea typeface="Arial"/>
                <a:cs typeface="Arial"/>
                <a:sym typeface="Arial"/>
              </a:rPr>
              <a:t> </a:t>
            </a:r>
            <a:endParaRPr sz="3000" dirty="0">
              <a:latin typeface="Franklin Gothic Book"/>
              <a:ea typeface="Arial"/>
              <a:cs typeface="Arial"/>
            </a:endParaRPr>
          </a:p>
          <a:p>
            <a:pPr marL="457200" marR="0" lvl="0" indent="-419100" algn="l" rtl="0">
              <a:lnSpc>
                <a:spcPct val="100000"/>
              </a:lnSpc>
              <a:spcBef>
                <a:spcPts val="2400"/>
              </a:spcBef>
              <a:spcAft>
                <a:spcPts val="0"/>
              </a:spcAft>
              <a:buClr>
                <a:schemeClr val="dk1"/>
              </a:buClr>
              <a:buSzPts val="3000"/>
              <a:buFont typeface="Arial"/>
              <a:buChar char="•"/>
            </a:pPr>
            <a:r>
              <a:rPr lang="en-US" sz="3000" i="0" u="none" dirty="0">
                <a:solidFill>
                  <a:schemeClr val="dk1"/>
                </a:solidFill>
                <a:latin typeface="Franklin Gothic Book"/>
                <a:ea typeface="Arial"/>
                <a:cs typeface="Arial"/>
                <a:sym typeface="Arial"/>
              </a:rPr>
              <a:t>When this occurs, the organization lacks consistency among managers, possibility resulting in motivational issues for other employees and loss of productivity.</a:t>
            </a:r>
            <a:endParaRPr sz="3000" dirty="0">
              <a:solidFill>
                <a:schemeClr val="dk1"/>
              </a:solidFill>
              <a:latin typeface="Franklin Gothic Book"/>
              <a:ea typeface="Arial"/>
              <a:cs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prstGeom prst="rect">
            <a:avLst/>
          </a:prstGeom>
          <a:noFill/>
          <a:ln>
            <a:noFill/>
          </a:ln>
        </p:spPr>
        <p:txBody>
          <a:bodyPr spcFirstLastPara="1" wrap="square" lIns="50800" tIns="50800" rIns="50800" bIns="50800" anchor="ctr" anchorCtr="0">
            <a:noAutofit/>
          </a:bodyPr>
          <a:lstStyle/>
          <a:p>
            <a:pPr marL="0" lvl="0" indent="0" algn="ctr" rtl="0">
              <a:lnSpc>
                <a:spcPct val="100000"/>
              </a:lnSpc>
              <a:spcBef>
                <a:spcPts val="0"/>
              </a:spcBef>
              <a:spcAft>
                <a:spcPts val="0"/>
              </a:spcAft>
              <a:buClr>
                <a:schemeClr val="dk1"/>
              </a:buClr>
              <a:buSzPts val="6400"/>
              <a:buFont typeface="Gill Sans"/>
              <a:buNone/>
            </a:pPr>
            <a:r>
              <a:rPr lang="en-US" sz="6400" b="0" i="0" u="none" dirty="0">
                <a:solidFill>
                  <a:schemeClr val="dk1"/>
                </a:solidFill>
                <a:latin typeface="Franklin Gothic Book"/>
                <a:ea typeface="Gill Sans"/>
                <a:cs typeface="Gill Sans"/>
                <a:sym typeface="Gill Sans"/>
              </a:rPr>
              <a:t>Effective Discipline Process</a:t>
            </a:r>
            <a:endParaRPr dirty="0">
              <a:solidFill>
                <a:schemeClr val="dk1"/>
              </a:solidFill>
              <a:latin typeface="Franklin Gothic Book"/>
            </a:endParaRPr>
          </a:p>
        </p:txBody>
      </p:sp>
      <p:sp>
        <p:nvSpPr>
          <p:cNvPr id="63" name="Google Shape;63;p10"/>
          <p:cNvSpPr txBox="1">
            <a:spLocks noGrp="1"/>
          </p:cNvSpPr>
          <p:nvPr>
            <p:ph type="body" idx="1"/>
          </p:nvPr>
        </p:nvSpPr>
        <p:spPr>
          <a:xfrm>
            <a:off x="1146875" y="2057400"/>
            <a:ext cx="11374050" cy="7455000"/>
          </a:xfrm>
          <a:prstGeom prst="rect">
            <a:avLst/>
          </a:prstGeom>
          <a:noFill/>
          <a:ln>
            <a:noFill/>
          </a:ln>
        </p:spPr>
        <p:txBody>
          <a:bodyPr spcFirstLastPara="1" wrap="square" lIns="91425" tIns="45700" rIns="50800" bIns="45700" anchor="ctr" anchorCtr="0">
            <a:noAutofit/>
          </a:bodyPr>
          <a:lstStyle/>
          <a:p>
            <a:pPr marL="838200" indent="-571500">
              <a:lnSpc>
                <a:spcPct val="100000"/>
              </a:lnSpc>
              <a:buClr>
                <a:schemeClr val="dk1"/>
              </a:buClr>
              <a:buSzPts val="6156"/>
              <a:buNone/>
            </a:pPr>
            <a:r>
              <a:rPr lang="en-US" sz="3600" b="0" i="0" u="none" dirty="0">
                <a:solidFill>
                  <a:schemeClr val="dk1"/>
                </a:solidFill>
                <a:latin typeface="Helvetica Neue"/>
                <a:ea typeface="Helvetica Neue"/>
                <a:cs typeface="Helvetica Neue"/>
                <a:sym typeface="Helvetica Neue"/>
              </a:rPr>
              <a:t>1.</a:t>
            </a:r>
            <a:r>
              <a:rPr lang="en-US" sz="3600" dirty="0">
                <a:solidFill>
                  <a:schemeClr val="dk1"/>
                </a:solidFill>
                <a:latin typeface="Helvetica Neue"/>
                <a:ea typeface="Helvetica Neue"/>
                <a:cs typeface="Helvetica Neue"/>
                <a:sym typeface="Helvetica Neue"/>
              </a:rPr>
              <a:t> </a:t>
            </a:r>
            <a:r>
              <a:rPr lang="en-US" sz="3600" b="0" i="0" u="none" dirty="0">
                <a:solidFill>
                  <a:schemeClr val="dk1"/>
                </a:solidFill>
                <a:latin typeface="Helvetica Neue"/>
                <a:ea typeface="Helvetica Neue"/>
                <a:cs typeface="Helvetica Neue"/>
                <a:sym typeface="Helvetica Neue"/>
              </a:rPr>
              <a:t> </a:t>
            </a:r>
            <a:r>
              <a:rPr lang="en-US" sz="3600" b="0" i="0" u="none" dirty="0">
                <a:solidFill>
                  <a:schemeClr val="dk1"/>
                </a:solidFill>
                <a:latin typeface="Franklin Gothic Book"/>
                <a:ea typeface="Helvetica Neue"/>
                <a:cs typeface="Helvetica Neue"/>
                <a:sym typeface="Helvetica Neue"/>
              </a:rPr>
              <a:t>All rules or procedures should be in a written document.</a:t>
            </a:r>
            <a:endParaRPr lang="en-US" sz="3600" b="0" i="0" u="none" dirty="0">
              <a:solidFill>
                <a:schemeClr val="dk1"/>
              </a:solidFill>
              <a:latin typeface="Franklin Gothic Book"/>
              <a:ea typeface="Helvetica Neue"/>
              <a:cs typeface="Helvetica Neue"/>
            </a:endParaRPr>
          </a:p>
          <a:p>
            <a:pPr marL="838200" indent="-571500">
              <a:lnSpc>
                <a:spcPct val="100000"/>
              </a:lnSpc>
              <a:spcBef>
                <a:spcPts val="2400"/>
              </a:spcBef>
              <a:buClr>
                <a:schemeClr val="dk1"/>
              </a:buClr>
              <a:buSzPts val="6156"/>
              <a:buNone/>
            </a:pPr>
            <a:r>
              <a:rPr lang="en-US" sz="3600" b="0" i="0" u="none" dirty="0">
                <a:solidFill>
                  <a:schemeClr val="dk1"/>
                </a:solidFill>
                <a:latin typeface="Franklin Gothic Book"/>
                <a:ea typeface="Helvetica Neue"/>
                <a:cs typeface="Helvetica Neue"/>
                <a:sym typeface="Helvetica Neue"/>
              </a:rPr>
              <a:t>2.</a:t>
            </a:r>
            <a:r>
              <a:rPr lang="en-US" sz="3600" dirty="0">
                <a:solidFill>
                  <a:schemeClr val="dk1"/>
                </a:solidFill>
                <a:latin typeface="Franklin Gothic Book"/>
                <a:ea typeface="Helvetica Neue"/>
                <a:cs typeface="Helvetica Neue"/>
                <a:sym typeface="Helvetica Neue"/>
              </a:rPr>
              <a:t> </a:t>
            </a:r>
            <a:r>
              <a:rPr lang="en-US" sz="3600" b="0" i="0" u="none" dirty="0">
                <a:solidFill>
                  <a:schemeClr val="dk1"/>
                </a:solidFill>
                <a:latin typeface="Franklin Gothic Book"/>
                <a:ea typeface="Helvetica Neue"/>
                <a:cs typeface="Helvetica Neue"/>
                <a:sym typeface="Helvetica Neue"/>
              </a:rPr>
              <a:t> Rules should be related to safety and productivity of the organization.</a:t>
            </a:r>
            <a:endParaRPr sz="3600" b="0" i="0" u="none" dirty="0">
              <a:solidFill>
                <a:schemeClr val="dk1"/>
              </a:solidFill>
              <a:latin typeface="Franklin Gothic Book"/>
              <a:ea typeface="Helvetica Neue"/>
              <a:cs typeface="Helvetica Neue"/>
            </a:endParaRPr>
          </a:p>
          <a:p>
            <a:pPr marL="838200" indent="-571500">
              <a:lnSpc>
                <a:spcPct val="100000"/>
              </a:lnSpc>
              <a:spcBef>
                <a:spcPts val="2400"/>
              </a:spcBef>
              <a:buClr>
                <a:schemeClr val="dk1"/>
              </a:buClr>
              <a:buSzPts val="6156"/>
              <a:buNone/>
            </a:pPr>
            <a:r>
              <a:rPr lang="en-US" sz="3600" b="0" i="0" u="none" dirty="0">
                <a:solidFill>
                  <a:schemeClr val="dk1"/>
                </a:solidFill>
                <a:latin typeface="Franklin Gothic Book"/>
                <a:ea typeface="Helvetica Neue"/>
                <a:cs typeface="Helvetica Neue"/>
                <a:sym typeface="Helvetica Neue"/>
              </a:rPr>
              <a:t>3.</a:t>
            </a:r>
            <a:r>
              <a:rPr lang="en-US" sz="3600" dirty="0">
                <a:solidFill>
                  <a:schemeClr val="dk1"/>
                </a:solidFill>
                <a:latin typeface="Franklin Gothic Book"/>
                <a:ea typeface="Helvetica Neue"/>
                <a:cs typeface="Helvetica Neue"/>
                <a:sym typeface="Helvetica Neue"/>
              </a:rPr>
              <a:t> </a:t>
            </a:r>
            <a:r>
              <a:rPr lang="en-US" sz="3600" b="0" i="0" u="none" dirty="0">
                <a:solidFill>
                  <a:schemeClr val="dk1"/>
                </a:solidFill>
                <a:latin typeface="Franklin Gothic Book"/>
                <a:ea typeface="Helvetica Neue"/>
                <a:cs typeface="Helvetica Neue"/>
                <a:sym typeface="Helvetica Neue"/>
              </a:rPr>
              <a:t> Rules should be written clearly, so no ambiguity occurs between different managers.</a:t>
            </a:r>
            <a:endParaRPr sz="3600" b="0" i="0" u="none" dirty="0">
              <a:solidFill>
                <a:schemeClr val="dk1"/>
              </a:solidFill>
              <a:latin typeface="Franklin Gothic Book"/>
              <a:ea typeface="Helvetica Neue"/>
              <a:cs typeface="Helvetica Neue"/>
            </a:endParaRPr>
          </a:p>
          <a:p>
            <a:pPr marL="838200" indent="-571500">
              <a:lnSpc>
                <a:spcPct val="100000"/>
              </a:lnSpc>
              <a:spcBef>
                <a:spcPts val="2400"/>
              </a:spcBef>
              <a:buClr>
                <a:schemeClr val="dk1"/>
              </a:buClr>
              <a:buSzPts val="6156"/>
              <a:buNone/>
            </a:pPr>
            <a:r>
              <a:rPr lang="en-US" sz="3600" b="0" i="0" u="none" dirty="0">
                <a:solidFill>
                  <a:schemeClr val="dk1"/>
                </a:solidFill>
                <a:latin typeface="Franklin Gothic Book"/>
                <a:ea typeface="Helvetica Neue"/>
                <a:cs typeface="Helvetica Neue"/>
                <a:sym typeface="Helvetica Neue"/>
              </a:rPr>
              <a:t>4.</a:t>
            </a:r>
            <a:r>
              <a:rPr lang="en-US" sz="3600" dirty="0">
                <a:solidFill>
                  <a:schemeClr val="dk1"/>
                </a:solidFill>
                <a:latin typeface="Franklin Gothic Book"/>
                <a:ea typeface="Helvetica Neue"/>
                <a:cs typeface="Helvetica Neue"/>
                <a:sym typeface="Helvetica Neue"/>
              </a:rPr>
              <a:t> </a:t>
            </a:r>
            <a:r>
              <a:rPr lang="en-US" sz="3600" b="0" i="0" u="none" dirty="0">
                <a:solidFill>
                  <a:schemeClr val="dk1"/>
                </a:solidFill>
                <a:latin typeface="Franklin Gothic Book"/>
                <a:ea typeface="Helvetica Neue"/>
                <a:cs typeface="Helvetica Neue"/>
                <a:sym typeface="Helvetica Neue"/>
              </a:rPr>
              <a:t> Supervisors, managers, and human resources should communicate rules clearly in orientation, training, etc.</a:t>
            </a:r>
            <a:endParaRPr sz="3600" b="0" i="0" u="none" dirty="0">
              <a:solidFill>
                <a:schemeClr val="dk1"/>
              </a:solidFill>
              <a:latin typeface="Franklin Gothic Book"/>
              <a:ea typeface="Helvetica Neue"/>
              <a:cs typeface="Helvetica Neue"/>
            </a:endParaRPr>
          </a:p>
          <a:p>
            <a:pPr marL="838200" indent="-571500">
              <a:lnSpc>
                <a:spcPct val="100000"/>
              </a:lnSpc>
              <a:spcBef>
                <a:spcPts val="2400"/>
              </a:spcBef>
              <a:buClr>
                <a:schemeClr val="dk1"/>
              </a:buClr>
              <a:buSzPts val="6156"/>
              <a:buNone/>
            </a:pPr>
            <a:r>
              <a:rPr lang="en-US" sz="3600" b="0" i="0" u="none" dirty="0">
                <a:solidFill>
                  <a:schemeClr val="dk1"/>
                </a:solidFill>
                <a:latin typeface="Franklin Gothic Book"/>
                <a:ea typeface="Helvetica Neue"/>
                <a:cs typeface="Helvetica Neue"/>
                <a:sym typeface="Helvetica Neue"/>
              </a:rPr>
              <a:t>5.</a:t>
            </a:r>
            <a:r>
              <a:rPr lang="en-US" sz="3600" dirty="0">
                <a:solidFill>
                  <a:schemeClr val="dk1"/>
                </a:solidFill>
                <a:latin typeface="Franklin Gothic Book"/>
                <a:ea typeface="Helvetica Neue"/>
                <a:cs typeface="Helvetica Neue"/>
                <a:sym typeface="Helvetica Neue"/>
              </a:rPr>
              <a:t> </a:t>
            </a:r>
            <a:r>
              <a:rPr lang="en-US" sz="3600" b="0" i="0" u="none" dirty="0">
                <a:solidFill>
                  <a:schemeClr val="dk1"/>
                </a:solidFill>
                <a:latin typeface="Franklin Gothic Book"/>
                <a:ea typeface="Helvetica Neue"/>
                <a:cs typeface="Helvetica Neue"/>
                <a:sym typeface="Helvetica Neue"/>
              </a:rPr>
              <a:t> Rules should be revised periodically, as the organization’s needs change.</a:t>
            </a:r>
            <a:endParaRPr sz="2100" dirty="0">
              <a:solidFill>
                <a:schemeClr val="dk1"/>
              </a:solidFill>
              <a:latin typeface="Franklin Gothic Book"/>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338BC-2758-4C4E-AEB4-20126869B760}"/>
              </a:ext>
            </a:extLst>
          </p:cNvPr>
          <p:cNvSpPr>
            <a:spLocks noGrp="1"/>
          </p:cNvSpPr>
          <p:nvPr>
            <p:ph type="title"/>
          </p:nvPr>
        </p:nvSpPr>
        <p:spPr>
          <a:xfrm>
            <a:off x="1541655" y="681180"/>
            <a:ext cx="12118187" cy="1086009"/>
          </a:xfrm>
        </p:spPr>
        <p:txBody>
          <a:bodyPr/>
          <a:lstStyle/>
          <a:p>
            <a:r>
              <a:rPr lang="en-US" sz="4650" dirty="0"/>
              <a:t>Wrongful Termination</a:t>
            </a:r>
            <a:endParaRPr lang="en-US" dirty="0" err="1"/>
          </a:p>
        </p:txBody>
      </p:sp>
      <p:sp>
        <p:nvSpPr>
          <p:cNvPr id="3" name="Text Placeholder 2">
            <a:extLst>
              <a:ext uri="{FF2B5EF4-FFF2-40B4-BE49-F238E27FC236}">
                <a16:creationId xmlns:a16="http://schemas.microsoft.com/office/drawing/2014/main" id="{A43F87B8-70A4-4FF7-A003-AA72BF7DDFF2}"/>
              </a:ext>
            </a:extLst>
          </p:cNvPr>
          <p:cNvSpPr>
            <a:spLocks noGrp="1"/>
          </p:cNvSpPr>
          <p:nvPr>
            <p:ph type="body" idx="1"/>
          </p:nvPr>
        </p:nvSpPr>
        <p:spPr>
          <a:xfrm>
            <a:off x="1175539" y="1921017"/>
            <a:ext cx="12118187" cy="6478507"/>
          </a:xfrm>
        </p:spPr>
        <p:txBody>
          <a:bodyPr/>
          <a:lstStyle/>
          <a:p>
            <a:pPr marL="162560" indent="0">
              <a:buNone/>
            </a:pPr>
            <a:r>
              <a:rPr lang="en-US" sz="2400" dirty="0">
                <a:ea typeface="+mn-lt"/>
                <a:cs typeface="+mn-lt"/>
              </a:rPr>
              <a:t>Wrongful termination means an employer has fired or laid off an employee for illegal reasons, such as violation of discrimination laws or violation of oral and/or written employee agreements. </a:t>
            </a:r>
          </a:p>
          <a:p>
            <a:pPr marL="162560" indent="0">
              <a:lnSpc>
                <a:spcPct val="114999"/>
              </a:lnSpc>
              <a:buNone/>
            </a:pPr>
            <a:endParaRPr lang="en-US" sz="2400" dirty="0">
              <a:ea typeface="+mn-lt"/>
              <a:cs typeface="+mn-lt"/>
            </a:endParaRPr>
          </a:p>
          <a:p>
            <a:pPr marL="162560" indent="0">
              <a:lnSpc>
                <a:spcPct val="114999"/>
              </a:lnSpc>
              <a:buNone/>
            </a:pPr>
            <a:r>
              <a:rPr lang="en-US" sz="2400" dirty="0">
                <a:ea typeface="+mn-lt"/>
                <a:cs typeface="+mn-lt"/>
              </a:rPr>
              <a:t>To avoid such situations, a consistent approach to managing employee performance is a crucial part of the human resources job.</a:t>
            </a:r>
            <a:endParaRPr lang="en-US" sz="2400"/>
          </a:p>
          <a:p>
            <a:pPr marL="649605" indent="-487045">
              <a:lnSpc>
                <a:spcPct val="114999"/>
              </a:lnSpc>
            </a:pPr>
            <a:endParaRPr lang="en-US" sz="2400" dirty="0"/>
          </a:p>
        </p:txBody>
      </p:sp>
    </p:spTree>
    <p:extLst>
      <p:ext uri="{BB962C8B-B14F-4D97-AF65-F5344CB8AC3E}">
        <p14:creationId xmlns:p14="http://schemas.microsoft.com/office/powerpoint/2010/main" val="25598732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1270000" y="254000"/>
            <a:ext cx="4377900" cy="54747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chemeClr val="dk1"/>
              </a:buClr>
              <a:buSzPts val="6400"/>
              <a:buFont typeface="Times"/>
              <a:buNone/>
            </a:pPr>
            <a:r>
              <a:rPr lang="en-US" sz="6000" b="0" i="0" u="none" dirty="0">
                <a:solidFill>
                  <a:schemeClr val="dk1"/>
                </a:solidFill>
                <a:latin typeface="Franklin Gothic Book"/>
                <a:ea typeface="Times"/>
                <a:cs typeface="Times"/>
                <a:sym typeface="Times"/>
              </a:rPr>
              <a:t>Performance Issue Model</a:t>
            </a:r>
            <a:endParaRPr sz="6000" dirty="0">
              <a:solidFill>
                <a:schemeClr val="dk1"/>
              </a:solidFill>
              <a:latin typeface="Franklin Gothic Book"/>
            </a:endParaRPr>
          </a:p>
        </p:txBody>
      </p:sp>
      <p:pic>
        <p:nvPicPr>
          <p:cNvPr id="75" name="Google Shape;75;p12" descr="Process&#10;1. Mandated Issue&#10;2. Single Incident&#10;3. Behaviour Pattern&#10;4. Persistent Pattern&#10;5. Disciplinary Intervention"/>
          <p:cNvPicPr preferRelativeResize="0"/>
          <p:nvPr/>
        </p:nvPicPr>
        <p:blipFill rotWithShape="1">
          <a:blip r:embed="rId3">
            <a:alphaModFix/>
          </a:blip>
          <a:srcRect/>
          <a:stretch/>
        </p:blipFill>
        <p:spPr>
          <a:xfrm>
            <a:off x="7530019" y="548650"/>
            <a:ext cx="3266975" cy="901557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1263650" y="648844"/>
            <a:ext cx="10477500" cy="13589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chemeClr val="dk1"/>
              </a:buClr>
              <a:buSzPts val="4800"/>
              <a:buFont typeface="Times"/>
              <a:buNone/>
            </a:pPr>
            <a:r>
              <a:rPr lang="en-US" sz="4800" b="1" i="0" u="none" dirty="0">
                <a:solidFill>
                  <a:schemeClr val="dk1"/>
                </a:solidFill>
                <a:latin typeface="Franklin Gothic Book"/>
                <a:ea typeface="Times"/>
                <a:cs typeface="Times"/>
                <a:sym typeface="Times"/>
              </a:rPr>
              <a:t>Investigation of Performance Issues</a:t>
            </a:r>
            <a:endParaRPr lang="en-US" sz="4800" b="1" i="0" u="none">
              <a:solidFill>
                <a:schemeClr val="dk1"/>
              </a:solidFill>
              <a:latin typeface="Franklin Gothic Book"/>
              <a:ea typeface="Times"/>
              <a:cs typeface="Times"/>
            </a:endParaRPr>
          </a:p>
          <a:p>
            <a:pPr marL="0" lvl="0" indent="0" algn="ctr" rtl="0">
              <a:lnSpc>
                <a:spcPct val="100000"/>
              </a:lnSpc>
              <a:spcBef>
                <a:spcPts val="0"/>
              </a:spcBef>
              <a:spcAft>
                <a:spcPts val="0"/>
              </a:spcAft>
              <a:buNone/>
            </a:pPr>
            <a:endParaRPr sz="4800" b="1" i="0" u="none" dirty="0">
              <a:solidFill>
                <a:schemeClr val="dk1"/>
              </a:solidFill>
              <a:latin typeface="Times"/>
              <a:ea typeface="Times"/>
              <a:cs typeface="Times"/>
              <a:sym typeface="Times"/>
            </a:endParaRPr>
          </a:p>
        </p:txBody>
      </p:sp>
      <p:sp>
        <p:nvSpPr>
          <p:cNvPr id="81" name="Google Shape;81;p13"/>
          <p:cNvSpPr txBox="1"/>
          <p:nvPr/>
        </p:nvSpPr>
        <p:spPr>
          <a:xfrm>
            <a:off x="1069531" y="1328294"/>
            <a:ext cx="11181300" cy="80544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Times"/>
              <a:buNone/>
            </a:pPr>
            <a:r>
              <a:rPr lang="en-US" sz="2400" i="0" u="none" dirty="0">
                <a:solidFill>
                  <a:schemeClr val="dk1"/>
                </a:solidFill>
              </a:rPr>
              <a:t>When an employee is having a performance issue, often it is our responsibility as HR professionals to investigate the situation.</a:t>
            </a:r>
            <a:endParaRPr sz="2400" dirty="0"/>
          </a:p>
          <a:p>
            <a:pPr marL="0" marR="0" lvl="0" indent="0" algn="l" rtl="0">
              <a:lnSpc>
                <a:spcPct val="100000"/>
              </a:lnSpc>
              <a:spcBef>
                <a:spcPts val="1200"/>
              </a:spcBef>
              <a:spcAft>
                <a:spcPts val="0"/>
              </a:spcAft>
              <a:buClr>
                <a:schemeClr val="dk1"/>
              </a:buClr>
              <a:buSzPts val="1800"/>
              <a:buFont typeface="Times"/>
              <a:buNone/>
            </a:pPr>
            <a:r>
              <a:rPr lang="en-US" sz="2400" i="0" u="none" dirty="0">
                <a:solidFill>
                  <a:schemeClr val="dk1"/>
                </a:solidFill>
              </a:rPr>
              <a:t>Training managers on how to document performance failings is the first step in this process. </a:t>
            </a:r>
            <a:endParaRPr sz="2400" dirty="0"/>
          </a:p>
          <a:p>
            <a:pPr marL="0" marR="0" lvl="0" indent="0" algn="l" rtl="0">
              <a:lnSpc>
                <a:spcPct val="100000"/>
              </a:lnSpc>
              <a:spcBef>
                <a:spcPts val="1200"/>
              </a:spcBef>
              <a:spcAft>
                <a:spcPts val="0"/>
              </a:spcAft>
              <a:buClr>
                <a:schemeClr val="dk1"/>
              </a:buClr>
              <a:buSzPts val="1800"/>
              <a:buFont typeface="Times"/>
              <a:buNone/>
            </a:pPr>
            <a:r>
              <a:rPr lang="en-US" sz="2400" i="0" u="none" dirty="0">
                <a:solidFill>
                  <a:schemeClr val="dk1"/>
                </a:solidFill>
              </a:rPr>
              <a:t>Proper documentation is necessary should the employee need to be terminated later for the performance issue. </a:t>
            </a:r>
            <a:endParaRPr sz="2400" dirty="0">
              <a:solidFill>
                <a:schemeClr val="dk1"/>
              </a:solidFill>
            </a:endParaRPr>
          </a:p>
          <a:p>
            <a:pPr marL="0" marR="0" lvl="0" indent="0" algn="l" rtl="0">
              <a:lnSpc>
                <a:spcPct val="100000"/>
              </a:lnSpc>
              <a:spcBef>
                <a:spcPts val="1200"/>
              </a:spcBef>
              <a:spcAft>
                <a:spcPts val="0"/>
              </a:spcAft>
              <a:buClr>
                <a:schemeClr val="dk1"/>
              </a:buClr>
              <a:buSzPts val="1800"/>
              <a:buFont typeface="Times"/>
              <a:buNone/>
            </a:pPr>
            <a:endParaRPr sz="2400" dirty="0">
              <a:solidFill>
                <a:schemeClr val="dk1"/>
              </a:solidFill>
            </a:endParaRPr>
          </a:p>
          <a:p>
            <a:pPr>
              <a:buClr>
                <a:schemeClr val="dk1"/>
              </a:buClr>
              <a:buSzPts val="1800"/>
            </a:pPr>
            <a:r>
              <a:rPr lang="en-US" sz="2400" i="0" u="none" dirty="0">
                <a:solidFill>
                  <a:schemeClr val="dk1"/>
                </a:solidFill>
              </a:rPr>
              <a:t>With proper documentation, the employee and the manager will clearly know the next steps that will be taken should the employee commit the infraction in the future.</a:t>
            </a:r>
            <a:endParaRPr lang="en-US" sz="2400" dirty="0">
              <a:solidFill>
                <a:schemeClr val="dk1"/>
              </a:solidFill>
            </a:endParaRPr>
          </a:p>
          <a:p>
            <a:pPr>
              <a:buSzPts val="1800"/>
            </a:pPr>
            <a:endParaRPr sz="2400"/>
          </a:p>
          <a:p>
            <a:pPr>
              <a:buClr>
                <a:schemeClr val="dk1"/>
              </a:buClr>
              <a:buSzPts val="1800"/>
              <a:buFont typeface="Times"/>
            </a:pPr>
            <a:r>
              <a:rPr lang="en-US" sz="2400" b="1" dirty="0">
                <a:solidFill>
                  <a:schemeClr val="dk1"/>
                </a:solidFill>
              </a:rPr>
              <a:t>Investigative</a:t>
            </a:r>
            <a:r>
              <a:rPr lang="en-US" sz="2400" b="1" i="0" u="none" dirty="0">
                <a:solidFill>
                  <a:schemeClr val="dk1"/>
                </a:solidFill>
              </a:rPr>
              <a:t> interview</a:t>
            </a:r>
            <a:r>
              <a:rPr lang="en-US" sz="2400" dirty="0">
                <a:solidFill>
                  <a:schemeClr val="dk1"/>
                </a:solidFill>
              </a:rPr>
              <a:t> takes place to </a:t>
            </a:r>
            <a:r>
              <a:rPr lang="en-US" sz="2400" i="0" u="none" dirty="0">
                <a:solidFill>
                  <a:schemeClr val="dk1"/>
                </a:solidFill>
              </a:rPr>
              <a:t>make sure the employee is fully aware of the discipline issue. This also allows the employee the opportunity to explain his or her side of the story. These types of meetings should always be conducted in private</a:t>
            </a:r>
            <a:r>
              <a:rPr lang="en-US" sz="2400" dirty="0">
                <a:solidFill>
                  <a:schemeClr val="dk1"/>
                </a:solidFill>
              </a:rP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a:off x="1239864" y="444500"/>
            <a:ext cx="11577234" cy="2438400"/>
          </a:xfrm>
          <a:prstGeom prst="rect">
            <a:avLst/>
          </a:prstGeom>
          <a:noFill/>
          <a:ln>
            <a:noFill/>
          </a:ln>
        </p:spPr>
        <p:txBody>
          <a:bodyPr spcFirstLastPara="1" wrap="square" lIns="50800" tIns="50800" rIns="50800" bIns="50800" anchor="ctr" anchorCtr="0">
            <a:noAutofit/>
          </a:bodyPr>
          <a:lstStyle/>
          <a:p>
            <a:pPr marL="0" lvl="0" indent="0" algn="l" rtl="0">
              <a:lnSpc>
                <a:spcPct val="100000"/>
              </a:lnSpc>
              <a:spcBef>
                <a:spcPts val="0"/>
              </a:spcBef>
              <a:spcAft>
                <a:spcPts val="0"/>
              </a:spcAft>
              <a:buClr>
                <a:schemeClr val="dk1"/>
              </a:buClr>
              <a:buSzPts val="4800"/>
              <a:buFont typeface="Times"/>
              <a:buNone/>
            </a:pPr>
            <a:r>
              <a:rPr lang="en-US" sz="4800" b="1" i="0" u="none" dirty="0">
                <a:solidFill>
                  <a:schemeClr val="dk1"/>
                </a:solidFill>
                <a:latin typeface="Franklin Gothic Book"/>
                <a:ea typeface="Times"/>
                <a:cs typeface="Times"/>
                <a:sym typeface="Times"/>
              </a:rPr>
              <a:t>Options for Handling Performance Issues</a:t>
            </a:r>
            <a:endParaRPr lang="en-US" sz="4800" b="1" i="0" u="none">
              <a:solidFill>
                <a:schemeClr val="dk1"/>
              </a:solidFill>
              <a:latin typeface="Franklin Gothic Book"/>
              <a:ea typeface="Times"/>
              <a:cs typeface="Times"/>
            </a:endParaRPr>
          </a:p>
          <a:p>
            <a:pPr marL="0" lvl="0" indent="0" algn="ctr" rtl="0">
              <a:lnSpc>
                <a:spcPct val="100000"/>
              </a:lnSpc>
              <a:spcBef>
                <a:spcPts val="0"/>
              </a:spcBef>
              <a:spcAft>
                <a:spcPts val="0"/>
              </a:spcAft>
              <a:buNone/>
            </a:pPr>
            <a:endParaRPr sz="4800" b="1" i="0" u="none" dirty="0">
              <a:solidFill>
                <a:schemeClr val="dk1"/>
              </a:solidFill>
              <a:latin typeface="Times"/>
              <a:ea typeface="Times"/>
              <a:cs typeface="Times"/>
              <a:sym typeface="Times"/>
            </a:endParaRPr>
          </a:p>
        </p:txBody>
      </p:sp>
      <p:sp>
        <p:nvSpPr>
          <p:cNvPr id="87" name="Google Shape;87;p14"/>
          <p:cNvSpPr txBox="1"/>
          <p:nvPr/>
        </p:nvSpPr>
        <p:spPr>
          <a:xfrm>
            <a:off x="1110261" y="2758698"/>
            <a:ext cx="11097549" cy="627123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Clr>
                <a:schemeClr val="dk1"/>
              </a:buClr>
              <a:buSzPts val="1100"/>
              <a:buFont typeface="Arial"/>
              <a:buNone/>
            </a:pPr>
            <a:r>
              <a:rPr lang="en-US" sz="3600" dirty="0">
                <a:solidFill>
                  <a:schemeClr val="dk1"/>
                </a:solidFill>
              </a:rPr>
              <a:t>The last phase of dealing with employee problems would be a disciplinary intervention.</a:t>
            </a:r>
            <a:endParaRPr sz="3600" i="0" u="none" dirty="0">
              <a:solidFill>
                <a:schemeClr val="dk1"/>
              </a:solidFill>
            </a:endParaRPr>
          </a:p>
          <a:p>
            <a:pPr>
              <a:buClr>
                <a:schemeClr val="dk1"/>
              </a:buClr>
              <a:buSzPts val="2400"/>
            </a:pPr>
            <a:endParaRPr sz="3600" i="0" u="none" dirty="0">
              <a:solidFill>
                <a:schemeClr val="dk1"/>
              </a:solidFill>
            </a:endParaRPr>
          </a:p>
          <a:p>
            <a:pPr>
              <a:buClr>
                <a:schemeClr val="dk1"/>
              </a:buClr>
              <a:buSzPts val="2400"/>
            </a:pPr>
            <a:r>
              <a:rPr lang="en-US" sz="3600" u="sng" dirty="0">
                <a:solidFill>
                  <a:schemeClr val="dk1"/>
                </a:solidFill>
              </a:rPr>
              <a:t>The progressive</a:t>
            </a:r>
            <a:r>
              <a:rPr lang="en-US" sz="3600" i="0" u="sng" dirty="0">
                <a:solidFill>
                  <a:schemeClr val="dk1"/>
                </a:solidFill>
              </a:rPr>
              <a:t> discipline </a:t>
            </a:r>
            <a:r>
              <a:rPr lang="en-US" sz="3600" u="sng" dirty="0">
                <a:solidFill>
                  <a:schemeClr val="dk1"/>
                </a:solidFill>
              </a:rPr>
              <a:t>process </a:t>
            </a:r>
            <a:r>
              <a:rPr lang="en-US" sz="3600" dirty="0"/>
              <a:t>refers</a:t>
            </a:r>
            <a:r>
              <a:rPr lang="en-US" sz="3600" dirty="0">
                <a:ea typeface="+mn-lt"/>
                <a:cs typeface="+mn-lt"/>
              </a:rPr>
              <a:t> to a </a:t>
            </a:r>
            <a:r>
              <a:rPr lang="en-US" sz="3600" i="0" u="none" dirty="0">
                <a:ea typeface="+mn-lt"/>
                <a:cs typeface="+mn-lt"/>
              </a:rPr>
              <a:t>series of steps </a:t>
            </a:r>
            <a:r>
              <a:rPr lang="en-US" sz="3600" dirty="0">
                <a:ea typeface="+mn-lt"/>
                <a:cs typeface="+mn-lt"/>
              </a:rPr>
              <a:t>that take </a:t>
            </a:r>
            <a:r>
              <a:rPr lang="en-US" sz="3600" i="0" u="none" dirty="0">
                <a:ea typeface="+mn-lt"/>
                <a:cs typeface="+mn-lt"/>
              </a:rPr>
              <a:t>corrective action on </a:t>
            </a:r>
            <a:r>
              <a:rPr lang="en-US" sz="3600" dirty="0">
                <a:ea typeface="+mn-lt"/>
                <a:cs typeface="+mn-lt"/>
              </a:rPr>
              <a:t>non-performance </a:t>
            </a:r>
            <a:r>
              <a:rPr lang="en-US" sz="3600" i="0" u="none" dirty="0">
                <a:ea typeface="+mn-lt"/>
                <a:cs typeface="+mn-lt"/>
              </a:rPr>
              <a:t>issues.</a:t>
            </a:r>
            <a:endParaRPr lang="en-US" sz="3600" dirty="0">
              <a:ea typeface="+mn-lt"/>
              <a:cs typeface="+mn-lt"/>
            </a:endParaRPr>
          </a:p>
          <a:p>
            <a:pPr marL="0" marR="0" lvl="0" indent="0" algn="l">
              <a:lnSpc>
                <a:spcPct val="100000"/>
              </a:lnSpc>
              <a:spcBef>
                <a:spcPts val="0"/>
              </a:spcBef>
              <a:spcAft>
                <a:spcPts val="0"/>
              </a:spcAft>
              <a:buClr>
                <a:prstClr val="black"/>
              </a:buClr>
              <a:buSzPts val="2400"/>
              <a:buFont typeface="Times"/>
              <a:buNone/>
            </a:pPr>
            <a:endParaRPr sz="3600" i="0" u="none" dirty="0">
              <a:solidFill>
                <a:schemeClr val="dk1"/>
              </a:solidFill>
            </a:endParaRPr>
          </a:p>
          <a:p>
            <a:pPr marL="0" marR="0" lvl="0" indent="0" algn="l" rtl="0">
              <a:lnSpc>
                <a:spcPct val="100000"/>
              </a:lnSpc>
              <a:spcBef>
                <a:spcPts val="0"/>
              </a:spcBef>
              <a:spcAft>
                <a:spcPts val="0"/>
              </a:spcAft>
              <a:buClr>
                <a:schemeClr val="dk1"/>
              </a:buClr>
              <a:buSzPts val="2400"/>
              <a:buFont typeface="Times"/>
              <a:buNone/>
            </a:pPr>
            <a:r>
              <a:rPr lang="en-US" sz="3600" i="0" u="none" dirty="0">
                <a:solidFill>
                  <a:schemeClr val="dk1"/>
                </a:solidFill>
              </a:rPr>
              <a:t>The progressive discipline process should be documented and applied to all employees </a:t>
            </a:r>
            <a:r>
              <a:rPr lang="en-US" sz="3600" dirty="0">
                <a:solidFill>
                  <a:schemeClr val="dk1"/>
                </a:solidFill>
              </a:rPr>
              <a:t>consistently.</a:t>
            </a:r>
            <a:endParaRPr sz="3600" dirty="0">
              <a:solidFill>
                <a:schemeClr val="dk1"/>
              </a:solidFill>
            </a:endParaRPr>
          </a:p>
          <a:p>
            <a:pPr marL="457200" marR="0" lvl="0" indent="0" algn="l" rtl="0">
              <a:lnSpc>
                <a:spcPct val="100000"/>
              </a:lnSpc>
              <a:spcBef>
                <a:spcPts val="1200"/>
              </a:spcBef>
              <a:spcAft>
                <a:spcPts val="0"/>
              </a:spcAft>
              <a:buNone/>
            </a:pPr>
            <a:endParaRPr sz="3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5"/>
          <p:cNvSpPr txBox="1">
            <a:spLocks noGrp="1"/>
          </p:cNvSpPr>
          <p:nvPr>
            <p:ph type="title"/>
          </p:nvPr>
        </p:nvSpPr>
        <p:spPr>
          <a:prstGeom prst="rect">
            <a:avLst/>
          </a:prstGeom>
        </p:spPr>
        <p:txBody>
          <a:bodyPr spcFirstLastPara="1" wrap="square" lIns="50800" tIns="50800" rIns="50800" bIns="50800" anchor="ctr" anchorCtr="0">
            <a:noAutofit/>
          </a:bodyPr>
          <a:lstStyle/>
          <a:p>
            <a:pPr marL="0" lvl="0" indent="0" algn="ctr" rtl="0">
              <a:spcBef>
                <a:spcPts val="0"/>
              </a:spcBef>
              <a:spcAft>
                <a:spcPts val="0"/>
              </a:spcAft>
              <a:buNone/>
            </a:pPr>
            <a:r>
              <a:rPr lang="en-US" sz="6000" dirty="0">
                <a:solidFill>
                  <a:schemeClr val="tx1"/>
                </a:solidFill>
              </a:rPr>
              <a:t>Progressive Discipline Process</a:t>
            </a:r>
            <a:endParaRPr sz="6000" dirty="0">
              <a:solidFill>
                <a:schemeClr val="tx1"/>
              </a:solidFill>
            </a:endParaRPr>
          </a:p>
        </p:txBody>
      </p:sp>
      <p:sp>
        <p:nvSpPr>
          <p:cNvPr id="93" name="Google Shape;93;p15"/>
          <p:cNvSpPr txBox="1">
            <a:spLocks noGrp="1"/>
          </p:cNvSpPr>
          <p:nvPr>
            <p:ph type="body" idx="1"/>
          </p:nvPr>
        </p:nvSpPr>
        <p:spPr>
          <a:xfrm>
            <a:off x="1134150" y="2245600"/>
            <a:ext cx="10819800" cy="6351300"/>
          </a:xfrm>
          <a:prstGeom prst="rect">
            <a:avLst/>
          </a:prstGeom>
        </p:spPr>
        <p:txBody>
          <a:bodyPr spcFirstLastPara="1" wrap="square" lIns="50800" tIns="50800" rIns="50800" bIns="50800" anchor="ctr" anchorCtr="0">
            <a:noAutofit/>
          </a:bodyPr>
          <a:lstStyle/>
          <a:p>
            <a:pPr marL="0" lvl="0" indent="0" algn="l" rtl="0">
              <a:spcBef>
                <a:spcPts val="1200"/>
              </a:spcBef>
              <a:spcAft>
                <a:spcPts val="0"/>
              </a:spcAft>
              <a:buClr>
                <a:schemeClr val="dk1"/>
              </a:buClr>
              <a:buSzPts val="2400"/>
              <a:buFont typeface="Times"/>
              <a:buNone/>
            </a:pPr>
            <a:r>
              <a:rPr lang="en-US" sz="2800" dirty="0">
                <a:solidFill>
                  <a:schemeClr val="tx1"/>
                </a:solidFill>
                <a:latin typeface="Franklin Gothic Book"/>
                <a:ea typeface="Arial"/>
                <a:cs typeface="Arial"/>
                <a:sym typeface="Arial"/>
              </a:rPr>
              <a:t>The steps in progressive discipline are normally the following:</a:t>
            </a:r>
            <a:endParaRPr lang="en-US" sz="2800" dirty="0">
              <a:solidFill>
                <a:schemeClr val="tx1"/>
              </a:solidFill>
              <a:latin typeface="Franklin Gothic Book"/>
              <a:ea typeface="Arial"/>
              <a:cs typeface="Arial"/>
            </a:endParaRPr>
          </a:p>
          <a:p>
            <a:pPr marL="457200" lvl="0" indent="-190500" algn="l" rtl="0">
              <a:spcBef>
                <a:spcPts val="1200"/>
              </a:spcBef>
              <a:spcAft>
                <a:spcPts val="0"/>
              </a:spcAft>
              <a:buSzPts val="3000"/>
              <a:buFont typeface="Arial"/>
              <a:buChar char="•"/>
            </a:pPr>
            <a:r>
              <a:rPr lang="en-US" sz="2800" dirty="0">
                <a:solidFill>
                  <a:schemeClr val="tx1"/>
                </a:solidFill>
                <a:latin typeface="Franklin Gothic Book"/>
                <a:ea typeface="Arial"/>
                <a:cs typeface="Arial"/>
                <a:sym typeface="Arial"/>
              </a:rPr>
              <a:t>First offence: Unofficial verbal warning. Counselling and restatement of expectations.</a:t>
            </a:r>
            <a:endParaRPr sz="2800" dirty="0">
              <a:solidFill>
                <a:schemeClr val="tx1"/>
              </a:solidFill>
              <a:latin typeface="Franklin Gothic Book"/>
              <a:ea typeface="Arial"/>
              <a:cs typeface="Arial"/>
            </a:endParaRPr>
          </a:p>
          <a:p>
            <a:pPr marL="457200" lvl="0" indent="-190500" algn="l" rtl="0">
              <a:spcBef>
                <a:spcPts val="1200"/>
              </a:spcBef>
              <a:spcAft>
                <a:spcPts val="0"/>
              </a:spcAft>
              <a:buSzPts val="3000"/>
              <a:buFont typeface="Arial"/>
              <a:buChar char="•"/>
            </a:pPr>
            <a:r>
              <a:rPr lang="en-US" sz="2800" dirty="0">
                <a:solidFill>
                  <a:schemeClr val="tx1"/>
                </a:solidFill>
                <a:latin typeface="Franklin Gothic Book"/>
                <a:ea typeface="Arial"/>
                <a:cs typeface="Arial"/>
                <a:sym typeface="Arial"/>
              </a:rPr>
              <a:t>Second offence: Official written warning, documented in employee file.</a:t>
            </a:r>
            <a:endParaRPr sz="2800" dirty="0">
              <a:solidFill>
                <a:schemeClr val="tx1"/>
              </a:solidFill>
              <a:latin typeface="Franklin Gothic Book"/>
              <a:ea typeface="Arial"/>
              <a:cs typeface="Arial"/>
            </a:endParaRPr>
          </a:p>
          <a:p>
            <a:pPr marL="457200" lvl="0" indent="-190500" algn="l" rtl="0">
              <a:spcBef>
                <a:spcPts val="1200"/>
              </a:spcBef>
              <a:spcAft>
                <a:spcPts val="0"/>
              </a:spcAft>
              <a:buSzPts val="3000"/>
              <a:buFont typeface="Arial"/>
              <a:buChar char="•"/>
            </a:pPr>
            <a:r>
              <a:rPr lang="en-US" sz="2800" dirty="0">
                <a:solidFill>
                  <a:schemeClr val="tx1"/>
                </a:solidFill>
                <a:latin typeface="Franklin Gothic Book"/>
                <a:ea typeface="Arial"/>
                <a:cs typeface="Arial"/>
                <a:sym typeface="Arial"/>
              </a:rPr>
              <a:t>Third offence: Second official warning. Improvement plan (discussed later) may be developed. Documented in employee file.</a:t>
            </a:r>
            <a:endParaRPr sz="2800" dirty="0">
              <a:solidFill>
                <a:schemeClr val="tx1"/>
              </a:solidFill>
              <a:latin typeface="Franklin Gothic Book"/>
              <a:ea typeface="Arial"/>
              <a:cs typeface="Arial"/>
            </a:endParaRPr>
          </a:p>
          <a:p>
            <a:pPr marL="457200" lvl="0" indent="-190500" algn="l" rtl="0">
              <a:spcBef>
                <a:spcPts val="1200"/>
              </a:spcBef>
              <a:spcAft>
                <a:spcPts val="0"/>
              </a:spcAft>
              <a:buSzPts val="3000"/>
              <a:buFont typeface="Arial"/>
              <a:buChar char="•"/>
            </a:pPr>
            <a:r>
              <a:rPr lang="en-US" sz="2800" dirty="0">
                <a:solidFill>
                  <a:schemeClr val="tx1"/>
                </a:solidFill>
                <a:latin typeface="Franklin Gothic Book"/>
                <a:ea typeface="Arial"/>
                <a:cs typeface="Arial"/>
                <a:sym typeface="Arial"/>
              </a:rPr>
              <a:t>Fourth offence: Possible suspension or other punishment, documented in employee file.</a:t>
            </a:r>
            <a:endParaRPr sz="2800" dirty="0">
              <a:solidFill>
                <a:schemeClr val="tx1"/>
              </a:solidFill>
              <a:latin typeface="Franklin Gothic Book"/>
              <a:ea typeface="Arial"/>
              <a:cs typeface="Arial"/>
            </a:endParaRPr>
          </a:p>
          <a:p>
            <a:pPr marL="457200" lvl="0" indent="-190500" algn="l" rtl="0">
              <a:spcBef>
                <a:spcPts val="1200"/>
              </a:spcBef>
              <a:spcAft>
                <a:spcPts val="0"/>
              </a:spcAft>
              <a:buSzPts val="3000"/>
              <a:buFont typeface="Arial"/>
              <a:buChar char="•"/>
            </a:pPr>
            <a:r>
              <a:rPr lang="en-US" sz="2800" dirty="0">
                <a:solidFill>
                  <a:schemeClr val="tx1"/>
                </a:solidFill>
                <a:latin typeface="Franklin Gothic Book"/>
                <a:ea typeface="Arial"/>
                <a:cs typeface="Arial"/>
                <a:sym typeface="Arial"/>
              </a:rPr>
              <a:t>Fifth offence: Termination and/or alternative dispute resolution.</a:t>
            </a:r>
            <a:endParaRPr sz="2800" dirty="0">
              <a:solidFill>
                <a:schemeClr val="tx1"/>
              </a:solidFill>
              <a:latin typeface="Franklin Gothic Book"/>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1486683" y="914636"/>
            <a:ext cx="12118187" cy="1086009"/>
          </a:xfrm>
          <a:prstGeom prst="rect">
            <a:avLst/>
          </a:prstGeom>
          <a:noFill/>
          <a:ln>
            <a:noFill/>
          </a:ln>
        </p:spPr>
        <p:txBody>
          <a:bodyPr spcFirstLastPara="1" wrap="square" lIns="50800" tIns="50800" rIns="50800" bIns="50800" anchor="ctr" anchorCtr="0">
            <a:noAutofit/>
          </a:bodyPr>
          <a:lstStyle/>
          <a:p>
            <a:pPr>
              <a:buClr>
                <a:schemeClr val="dk1"/>
              </a:buClr>
              <a:buSzPts val="4800"/>
            </a:pPr>
            <a:r>
              <a:rPr lang="en-US" sz="4800" b="1" i="0" u="none" dirty="0">
                <a:solidFill>
                  <a:schemeClr val="dk1"/>
                </a:solidFill>
                <a:latin typeface="Franklin Gothic Book"/>
                <a:ea typeface="Times"/>
                <a:cs typeface="Times"/>
                <a:sym typeface="Times"/>
              </a:rPr>
              <a:t>Alternative Dispute Resolution</a:t>
            </a:r>
            <a:r>
              <a:rPr lang="en-US" sz="4800" b="1" dirty="0">
                <a:solidFill>
                  <a:schemeClr val="dk1"/>
                </a:solidFill>
                <a:latin typeface="Franklin Gothic Book"/>
                <a:ea typeface="Times"/>
                <a:cs typeface="Times"/>
                <a:sym typeface="Times"/>
              </a:rPr>
              <a:t> (ADR)</a:t>
            </a:r>
            <a:endParaRPr sz="4800" b="1" i="0" u="none" dirty="0">
              <a:solidFill>
                <a:schemeClr val="dk1"/>
              </a:solidFill>
              <a:latin typeface="Franklin Gothic Book"/>
              <a:ea typeface="Times"/>
              <a:cs typeface="Times"/>
              <a:sym typeface="Times"/>
            </a:endParaRPr>
          </a:p>
          <a:p>
            <a:pPr marL="0" lvl="0" indent="0" algn="ctr" rtl="0">
              <a:lnSpc>
                <a:spcPct val="100000"/>
              </a:lnSpc>
              <a:spcBef>
                <a:spcPts val="0"/>
              </a:spcBef>
              <a:spcAft>
                <a:spcPts val="0"/>
              </a:spcAft>
              <a:buNone/>
            </a:pPr>
            <a:endParaRPr sz="4800" b="1" i="0" u="none">
              <a:solidFill>
                <a:schemeClr val="dk1"/>
              </a:solidFill>
              <a:latin typeface="Times"/>
              <a:ea typeface="Times"/>
              <a:cs typeface="Times"/>
              <a:sym typeface="Times"/>
            </a:endParaRPr>
          </a:p>
        </p:txBody>
      </p:sp>
      <p:sp>
        <p:nvSpPr>
          <p:cNvPr id="99" name="Google Shape;99;p16"/>
          <p:cNvSpPr txBox="1"/>
          <p:nvPr/>
        </p:nvSpPr>
        <p:spPr>
          <a:xfrm>
            <a:off x="1336433" y="2222840"/>
            <a:ext cx="11015716" cy="6388100"/>
          </a:xfrm>
          <a:prstGeom prst="rect">
            <a:avLst/>
          </a:prstGeom>
          <a:noFill/>
          <a:ln>
            <a:noFill/>
          </a:ln>
        </p:spPr>
        <p:txBody>
          <a:bodyPr spcFirstLastPara="1" wrap="square" lIns="0" tIns="0" rIns="0" bIns="0" anchor="ctr" anchorCtr="0">
            <a:noAutofit/>
          </a:bodyPr>
          <a:lstStyle/>
          <a:p>
            <a:pPr>
              <a:buClr>
                <a:schemeClr val="dk1"/>
              </a:buClr>
              <a:buSzPts val="2400"/>
            </a:pPr>
            <a:endParaRPr lang="en-US">
              <a:solidFill>
                <a:schemeClr val="dk1"/>
              </a:solidFill>
              <a:latin typeface="Franklin Gothic Book"/>
            </a:endParaRPr>
          </a:p>
          <a:p>
            <a:pPr>
              <a:buClr>
                <a:schemeClr val="dk1"/>
              </a:buClr>
              <a:buSzPts val="2400"/>
            </a:pPr>
            <a:r>
              <a:rPr lang="en-US" sz="2400" b="0" i="0" u="none" dirty="0">
                <a:solidFill>
                  <a:schemeClr val="dk1"/>
                </a:solidFill>
                <a:latin typeface="Franklin Gothic Book"/>
                <a:ea typeface="Times"/>
                <a:cs typeface="Times"/>
                <a:sym typeface="Times"/>
              </a:rPr>
              <a:t>I</a:t>
            </a:r>
            <a:r>
              <a:rPr lang="en-US" sz="2400" b="0" i="0" u="none" dirty="0">
                <a:ea typeface="+mn-lt"/>
                <a:cs typeface="+mn-lt"/>
                <a:sym typeface="Times"/>
              </a:rPr>
              <a:t>n </a:t>
            </a:r>
            <a:r>
              <a:rPr lang="en-US" sz="2400" b="1" dirty="0">
                <a:ea typeface="+mn-lt"/>
                <a:cs typeface="+mn-lt"/>
                <a:sym typeface="Times"/>
              </a:rPr>
              <a:t>ADR</a:t>
            </a:r>
            <a:r>
              <a:rPr lang="en-US" sz="2400" dirty="0">
                <a:ea typeface="+mn-lt"/>
                <a:cs typeface="+mn-lt"/>
                <a:sym typeface="Times"/>
              </a:rPr>
              <a:t>, an unbiased third party looks at the facts in the case and tries to help the parties come to an agreement. In </a:t>
            </a:r>
            <a:r>
              <a:rPr lang="en-US" sz="2400" b="1" i="0" u="none" dirty="0">
                <a:ea typeface="+mn-lt"/>
                <a:cs typeface="+mn-lt"/>
                <a:sym typeface="Times"/>
              </a:rPr>
              <a:t>mediation</a:t>
            </a:r>
            <a:r>
              <a:rPr lang="en-US" sz="2400" b="0" i="0" u="none" dirty="0">
                <a:ea typeface="+mn-lt"/>
                <a:cs typeface="+mn-lt"/>
                <a:sym typeface="Times"/>
              </a:rPr>
              <a:t>, the third party facilitates the resolution process, but the results of the process are not binding for either party. This is different from</a:t>
            </a:r>
            <a:r>
              <a:rPr lang="en-US" sz="2400" dirty="0">
                <a:ea typeface="+mn-lt"/>
                <a:cs typeface="+mn-lt"/>
                <a:sym typeface="Times"/>
              </a:rPr>
              <a:t> </a:t>
            </a:r>
            <a:r>
              <a:rPr lang="en-US" sz="2400" b="1" i="0" u="none" dirty="0">
                <a:ea typeface="+mn-lt"/>
                <a:cs typeface="+mn-lt"/>
                <a:sym typeface="Times"/>
              </a:rPr>
              <a:t>arbitration</a:t>
            </a:r>
            <a:r>
              <a:rPr lang="en-US" sz="2400" i="0" u="none" dirty="0">
                <a:ea typeface="+mn-lt"/>
                <a:cs typeface="+mn-lt"/>
                <a:sym typeface="Times"/>
              </a:rPr>
              <a:t>,</a:t>
            </a:r>
            <a:r>
              <a:rPr lang="en-US" sz="2400" b="0" i="0" u="none" dirty="0">
                <a:ea typeface="+mn-lt"/>
                <a:cs typeface="+mn-lt"/>
                <a:sym typeface="Times"/>
              </a:rPr>
              <a:t> in which a person reviews the case and makes a resolution or a decision on the situation.</a:t>
            </a:r>
            <a:r>
              <a:rPr lang="en-US" sz="2400" dirty="0">
                <a:ea typeface="+mn-lt"/>
                <a:cs typeface="+mn-lt"/>
                <a:sym typeface="Times"/>
              </a:rPr>
              <a:t> </a:t>
            </a:r>
            <a:endParaRPr lang="en-US" sz="2400" dirty="0">
              <a:latin typeface="Franklin Gothic Book"/>
              <a:ea typeface="Times"/>
              <a:cs typeface="Times"/>
            </a:endParaRPr>
          </a:p>
          <a:p>
            <a:pPr>
              <a:spcBef>
                <a:spcPts val="1200"/>
              </a:spcBef>
            </a:pPr>
            <a:r>
              <a:rPr lang="en-US" sz="2400" b="1" dirty="0">
                <a:ea typeface="+mn-lt"/>
                <a:cs typeface="+mn-lt"/>
              </a:rPr>
              <a:t>Step-review system.</a:t>
            </a:r>
            <a:r>
              <a:rPr lang="en-US" sz="2400" dirty="0">
                <a:ea typeface="+mn-lt"/>
                <a:cs typeface="+mn-lt"/>
              </a:rPr>
              <a:t> In this type of system, the performance issue is reviewed by consecutively higher levels of management, should there be disagreement by the employee in a discipline procedure. </a:t>
            </a:r>
            <a:endParaRPr lang="en-US" dirty="0">
              <a:ea typeface="+mn-lt"/>
              <a:cs typeface="+mn-lt"/>
            </a:endParaRPr>
          </a:p>
          <a:p>
            <a:pPr>
              <a:spcBef>
                <a:spcPts val="1200"/>
              </a:spcBef>
            </a:pPr>
            <a:r>
              <a:rPr lang="en-US" sz="2400" b="1" dirty="0">
                <a:ea typeface="+mn-lt"/>
                <a:cs typeface="+mn-lt"/>
              </a:rPr>
              <a:t>Peer resolution system</a:t>
            </a:r>
            <a:r>
              <a:rPr lang="en-US" sz="2400" dirty="0">
                <a:ea typeface="+mn-lt"/>
                <a:cs typeface="+mn-lt"/>
              </a:rPr>
              <a:t>. In this type of system, a committee of management and employees is formed to review employee complaints or discipline issues. </a:t>
            </a:r>
          </a:p>
          <a:p>
            <a:pPr>
              <a:spcBef>
                <a:spcPts val="1200"/>
              </a:spcBef>
            </a:pPr>
            <a:r>
              <a:rPr lang="en-US" sz="2400" b="1" dirty="0">
                <a:ea typeface="+mn-lt"/>
                <a:cs typeface="+mn-lt"/>
              </a:rPr>
              <a:t>Ombudsman system </a:t>
            </a:r>
            <a:r>
              <a:rPr lang="en-US" sz="2400" dirty="0">
                <a:ea typeface="+mn-lt"/>
                <a:cs typeface="+mn-lt"/>
              </a:rPr>
              <a:t>a person is selected (or elected) to be the designated individual for employees to go to should they have a complaint or an issue with a discipline procedure. </a:t>
            </a:r>
            <a:endParaRPr lang="en-US" dirty="0"/>
          </a:p>
          <a:p>
            <a:pPr>
              <a:spcBef>
                <a:spcPts val="1200"/>
              </a:spcBef>
              <a:buClr>
                <a:schemeClr val="dk1"/>
              </a:buClr>
              <a:buSzPts val="2400"/>
            </a:pPr>
            <a:endParaRPr lang="en-US" sz="2400" dirty="0">
              <a:solidFill>
                <a:schemeClr val="dk1"/>
              </a:solidFill>
              <a:latin typeface="Franklin Gothic Book"/>
              <a:cs typeface="Time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prstGeom prst="rect">
            <a:avLst/>
          </a:prstGeom>
        </p:spPr>
        <p:txBody>
          <a:bodyPr spcFirstLastPara="1" vert="horz" lIns="130048" tIns="65024" rIns="130048" bIns="65024" rtlCol="0" anchor="ctr" anchorCtr="0">
            <a:normAutofit/>
          </a:bodyPr>
          <a:lstStyle/>
          <a:p>
            <a:pPr>
              <a:lnSpc>
                <a:spcPct val="90000"/>
              </a:lnSpc>
              <a:buSzPts val="2800"/>
            </a:pPr>
            <a:r>
              <a:rPr lang="en-US" sz="7680" dirty="0">
                <a:solidFill>
                  <a:schemeClr val="tx1"/>
                </a:solidFill>
              </a:rPr>
              <a:t>Learning Objectives</a:t>
            </a:r>
          </a:p>
        </p:txBody>
      </p:sp>
      <p:sp>
        <p:nvSpPr>
          <p:cNvPr id="67" name="Google Shape;67;p15"/>
          <p:cNvSpPr txBox="1">
            <a:spLocks noGrp="1"/>
          </p:cNvSpPr>
          <p:nvPr>
            <p:ph idx="1"/>
          </p:nvPr>
        </p:nvSpPr>
        <p:spPr>
          <a:xfrm>
            <a:off x="1463040" y="3251200"/>
            <a:ext cx="12370720" cy="5093547"/>
          </a:xfrm>
          <a:prstGeom prst="rect">
            <a:avLst/>
          </a:prstGeom>
        </p:spPr>
        <p:txBody>
          <a:bodyPr spcFirstLastPara="1" vert="horz" lIns="130048" tIns="65024" rIns="130048" bIns="65024" rtlCol="0" anchor="t" anchorCtr="0">
            <a:normAutofit/>
          </a:bodyPr>
          <a:lstStyle/>
          <a:p>
            <a:pPr fontAlgn="base"/>
            <a:r>
              <a:rPr lang="en-CA" sz="3200" dirty="0">
                <a:solidFill>
                  <a:schemeClr val="tx1"/>
                </a:solidFill>
              </a:rPr>
              <a:t>Outline the strategic role of employee benefits and services. </a:t>
            </a:r>
          </a:p>
          <a:p>
            <a:pPr fontAlgn="base"/>
            <a:r>
              <a:rPr lang="en-CA" sz="3200" dirty="0">
                <a:solidFill>
                  <a:schemeClr val="tx1"/>
                </a:solidFill>
              </a:rPr>
              <a:t>Identify how firms gain competitive advantage from people. </a:t>
            </a:r>
          </a:p>
          <a:p>
            <a:pPr fontAlgn="base"/>
            <a:r>
              <a:rPr lang="en-CA" sz="3200" dirty="0">
                <a:solidFill>
                  <a:schemeClr val="tx1"/>
                </a:solidFill>
              </a:rPr>
              <a:t>Provide examples of the roles of today's HR manager. </a:t>
            </a:r>
          </a:p>
          <a:p>
            <a:pPr marL="0" indent="0" fontAlgn="base">
              <a:buNone/>
            </a:pPr>
            <a:endParaRPr lang="en-CA" dirty="0">
              <a:solidFill>
                <a:schemeClr val="tx1"/>
              </a:solidFill>
            </a:endParaRPr>
          </a:p>
          <a:p>
            <a:pPr marL="650230" indent="-325115">
              <a:lnSpc>
                <a:spcPct val="90000"/>
              </a:lnSpc>
              <a:spcBef>
                <a:spcPts val="0"/>
              </a:spcBef>
              <a:spcAft>
                <a:spcPts val="853"/>
              </a:spcAft>
              <a:buFont typeface="Arial" panose="020B0604020202020204" pitchFamily="34" charset="0"/>
              <a:buChar char="•"/>
            </a:pPr>
            <a:endParaRPr lang="en-US" sz="2560" dirty="0">
              <a:solidFill>
                <a:schemeClr val="tx1"/>
              </a:solidFill>
            </a:endParaRPr>
          </a:p>
          <a:p>
            <a:pPr marL="650230" indent="-325115">
              <a:lnSpc>
                <a:spcPct val="90000"/>
              </a:lnSpc>
              <a:spcBef>
                <a:spcPts val="0"/>
              </a:spcBef>
              <a:spcAft>
                <a:spcPts val="853"/>
              </a:spcAft>
              <a:buFont typeface="Arial" panose="020B0604020202020204" pitchFamily="34" charset="0"/>
              <a:buChar char="•"/>
            </a:pPr>
            <a:endParaRPr lang="en-US" sz="2560" dirty="0">
              <a:solidFill>
                <a:schemeClr val="tx1"/>
              </a:solidFill>
            </a:endParaRPr>
          </a:p>
          <a:p>
            <a:pPr marL="650230" indent="-325115">
              <a:lnSpc>
                <a:spcPct val="90000"/>
              </a:lnSpc>
              <a:spcBef>
                <a:spcPts val="0"/>
              </a:spcBef>
              <a:spcAft>
                <a:spcPts val="853"/>
              </a:spcAft>
              <a:buFont typeface="Arial" panose="020B0604020202020204" pitchFamily="34" charset="0"/>
              <a:buChar char="•"/>
            </a:pPr>
            <a:endParaRPr lang="en-US" sz="2560" dirty="0">
              <a:solidFill>
                <a:schemeClr val="tx1"/>
              </a:solidFill>
            </a:endParaRPr>
          </a:p>
          <a:p>
            <a:pPr marL="650230" indent="-325115">
              <a:lnSpc>
                <a:spcPct val="90000"/>
              </a:lnSpc>
              <a:spcBef>
                <a:spcPts val="0"/>
              </a:spcBef>
              <a:spcAft>
                <a:spcPts val="853"/>
              </a:spcAft>
              <a:buFont typeface="Arial" panose="020B0604020202020204" pitchFamily="34" charset="0"/>
              <a:buChar char="•"/>
            </a:pPr>
            <a:endParaRPr lang="en-US" sz="2560" dirty="0">
              <a:solidFill>
                <a:schemeClr val="tx1"/>
              </a:solidFill>
            </a:endParaRPr>
          </a:p>
          <a:p>
            <a:pPr marL="650230" indent="-325115">
              <a:lnSpc>
                <a:spcPct val="90000"/>
              </a:lnSpc>
              <a:spcBef>
                <a:spcPts val="0"/>
              </a:spcBef>
              <a:spcAft>
                <a:spcPts val="853"/>
              </a:spcAft>
              <a:buFont typeface="Arial" panose="020B0604020202020204" pitchFamily="34" charset="0"/>
              <a:buChar char="•"/>
            </a:pPr>
            <a:endParaRPr lang="en-US" sz="2560"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F18AE-56AB-4C8D-A8AD-AB994B59FD77}"/>
              </a:ext>
            </a:extLst>
          </p:cNvPr>
          <p:cNvSpPr>
            <a:spLocks noGrp="1"/>
          </p:cNvSpPr>
          <p:nvPr>
            <p:ph type="title"/>
          </p:nvPr>
        </p:nvSpPr>
        <p:spPr>
          <a:xfrm>
            <a:off x="1292156" y="843899"/>
            <a:ext cx="12118187" cy="1086009"/>
          </a:xfrm>
        </p:spPr>
        <p:txBody>
          <a:bodyPr/>
          <a:lstStyle/>
          <a:p>
            <a:r>
              <a:rPr lang="en-US" sz="4650" dirty="0">
                <a:solidFill>
                  <a:schemeClr val="tx1"/>
                </a:solidFill>
                <a:ea typeface="+mj-lt"/>
                <a:cs typeface="+mj-lt"/>
              </a:rPr>
              <a:t>Employee Separations</a:t>
            </a:r>
            <a:endParaRPr lang="en-US" sz="4650" dirty="0">
              <a:solidFill>
                <a:schemeClr val="tx1"/>
              </a:solidFill>
            </a:endParaRPr>
          </a:p>
          <a:p>
            <a:endParaRPr lang="en-US" dirty="0"/>
          </a:p>
        </p:txBody>
      </p:sp>
      <p:sp>
        <p:nvSpPr>
          <p:cNvPr id="3" name="Text Placeholder 2">
            <a:extLst>
              <a:ext uri="{FF2B5EF4-FFF2-40B4-BE49-F238E27FC236}">
                <a16:creationId xmlns:a16="http://schemas.microsoft.com/office/drawing/2014/main" id="{A9C0F8D3-2D95-4764-A8E6-9A8AA1912A99}"/>
              </a:ext>
            </a:extLst>
          </p:cNvPr>
          <p:cNvSpPr>
            <a:spLocks noGrp="1"/>
          </p:cNvSpPr>
          <p:nvPr>
            <p:ph type="body" idx="1"/>
          </p:nvPr>
        </p:nvSpPr>
        <p:spPr>
          <a:xfrm>
            <a:off x="973837" y="1990906"/>
            <a:ext cx="11440305" cy="6478507"/>
          </a:xfrm>
        </p:spPr>
        <p:txBody>
          <a:bodyPr/>
          <a:lstStyle/>
          <a:p>
            <a:pPr marL="649605" indent="-487045"/>
            <a:r>
              <a:rPr lang="en-US" sz="2400" b="1" dirty="0">
                <a:solidFill>
                  <a:schemeClr val="tx1"/>
                </a:solidFill>
              </a:rPr>
              <a:t>Resignation</a:t>
            </a:r>
            <a:r>
              <a:rPr lang="en-US" sz="2400" dirty="0">
                <a:solidFill>
                  <a:schemeClr val="tx1"/>
                </a:solidFill>
              </a:rPr>
              <a:t>: the</a:t>
            </a:r>
            <a:r>
              <a:rPr lang="en-US" sz="2400" dirty="0">
                <a:solidFill>
                  <a:schemeClr val="tx1"/>
                </a:solidFill>
                <a:ea typeface="+mn-lt"/>
                <a:cs typeface="+mn-lt"/>
              </a:rPr>
              <a:t> employee resigns and decides to leave the organization. </a:t>
            </a:r>
          </a:p>
          <a:p>
            <a:pPr marL="649605" indent="-487045">
              <a:lnSpc>
                <a:spcPct val="114999"/>
              </a:lnSpc>
            </a:pPr>
            <a:r>
              <a:rPr lang="en-US" sz="2400" b="1" dirty="0">
                <a:solidFill>
                  <a:schemeClr val="tx1"/>
                </a:solidFill>
                <a:ea typeface="+mn-lt"/>
                <a:cs typeface="+mn-lt"/>
              </a:rPr>
              <a:t>Termination</a:t>
            </a:r>
            <a:r>
              <a:rPr lang="en-US" sz="2400" dirty="0">
                <a:solidFill>
                  <a:schemeClr val="tx1"/>
                </a:solidFill>
                <a:ea typeface="+mn-lt"/>
                <a:cs typeface="+mn-lt"/>
              </a:rPr>
              <a:t>: the employee is terminated for a performance issue.</a:t>
            </a:r>
          </a:p>
          <a:p>
            <a:pPr marL="649605" indent="-487045">
              <a:lnSpc>
                <a:spcPct val="114999"/>
              </a:lnSpc>
            </a:pPr>
            <a:r>
              <a:rPr lang="en-US" sz="2400" dirty="0">
                <a:solidFill>
                  <a:schemeClr val="tx1"/>
                </a:solidFill>
                <a:ea typeface="+mn-lt"/>
                <a:cs typeface="+mn-lt"/>
              </a:rPr>
              <a:t>A</a:t>
            </a:r>
            <a:r>
              <a:rPr lang="en-US" sz="2400" b="1" dirty="0">
                <a:solidFill>
                  <a:schemeClr val="tx1"/>
                </a:solidFill>
                <a:ea typeface="+mn-lt"/>
                <a:cs typeface="+mn-lt"/>
              </a:rPr>
              <a:t>bsconding:</a:t>
            </a:r>
            <a:r>
              <a:rPr lang="en-US" sz="2400" dirty="0">
                <a:solidFill>
                  <a:schemeClr val="tx1"/>
                </a:solidFill>
                <a:ea typeface="+mn-lt"/>
                <a:cs typeface="+mn-lt"/>
              </a:rPr>
              <a:t>  employee leaves the organization without resigning and following the normal process. </a:t>
            </a:r>
            <a:endParaRPr lang="en-US" sz="2400" dirty="0">
              <a:solidFill>
                <a:schemeClr val="tx1"/>
              </a:solidFill>
            </a:endParaRPr>
          </a:p>
          <a:p>
            <a:pPr marL="649605" indent="-487045">
              <a:lnSpc>
                <a:spcPct val="114999"/>
              </a:lnSpc>
            </a:pPr>
            <a:endParaRPr lang="en-US" sz="2400" dirty="0">
              <a:solidFill>
                <a:schemeClr val="tx1"/>
              </a:solidFill>
            </a:endParaRPr>
          </a:p>
          <a:p>
            <a:pPr marL="649605" indent="-487045">
              <a:lnSpc>
                <a:spcPct val="114999"/>
              </a:lnSpc>
            </a:pPr>
            <a:r>
              <a:rPr lang="en-US" sz="2400" dirty="0">
                <a:solidFill>
                  <a:schemeClr val="tx1"/>
                </a:solidFill>
                <a:ea typeface="+mn-lt"/>
                <a:cs typeface="+mn-lt"/>
              </a:rPr>
              <a:t>Depending on previous contracts, the employee may be entitled to a severance package. A </a:t>
            </a:r>
            <a:r>
              <a:rPr lang="en-US" sz="2400" b="1" dirty="0">
                <a:solidFill>
                  <a:schemeClr val="tx1"/>
                </a:solidFill>
                <a:ea typeface="+mn-lt"/>
                <a:cs typeface="+mn-lt"/>
              </a:rPr>
              <a:t>severance package</a:t>
            </a:r>
            <a:r>
              <a:rPr lang="en-US" sz="2400" dirty="0">
                <a:solidFill>
                  <a:schemeClr val="tx1"/>
                </a:solidFill>
                <a:ea typeface="+mn-lt"/>
                <a:cs typeface="+mn-lt"/>
              </a:rPr>
              <a:t> can include pay, benefits, or other compensation for which an employee is entitled when they leave the organization. The purpose of a severance plan is to assist the employee while he or she seeks other employment. </a:t>
            </a:r>
          </a:p>
          <a:p>
            <a:pPr marL="649605" indent="-487045">
              <a:lnSpc>
                <a:spcPct val="114999"/>
              </a:lnSpc>
            </a:pPr>
            <a:endParaRPr lang="en-US" sz="2100" dirty="0">
              <a:ea typeface="+mn-lt"/>
              <a:cs typeface="+mn-lt"/>
            </a:endParaRPr>
          </a:p>
          <a:p>
            <a:pPr marL="162560" indent="0">
              <a:lnSpc>
                <a:spcPct val="114999"/>
              </a:lnSpc>
              <a:buNone/>
            </a:pPr>
            <a:br>
              <a:rPr lang="en-US" dirty="0"/>
            </a:br>
            <a:endParaRPr lang="en-US" dirty="0"/>
          </a:p>
        </p:txBody>
      </p:sp>
    </p:spTree>
    <p:extLst>
      <p:ext uri="{BB962C8B-B14F-4D97-AF65-F5344CB8AC3E}">
        <p14:creationId xmlns:p14="http://schemas.microsoft.com/office/powerpoint/2010/main" val="3132805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3FF301-424E-4CA5-A127-72590F4C37B0}"/>
              </a:ext>
            </a:extLst>
          </p:cNvPr>
          <p:cNvSpPr txBox="1"/>
          <p:nvPr/>
        </p:nvSpPr>
        <p:spPr>
          <a:xfrm>
            <a:off x="1317053" y="2328034"/>
            <a:ext cx="10524760" cy="57082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62560">
              <a:lnSpc>
                <a:spcPct val="114999"/>
              </a:lnSpc>
            </a:pPr>
            <a:r>
              <a:rPr lang="en-US" sz="3200" b="1" dirty="0"/>
              <a:t>Rightsizing</a:t>
            </a:r>
            <a:r>
              <a:rPr lang="en-US" sz="3200" dirty="0">
                <a:ea typeface="+mn-lt"/>
                <a:cs typeface="+mn-lt"/>
              </a:rPr>
              <a:t> refers to the process of reducing the total size of employees to ultimately save on costs. </a:t>
            </a:r>
            <a:br>
              <a:rPr lang="en-US" sz="3200" dirty="0">
                <a:ea typeface="+mn-lt"/>
                <a:cs typeface="+mn-lt"/>
              </a:rPr>
            </a:br>
            <a:br>
              <a:rPr lang="en-US" sz="3200" dirty="0">
                <a:ea typeface="+mn-lt"/>
                <a:cs typeface="+mn-lt"/>
              </a:rPr>
            </a:br>
            <a:r>
              <a:rPr lang="en-US" sz="3200" b="1" dirty="0">
                <a:ea typeface="+mn-lt"/>
                <a:cs typeface="+mn-lt"/>
              </a:rPr>
              <a:t>Downsizing</a:t>
            </a:r>
            <a:r>
              <a:rPr lang="en-US" sz="3200" dirty="0">
                <a:ea typeface="+mn-lt"/>
                <a:cs typeface="+mn-lt"/>
              </a:rPr>
              <a:t> ultimately means the same thing as rightsizing, but the usage of the word has changed, in that rightsizing seems to better define the organization’s goals, which would be to reduce staff to save money, or </a:t>
            </a:r>
            <a:r>
              <a:rPr lang="en-US" sz="3200" dirty="0" err="1">
                <a:ea typeface="+mn-lt"/>
                <a:cs typeface="+mn-lt"/>
              </a:rPr>
              <a:t>rightsize</a:t>
            </a:r>
            <a:r>
              <a:rPr lang="en-US" sz="3200" dirty="0">
                <a:ea typeface="+mn-lt"/>
                <a:cs typeface="+mn-lt"/>
              </a:rPr>
              <a:t>. When a company decides to </a:t>
            </a:r>
            <a:r>
              <a:rPr lang="en-US" sz="3200" dirty="0" err="1">
                <a:ea typeface="+mn-lt"/>
                <a:cs typeface="+mn-lt"/>
              </a:rPr>
              <a:t>rightsize</a:t>
            </a:r>
            <a:r>
              <a:rPr lang="en-US" sz="3200" dirty="0">
                <a:ea typeface="+mn-lt"/>
                <a:cs typeface="+mn-lt"/>
              </a:rPr>
              <a:t> and, ultimately, engage in </a:t>
            </a:r>
            <a:r>
              <a:rPr lang="en-US" sz="3200" b="1" dirty="0">
                <a:ea typeface="+mn-lt"/>
                <a:cs typeface="+mn-lt"/>
              </a:rPr>
              <a:t>layoffs</a:t>
            </a:r>
            <a:r>
              <a:rPr lang="en-US" sz="3200" dirty="0">
                <a:ea typeface="+mn-lt"/>
                <a:cs typeface="+mn-lt"/>
              </a:rPr>
              <a:t>.</a:t>
            </a:r>
          </a:p>
          <a:p>
            <a:pPr marL="162560">
              <a:lnSpc>
                <a:spcPct val="114999"/>
              </a:lnSpc>
            </a:pPr>
            <a:endParaRPr lang="en-US" sz="3200" dirty="0">
              <a:ea typeface="+mn-lt"/>
              <a:cs typeface="+mn-lt"/>
            </a:endParaRPr>
          </a:p>
        </p:txBody>
      </p:sp>
      <p:sp>
        <p:nvSpPr>
          <p:cNvPr id="8" name="Title 7">
            <a:extLst>
              <a:ext uri="{FF2B5EF4-FFF2-40B4-BE49-F238E27FC236}">
                <a16:creationId xmlns:a16="http://schemas.microsoft.com/office/drawing/2014/main" id="{DD890F5A-959B-9C42-945E-65E816494987}"/>
              </a:ext>
            </a:extLst>
          </p:cNvPr>
          <p:cNvSpPr>
            <a:spLocks noGrp="1"/>
          </p:cNvSpPr>
          <p:nvPr>
            <p:ph type="title"/>
          </p:nvPr>
        </p:nvSpPr>
        <p:spPr>
          <a:xfrm>
            <a:off x="1154243" y="843899"/>
            <a:ext cx="11407251" cy="1086009"/>
          </a:xfrm>
        </p:spPr>
        <p:txBody>
          <a:bodyPr/>
          <a:lstStyle/>
          <a:p>
            <a:r>
              <a:rPr lang="en-US" sz="4800" dirty="0">
                <a:ea typeface="+mj-lt"/>
                <a:cs typeface="+mj-lt"/>
              </a:rPr>
              <a:t>Rightsizing and Layoffs</a:t>
            </a:r>
            <a:br>
              <a:rPr lang="en-US" sz="4800" dirty="0">
                <a:ea typeface="+mj-lt"/>
                <a:cs typeface="+mj-lt"/>
              </a:rPr>
            </a:br>
            <a:endParaRPr lang="en-US" dirty="0"/>
          </a:p>
        </p:txBody>
      </p:sp>
    </p:spTree>
    <p:extLst>
      <p:ext uri="{BB962C8B-B14F-4D97-AF65-F5344CB8AC3E}">
        <p14:creationId xmlns:p14="http://schemas.microsoft.com/office/powerpoint/2010/main" val="3504482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5852D-6076-49D0-949E-1FB5AD7F3A3F}"/>
              </a:ext>
            </a:extLst>
          </p:cNvPr>
          <p:cNvSpPr>
            <a:spLocks noGrp="1"/>
          </p:cNvSpPr>
          <p:nvPr>
            <p:ph type="title"/>
          </p:nvPr>
        </p:nvSpPr>
        <p:spPr>
          <a:xfrm>
            <a:off x="1216219" y="640501"/>
            <a:ext cx="12118187" cy="1086009"/>
          </a:xfrm>
        </p:spPr>
        <p:txBody>
          <a:bodyPr/>
          <a:lstStyle/>
          <a:p>
            <a:r>
              <a:rPr lang="en-US" sz="4650" dirty="0"/>
              <a:t>Rightsizing and Layoffs Considerations</a:t>
            </a:r>
            <a:endParaRPr lang="en-US" dirty="0" err="1"/>
          </a:p>
        </p:txBody>
      </p:sp>
      <p:sp>
        <p:nvSpPr>
          <p:cNvPr id="3" name="Text Placeholder 2">
            <a:extLst>
              <a:ext uri="{FF2B5EF4-FFF2-40B4-BE49-F238E27FC236}">
                <a16:creationId xmlns:a16="http://schemas.microsoft.com/office/drawing/2014/main" id="{FBB65249-4C93-4312-90FB-5E0022166AB6}"/>
              </a:ext>
            </a:extLst>
          </p:cNvPr>
          <p:cNvSpPr>
            <a:spLocks noGrp="1"/>
          </p:cNvSpPr>
          <p:nvPr>
            <p:ph type="body" idx="1"/>
          </p:nvPr>
        </p:nvSpPr>
        <p:spPr>
          <a:xfrm>
            <a:off x="1297578" y="2327812"/>
            <a:ext cx="12118187" cy="6478507"/>
          </a:xfrm>
        </p:spPr>
        <p:txBody>
          <a:bodyPr/>
          <a:lstStyle/>
          <a:p>
            <a:pPr marL="649605" indent="-487045"/>
            <a:r>
              <a:rPr lang="en-US" sz="2800" dirty="0">
                <a:ea typeface="+mn-lt"/>
                <a:cs typeface="+mn-lt"/>
              </a:rPr>
              <a:t>Is the downturn temporary? </a:t>
            </a:r>
          </a:p>
          <a:p>
            <a:pPr marL="649605" indent="-487045">
              <a:lnSpc>
                <a:spcPct val="114999"/>
              </a:lnSpc>
            </a:pPr>
            <a:r>
              <a:rPr lang="en-US" sz="2800" dirty="0">
                <a:ea typeface="+mn-lt"/>
                <a:cs typeface="+mn-lt"/>
              </a:rPr>
              <a:t>Has the organization looked at other ways to cut expenses? </a:t>
            </a:r>
          </a:p>
          <a:p>
            <a:pPr marL="649605" indent="-487045">
              <a:lnSpc>
                <a:spcPct val="114999"/>
              </a:lnSpc>
            </a:pPr>
            <a:r>
              <a:rPr lang="en-US" sz="2800" dirty="0">
                <a:ea typeface="+mn-lt"/>
                <a:cs typeface="+mn-lt"/>
              </a:rPr>
              <a:t>Consider offering temporary sabbaticals, voluntary retirement, or changing from a full- to a part-time position?</a:t>
            </a:r>
          </a:p>
          <a:p>
            <a:pPr marL="649605" indent="-487045">
              <a:lnSpc>
                <a:spcPct val="114999"/>
              </a:lnSpc>
            </a:pPr>
            <a:endParaRPr lang="en-US" sz="2800">
              <a:ea typeface="+mn-lt"/>
              <a:cs typeface="+mn-lt"/>
            </a:endParaRPr>
          </a:p>
          <a:p>
            <a:pPr marL="649605" indent="-487045">
              <a:lnSpc>
                <a:spcPct val="114999"/>
              </a:lnSpc>
            </a:pPr>
            <a:endParaRPr lang="en-US" sz="2800" dirty="0">
              <a:ea typeface="+mn-lt"/>
              <a:cs typeface="+mn-lt"/>
            </a:endParaRPr>
          </a:p>
          <a:p>
            <a:pPr marL="162560" indent="0">
              <a:lnSpc>
                <a:spcPct val="114999"/>
              </a:lnSpc>
              <a:buNone/>
            </a:pPr>
            <a:endParaRPr lang="en-US" sz="2800" dirty="0"/>
          </a:p>
          <a:p>
            <a:pPr marL="649605" indent="-487045">
              <a:lnSpc>
                <a:spcPct val="114999"/>
              </a:lnSpc>
            </a:pPr>
            <a:endParaRPr lang="en-US" sz="2800" dirty="0"/>
          </a:p>
          <a:p>
            <a:pPr marL="649605" indent="-487045">
              <a:lnSpc>
                <a:spcPct val="114999"/>
              </a:lnSpc>
            </a:pPr>
            <a:endParaRPr lang="en-US"/>
          </a:p>
        </p:txBody>
      </p:sp>
    </p:spTree>
    <p:extLst>
      <p:ext uri="{BB962C8B-B14F-4D97-AF65-F5344CB8AC3E}">
        <p14:creationId xmlns:p14="http://schemas.microsoft.com/office/powerpoint/2010/main" val="2993196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5D6B8-D49F-452F-8DD2-352B7A9BA9B1}"/>
              </a:ext>
            </a:extLst>
          </p:cNvPr>
          <p:cNvSpPr>
            <a:spLocks noGrp="1"/>
          </p:cNvSpPr>
          <p:nvPr>
            <p:ph type="title"/>
          </p:nvPr>
        </p:nvSpPr>
        <p:spPr>
          <a:xfrm>
            <a:off x="1057107" y="594543"/>
            <a:ext cx="12118187" cy="1086009"/>
          </a:xfrm>
        </p:spPr>
        <p:txBody>
          <a:bodyPr/>
          <a:lstStyle/>
          <a:p>
            <a:r>
              <a:rPr lang="en-US" sz="4650" dirty="0"/>
              <a:t>End of Chapter Review</a:t>
            </a:r>
            <a:endParaRPr lang="en-US" dirty="0"/>
          </a:p>
        </p:txBody>
      </p:sp>
      <p:sp>
        <p:nvSpPr>
          <p:cNvPr id="3" name="Text Placeholder 2">
            <a:extLst>
              <a:ext uri="{FF2B5EF4-FFF2-40B4-BE49-F238E27FC236}">
                <a16:creationId xmlns:a16="http://schemas.microsoft.com/office/drawing/2014/main" id="{BB38482A-5912-4474-AAEB-502901D548F3}"/>
              </a:ext>
            </a:extLst>
          </p:cNvPr>
          <p:cNvSpPr>
            <a:spLocks noGrp="1"/>
          </p:cNvSpPr>
          <p:nvPr>
            <p:ph type="body" idx="1"/>
          </p:nvPr>
        </p:nvSpPr>
        <p:spPr>
          <a:xfrm>
            <a:off x="1168712" y="1365341"/>
            <a:ext cx="12118187" cy="6478507"/>
          </a:xfrm>
        </p:spPr>
        <p:txBody>
          <a:bodyPr/>
          <a:lstStyle/>
          <a:p>
            <a:pPr marL="649605" indent="-487045"/>
            <a:r>
              <a:rPr lang="en-US" sz="3600" dirty="0"/>
              <a:t>Performance Management</a:t>
            </a:r>
          </a:p>
          <a:p>
            <a:pPr marL="1299845" lvl="1" indent="-451485">
              <a:lnSpc>
                <a:spcPct val="114999"/>
              </a:lnSpc>
            </a:pPr>
            <a:r>
              <a:rPr lang="en-US" sz="3600" i="0" dirty="0">
                <a:ea typeface="+mn-lt"/>
                <a:cs typeface="+mn-lt"/>
              </a:rPr>
              <a:t>Compensation</a:t>
            </a:r>
          </a:p>
          <a:p>
            <a:pPr marL="1299845" lvl="1" indent="-451485">
              <a:lnSpc>
                <a:spcPct val="114999"/>
              </a:lnSpc>
            </a:pPr>
            <a:r>
              <a:rPr lang="en-US" sz="3600" i="0" dirty="0">
                <a:ea typeface="+mn-lt"/>
                <a:cs typeface="+mn-lt"/>
              </a:rPr>
              <a:t>Employee Development</a:t>
            </a:r>
          </a:p>
          <a:p>
            <a:pPr marL="1299845" lvl="1" indent="-451485">
              <a:lnSpc>
                <a:spcPct val="114999"/>
              </a:lnSpc>
            </a:pPr>
            <a:r>
              <a:rPr lang="en-US" sz="3600" i="0" dirty="0">
                <a:ea typeface="+mn-lt"/>
                <a:cs typeface="+mn-lt"/>
              </a:rPr>
              <a:t>Employee Records</a:t>
            </a:r>
          </a:p>
          <a:p>
            <a:pPr marL="649605" indent="-487045">
              <a:lnSpc>
                <a:spcPct val="114999"/>
              </a:lnSpc>
            </a:pPr>
            <a:endParaRPr lang="en-US" sz="3600" dirty="0"/>
          </a:p>
          <a:p>
            <a:pPr marL="649605" indent="-487045">
              <a:lnSpc>
                <a:spcPct val="114999"/>
              </a:lnSpc>
            </a:pPr>
            <a:r>
              <a:rPr lang="en-US" sz="3600" dirty="0"/>
              <a:t>Designing a Performance Management System</a:t>
            </a:r>
          </a:p>
          <a:p>
            <a:pPr marL="649605" indent="-487045">
              <a:lnSpc>
                <a:spcPct val="114999"/>
              </a:lnSpc>
            </a:pPr>
            <a:r>
              <a:rPr lang="en-US" sz="3600" dirty="0"/>
              <a:t>Appraisal Methods</a:t>
            </a:r>
          </a:p>
          <a:p>
            <a:pPr marL="649605" indent="-487045">
              <a:lnSpc>
                <a:spcPct val="114999"/>
              </a:lnSpc>
            </a:pPr>
            <a:r>
              <a:rPr lang="en-US" sz="3600" dirty="0"/>
              <a:t>Performance Review Systems</a:t>
            </a:r>
          </a:p>
          <a:p>
            <a:pPr marL="649605" indent="-487045">
              <a:lnSpc>
                <a:spcPct val="114999"/>
              </a:lnSpc>
            </a:pPr>
            <a:r>
              <a:rPr lang="en-US" sz="3600" dirty="0"/>
              <a:t>Discipline and Performance Issues</a:t>
            </a:r>
            <a:endParaRPr lang="en-US" sz="3600" i="0" dirty="0"/>
          </a:p>
          <a:p>
            <a:pPr marL="649605" indent="-487045">
              <a:lnSpc>
                <a:spcPct val="114999"/>
              </a:lnSpc>
            </a:pPr>
            <a:r>
              <a:rPr lang="en-US" sz="3600" dirty="0"/>
              <a:t>ADR</a:t>
            </a:r>
            <a:endParaRPr lang="en-US" sz="3600" i="0" dirty="0"/>
          </a:p>
          <a:p>
            <a:pPr marL="649605" indent="-487045">
              <a:lnSpc>
                <a:spcPct val="114999"/>
              </a:lnSpc>
            </a:pPr>
            <a:r>
              <a:rPr lang="en-US" sz="3600" dirty="0"/>
              <a:t>Employee Separations</a:t>
            </a:r>
            <a:endParaRPr lang="en-US" sz="3600" i="0" dirty="0"/>
          </a:p>
          <a:p>
            <a:pPr marL="649605" indent="-487045">
              <a:lnSpc>
                <a:spcPct val="114999"/>
              </a:lnSpc>
            </a:pPr>
            <a:endParaRPr lang="en-US" sz="2100" i="0" dirty="0"/>
          </a:p>
          <a:p>
            <a:pPr marL="649605" indent="-487045">
              <a:lnSpc>
                <a:spcPct val="114999"/>
              </a:lnSpc>
            </a:pPr>
            <a:endParaRPr lang="en-US" sz="2100" i="0" dirty="0"/>
          </a:p>
          <a:p>
            <a:pPr marL="649605" indent="-487045">
              <a:lnSpc>
                <a:spcPct val="114999"/>
              </a:lnSpc>
            </a:pPr>
            <a:endParaRPr lang="en-US" sz="2100" i="0" dirty="0"/>
          </a:p>
          <a:p>
            <a:pPr marL="649605" indent="-487045">
              <a:lnSpc>
                <a:spcPct val="114999"/>
              </a:lnSpc>
            </a:pPr>
            <a:endParaRPr lang="en-US" sz="2100" i="0" dirty="0"/>
          </a:p>
          <a:p>
            <a:pPr marL="1299845" lvl="1" indent="-451485">
              <a:lnSpc>
                <a:spcPct val="114999"/>
              </a:lnSpc>
            </a:pPr>
            <a:endParaRPr lang="en-US" sz="2100" i="0" dirty="0"/>
          </a:p>
        </p:txBody>
      </p:sp>
    </p:spTree>
    <p:extLst>
      <p:ext uri="{BB962C8B-B14F-4D97-AF65-F5344CB8AC3E}">
        <p14:creationId xmlns:p14="http://schemas.microsoft.com/office/powerpoint/2010/main" val="3660941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8EE5-1321-434E-A0F5-B1712259C6E7}"/>
              </a:ext>
            </a:extLst>
          </p:cNvPr>
          <p:cNvSpPr>
            <a:spLocks noGrp="1"/>
          </p:cNvSpPr>
          <p:nvPr>
            <p:ph type="title"/>
          </p:nvPr>
        </p:nvSpPr>
        <p:spPr>
          <a:xfrm>
            <a:off x="1466491" y="845389"/>
            <a:ext cx="11095003" cy="1084519"/>
          </a:xfrm>
        </p:spPr>
        <p:txBody>
          <a:bodyPr/>
          <a:lstStyle/>
          <a:p>
            <a:r>
              <a:rPr lang="en-US" dirty="0">
                <a:solidFill>
                  <a:schemeClr val="tx1"/>
                </a:solidFill>
              </a:rPr>
              <a:t>Performance Management System</a:t>
            </a:r>
          </a:p>
        </p:txBody>
      </p:sp>
      <p:sp>
        <p:nvSpPr>
          <p:cNvPr id="3" name="Text Placeholder 2">
            <a:extLst>
              <a:ext uri="{FF2B5EF4-FFF2-40B4-BE49-F238E27FC236}">
                <a16:creationId xmlns:a16="http://schemas.microsoft.com/office/drawing/2014/main" id="{3FE95750-53F0-0E4D-8353-F8849CACF90E}"/>
              </a:ext>
            </a:extLst>
          </p:cNvPr>
          <p:cNvSpPr>
            <a:spLocks noGrp="1"/>
          </p:cNvSpPr>
          <p:nvPr>
            <p:ph type="body" idx="1"/>
          </p:nvPr>
        </p:nvSpPr>
        <p:spPr>
          <a:xfrm>
            <a:off x="1466492" y="2501660"/>
            <a:ext cx="9903124" cy="6214039"/>
          </a:xfrm>
        </p:spPr>
        <p:txBody>
          <a:bodyPr/>
          <a:lstStyle/>
          <a:p>
            <a:pPr marL="649605" indent="-487045"/>
            <a:r>
              <a:rPr lang="en-US" sz="3200" dirty="0">
                <a:solidFill>
                  <a:schemeClr val="tx1"/>
                </a:solidFill>
              </a:rPr>
              <a:t>Integrated set of processes aimed at helping employees contribute to organizational effectiveness.</a:t>
            </a:r>
            <a:endParaRPr lang="en-US"/>
          </a:p>
          <a:p>
            <a:pPr marL="649605" indent="-487045"/>
            <a:endParaRPr lang="en-US" sz="3200" dirty="0">
              <a:solidFill>
                <a:schemeClr val="tx1"/>
              </a:solidFill>
            </a:endParaRPr>
          </a:p>
          <a:p>
            <a:pPr marL="649605" indent="-487045"/>
            <a:r>
              <a:rPr lang="en-US" sz="3200" dirty="0">
                <a:solidFill>
                  <a:schemeClr val="tx1"/>
                </a:solidFill>
              </a:rPr>
              <a:t>Informs compensation, employee development and employee records.</a:t>
            </a:r>
          </a:p>
          <a:p>
            <a:pPr marL="649605" indent="-487045"/>
            <a:endParaRPr lang="en-US" sz="3200" dirty="0">
              <a:solidFill>
                <a:schemeClr val="tx1"/>
              </a:solidFill>
            </a:endParaRPr>
          </a:p>
          <a:p>
            <a:pPr marL="649605" indent="-487045"/>
            <a:r>
              <a:rPr lang="en-US" sz="3200" dirty="0">
                <a:solidFill>
                  <a:schemeClr val="tx1"/>
                </a:solidFill>
              </a:rPr>
              <a:t>Effective Performance Management can maximize the contributions of employees and raise the effectiveness of the organization.</a:t>
            </a:r>
          </a:p>
        </p:txBody>
      </p:sp>
    </p:spTree>
    <p:extLst>
      <p:ext uri="{BB962C8B-B14F-4D97-AF65-F5344CB8AC3E}">
        <p14:creationId xmlns:p14="http://schemas.microsoft.com/office/powerpoint/2010/main" val="3174938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D1754-7835-4D4A-B95D-8A1334E43790}"/>
              </a:ext>
            </a:extLst>
          </p:cNvPr>
          <p:cNvSpPr>
            <a:spLocks noGrp="1"/>
          </p:cNvSpPr>
          <p:nvPr>
            <p:ph type="title"/>
          </p:nvPr>
        </p:nvSpPr>
        <p:spPr>
          <a:xfrm>
            <a:off x="1185180" y="671371"/>
            <a:ext cx="10857296" cy="1086009"/>
          </a:xfrm>
        </p:spPr>
        <p:txBody>
          <a:bodyPr/>
          <a:lstStyle/>
          <a:p>
            <a:r>
              <a:rPr lang="en-US" dirty="0">
                <a:solidFill>
                  <a:schemeClr val="tx1"/>
                </a:solidFill>
              </a:rPr>
              <a:t>Performance Management and Compensation</a:t>
            </a:r>
          </a:p>
        </p:txBody>
      </p:sp>
      <p:sp>
        <p:nvSpPr>
          <p:cNvPr id="3" name="Text Placeholder 2">
            <a:extLst>
              <a:ext uri="{FF2B5EF4-FFF2-40B4-BE49-F238E27FC236}">
                <a16:creationId xmlns:a16="http://schemas.microsoft.com/office/drawing/2014/main" id="{9A07DDC4-F2C7-514C-9153-3147580BF7DB}"/>
              </a:ext>
            </a:extLst>
          </p:cNvPr>
          <p:cNvSpPr>
            <a:spLocks noGrp="1"/>
          </p:cNvSpPr>
          <p:nvPr>
            <p:ph type="body" idx="1"/>
          </p:nvPr>
        </p:nvSpPr>
        <p:spPr>
          <a:xfrm>
            <a:off x="1185180" y="2484408"/>
            <a:ext cx="11376314" cy="6179533"/>
          </a:xfrm>
        </p:spPr>
        <p:txBody>
          <a:bodyPr/>
          <a:lstStyle/>
          <a:p>
            <a:pPr marL="649605" indent="-487045"/>
            <a:endParaRPr lang="en-US" dirty="0">
              <a:solidFill>
                <a:schemeClr val="tx1"/>
              </a:solidFill>
            </a:endParaRPr>
          </a:p>
          <a:p>
            <a:pPr marL="649605" indent="-487045"/>
            <a:r>
              <a:rPr lang="en-CA" sz="2800" dirty="0">
                <a:solidFill>
                  <a:schemeClr val="tx1"/>
                </a:solidFill>
              </a:rPr>
              <a:t>There is research that shows employees have a greater acceptance of performance reviews if the review is linked to rewards.</a:t>
            </a:r>
          </a:p>
          <a:p>
            <a:pPr marL="649605" indent="-487045"/>
            <a:endParaRPr lang="en-CA" sz="2800" dirty="0">
              <a:solidFill>
                <a:schemeClr val="tx1"/>
              </a:solidFill>
            </a:endParaRPr>
          </a:p>
          <a:p>
            <a:pPr marL="649605" indent="-487045"/>
            <a:r>
              <a:rPr lang="en-CA" sz="2800" dirty="0">
                <a:solidFill>
                  <a:schemeClr val="tx1"/>
                </a:solidFill>
              </a:rPr>
              <a:t>The linking of performance to compensation requires some careful analysis. </a:t>
            </a:r>
          </a:p>
          <a:p>
            <a:pPr marL="649605" indent="-487045"/>
            <a:endParaRPr lang="en-CA" sz="2800" dirty="0">
              <a:solidFill>
                <a:schemeClr val="tx1"/>
              </a:solidFill>
            </a:endParaRPr>
          </a:p>
          <a:p>
            <a:pPr marL="649605" indent="-487045"/>
            <a:r>
              <a:rPr lang="en-CA" sz="2800" dirty="0">
                <a:solidFill>
                  <a:schemeClr val="tx1"/>
                </a:solidFill>
              </a:rPr>
              <a:t>Process involves the translation of ‘soft data’ (i.e., performance) into ‘hard data’ (i.e., dollars).</a:t>
            </a:r>
          </a:p>
        </p:txBody>
      </p:sp>
    </p:spTree>
    <p:extLst>
      <p:ext uri="{BB962C8B-B14F-4D97-AF65-F5344CB8AC3E}">
        <p14:creationId xmlns:p14="http://schemas.microsoft.com/office/powerpoint/2010/main" val="257002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2504C-1A4F-D345-BB37-B84C2A5C0A33}"/>
              </a:ext>
            </a:extLst>
          </p:cNvPr>
          <p:cNvSpPr>
            <a:spLocks noGrp="1"/>
          </p:cNvSpPr>
          <p:nvPr>
            <p:ph type="title"/>
          </p:nvPr>
        </p:nvSpPr>
        <p:spPr>
          <a:xfrm>
            <a:off x="1224951" y="741873"/>
            <a:ext cx="11336543" cy="1188036"/>
          </a:xfrm>
        </p:spPr>
        <p:txBody>
          <a:bodyPr/>
          <a:lstStyle/>
          <a:p>
            <a:r>
              <a:rPr lang="en-US" dirty="0">
                <a:solidFill>
                  <a:schemeClr val="tx1"/>
                </a:solidFill>
              </a:rPr>
              <a:t>Performance Management and Employee Development</a:t>
            </a:r>
          </a:p>
        </p:txBody>
      </p:sp>
      <p:sp>
        <p:nvSpPr>
          <p:cNvPr id="3" name="Text Placeholder 2">
            <a:extLst>
              <a:ext uri="{FF2B5EF4-FFF2-40B4-BE49-F238E27FC236}">
                <a16:creationId xmlns:a16="http://schemas.microsoft.com/office/drawing/2014/main" id="{DB30207F-6899-9545-BF2C-FA95D2611E50}"/>
              </a:ext>
            </a:extLst>
          </p:cNvPr>
          <p:cNvSpPr>
            <a:spLocks noGrp="1"/>
          </p:cNvSpPr>
          <p:nvPr>
            <p:ph type="body" idx="1"/>
          </p:nvPr>
        </p:nvSpPr>
        <p:spPr>
          <a:xfrm>
            <a:off x="898599" y="2668513"/>
            <a:ext cx="11662895" cy="6478507"/>
          </a:xfrm>
        </p:spPr>
        <p:txBody>
          <a:bodyPr/>
          <a:lstStyle/>
          <a:p>
            <a:r>
              <a:rPr lang="en-CA" sz="2800" dirty="0">
                <a:solidFill>
                  <a:schemeClr val="tx1"/>
                </a:solidFill>
              </a:rPr>
              <a:t>Performance management is important for employee development. </a:t>
            </a:r>
          </a:p>
          <a:p>
            <a:endParaRPr lang="en-CA" sz="2800" dirty="0">
              <a:solidFill>
                <a:schemeClr val="tx1"/>
              </a:solidFill>
            </a:endParaRPr>
          </a:p>
          <a:p>
            <a:r>
              <a:rPr lang="en-CA" sz="2800" dirty="0">
                <a:solidFill>
                  <a:schemeClr val="tx1"/>
                </a:solidFill>
              </a:rPr>
              <a:t>Performance management provides the feedback information so that employees understand what aspects of their work they need to work on (weaknesses) and what aspects they can capitalize on (strengths). </a:t>
            </a:r>
          </a:p>
          <a:p>
            <a:endParaRPr lang="en-CA" sz="2800" dirty="0">
              <a:solidFill>
                <a:schemeClr val="tx1"/>
              </a:solidFill>
            </a:endParaRPr>
          </a:p>
          <a:p>
            <a:r>
              <a:rPr lang="en-CA" sz="2800" dirty="0">
                <a:solidFill>
                  <a:schemeClr val="tx1"/>
                </a:solidFill>
              </a:rPr>
              <a:t>Performance conversations can be difficult and sometimes managers are hesitant to hold them.</a:t>
            </a:r>
          </a:p>
          <a:p>
            <a:endParaRPr lang="en-CA" sz="2800" dirty="0">
              <a:solidFill>
                <a:schemeClr val="tx1"/>
              </a:solidFill>
            </a:endParaRPr>
          </a:p>
          <a:p>
            <a:r>
              <a:rPr lang="en-CA" sz="2800" dirty="0">
                <a:solidFill>
                  <a:schemeClr val="tx1"/>
                </a:solidFill>
              </a:rPr>
              <a:t>HR managers play an important role in structuring the process so that both employees and managers are equipped and supported when they have these conversations.</a:t>
            </a:r>
            <a:endParaRPr lang="en-US" sz="2800" dirty="0">
              <a:solidFill>
                <a:schemeClr val="tx1"/>
              </a:solidFill>
            </a:endParaRPr>
          </a:p>
        </p:txBody>
      </p:sp>
    </p:spTree>
    <p:extLst>
      <p:ext uri="{BB962C8B-B14F-4D97-AF65-F5344CB8AC3E}">
        <p14:creationId xmlns:p14="http://schemas.microsoft.com/office/powerpoint/2010/main" val="233901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88608-9731-6748-BDDE-223956C5E481}"/>
              </a:ext>
            </a:extLst>
          </p:cNvPr>
          <p:cNvSpPr>
            <a:spLocks noGrp="1"/>
          </p:cNvSpPr>
          <p:nvPr>
            <p:ph type="title"/>
          </p:nvPr>
        </p:nvSpPr>
        <p:spPr>
          <a:xfrm>
            <a:off x="1202432" y="705876"/>
            <a:ext cx="12118187" cy="1086009"/>
          </a:xfrm>
        </p:spPr>
        <p:txBody>
          <a:bodyPr/>
          <a:lstStyle/>
          <a:p>
            <a:r>
              <a:rPr lang="en-US" dirty="0">
                <a:solidFill>
                  <a:schemeClr val="tx1"/>
                </a:solidFill>
              </a:rPr>
              <a:t>Performance Management and Employee Records</a:t>
            </a:r>
          </a:p>
        </p:txBody>
      </p:sp>
      <p:sp>
        <p:nvSpPr>
          <p:cNvPr id="3" name="Text Placeholder 2">
            <a:extLst>
              <a:ext uri="{FF2B5EF4-FFF2-40B4-BE49-F238E27FC236}">
                <a16:creationId xmlns:a16="http://schemas.microsoft.com/office/drawing/2014/main" id="{18D028FA-149C-DF43-85D7-E976144F3FC5}"/>
              </a:ext>
            </a:extLst>
          </p:cNvPr>
          <p:cNvSpPr>
            <a:spLocks noGrp="1"/>
          </p:cNvSpPr>
          <p:nvPr>
            <p:ph type="body" idx="1"/>
          </p:nvPr>
        </p:nvSpPr>
        <p:spPr>
          <a:xfrm>
            <a:off x="1017917" y="2587925"/>
            <a:ext cx="11543577" cy="6076016"/>
          </a:xfrm>
        </p:spPr>
        <p:txBody>
          <a:bodyPr/>
          <a:lstStyle/>
          <a:p>
            <a:pPr marL="649605" indent="-487045"/>
            <a:r>
              <a:rPr lang="en-CA" sz="2800" dirty="0">
                <a:solidFill>
                  <a:schemeClr val="tx1"/>
                </a:solidFill>
              </a:rPr>
              <a:t>A third and final use for performance management is to document HRM decisions and actions. </a:t>
            </a:r>
            <a:endParaRPr lang="en-US"/>
          </a:p>
          <a:p>
            <a:pPr marL="649605" indent="-487045"/>
            <a:endParaRPr lang="en-CA" sz="2800" dirty="0">
              <a:solidFill>
                <a:schemeClr val="tx1"/>
              </a:solidFill>
            </a:endParaRPr>
          </a:p>
          <a:p>
            <a:pPr marL="649605" indent="-487045"/>
            <a:r>
              <a:rPr lang="en-CA" sz="2800" dirty="0">
                <a:solidFill>
                  <a:schemeClr val="tx1"/>
                </a:solidFill>
              </a:rPr>
              <a:t>This data provides a record of performance discussions that took place over the years and the actions agreed upon by employees and supervisors. </a:t>
            </a:r>
          </a:p>
          <a:p>
            <a:pPr marL="649605" indent="-487045"/>
            <a:endParaRPr lang="en-CA" sz="2800" dirty="0">
              <a:solidFill>
                <a:schemeClr val="tx1"/>
              </a:solidFill>
            </a:endParaRPr>
          </a:p>
          <a:p>
            <a:pPr marL="649605" indent="-487045"/>
            <a:r>
              <a:rPr lang="en-CA" sz="2800" dirty="0">
                <a:solidFill>
                  <a:schemeClr val="tx1"/>
                </a:solidFill>
              </a:rPr>
              <a:t>These records are important in the case of employee discipline and termination. </a:t>
            </a:r>
          </a:p>
          <a:p>
            <a:pPr marL="649605" indent="-487045"/>
            <a:endParaRPr lang="en-CA" sz="2800" dirty="0">
              <a:solidFill>
                <a:schemeClr val="tx1"/>
              </a:solidFill>
            </a:endParaRPr>
          </a:p>
          <a:p>
            <a:pPr marL="649605" indent="-487045"/>
            <a:r>
              <a:rPr lang="en-CA" sz="2800" dirty="0">
                <a:solidFill>
                  <a:schemeClr val="tx1"/>
                </a:solidFill>
              </a:rPr>
              <a:t>When required for legal purposes, these decisions must be preceded by a strong ‘paper trail’ that justify the actions taken.</a:t>
            </a:r>
          </a:p>
          <a:p>
            <a:pPr marL="161925" indent="0">
              <a:buNone/>
            </a:pPr>
            <a:endParaRPr lang="en-CA" dirty="0">
              <a:solidFill>
                <a:schemeClr val="tx1"/>
              </a:solidFill>
            </a:endParaRPr>
          </a:p>
        </p:txBody>
      </p:sp>
    </p:spTree>
    <p:extLst>
      <p:ext uri="{BB962C8B-B14F-4D97-AF65-F5344CB8AC3E}">
        <p14:creationId xmlns:p14="http://schemas.microsoft.com/office/powerpoint/2010/main" val="2938342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15977-D705-B949-85F0-1A2E6C3FB2F0}"/>
              </a:ext>
            </a:extLst>
          </p:cNvPr>
          <p:cNvSpPr>
            <a:spLocks noGrp="1"/>
          </p:cNvSpPr>
          <p:nvPr>
            <p:ph type="title"/>
          </p:nvPr>
        </p:nvSpPr>
        <p:spPr>
          <a:xfrm>
            <a:off x="933105" y="757635"/>
            <a:ext cx="12118187" cy="1086009"/>
          </a:xfrm>
        </p:spPr>
        <p:txBody>
          <a:bodyPr/>
          <a:lstStyle/>
          <a:p>
            <a:r>
              <a:rPr lang="en-US" dirty="0">
                <a:solidFill>
                  <a:schemeClr val="tx1"/>
                </a:solidFill>
              </a:rPr>
              <a:t>Designing a Performance Management System </a:t>
            </a:r>
          </a:p>
        </p:txBody>
      </p:sp>
      <p:sp>
        <p:nvSpPr>
          <p:cNvPr id="3" name="Text Placeholder 2">
            <a:extLst>
              <a:ext uri="{FF2B5EF4-FFF2-40B4-BE49-F238E27FC236}">
                <a16:creationId xmlns:a16="http://schemas.microsoft.com/office/drawing/2014/main" id="{60D559C7-97C7-4C4E-9086-7F587510E867}"/>
              </a:ext>
            </a:extLst>
          </p:cNvPr>
          <p:cNvSpPr>
            <a:spLocks noGrp="1"/>
          </p:cNvSpPr>
          <p:nvPr>
            <p:ph type="body" idx="1"/>
          </p:nvPr>
        </p:nvSpPr>
        <p:spPr>
          <a:xfrm>
            <a:off x="933105" y="2143593"/>
            <a:ext cx="10991486" cy="6970427"/>
          </a:xfrm>
        </p:spPr>
        <p:txBody>
          <a:bodyPr/>
          <a:lstStyle/>
          <a:p>
            <a:r>
              <a:rPr lang="en-US" dirty="0">
                <a:solidFill>
                  <a:schemeClr val="tx1"/>
                </a:solidFill>
              </a:rPr>
              <a:t>Designing Performance: through the job analysis, you can </a:t>
            </a:r>
            <a:r>
              <a:rPr lang="en-CA" dirty="0">
                <a:solidFill>
                  <a:schemeClr val="tx1"/>
                </a:solidFill>
              </a:rPr>
              <a:t>define the performance that is to be measured.</a:t>
            </a:r>
            <a:endParaRPr lang="en-US" dirty="0">
              <a:solidFill>
                <a:schemeClr val="tx1"/>
              </a:solidFill>
            </a:endParaRPr>
          </a:p>
          <a:p>
            <a:endParaRPr lang="en-US" dirty="0">
              <a:solidFill>
                <a:schemeClr val="tx1"/>
              </a:solidFill>
            </a:endParaRPr>
          </a:p>
          <a:p>
            <a:r>
              <a:rPr lang="en-US" dirty="0">
                <a:solidFill>
                  <a:schemeClr val="tx1"/>
                </a:solidFill>
              </a:rPr>
              <a:t>Assessing Performance </a:t>
            </a:r>
          </a:p>
          <a:p>
            <a:pPr lvl="1"/>
            <a:r>
              <a:rPr lang="en-US" b="1" dirty="0">
                <a:solidFill>
                  <a:schemeClr val="tx1"/>
                </a:solidFill>
              </a:rPr>
              <a:t>Frequency</a:t>
            </a:r>
            <a:r>
              <a:rPr lang="en-US" dirty="0">
                <a:solidFill>
                  <a:schemeClr val="tx1"/>
                </a:solidFill>
              </a:rPr>
              <a:t>: h</a:t>
            </a:r>
            <a:r>
              <a:rPr lang="en-CA" i="0" dirty="0">
                <a:solidFill>
                  <a:schemeClr val="tx1"/>
                </a:solidFill>
              </a:rPr>
              <a:t>ow often performance appraisals should be given. Some organizations choose to give performance evaluations once per year, while others give them twice per year or more. </a:t>
            </a:r>
            <a:r>
              <a:rPr lang="en-CA" b="1" i="0" dirty="0">
                <a:solidFill>
                  <a:schemeClr val="tx1"/>
                </a:solidFill>
              </a:rPr>
              <a:t>Span of control </a:t>
            </a:r>
            <a:r>
              <a:rPr lang="en-CA" i="0" dirty="0">
                <a:solidFill>
                  <a:schemeClr val="tx1"/>
                </a:solidFill>
              </a:rPr>
              <a:t>may help inform frequency.</a:t>
            </a:r>
            <a:endParaRPr lang="en-US" dirty="0">
              <a:solidFill>
                <a:schemeClr val="tx1"/>
              </a:solidFill>
            </a:endParaRPr>
          </a:p>
          <a:p>
            <a:pPr lvl="1"/>
            <a:r>
              <a:rPr lang="en-US" b="1" dirty="0">
                <a:solidFill>
                  <a:schemeClr val="tx1"/>
                </a:solidFill>
              </a:rPr>
              <a:t>Evaluators</a:t>
            </a:r>
            <a:r>
              <a:rPr lang="en-US" dirty="0">
                <a:solidFill>
                  <a:schemeClr val="tx1"/>
                </a:solidFill>
              </a:rPr>
              <a:t>: </a:t>
            </a:r>
            <a:r>
              <a:rPr lang="en-CA" dirty="0">
                <a:solidFill>
                  <a:schemeClr val="tx1"/>
                </a:solidFill>
              </a:rPr>
              <a:t>Determining who should evaluate the performance of the employee is the next decision.  Options include: direct manager (most common method), subordinates, customers or clients, self, and/or peers. .</a:t>
            </a:r>
          </a:p>
          <a:p>
            <a:pPr lvl="2"/>
            <a:r>
              <a:rPr lang="en-CA" dirty="0">
                <a:solidFill>
                  <a:schemeClr val="tx1"/>
                </a:solidFill>
              </a:rPr>
              <a:t>A </a:t>
            </a:r>
            <a:r>
              <a:rPr lang="en-CA" b="1" dirty="0">
                <a:solidFill>
                  <a:schemeClr val="tx1"/>
                </a:solidFill>
              </a:rPr>
              <a:t>360-degree performance appraisal</a:t>
            </a:r>
            <a:r>
              <a:rPr lang="en-CA" dirty="0">
                <a:solidFill>
                  <a:schemeClr val="tx1"/>
                </a:solidFill>
              </a:rPr>
              <a:t> method is a way to appraise performance by using several sources to measure the employee’s effectiveness. </a:t>
            </a:r>
            <a:endParaRPr lang="en-US" dirty="0">
              <a:solidFill>
                <a:schemeClr val="tx1"/>
              </a:solidFill>
            </a:endParaRPr>
          </a:p>
          <a:p>
            <a:endParaRPr lang="en-US" dirty="0">
              <a:solidFill>
                <a:schemeClr val="tx1"/>
              </a:solidFill>
            </a:endParaRPr>
          </a:p>
          <a:p>
            <a:r>
              <a:rPr lang="en-US" dirty="0">
                <a:solidFill>
                  <a:schemeClr val="tx1"/>
                </a:solidFill>
              </a:rPr>
              <a:t>Reliability and Validity</a:t>
            </a:r>
            <a:r>
              <a:rPr lang="en-CA" dirty="0">
                <a:solidFill>
                  <a:schemeClr val="tx1"/>
                </a:solidFill>
              </a:rPr>
              <a:t>. </a:t>
            </a:r>
            <a:endParaRPr lang="en-US" dirty="0">
              <a:solidFill>
                <a:schemeClr val="tx1"/>
              </a:solidFill>
            </a:endParaRPr>
          </a:p>
        </p:txBody>
      </p:sp>
    </p:spTree>
    <p:extLst>
      <p:ext uri="{BB962C8B-B14F-4D97-AF65-F5344CB8AC3E}">
        <p14:creationId xmlns:p14="http://schemas.microsoft.com/office/powerpoint/2010/main" val="3768644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6BC00-A825-4624-B2FB-36DD8632D993}"/>
              </a:ext>
            </a:extLst>
          </p:cNvPr>
          <p:cNvSpPr>
            <a:spLocks noGrp="1"/>
          </p:cNvSpPr>
          <p:nvPr>
            <p:ph type="title"/>
          </p:nvPr>
        </p:nvSpPr>
        <p:spPr>
          <a:xfrm>
            <a:off x="1582335" y="701521"/>
            <a:ext cx="12118187" cy="1086009"/>
          </a:xfrm>
        </p:spPr>
        <p:txBody>
          <a:bodyPr/>
          <a:lstStyle/>
          <a:p>
            <a:r>
              <a:rPr lang="en-US" sz="4650" dirty="0"/>
              <a:t>Appraisal Methods</a:t>
            </a:r>
            <a:endParaRPr lang="en-US" dirty="0"/>
          </a:p>
        </p:txBody>
      </p:sp>
      <p:sp>
        <p:nvSpPr>
          <p:cNvPr id="3" name="Text Placeholder 2">
            <a:extLst>
              <a:ext uri="{FF2B5EF4-FFF2-40B4-BE49-F238E27FC236}">
                <a16:creationId xmlns:a16="http://schemas.microsoft.com/office/drawing/2014/main" id="{DFD6ED16-C36E-446F-8F08-7363648FA05E}"/>
              </a:ext>
            </a:extLst>
          </p:cNvPr>
          <p:cNvSpPr>
            <a:spLocks noGrp="1"/>
          </p:cNvSpPr>
          <p:nvPr>
            <p:ph type="body" idx="1"/>
          </p:nvPr>
        </p:nvSpPr>
        <p:spPr>
          <a:xfrm>
            <a:off x="1383905" y="2083196"/>
            <a:ext cx="11177589" cy="6580745"/>
          </a:xfrm>
        </p:spPr>
        <p:txBody>
          <a:bodyPr/>
          <a:lstStyle/>
          <a:p>
            <a:pPr marL="649605" indent="-487045"/>
            <a:endParaRPr lang="en-US"/>
          </a:p>
          <a:p>
            <a:pPr marL="649605" indent="-487045">
              <a:lnSpc>
                <a:spcPct val="114999"/>
              </a:lnSpc>
            </a:pPr>
            <a:r>
              <a:rPr lang="en-US" sz="2800" dirty="0"/>
              <a:t>Traits Method </a:t>
            </a:r>
          </a:p>
          <a:p>
            <a:pPr marL="649605" indent="-487045">
              <a:lnSpc>
                <a:spcPct val="114999"/>
              </a:lnSpc>
            </a:pPr>
            <a:endParaRPr lang="en-US" sz="2800" dirty="0"/>
          </a:p>
          <a:p>
            <a:pPr marL="649605" indent="-487045">
              <a:lnSpc>
                <a:spcPct val="114999"/>
              </a:lnSpc>
            </a:pPr>
            <a:r>
              <a:rPr lang="en-US" sz="2800" dirty="0" err="1"/>
              <a:t>Behavioural</a:t>
            </a:r>
            <a:r>
              <a:rPr lang="en-US" sz="2800" dirty="0"/>
              <a:t> Method</a:t>
            </a:r>
          </a:p>
          <a:p>
            <a:pPr marL="649605" indent="-487045">
              <a:lnSpc>
                <a:spcPct val="114999"/>
              </a:lnSpc>
            </a:pPr>
            <a:endParaRPr lang="en-US" sz="2800" dirty="0"/>
          </a:p>
          <a:p>
            <a:pPr marL="649605" indent="-487045">
              <a:lnSpc>
                <a:spcPct val="114999"/>
              </a:lnSpc>
            </a:pPr>
            <a:r>
              <a:rPr lang="en-US" sz="2800" dirty="0"/>
              <a:t>Comparative Method</a:t>
            </a:r>
          </a:p>
          <a:p>
            <a:pPr marL="649605" indent="-487045">
              <a:lnSpc>
                <a:spcPct val="114999"/>
              </a:lnSpc>
            </a:pPr>
            <a:endParaRPr lang="en-US" sz="2800" dirty="0"/>
          </a:p>
          <a:p>
            <a:pPr marL="649605" indent="-487045">
              <a:lnSpc>
                <a:spcPct val="114999"/>
              </a:lnSpc>
            </a:pPr>
            <a:r>
              <a:rPr lang="en-US" sz="2800" dirty="0"/>
              <a:t>Results Method</a:t>
            </a:r>
          </a:p>
          <a:p>
            <a:pPr marL="649605" indent="-487045">
              <a:lnSpc>
                <a:spcPct val="114999"/>
              </a:lnSpc>
            </a:pPr>
            <a:endParaRPr lang="en-US" sz="2100" dirty="0"/>
          </a:p>
          <a:p>
            <a:pPr marL="649605" indent="-487045">
              <a:lnSpc>
                <a:spcPct val="114999"/>
              </a:lnSpc>
            </a:pPr>
            <a:endParaRPr lang="en-US" sz="2100" dirty="0"/>
          </a:p>
        </p:txBody>
      </p:sp>
    </p:spTree>
    <p:extLst>
      <p:ext uri="{BB962C8B-B14F-4D97-AF65-F5344CB8AC3E}">
        <p14:creationId xmlns:p14="http://schemas.microsoft.com/office/powerpoint/2010/main" val="3026251359"/>
      </p:ext>
    </p:extLst>
  </p:cSld>
  <p:clrMapOvr>
    <a:masterClrMapping/>
  </p:clrMapOvr>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ek 2 - Lecture # 1 - Introduction to  HR Week 2 - Lecture #1 - Intro to HR" id="{6065A7E2-3A39-2A4A-9200-1B76AEFFFE43}" vid="{DF705FD4-C475-9B44-AC46-3B959ED5B7F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TotalTime>153</TotalTime>
  <Words>2787</Words>
  <Application>Microsoft Office PowerPoint</Application>
  <PresentationFormat>Custom</PresentationFormat>
  <Paragraphs>242</Paragraphs>
  <Slides>33</Slides>
  <Notes>16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Crop</vt:lpstr>
      <vt:lpstr>Introduction to  HR Management</vt:lpstr>
      <vt:lpstr>Learning Resources</vt:lpstr>
      <vt:lpstr>Learning Objectives</vt:lpstr>
      <vt:lpstr>Performance Management System</vt:lpstr>
      <vt:lpstr>Performance Management and Compensation</vt:lpstr>
      <vt:lpstr>Performance Management and Employee Development</vt:lpstr>
      <vt:lpstr>Performance Management and Employee Records</vt:lpstr>
      <vt:lpstr>Designing a Performance Management System </vt:lpstr>
      <vt:lpstr>Appraisal Methods</vt:lpstr>
      <vt:lpstr>Appraisal Methods</vt:lpstr>
      <vt:lpstr>Appraisal Methods (Con't)</vt:lpstr>
      <vt:lpstr>Appraisal Methods (Con’t)</vt:lpstr>
      <vt:lpstr>Best Practices in Performance Appraisals </vt:lpstr>
      <vt:lpstr>Performance Review System</vt:lpstr>
      <vt:lpstr>Employee Feedback </vt:lpstr>
      <vt:lpstr>Improvement Plans</vt:lpstr>
      <vt:lpstr>Performance Appraisal Process</vt:lpstr>
      <vt:lpstr>Performance Appraisal Interview</vt:lpstr>
      <vt:lpstr>Performance Appraisal Interview</vt:lpstr>
      <vt:lpstr>Types of Performance Issues</vt:lpstr>
      <vt:lpstr>What Influences Performance?</vt:lpstr>
      <vt:lpstr>Discipline</vt:lpstr>
      <vt:lpstr>Effective Discipline Process</vt:lpstr>
      <vt:lpstr>Wrongful Termination</vt:lpstr>
      <vt:lpstr>Performance Issue Model</vt:lpstr>
      <vt:lpstr>Investigation of Performance Issues </vt:lpstr>
      <vt:lpstr>Options for Handling Performance Issues </vt:lpstr>
      <vt:lpstr>Progressive Discipline Process</vt:lpstr>
      <vt:lpstr>Alternative Dispute Resolution (ADR) </vt:lpstr>
      <vt:lpstr>Employee Separations </vt:lpstr>
      <vt:lpstr>Rightsizing and Layoffs </vt:lpstr>
      <vt:lpstr>Rightsizing and Layoffs Considerations</vt:lpstr>
      <vt:lpstr>End of Chapter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HR Management</dc:title>
  <cp:lastModifiedBy>Lisa Koster</cp:lastModifiedBy>
  <cp:revision>489</cp:revision>
  <dcterms:modified xsi:type="dcterms:W3CDTF">2022-03-14T16:01:35Z</dcterms:modified>
</cp:coreProperties>
</file>