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7"/>
  </p:notesMasterIdLst>
  <p:sldIdLst>
    <p:sldId id="256" r:id="rId2"/>
    <p:sldId id="274" r:id="rId3"/>
    <p:sldId id="257" r:id="rId4"/>
    <p:sldId id="259" r:id="rId5"/>
    <p:sldId id="275" r:id="rId6"/>
    <p:sldId id="276" r:id="rId7"/>
    <p:sldId id="277" r:id="rId8"/>
    <p:sldId id="278" r:id="rId9"/>
    <p:sldId id="264" r:id="rId10"/>
    <p:sldId id="265" r:id="rId11"/>
    <p:sldId id="279" r:id="rId12"/>
    <p:sldId id="267" r:id="rId13"/>
    <p:sldId id="266" r:id="rId14"/>
    <p:sldId id="280" r:id="rId15"/>
    <p:sldId id="281" r:id="rId16"/>
    <p:sldId id="282" r:id="rId17"/>
    <p:sldId id="283" r:id="rId18"/>
    <p:sldId id="268" r:id="rId19"/>
    <p:sldId id="284" r:id="rId20"/>
    <p:sldId id="269" r:id="rId21"/>
    <p:sldId id="271" r:id="rId22"/>
    <p:sldId id="286" r:id="rId23"/>
    <p:sldId id="270" r:id="rId24"/>
    <p:sldId id="272" r:id="rId25"/>
    <p:sldId id="285" r:id="rId26"/>
  </p:sldIdLst>
  <p:sldSz cx="9144000" cy="5143500" type="screen16x9"/>
  <p:notesSz cx="6858000" cy="9144000"/>
  <p:embeddedFontLst>
    <p:embeddedFont>
      <p:font typeface="Franklin Gothic Book" panose="020B0503020102020204" pitchFamily="34" charset="0"/>
      <p:regular r:id="rId28"/>
      <p:italic r:id="rId29"/>
    </p:embeddedFont>
    <p:embeddedFont>
      <p:font typeface="Georgia" panose="02040502050405020303" pitchFamily="18" charset="0"/>
      <p:regular r:id="rId30"/>
      <p:bold r:id="rId31"/>
      <p:italic r:id="rId32"/>
      <p:boldItalic r:id="rId33"/>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1C2BC1-F953-2444-8962-1919267E456E}" v="2" dt="2022-02-18T23:17:34.493"/>
    <p1510:client id="{8D312548-ED56-93A8-9C54-5AB477105850}" v="174" dt="2022-02-20T01:30:37.241"/>
    <p1510:client id="{A52A6B45-E626-DAC2-1E2A-E082C260A1C3}" v="134" dt="2022-03-08T23:41:10.933"/>
    <p1510:client id="{CE931B79-B7CA-FA4E-A0EA-42C04E142B9B}" v="1055" dt="2022-02-20T14:13:06.075"/>
    <p1510:client id="{DA03D11F-81C5-2CF8-0CA9-AF9E47076D07}" v="5" dt="2022-02-20T14:14:09.084"/>
    <p1510:client id="{E42AA18E-412B-E080-F2F0-3FE86E96907F}" v="175" dt="2022-03-14T15:52:06.063"/>
    <p1510:client id="{ECB1DD62-C35C-8F19-51F3-9695CE123CB2}" v="991" dt="2022-02-20T01:16:38.3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a Koster" userId="9f52294d-e65a-47a0-a1a5-ceab382d7053" providerId="ADAL" clId="{CE931B79-B7CA-FA4E-A0EA-42C04E142B9B}"/>
    <pc:docChg chg="undo custSel addSld delSld modSld modMainMaster">
      <pc:chgData name="Lisa Koster" userId="9f52294d-e65a-47a0-a1a5-ceab382d7053" providerId="ADAL" clId="{CE931B79-B7CA-FA4E-A0EA-42C04E142B9B}" dt="2022-02-20T14:13:06.075" v="1054" actId="2696"/>
      <pc:docMkLst>
        <pc:docMk/>
      </pc:docMkLst>
      <pc:sldChg chg="modSp mod">
        <pc:chgData name="Lisa Koster" userId="9f52294d-e65a-47a0-a1a5-ceab382d7053" providerId="ADAL" clId="{CE931B79-B7CA-FA4E-A0EA-42C04E142B9B}" dt="2022-02-20T13:56:09.239" v="809" actId="1076"/>
        <pc:sldMkLst>
          <pc:docMk/>
          <pc:sldMk cId="0" sldId="256"/>
        </pc:sldMkLst>
        <pc:spChg chg="mod">
          <ac:chgData name="Lisa Koster" userId="9f52294d-e65a-47a0-a1a5-ceab382d7053" providerId="ADAL" clId="{CE931B79-B7CA-FA4E-A0EA-42C04E142B9B}" dt="2022-02-20T13:56:09.239" v="809" actId="1076"/>
          <ac:spMkLst>
            <pc:docMk/>
            <pc:sldMk cId="0" sldId="256"/>
            <ac:spMk id="55" creationId="{00000000-0000-0000-0000-000000000000}"/>
          </ac:spMkLst>
        </pc:spChg>
      </pc:sldChg>
      <pc:sldChg chg="modSp mod">
        <pc:chgData name="Lisa Koster" userId="9f52294d-e65a-47a0-a1a5-ceab382d7053" providerId="ADAL" clId="{CE931B79-B7CA-FA4E-A0EA-42C04E142B9B}" dt="2022-02-20T13:56:24.900" v="813" actId="12"/>
        <pc:sldMkLst>
          <pc:docMk/>
          <pc:sldMk cId="0" sldId="257"/>
        </pc:sldMkLst>
        <pc:spChg chg="mod">
          <ac:chgData name="Lisa Koster" userId="9f52294d-e65a-47a0-a1a5-ceab382d7053" providerId="ADAL" clId="{CE931B79-B7CA-FA4E-A0EA-42C04E142B9B}" dt="2022-02-20T13:56:24.900" v="813" actId="12"/>
          <ac:spMkLst>
            <pc:docMk/>
            <pc:sldMk cId="0" sldId="257"/>
            <ac:spMk id="61" creationId="{00000000-0000-0000-0000-000000000000}"/>
          </ac:spMkLst>
        </pc:spChg>
      </pc:sldChg>
      <pc:sldChg chg="modSp mod modClrScheme chgLayout">
        <pc:chgData name="Lisa Koster" userId="9f52294d-e65a-47a0-a1a5-ceab382d7053" providerId="ADAL" clId="{CE931B79-B7CA-FA4E-A0EA-42C04E142B9B}" dt="2022-02-20T13:57:06.144" v="824" actId="14100"/>
        <pc:sldMkLst>
          <pc:docMk/>
          <pc:sldMk cId="0" sldId="259"/>
        </pc:sldMkLst>
        <pc:spChg chg="mod ord">
          <ac:chgData name="Lisa Koster" userId="9f52294d-e65a-47a0-a1a5-ceab382d7053" providerId="ADAL" clId="{CE931B79-B7CA-FA4E-A0EA-42C04E142B9B}" dt="2022-02-20T13:56:43.301" v="815" actId="14100"/>
          <ac:spMkLst>
            <pc:docMk/>
            <pc:sldMk cId="0" sldId="259"/>
            <ac:spMk id="73" creationId="{00000000-0000-0000-0000-000000000000}"/>
          </ac:spMkLst>
        </pc:spChg>
        <pc:spChg chg="mod ord">
          <ac:chgData name="Lisa Koster" userId="9f52294d-e65a-47a0-a1a5-ceab382d7053" providerId="ADAL" clId="{CE931B79-B7CA-FA4E-A0EA-42C04E142B9B}" dt="2022-02-20T13:57:06.144" v="824" actId="14100"/>
          <ac:spMkLst>
            <pc:docMk/>
            <pc:sldMk cId="0" sldId="259"/>
            <ac:spMk id="74" creationId="{00000000-0000-0000-0000-000000000000}"/>
          </ac:spMkLst>
        </pc:spChg>
      </pc:sldChg>
      <pc:sldChg chg="modSp mod">
        <pc:chgData name="Lisa Koster" userId="9f52294d-e65a-47a0-a1a5-ceab382d7053" providerId="ADAL" clId="{CE931B79-B7CA-FA4E-A0EA-42C04E142B9B}" dt="2022-02-20T13:48:36.764" v="737" actId="962"/>
        <pc:sldMkLst>
          <pc:docMk/>
          <pc:sldMk cId="0" sldId="264"/>
        </pc:sldMkLst>
        <pc:picChg chg="mod">
          <ac:chgData name="Lisa Koster" userId="9f52294d-e65a-47a0-a1a5-ceab382d7053" providerId="ADAL" clId="{CE931B79-B7CA-FA4E-A0EA-42C04E142B9B}" dt="2022-02-20T13:48:36.764" v="737" actId="962"/>
          <ac:picMkLst>
            <pc:docMk/>
            <pc:sldMk cId="0" sldId="264"/>
            <ac:picMk id="107" creationId="{00000000-0000-0000-0000-000000000000}"/>
          </ac:picMkLst>
        </pc:picChg>
      </pc:sldChg>
      <pc:sldChg chg="modSp mod modClrScheme chgLayout">
        <pc:chgData name="Lisa Koster" userId="9f52294d-e65a-47a0-a1a5-ceab382d7053" providerId="ADAL" clId="{CE931B79-B7CA-FA4E-A0EA-42C04E142B9B}" dt="2022-02-20T14:01:19.982" v="883" actId="6549"/>
        <pc:sldMkLst>
          <pc:docMk/>
          <pc:sldMk cId="0" sldId="265"/>
        </pc:sldMkLst>
        <pc:spChg chg="mod ord">
          <ac:chgData name="Lisa Koster" userId="9f52294d-e65a-47a0-a1a5-ceab382d7053" providerId="ADAL" clId="{CE931B79-B7CA-FA4E-A0EA-42C04E142B9B}" dt="2022-02-20T14:01:17.407" v="882" actId="700"/>
          <ac:spMkLst>
            <pc:docMk/>
            <pc:sldMk cId="0" sldId="265"/>
            <ac:spMk id="112" creationId="{00000000-0000-0000-0000-000000000000}"/>
          </ac:spMkLst>
        </pc:spChg>
        <pc:spChg chg="mod ord">
          <ac:chgData name="Lisa Koster" userId="9f52294d-e65a-47a0-a1a5-ceab382d7053" providerId="ADAL" clId="{CE931B79-B7CA-FA4E-A0EA-42C04E142B9B}" dt="2022-02-20T14:01:19.982" v="883" actId="6549"/>
          <ac:spMkLst>
            <pc:docMk/>
            <pc:sldMk cId="0" sldId="265"/>
            <ac:spMk id="113" creationId="{00000000-0000-0000-0000-000000000000}"/>
          </ac:spMkLst>
        </pc:spChg>
      </pc:sldChg>
      <pc:sldChg chg="addSp delSp modSp mod modClrScheme chgLayout">
        <pc:chgData name="Lisa Koster" userId="9f52294d-e65a-47a0-a1a5-ceab382d7053" providerId="ADAL" clId="{CE931B79-B7CA-FA4E-A0EA-42C04E142B9B}" dt="2022-02-20T13:55:17.422" v="805" actId="207"/>
        <pc:sldMkLst>
          <pc:docMk/>
          <pc:sldMk cId="0" sldId="266"/>
        </pc:sldMkLst>
        <pc:spChg chg="mod ord">
          <ac:chgData name="Lisa Koster" userId="9f52294d-e65a-47a0-a1a5-ceab382d7053" providerId="ADAL" clId="{CE931B79-B7CA-FA4E-A0EA-42C04E142B9B}" dt="2022-02-20T13:51:02.731" v="747"/>
          <ac:spMkLst>
            <pc:docMk/>
            <pc:sldMk cId="0" sldId="266"/>
            <ac:spMk id="118" creationId="{00000000-0000-0000-0000-000000000000}"/>
          </ac:spMkLst>
        </pc:spChg>
        <pc:graphicFrameChg chg="add mod">
          <ac:chgData name="Lisa Koster" userId="9f52294d-e65a-47a0-a1a5-ceab382d7053" providerId="ADAL" clId="{CE931B79-B7CA-FA4E-A0EA-42C04E142B9B}" dt="2022-02-20T13:55:17.422" v="805" actId="207"/>
          <ac:graphicFrameMkLst>
            <pc:docMk/>
            <pc:sldMk cId="0" sldId="266"/>
            <ac:graphicFrameMk id="4" creationId="{7C43294F-57C7-3841-A2DE-170A692C97E9}"/>
          </ac:graphicFrameMkLst>
        </pc:graphicFrameChg>
        <pc:picChg chg="del">
          <ac:chgData name="Lisa Koster" userId="9f52294d-e65a-47a0-a1a5-ceab382d7053" providerId="ADAL" clId="{CE931B79-B7CA-FA4E-A0EA-42C04E142B9B}" dt="2022-02-20T13:49:53.832" v="738" actId="478"/>
          <ac:picMkLst>
            <pc:docMk/>
            <pc:sldMk cId="0" sldId="266"/>
            <ac:picMk id="2" creationId="{D2BCA0FD-F29B-45FA-ACD6-4A09D16B0E5E}"/>
          </ac:picMkLst>
        </pc:picChg>
      </pc:sldChg>
      <pc:sldChg chg="addSp delSp modSp mod modClrScheme chgLayout">
        <pc:chgData name="Lisa Koster" userId="9f52294d-e65a-47a0-a1a5-ceab382d7053" providerId="ADAL" clId="{CE931B79-B7CA-FA4E-A0EA-42C04E142B9B}" dt="2022-02-20T14:12:57.629" v="1053" actId="27636"/>
        <pc:sldMkLst>
          <pc:docMk/>
          <pc:sldMk cId="0" sldId="267"/>
        </pc:sldMkLst>
        <pc:spChg chg="add del mod ord">
          <ac:chgData name="Lisa Koster" userId="9f52294d-e65a-47a0-a1a5-ceab382d7053" providerId="ADAL" clId="{CE931B79-B7CA-FA4E-A0EA-42C04E142B9B}" dt="2022-02-20T14:02:21.804" v="896" actId="700"/>
          <ac:spMkLst>
            <pc:docMk/>
            <pc:sldMk cId="0" sldId="267"/>
            <ac:spMk id="2" creationId="{FAD73395-5DC2-A947-ACD6-0430CEA6A790}"/>
          </ac:spMkLst>
        </pc:spChg>
        <pc:spChg chg="add mod ord">
          <ac:chgData name="Lisa Koster" userId="9f52294d-e65a-47a0-a1a5-ceab382d7053" providerId="ADAL" clId="{CE931B79-B7CA-FA4E-A0EA-42C04E142B9B}" dt="2022-02-20T14:12:57.629" v="1053" actId="27636"/>
          <ac:spMkLst>
            <pc:docMk/>
            <pc:sldMk cId="0" sldId="267"/>
            <ac:spMk id="3" creationId="{F31529D2-FF6C-174B-A8E4-D14E167BF9A0}"/>
          </ac:spMkLst>
        </pc:spChg>
        <pc:spChg chg="add del mod ord">
          <ac:chgData name="Lisa Koster" userId="9f52294d-e65a-47a0-a1a5-ceab382d7053" providerId="ADAL" clId="{CE931B79-B7CA-FA4E-A0EA-42C04E142B9B}" dt="2022-02-20T14:02:57.711" v="909" actId="700"/>
          <ac:spMkLst>
            <pc:docMk/>
            <pc:sldMk cId="0" sldId="267"/>
            <ac:spMk id="5" creationId="{70C9225C-4D73-2349-9009-9CC014CBFDB0}"/>
          </ac:spMkLst>
        </pc:spChg>
        <pc:spChg chg="add del mod ord">
          <ac:chgData name="Lisa Koster" userId="9f52294d-e65a-47a0-a1a5-ceab382d7053" providerId="ADAL" clId="{CE931B79-B7CA-FA4E-A0EA-42C04E142B9B}" dt="2022-02-20T14:02:57.711" v="909" actId="700"/>
          <ac:spMkLst>
            <pc:docMk/>
            <pc:sldMk cId="0" sldId="267"/>
            <ac:spMk id="6" creationId="{D68DB1EE-EB14-BA4C-952D-89E1D0D4AD04}"/>
          </ac:spMkLst>
        </pc:spChg>
        <pc:spChg chg="add del mod ord">
          <ac:chgData name="Lisa Koster" userId="9f52294d-e65a-47a0-a1a5-ceab382d7053" providerId="ADAL" clId="{CE931B79-B7CA-FA4E-A0EA-42C04E142B9B}" dt="2022-02-20T14:11:16.695" v="1021" actId="700"/>
          <ac:spMkLst>
            <pc:docMk/>
            <pc:sldMk cId="0" sldId="267"/>
            <ac:spMk id="7" creationId="{5FD84976-D4D4-4A4C-A584-7E1938527CC6}"/>
          </ac:spMkLst>
        </pc:spChg>
        <pc:spChg chg="add del mod">
          <ac:chgData name="Lisa Koster" userId="9f52294d-e65a-47a0-a1a5-ceab382d7053" providerId="ADAL" clId="{CE931B79-B7CA-FA4E-A0EA-42C04E142B9B}" dt="2022-02-20T14:11:06.462" v="1018" actId="478"/>
          <ac:spMkLst>
            <pc:docMk/>
            <pc:sldMk cId="0" sldId="267"/>
            <ac:spMk id="8" creationId="{D7BEBBC5-7A13-BC43-9325-E1698A973E92}"/>
          </ac:spMkLst>
        </pc:spChg>
        <pc:spChg chg="add del mod ord">
          <ac:chgData name="Lisa Koster" userId="9f52294d-e65a-47a0-a1a5-ceab382d7053" providerId="ADAL" clId="{CE931B79-B7CA-FA4E-A0EA-42C04E142B9B}" dt="2022-02-20T14:11:16.695" v="1021" actId="700"/>
          <ac:spMkLst>
            <pc:docMk/>
            <pc:sldMk cId="0" sldId="267"/>
            <ac:spMk id="9" creationId="{6A5123A6-F1E0-2D46-8C5D-8BE09A5DD7BA}"/>
          </ac:spMkLst>
        </pc:spChg>
        <pc:spChg chg="add del mod">
          <ac:chgData name="Lisa Koster" userId="9f52294d-e65a-47a0-a1a5-ceab382d7053" providerId="ADAL" clId="{CE931B79-B7CA-FA4E-A0EA-42C04E142B9B}" dt="2022-02-20T14:12:23.340" v="1036" actId="478"/>
          <ac:spMkLst>
            <pc:docMk/>
            <pc:sldMk cId="0" sldId="267"/>
            <ac:spMk id="11" creationId="{B87CE2A4-4DF2-9542-BFA4-30354AAA1580}"/>
          </ac:spMkLst>
        </pc:spChg>
        <pc:spChg chg="add mod ord">
          <ac:chgData name="Lisa Koster" userId="9f52294d-e65a-47a0-a1a5-ceab382d7053" providerId="ADAL" clId="{CE931B79-B7CA-FA4E-A0EA-42C04E142B9B}" dt="2022-02-20T14:12:57.626" v="1052" actId="27636"/>
          <ac:spMkLst>
            <pc:docMk/>
            <pc:sldMk cId="0" sldId="267"/>
            <ac:spMk id="12" creationId="{EC976337-EE6C-454A-BBBF-64F759A85FBD}"/>
          </ac:spMkLst>
        </pc:spChg>
        <pc:spChg chg="mod ord">
          <ac:chgData name="Lisa Koster" userId="9f52294d-e65a-47a0-a1a5-ceab382d7053" providerId="ADAL" clId="{CE931B79-B7CA-FA4E-A0EA-42C04E142B9B}" dt="2022-02-20T14:12:38.827" v="1040" actId="700"/>
          <ac:spMkLst>
            <pc:docMk/>
            <pc:sldMk cId="0" sldId="267"/>
            <ac:spMk id="125" creationId="{00000000-0000-0000-0000-000000000000}"/>
          </ac:spMkLst>
        </pc:spChg>
        <pc:spChg chg="del mod ord">
          <ac:chgData name="Lisa Koster" userId="9f52294d-e65a-47a0-a1a5-ceab382d7053" providerId="ADAL" clId="{CE931B79-B7CA-FA4E-A0EA-42C04E142B9B}" dt="2022-02-20T14:12:17.361" v="1035" actId="478"/>
          <ac:spMkLst>
            <pc:docMk/>
            <pc:sldMk cId="0" sldId="267"/>
            <ac:spMk id="126" creationId="{00000000-0000-0000-0000-000000000000}"/>
          </ac:spMkLst>
        </pc:spChg>
        <pc:spChg chg="del mod">
          <ac:chgData name="Lisa Koster" userId="9f52294d-e65a-47a0-a1a5-ceab382d7053" providerId="ADAL" clId="{CE931B79-B7CA-FA4E-A0EA-42C04E142B9B}" dt="2022-02-20T14:02:37.872" v="900" actId="478"/>
          <ac:spMkLst>
            <pc:docMk/>
            <pc:sldMk cId="0" sldId="267"/>
            <ac:spMk id="127" creationId="{00000000-0000-0000-0000-000000000000}"/>
          </ac:spMkLst>
        </pc:spChg>
      </pc:sldChg>
      <pc:sldChg chg="modSp mod modClrScheme chgLayout">
        <pc:chgData name="Lisa Koster" userId="9f52294d-e65a-47a0-a1a5-ceab382d7053" providerId="ADAL" clId="{CE931B79-B7CA-FA4E-A0EA-42C04E142B9B}" dt="2022-02-20T14:08:23.105" v="984" actId="179"/>
        <pc:sldMkLst>
          <pc:docMk/>
          <pc:sldMk cId="0" sldId="268"/>
        </pc:sldMkLst>
        <pc:spChg chg="mod ord">
          <ac:chgData name="Lisa Koster" userId="9f52294d-e65a-47a0-a1a5-ceab382d7053" providerId="ADAL" clId="{CE931B79-B7CA-FA4E-A0EA-42C04E142B9B}" dt="2022-02-20T14:07:54.235" v="978" actId="700"/>
          <ac:spMkLst>
            <pc:docMk/>
            <pc:sldMk cId="0" sldId="268"/>
            <ac:spMk id="132" creationId="{00000000-0000-0000-0000-000000000000}"/>
          </ac:spMkLst>
        </pc:spChg>
        <pc:spChg chg="mod ord">
          <ac:chgData name="Lisa Koster" userId="9f52294d-e65a-47a0-a1a5-ceab382d7053" providerId="ADAL" clId="{CE931B79-B7CA-FA4E-A0EA-42C04E142B9B}" dt="2022-02-20T14:08:23.105" v="984" actId="179"/>
          <ac:spMkLst>
            <pc:docMk/>
            <pc:sldMk cId="0" sldId="268"/>
            <ac:spMk id="133" creationId="{00000000-0000-0000-0000-000000000000}"/>
          </ac:spMkLst>
        </pc:spChg>
      </pc:sldChg>
      <pc:sldChg chg="modSp mod modClrScheme chgLayout">
        <pc:chgData name="Lisa Koster" userId="9f52294d-e65a-47a0-a1a5-ceab382d7053" providerId="ADAL" clId="{CE931B79-B7CA-FA4E-A0EA-42C04E142B9B}" dt="2022-02-20T14:08:54.635" v="990" actId="404"/>
        <pc:sldMkLst>
          <pc:docMk/>
          <pc:sldMk cId="0" sldId="269"/>
        </pc:sldMkLst>
        <pc:spChg chg="mod ord">
          <ac:chgData name="Lisa Koster" userId="9f52294d-e65a-47a0-a1a5-ceab382d7053" providerId="ADAL" clId="{CE931B79-B7CA-FA4E-A0EA-42C04E142B9B}" dt="2022-02-20T14:08:44.827" v="989" actId="1076"/>
          <ac:spMkLst>
            <pc:docMk/>
            <pc:sldMk cId="0" sldId="269"/>
            <ac:spMk id="138" creationId="{00000000-0000-0000-0000-000000000000}"/>
          </ac:spMkLst>
        </pc:spChg>
        <pc:spChg chg="mod ord">
          <ac:chgData name="Lisa Koster" userId="9f52294d-e65a-47a0-a1a5-ceab382d7053" providerId="ADAL" clId="{CE931B79-B7CA-FA4E-A0EA-42C04E142B9B}" dt="2022-02-20T14:08:54.635" v="990" actId="404"/>
          <ac:spMkLst>
            <pc:docMk/>
            <pc:sldMk cId="0" sldId="269"/>
            <ac:spMk id="139" creationId="{00000000-0000-0000-0000-000000000000}"/>
          </ac:spMkLst>
        </pc:spChg>
      </pc:sldChg>
      <pc:sldChg chg="modSp mod modClrScheme chgLayout">
        <pc:chgData name="Lisa Koster" userId="9f52294d-e65a-47a0-a1a5-ceab382d7053" providerId="ADAL" clId="{CE931B79-B7CA-FA4E-A0EA-42C04E142B9B}" dt="2022-02-20T14:09:56.013" v="1004" actId="20577"/>
        <pc:sldMkLst>
          <pc:docMk/>
          <pc:sldMk cId="0" sldId="270"/>
        </pc:sldMkLst>
        <pc:spChg chg="mod ord">
          <ac:chgData name="Lisa Koster" userId="9f52294d-e65a-47a0-a1a5-ceab382d7053" providerId="ADAL" clId="{CE931B79-B7CA-FA4E-A0EA-42C04E142B9B}" dt="2022-02-20T14:09:05.919" v="991" actId="700"/>
          <ac:spMkLst>
            <pc:docMk/>
            <pc:sldMk cId="0" sldId="270"/>
            <ac:spMk id="144" creationId="{00000000-0000-0000-0000-000000000000}"/>
          </ac:spMkLst>
        </pc:spChg>
        <pc:spChg chg="mod ord">
          <ac:chgData name="Lisa Koster" userId="9f52294d-e65a-47a0-a1a5-ceab382d7053" providerId="ADAL" clId="{CE931B79-B7CA-FA4E-A0EA-42C04E142B9B}" dt="2022-02-20T14:09:56.013" v="1004" actId="20577"/>
          <ac:spMkLst>
            <pc:docMk/>
            <pc:sldMk cId="0" sldId="270"/>
            <ac:spMk id="145" creationId="{00000000-0000-0000-0000-000000000000}"/>
          </ac:spMkLst>
        </pc:spChg>
      </pc:sldChg>
      <pc:sldChg chg="addSp delSp modSp mod modClrScheme chgLayout">
        <pc:chgData name="Lisa Koster" userId="9f52294d-e65a-47a0-a1a5-ceab382d7053" providerId="ADAL" clId="{CE931B79-B7CA-FA4E-A0EA-42C04E142B9B}" dt="2022-02-20T13:54:13.581" v="794" actId="14100"/>
        <pc:sldMkLst>
          <pc:docMk/>
          <pc:sldMk cId="0" sldId="271"/>
        </pc:sldMkLst>
        <pc:spChg chg="mod ord">
          <ac:chgData name="Lisa Koster" userId="9f52294d-e65a-47a0-a1a5-ceab382d7053" providerId="ADAL" clId="{CE931B79-B7CA-FA4E-A0EA-42C04E142B9B}" dt="2022-02-20T13:53:58.582" v="790" actId="700"/>
          <ac:spMkLst>
            <pc:docMk/>
            <pc:sldMk cId="0" sldId="271"/>
            <ac:spMk id="150" creationId="{00000000-0000-0000-0000-000000000000}"/>
          </ac:spMkLst>
        </pc:spChg>
        <pc:graphicFrameChg chg="add mod">
          <ac:chgData name="Lisa Koster" userId="9f52294d-e65a-47a0-a1a5-ceab382d7053" providerId="ADAL" clId="{CE931B79-B7CA-FA4E-A0EA-42C04E142B9B}" dt="2022-02-20T13:54:13.581" v="794" actId="14100"/>
          <ac:graphicFrameMkLst>
            <pc:docMk/>
            <pc:sldMk cId="0" sldId="271"/>
            <ac:graphicFrameMk id="4" creationId="{93711942-F5D0-724A-9881-5985E3692146}"/>
          </ac:graphicFrameMkLst>
        </pc:graphicFrameChg>
        <pc:picChg chg="del">
          <ac:chgData name="Lisa Koster" userId="9f52294d-e65a-47a0-a1a5-ceab382d7053" providerId="ADAL" clId="{CE931B79-B7CA-FA4E-A0EA-42C04E142B9B}" dt="2022-02-20T13:51:49.708" v="748" actId="478"/>
          <ac:picMkLst>
            <pc:docMk/>
            <pc:sldMk cId="0" sldId="271"/>
            <ac:picMk id="2" creationId="{BB0EA175-A4BB-4206-8559-DF37DFDBF9C1}"/>
          </ac:picMkLst>
        </pc:picChg>
      </pc:sldChg>
      <pc:sldChg chg="modSp mod modClrScheme chgLayout">
        <pc:chgData name="Lisa Koster" userId="9f52294d-e65a-47a0-a1a5-ceab382d7053" providerId="ADAL" clId="{CE931B79-B7CA-FA4E-A0EA-42C04E142B9B}" dt="2022-02-20T14:10:24.901" v="1010" actId="20577"/>
        <pc:sldMkLst>
          <pc:docMk/>
          <pc:sldMk cId="0" sldId="272"/>
        </pc:sldMkLst>
        <pc:spChg chg="mod ord">
          <ac:chgData name="Lisa Koster" userId="9f52294d-e65a-47a0-a1a5-ceab382d7053" providerId="ADAL" clId="{CE931B79-B7CA-FA4E-A0EA-42C04E142B9B}" dt="2022-02-20T14:10:11.962" v="1005" actId="700"/>
          <ac:spMkLst>
            <pc:docMk/>
            <pc:sldMk cId="0" sldId="272"/>
            <ac:spMk id="156" creationId="{00000000-0000-0000-0000-000000000000}"/>
          </ac:spMkLst>
        </pc:spChg>
        <pc:spChg chg="mod ord">
          <ac:chgData name="Lisa Koster" userId="9f52294d-e65a-47a0-a1a5-ceab382d7053" providerId="ADAL" clId="{CE931B79-B7CA-FA4E-A0EA-42C04E142B9B}" dt="2022-02-20T14:10:24.901" v="1010" actId="20577"/>
          <ac:spMkLst>
            <pc:docMk/>
            <pc:sldMk cId="0" sldId="272"/>
            <ac:spMk id="157" creationId="{00000000-0000-0000-0000-000000000000}"/>
          </ac:spMkLst>
        </pc:spChg>
      </pc:sldChg>
      <pc:sldChg chg="modSp mod">
        <pc:chgData name="Lisa Koster" userId="9f52294d-e65a-47a0-a1a5-ceab382d7053" providerId="ADAL" clId="{CE931B79-B7CA-FA4E-A0EA-42C04E142B9B}" dt="2022-02-20T14:00:08.784" v="875" actId="27636"/>
        <pc:sldMkLst>
          <pc:docMk/>
          <pc:sldMk cId="0" sldId="274"/>
        </pc:sldMkLst>
        <pc:spChg chg="mod">
          <ac:chgData name="Lisa Koster" userId="9f52294d-e65a-47a0-a1a5-ceab382d7053" providerId="ADAL" clId="{CE931B79-B7CA-FA4E-A0EA-42C04E142B9B}" dt="2022-02-20T14:00:08.784" v="875" actId="27636"/>
          <ac:spMkLst>
            <pc:docMk/>
            <pc:sldMk cId="0" sldId="274"/>
            <ac:spMk id="4" creationId="{28BB4B50-57AF-6945-9167-B66974B39896}"/>
          </ac:spMkLst>
        </pc:spChg>
      </pc:sldChg>
      <pc:sldChg chg="modSp mod modClrScheme chgLayout">
        <pc:chgData name="Lisa Koster" userId="9f52294d-e65a-47a0-a1a5-ceab382d7053" providerId="ADAL" clId="{CE931B79-B7CA-FA4E-A0EA-42C04E142B9B}" dt="2022-02-20T13:58:49.003" v="857" actId="179"/>
        <pc:sldMkLst>
          <pc:docMk/>
          <pc:sldMk cId="1353125037" sldId="275"/>
        </pc:sldMkLst>
        <pc:spChg chg="mod ord">
          <ac:chgData name="Lisa Koster" userId="9f52294d-e65a-47a0-a1a5-ceab382d7053" providerId="ADAL" clId="{CE931B79-B7CA-FA4E-A0EA-42C04E142B9B}" dt="2022-02-20T13:57:16.979" v="825" actId="700"/>
          <ac:spMkLst>
            <pc:docMk/>
            <pc:sldMk cId="1353125037" sldId="275"/>
            <ac:spMk id="2" creationId="{E893C6F5-4CFC-4473-91B8-72B8361C47F0}"/>
          </ac:spMkLst>
        </pc:spChg>
        <pc:spChg chg="mod ord">
          <ac:chgData name="Lisa Koster" userId="9f52294d-e65a-47a0-a1a5-ceab382d7053" providerId="ADAL" clId="{CE931B79-B7CA-FA4E-A0EA-42C04E142B9B}" dt="2022-02-20T13:58:49.003" v="857" actId="179"/>
          <ac:spMkLst>
            <pc:docMk/>
            <pc:sldMk cId="1353125037" sldId="275"/>
            <ac:spMk id="3" creationId="{49BD20C2-0C19-4488-BFD8-D46B8A58C8A0}"/>
          </ac:spMkLst>
        </pc:spChg>
      </pc:sldChg>
      <pc:sldChg chg="modSp mod modClrScheme chgLayout">
        <pc:chgData name="Lisa Koster" userId="9f52294d-e65a-47a0-a1a5-ceab382d7053" providerId="ADAL" clId="{CE931B79-B7CA-FA4E-A0EA-42C04E142B9B}" dt="2022-02-20T13:58:35.087" v="855" actId="12"/>
        <pc:sldMkLst>
          <pc:docMk/>
          <pc:sldMk cId="929796246" sldId="276"/>
        </pc:sldMkLst>
        <pc:spChg chg="mod ord">
          <ac:chgData name="Lisa Koster" userId="9f52294d-e65a-47a0-a1a5-ceab382d7053" providerId="ADAL" clId="{CE931B79-B7CA-FA4E-A0EA-42C04E142B9B}" dt="2022-02-20T13:57:58.224" v="844" actId="700"/>
          <ac:spMkLst>
            <pc:docMk/>
            <pc:sldMk cId="929796246" sldId="276"/>
            <ac:spMk id="2" creationId="{543B7468-D775-4A03-AAE9-7EE18BD6E129}"/>
          </ac:spMkLst>
        </pc:spChg>
        <pc:spChg chg="mod ord">
          <ac:chgData name="Lisa Koster" userId="9f52294d-e65a-47a0-a1a5-ceab382d7053" providerId="ADAL" clId="{CE931B79-B7CA-FA4E-A0EA-42C04E142B9B}" dt="2022-02-20T13:58:35.087" v="855" actId="12"/>
          <ac:spMkLst>
            <pc:docMk/>
            <pc:sldMk cId="929796246" sldId="276"/>
            <ac:spMk id="3" creationId="{D5557139-7E11-4B52-A71B-6120922C4FB5}"/>
          </ac:spMkLst>
        </pc:spChg>
      </pc:sldChg>
      <pc:sldChg chg="addSp delSp modSp mod modClrScheme chgLayout">
        <pc:chgData name="Lisa Koster" userId="9f52294d-e65a-47a0-a1a5-ceab382d7053" providerId="ADAL" clId="{CE931B79-B7CA-FA4E-A0EA-42C04E142B9B}" dt="2022-02-20T13:59:06.547" v="859" actId="14100"/>
        <pc:sldMkLst>
          <pc:docMk/>
          <pc:sldMk cId="810260756" sldId="277"/>
        </pc:sldMkLst>
        <pc:spChg chg="add del mod ord">
          <ac:chgData name="Lisa Koster" userId="9f52294d-e65a-47a0-a1a5-ceab382d7053" providerId="ADAL" clId="{CE931B79-B7CA-FA4E-A0EA-42C04E142B9B}" dt="2022-02-20T13:54:32.136" v="796" actId="700"/>
          <ac:spMkLst>
            <pc:docMk/>
            <pc:sldMk cId="810260756" sldId="277"/>
            <ac:spMk id="2" creationId="{72858BDC-FA35-194A-8623-73C846DBDAB4}"/>
          </ac:spMkLst>
        </pc:spChg>
        <pc:spChg chg="add del mod ord">
          <ac:chgData name="Lisa Koster" userId="9f52294d-e65a-47a0-a1a5-ceab382d7053" providerId="ADAL" clId="{CE931B79-B7CA-FA4E-A0EA-42C04E142B9B}" dt="2022-02-20T13:54:32.136" v="796" actId="700"/>
          <ac:spMkLst>
            <pc:docMk/>
            <pc:sldMk cId="810260756" sldId="277"/>
            <ac:spMk id="3" creationId="{B47E8E9B-94D6-5A4D-BC69-BABCBCA53C71}"/>
          </ac:spMkLst>
        </pc:spChg>
        <pc:spChg chg="add mod ord">
          <ac:chgData name="Lisa Koster" userId="9f52294d-e65a-47a0-a1a5-ceab382d7053" providerId="ADAL" clId="{CE931B79-B7CA-FA4E-A0EA-42C04E142B9B}" dt="2022-02-20T13:59:06.547" v="859" actId="14100"/>
          <ac:spMkLst>
            <pc:docMk/>
            <pc:sldMk cId="810260756" sldId="277"/>
            <ac:spMk id="4" creationId="{8040B2A8-E3BB-A04C-A5A7-295BFEC562B6}"/>
          </ac:spMkLst>
        </pc:spChg>
        <pc:spChg chg="del mod">
          <ac:chgData name="Lisa Koster" userId="9f52294d-e65a-47a0-a1a5-ceab382d7053" providerId="ADAL" clId="{CE931B79-B7CA-FA4E-A0EA-42C04E142B9B}" dt="2022-02-20T13:54:42.043" v="799" actId="478"/>
          <ac:spMkLst>
            <pc:docMk/>
            <pc:sldMk cId="810260756" sldId="277"/>
            <ac:spMk id="7" creationId="{2FB4B73E-46E3-409A-8B79-1BEDE03E54BF}"/>
          </ac:spMkLst>
        </pc:spChg>
        <pc:graphicFrameChg chg="modGraphic">
          <ac:chgData name="Lisa Koster" userId="9f52294d-e65a-47a0-a1a5-ceab382d7053" providerId="ADAL" clId="{CE931B79-B7CA-FA4E-A0EA-42C04E142B9B}" dt="2022-02-20T13:58:58.816" v="858" actId="14734"/>
          <ac:graphicFrameMkLst>
            <pc:docMk/>
            <pc:sldMk cId="810260756" sldId="277"/>
            <ac:graphicFrameMk id="5" creationId="{61E77651-C0EF-4914-9EB6-A0826C2468B9}"/>
          </ac:graphicFrameMkLst>
        </pc:graphicFrameChg>
      </pc:sldChg>
      <pc:sldChg chg="modSp mod modClrScheme chgLayout">
        <pc:chgData name="Lisa Koster" userId="9f52294d-e65a-47a0-a1a5-ceab382d7053" providerId="ADAL" clId="{CE931B79-B7CA-FA4E-A0EA-42C04E142B9B}" dt="2022-02-20T14:01:04.106" v="881" actId="27636"/>
        <pc:sldMkLst>
          <pc:docMk/>
          <pc:sldMk cId="1168441468" sldId="278"/>
        </pc:sldMkLst>
        <pc:spChg chg="mod ord">
          <ac:chgData name="Lisa Koster" userId="9f52294d-e65a-47a0-a1a5-ceab382d7053" providerId="ADAL" clId="{CE931B79-B7CA-FA4E-A0EA-42C04E142B9B}" dt="2022-02-20T14:01:04.094" v="880" actId="700"/>
          <ac:spMkLst>
            <pc:docMk/>
            <pc:sldMk cId="1168441468" sldId="278"/>
            <ac:spMk id="2" creationId="{270E01D5-A244-482C-A7FB-1A4255177742}"/>
          </ac:spMkLst>
        </pc:spChg>
        <pc:spChg chg="mod ord">
          <ac:chgData name="Lisa Koster" userId="9f52294d-e65a-47a0-a1a5-ceab382d7053" providerId="ADAL" clId="{CE931B79-B7CA-FA4E-A0EA-42C04E142B9B}" dt="2022-02-20T14:01:04.106" v="881" actId="27636"/>
          <ac:spMkLst>
            <pc:docMk/>
            <pc:sldMk cId="1168441468" sldId="278"/>
            <ac:spMk id="3" creationId="{CCF8F6EA-9AD5-4B05-A836-335A3003CCF2}"/>
          </ac:spMkLst>
        </pc:spChg>
      </pc:sldChg>
      <pc:sldChg chg="modSp mod modClrScheme chgLayout">
        <pc:chgData name="Lisa Koster" userId="9f52294d-e65a-47a0-a1a5-ceab382d7053" providerId="ADAL" clId="{CE931B79-B7CA-FA4E-A0EA-42C04E142B9B}" dt="2022-02-20T14:01:56.398" v="891" actId="27636"/>
        <pc:sldMkLst>
          <pc:docMk/>
          <pc:sldMk cId="897226774" sldId="279"/>
        </pc:sldMkLst>
        <pc:spChg chg="mod ord">
          <ac:chgData name="Lisa Koster" userId="9f52294d-e65a-47a0-a1a5-ceab382d7053" providerId="ADAL" clId="{CE931B79-B7CA-FA4E-A0EA-42C04E142B9B}" dt="2022-02-20T14:01:27.004" v="884" actId="700"/>
          <ac:spMkLst>
            <pc:docMk/>
            <pc:sldMk cId="897226774" sldId="279"/>
            <ac:spMk id="2" creationId="{F8C5B378-7897-4682-B2FA-DBAC670E17E1}"/>
          </ac:spMkLst>
        </pc:spChg>
        <pc:spChg chg="mod ord">
          <ac:chgData name="Lisa Koster" userId="9f52294d-e65a-47a0-a1a5-ceab382d7053" providerId="ADAL" clId="{CE931B79-B7CA-FA4E-A0EA-42C04E142B9B}" dt="2022-02-20T14:01:56.398" v="891" actId="27636"/>
          <ac:spMkLst>
            <pc:docMk/>
            <pc:sldMk cId="897226774" sldId="279"/>
            <ac:spMk id="3" creationId="{608C57B3-4BC1-4111-A4A6-CDC660FF730D}"/>
          </ac:spMkLst>
        </pc:spChg>
      </pc:sldChg>
      <pc:sldChg chg="addSp delSp modSp mod modClrScheme chgLayout">
        <pc:chgData name="Lisa Koster" userId="9f52294d-e65a-47a0-a1a5-ceab382d7053" providerId="ADAL" clId="{CE931B79-B7CA-FA4E-A0EA-42C04E142B9B}" dt="2022-02-20T14:06:48.702" v="963" actId="179"/>
        <pc:sldMkLst>
          <pc:docMk/>
          <pc:sldMk cId="1952012534" sldId="280"/>
        </pc:sldMkLst>
        <pc:spChg chg="mod ord">
          <ac:chgData name="Lisa Koster" userId="9f52294d-e65a-47a0-a1a5-ceab382d7053" providerId="ADAL" clId="{CE931B79-B7CA-FA4E-A0EA-42C04E142B9B}" dt="2022-02-20T14:05:02.745" v="938" actId="700"/>
          <ac:spMkLst>
            <pc:docMk/>
            <pc:sldMk cId="1952012534" sldId="280"/>
            <ac:spMk id="2" creationId="{920C2DA9-30F4-43ED-ABDE-1C7861A8B149}"/>
          </ac:spMkLst>
        </pc:spChg>
        <pc:spChg chg="add del mod ord">
          <ac:chgData name="Lisa Koster" userId="9f52294d-e65a-47a0-a1a5-ceab382d7053" providerId="ADAL" clId="{CE931B79-B7CA-FA4E-A0EA-42C04E142B9B}" dt="2022-02-20T14:06:48.702" v="963" actId="179"/>
          <ac:spMkLst>
            <pc:docMk/>
            <pc:sldMk cId="1952012534" sldId="280"/>
            <ac:spMk id="3" creationId="{9C8837AA-CCA6-4FB9-A9E2-E9073D573EBB}"/>
          </ac:spMkLst>
        </pc:spChg>
        <pc:graphicFrameChg chg="add del">
          <ac:chgData name="Lisa Koster" userId="9f52294d-e65a-47a0-a1a5-ceab382d7053" providerId="ADAL" clId="{CE931B79-B7CA-FA4E-A0EA-42C04E142B9B}" dt="2022-02-20T14:05:23.006" v="941" actId="26606"/>
          <ac:graphicFrameMkLst>
            <pc:docMk/>
            <pc:sldMk cId="1952012534" sldId="280"/>
            <ac:graphicFrameMk id="5" creationId="{F5A30BAF-9827-4445-A3FF-DEB599E714C4}"/>
          </ac:graphicFrameMkLst>
        </pc:graphicFrameChg>
      </pc:sldChg>
      <pc:sldChg chg="modSp mod modClrScheme chgLayout">
        <pc:chgData name="Lisa Koster" userId="9f52294d-e65a-47a0-a1a5-ceab382d7053" providerId="ADAL" clId="{CE931B79-B7CA-FA4E-A0EA-42C04E142B9B}" dt="2022-02-20T14:07:02.404" v="967" actId="20577"/>
        <pc:sldMkLst>
          <pc:docMk/>
          <pc:sldMk cId="2302288672" sldId="281"/>
        </pc:sldMkLst>
        <pc:spChg chg="mod ord">
          <ac:chgData name="Lisa Koster" userId="9f52294d-e65a-47a0-a1a5-ceab382d7053" providerId="ADAL" clId="{CE931B79-B7CA-FA4E-A0EA-42C04E142B9B}" dt="2022-02-20T14:06:55.401" v="965" actId="27636"/>
          <ac:spMkLst>
            <pc:docMk/>
            <pc:sldMk cId="2302288672" sldId="281"/>
            <ac:spMk id="2" creationId="{AF85586D-3E2B-4062-9F06-281EFAF1E6C2}"/>
          </ac:spMkLst>
        </pc:spChg>
        <pc:spChg chg="mod ord">
          <ac:chgData name="Lisa Koster" userId="9f52294d-e65a-47a0-a1a5-ceab382d7053" providerId="ADAL" clId="{CE931B79-B7CA-FA4E-A0EA-42C04E142B9B}" dt="2022-02-20T14:07:02.404" v="967" actId="20577"/>
          <ac:spMkLst>
            <pc:docMk/>
            <pc:sldMk cId="2302288672" sldId="281"/>
            <ac:spMk id="3" creationId="{4A67D82B-B05D-4D2C-B860-1754153784B3}"/>
          </ac:spMkLst>
        </pc:spChg>
      </pc:sldChg>
      <pc:sldChg chg="modSp mod modClrScheme chgLayout">
        <pc:chgData name="Lisa Koster" userId="9f52294d-e65a-47a0-a1a5-ceab382d7053" providerId="ADAL" clId="{CE931B79-B7CA-FA4E-A0EA-42C04E142B9B}" dt="2022-02-20T14:07:11.350" v="969" actId="27636"/>
        <pc:sldMkLst>
          <pc:docMk/>
          <pc:sldMk cId="575577523" sldId="282"/>
        </pc:sldMkLst>
        <pc:spChg chg="mod ord">
          <ac:chgData name="Lisa Koster" userId="9f52294d-e65a-47a0-a1a5-ceab382d7053" providerId="ADAL" clId="{CE931B79-B7CA-FA4E-A0EA-42C04E142B9B}" dt="2022-02-20T14:07:11.340" v="968" actId="700"/>
          <ac:spMkLst>
            <pc:docMk/>
            <pc:sldMk cId="575577523" sldId="282"/>
            <ac:spMk id="2" creationId="{9223FF19-6C0B-45AC-AACB-4F46E45A0391}"/>
          </ac:spMkLst>
        </pc:spChg>
        <pc:spChg chg="mod ord">
          <ac:chgData name="Lisa Koster" userId="9f52294d-e65a-47a0-a1a5-ceab382d7053" providerId="ADAL" clId="{CE931B79-B7CA-FA4E-A0EA-42C04E142B9B}" dt="2022-02-20T14:07:11.350" v="969" actId="27636"/>
          <ac:spMkLst>
            <pc:docMk/>
            <pc:sldMk cId="575577523" sldId="282"/>
            <ac:spMk id="3" creationId="{485E2B5E-B9B2-4C29-8E5F-9FD45EE7E924}"/>
          </ac:spMkLst>
        </pc:spChg>
      </pc:sldChg>
      <pc:sldChg chg="modSp mod modClrScheme chgLayout">
        <pc:chgData name="Lisa Koster" userId="9f52294d-e65a-47a0-a1a5-ceab382d7053" providerId="ADAL" clId="{CE931B79-B7CA-FA4E-A0EA-42C04E142B9B}" dt="2022-02-20T14:07:45.423" v="977" actId="20577"/>
        <pc:sldMkLst>
          <pc:docMk/>
          <pc:sldMk cId="706324134" sldId="283"/>
        </pc:sldMkLst>
        <pc:spChg chg="mod ord">
          <ac:chgData name="Lisa Koster" userId="9f52294d-e65a-47a0-a1a5-ceab382d7053" providerId="ADAL" clId="{CE931B79-B7CA-FA4E-A0EA-42C04E142B9B}" dt="2022-02-20T14:07:15.106" v="970" actId="700"/>
          <ac:spMkLst>
            <pc:docMk/>
            <pc:sldMk cId="706324134" sldId="283"/>
            <ac:spMk id="2" creationId="{2F181C55-0880-47CD-B4C2-20C2CF398D2C}"/>
          </ac:spMkLst>
        </pc:spChg>
        <pc:spChg chg="mod ord">
          <ac:chgData name="Lisa Koster" userId="9f52294d-e65a-47a0-a1a5-ceab382d7053" providerId="ADAL" clId="{CE931B79-B7CA-FA4E-A0EA-42C04E142B9B}" dt="2022-02-20T14:07:45.423" v="977" actId="20577"/>
          <ac:spMkLst>
            <pc:docMk/>
            <pc:sldMk cId="706324134" sldId="283"/>
            <ac:spMk id="3" creationId="{930EDD51-802A-4E22-862E-D6481BF125F5}"/>
          </ac:spMkLst>
        </pc:spChg>
      </pc:sldChg>
      <pc:sldChg chg="modSp add mod">
        <pc:chgData name="Lisa Koster" userId="9f52294d-e65a-47a0-a1a5-ceab382d7053" providerId="ADAL" clId="{CE931B79-B7CA-FA4E-A0EA-42C04E142B9B}" dt="2022-02-20T14:08:32.526" v="987" actId="179"/>
        <pc:sldMkLst>
          <pc:docMk/>
          <pc:sldMk cId="4045634342" sldId="284"/>
        </pc:sldMkLst>
        <pc:spChg chg="mod">
          <ac:chgData name="Lisa Koster" userId="9f52294d-e65a-47a0-a1a5-ceab382d7053" providerId="ADAL" clId="{CE931B79-B7CA-FA4E-A0EA-42C04E142B9B}" dt="2022-02-20T14:08:32.526" v="987" actId="179"/>
          <ac:spMkLst>
            <pc:docMk/>
            <pc:sldMk cId="4045634342" sldId="284"/>
            <ac:spMk id="133" creationId="{00000000-0000-0000-0000-000000000000}"/>
          </ac:spMkLst>
        </pc:spChg>
      </pc:sldChg>
      <pc:sldChg chg="add del">
        <pc:chgData name="Lisa Koster" userId="9f52294d-e65a-47a0-a1a5-ceab382d7053" providerId="ADAL" clId="{CE931B79-B7CA-FA4E-A0EA-42C04E142B9B}" dt="2022-02-20T14:13:06.075" v="1054" actId="2696"/>
        <pc:sldMkLst>
          <pc:docMk/>
          <pc:sldMk cId="2817854626" sldId="285"/>
        </pc:sldMkLst>
      </pc:sldChg>
      <pc:sldMasterChg chg="addSp delSp modSp mod">
        <pc:chgData name="Lisa Koster" userId="9f52294d-e65a-47a0-a1a5-ceab382d7053" providerId="ADAL" clId="{CE931B79-B7CA-FA4E-A0EA-42C04E142B9B}" dt="2022-02-20T14:00:33.185" v="879" actId="948"/>
        <pc:sldMasterMkLst>
          <pc:docMk/>
          <pc:sldMasterMk cId="3068424487" sldId="2147483661"/>
        </pc:sldMasterMkLst>
        <pc:spChg chg="mod">
          <ac:chgData name="Lisa Koster" userId="9f52294d-e65a-47a0-a1a5-ceab382d7053" providerId="ADAL" clId="{CE931B79-B7CA-FA4E-A0EA-42C04E142B9B}" dt="2022-02-20T13:59:46.745" v="864" actId="14100"/>
          <ac:spMkLst>
            <pc:docMk/>
            <pc:sldMasterMk cId="3068424487" sldId="2147483661"/>
            <ac:spMk id="2" creationId="{00000000-0000-0000-0000-000000000000}"/>
          </ac:spMkLst>
        </pc:spChg>
        <pc:spChg chg="mod">
          <ac:chgData name="Lisa Koster" userId="9f52294d-e65a-47a0-a1a5-ceab382d7053" providerId="ADAL" clId="{CE931B79-B7CA-FA4E-A0EA-42C04E142B9B}" dt="2022-02-20T14:00:33.185" v="879" actId="948"/>
          <ac:spMkLst>
            <pc:docMk/>
            <pc:sldMasterMk cId="3068424487" sldId="2147483661"/>
            <ac:spMk id="3" creationId="{00000000-0000-0000-0000-000000000000}"/>
          </ac:spMkLst>
        </pc:spChg>
        <pc:spChg chg="add del mod">
          <ac:chgData name="Lisa Koster" userId="9f52294d-e65a-47a0-a1a5-ceab382d7053" providerId="ADAL" clId="{CE931B79-B7CA-FA4E-A0EA-42C04E142B9B}" dt="2022-02-20T13:59:51.940" v="866" actId="478"/>
          <ac:spMkLst>
            <pc:docMk/>
            <pc:sldMasterMk cId="3068424487" sldId="2147483661"/>
            <ac:spMk id="7" creationId="{5B53F756-D520-A74B-A9BE-B3026CE31F66}"/>
          </ac:spMkLst>
        </pc:spChg>
      </pc:sldMasterChg>
    </pc:docChg>
  </pc:docChgLst>
  <pc:docChgLst>
    <pc:chgData name="Elizabeth Cameron" userId="S::ecameron@loyalistcollege.com::4384cba9-7b85-4cdb-b73e-c51bd1e728b7" providerId="AD" clId="Web-{03D7AAB3-DE3F-5BB2-9F27-43F81D9DF180}"/>
    <pc:docChg chg="sldOrd">
      <pc:chgData name="Elizabeth Cameron" userId="S::ecameron@loyalistcollege.com::4384cba9-7b85-4cdb-b73e-c51bd1e728b7" providerId="AD" clId="Web-{03D7AAB3-DE3F-5BB2-9F27-43F81D9DF180}" dt="2020-03-30T21:00:44.154" v="1"/>
      <pc:docMkLst>
        <pc:docMk/>
      </pc:docMkLst>
      <pc:sldChg chg="ord">
        <pc:chgData name="Elizabeth Cameron" userId="S::ecameron@loyalistcollege.com::4384cba9-7b85-4cdb-b73e-c51bd1e728b7" providerId="AD" clId="Web-{03D7AAB3-DE3F-5BB2-9F27-43F81D9DF180}" dt="2020-03-30T21:00:44.154" v="1"/>
        <pc:sldMkLst>
          <pc:docMk/>
          <pc:sldMk cId="0" sldId="273"/>
        </pc:sldMkLst>
      </pc:sldChg>
    </pc:docChg>
  </pc:docChgLst>
  <pc:docChgLst>
    <pc:chgData name="Elizabeth Cameron" userId="S::ecameron@loyalistcollege.com::4384cba9-7b85-4cdb-b73e-c51bd1e728b7" providerId="AD" clId="Web-{8D312548-ED56-93A8-9C54-5AB477105850}"/>
    <pc:docChg chg="delSld modSld sldOrd">
      <pc:chgData name="Elizabeth Cameron" userId="S::ecameron@loyalistcollege.com::4384cba9-7b85-4cdb-b73e-c51bd1e728b7" providerId="AD" clId="Web-{8D312548-ED56-93A8-9C54-5AB477105850}" dt="2022-02-20T01:30:37.241" v="167" actId="1076"/>
      <pc:docMkLst>
        <pc:docMk/>
      </pc:docMkLst>
      <pc:sldChg chg="modSp del">
        <pc:chgData name="Elizabeth Cameron" userId="S::ecameron@loyalistcollege.com::4384cba9-7b85-4cdb-b73e-c51bd1e728b7" providerId="AD" clId="Web-{8D312548-ED56-93A8-9C54-5AB477105850}" dt="2022-02-20T01:27:35.599" v="141"/>
        <pc:sldMkLst>
          <pc:docMk/>
          <pc:sldMk cId="0" sldId="258"/>
        </pc:sldMkLst>
        <pc:spChg chg="mod">
          <ac:chgData name="Elizabeth Cameron" userId="S::ecameron@loyalistcollege.com::4384cba9-7b85-4cdb-b73e-c51bd1e728b7" providerId="AD" clId="Web-{8D312548-ED56-93A8-9C54-5AB477105850}" dt="2022-02-20T01:27:32.052" v="140" actId="20577"/>
          <ac:spMkLst>
            <pc:docMk/>
            <pc:sldMk cId="0" sldId="258"/>
            <ac:spMk id="67" creationId="{00000000-0000-0000-0000-000000000000}"/>
          </ac:spMkLst>
        </pc:spChg>
      </pc:sldChg>
      <pc:sldChg chg="modSp">
        <pc:chgData name="Elizabeth Cameron" userId="S::ecameron@loyalistcollege.com::4384cba9-7b85-4cdb-b73e-c51bd1e728b7" providerId="AD" clId="Web-{8D312548-ED56-93A8-9C54-5AB477105850}" dt="2022-02-20T01:29:50.397" v="155" actId="14100"/>
        <pc:sldMkLst>
          <pc:docMk/>
          <pc:sldMk cId="0" sldId="259"/>
        </pc:sldMkLst>
        <pc:spChg chg="mod">
          <ac:chgData name="Elizabeth Cameron" userId="S::ecameron@loyalistcollege.com::4384cba9-7b85-4cdb-b73e-c51bd1e728b7" providerId="AD" clId="Web-{8D312548-ED56-93A8-9C54-5AB477105850}" dt="2022-02-20T01:29:50.397" v="155" actId="14100"/>
          <ac:spMkLst>
            <pc:docMk/>
            <pc:sldMk cId="0" sldId="259"/>
            <ac:spMk id="74" creationId="{00000000-0000-0000-0000-000000000000}"/>
          </ac:spMkLst>
        </pc:spChg>
      </pc:sldChg>
      <pc:sldChg chg="del">
        <pc:chgData name="Elizabeth Cameron" userId="S::ecameron@loyalistcollege.com::4384cba9-7b85-4cdb-b73e-c51bd1e728b7" providerId="AD" clId="Web-{8D312548-ED56-93A8-9C54-5AB477105850}" dt="2022-02-20T01:26:18.489" v="88"/>
        <pc:sldMkLst>
          <pc:docMk/>
          <pc:sldMk cId="0" sldId="261"/>
        </pc:sldMkLst>
      </pc:sldChg>
      <pc:sldChg chg="del">
        <pc:chgData name="Elizabeth Cameron" userId="S::ecameron@loyalistcollege.com::4384cba9-7b85-4cdb-b73e-c51bd1e728b7" providerId="AD" clId="Web-{8D312548-ED56-93A8-9C54-5AB477105850}" dt="2022-02-20T01:26:07.989" v="87"/>
        <pc:sldMkLst>
          <pc:docMk/>
          <pc:sldMk cId="0" sldId="263"/>
        </pc:sldMkLst>
      </pc:sldChg>
      <pc:sldChg chg="modSp">
        <pc:chgData name="Elizabeth Cameron" userId="S::ecameron@loyalistcollege.com::4384cba9-7b85-4cdb-b73e-c51bd1e728b7" providerId="AD" clId="Web-{8D312548-ED56-93A8-9C54-5AB477105850}" dt="2022-02-20T01:25:48.535" v="86" actId="20577"/>
        <pc:sldMkLst>
          <pc:docMk/>
          <pc:sldMk cId="0" sldId="265"/>
        </pc:sldMkLst>
        <pc:spChg chg="mod">
          <ac:chgData name="Elizabeth Cameron" userId="S::ecameron@loyalistcollege.com::4384cba9-7b85-4cdb-b73e-c51bd1e728b7" providerId="AD" clId="Web-{8D312548-ED56-93A8-9C54-5AB477105850}" dt="2022-02-20T01:25:48.535" v="86" actId="20577"/>
          <ac:spMkLst>
            <pc:docMk/>
            <pc:sldMk cId="0" sldId="265"/>
            <ac:spMk id="113" creationId="{00000000-0000-0000-0000-000000000000}"/>
          </ac:spMkLst>
        </pc:spChg>
      </pc:sldChg>
      <pc:sldChg chg="modSp">
        <pc:chgData name="Elizabeth Cameron" userId="S::ecameron@loyalistcollege.com::4384cba9-7b85-4cdb-b73e-c51bd1e728b7" providerId="AD" clId="Web-{8D312548-ED56-93A8-9C54-5AB477105850}" dt="2022-02-20T01:24:48.675" v="82" actId="1076"/>
        <pc:sldMkLst>
          <pc:docMk/>
          <pc:sldMk cId="0" sldId="267"/>
        </pc:sldMkLst>
        <pc:spChg chg="mod">
          <ac:chgData name="Elizabeth Cameron" userId="S::ecameron@loyalistcollege.com::4384cba9-7b85-4cdb-b73e-c51bd1e728b7" providerId="AD" clId="Web-{8D312548-ED56-93A8-9C54-5AB477105850}" dt="2022-02-20T01:24:48.675" v="82" actId="1076"/>
          <ac:spMkLst>
            <pc:docMk/>
            <pc:sldMk cId="0" sldId="267"/>
            <ac:spMk id="127" creationId="{00000000-0000-0000-0000-000000000000}"/>
          </ac:spMkLst>
        </pc:spChg>
      </pc:sldChg>
      <pc:sldChg chg="modSp">
        <pc:chgData name="Elizabeth Cameron" userId="S::ecameron@loyalistcollege.com::4384cba9-7b85-4cdb-b73e-c51bd1e728b7" providerId="AD" clId="Web-{8D312548-ED56-93A8-9C54-5AB477105850}" dt="2022-02-20T01:23:03.440" v="56" actId="14100"/>
        <pc:sldMkLst>
          <pc:docMk/>
          <pc:sldMk cId="0" sldId="269"/>
        </pc:sldMkLst>
        <pc:spChg chg="mod">
          <ac:chgData name="Elizabeth Cameron" userId="S::ecameron@loyalistcollege.com::4384cba9-7b85-4cdb-b73e-c51bd1e728b7" providerId="AD" clId="Web-{8D312548-ED56-93A8-9C54-5AB477105850}" dt="2022-02-20T01:22:50.253" v="52" actId="20577"/>
          <ac:spMkLst>
            <pc:docMk/>
            <pc:sldMk cId="0" sldId="269"/>
            <ac:spMk id="138" creationId="{00000000-0000-0000-0000-000000000000}"/>
          </ac:spMkLst>
        </pc:spChg>
        <pc:spChg chg="mod">
          <ac:chgData name="Elizabeth Cameron" userId="S::ecameron@loyalistcollege.com::4384cba9-7b85-4cdb-b73e-c51bd1e728b7" providerId="AD" clId="Web-{8D312548-ED56-93A8-9C54-5AB477105850}" dt="2022-02-20T01:23:03.440" v="56" actId="14100"/>
          <ac:spMkLst>
            <pc:docMk/>
            <pc:sldMk cId="0" sldId="269"/>
            <ac:spMk id="139" creationId="{00000000-0000-0000-0000-000000000000}"/>
          </ac:spMkLst>
        </pc:spChg>
      </pc:sldChg>
      <pc:sldChg chg="modSp ord">
        <pc:chgData name="Elizabeth Cameron" userId="S::ecameron@loyalistcollege.com::4384cba9-7b85-4cdb-b73e-c51bd1e728b7" providerId="AD" clId="Web-{8D312548-ED56-93A8-9C54-5AB477105850}" dt="2022-02-20T01:20:00.485" v="13" actId="1076"/>
        <pc:sldMkLst>
          <pc:docMk/>
          <pc:sldMk cId="0" sldId="270"/>
        </pc:sldMkLst>
        <pc:spChg chg="mod">
          <ac:chgData name="Elizabeth Cameron" userId="S::ecameron@loyalistcollege.com::4384cba9-7b85-4cdb-b73e-c51bd1e728b7" providerId="AD" clId="Web-{8D312548-ED56-93A8-9C54-5AB477105850}" dt="2022-02-20T01:19:57.314" v="12" actId="1076"/>
          <ac:spMkLst>
            <pc:docMk/>
            <pc:sldMk cId="0" sldId="270"/>
            <ac:spMk id="144" creationId="{00000000-0000-0000-0000-000000000000}"/>
          </ac:spMkLst>
        </pc:spChg>
        <pc:spChg chg="mod">
          <ac:chgData name="Elizabeth Cameron" userId="S::ecameron@loyalistcollege.com::4384cba9-7b85-4cdb-b73e-c51bd1e728b7" providerId="AD" clId="Web-{8D312548-ED56-93A8-9C54-5AB477105850}" dt="2022-02-20T01:20:00.485" v="13" actId="1076"/>
          <ac:spMkLst>
            <pc:docMk/>
            <pc:sldMk cId="0" sldId="270"/>
            <ac:spMk id="145" creationId="{00000000-0000-0000-0000-000000000000}"/>
          </ac:spMkLst>
        </pc:spChg>
      </pc:sldChg>
      <pc:sldChg chg="addSp delSp modSp">
        <pc:chgData name="Elizabeth Cameron" userId="S::ecameron@loyalistcollege.com::4384cba9-7b85-4cdb-b73e-c51bd1e728b7" providerId="AD" clId="Web-{8D312548-ED56-93A8-9C54-5AB477105850}" dt="2022-02-20T01:22:11.971" v="43" actId="1076"/>
        <pc:sldMkLst>
          <pc:docMk/>
          <pc:sldMk cId="0" sldId="271"/>
        </pc:sldMkLst>
        <pc:spChg chg="mod">
          <ac:chgData name="Elizabeth Cameron" userId="S::ecameron@loyalistcollege.com::4384cba9-7b85-4cdb-b73e-c51bd1e728b7" providerId="AD" clId="Web-{8D312548-ED56-93A8-9C54-5AB477105850}" dt="2022-02-20T01:22:11.971" v="43" actId="1076"/>
          <ac:spMkLst>
            <pc:docMk/>
            <pc:sldMk cId="0" sldId="271"/>
            <ac:spMk id="150" creationId="{00000000-0000-0000-0000-000000000000}"/>
          </ac:spMkLst>
        </pc:spChg>
        <pc:picChg chg="add mod">
          <ac:chgData name="Elizabeth Cameron" userId="S::ecameron@loyalistcollege.com::4384cba9-7b85-4cdb-b73e-c51bd1e728b7" providerId="AD" clId="Web-{8D312548-ED56-93A8-9C54-5AB477105850}" dt="2022-02-20T01:18:53.125" v="10" actId="14100"/>
          <ac:picMkLst>
            <pc:docMk/>
            <pc:sldMk cId="0" sldId="271"/>
            <ac:picMk id="2" creationId="{BB0EA175-A4BB-4206-8559-DF37DFDBF9C1}"/>
          </ac:picMkLst>
        </pc:picChg>
        <pc:picChg chg="del">
          <ac:chgData name="Elizabeth Cameron" userId="S::ecameron@loyalistcollege.com::4384cba9-7b85-4cdb-b73e-c51bd1e728b7" providerId="AD" clId="Web-{8D312548-ED56-93A8-9C54-5AB477105850}" dt="2022-02-20T01:18:18.484" v="0"/>
          <ac:picMkLst>
            <pc:docMk/>
            <pc:sldMk cId="0" sldId="271"/>
            <ac:picMk id="151" creationId="{00000000-0000-0000-0000-000000000000}"/>
          </ac:picMkLst>
        </pc:picChg>
      </pc:sldChg>
      <pc:sldChg chg="modSp">
        <pc:chgData name="Elizabeth Cameron" userId="S::ecameron@loyalistcollege.com::4384cba9-7b85-4cdb-b73e-c51bd1e728b7" providerId="AD" clId="Web-{8D312548-ED56-93A8-9C54-5AB477105850}" dt="2022-02-20T01:22:00.752" v="41" actId="20577"/>
        <pc:sldMkLst>
          <pc:docMk/>
          <pc:sldMk cId="0" sldId="272"/>
        </pc:sldMkLst>
        <pc:spChg chg="mod">
          <ac:chgData name="Elizabeth Cameron" userId="S::ecameron@loyalistcollege.com::4384cba9-7b85-4cdb-b73e-c51bd1e728b7" providerId="AD" clId="Web-{8D312548-ED56-93A8-9C54-5AB477105850}" dt="2022-02-20T01:20:03.079" v="14" actId="1076"/>
          <ac:spMkLst>
            <pc:docMk/>
            <pc:sldMk cId="0" sldId="272"/>
            <ac:spMk id="156" creationId="{00000000-0000-0000-0000-000000000000}"/>
          </ac:spMkLst>
        </pc:spChg>
        <pc:spChg chg="mod">
          <ac:chgData name="Elizabeth Cameron" userId="S::ecameron@loyalistcollege.com::4384cba9-7b85-4cdb-b73e-c51bd1e728b7" providerId="AD" clId="Web-{8D312548-ED56-93A8-9C54-5AB477105850}" dt="2022-02-20T01:22:00.752" v="41" actId="20577"/>
          <ac:spMkLst>
            <pc:docMk/>
            <pc:sldMk cId="0" sldId="272"/>
            <ac:spMk id="157" creationId="{00000000-0000-0000-0000-000000000000}"/>
          </ac:spMkLst>
        </pc:spChg>
      </pc:sldChg>
      <pc:sldChg chg="del">
        <pc:chgData name="Elizabeth Cameron" userId="S::ecameron@loyalistcollege.com::4384cba9-7b85-4cdb-b73e-c51bd1e728b7" providerId="AD" clId="Web-{8D312548-ED56-93A8-9C54-5AB477105850}" dt="2022-02-20T01:22:01.533" v="42"/>
        <pc:sldMkLst>
          <pc:docMk/>
          <pc:sldMk cId="0" sldId="273"/>
        </pc:sldMkLst>
      </pc:sldChg>
      <pc:sldChg chg="modSp">
        <pc:chgData name="Elizabeth Cameron" userId="S::ecameron@loyalistcollege.com::4384cba9-7b85-4cdb-b73e-c51bd1e728b7" providerId="AD" clId="Web-{8D312548-ED56-93A8-9C54-5AB477105850}" dt="2022-02-20T01:30:37.241" v="167" actId="1076"/>
        <pc:sldMkLst>
          <pc:docMk/>
          <pc:sldMk cId="1353125037" sldId="275"/>
        </pc:sldMkLst>
        <pc:spChg chg="mod">
          <ac:chgData name="Elizabeth Cameron" userId="S::ecameron@loyalistcollege.com::4384cba9-7b85-4cdb-b73e-c51bd1e728b7" providerId="AD" clId="Web-{8D312548-ED56-93A8-9C54-5AB477105850}" dt="2022-02-20T01:30:37.241" v="167" actId="1076"/>
          <ac:spMkLst>
            <pc:docMk/>
            <pc:sldMk cId="1353125037" sldId="275"/>
            <ac:spMk id="3" creationId="{49BD20C2-0C19-4488-BFD8-D46B8A58C8A0}"/>
          </ac:spMkLst>
        </pc:spChg>
      </pc:sldChg>
      <pc:sldChg chg="modSp">
        <pc:chgData name="Elizabeth Cameron" userId="S::ecameron@loyalistcollege.com::4384cba9-7b85-4cdb-b73e-c51bd1e728b7" providerId="AD" clId="Web-{8D312548-ED56-93A8-9C54-5AB477105850}" dt="2022-02-20T01:24:24.566" v="67" actId="20577"/>
        <pc:sldMkLst>
          <pc:docMk/>
          <pc:sldMk cId="1952012534" sldId="280"/>
        </pc:sldMkLst>
        <pc:spChg chg="mod">
          <ac:chgData name="Elizabeth Cameron" userId="S::ecameron@loyalistcollege.com::4384cba9-7b85-4cdb-b73e-c51bd1e728b7" providerId="AD" clId="Web-{8D312548-ED56-93A8-9C54-5AB477105850}" dt="2022-02-20T01:24:24.566" v="67" actId="20577"/>
          <ac:spMkLst>
            <pc:docMk/>
            <pc:sldMk cId="1952012534" sldId="280"/>
            <ac:spMk id="3" creationId="{9C8837AA-CCA6-4FB9-A9E2-E9073D573EBB}"/>
          </ac:spMkLst>
        </pc:spChg>
      </pc:sldChg>
      <pc:sldChg chg="modSp">
        <pc:chgData name="Elizabeth Cameron" userId="S::ecameron@loyalistcollege.com::4384cba9-7b85-4cdb-b73e-c51bd1e728b7" providerId="AD" clId="Web-{8D312548-ED56-93A8-9C54-5AB477105850}" dt="2022-02-20T01:23:32.659" v="61" actId="20577"/>
        <pc:sldMkLst>
          <pc:docMk/>
          <pc:sldMk cId="575577523" sldId="282"/>
        </pc:sldMkLst>
        <pc:spChg chg="mod">
          <ac:chgData name="Elizabeth Cameron" userId="S::ecameron@loyalistcollege.com::4384cba9-7b85-4cdb-b73e-c51bd1e728b7" providerId="AD" clId="Web-{8D312548-ED56-93A8-9C54-5AB477105850}" dt="2022-02-20T01:23:32.659" v="61" actId="20577"/>
          <ac:spMkLst>
            <pc:docMk/>
            <pc:sldMk cId="575577523" sldId="282"/>
            <ac:spMk id="3" creationId="{485E2B5E-B9B2-4C29-8E5F-9FD45EE7E924}"/>
          </ac:spMkLst>
        </pc:spChg>
      </pc:sldChg>
    </pc:docChg>
  </pc:docChgLst>
  <pc:docChgLst>
    <pc:chgData name="Elizabeth Cameron" userId="S::ecameron@loyalistcollege.com::4384cba9-7b85-4cdb-b73e-c51bd1e728b7" providerId="AD" clId="Web-{E42AA18E-412B-E080-F2F0-3FE86E96907F}"/>
    <pc:docChg chg="addSld modSld">
      <pc:chgData name="Elizabeth Cameron" userId="S::ecameron@loyalistcollege.com::4384cba9-7b85-4cdb-b73e-c51bd1e728b7" providerId="AD" clId="Web-{E42AA18E-412B-E080-F2F0-3FE86E96907F}" dt="2022-03-14T15:52:06.063" v="157" actId="20577"/>
      <pc:docMkLst>
        <pc:docMk/>
      </pc:docMkLst>
      <pc:sldChg chg="modSp">
        <pc:chgData name="Elizabeth Cameron" userId="S::ecameron@loyalistcollege.com::4384cba9-7b85-4cdb-b73e-c51bd1e728b7" providerId="AD" clId="Web-{E42AA18E-412B-E080-F2F0-3FE86E96907F}" dt="2022-03-14T15:39:57.099" v="21" actId="14100"/>
        <pc:sldMkLst>
          <pc:docMk/>
          <pc:sldMk cId="0" sldId="259"/>
        </pc:sldMkLst>
        <pc:spChg chg="mod">
          <ac:chgData name="Elizabeth Cameron" userId="S::ecameron@loyalistcollege.com::4384cba9-7b85-4cdb-b73e-c51bd1e728b7" providerId="AD" clId="Web-{E42AA18E-412B-E080-F2F0-3FE86E96907F}" dt="2022-03-14T15:39:57.099" v="21" actId="14100"/>
          <ac:spMkLst>
            <pc:docMk/>
            <pc:sldMk cId="0" sldId="259"/>
            <ac:spMk id="74" creationId="{00000000-0000-0000-0000-000000000000}"/>
          </ac:spMkLst>
        </pc:spChg>
      </pc:sldChg>
      <pc:sldChg chg="modSp">
        <pc:chgData name="Elizabeth Cameron" userId="S::ecameron@loyalistcollege.com::4384cba9-7b85-4cdb-b73e-c51bd1e728b7" providerId="AD" clId="Web-{E42AA18E-412B-E080-F2F0-3FE86E96907F}" dt="2022-03-14T15:47:57.497" v="96" actId="20577"/>
        <pc:sldMkLst>
          <pc:docMk/>
          <pc:sldMk cId="0" sldId="268"/>
        </pc:sldMkLst>
        <pc:spChg chg="mod">
          <ac:chgData name="Elizabeth Cameron" userId="S::ecameron@loyalistcollege.com::4384cba9-7b85-4cdb-b73e-c51bd1e728b7" providerId="AD" clId="Web-{E42AA18E-412B-E080-F2F0-3FE86E96907F}" dt="2022-03-14T15:47:57.497" v="96" actId="20577"/>
          <ac:spMkLst>
            <pc:docMk/>
            <pc:sldMk cId="0" sldId="268"/>
            <ac:spMk id="133" creationId="{00000000-0000-0000-0000-000000000000}"/>
          </ac:spMkLst>
        </pc:spChg>
      </pc:sldChg>
      <pc:sldChg chg="modSp">
        <pc:chgData name="Elizabeth Cameron" userId="S::ecameron@loyalistcollege.com::4384cba9-7b85-4cdb-b73e-c51bd1e728b7" providerId="AD" clId="Web-{E42AA18E-412B-E080-F2F0-3FE86E96907F}" dt="2022-03-14T15:52:06.063" v="157" actId="20577"/>
        <pc:sldMkLst>
          <pc:docMk/>
          <pc:sldMk cId="0" sldId="272"/>
        </pc:sldMkLst>
        <pc:spChg chg="mod">
          <ac:chgData name="Elizabeth Cameron" userId="S::ecameron@loyalistcollege.com::4384cba9-7b85-4cdb-b73e-c51bd1e728b7" providerId="AD" clId="Web-{E42AA18E-412B-E080-F2F0-3FE86E96907F}" dt="2022-03-14T15:52:06.063" v="157" actId="20577"/>
          <ac:spMkLst>
            <pc:docMk/>
            <pc:sldMk cId="0" sldId="272"/>
            <ac:spMk id="157" creationId="{00000000-0000-0000-0000-000000000000}"/>
          </ac:spMkLst>
        </pc:spChg>
      </pc:sldChg>
      <pc:sldChg chg="modSp">
        <pc:chgData name="Elizabeth Cameron" userId="S::ecameron@loyalistcollege.com::4384cba9-7b85-4cdb-b73e-c51bd1e728b7" providerId="AD" clId="Web-{E42AA18E-412B-E080-F2F0-3FE86E96907F}" dt="2022-03-14T15:38:36.738" v="15" actId="20577"/>
        <pc:sldMkLst>
          <pc:docMk/>
          <pc:sldMk cId="0" sldId="274"/>
        </pc:sldMkLst>
        <pc:spChg chg="mod">
          <ac:chgData name="Elizabeth Cameron" userId="S::ecameron@loyalistcollege.com::4384cba9-7b85-4cdb-b73e-c51bd1e728b7" providerId="AD" clId="Web-{E42AA18E-412B-E080-F2F0-3FE86E96907F}" dt="2022-03-14T15:38:36.738" v="15" actId="20577"/>
          <ac:spMkLst>
            <pc:docMk/>
            <pc:sldMk cId="0" sldId="274"/>
            <ac:spMk id="4" creationId="{28BB4B50-57AF-6945-9167-B66974B39896}"/>
          </ac:spMkLst>
        </pc:spChg>
      </pc:sldChg>
      <pc:sldChg chg="modSp">
        <pc:chgData name="Elizabeth Cameron" userId="S::ecameron@loyalistcollege.com::4384cba9-7b85-4cdb-b73e-c51bd1e728b7" providerId="AD" clId="Web-{E42AA18E-412B-E080-F2F0-3FE86E96907F}" dt="2022-03-14T15:42:20.570" v="39" actId="20577"/>
        <pc:sldMkLst>
          <pc:docMk/>
          <pc:sldMk cId="1353125037" sldId="275"/>
        </pc:sldMkLst>
        <pc:spChg chg="mod">
          <ac:chgData name="Elizabeth Cameron" userId="S::ecameron@loyalistcollege.com::4384cba9-7b85-4cdb-b73e-c51bd1e728b7" providerId="AD" clId="Web-{E42AA18E-412B-E080-F2F0-3FE86E96907F}" dt="2022-03-14T15:42:05.538" v="35" actId="1076"/>
          <ac:spMkLst>
            <pc:docMk/>
            <pc:sldMk cId="1353125037" sldId="275"/>
            <ac:spMk id="2" creationId="{E893C6F5-4CFC-4473-91B8-72B8361C47F0}"/>
          </ac:spMkLst>
        </pc:spChg>
        <pc:spChg chg="mod">
          <ac:chgData name="Elizabeth Cameron" userId="S::ecameron@loyalistcollege.com::4384cba9-7b85-4cdb-b73e-c51bd1e728b7" providerId="AD" clId="Web-{E42AA18E-412B-E080-F2F0-3FE86E96907F}" dt="2022-03-14T15:42:20.570" v="39" actId="20577"/>
          <ac:spMkLst>
            <pc:docMk/>
            <pc:sldMk cId="1353125037" sldId="275"/>
            <ac:spMk id="3" creationId="{49BD20C2-0C19-4488-BFD8-D46B8A58C8A0}"/>
          </ac:spMkLst>
        </pc:spChg>
      </pc:sldChg>
      <pc:sldChg chg="modSp">
        <pc:chgData name="Elizabeth Cameron" userId="S::ecameron@loyalistcollege.com::4384cba9-7b85-4cdb-b73e-c51bd1e728b7" providerId="AD" clId="Web-{E42AA18E-412B-E080-F2F0-3FE86E96907F}" dt="2022-03-14T15:45:30.791" v="86" actId="20577"/>
        <pc:sldMkLst>
          <pc:docMk/>
          <pc:sldMk cId="810260756" sldId="277"/>
        </pc:sldMkLst>
        <pc:spChg chg="mod">
          <ac:chgData name="Elizabeth Cameron" userId="S::ecameron@loyalistcollege.com::4384cba9-7b85-4cdb-b73e-c51bd1e728b7" providerId="AD" clId="Web-{E42AA18E-412B-E080-F2F0-3FE86E96907F}" dt="2022-03-14T15:45:30.791" v="86" actId="20577"/>
          <ac:spMkLst>
            <pc:docMk/>
            <pc:sldMk cId="810260756" sldId="277"/>
            <ac:spMk id="4" creationId="{8040B2A8-E3BB-A04C-A5A7-295BFEC562B6}"/>
          </ac:spMkLst>
        </pc:spChg>
        <pc:graphicFrameChg chg="mod modGraphic">
          <ac:chgData name="Elizabeth Cameron" userId="S::ecameron@loyalistcollege.com::4384cba9-7b85-4cdb-b73e-c51bd1e728b7" providerId="AD" clId="Web-{E42AA18E-412B-E080-F2F0-3FE86E96907F}" dt="2022-03-14T15:45:16.150" v="74"/>
          <ac:graphicFrameMkLst>
            <pc:docMk/>
            <pc:sldMk cId="810260756" sldId="277"/>
            <ac:graphicFrameMk id="5" creationId="{61E77651-C0EF-4914-9EB6-A0826C2468B9}"/>
          </ac:graphicFrameMkLst>
        </pc:graphicFrameChg>
      </pc:sldChg>
      <pc:sldChg chg="modSp">
        <pc:chgData name="Elizabeth Cameron" userId="S::ecameron@loyalistcollege.com::4384cba9-7b85-4cdb-b73e-c51bd1e728b7" providerId="AD" clId="Web-{E42AA18E-412B-E080-F2F0-3FE86E96907F}" dt="2022-03-14T15:46:23.526" v="91" actId="20577"/>
        <pc:sldMkLst>
          <pc:docMk/>
          <pc:sldMk cId="1168441468" sldId="278"/>
        </pc:sldMkLst>
        <pc:spChg chg="mod">
          <ac:chgData name="Elizabeth Cameron" userId="S::ecameron@loyalistcollege.com::4384cba9-7b85-4cdb-b73e-c51bd1e728b7" providerId="AD" clId="Web-{E42AA18E-412B-E080-F2F0-3FE86E96907F}" dt="2022-03-14T15:46:23.526" v="91" actId="20577"/>
          <ac:spMkLst>
            <pc:docMk/>
            <pc:sldMk cId="1168441468" sldId="278"/>
            <ac:spMk id="3" creationId="{CCF8F6EA-9AD5-4B05-A836-335A3003CCF2}"/>
          </ac:spMkLst>
        </pc:spChg>
      </pc:sldChg>
      <pc:sldChg chg="modSp">
        <pc:chgData name="Elizabeth Cameron" userId="S::ecameron@loyalistcollege.com::4384cba9-7b85-4cdb-b73e-c51bd1e728b7" providerId="AD" clId="Web-{E42AA18E-412B-E080-F2F0-3FE86E96907F}" dt="2022-03-14T15:47:43.106" v="94" actId="20577"/>
        <pc:sldMkLst>
          <pc:docMk/>
          <pc:sldMk cId="706324134" sldId="283"/>
        </pc:sldMkLst>
        <pc:spChg chg="mod">
          <ac:chgData name="Elizabeth Cameron" userId="S::ecameron@loyalistcollege.com::4384cba9-7b85-4cdb-b73e-c51bd1e728b7" providerId="AD" clId="Web-{E42AA18E-412B-E080-F2F0-3FE86E96907F}" dt="2022-03-14T15:47:43.106" v="94" actId="20577"/>
          <ac:spMkLst>
            <pc:docMk/>
            <pc:sldMk cId="706324134" sldId="283"/>
            <ac:spMk id="3" creationId="{930EDD51-802A-4E22-862E-D6481BF125F5}"/>
          </ac:spMkLst>
        </pc:spChg>
      </pc:sldChg>
      <pc:sldChg chg="modSp">
        <pc:chgData name="Elizabeth Cameron" userId="S::ecameron@loyalistcollege.com::4384cba9-7b85-4cdb-b73e-c51bd1e728b7" providerId="AD" clId="Web-{E42AA18E-412B-E080-F2F0-3FE86E96907F}" dt="2022-03-14T15:48:24.388" v="101" actId="20577"/>
        <pc:sldMkLst>
          <pc:docMk/>
          <pc:sldMk cId="4045634342" sldId="284"/>
        </pc:sldMkLst>
        <pc:spChg chg="mod">
          <ac:chgData name="Elizabeth Cameron" userId="S::ecameron@loyalistcollege.com::4384cba9-7b85-4cdb-b73e-c51bd1e728b7" providerId="AD" clId="Web-{E42AA18E-412B-E080-F2F0-3FE86E96907F}" dt="2022-03-14T15:48:24.388" v="101" actId="20577"/>
          <ac:spMkLst>
            <pc:docMk/>
            <pc:sldMk cId="4045634342" sldId="284"/>
            <ac:spMk id="133" creationId="{00000000-0000-0000-0000-000000000000}"/>
          </ac:spMkLst>
        </pc:spChg>
      </pc:sldChg>
      <pc:sldChg chg="addSp modSp new">
        <pc:chgData name="Elizabeth Cameron" userId="S::ecameron@loyalistcollege.com::4384cba9-7b85-4cdb-b73e-c51bd1e728b7" providerId="AD" clId="Web-{E42AA18E-412B-E080-F2F0-3FE86E96907F}" dt="2022-03-14T15:51:46.844" v="152" actId="20577"/>
        <pc:sldMkLst>
          <pc:docMk/>
          <pc:sldMk cId="273719025" sldId="286"/>
        </pc:sldMkLst>
        <pc:spChg chg="mod">
          <ac:chgData name="Elizabeth Cameron" userId="S::ecameron@loyalistcollege.com::4384cba9-7b85-4cdb-b73e-c51bd1e728b7" providerId="AD" clId="Web-{E42AA18E-412B-E080-F2F0-3FE86E96907F}" dt="2022-03-14T15:50:42.468" v="120" actId="20577"/>
          <ac:spMkLst>
            <pc:docMk/>
            <pc:sldMk cId="273719025" sldId="286"/>
            <ac:spMk id="2" creationId="{2DC593ED-4A00-469B-8EC3-AAFEEC497943}"/>
          </ac:spMkLst>
        </pc:spChg>
        <pc:spChg chg="add mod">
          <ac:chgData name="Elizabeth Cameron" userId="S::ecameron@loyalistcollege.com::4384cba9-7b85-4cdb-b73e-c51bd1e728b7" providerId="AD" clId="Web-{E42AA18E-412B-E080-F2F0-3FE86E96907F}" dt="2022-03-14T15:51:46.844" v="152" actId="20577"/>
          <ac:spMkLst>
            <pc:docMk/>
            <pc:sldMk cId="273719025" sldId="286"/>
            <ac:spMk id="3" creationId="{BBDAAD49-60B5-46C0-AB7F-98D8D2B0F5EA}"/>
          </ac:spMkLst>
        </pc:spChg>
      </pc:sldChg>
    </pc:docChg>
  </pc:docChgLst>
  <pc:docChgLst>
    <pc:chgData name="Elizabeth Cameron" userId="S::ecameron@loyalistcollege.com::4384cba9-7b85-4cdb-b73e-c51bd1e728b7" providerId="AD" clId="Web-{ECB1DD62-C35C-8F19-51F3-9695CE123CB2}"/>
    <pc:docChg chg="addSld delSld modSld sldOrd">
      <pc:chgData name="Elizabeth Cameron" userId="S::ecameron@loyalistcollege.com::4384cba9-7b85-4cdb-b73e-c51bd1e728b7" providerId="AD" clId="Web-{ECB1DD62-C35C-8F19-51F3-9695CE123CB2}" dt="2022-02-20T01:16:36.171" v="935" actId="20577"/>
      <pc:docMkLst>
        <pc:docMk/>
      </pc:docMkLst>
      <pc:sldChg chg="modSp">
        <pc:chgData name="Elizabeth Cameron" userId="S::ecameron@loyalistcollege.com::4384cba9-7b85-4cdb-b73e-c51bd1e728b7" providerId="AD" clId="Web-{ECB1DD62-C35C-8F19-51F3-9695CE123CB2}" dt="2022-02-19T22:44:40.004" v="32" actId="1076"/>
        <pc:sldMkLst>
          <pc:docMk/>
          <pc:sldMk cId="0" sldId="256"/>
        </pc:sldMkLst>
        <pc:spChg chg="mod">
          <ac:chgData name="Elizabeth Cameron" userId="S::ecameron@loyalistcollege.com::4384cba9-7b85-4cdb-b73e-c51bd1e728b7" providerId="AD" clId="Web-{ECB1DD62-C35C-8F19-51F3-9695CE123CB2}" dt="2022-02-19T22:44:40.004" v="32" actId="1076"/>
          <ac:spMkLst>
            <pc:docMk/>
            <pc:sldMk cId="0" sldId="256"/>
            <ac:spMk id="55" creationId="{00000000-0000-0000-0000-000000000000}"/>
          </ac:spMkLst>
        </pc:spChg>
      </pc:sldChg>
      <pc:sldChg chg="modSp">
        <pc:chgData name="Elizabeth Cameron" userId="S::ecameron@loyalistcollege.com::4384cba9-7b85-4cdb-b73e-c51bd1e728b7" providerId="AD" clId="Web-{ECB1DD62-C35C-8F19-51F3-9695CE123CB2}" dt="2022-02-19T22:45:00.629" v="36" actId="14100"/>
        <pc:sldMkLst>
          <pc:docMk/>
          <pc:sldMk cId="0" sldId="257"/>
        </pc:sldMkLst>
        <pc:spChg chg="mod">
          <ac:chgData name="Elizabeth Cameron" userId="S::ecameron@loyalistcollege.com::4384cba9-7b85-4cdb-b73e-c51bd1e728b7" providerId="AD" clId="Web-{ECB1DD62-C35C-8F19-51F3-9695CE123CB2}" dt="2022-02-19T22:44:45.707" v="33" actId="1076"/>
          <ac:spMkLst>
            <pc:docMk/>
            <pc:sldMk cId="0" sldId="257"/>
            <ac:spMk id="60" creationId="{00000000-0000-0000-0000-000000000000}"/>
          </ac:spMkLst>
        </pc:spChg>
        <pc:spChg chg="mod">
          <ac:chgData name="Elizabeth Cameron" userId="S::ecameron@loyalistcollege.com::4384cba9-7b85-4cdb-b73e-c51bd1e728b7" providerId="AD" clId="Web-{ECB1DD62-C35C-8F19-51F3-9695CE123CB2}" dt="2022-02-19T22:45:00.629" v="36" actId="14100"/>
          <ac:spMkLst>
            <pc:docMk/>
            <pc:sldMk cId="0" sldId="257"/>
            <ac:spMk id="61" creationId="{00000000-0000-0000-0000-000000000000}"/>
          </ac:spMkLst>
        </pc:spChg>
      </pc:sldChg>
      <pc:sldChg chg="delSp modSp">
        <pc:chgData name="Elizabeth Cameron" userId="S::ecameron@loyalistcollege.com::4384cba9-7b85-4cdb-b73e-c51bd1e728b7" providerId="AD" clId="Web-{ECB1DD62-C35C-8F19-51F3-9695CE123CB2}" dt="2022-02-19T22:52:05.837" v="69"/>
        <pc:sldMkLst>
          <pc:docMk/>
          <pc:sldMk cId="0" sldId="258"/>
        </pc:sldMkLst>
        <pc:spChg chg="mod">
          <ac:chgData name="Elizabeth Cameron" userId="S::ecameron@loyalistcollege.com::4384cba9-7b85-4cdb-b73e-c51bd1e728b7" providerId="AD" clId="Web-{ECB1DD62-C35C-8F19-51F3-9695CE123CB2}" dt="2022-02-19T22:45:07.848" v="37" actId="1076"/>
          <ac:spMkLst>
            <pc:docMk/>
            <pc:sldMk cId="0" sldId="258"/>
            <ac:spMk id="66" creationId="{00000000-0000-0000-0000-000000000000}"/>
          </ac:spMkLst>
        </pc:spChg>
        <pc:spChg chg="mod">
          <ac:chgData name="Elizabeth Cameron" userId="S::ecameron@loyalistcollege.com::4384cba9-7b85-4cdb-b73e-c51bd1e728b7" providerId="AD" clId="Web-{ECB1DD62-C35C-8F19-51F3-9695CE123CB2}" dt="2022-02-19T22:51:17.758" v="67" actId="14100"/>
          <ac:spMkLst>
            <pc:docMk/>
            <pc:sldMk cId="0" sldId="258"/>
            <ac:spMk id="67" creationId="{00000000-0000-0000-0000-000000000000}"/>
          </ac:spMkLst>
        </pc:spChg>
        <pc:spChg chg="del mod">
          <ac:chgData name="Elizabeth Cameron" userId="S::ecameron@loyalistcollege.com::4384cba9-7b85-4cdb-b73e-c51bd1e728b7" providerId="AD" clId="Web-{ECB1DD62-C35C-8F19-51F3-9695CE123CB2}" dt="2022-02-19T22:52:05.837" v="69"/>
          <ac:spMkLst>
            <pc:docMk/>
            <pc:sldMk cId="0" sldId="258"/>
            <ac:spMk id="68" creationId="{00000000-0000-0000-0000-000000000000}"/>
          </ac:spMkLst>
        </pc:spChg>
      </pc:sldChg>
      <pc:sldChg chg="modSp">
        <pc:chgData name="Elizabeth Cameron" userId="S::ecameron@loyalistcollege.com::4384cba9-7b85-4cdb-b73e-c51bd1e728b7" providerId="AD" clId="Web-{ECB1DD62-C35C-8F19-51F3-9695CE123CB2}" dt="2022-02-19T22:55:50.808" v="114" actId="20577"/>
        <pc:sldMkLst>
          <pc:docMk/>
          <pc:sldMk cId="0" sldId="259"/>
        </pc:sldMkLst>
        <pc:spChg chg="mod">
          <ac:chgData name="Elizabeth Cameron" userId="S::ecameron@loyalistcollege.com::4384cba9-7b85-4cdb-b73e-c51bd1e728b7" providerId="AD" clId="Web-{ECB1DD62-C35C-8F19-51F3-9695CE123CB2}" dt="2022-02-19T22:45:23.973" v="43" actId="1076"/>
          <ac:spMkLst>
            <pc:docMk/>
            <pc:sldMk cId="0" sldId="259"/>
            <ac:spMk id="73" creationId="{00000000-0000-0000-0000-000000000000}"/>
          </ac:spMkLst>
        </pc:spChg>
        <pc:spChg chg="mod">
          <ac:chgData name="Elizabeth Cameron" userId="S::ecameron@loyalistcollege.com::4384cba9-7b85-4cdb-b73e-c51bd1e728b7" providerId="AD" clId="Web-{ECB1DD62-C35C-8F19-51F3-9695CE123CB2}" dt="2022-02-19T22:55:50.808" v="114" actId="20577"/>
          <ac:spMkLst>
            <pc:docMk/>
            <pc:sldMk cId="0" sldId="259"/>
            <ac:spMk id="74" creationId="{00000000-0000-0000-0000-000000000000}"/>
          </ac:spMkLst>
        </pc:spChg>
      </pc:sldChg>
      <pc:sldChg chg="modSp del">
        <pc:chgData name="Elizabeth Cameron" userId="S::ecameron@loyalistcollege.com::4384cba9-7b85-4cdb-b73e-c51bd1e728b7" providerId="AD" clId="Web-{ECB1DD62-C35C-8F19-51F3-9695CE123CB2}" dt="2022-02-19T22:59:47.654" v="198"/>
        <pc:sldMkLst>
          <pc:docMk/>
          <pc:sldMk cId="0" sldId="260"/>
        </pc:sldMkLst>
        <pc:spChg chg="mod">
          <ac:chgData name="Elizabeth Cameron" userId="S::ecameron@loyalistcollege.com::4384cba9-7b85-4cdb-b73e-c51bd1e728b7" providerId="AD" clId="Web-{ECB1DD62-C35C-8F19-51F3-9695CE123CB2}" dt="2022-02-19T22:45:36.692" v="46" actId="1076"/>
          <ac:spMkLst>
            <pc:docMk/>
            <pc:sldMk cId="0" sldId="260"/>
            <ac:spMk id="79" creationId="{00000000-0000-0000-0000-000000000000}"/>
          </ac:spMkLst>
        </pc:spChg>
        <pc:spChg chg="mod">
          <ac:chgData name="Elizabeth Cameron" userId="S::ecameron@loyalistcollege.com::4384cba9-7b85-4cdb-b73e-c51bd1e728b7" providerId="AD" clId="Web-{ECB1DD62-C35C-8F19-51F3-9695CE123CB2}" dt="2022-02-19T22:45:43.130" v="48" actId="14100"/>
          <ac:spMkLst>
            <pc:docMk/>
            <pc:sldMk cId="0" sldId="260"/>
            <ac:spMk id="80" creationId="{00000000-0000-0000-0000-000000000000}"/>
          </ac:spMkLst>
        </pc:spChg>
      </pc:sldChg>
      <pc:sldChg chg="modSp">
        <pc:chgData name="Elizabeth Cameron" userId="S::ecameron@loyalistcollege.com::4384cba9-7b85-4cdb-b73e-c51bd1e728b7" providerId="AD" clId="Web-{ECB1DD62-C35C-8F19-51F3-9695CE123CB2}" dt="2022-02-19T22:45:54.693" v="50" actId="1076"/>
        <pc:sldMkLst>
          <pc:docMk/>
          <pc:sldMk cId="0" sldId="261"/>
        </pc:sldMkLst>
        <pc:spChg chg="mod">
          <ac:chgData name="Elizabeth Cameron" userId="S::ecameron@loyalistcollege.com::4384cba9-7b85-4cdb-b73e-c51bd1e728b7" providerId="AD" clId="Web-{ECB1DD62-C35C-8F19-51F3-9695CE123CB2}" dt="2022-02-19T22:45:50.302" v="49" actId="1076"/>
          <ac:spMkLst>
            <pc:docMk/>
            <pc:sldMk cId="0" sldId="261"/>
            <ac:spMk id="86" creationId="{00000000-0000-0000-0000-000000000000}"/>
          </ac:spMkLst>
        </pc:spChg>
        <pc:spChg chg="mod">
          <ac:chgData name="Elizabeth Cameron" userId="S::ecameron@loyalistcollege.com::4384cba9-7b85-4cdb-b73e-c51bd1e728b7" providerId="AD" clId="Web-{ECB1DD62-C35C-8F19-51F3-9695CE123CB2}" dt="2022-02-19T22:45:54.693" v="50" actId="1076"/>
          <ac:spMkLst>
            <pc:docMk/>
            <pc:sldMk cId="0" sldId="261"/>
            <ac:spMk id="87" creationId="{00000000-0000-0000-0000-000000000000}"/>
          </ac:spMkLst>
        </pc:spChg>
      </pc:sldChg>
      <pc:sldChg chg="del">
        <pc:chgData name="Elizabeth Cameron" userId="S::ecameron@loyalistcollege.com::4384cba9-7b85-4cdb-b73e-c51bd1e728b7" providerId="AD" clId="Web-{ECB1DD62-C35C-8F19-51F3-9695CE123CB2}" dt="2022-02-19T23:04:53.408" v="281"/>
        <pc:sldMkLst>
          <pc:docMk/>
          <pc:sldMk cId="0" sldId="262"/>
        </pc:sldMkLst>
      </pc:sldChg>
      <pc:sldChg chg="addSp delSp modSp">
        <pc:chgData name="Elizabeth Cameron" userId="S::ecameron@loyalistcollege.com::4384cba9-7b85-4cdb-b73e-c51bd1e728b7" providerId="AD" clId="Web-{ECB1DD62-C35C-8F19-51F3-9695CE123CB2}" dt="2022-02-19T23:05:25.845" v="290" actId="1076"/>
        <pc:sldMkLst>
          <pc:docMk/>
          <pc:sldMk cId="0" sldId="264"/>
        </pc:sldMkLst>
        <pc:spChg chg="add del mod">
          <ac:chgData name="Elizabeth Cameron" userId="S::ecameron@loyalistcollege.com::4384cba9-7b85-4cdb-b73e-c51bd1e728b7" providerId="AD" clId="Web-{ECB1DD62-C35C-8F19-51F3-9695CE123CB2}" dt="2022-02-19T23:05:06.876" v="285"/>
          <ac:spMkLst>
            <pc:docMk/>
            <pc:sldMk cId="0" sldId="264"/>
            <ac:spMk id="2" creationId="{89CDFEA4-3552-4D3E-9EE7-6B7038526979}"/>
          </ac:spMkLst>
        </pc:spChg>
        <pc:spChg chg="mod">
          <ac:chgData name="Elizabeth Cameron" userId="S::ecameron@loyalistcollege.com::4384cba9-7b85-4cdb-b73e-c51bd1e728b7" providerId="AD" clId="Web-{ECB1DD62-C35C-8F19-51F3-9695CE123CB2}" dt="2022-02-19T23:05:14.376" v="286" actId="1076"/>
          <ac:spMkLst>
            <pc:docMk/>
            <pc:sldMk cId="0" sldId="264"/>
            <ac:spMk id="106" creationId="{00000000-0000-0000-0000-000000000000}"/>
          </ac:spMkLst>
        </pc:spChg>
        <pc:picChg chg="mod">
          <ac:chgData name="Elizabeth Cameron" userId="S::ecameron@loyalistcollege.com::4384cba9-7b85-4cdb-b73e-c51bd1e728b7" providerId="AD" clId="Web-{ECB1DD62-C35C-8F19-51F3-9695CE123CB2}" dt="2022-02-19T23:05:25.845" v="290" actId="1076"/>
          <ac:picMkLst>
            <pc:docMk/>
            <pc:sldMk cId="0" sldId="264"/>
            <ac:picMk id="107" creationId="{00000000-0000-0000-0000-000000000000}"/>
          </ac:picMkLst>
        </pc:picChg>
      </pc:sldChg>
      <pc:sldChg chg="modSp">
        <pc:chgData name="Elizabeth Cameron" userId="S::ecameron@loyalistcollege.com::4384cba9-7b85-4cdb-b73e-c51bd1e728b7" providerId="AD" clId="Web-{ECB1DD62-C35C-8F19-51F3-9695CE123CB2}" dt="2022-02-19T23:11:18.302" v="465" actId="14100"/>
        <pc:sldMkLst>
          <pc:docMk/>
          <pc:sldMk cId="0" sldId="265"/>
        </pc:sldMkLst>
        <pc:spChg chg="mod">
          <ac:chgData name="Elizabeth Cameron" userId="S::ecameron@loyalistcollege.com::4384cba9-7b85-4cdb-b73e-c51bd1e728b7" providerId="AD" clId="Web-{ECB1DD62-C35C-8F19-51F3-9695CE123CB2}" dt="2022-02-19T23:09:03.738" v="446" actId="1076"/>
          <ac:spMkLst>
            <pc:docMk/>
            <pc:sldMk cId="0" sldId="265"/>
            <ac:spMk id="112" creationId="{00000000-0000-0000-0000-000000000000}"/>
          </ac:spMkLst>
        </pc:spChg>
        <pc:spChg chg="mod">
          <ac:chgData name="Elizabeth Cameron" userId="S::ecameron@loyalistcollege.com::4384cba9-7b85-4cdb-b73e-c51bd1e728b7" providerId="AD" clId="Web-{ECB1DD62-C35C-8F19-51F3-9695CE123CB2}" dt="2022-02-19T23:11:18.302" v="465" actId="14100"/>
          <ac:spMkLst>
            <pc:docMk/>
            <pc:sldMk cId="0" sldId="265"/>
            <ac:spMk id="113" creationId="{00000000-0000-0000-0000-000000000000}"/>
          </ac:spMkLst>
        </pc:spChg>
      </pc:sldChg>
      <pc:sldChg chg="addSp delSp modSp">
        <pc:chgData name="Elizabeth Cameron" userId="S::ecameron@loyalistcollege.com::4384cba9-7b85-4cdb-b73e-c51bd1e728b7" providerId="AD" clId="Web-{ECB1DD62-C35C-8F19-51F3-9695CE123CB2}" dt="2022-02-19T23:21:01.777" v="622" actId="20577"/>
        <pc:sldMkLst>
          <pc:docMk/>
          <pc:sldMk cId="0" sldId="266"/>
        </pc:sldMkLst>
        <pc:spChg chg="mod">
          <ac:chgData name="Elizabeth Cameron" userId="S::ecameron@loyalistcollege.com::4384cba9-7b85-4cdb-b73e-c51bd1e728b7" providerId="AD" clId="Web-{ECB1DD62-C35C-8F19-51F3-9695CE123CB2}" dt="2022-02-19T23:21:01.777" v="622" actId="20577"/>
          <ac:spMkLst>
            <pc:docMk/>
            <pc:sldMk cId="0" sldId="266"/>
            <ac:spMk id="118" creationId="{00000000-0000-0000-0000-000000000000}"/>
          </ac:spMkLst>
        </pc:spChg>
        <pc:spChg chg="del mod">
          <ac:chgData name="Elizabeth Cameron" userId="S::ecameron@loyalistcollege.com::4384cba9-7b85-4cdb-b73e-c51bd1e728b7" providerId="AD" clId="Web-{ECB1DD62-C35C-8F19-51F3-9695CE123CB2}" dt="2022-02-19T23:18:10.103" v="568"/>
          <ac:spMkLst>
            <pc:docMk/>
            <pc:sldMk cId="0" sldId="266"/>
            <ac:spMk id="119" creationId="{00000000-0000-0000-0000-000000000000}"/>
          </ac:spMkLst>
        </pc:spChg>
        <pc:spChg chg="del">
          <ac:chgData name="Elizabeth Cameron" userId="S::ecameron@loyalistcollege.com::4384cba9-7b85-4cdb-b73e-c51bd1e728b7" providerId="AD" clId="Web-{ECB1DD62-C35C-8F19-51F3-9695CE123CB2}" dt="2022-02-19T23:20:47.933" v="616"/>
          <ac:spMkLst>
            <pc:docMk/>
            <pc:sldMk cId="0" sldId="266"/>
            <ac:spMk id="120" creationId="{00000000-0000-0000-0000-000000000000}"/>
          </ac:spMkLst>
        </pc:spChg>
        <pc:picChg chg="add mod">
          <ac:chgData name="Elizabeth Cameron" userId="S::ecameron@loyalistcollege.com::4384cba9-7b85-4cdb-b73e-c51bd1e728b7" providerId="AD" clId="Web-{ECB1DD62-C35C-8F19-51F3-9695CE123CB2}" dt="2022-02-19T23:18:02.291" v="567" actId="1076"/>
          <ac:picMkLst>
            <pc:docMk/>
            <pc:sldMk cId="0" sldId="266"/>
            <ac:picMk id="2" creationId="{D2BCA0FD-F29B-45FA-ACD6-4A09D16B0E5E}"/>
          </ac:picMkLst>
        </pc:picChg>
      </pc:sldChg>
      <pc:sldChg chg="modSp ord">
        <pc:chgData name="Elizabeth Cameron" userId="S::ecameron@loyalistcollege.com::4384cba9-7b85-4cdb-b73e-c51bd1e728b7" providerId="AD" clId="Web-{ECB1DD62-C35C-8F19-51F3-9695CE123CB2}" dt="2022-02-19T23:16:56.165" v="558"/>
        <pc:sldMkLst>
          <pc:docMk/>
          <pc:sldMk cId="0" sldId="267"/>
        </pc:sldMkLst>
        <pc:spChg chg="mod">
          <ac:chgData name="Elizabeth Cameron" userId="S::ecameron@loyalistcollege.com::4384cba9-7b85-4cdb-b73e-c51bd1e728b7" providerId="AD" clId="Web-{ECB1DD62-C35C-8F19-51F3-9695CE123CB2}" dt="2022-02-19T23:16:52.743" v="557" actId="1076"/>
          <ac:spMkLst>
            <pc:docMk/>
            <pc:sldMk cId="0" sldId="267"/>
            <ac:spMk id="125" creationId="{00000000-0000-0000-0000-000000000000}"/>
          </ac:spMkLst>
        </pc:spChg>
        <pc:spChg chg="mod">
          <ac:chgData name="Elizabeth Cameron" userId="S::ecameron@loyalistcollege.com::4384cba9-7b85-4cdb-b73e-c51bd1e728b7" providerId="AD" clId="Web-{ECB1DD62-C35C-8F19-51F3-9695CE123CB2}" dt="2022-02-19T23:16:33.368" v="555" actId="1076"/>
          <ac:spMkLst>
            <pc:docMk/>
            <pc:sldMk cId="0" sldId="267"/>
            <ac:spMk id="126" creationId="{00000000-0000-0000-0000-000000000000}"/>
          </ac:spMkLst>
        </pc:spChg>
        <pc:spChg chg="mod">
          <ac:chgData name="Elizabeth Cameron" userId="S::ecameron@loyalistcollege.com::4384cba9-7b85-4cdb-b73e-c51bd1e728b7" providerId="AD" clId="Web-{ECB1DD62-C35C-8F19-51F3-9695CE123CB2}" dt="2022-02-19T23:16:43.681" v="556" actId="20577"/>
          <ac:spMkLst>
            <pc:docMk/>
            <pc:sldMk cId="0" sldId="267"/>
            <ac:spMk id="127" creationId="{00000000-0000-0000-0000-000000000000}"/>
          </ac:spMkLst>
        </pc:spChg>
      </pc:sldChg>
      <pc:sldChg chg="modSp">
        <pc:chgData name="Elizabeth Cameron" userId="S::ecameron@loyalistcollege.com::4384cba9-7b85-4cdb-b73e-c51bd1e728b7" providerId="AD" clId="Web-{ECB1DD62-C35C-8F19-51F3-9695CE123CB2}" dt="2022-02-20T01:13:10.152" v="904" actId="20577"/>
        <pc:sldMkLst>
          <pc:docMk/>
          <pc:sldMk cId="0" sldId="268"/>
        </pc:sldMkLst>
        <pc:spChg chg="mod">
          <ac:chgData name="Elizabeth Cameron" userId="S::ecameron@loyalistcollege.com::4384cba9-7b85-4cdb-b73e-c51bd1e728b7" providerId="AD" clId="Web-{ECB1DD62-C35C-8F19-51F3-9695CE123CB2}" dt="2022-02-19T23:21:06.621" v="623" actId="1076"/>
          <ac:spMkLst>
            <pc:docMk/>
            <pc:sldMk cId="0" sldId="268"/>
            <ac:spMk id="132" creationId="{00000000-0000-0000-0000-000000000000}"/>
          </ac:spMkLst>
        </pc:spChg>
        <pc:spChg chg="mod">
          <ac:chgData name="Elizabeth Cameron" userId="S::ecameron@loyalistcollege.com::4384cba9-7b85-4cdb-b73e-c51bd1e728b7" providerId="AD" clId="Web-{ECB1DD62-C35C-8F19-51F3-9695CE123CB2}" dt="2022-02-20T01:13:10.152" v="904" actId="20577"/>
          <ac:spMkLst>
            <pc:docMk/>
            <pc:sldMk cId="0" sldId="268"/>
            <ac:spMk id="133" creationId="{00000000-0000-0000-0000-000000000000}"/>
          </ac:spMkLst>
        </pc:spChg>
      </pc:sldChg>
      <pc:sldChg chg="modSp">
        <pc:chgData name="Elizabeth Cameron" userId="S::ecameron@loyalistcollege.com::4384cba9-7b85-4cdb-b73e-c51bd1e728b7" providerId="AD" clId="Web-{ECB1DD62-C35C-8F19-51F3-9695CE123CB2}" dt="2022-02-20T01:16:36.171" v="935" actId="20577"/>
        <pc:sldMkLst>
          <pc:docMk/>
          <pc:sldMk cId="0" sldId="269"/>
        </pc:sldMkLst>
        <pc:spChg chg="mod">
          <ac:chgData name="Elizabeth Cameron" userId="S::ecameron@loyalistcollege.com::4384cba9-7b85-4cdb-b73e-c51bd1e728b7" providerId="AD" clId="Web-{ECB1DD62-C35C-8F19-51F3-9695CE123CB2}" dt="2022-02-20T01:16:36.171" v="935" actId="20577"/>
          <ac:spMkLst>
            <pc:docMk/>
            <pc:sldMk cId="0" sldId="269"/>
            <ac:spMk id="139" creationId="{00000000-0000-0000-0000-000000000000}"/>
          </ac:spMkLst>
        </pc:spChg>
      </pc:sldChg>
      <pc:sldChg chg="modSp new">
        <pc:chgData name="Elizabeth Cameron" userId="S::ecameron@loyalistcollege.com::4384cba9-7b85-4cdb-b73e-c51bd1e728b7" providerId="AD" clId="Web-{ECB1DD62-C35C-8F19-51F3-9695CE123CB2}" dt="2022-02-19T22:59:24.638" v="197" actId="20577"/>
        <pc:sldMkLst>
          <pc:docMk/>
          <pc:sldMk cId="1353125037" sldId="275"/>
        </pc:sldMkLst>
        <pc:spChg chg="mod">
          <ac:chgData name="Elizabeth Cameron" userId="S::ecameron@loyalistcollege.com::4384cba9-7b85-4cdb-b73e-c51bd1e728b7" providerId="AD" clId="Web-{ECB1DD62-C35C-8F19-51F3-9695CE123CB2}" dt="2022-02-19T22:58:12.560" v="185" actId="20577"/>
          <ac:spMkLst>
            <pc:docMk/>
            <pc:sldMk cId="1353125037" sldId="275"/>
            <ac:spMk id="2" creationId="{E893C6F5-4CFC-4473-91B8-72B8361C47F0}"/>
          </ac:spMkLst>
        </pc:spChg>
        <pc:spChg chg="mod">
          <ac:chgData name="Elizabeth Cameron" userId="S::ecameron@loyalistcollege.com::4384cba9-7b85-4cdb-b73e-c51bd1e728b7" providerId="AD" clId="Web-{ECB1DD62-C35C-8F19-51F3-9695CE123CB2}" dt="2022-02-19T22:59:24.638" v="197" actId="20577"/>
          <ac:spMkLst>
            <pc:docMk/>
            <pc:sldMk cId="1353125037" sldId="275"/>
            <ac:spMk id="3" creationId="{49BD20C2-0C19-4488-BFD8-D46B8A58C8A0}"/>
          </ac:spMkLst>
        </pc:spChg>
      </pc:sldChg>
      <pc:sldChg chg="modSp new">
        <pc:chgData name="Elizabeth Cameron" userId="S::ecameron@loyalistcollege.com::4384cba9-7b85-4cdb-b73e-c51bd1e728b7" providerId="AD" clId="Web-{ECB1DD62-C35C-8F19-51F3-9695CE123CB2}" dt="2022-02-19T23:02:01.328" v="227" actId="20577"/>
        <pc:sldMkLst>
          <pc:docMk/>
          <pc:sldMk cId="929796246" sldId="276"/>
        </pc:sldMkLst>
        <pc:spChg chg="mod">
          <ac:chgData name="Elizabeth Cameron" userId="S::ecameron@loyalistcollege.com::4384cba9-7b85-4cdb-b73e-c51bd1e728b7" providerId="AD" clId="Web-{ECB1DD62-C35C-8F19-51F3-9695CE123CB2}" dt="2022-02-19T23:01:01.452" v="215" actId="1076"/>
          <ac:spMkLst>
            <pc:docMk/>
            <pc:sldMk cId="929796246" sldId="276"/>
            <ac:spMk id="2" creationId="{543B7468-D775-4A03-AAE9-7EE18BD6E129}"/>
          </ac:spMkLst>
        </pc:spChg>
        <pc:spChg chg="mod">
          <ac:chgData name="Elizabeth Cameron" userId="S::ecameron@loyalistcollege.com::4384cba9-7b85-4cdb-b73e-c51bd1e728b7" providerId="AD" clId="Web-{ECB1DD62-C35C-8F19-51F3-9695CE123CB2}" dt="2022-02-19T23:02:01.328" v="227" actId="20577"/>
          <ac:spMkLst>
            <pc:docMk/>
            <pc:sldMk cId="929796246" sldId="276"/>
            <ac:spMk id="3" creationId="{D5557139-7E11-4B52-A71B-6120922C4FB5}"/>
          </ac:spMkLst>
        </pc:spChg>
      </pc:sldChg>
      <pc:sldChg chg="addSp delSp modSp new">
        <pc:chgData name="Elizabeth Cameron" userId="S::ecameron@loyalistcollege.com::4384cba9-7b85-4cdb-b73e-c51bd1e728b7" providerId="AD" clId="Web-{ECB1DD62-C35C-8F19-51F3-9695CE123CB2}" dt="2022-02-19T23:04:28.704" v="280"/>
        <pc:sldMkLst>
          <pc:docMk/>
          <pc:sldMk cId="810260756" sldId="277"/>
        </pc:sldMkLst>
        <pc:spChg chg="del mod">
          <ac:chgData name="Elizabeth Cameron" userId="S::ecameron@loyalistcollege.com::4384cba9-7b85-4cdb-b73e-c51bd1e728b7" providerId="AD" clId="Web-{ECB1DD62-C35C-8F19-51F3-9695CE123CB2}" dt="2022-02-19T23:02:47.078" v="239"/>
          <ac:spMkLst>
            <pc:docMk/>
            <pc:sldMk cId="810260756" sldId="277"/>
            <ac:spMk id="2" creationId="{53817A18-8E1B-4FA5-8394-B2C225571BB0}"/>
          </ac:spMkLst>
        </pc:spChg>
        <pc:spChg chg="del mod">
          <ac:chgData name="Elizabeth Cameron" userId="S::ecameron@loyalistcollege.com::4384cba9-7b85-4cdb-b73e-c51bd1e728b7" providerId="AD" clId="Web-{ECB1DD62-C35C-8F19-51F3-9695CE123CB2}" dt="2022-02-19T23:02:41.844" v="238"/>
          <ac:spMkLst>
            <pc:docMk/>
            <pc:sldMk cId="810260756" sldId="277"/>
            <ac:spMk id="3" creationId="{0E22DCFD-C3BD-4D1F-BD7A-EB28FB33DF24}"/>
          </ac:spMkLst>
        </pc:spChg>
        <pc:spChg chg="add del mod">
          <ac:chgData name="Elizabeth Cameron" userId="S::ecameron@loyalistcollege.com::4384cba9-7b85-4cdb-b73e-c51bd1e728b7" providerId="AD" clId="Web-{ECB1DD62-C35C-8F19-51F3-9695CE123CB2}" dt="2022-02-19T23:02:54.203" v="242"/>
          <ac:spMkLst>
            <pc:docMk/>
            <pc:sldMk cId="810260756" sldId="277"/>
            <ac:spMk id="6" creationId="{73CFA26D-705E-459B-9F2B-D95339FB1C01}"/>
          </ac:spMkLst>
        </pc:spChg>
        <pc:spChg chg="add mod">
          <ac:chgData name="Elizabeth Cameron" userId="S::ecameron@loyalistcollege.com::4384cba9-7b85-4cdb-b73e-c51bd1e728b7" providerId="AD" clId="Web-{ECB1DD62-C35C-8F19-51F3-9695CE123CB2}" dt="2022-02-19T23:03:49.001" v="271" actId="20577"/>
          <ac:spMkLst>
            <pc:docMk/>
            <pc:sldMk cId="810260756" sldId="277"/>
            <ac:spMk id="7" creationId="{2FB4B73E-46E3-409A-8B79-1BEDE03E54BF}"/>
          </ac:spMkLst>
        </pc:spChg>
        <pc:graphicFrameChg chg="add mod modGraphic">
          <ac:chgData name="Elizabeth Cameron" userId="S::ecameron@loyalistcollege.com::4384cba9-7b85-4cdb-b73e-c51bd1e728b7" providerId="AD" clId="Web-{ECB1DD62-C35C-8F19-51F3-9695CE123CB2}" dt="2022-02-19T23:04:28.704" v="280"/>
          <ac:graphicFrameMkLst>
            <pc:docMk/>
            <pc:sldMk cId="810260756" sldId="277"/>
            <ac:graphicFrameMk id="5" creationId="{61E77651-C0EF-4914-9EB6-A0826C2468B9}"/>
          </ac:graphicFrameMkLst>
        </pc:graphicFrameChg>
      </pc:sldChg>
      <pc:sldChg chg="modSp new">
        <pc:chgData name="Elizabeth Cameron" userId="S::ecameron@loyalistcollege.com::4384cba9-7b85-4cdb-b73e-c51bd1e728b7" providerId="AD" clId="Web-{ECB1DD62-C35C-8F19-51F3-9695CE123CB2}" dt="2022-02-19T23:09:16.238" v="448" actId="20577"/>
        <pc:sldMkLst>
          <pc:docMk/>
          <pc:sldMk cId="1168441468" sldId="278"/>
        </pc:sldMkLst>
        <pc:spChg chg="mod">
          <ac:chgData name="Elizabeth Cameron" userId="S::ecameron@loyalistcollege.com::4384cba9-7b85-4cdb-b73e-c51bd1e728b7" providerId="AD" clId="Web-{ECB1DD62-C35C-8F19-51F3-9695CE123CB2}" dt="2022-02-19T23:06:10.158" v="306" actId="20577"/>
          <ac:spMkLst>
            <pc:docMk/>
            <pc:sldMk cId="1168441468" sldId="278"/>
            <ac:spMk id="2" creationId="{270E01D5-A244-482C-A7FB-1A4255177742}"/>
          </ac:spMkLst>
        </pc:spChg>
        <pc:spChg chg="mod">
          <ac:chgData name="Elizabeth Cameron" userId="S::ecameron@loyalistcollege.com::4384cba9-7b85-4cdb-b73e-c51bd1e728b7" providerId="AD" clId="Web-{ECB1DD62-C35C-8F19-51F3-9695CE123CB2}" dt="2022-02-19T23:09:16.238" v="448" actId="20577"/>
          <ac:spMkLst>
            <pc:docMk/>
            <pc:sldMk cId="1168441468" sldId="278"/>
            <ac:spMk id="3" creationId="{CCF8F6EA-9AD5-4B05-A836-335A3003CCF2}"/>
          </ac:spMkLst>
        </pc:spChg>
      </pc:sldChg>
      <pc:sldChg chg="modSp new ord">
        <pc:chgData name="Elizabeth Cameron" userId="S::ecameron@loyalistcollege.com::4384cba9-7b85-4cdb-b73e-c51bd1e728b7" providerId="AD" clId="Web-{ECB1DD62-C35C-8F19-51F3-9695CE123CB2}" dt="2022-02-19T23:14:08.991" v="512" actId="20577"/>
        <pc:sldMkLst>
          <pc:docMk/>
          <pc:sldMk cId="897226774" sldId="279"/>
        </pc:sldMkLst>
        <pc:spChg chg="mod">
          <ac:chgData name="Elizabeth Cameron" userId="S::ecameron@loyalistcollege.com::4384cba9-7b85-4cdb-b73e-c51bd1e728b7" providerId="AD" clId="Web-{ECB1DD62-C35C-8F19-51F3-9695CE123CB2}" dt="2022-02-19T23:12:13.678" v="482" actId="20577"/>
          <ac:spMkLst>
            <pc:docMk/>
            <pc:sldMk cId="897226774" sldId="279"/>
            <ac:spMk id="2" creationId="{F8C5B378-7897-4682-B2FA-DBAC670E17E1}"/>
          </ac:spMkLst>
        </pc:spChg>
        <pc:spChg chg="mod">
          <ac:chgData name="Elizabeth Cameron" userId="S::ecameron@loyalistcollege.com::4384cba9-7b85-4cdb-b73e-c51bd1e728b7" providerId="AD" clId="Web-{ECB1DD62-C35C-8F19-51F3-9695CE123CB2}" dt="2022-02-19T23:14:08.991" v="512" actId="20577"/>
          <ac:spMkLst>
            <pc:docMk/>
            <pc:sldMk cId="897226774" sldId="279"/>
            <ac:spMk id="3" creationId="{608C57B3-4BC1-4111-A4A6-CDC660FF730D}"/>
          </ac:spMkLst>
        </pc:spChg>
      </pc:sldChg>
      <pc:sldChg chg="modSp new">
        <pc:chgData name="Elizabeth Cameron" userId="S::ecameron@loyalistcollege.com::4384cba9-7b85-4cdb-b73e-c51bd1e728b7" providerId="AD" clId="Web-{ECB1DD62-C35C-8F19-51F3-9695CE123CB2}" dt="2022-02-19T23:20:57.074" v="619" actId="20577"/>
        <pc:sldMkLst>
          <pc:docMk/>
          <pc:sldMk cId="1952012534" sldId="280"/>
        </pc:sldMkLst>
        <pc:spChg chg="mod">
          <ac:chgData name="Elizabeth Cameron" userId="S::ecameron@loyalistcollege.com::4384cba9-7b85-4cdb-b73e-c51bd1e728b7" providerId="AD" clId="Web-{ECB1DD62-C35C-8F19-51F3-9695CE123CB2}" dt="2022-02-19T23:20:57.074" v="619" actId="20577"/>
          <ac:spMkLst>
            <pc:docMk/>
            <pc:sldMk cId="1952012534" sldId="280"/>
            <ac:spMk id="2" creationId="{920C2DA9-30F4-43ED-ABDE-1C7861A8B149}"/>
          </ac:spMkLst>
        </pc:spChg>
        <pc:spChg chg="mod">
          <ac:chgData name="Elizabeth Cameron" userId="S::ecameron@loyalistcollege.com::4384cba9-7b85-4cdb-b73e-c51bd1e728b7" providerId="AD" clId="Web-{ECB1DD62-C35C-8F19-51F3-9695CE123CB2}" dt="2022-02-19T23:20:42.683" v="615" actId="20577"/>
          <ac:spMkLst>
            <pc:docMk/>
            <pc:sldMk cId="1952012534" sldId="280"/>
            <ac:spMk id="3" creationId="{9C8837AA-CCA6-4FB9-A9E2-E9073D573EBB}"/>
          </ac:spMkLst>
        </pc:spChg>
      </pc:sldChg>
      <pc:sldChg chg="modSp new">
        <pc:chgData name="Elizabeth Cameron" userId="S::ecameron@loyalistcollege.com::4384cba9-7b85-4cdb-b73e-c51bd1e728b7" providerId="AD" clId="Web-{ECB1DD62-C35C-8F19-51F3-9695CE123CB2}" dt="2022-02-20T01:06:52.866" v="747" actId="20577"/>
        <pc:sldMkLst>
          <pc:docMk/>
          <pc:sldMk cId="2302288672" sldId="281"/>
        </pc:sldMkLst>
        <pc:spChg chg="mod">
          <ac:chgData name="Elizabeth Cameron" userId="S::ecameron@loyalistcollege.com::4384cba9-7b85-4cdb-b73e-c51bd1e728b7" providerId="AD" clId="Web-{ECB1DD62-C35C-8F19-51F3-9695CE123CB2}" dt="2022-02-19T23:21:51.481" v="636" actId="1076"/>
          <ac:spMkLst>
            <pc:docMk/>
            <pc:sldMk cId="2302288672" sldId="281"/>
            <ac:spMk id="2" creationId="{AF85586D-3E2B-4062-9F06-281EFAF1E6C2}"/>
          </ac:spMkLst>
        </pc:spChg>
        <pc:spChg chg="mod">
          <ac:chgData name="Elizabeth Cameron" userId="S::ecameron@loyalistcollege.com::4384cba9-7b85-4cdb-b73e-c51bd1e728b7" providerId="AD" clId="Web-{ECB1DD62-C35C-8F19-51F3-9695CE123CB2}" dt="2022-02-20T01:06:52.866" v="747" actId="20577"/>
          <ac:spMkLst>
            <pc:docMk/>
            <pc:sldMk cId="2302288672" sldId="281"/>
            <ac:spMk id="3" creationId="{4A67D82B-B05D-4D2C-B860-1754153784B3}"/>
          </ac:spMkLst>
        </pc:spChg>
      </pc:sldChg>
      <pc:sldChg chg="modSp new">
        <pc:chgData name="Elizabeth Cameron" userId="S::ecameron@loyalistcollege.com::4384cba9-7b85-4cdb-b73e-c51bd1e728b7" providerId="AD" clId="Web-{ECB1DD62-C35C-8F19-51F3-9695CE123CB2}" dt="2022-02-20T01:09:54.087" v="828" actId="20577"/>
        <pc:sldMkLst>
          <pc:docMk/>
          <pc:sldMk cId="575577523" sldId="282"/>
        </pc:sldMkLst>
        <pc:spChg chg="mod">
          <ac:chgData name="Elizabeth Cameron" userId="S::ecameron@loyalistcollege.com::4384cba9-7b85-4cdb-b73e-c51bd1e728b7" providerId="AD" clId="Web-{ECB1DD62-C35C-8F19-51F3-9695CE123CB2}" dt="2022-02-20T01:07:23.601" v="774" actId="1076"/>
          <ac:spMkLst>
            <pc:docMk/>
            <pc:sldMk cId="575577523" sldId="282"/>
            <ac:spMk id="2" creationId="{9223FF19-6C0B-45AC-AACB-4F46E45A0391}"/>
          </ac:spMkLst>
        </pc:spChg>
        <pc:spChg chg="mod">
          <ac:chgData name="Elizabeth Cameron" userId="S::ecameron@loyalistcollege.com::4384cba9-7b85-4cdb-b73e-c51bd1e728b7" providerId="AD" clId="Web-{ECB1DD62-C35C-8F19-51F3-9695CE123CB2}" dt="2022-02-20T01:09:54.087" v="828" actId="20577"/>
          <ac:spMkLst>
            <pc:docMk/>
            <pc:sldMk cId="575577523" sldId="282"/>
            <ac:spMk id="3" creationId="{485E2B5E-B9B2-4C29-8E5F-9FD45EE7E924}"/>
          </ac:spMkLst>
        </pc:spChg>
      </pc:sldChg>
      <pc:sldChg chg="modSp new">
        <pc:chgData name="Elizabeth Cameron" userId="S::ecameron@loyalistcollege.com::4384cba9-7b85-4cdb-b73e-c51bd1e728b7" providerId="AD" clId="Web-{ECB1DD62-C35C-8F19-51F3-9695CE123CB2}" dt="2022-02-20T01:12:14.042" v="897" actId="20577"/>
        <pc:sldMkLst>
          <pc:docMk/>
          <pc:sldMk cId="706324134" sldId="283"/>
        </pc:sldMkLst>
        <pc:spChg chg="mod">
          <ac:chgData name="Elizabeth Cameron" userId="S::ecameron@loyalistcollege.com::4384cba9-7b85-4cdb-b73e-c51bd1e728b7" providerId="AD" clId="Web-{ECB1DD62-C35C-8F19-51F3-9695CE123CB2}" dt="2022-02-20T01:10:24.306" v="855" actId="1076"/>
          <ac:spMkLst>
            <pc:docMk/>
            <pc:sldMk cId="706324134" sldId="283"/>
            <ac:spMk id="2" creationId="{2F181C55-0880-47CD-B4C2-20C2CF398D2C}"/>
          </ac:spMkLst>
        </pc:spChg>
        <pc:spChg chg="mod">
          <ac:chgData name="Elizabeth Cameron" userId="S::ecameron@loyalistcollege.com::4384cba9-7b85-4cdb-b73e-c51bd1e728b7" providerId="AD" clId="Web-{ECB1DD62-C35C-8F19-51F3-9695CE123CB2}" dt="2022-02-20T01:12:14.042" v="897" actId="20577"/>
          <ac:spMkLst>
            <pc:docMk/>
            <pc:sldMk cId="706324134" sldId="283"/>
            <ac:spMk id="3" creationId="{930EDD51-802A-4E22-862E-D6481BF125F5}"/>
          </ac:spMkLst>
        </pc:spChg>
      </pc:sldChg>
    </pc:docChg>
  </pc:docChgLst>
  <pc:docChgLst>
    <pc:chgData name="Elizabeth Cameron" userId="S::ecameron@loyalistcollege.com::4384cba9-7b85-4cdb-b73e-c51bd1e728b7" providerId="AD" clId="Web-{A52A6B45-E626-DAC2-1E2A-E082C260A1C3}"/>
    <pc:docChg chg="addSld modSld">
      <pc:chgData name="Elizabeth Cameron" userId="S::ecameron@loyalistcollege.com::4384cba9-7b85-4cdb-b73e-c51bd1e728b7" providerId="AD" clId="Web-{A52A6B45-E626-DAC2-1E2A-E082C260A1C3}" dt="2022-03-08T23:41:10.933" v="133" actId="20577"/>
      <pc:docMkLst>
        <pc:docMk/>
      </pc:docMkLst>
      <pc:sldChg chg="modNotes">
        <pc:chgData name="Elizabeth Cameron" userId="S::ecameron@loyalistcollege.com::4384cba9-7b85-4cdb-b73e-c51bd1e728b7" providerId="AD" clId="Web-{A52A6B45-E626-DAC2-1E2A-E082C260A1C3}" dt="2022-03-08T23:36:33.898" v="0"/>
        <pc:sldMkLst>
          <pc:docMk/>
          <pc:sldMk cId="0" sldId="259"/>
        </pc:sldMkLst>
      </pc:sldChg>
      <pc:sldChg chg="modNotes">
        <pc:chgData name="Elizabeth Cameron" userId="S::ecameron@loyalistcollege.com::4384cba9-7b85-4cdb-b73e-c51bd1e728b7" providerId="AD" clId="Web-{A52A6B45-E626-DAC2-1E2A-E082C260A1C3}" dt="2022-03-08T23:36:57.742" v="1"/>
        <pc:sldMkLst>
          <pc:docMk/>
          <pc:sldMk cId="0" sldId="271"/>
        </pc:sldMkLst>
      </pc:sldChg>
      <pc:sldChg chg="modSp new">
        <pc:chgData name="Elizabeth Cameron" userId="S::ecameron@loyalistcollege.com::4384cba9-7b85-4cdb-b73e-c51bd1e728b7" providerId="AD" clId="Web-{A52A6B45-E626-DAC2-1E2A-E082C260A1C3}" dt="2022-03-08T23:41:10.933" v="133" actId="20577"/>
        <pc:sldMkLst>
          <pc:docMk/>
          <pc:sldMk cId="1568789415" sldId="285"/>
        </pc:sldMkLst>
        <pc:spChg chg="mod">
          <ac:chgData name="Elizabeth Cameron" userId="S::ecameron@loyalistcollege.com::4384cba9-7b85-4cdb-b73e-c51bd1e728b7" providerId="AD" clId="Web-{A52A6B45-E626-DAC2-1E2A-E082C260A1C3}" dt="2022-03-08T23:37:21.946" v="21" actId="20577"/>
          <ac:spMkLst>
            <pc:docMk/>
            <pc:sldMk cId="1568789415" sldId="285"/>
            <ac:spMk id="2" creationId="{736CA69E-4A3F-4B78-A5DA-E9E9C6BFAC22}"/>
          </ac:spMkLst>
        </pc:spChg>
        <pc:spChg chg="mod">
          <ac:chgData name="Elizabeth Cameron" userId="S::ecameron@loyalistcollege.com::4384cba9-7b85-4cdb-b73e-c51bd1e728b7" providerId="AD" clId="Web-{A52A6B45-E626-DAC2-1E2A-E082C260A1C3}" dt="2022-03-08T23:41:10.933" v="133" actId="20577"/>
          <ac:spMkLst>
            <pc:docMk/>
            <pc:sldMk cId="1568789415" sldId="285"/>
            <ac:spMk id="3" creationId="{A4E65C8D-4EF7-4461-92DF-1E98D101C958}"/>
          </ac:spMkLst>
        </pc:spChg>
      </pc:sldChg>
    </pc:docChg>
  </pc:docChgLst>
  <pc:docChgLst>
    <pc:chgData name="Elizabeth Cameron" userId="4384cba9-7b85-4cdb-b73e-c51bd1e728b7" providerId="ADAL" clId="{7F1C2BC1-F953-2444-8962-1919267E456E}"/>
    <pc:docChg chg="custSel addSld modSld">
      <pc:chgData name="Elizabeth Cameron" userId="4384cba9-7b85-4cdb-b73e-c51bd1e728b7" providerId="ADAL" clId="{7F1C2BC1-F953-2444-8962-1919267E456E}" dt="2022-02-18T23:17:35.007" v="4" actId="27636"/>
      <pc:docMkLst>
        <pc:docMk/>
      </pc:docMkLst>
      <pc:sldChg chg="modSp">
        <pc:chgData name="Elizabeth Cameron" userId="4384cba9-7b85-4cdb-b73e-c51bd1e728b7" providerId="ADAL" clId="{7F1C2BC1-F953-2444-8962-1919267E456E}" dt="2022-02-18T23:17:34.492" v="3"/>
        <pc:sldMkLst>
          <pc:docMk/>
          <pc:sldMk cId="0" sldId="256"/>
        </pc:sldMkLst>
        <pc:spChg chg="mod">
          <ac:chgData name="Elizabeth Cameron" userId="4384cba9-7b85-4cdb-b73e-c51bd1e728b7" providerId="ADAL" clId="{7F1C2BC1-F953-2444-8962-1919267E456E}" dt="2022-02-18T23:17:34.492" v="3"/>
          <ac:spMkLst>
            <pc:docMk/>
            <pc:sldMk cId="0" sldId="256"/>
            <ac:spMk id="54" creationId="{00000000-0000-0000-0000-000000000000}"/>
          </ac:spMkLst>
        </pc:spChg>
      </pc:sldChg>
      <pc:sldChg chg="modSp">
        <pc:chgData name="Elizabeth Cameron" userId="4384cba9-7b85-4cdb-b73e-c51bd1e728b7" providerId="ADAL" clId="{7F1C2BC1-F953-2444-8962-1919267E456E}" dt="2022-02-18T23:17:34.492" v="3"/>
        <pc:sldMkLst>
          <pc:docMk/>
          <pc:sldMk cId="0" sldId="257"/>
        </pc:sldMkLst>
        <pc:spChg chg="mod">
          <ac:chgData name="Elizabeth Cameron" userId="4384cba9-7b85-4cdb-b73e-c51bd1e728b7" providerId="ADAL" clId="{7F1C2BC1-F953-2444-8962-1919267E456E}" dt="2022-02-18T23:17:34.492" v="3"/>
          <ac:spMkLst>
            <pc:docMk/>
            <pc:sldMk cId="0" sldId="257"/>
            <ac:spMk id="60" creationId="{00000000-0000-0000-0000-000000000000}"/>
          </ac:spMkLst>
        </pc:spChg>
        <pc:spChg chg="mod">
          <ac:chgData name="Elizabeth Cameron" userId="4384cba9-7b85-4cdb-b73e-c51bd1e728b7" providerId="ADAL" clId="{7F1C2BC1-F953-2444-8962-1919267E456E}" dt="2022-02-18T23:17:34.492" v="3"/>
          <ac:spMkLst>
            <pc:docMk/>
            <pc:sldMk cId="0" sldId="257"/>
            <ac:spMk id="61" creationId="{00000000-0000-0000-0000-000000000000}"/>
          </ac:spMkLst>
        </pc:spChg>
      </pc:sldChg>
      <pc:sldChg chg="modSp">
        <pc:chgData name="Elizabeth Cameron" userId="4384cba9-7b85-4cdb-b73e-c51bd1e728b7" providerId="ADAL" clId="{7F1C2BC1-F953-2444-8962-1919267E456E}" dt="2022-02-18T23:17:34.492" v="3"/>
        <pc:sldMkLst>
          <pc:docMk/>
          <pc:sldMk cId="0" sldId="258"/>
        </pc:sldMkLst>
        <pc:spChg chg="mod">
          <ac:chgData name="Elizabeth Cameron" userId="4384cba9-7b85-4cdb-b73e-c51bd1e728b7" providerId="ADAL" clId="{7F1C2BC1-F953-2444-8962-1919267E456E}" dt="2022-02-18T23:17:34.492" v="3"/>
          <ac:spMkLst>
            <pc:docMk/>
            <pc:sldMk cId="0" sldId="258"/>
            <ac:spMk id="66" creationId="{00000000-0000-0000-0000-000000000000}"/>
          </ac:spMkLst>
        </pc:spChg>
        <pc:spChg chg="mod">
          <ac:chgData name="Elizabeth Cameron" userId="4384cba9-7b85-4cdb-b73e-c51bd1e728b7" providerId="ADAL" clId="{7F1C2BC1-F953-2444-8962-1919267E456E}" dt="2022-02-18T23:17:34.492" v="3"/>
          <ac:spMkLst>
            <pc:docMk/>
            <pc:sldMk cId="0" sldId="258"/>
            <ac:spMk id="67" creationId="{00000000-0000-0000-0000-000000000000}"/>
          </ac:spMkLst>
        </pc:spChg>
      </pc:sldChg>
      <pc:sldChg chg="modSp">
        <pc:chgData name="Elizabeth Cameron" userId="4384cba9-7b85-4cdb-b73e-c51bd1e728b7" providerId="ADAL" clId="{7F1C2BC1-F953-2444-8962-1919267E456E}" dt="2022-02-18T23:17:34.492" v="3"/>
        <pc:sldMkLst>
          <pc:docMk/>
          <pc:sldMk cId="0" sldId="259"/>
        </pc:sldMkLst>
        <pc:spChg chg="mod">
          <ac:chgData name="Elizabeth Cameron" userId="4384cba9-7b85-4cdb-b73e-c51bd1e728b7" providerId="ADAL" clId="{7F1C2BC1-F953-2444-8962-1919267E456E}" dt="2022-02-18T23:17:34.492" v="3"/>
          <ac:spMkLst>
            <pc:docMk/>
            <pc:sldMk cId="0" sldId="259"/>
            <ac:spMk id="73" creationId="{00000000-0000-0000-0000-000000000000}"/>
          </ac:spMkLst>
        </pc:spChg>
        <pc:spChg chg="mod">
          <ac:chgData name="Elizabeth Cameron" userId="4384cba9-7b85-4cdb-b73e-c51bd1e728b7" providerId="ADAL" clId="{7F1C2BC1-F953-2444-8962-1919267E456E}" dt="2022-02-18T23:17:34.492" v="3"/>
          <ac:spMkLst>
            <pc:docMk/>
            <pc:sldMk cId="0" sldId="259"/>
            <ac:spMk id="74" creationId="{00000000-0000-0000-0000-000000000000}"/>
          </ac:spMkLst>
        </pc:spChg>
      </pc:sldChg>
      <pc:sldChg chg="modSp">
        <pc:chgData name="Elizabeth Cameron" userId="4384cba9-7b85-4cdb-b73e-c51bd1e728b7" providerId="ADAL" clId="{7F1C2BC1-F953-2444-8962-1919267E456E}" dt="2022-02-18T23:17:34.492" v="3"/>
        <pc:sldMkLst>
          <pc:docMk/>
          <pc:sldMk cId="0" sldId="260"/>
        </pc:sldMkLst>
        <pc:spChg chg="mod">
          <ac:chgData name="Elizabeth Cameron" userId="4384cba9-7b85-4cdb-b73e-c51bd1e728b7" providerId="ADAL" clId="{7F1C2BC1-F953-2444-8962-1919267E456E}" dt="2022-02-18T23:17:34.492" v="3"/>
          <ac:spMkLst>
            <pc:docMk/>
            <pc:sldMk cId="0" sldId="260"/>
            <ac:spMk id="79" creationId="{00000000-0000-0000-0000-000000000000}"/>
          </ac:spMkLst>
        </pc:spChg>
        <pc:spChg chg="mod">
          <ac:chgData name="Elizabeth Cameron" userId="4384cba9-7b85-4cdb-b73e-c51bd1e728b7" providerId="ADAL" clId="{7F1C2BC1-F953-2444-8962-1919267E456E}" dt="2022-02-18T23:17:34.492" v="3"/>
          <ac:spMkLst>
            <pc:docMk/>
            <pc:sldMk cId="0" sldId="260"/>
            <ac:spMk id="80" creationId="{00000000-0000-0000-0000-000000000000}"/>
          </ac:spMkLst>
        </pc:spChg>
      </pc:sldChg>
      <pc:sldChg chg="modSp">
        <pc:chgData name="Elizabeth Cameron" userId="4384cba9-7b85-4cdb-b73e-c51bd1e728b7" providerId="ADAL" clId="{7F1C2BC1-F953-2444-8962-1919267E456E}" dt="2022-02-18T23:17:34.492" v="3"/>
        <pc:sldMkLst>
          <pc:docMk/>
          <pc:sldMk cId="0" sldId="261"/>
        </pc:sldMkLst>
        <pc:spChg chg="mod">
          <ac:chgData name="Elizabeth Cameron" userId="4384cba9-7b85-4cdb-b73e-c51bd1e728b7" providerId="ADAL" clId="{7F1C2BC1-F953-2444-8962-1919267E456E}" dt="2022-02-18T23:17:34.492" v="3"/>
          <ac:spMkLst>
            <pc:docMk/>
            <pc:sldMk cId="0" sldId="261"/>
            <ac:spMk id="86" creationId="{00000000-0000-0000-0000-000000000000}"/>
          </ac:spMkLst>
        </pc:spChg>
        <pc:spChg chg="mod">
          <ac:chgData name="Elizabeth Cameron" userId="4384cba9-7b85-4cdb-b73e-c51bd1e728b7" providerId="ADAL" clId="{7F1C2BC1-F953-2444-8962-1919267E456E}" dt="2022-02-18T23:17:34.492" v="3"/>
          <ac:spMkLst>
            <pc:docMk/>
            <pc:sldMk cId="0" sldId="261"/>
            <ac:spMk id="87" creationId="{00000000-0000-0000-0000-000000000000}"/>
          </ac:spMkLst>
        </pc:spChg>
      </pc:sldChg>
      <pc:sldChg chg="modSp">
        <pc:chgData name="Elizabeth Cameron" userId="4384cba9-7b85-4cdb-b73e-c51bd1e728b7" providerId="ADAL" clId="{7F1C2BC1-F953-2444-8962-1919267E456E}" dt="2022-02-18T23:17:34.492" v="3"/>
        <pc:sldMkLst>
          <pc:docMk/>
          <pc:sldMk cId="0" sldId="262"/>
        </pc:sldMkLst>
        <pc:spChg chg="mod">
          <ac:chgData name="Elizabeth Cameron" userId="4384cba9-7b85-4cdb-b73e-c51bd1e728b7" providerId="ADAL" clId="{7F1C2BC1-F953-2444-8962-1919267E456E}" dt="2022-02-18T23:17:34.492" v="3"/>
          <ac:spMkLst>
            <pc:docMk/>
            <pc:sldMk cId="0" sldId="262"/>
            <ac:spMk id="92" creationId="{00000000-0000-0000-0000-000000000000}"/>
          </ac:spMkLst>
        </pc:spChg>
      </pc:sldChg>
      <pc:sldChg chg="modSp">
        <pc:chgData name="Elizabeth Cameron" userId="4384cba9-7b85-4cdb-b73e-c51bd1e728b7" providerId="ADAL" clId="{7F1C2BC1-F953-2444-8962-1919267E456E}" dt="2022-02-18T23:17:34.492" v="3"/>
        <pc:sldMkLst>
          <pc:docMk/>
          <pc:sldMk cId="0" sldId="263"/>
        </pc:sldMkLst>
        <pc:spChg chg="mod">
          <ac:chgData name="Elizabeth Cameron" userId="4384cba9-7b85-4cdb-b73e-c51bd1e728b7" providerId="ADAL" clId="{7F1C2BC1-F953-2444-8962-1919267E456E}" dt="2022-02-18T23:17:34.492" v="3"/>
          <ac:spMkLst>
            <pc:docMk/>
            <pc:sldMk cId="0" sldId="263"/>
            <ac:spMk id="99" creationId="{00000000-0000-0000-0000-000000000000}"/>
          </ac:spMkLst>
        </pc:spChg>
      </pc:sldChg>
      <pc:sldChg chg="modSp">
        <pc:chgData name="Elizabeth Cameron" userId="4384cba9-7b85-4cdb-b73e-c51bd1e728b7" providerId="ADAL" clId="{7F1C2BC1-F953-2444-8962-1919267E456E}" dt="2022-02-18T23:17:34.492" v="3"/>
        <pc:sldMkLst>
          <pc:docMk/>
          <pc:sldMk cId="0" sldId="265"/>
        </pc:sldMkLst>
        <pc:spChg chg="mod">
          <ac:chgData name="Elizabeth Cameron" userId="4384cba9-7b85-4cdb-b73e-c51bd1e728b7" providerId="ADAL" clId="{7F1C2BC1-F953-2444-8962-1919267E456E}" dt="2022-02-18T23:17:34.492" v="3"/>
          <ac:spMkLst>
            <pc:docMk/>
            <pc:sldMk cId="0" sldId="265"/>
            <ac:spMk id="112" creationId="{00000000-0000-0000-0000-000000000000}"/>
          </ac:spMkLst>
        </pc:spChg>
        <pc:spChg chg="mod">
          <ac:chgData name="Elizabeth Cameron" userId="4384cba9-7b85-4cdb-b73e-c51bd1e728b7" providerId="ADAL" clId="{7F1C2BC1-F953-2444-8962-1919267E456E}" dt="2022-02-18T23:17:34.492" v="3"/>
          <ac:spMkLst>
            <pc:docMk/>
            <pc:sldMk cId="0" sldId="265"/>
            <ac:spMk id="113" creationId="{00000000-0000-0000-0000-000000000000}"/>
          </ac:spMkLst>
        </pc:spChg>
      </pc:sldChg>
      <pc:sldChg chg="modSp">
        <pc:chgData name="Elizabeth Cameron" userId="4384cba9-7b85-4cdb-b73e-c51bd1e728b7" providerId="ADAL" clId="{7F1C2BC1-F953-2444-8962-1919267E456E}" dt="2022-02-18T23:17:34.492" v="3"/>
        <pc:sldMkLst>
          <pc:docMk/>
          <pc:sldMk cId="0" sldId="266"/>
        </pc:sldMkLst>
        <pc:spChg chg="mod">
          <ac:chgData name="Elizabeth Cameron" userId="4384cba9-7b85-4cdb-b73e-c51bd1e728b7" providerId="ADAL" clId="{7F1C2BC1-F953-2444-8962-1919267E456E}" dt="2022-02-18T23:17:34.492" v="3"/>
          <ac:spMkLst>
            <pc:docMk/>
            <pc:sldMk cId="0" sldId="266"/>
            <ac:spMk id="118" creationId="{00000000-0000-0000-0000-000000000000}"/>
          </ac:spMkLst>
        </pc:spChg>
      </pc:sldChg>
      <pc:sldChg chg="modSp">
        <pc:chgData name="Elizabeth Cameron" userId="4384cba9-7b85-4cdb-b73e-c51bd1e728b7" providerId="ADAL" clId="{7F1C2BC1-F953-2444-8962-1919267E456E}" dt="2022-02-18T23:17:34.492" v="3"/>
        <pc:sldMkLst>
          <pc:docMk/>
          <pc:sldMk cId="0" sldId="267"/>
        </pc:sldMkLst>
        <pc:spChg chg="mod">
          <ac:chgData name="Elizabeth Cameron" userId="4384cba9-7b85-4cdb-b73e-c51bd1e728b7" providerId="ADAL" clId="{7F1C2BC1-F953-2444-8962-1919267E456E}" dt="2022-02-18T23:17:34.492" v="3"/>
          <ac:spMkLst>
            <pc:docMk/>
            <pc:sldMk cId="0" sldId="267"/>
            <ac:spMk id="125" creationId="{00000000-0000-0000-0000-000000000000}"/>
          </ac:spMkLst>
        </pc:spChg>
      </pc:sldChg>
      <pc:sldChg chg="modSp">
        <pc:chgData name="Elizabeth Cameron" userId="4384cba9-7b85-4cdb-b73e-c51bd1e728b7" providerId="ADAL" clId="{7F1C2BC1-F953-2444-8962-1919267E456E}" dt="2022-02-18T23:17:34.492" v="3"/>
        <pc:sldMkLst>
          <pc:docMk/>
          <pc:sldMk cId="0" sldId="268"/>
        </pc:sldMkLst>
        <pc:spChg chg="mod">
          <ac:chgData name="Elizabeth Cameron" userId="4384cba9-7b85-4cdb-b73e-c51bd1e728b7" providerId="ADAL" clId="{7F1C2BC1-F953-2444-8962-1919267E456E}" dt="2022-02-18T23:17:34.492" v="3"/>
          <ac:spMkLst>
            <pc:docMk/>
            <pc:sldMk cId="0" sldId="268"/>
            <ac:spMk id="132" creationId="{00000000-0000-0000-0000-000000000000}"/>
          </ac:spMkLst>
        </pc:spChg>
      </pc:sldChg>
      <pc:sldChg chg="modSp">
        <pc:chgData name="Elizabeth Cameron" userId="4384cba9-7b85-4cdb-b73e-c51bd1e728b7" providerId="ADAL" clId="{7F1C2BC1-F953-2444-8962-1919267E456E}" dt="2022-02-18T23:17:34.492" v="3"/>
        <pc:sldMkLst>
          <pc:docMk/>
          <pc:sldMk cId="0" sldId="269"/>
        </pc:sldMkLst>
        <pc:spChg chg="mod">
          <ac:chgData name="Elizabeth Cameron" userId="4384cba9-7b85-4cdb-b73e-c51bd1e728b7" providerId="ADAL" clId="{7F1C2BC1-F953-2444-8962-1919267E456E}" dt="2022-02-18T23:17:34.492" v="3"/>
          <ac:spMkLst>
            <pc:docMk/>
            <pc:sldMk cId="0" sldId="269"/>
            <ac:spMk id="138" creationId="{00000000-0000-0000-0000-000000000000}"/>
          </ac:spMkLst>
        </pc:spChg>
        <pc:spChg chg="mod">
          <ac:chgData name="Elizabeth Cameron" userId="4384cba9-7b85-4cdb-b73e-c51bd1e728b7" providerId="ADAL" clId="{7F1C2BC1-F953-2444-8962-1919267E456E}" dt="2022-02-18T23:17:34.492" v="3"/>
          <ac:spMkLst>
            <pc:docMk/>
            <pc:sldMk cId="0" sldId="269"/>
            <ac:spMk id="139" creationId="{00000000-0000-0000-0000-000000000000}"/>
          </ac:spMkLst>
        </pc:spChg>
      </pc:sldChg>
      <pc:sldChg chg="modSp">
        <pc:chgData name="Elizabeth Cameron" userId="4384cba9-7b85-4cdb-b73e-c51bd1e728b7" providerId="ADAL" clId="{7F1C2BC1-F953-2444-8962-1919267E456E}" dt="2022-02-18T23:17:34.492" v="3"/>
        <pc:sldMkLst>
          <pc:docMk/>
          <pc:sldMk cId="0" sldId="270"/>
        </pc:sldMkLst>
        <pc:spChg chg="mod">
          <ac:chgData name="Elizabeth Cameron" userId="4384cba9-7b85-4cdb-b73e-c51bd1e728b7" providerId="ADAL" clId="{7F1C2BC1-F953-2444-8962-1919267E456E}" dt="2022-02-18T23:17:34.492" v="3"/>
          <ac:spMkLst>
            <pc:docMk/>
            <pc:sldMk cId="0" sldId="270"/>
            <ac:spMk id="144" creationId="{00000000-0000-0000-0000-000000000000}"/>
          </ac:spMkLst>
        </pc:spChg>
      </pc:sldChg>
      <pc:sldChg chg="modSp">
        <pc:chgData name="Elizabeth Cameron" userId="4384cba9-7b85-4cdb-b73e-c51bd1e728b7" providerId="ADAL" clId="{7F1C2BC1-F953-2444-8962-1919267E456E}" dt="2022-02-18T23:17:34.492" v="3"/>
        <pc:sldMkLst>
          <pc:docMk/>
          <pc:sldMk cId="0" sldId="271"/>
        </pc:sldMkLst>
        <pc:spChg chg="mod">
          <ac:chgData name="Elizabeth Cameron" userId="4384cba9-7b85-4cdb-b73e-c51bd1e728b7" providerId="ADAL" clId="{7F1C2BC1-F953-2444-8962-1919267E456E}" dt="2022-02-18T23:17:34.492" v="3"/>
          <ac:spMkLst>
            <pc:docMk/>
            <pc:sldMk cId="0" sldId="271"/>
            <ac:spMk id="150" creationId="{00000000-0000-0000-0000-000000000000}"/>
          </ac:spMkLst>
        </pc:spChg>
      </pc:sldChg>
      <pc:sldChg chg="modSp">
        <pc:chgData name="Elizabeth Cameron" userId="4384cba9-7b85-4cdb-b73e-c51bd1e728b7" providerId="ADAL" clId="{7F1C2BC1-F953-2444-8962-1919267E456E}" dt="2022-02-18T23:17:34.492" v="3"/>
        <pc:sldMkLst>
          <pc:docMk/>
          <pc:sldMk cId="0" sldId="272"/>
        </pc:sldMkLst>
        <pc:spChg chg="mod">
          <ac:chgData name="Elizabeth Cameron" userId="4384cba9-7b85-4cdb-b73e-c51bd1e728b7" providerId="ADAL" clId="{7F1C2BC1-F953-2444-8962-1919267E456E}" dt="2022-02-18T23:17:34.492" v="3"/>
          <ac:spMkLst>
            <pc:docMk/>
            <pc:sldMk cId="0" sldId="272"/>
            <ac:spMk id="156" creationId="{00000000-0000-0000-0000-000000000000}"/>
          </ac:spMkLst>
        </pc:spChg>
        <pc:spChg chg="mod">
          <ac:chgData name="Elizabeth Cameron" userId="4384cba9-7b85-4cdb-b73e-c51bd1e728b7" providerId="ADAL" clId="{7F1C2BC1-F953-2444-8962-1919267E456E}" dt="2022-02-18T23:17:34.492" v="3"/>
          <ac:spMkLst>
            <pc:docMk/>
            <pc:sldMk cId="0" sldId="272"/>
            <ac:spMk id="157" creationId="{00000000-0000-0000-0000-000000000000}"/>
          </ac:spMkLst>
        </pc:spChg>
      </pc:sldChg>
      <pc:sldChg chg="modSp">
        <pc:chgData name="Elizabeth Cameron" userId="4384cba9-7b85-4cdb-b73e-c51bd1e728b7" providerId="ADAL" clId="{7F1C2BC1-F953-2444-8962-1919267E456E}" dt="2022-02-18T23:17:34.492" v="3"/>
        <pc:sldMkLst>
          <pc:docMk/>
          <pc:sldMk cId="0" sldId="273"/>
        </pc:sldMkLst>
        <pc:spChg chg="mod">
          <ac:chgData name="Elizabeth Cameron" userId="4384cba9-7b85-4cdb-b73e-c51bd1e728b7" providerId="ADAL" clId="{7F1C2BC1-F953-2444-8962-1919267E456E}" dt="2022-02-18T23:17:34.492" v="3"/>
          <ac:spMkLst>
            <pc:docMk/>
            <pc:sldMk cId="0" sldId="273"/>
            <ac:spMk id="162" creationId="{00000000-0000-0000-0000-000000000000}"/>
          </ac:spMkLst>
        </pc:spChg>
      </pc:sldChg>
      <pc:sldChg chg="delSp modSp add mod delDesignElem">
        <pc:chgData name="Elizabeth Cameron" userId="4384cba9-7b85-4cdb-b73e-c51bd1e728b7" providerId="ADAL" clId="{7F1C2BC1-F953-2444-8962-1919267E456E}" dt="2022-02-18T23:17:35.007" v="4" actId="27636"/>
        <pc:sldMkLst>
          <pc:docMk/>
          <pc:sldMk cId="0" sldId="274"/>
        </pc:sldMkLst>
        <pc:spChg chg="mod">
          <ac:chgData name="Elizabeth Cameron" userId="4384cba9-7b85-4cdb-b73e-c51bd1e728b7" providerId="ADAL" clId="{7F1C2BC1-F953-2444-8962-1919267E456E}" dt="2022-02-18T23:17:35.007" v="4" actId="27636"/>
          <ac:spMkLst>
            <pc:docMk/>
            <pc:sldMk cId="0" sldId="274"/>
            <ac:spMk id="60" creationId="{00000000-0000-0000-0000-000000000000}"/>
          </ac:spMkLst>
        </pc:spChg>
        <pc:spChg chg="del">
          <ac:chgData name="Elizabeth Cameron" userId="4384cba9-7b85-4cdb-b73e-c51bd1e728b7" providerId="ADAL" clId="{7F1C2BC1-F953-2444-8962-1919267E456E}" dt="2022-02-18T23:16:08.066" v="1"/>
          <ac:spMkLst>
            <pc:docMk/>
            <pc:sldMk cId="0" sldId="274"/>
            <ac:spMk id="65" creationId="{B07103F4-AFE6-4DC5-8934-DA3F400030CF}"/>
          </ac:spMkLst>
        </pc:spChg>
        <pc:spChg chg="del">
          <ac:chgData name="Elizabeth Cameron" userId="4384cba9-7b85-4cdb-b73e-c51bd1e728b7" providerId="ADAL" clId="{7F1C2BC1-F953-2444-8962-1919267E456E}" dt="2022-02-18T23:16:08.066" v="1"/>
          <ac:spMkLst>
            <pc:docMk/>
            <pc:sldMk cId="0" sldId="274"/>
            <ac:spMk id="67" creationId="{1F4C3E1F-F848-429E-A6D6-86E45FBD38E7}"/>
          </ac:spMkLst>
        </pc:spChg>
      </pc:sldChg>
    </pc:docChg>
  </pc:docChgLst>
  <pc:docChgLst>
    <pc:chgData name="Lisa Koster" userId="S::lkoster@loyalistcollege.com::9f52294d-e65a-47a0-a1a5-ceab382d7053" providerId="AD" clId="Web-{DA03D11F-81C5-2CF8-0CA9-AF9E47076D07}"/>
    <pc:docChg chg="modSld">
      <pc:chgData name="Lisa Koster" userId="S::lkoster@loyalistcollege.com::9f52294d-e65a-47a0-a1a5-ceab382d7053" providerId="AD" clId="Web-{DA03D11F-81C5-2CF8-0CA9-AF9E47076D07}" dt="2022-02-20T14:14:09.084" v="4" actId="20577"/>
      <pc:docMkLst>
        <pc:docMk/>
      </pc:docMkLst>
      <pc:sldChg chg="modSp">
        <pc:chgData name="Lisa Koster" userId="S::lkoster@loyalistcollege.com::9f52294d-e65a-47a0-a1a5-ceab382d7053" providerId="AD" clId="Web-{DA03D11F-81C5-2CF8-0CA9-AF9E47076D07}" dt="2022-02-20T14:14:09.084" v="4" actId="20577"/>
        <pc:sldMkLst>
          <pc:docMk/>
          <pc:sldMk cId="0" sldId="259"/>
        </pc:sldMkLst>
        <pc:spChg chg="mod">
          <ac:chgData name="Lisa Koster" userId="S::lkoster@loyalistcollege.com::9f52294d-e65a-47a0-a1a5-ceab382d7053" providerId="AD" clId="Web-{DA03D11F-81C5-2CF8-0CA9-AF9E47076D07}" dt="2022-02-20T14:14:09.084" v="4" actId="20577"/>
          <ac:spMkLst>
            <pc:docMk/>
            <pc:sldMk cId="0" sldId="259"/>
            <ac:spMk id="74"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535791-ACCB-4F49-9176-B86882C96459}" type="doc">
      <dgm:prSet loTypeId="urn:microsoft.com/office/officeart/2005/8/layout/hProcess9" loCatId="" qsTypeId="urn:microsoft.com/office/officeart/2005/8/quickstyle/simple1" qsCatId="simple" csTypeId="urn:microsoft.com/office/officeart/2005/8/colors/colorful5" csCatId="colorful" phldr="1"/>
      <dgm:spPr/>
    </dgm:pt>
    <dgm:pt modelId="{0931FA51-793A-A34F-832D-A98A15698574}">
      <dgm:prSet phldrT="[Text]"/>
      <dgm:spPr/>
      <dgm:t>
        <a:bodyPr/>
        <a:lstStyle/>
        <a:p>
          <a:r>
            <a:rPr lang="en-US">
              <a:solidFill>
                <a:schemeClr val="tx1"/>
              </a:solidFill>
            </a:rPr>
            <a:t>Preparation of objectives, choosing negotiation team, anticipation of union demands</a:t>
          </a:r>
        </a:p>
      </dgm:t>
    </dgm:pt>
    <dgm:pt modelId="{E1233D48-34C8-BB48-B09C-2B815FE51E10}" type="parTrans" cxnId="{3FE49B8A-D96B-3344-A5FB-4A7F7970DF7D}">
      <dgm:prSet/>
      <dgm:spPr/>
      <dgm:t>
        <a:bodyPr/>
        <a:lstStyle/>
        <a:p>
          <a:endParaRPr lang="en-US">
            <a:solidFill>
              <a:schemeClr val="tx1"/>
            </a:solidFill>
          </a:endParaRPr>
        </a:p>
      </dgm:t>
    </dgm:pt>
    <dgm:pt modelId="{928A024A-702D-E743-BAA7-D3545D379119}" type="sibTrans" cxnId="{3FE49B8A-D96B-3344-A5FB-4A7F7970DF7D}">
      <dgm:prSet/>
      <dgm:spPr/>
      <dgm:t>
        <a:bodyPr/>
        <a:lstStyle/>
        <a:p>
          <a:endParaRPr lang="en-US">
            <a:solidFill>
              <a:schemeClr val="tx1"/>
            </a:solidFill>
          </a:endParaRPr>
        </a:p>
      </dgm:t>
    </dgm:pt>
    <dgm:pt modelId="{451C4068-6DC7-8A4F-874B-B573B40CB27F}">
      <dgm:prSet phldrT="[Text]"/>
      <dgm:spPr/>
      <dgm:t>
        <a:bodyPr/>
        <a:lstStyle/>
        <a:p>
          <a:r>
            <a:rPr lang="en-US">
              <a:solidFill>
                <a:schemeClr val="tx1"/>
              </a:solidFill>
            </a:rPr>
            <a:t>Timelines for negotiations, set ground rules</a:t>
          </a:r>
        </a:p>
      </dgm:t>
    </dgm:pt>
    <dgm:pt modelId="{36A53BA5-C4AB-1B42-9ECA-C3A5A7A6E734}" type="parTrans" cxnId="{7E9ED38F-5C89-1247-853A-67024318712F}">
      <dgm:prSet/>
      <dgm:spPr/>
      <dgm:t>
        <a:bodyPr/>
        <a:lstStyle/>
        <a:p>
          <a:endParaRPr lang="en-US">
            <a:solidFill>
              <a:schemeClr val="tx1"/>
            </a:solidFill>
          </a:endParaRPr>
        </a:p>
      </dgm:t>
    </dgm:pt>
    <dgm:pt modelId="{130092BA-980F-674F-84AB-71D481A135FC}" type="sibTrans" cxnId="{7E9ED38F-5C89-1247-853A-67024318712F}">
      <dgm:prSet/>
      <dgm:spPr/>
      <dgm:t>
        <a:bodyPr/>
        <a:lstStyle/>
        <a:p>
          <a:endParaRPr lang="en-US">
            <a:solidFill>
              <a:schemeClr val="tx1"/>
            </a:solidFill>
          </a:endParaRPr>
        </a:p>
      </dgm:t>
    </dgm:pt>
    <dgm:pt modelId="{32717217-A10B-3744-90F2-0A013CC7671F}">
      <dgm:prSet phldrT="[Text]"/>
      <dgm:spPr/>
      <dgm:t>
        <a:bodyPr/>
        <a:lstStyle/>
        <a:p>
          <a:r>
            <a:rPr lang="en-US">
              <a:solidFill>
                <a:schemeClr val="tx1"/>
              </a:solidFill>
            </a:rPr>
            <a:t>Each party presents proposals</a:t>
          </a:r>
        </a:p>
      </dgm:t>
    </dgm:pt>
    <dgm:pt modelId="{9A929C0C-9FA5-D246-8119-FC0D7DCEF0D8}" type="parTrans" cxnId="{A4D370A9-9088-154D-8221-92B0B7C5A79B}">
      <dgm:prSet/>
      <dgm:spPr/>
      <dgm:t>
        <a:bodyPr/>
        <a:lstStyle/>
        <a:p>
          <a:endParaRPr lang="en-US">
            <a:solidFill>
              <a:schemeClr val="tx1"/>
            </a:solidFill>
          </a:endParaRPr>
        </a:p>
      </dgm:t>
    </dgm:pt>
    <dgm:pt modelId="{01A9854B-2E5D-0B4B-A26D-912CC1710767}" type="sibTrans" cxnId="{A4D370A9-9088-154D-8221-92B0B7C5A79B}">
      <dgm:prSet/>
      <dgm:spPr/>
      <dgm:t>
        <a:bodyPr/>
        <a:lstStyle/>
        <a:p>
          <a:endParaRPr lang="en-US">
            <a:solidFill>
              <a:schemeClr val="tx1"/>
            </a:solidFill>
          </a:endParaRPr>
        </a:p>
      </dgm:t>
    </dgm:pt>
    <dgm:pt modelId="{B415B798-F175-E340-9AC1-8C8A724784C7}">
      <dgm:prSet/>
      <dgm:spPr/>
      <dgm:t>
        <a:bodyPr/>
        <a:lstStyle/>
        <a:p>
          <a:r>
            <a:rPr lang="en-US">
              <a:solidFill>
                <a:schemeClr val="tx1"/>
              </a:solidFill>
            </a:rPr>
            <a:t>Proposals presented, discussed, new meetings take place</a:t>
          </a:r>
        </a:p>
      </dgm:t>
    </dgm:pt>
    <dgm:pt modelId="{5C0FE9D3-327D-074E-BFED-68F966AD0E2E}" type="parTrans" cxnId="{12B2423F-5AA6-254C-97E5-505CFCDED322}">
      <dgm:prSet/>
      <dgm:spPr/>
      <dgm:t>
        <a:bodyPr/>
        <a:lstStyle/>
        <a:p>
          <a:endParaRPr lang="en-US">
            <a:solidFill>
              <a:schemeClr val="tx1"/>
            </a:solidFill>
          </a:endParaRPr>
        </a:p>
      </dgm:t>
    </dgm:pt>
    <dgm:pt modelId="{5EA5FFEB-6914-CA44-89E3-744B856F0AFE}" type="sibTrans" cxnId="{12B2423F-5AA6-254C-97E5-505CFCDED322}">
      <dgm:prSet/>
      <dgm:spPr/>
      <dgm:t>
        <a:bodyPr/>
        <a:lstStyle/>
        <a:p>
          <a:endParaRPr lang="en-US">
            <a:solidFill>
              <a:schemeClr val="tx1"/>
            </a:solidFill>
          </a:endParaRPr>
        </a:p>
      </dgm:t>
    </dgm:pt>
    <dgm:pt modelId="{957BEE30-714F-CB43-AF9F-2EA85D6F02F9}">
      <dgm:prSet/>
      <dgm:spPr/>
      <dgm:t>
        <a:bodyPr/>
        <a:lstStyle/>
        <a:p>
          <a:r>
            <a:rPr lang="en-US">
              <a:solidFill>
                <a:schemeClr val="tx1"/>
              </a:solidFill>
            </a:rPr>
            <a:t>Details settled, contract written and voted on by union membership</a:t>
          </a:r>
        </a:p>
      </dgm:t>
    </dgm:pt>
    <dgm:pt modelId="{5CB3A93A-008E-6B44-9451-195CD550BC9F}" type="parTrans" cxnId="{CD67109F-BCA7-E84A-84B8-E3E11BE36755}">
      <dgm:prSet/>
      <dgm:spPr/>
      <dgm:t>
        <a:bodyPr/>
        <a:lstStyle/>
        <a:p>
          <a:endParaRPr lang="en-US">
            <a:solidFill>
              <a:schemeClr val="tx1"/>
            </a:solidFill>
          </a:endParaRPr>
        </a:p>
      </dgm:t>
    </dgm:pt>
    <dgm:pt modelId="{423CDC46-BFAB-4F4D-842F-BE1EBD8BFF8B}" type="sibTrans" cxnId="{CD67109F-BCA7-E84A-84B8-E3E11BE36755}">
      <dgm:prSet/>
      <dgm:spPr/>
      <dgm:t>
        <a:bodyPr/>
        <a:lstStyle/>
        <a:p>
          <a:endParaRPr lang="en-US">
            <a:solidFill>
              <a:schemeClr val="tx1"/>
            </a:solidFill>
          </a:endParaRPr>
        </a:p>
      </dgm:t>
    </dgm:pt>
    <dgm:pt modelId="{0E0F7F24-9FE2-5C46-BAB2-E092FE524D89}" type="pres">
      <dgm:prSet presAssocID="{01535791-ACCB-4F49-9176-B86882C96459}" presName="CompostProcess" presStyleCnt="0">
        <dgm:presLayoutVars>
          <dgm:dir/>
          <dgm:resizeHandles val="exact"/>
        </dgm:presLayoutVars>
      </dgm:prSet>
      <dgm:spPr/>
    </dgm:pt>
    <dgm:pt modelId="{0955B7D3-F4D2-9E40-9154-AA6ADD9558CD}" type="pres">
      <dgm:prSet presAssocID="{01535791-ACCB-4F49-9176-B86882C96459}" presName="arrow" presStyleLbl="bgShp" presStyleIdx="0" presStyleCnt="1"/>
      <dgm:spPr/>
    </dgm:pt>
    <dgm:pt modelId="{FC7688EE-C320-CE4B-83A8-E49F64F6C5AC}" type="pres">
      <dgm:prSet presAssocID="{01535791-ACCB-4F49-9176-B86882C96459}" presName="linearProcess" presStyleCnt="0"/>
      <dgm:spPr/>
    </dgm:pt>
    <dgm:pt modelId="{905DA0F8-B945-B640-899F-E08C01BDCB75}" type="pres">
      <dgm:prSet presAssocID="{0931FA51-793A-A34F-832D-A98A15698574}" presName="textNode" presStyleLbl="node1" presStyleIdx="0" presStyleCnt="5">
        <dgm:presLayoutVars>
          <dgm:bulletEnabled val="1"/>
        </dgm:presLayoutVars>
      </dgm:prSet>
      <dgm:spPr/>
    </dgm:pt>
    <dgm:pt modelId="{2148C838-B927-D449-AD51-27548843E09D}" type="pres">
      <dgm:prSet presAssocID="{928A024A-702D-E743-BAA7-D3545D379119}" presName="sibTrans" presStyleCnt="0"/>
      <dgm:spPr/>
    </dgm:pt>
    <dgm:pt modelId="{839F8CF3-F457-594D-AAFA-8220B3B61117}" type="pres">
      <dgm:prSet presAssocID="{451C4068-6DC7-8A4F-874B-B573B40CB27F}" presName="textNode" presStyleLbl="node1" presStyleIdx="1" presStyleCnt="5">
        <dgm:presLayoutVars>
          <dgm:bulletEnabled val="1"/>
        </dgm:presLayoutVars>
      </dgm:prSet>
      <dgm:spPr/>
    </dgm:pt>
    <dgm:pt modelId="{6D134C4B-9E08-8045-8C9F-1E64EFCB56BC}" type="pres">
      <dgm:prSet presAssocID="{130092BA-980F-674F-84AB-71D481A135FC}" presName="sibTrans" presStyleCnt="0"/>
      <dgm:spPr/>
    </dgm:pt>
    <dgm:pt modelId="{D6F441A3-7BB7-DC40-B333-5E58C22DE241}" type="pres">
      <dgm:prSet presAssocID="{32717217-A10B-3744-90F2-0A013CC7671F}" presName="textNode" presStyleLbl="node1" presStyleIdx="2" presStyleCnt="5">
        <dgm:presLayoutVars>
          <dgm:bulletEnabled val="1"/>
        </dgm:presLayoutVars>
      </dgm:prSet>
      <dgm:spPr/>
    </dgm:pt>
    <dgm:pt modelId="{E7950D7C-F3BE-DE42-BBE0-969A9252637C}" type="pres">
      <dgm:prSet presAssocID="{01A9854B-2E5D-0B4B-A26D-912CC1710767}" presName="sibTrans" presStyleCnt="0"/>
      <dgm:spPr/>
    </dgm:pt>
    <dgm:pt modelId="{15E45693-DF46-8D4B-8111-DE81E5ECCCBA}" type="pres">
      <dgm:prSet presAssocID="{B415B798-F175-E340-9AC1-8C8A724784C7}" presName="textNode" presStyleLbl="node1" presStyleIdx="3" presStyleCnt="5">
        <dgm:presLayoutVars>
          <dgm:bulletEnabled val="1"/>
        </dgm:presLayoutVars>
      </dgm:prSet>
      <dgm:spPr/>
    </dgm:pt>
    <dgm:pt modelId="{FCB3C398-21F2-4846-B1CE-435F0628ABBD}" type="pres">
      <dgm:prSet presAssocID="{5EA5FFEB-6914-CA44-89E3-744B856F0AFE}" presName="sibTrans" presStyleCnt="0"/>
      <dgm:spPr/>
    </dgm:pt>
    <dgm:pt modelId="{942CF33B-5EED-4D4D-8438-B1A00D93BA75}" type="pres">
      <dgm:prSet presAssocID="{957BEE30-714F-CB43-AF9F-2EA85D6F02F9}" presName="textNode" presStyleLbl="node1" presStyleIdx="4" presStyleCnt="5">
        <dgm:presLayoutVars>
          <dgm:bulletEnabled val="1"/>
        </dgm:presLayoutVars>
      </dgm:prSet>
      <dgm:spPr/>
    </dgm:pt>
  </dgm:ptLst>
  <dgm:cxnLst>
    <dgm:cxn modelId="{EF483622-C711-D541-B964-99496F79A827}" type="presOf" srcId="{0931FA51-793A-A34F-832D-A98A15698574}" destId="{905DA0F8-B945-B640-899F-E08C01BDCB75}" srcOrd="0" destOrd="0" presId="urn:microsoft.com/office/officeart/2005/8/layout/hProcess9"/>
    <dgm:cxn modelId="{2ED99A38-DE56-1B4B-AC07-B16AFA71391B}" type="presOf" srcId="{451C4068-6DC7-8A4F-874B-B573B40CB27F}" destId="{839F8CF3-F457-594D-AAFA-8220B3B61117}" srcOrd="0" destOrd="0" presId="urn:microsoft.com/office/officeart/2005/8/layout/hProcess9"/>
    <dgm:cxn modelId="{12B2423F-5AA6-254C-97E5-505CFCDED322}" srcId="{01535791-ACCB-4F49-9176-B86882C96459}" destId="{B415B798-F175-E340-9AC1-8C8A724784C7}" srcOrd="3" destOrd="0" parTransId="{5C0FE9D3-327D-074E-BFED-68F966AD0E2E}" sibTransId="{5EA5FFEB-6914-CA44-89E3-744B856F0AFE}"/>
    <dgm:cxn modelId="{3DFFA143-90F9-CA4E-B78A-B2797C00CF99}" type="presOf" srcId="{32717217-A10B-3744-90F2-0A013CC7671F}" destId="{D6F441A3-7BB7-DC40-B333-5E58C22DE241}" srcOrd="0" destOrd="0" presId="urn:microsoft.com/office/officeart/2005/8/layout/hProcess9"/>
    <dgm:cxn modelId="{67685789-171C-F340-8442-D44E16A1087D}" type="presOf" srcId="{01535791-ACCB-4F49-9176-B86882C96459}" destId="{0E0F7F24-9FE2-5C46-BAB2-E092FE524D89}" srcOrd="0" destOrd="0" presId="urn:microsoft.com/office/officeart/2005/8/layout/hProcess9"/>
    <dgm:cxn modelId="{3FE49B8A-D96B-3344-A5FB-4A7F7970DF7D}" srcId="{01535791-ACCB-4F49-9176-B86882C96459}" destId="{0931FA51-793A-A34F-832D-A98A15698574}" srcOrd="0" destOrd="0" parTransId="{E1233D48-34C8-BB48-B09C-2B815FE51E10}" sibTransId="{928A024A-702D-E743-BAA7-D3545D379119}"/>
    <dgm:cxn modelId="{7E9ED38F-5C89-1247-853A-67024318712F}" srcId="{01535791-ACCB-4F49-9176-B86882C96459}" destId="{451C4068-6DC7-8A4F-874B-B573B40CB27F}" srcOrd="1" destOrd="0" parTransId="{36A53BA5-C4AB-1B42-9ECA-C3A5A7A6E734}" sibTransId="{130092BA-980F-674F-84AB-71D481A135FC}"/>
    <dgm:cxn modelId="{CD67109F-BCA7-E84A-84B8-E3E11BE36755}" srcId="{01535791-ACCB-4F49-9176-B86882C96459}" destId="{957BEE30-714F-CB43-AF9F-2EA85D6F02F9}" srcOrd="4" destOrd="0" parTransId="{5CB3A93A-008E-6B44-9451-195CD550BC9F}" sibTransId="{423CDC46-BFAB-4F4D-842F-BE1EBD8BFF8B}"/>
    <dgm:cxn modelId="{A4D370A9-9088-154D-8221-92B0B7C5A79B}" srcId="{01535791-ACCB-4F49-9176-B86882C96459}" destId="{32717217-A10B-3744-90F2-0A013CC7671F}" srcOrd="2" destOrd="0" parTransId="{9A929C0C-9FA5-D246-8119-FC0D7DCEF0D8}" sibTransId="{01A9854B-2E5D-0B4B-A26D-912CC1710767}"/>
    <dgm:cxn modelId="{570E07C0-7D26-0444-BA0E-5AC717163DB2}" type="presOf" srcId="{957BEE30-714F-CB43-AF9F-2EA85D6F02F9}" destId="{942CF33B-5EED-4D4D-8438-B1A00D93BA75}" srcOrd="0" destOrd="0" presId="urn:microsoft.com/office/officeart/2005/8/layout/hProcess9"/>
    <dgm:cxn modelId="{65D6CBEA-F0F1-ED40-B920-354F81CDD5FC}" type="presOf" srcId="{B415B798-F175-E340-9AC1-8C8A724784C7}" destId="{15E45693-DF46-8D4B-8111-DE81E5ECCCBA}" srcOrd="0" destOrd="0" presId="urn:microsoft.com/office/officeart/2005/8/layout/hProcess9"/>
    <dgm:cxn modelId="{3928F5C9-A2ED-5347-BC37-835A74AE505E}" type="presParOf" srcId="{0E0F7F24-9FE2-5C46-BAB2-E092FE524D89}" destId="{0955B7D3-F4D2-9E40-9154-AA6ADD9558CD}" srcOrd="0" destOrd="0" presId="urn:microsoft.com/office/officeart/2005/8/layout/hProcess9"/>
    <dgm:cxn modelId="{B686F2E5-2EC2-9A41-BC82-95B17F7C963A}" type="presParOf" srcId="{0E0F7F24-9FE2-5C46-BAB2-E092FE524D89}" destId="{FC7688EE-C320-CE4B-83A8-E49F64F6C5AC}" srcOrd="1" destOrd="0" presId="urn:microsoft.com/office/officeart/2005/8/layout/hProcess9"/>
    <dgm:cxn modelId="{2B38BBBF-8564-B14A-B750-B306F60438B4}" type="presParOf" srcId="{FC7688EE-C320-CE4B-83A8-E49F64F6C5AC}" destId="{905DA0F8-B945-B640-899F-E08C01BDCB75}" srcOrd="0" destOrd="0" presId="urn:microsoft.com/office/officeart/2005/8/layout/hProcess9"/>
    <dgm:cxn modelId="{402CC1E6-46F6-AC43-B505-9691A1E97D51}" type="presParOf" srcId="{FC7688EE-C320-CE4B-83A8-E49F64F6C5AC}" destId="{2148C838-B927-D449-AD51-27548843E09D}" srcOrd="1" destOrd="0" presId="urn:microsoft.com/office/officeart/2005/8/layout/hProcess9"/>
    <dgm:cxn modelId="{DCD2D20E-F577-E343-AFB1-CC5D1F32EAEB}" type="presParOf" srcId="{FC7688EE-C320-CE4B-83A8-E49F64F6C5AC}" destId="{839F8CF3-F457-594D-AAFA-8220B3B61117}" srcOrd="2" destOrd="0" presId="urn:microsoft.com/office/officeart/2005/8/layout/hProcess9"/>
    <dgm:cxn modelId="{C3DB45F4-DF4F-BB41-8041-AF9949137842}" type="presParOf" srcId="{FC7688EE-C320-CE4B-83A8-E49F64F6C5AC}" destId="{6D134C4B-9E08-8045-8C9F-1E64EFCB56BC}" srcOrd="3" destOrd="0" presId="urn:microsoft.com/office/officeart/2005/8/layout/hProcess9"/>
    <dgm:cxn modelId="{9CA434E3-39ED-F748-B529-D328CFC4DF09}" type="presParOf" srcId="{FC7688EE-C320-CE4B-83A8-E49F64F6C5AC}" destId="{D6F441A3-7BB7-DC40-B333-5E58C22DE241}" srcOrd="4" destOrd="0" presId="urn:microsoft.com/office/officeart/2005/8/layout/hProcess9"/>
    <dgm:cxn modelId="{C3F6C9AE-6F1F-464D-BBF3-2F867E86B23B}" type="presParOf" srcId="{FC7688EE-C320-CE4B-83A8-E49F64F6C5AC}" destId="{E7950D7C-F3BE-DE42-BBE0-969A9252637C}" srcOrd="5" destOrd="0" presId="urn:microsoft.com/office/officeart/2005/8/layout/hProcess9"/>
    <dgm:cxn modelId="{B9627601-BAB7-ED45-ABA5-316D49EB25B7}" type="presParOf" srcId="{FC7688EE-C320-CE4B-83A8-E49F64F6C5AC}" destId="{15E45693-DF46-8D4B-8111-DE81E5ECCCBA}" srcOrd="6" destOrd="0" presId="urn:microsoft.com/office/officeart/2005/8/layout/hProcess9"/>
    <dgm:cxn modelId="{46E115C0-B8F9-AE45-99D5-68581F7D3BCC}" type="presParOf" srcId="{FC7688EE-C320-CE4B-83A8-E49F64F6C5AC}" destId="{FCB3C398-21F2-4846-B1CE-435F0628ABBD}" srcOrd="7" destOrd="0" presId="urn:microsoft.com/office/officeart/2005/8/layout/hProcess9"/>
    <dgm:cxn modelId="{9954F987-5689-4E47-976F-21989D5EE25B}" type="presParOf" srcId="{FC7688EE-C320-CE4B-83A8-E49F64F6C5AC}" destId="{942CF33B-5EED-4D4D-8438-B1A00D93BA75}"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B7296D-85B7-B143-B3F3-E034E3FB9576}" type="doc">
      <dgm:prSet loTypeId="urn:microsoft.com/office/officeart/2005/8/layout/process5" loCatId="" qsTypeId="urn:microsoft.com/office/officeart/2005/8/quickstyle/simple3" qsCatId="simple" csTypeId="urn:microsoft.com/office/officeart/2005/8/colors/colorful1" csCatId="colorful" phldr="1"/>
      <dgm:spPr/>
      <dgm:t>
        <a:bodyPr/>
        <a:lstStyle/>
        <a:p>
          <a:endParaRPr lang="en-US"/>
        </a:p>
      </dgm:t>
    </dgm:pt>
    <dgm:pt modelId="{A1D6B80D-65FC-1643-A301-E25C90576441}">
      <dgm:prSet phldrT="[Text]"/>
      <dgm:spPr/>
      <dgm:t>
        <a:bodyPr/>
        <a:lstStyle/>
        <a:p>
          <a:r>
            <a:rPr lang="en-US"/>
            <a:t>Manager and employee discuss grievance, possibly with a union representative</a:t>
          </a:r>
        </a:p>
      </dgm:t>
      <dgm:extLst>
        <a:ext uri="{E40237B7-FDA0-4F09-8148-C483321AD2D9}">
          <dgm14:cNvPr xmlns:dgm14="http://schemas.microsoft.com/office/drawing/2010/diagram" id="0" name="" descr="&#10;"/>
        </a:ext>
      </dgm:extLst>
    </dgm:pt>
    <dgm:pt modelId="{F8595F4E-F8F2-B04B-B048-65733FB5F73E}" type="parTrans" cxnId="{9B900196-0AD8-B248-941B-A1F63F009056}">
      <dgm:prSet/>
      <dgm:spPr/>
      <dgm:t>
        <a:bodyPr/>
        <a:lstStyle/>
        <a:p>
          <a:endParaRPr lang="en-US"/>
        </a:p>
      </dgm:t>
    </dgm:pt>
    <dgm:pt modelId="{454049C5-E943-BB47-A0D3-E59D13D336D2}" type="sibTrans" cxnId="{9B900196-0AD8-B248-941B-A1F63F009056}">
      <dgm:prSet/>
      <dgm:spPr/>
      <dgm:t>
        <a:bodyPr/>
        <a:lstStyle/>
        <a:p>
          <a:endParaRPr lang="en-US"/>
        </a:p>
      </dgm:t>
    </dgm:pt>
    <dgm:pt modelId="{B52FACB5-49A4-8749-BF58-37FA99688DD2}">
      <dgm:prSet phldrT="[Text]"/>
      <dgm:spPr/>
      <dgm:t>
        <a:bodyPr/>
        <a:lstStyle/>
        <a:p>
          <a:r>
            <a:rPr lang="en-US"/>
            <a:t>Express grievance in writing to management</a:t>
          </a:r>
        </a:p>
      </dgm:t>
      <dgm:extLst>
        <a:ext uri="{E40237B7-FDA0-4F09-8148-C483321AD2D9}">
          <dgm14:cNvPr xmlns:dgm14="http://schemas.microsoft.com/office/drawing/2010/diagram" id="0" name="" descr="&#10;"/>
        </a:ext>
      </dgm:extLst>
    </dgm:pt>
    <dgm:pt modelId="{04CC978D-A1F4-3E4D-87BF-CEC285CF637D}" type="parTrans" cxnId="{82D4A42C-7A33-8F4B-A5D1-822E642BC81A}">
      <dgm:prSet/>
      <dgm:spPr/>
      <dgm:t>
        <a:bodyPr/>
        <a:lstStyle/>
        <a:p>
          <a:endParaRPr lang="en-US"/>
        </a:p>
      </dgm:t>
    </dgm:pt>
    <dgm:pt modelId="{C3FA8ACB-BCCA-AB42-8AC2-B606A0CF914F}" type="sibTrans" cxnId="{82D4A42C-7A33-8F4B-A5D1-822E642BC81A}">
      <dgm:prSet/>
      <dgm:spPr/>
      <dgm:t>
        <a:bodyPr/>
        <a:lstStyle/>
        <a:p>
          <a:endParaRPr lang="en-US"/>
        </a:p>
      </dgm:t>
    </dgm:pt>
    <dgm:pt modelId="{4711B51E-0138-A54E-A764-69C6DBCE4921}">
      <dgm:prSet phldrT="[Text]"/>
      <dgm:spPr/>
      <dgm:t>
        <a:bodyPr/>
        <a:lstStyle/>
        <a:p>
          <a:r>
            <a:rPr lang="en-US"/>
            <a:t>HR, management and union discuss</a:t>
          </a:r>
        </a:p>
      </dgm:t>
      <dgm:extLst>
        <a:ext uri="{E40237B7-FDA0-4F09-8148-C483321AD2D9}">
          <dgm14:cNvPr xmlns:dgm14="http://schemas.microsoft.com/office/drawing/2010/diagram" id="0" name="" descr="&#10;"/>
        </a:ext>
      </dgm:extLst>
    </dgm:pt>
    <dgm:pt modelId="{97C8DCE5-2BE7-0B49-9CC0-F256F04D1B95}" type="parTrans" cxnId="{86E40CC8-3C42-2449-ADC4-94FF12A5CA03}">
      <dgm:prSet/>
      <dgm:spPr/>
      <dgm:t>
        <a:bodyPr/>
        <a:lstStyle/>
        <a:p>
          <a:endParaRPr lang="en-US"/>
        </a:p>
      </dgm:t>
    </dgm:pt>
    <dgm:pt modelId="{B4A6883D-ED09-5448-AAC7-42738228F164}" type="sibTrans" cxnId="{86E40CC8-3C42-2449-ADC4-94FF12A5CA03}">
      <dgm:prSet/>
      <dgm:spPr/>
      <dgm:t>
        <a:bodyPr/>
        <a:lstStyle/>
        <a:p>
          <a:endParaRPr lang="en-US"/>
        </a:p>
      </dgm:t>
    </dgm:pt>
    <dgm:pt modelId="{2F6E2D7D-E689-4B48-8380-DE2A8EE95DF4}">
      <dgm:prSet phldrT="[Text]"/>
      <dgm:spPr/>
      <dgm:t>
        <a:bodyPr/>
        <a:lstStyle/>
        <a:p>
          <a:r>
            <a:rPr lang="en-US"/>
            <a:t>Management expresses decision in writing</a:t>
          </a:r>
        </a:p>
      </dgm:t>
      <dgm:extLst>
        <a:ext uri="{E40237B7-FDA0-4F09-8148-C483321AD2D9}">
          <dgm14:cNvPr xmlns:dgm14="http://schemas.microsoft.com/office/drawing/2010/diagram" id="0" name="" descr="&#10;"/>
        </a:ext>
      </dgm:extLst>
    </dgm:pt>
    <dgm:pt modelId="{2FE0BEB2-932E-E945-8960-DA17A63848E8}" type="parTrans" cxnId="{5EB57F65-7DB9-554F-AE5B-9F0E3AD5CF3E}">
      <dgm:prSet/>
      <dgm:spPr/>
      <dgm:t>
        <a:bodyPr/>
        <a:lstStyle/>
        <a:p>
          <a:endParaRPr lang="en-US"/>
        </a:p>
      </dgm:t>
    </dgm:pt>
    <dgm:pt modelId="{AAA66A5D-F624-0B45-A088-E3070A3C1E0D}" type="sibTrans" cxnId="{5EB57F65-7DB9-554F-AE5B-9F0E3AD5CF3E}">
      <dgm:prSet/>
      <dgm:spPr/>
      <dgm:t>
        <a:bodyPr/>
        <a:lstStyle/>
        <a:p>
          <a:endParaRPr lang="en-US"/>
        </a:p>
      </dgm:t>
    </dgm:pt>
    <dgm:pt modelId="{FE2D34C2-1689-0E48-87AD-E14F62F8318A}">
      <dgm:prSet phldrT="[Text]"/>
      <dgm:spPr/>
      <dgm:t>
        <a:bodyPr/>
        <a:lstStyle/>
        <a:p>
          <a:r>
            <a:rPr lang="en-US"/>
            <a:t>Union decides whether to escalate grievance, and if they decide to escalate:</a:t>
          </a:r>
        </a:p>
      </dgm:t>
      <dgm:extLst>
        <a:ext uri="{E40237B7-FDA0-4F09-8148-C483321AD2D9}">
          <dgm14:cNvPr xmlns:dgm14="http://schemas.microsoft.com/office/drawing/2010/diagram" id="0" name="" descr="&#10;"/>
        </a:ext>
      </dgm:extLst>
    </dgm:pt>
    <dgm:pt modelId="{964CF48A-0BD5-8A44-B874-2BA2C3D587EF}" type="parTrans" cxnId="{D45F3584-A017-DB4F-9683-24924ACA8CB6}">
      <dgm:prSet/>
      <dgm:spPr/>
      <dgm:t>
        <a:bodyPr/>
        <a:lstStyle/>
        <a:p>
          <a:endParaRPr lang="en-US"/>
        </a:p>
      </dgm:t>
    </dgm:pt>
    <dgm:pt modelId="{C4032E63-A072-CE46-AD1E-A3F85729735C}" type="sibTrans" cxnId="{D45F3584-A017-DB4F-9683-24924ACA8CB6}">
      <dgm:prSet/>
      <dgm:spPr/>
      <dgm:t>
        <a:bodyPr/>
        <a:lstStyle/>
        <a:p>
          <a:endParaRPr lang="en-US"/>
        </a:p>
      </dgm:t>
    </dgm:pt>
    <dgm:pt modelId="{74559ED7-D510-2146-8164-B24F9A8F3232}">
      <dgm:prSet phldrT="[Text]"/>
      <dgm:spPr/>
      <dgm:t>
        <a:bodyPr/>
        <a:lstStyle/>
        <a:p>
          <a:r>
            <a:rPr lang="en-US"/>
            <a:t>The grievance is brought to national union</a:t>
          </a:r>
        </a:p>
      </dgm:t>
      <dgm:extLst>
        <a:ext uri="{E40237B7-FDA0-4F09-8148-C483321AD2D9}">
          <dgm14:cNvPr xmlns:dgm14="http://schemas.microsoft.com/office/drawing/2010/diagram" id="0" name="" descr="&#10;"/>
        </a:ext>
      </dgm:extLst>
    </dgm:pt>
    <dgm:pt modelId="{AEABEEE3-46E7-244F-B073-1644C741CB70}" type="parTrans" cxnId="{438319D3-DD1E-3E44-ACE3-D9B608898B96}">
      <dgm:prSet/>
      <dgm:spPr/>
      <dgm:t>
        <a:bodyPr/>
        <a:lstStyle/>
        <a:p>
          <a:endParaRPr lang="en-US"/>
        </a:p>
      </dgm:t>
    </dgm:pt>
    <dgm:pt modelId="{D56C56A5-120F-B247-9D76-81622DD9CEDD}" type="sibTrans" cxnId="{438319D3-DD1E-3E44-ACE3-D9B608898B96}">
      <dgm:prSet/>
      <dgm:spPr/>
      <dgm:t>
        <a:bodyPr/>
        <a:lstStyle/>
        <a:p>
          <a:endParaRPr lang="en-US"/>
        </a:p>
      </dgm:t>
    </dgm:pt>
    <dgm:pt modelId="{D8CE9E4A-FF51-A447-9200-4CBBC3DA1F8E}">
      <dgm:prSet phldrT="[Text]"/>
      <dgm:spPr/>
      <dgm:t>
        <a:bodyPr/>
        <a:lstStyle/>
        <a:p>
          <a:r>
            <a:rPr lang="en-US"/>
            <a:t>An arbitrator may be brought in to make the final decision on the grievance</a:t>
          </a:r>
        </a:p>
      </dgm:t>
      <dgm:extLst>
        <a:ext uri="{E40237B7-FDA0-4F09-8148-C483321AD2D9}">
          <dgm14:cNvPr xmlns:dgm14="http://schemas.microsoft.com/office/drawing/2010/diagram" id="0" name="" descr="&#10;"/>
        </a:ext>
      </dgm:extLst>
    </dgm:pt>
    <dgm:pt modelId="{0F99D5B1-C577-4F4C-91E8-6592C3D09133}" type="parTrans" cxnId="{7DF90513-41AD-5B45-9B62-85D73B0F7C20}">
      <dgm:prSet/>
      <dgm:spPr/>
      <dgm:t>
        <a:bodyPr/>
        <a:lstStyle/>
        <a:p>
          <a:endParaRPr lang="en-US"/>
        </a:p>
      </dgm:t>
    </dgm:pt>
    <dgm:pt modelId="{703ECB78-95B1-C840-AF5E-2F4F79C1E1AC}" type="sibTrans" cxnId="{7DF90513-41AD-5B45-9B62-85D73B0F7C20}">
      <dgm:prSet/>
      <dgm:spPr/>
      <dgm:t>
        <a:bodyPr/>
        <a:lstStyle/>
        <a:p>
          <a:endParaRPr lang="en-US"/>
        </a:p>
      </dgm:t>
    </dgm:pt>
    <dgm:pt modelId="{9517C15F-A231-7F45-BE13-79B3BF4ACDB5}" type="pres">
      <dgm:prSet presAssocID="{78B7296D-85B7-B143-B3F3-E034E3FB9576}" presName="diagram" presStyleCnt="0">
        <dgm:presLayoutVars>
          <dgm:dir/>
          <dgm:resizeHandles val="exact"/>
        </dgm:presLayoutVars>
      </dgm:prSet>
      <dgm:spPr/>
    </dgm:pt>
    <dgm:pt modelId="{D86EC4EF-8001-074B-B6CD-3CA0A7675CBD}" type="pres">
      <dgm:prSet presAssocID="{A1D6B80D-65FC-1643-A301-E25C90576441}" presName="node" presStyleLbl="node1" presStyleIdx="0" presStyleCnt="7">
        <dgm:presLayoutVars>
          <dgm:bulletEnabled val="1"/>
        </dgm:presLayoutVars>
      </dgm:prSet>
      <dgm:spPr/>
    </dgm:pt>
    <dgm:pt modelId="{6E54249C-6159-D443-9EF0-CFAB8EAD3A70}" type="pres">
      <dgm:prSet presAssocID="{454049C5-E943-BB47-A0D3-E59D13D336D2}" presName="sibTrans" presStyleLbl="sibTrans2D1" presStyleIdx="0" presStyleCnt="6"/>
      <dgm:spPr/>
    </dgm:pt>
    <dgm:pt modelId="{855D7627-3013-0549-A5BD-DEAE0D284896}" type="pres">
      <dgm:prSet presAssocID="{454049C5-E943-BB47-A0D3-E59D13D336D2}" presName="connectorText" presStyleLbl="sibTrans2D1" presStyleIdx="0" presStyleCnt="6"/>
      <dgm:spPr/>
    </dgm:pt>
    <dgm:pt modelId="{B2B6F68C-AB0B-C949-9D6E-66DE1F4E935A}" type="pres">
      <dgm:prSet presAssocID="{B52FACB5-49A4-8749-BF58-37FA99688DD2}" presName="node" presStyleLbl="node1" presStyleIdx="1" presStyleCnt="7" custLinFactNeighborY="-3612">
        <dgm:presLayoutVars>
          <dgm:bulletEnabled val="1"/>
        </dgm:presLayoutVars>
      </dgm:prSet>
      <dgm:spPr/>
    </dgm:pt>
    <dgm:pt modelId="{79B8B7CC-1630-3443-A6E9-246EEEC31B0D}" type="pres">
      <dgm:prSet presAssocID="{C3FA8ACB-BCCA-AB42-8AC2-B606A0CF914F}" presName="sibTrans" presStyleLbl="sibTrans2D1" presStyleIdx="1" presStyleCnt="6"/>
      <dgm:spPr/>
    </dgm:pt>
    <dgm:pt modelId="{82C5BCA3-598C-4440-8F0C-9E967843CE5E}" type="pres">
      <dgm:prSet presAssocID="{C3FA8ACB-BCCA-AB42-8AC2-B606A0CF914F}" presName="connectorText" presStyleLbl="sibTrans2D1" presStyleIdx="1" presStyleCnt="6"/>
      <dgm:spPr/>
    </dgm:pt>
    <dgm:pt modelId="{B0387A3E-1917-8D4C-B34C-92021E2DEA52}" type="pres">
      <dgm:prSet presAssocID="{4711B51E-0138-A54E-A764-69C6DBCE4921}" presName="node" presStyleLbl="node1" presStyleIdx="2" presStyleCnt="7">
        <dgm:presLayoutVars>
          <dgm:bulletEnabled val="1"/>
        </dgm:presLayoutVars>
      </dgm:prSet>
      <dgm:spPr/>
    </dgm:pt>
    <dgm:pt modelId="{D0669AD5-ED6C-3B48-90E2-3FFCC0830992}" type="pres">
      <dgm:prSet presAssocID="{B4A6883D-ED09-5448-AAC7-42738228F164}" presName="sibTrans" presStyleLbl="sibTrans2D1" presStyleIdx="2" presStyleCnt="6"/>
      <dgm:spPr/>
    </dgm:pt>
    <dgm:pt modelId="{D57DC5E5-284D-7B41-929D-4957DB60261F}" type="pres">
      <dgm:prSet presAssocID="{B4A6883D-ED09-5448-AAC7-42738228F164}" presName="connectorText" presStyleLbl="sibTrans2D1" presStyleIdx="2" presStyleCnt="6"/>
      <dgm:spPr/>
    </dgm:pt>
    <dgm:pt modelId="{C5B4C4D9-3D5C-A349-80EB-4AB638CE3EAD}" type="pres">
      <dgm:prSet presAssocID="{2F6E2D7D-E689-4B48-8380-DE2A8EE95DF4}" presName="node" presStyleLbl="node1" presStyleIdx="3" presStyleCnt="7">
        <dgm:presLayoutVars>
          <dgm:bulletEnabled val="1"/>
        </dgm:presLayoutVars>
      </dgm:prSet>
      <dgm:spPr/>
    </dgm:pt>
    <dgm:pt modelId="{B6FCCA3B-3495-9642-AF31-A5E1DC07C0F8}" type="pres">
      <dgm:prSet presAssocID="{AAA66A5D-F624-0B45-A088-E3070A3C1E0D}" presName="sibTrans" presStyleLbl="sibTrans2D1" presStyleIdx="3" presStyleCnt="6"/>
      <dgm:spPr/>
    </dgm:pt>
    <dgm:pt modelId="{AD954C9E-47AE-1D4C-B3B1-8A72D0B04A38}" type="pres">
      <dgm:prSet presAssocID="{AAA66A5D-F624-0B45-A088-E3070A3C1E0D}" presName="connectorText" presStyleLbl="sibTrans2D1" presStyleIdx="3" presStyleCnt="6"/>
      <dgm:spPr/>
    </dgm:pt>
    <dgm:pt modelId="{950D58BC-81C7-D940-8E0C-C7D6523C0A42}" type="pres">
      <dgm:prSet presAssocID="{FE2D34C2-1689-0E48-87AD-E14F62F8318A}" presName="node" presStyleLbl="node1" presStyleIdx="4" presStyleCnt="7">
        <dgm:presLayoutVars>
          <dgm:bulletEnabled val="1"/>
        </dgm:presLayoutVars>
      </dgm:prSet>
      <dgm:spPr/>
    </dgm:pt>
    <dgm:pt modelId="{536CDED7-FB13-844C-816A-4E3251FB4899}" type="pres">
      <dgm:prSet presAssocID="{C4032E63-A072-CE46-AD1E-A3F85729735C}" presName="sibTrans" presStyleLbl="sibTrans2D1" presStyleIdx="4" presStyleCnt="6"/>
      <dgm:spPr/>
    </dgm:pt>
    <dgm:pt modelId="{6FC02B2C-3F9F-CE48-B710-75570A793206}" type="pres">
      <dgm:prSet presAssocID="{C4032E63-A072-CE46-AD1E-A3F85729735C}" presName="connectorText" presStyleLbl="sibTrans2D1" presStyleIdx="4" presStyleCnt="6"/>
      <dgm:spPr/>
    </dgm:pt>
    <dgm:pt modelId="{CED7717D-07B4-AF4D-9A4E-69D335A2E4A3}" type="pres">
      <dgm:prSet presAssocID="{74559ED7-D510-2146-8164-B24F9A8F3232}" presName="node" presStyleLbl="node1" presStyleIdx="5" presStyleCnt="7">
        <dgm:presLayoutVars>
          <dgm:bulletEnabled val="1"/>
        </dgm:presLayoutVars>
      </dgm:prSet>
      <dgm:spPr/>
    </dgm:pt>
    <dgm:pt modelId="{21D961BF-A246-F84D-BAC5-246F141674E6}" type="pres">
      <dgm:prSet presAssocID="{D56C56A5-120F-B247-9D76-81622DD9CEDD}" presName="sibTrans" presStyleLbl="sibTrans2D1" presStyleIdx="5" presStyleCnt="6"/>
      <dgm:spPr/>
    </dgm:pt>
    <dgm:pt modelId="{5B975F7F-1E77-744A-BD7D-D1FCAECE8955}" type="pres">
      <dgm:prSet presAssocID="{D56C56A5-120F-B247-9D76-81622DD9CEDD}" presName="connectorText" presStyleLbl="sibTrans2D1" presStyleIdx="5" presStyleCnt="6"/>
      <dgm:spPr/>
    </dgm:pt>
    <dgm:pt modelId="{1B9CE286-7A8E-8E41-BBDE-2BCC4BAB121B}" type="pres">
      <dgm:prSet presAssocID="{D8CE9E4A-FF51-A447-9200-4CBBC3DA1F8E}" presName="node" presStyleLbl="node1" presStyleIdx="6" presStyleCnt="7">
        <dgm:presLayoutVars>
          <dgm:bulletEnabled val="1"/>
        </dgm:presLayoutVars>
      </dgm:prSet>
      <dgm:spPr/>
    </dgm:pt>
  </dgm:ptLst>
  <dgm:cxnLst>
    <dgm:cxn modelId="{86E3C408-4D33-1143-961B-C392C2374541}" type="presOf" srcId="{B4A6883D-ED09-5448-AAC7-42738228F164}" destId="{D0669AD5-ED6C-3B48-90E2-3FFCC0830992}" srcOrd="0" destOrd="0" presId="urn:microsoft.com/office/officeart/2005/8/layout/process5"/>
    <dgm:cxn modelId="{1972AC0C-090F-3A4D-BD48-489D695531F3}" type="presOf" srcId="{AAA66A5D-F624-0B45-A088-E3070A3C1E0D}" destId="{B6FCCA3B-3495-9642-AF31-A5E1DC07C0F8}" srcOrd="0" destOrd="0" presId="urn:microsoft.com/office/officeart/2005/8/layout/process5"/>
    <dgm:cxn modelId="{7DF90513-41AD-5B45-9B62-85D73B0F7C20}" srcId="{78B7296D-85B7-B143-B3F3-E034E3FB9576}" destId="{D8CE9E4A-FF51-A447-9200-4CBBC3DA1F8E}" srcOrd="6" destOrd="0" parTransId="{0F99D5B1-C577-4F4C-91E8-6592C3D09133}" sibTransId="{703ECB78-95B1-C840-AF5E-2F4F79C1E1AC}"/>
    <dgm:cxn modelId="{943B722B-0DC2-5646-A9B1-4F9F7D7E3CCE}" type="presOf" srcId="{454049C5-E943-BB47-A0D3-E59D13D336D2}" destId="{855D7627-3013-0549-A5BD-DEAE0D284896}" srcOrd="1" destOrd="0" presId="urn:microsoft.com/office/officeart/2005/8/layout/process5"/>
    <dgm:cxn modelId="{C433942C-943D-344C-AE27-55AAF19D7F87}" type="presOf" srcId="{74559ED7-D510-2146-8164-B24F9A8F3232}" destId="{CED7717D-07B4-AF4D-9A4E-69D335A2E4A3}" srcOrd="0" destOrd="0" presId="urn:microsoft.com/office/officeart/2005/8/layout/process5"/>
    <dgm:cxn modelId="{82D4A42C-7A33-8F4B-A5D1-822E642BC81A}" srcId="{78B7296D-85B7-B143-B3F3-E034E3FB9576}" destId="{B52FACB5-49A4-8749-BF58-37FA99688DD2}" srcOrd="1" destOrd="0" parTransId="{04CC978D-A1F4-3E4D-87BF-CEC285CF637D}" sibTransId="{C3FA8ACB-BCCA-AB42-8AC2-B606A0CF914F}"/>
    <dgm:cxn modelId="{667CBD32-BBAC-C44F-94B5-2E8F8080D143}" type="presOf" srcId="{D8CE9E4A-FF51-A447-9200-4CBBC3DA1F8E}" destId="{1B9CE286-7A8E-8E41-BBDE-2BCC4BAB121B}" srcOrd="0" destOrd="0" presId="urn:microsoft.com/office/officeart/2005/8/layout/process5"/>
    <dgm:cxn modelId="{B7BA9741-8346-EB4F-A561-177173751BFF}" type="presOf" srcId="{A1D6B80D-65FC-1643-A301-E25C90576441}" destId="{D86EC4EF-8001-074B-B6CD-3CA0A7675CBD}" srcOrd="0" destOrd="0" presId="urn:microsoft.com/office/officeart/2005/8/layout/process5"/>
    <dgm:cxn modelId="{5EB57F65-7DB9-554F-AE5B-9F0E3AD5CF3E}" srcId="{78B7296D-85B7-B143-B3F3-E034E3FB9576}" destId="{2F6E2D7D-E689-4B48-8380-DE2A8EE95DF4}" srcOrd="3" destOrd="0" parTransId="{2FE0BEB2-932E-E945-8960-DA17A63848E8}" sibTransId="{AAA66A5D-F624-0B45-A088-E3070A3C1E0D}"/>
    <dgm:cxn modelId="{8C7D5466-B61A-264E-A936-047774546BFF}" type="presOf" srcId="{78B7296D-85B7-B143-B3F3-E034E3FB9576}" destId="{9517C15F-A231-7F45-BE13-79B3BF4ACDB5}" srcOrd="0" destOrd="0" presId="urn:microsoft.com/office/officeart/2005/8/layout/process5"/>
    <dgm:cxn modelId="{3CC92472-462F-C441-BCCC-0955A65AB598}" type="presOf" srcId="{AAA66A5D-F624-0B45-A088-E3070A3C1E0D}" destId="{AD954C9E-47AE-1D4C-B3B1-8A72D0B04A38}" srcOrd="1" destOrd="0" presId="urn:microsoft.com/office/officeart/2005/8/layout/process5"/>
    <dgm:cxn modelId="{83F56C52-E3DA-7643-B46A-6DEEA55AC345}" type="presOf" srcId="{B52FACB5-49A4-8749-BF58-37FA99688DD2}" destId="{B2B6F68C-AB0B-C949-9D6E-66DE1F4E935A}" srcOrd="0" destOrd="0" presId="urn:microsoft.com/office/officeart/2005/8/layout/process5"/>
    <dgm:cxn modelId="{1647E65A-C233-4645-8A44-7947BA150BCD}" type="presOf" srcId="{C3FA8ACB-BCCA-AB42-8AC2-B606A0CF914F}" destId="{82C5BCA3-598C-4440-8F0C-9E967843CE5E}" srcOrd="1" destOrd="0" presId="urn:microsoft.com/office/officeart/2005/8/layout/process5"/>
    <dgm:cxn modelId="{D45F3584-A017-DB4F-9683-24924ACA8CB6}" srcId="{78B7296D-85B7-B143-B3F3-E034E3FB9576}" destId="{FE2D34C2-1689-0E48-87AD-E14F62F8318A}" srcOrd="4" destOrd="0" parTransId="{964CF48A-0BD5-8A44-B874-2BA2C3D587EF}" sibTransId="{C4032E63-A072-CE46-AD1E-A3F85729735C}"/>
    <dgm:cxn modelId="{5882F194-9371-BA46-92AC-F6712E4C3E5E}" type="presOf" srcId="{2F6E2D7D-E689-4B48-8380-DE2A8EE95DF4}" destId="{C5B4C4D9-3D5C-A349-80EB-4AB638CE3EAD}" srcOrd="0" destOrd="0" presId="urn:microsoft.com/office/officeart/2005/8/layout/process5"/>
    <dgm:cxn modelId="{9B900196-0AD8-B248-941B-A1F63F009056}" srcId="{78B7296D-85B7-B143-B3F3-E034E3FB9576}" destId="{A1D6B80D-65FC-1643-A301-E25C90576441}" srcOrd="0" destOrd="0" parTransId="{F8595F4E-F8F2-B04B-B048-65733FB5F73E}" sibTransId="{454049C5-E943-BB47-A0D3-E59D13D336D2}"/>
    <dgm:cxn modelId="{9A88479B-34FB-BF48-8F02-18468D74534B}" type="presOf" srcId="{C3FA8ACB-BCCA-AB42-8AC2-B606A0CF914F}" destId="{79B8B7CC-1630-3443-A6E9-246EEEC31B0D}" srcOrd="0" destOrd="0" presId="urn:microsoft.com/office/officeart/2005/8/layout/process5"/>
    <dgm:cxn modelId="{A63C6EB8-C2EE-2B43-BBAB-54E4B05EA48F}" type="presOf" srcId="{D56C56A5-120F-B247-9D76-81622DD9CEDD}" destId="{21D961BF-A246-F84D-BAC5-246F141674E6}" srcOrd="0" destOrd="0" presId="urn:microsoft.com/office/officeart/2005/8/layout/process5"/>
    <dgm:cxn modelId="{634E10C1-D79E-9145-8A73-AFEABD939151}" type="presOf" srcId="{C4032E63-A072-CE46-AD1E-A3F85729735C}" destId="{6FC02B2C-3F9F-CE48-B710-75570A793206}" srcOrd="1" destOrd="0" presId="urn:microsoft.com/office/officeart/2005/8/layout/process5"/>
    <dgm:cxn modelId="{02FC74C7-2060-6942-B9EC-8FCF85F86DE5}" type="presOf" srcId="{C4032E63-A072-CE46-AD1E-A3F85729735C}" destId="{536CDED7-FB13-844C-816A-4E3251FB4899}" srcOrd="0" destOrd="0" presId="urn:microsoft.com/office/officeart/2005/8/layout/process5"/>
    <dgm:cxn modelId="{86E40CC8-3C42-2449-ADC4-94FF12A5CA03}" srcId="{78B7296D-85B7-B143-B3F3-E034E3FB9576}" destId="{4711B51E-0138-A54E-A764-69C6DBCE4921}" srcOrd="2" destOrd="0" parTransId="{97C8DCE5-2BE7-0B49-9CC0-F256F04D1B95}" sibTransId="{B4A6883D-ED09-5448-AAC7-42738228F164}"/>
    <dgm:cxn modelId="{438319D3-DD1E-3E44-ACE3-D9B608898B96}" srcId="{78B7296D-85B7-B143-B3F3-E034E3FB9576}" destId="{74559ED7-D510-2146-8164-B24F9A8F3232}" srcOrd="5" destOrd="0" parTransId="{AEABEEE3-46E7-244F-B073-1644C741CB70}" sibTransId="{D56C56A5-120F-B247-9D76-81622DD9CEDD}"/>
    <dgm:cxn modelId="{3A926DDA-36A6-524B-BA76-4AE8178CCB29}" type="presOf" srcId="{4711B51E-0138-A54E-A764-69C6DBCE4921}" destId="{B0387A3E-1917-8D4C-B34C-92021E2DEA52}" srcOrd="0" destOrd="0" presId="urn:microsoft.com/office/officeart/2005/8/layout/process5"/>
    <dgm:cxn modelId="{6D8DE0E5-84E6-FB4B-BAA1-795233C96A56}" type="presOf" srcId="{454049C5-E943-BB47-A0D3-E59D13D336D2}" destId="{6E54249C-6159-D443-9EF0-CFAB8EAD3A70}" srcOrd="0" destOrd="0" presId="urn:microsoft.com/office/officeart/2005/8/layout/process5"/>
    <dgm:cxn modelId="{D88D13EE-E997-CD46-AD06-76B7F4D8AC8C}" type="presOf" srcId="{FE2D34C2-1689-0E48-87AD-E14F62F8318A}" destId="{950D58BC-81C7-D940-8E0C-C7D6523C0A42}" srcOrd="0" destOrd="0" presId="urn:microsoft.com/office/officeart/2005/8/layout/process5"/>
    <dgm:cxn modelId="{0C1108F6-3887-0048-8F06-FBB24F25E2DF}" type="presOf" srcId="{D56C56A5-120F-B247-9D76-81622DD9CEDD}" destId="{5B975F7F-1E77-744A-BD7D-D1FCAECE8955}" srcOrd="1" destOrd="0" presId="urn:microsoft.com/office/officeart/2005/8/layout/process5"/>
    <dgm:cxn modelId="{EA7EEFFF-BB95-3442-A771-0F0F3817B331}" type="presOf" srcId="{B4A6883D-ED09-5448-AAC7-42738228F164}" destId="{D57DC5E5-284D-7B41-929D-4957DB60261F}" srcOrd="1" destOrd="0" presId="urn:microsoft.com/office/officeart/2005/8/layout/process5"/>
    <dgm:cxn modelId="{4C7AE09D-4EB4-5F45-8F2A-F1C48FECA106}" type="presParOf" srcId="{9517C15F-A231-7F45-BE13-79B3BF4ACDB5}" destId="{D86EC4EF-8001-074B-B6CD-3CA0A7675CBD}" srcOrd="0" destOrd="0" presId="urn:microsoft.com/office/officeart/2005/8/layout/process5"/>
    <dgm:cxn modelId="{4990BED3-BD60-DF4D-993D-01E614F8AB59}" type="presParOf" srcId="{9517C15F-A231-7F45-BE13-79B3BF4ACDB5}" destId="{6E54249C-6159-D443-9EF0-CFAB8EAD3A70}" srcOrd="1" destOrd="0" presId="urn:microsoft.com/office/officeart/2005/8/layout/process5"/>
    <dgm:cxn modelId="{DACEF9A9-54F5-2D4B-B66D-233DE7561ACD}" type="presParOf" srcId="{6E54249C-6159-D443-9EF0-CFAB8EAD3A70}" destId="{855D7627-3013-0549-A5BD-DEAE0D284896}" srcOrd="0" destOrd="0" presId="urn:microsoft.com/office/officeart/2005/8/layout/process5"/>
    <dgm:cxn modelId="{F8B16C69-A8C7-7A4F-B2D2-880BB420DC78}" type="presParOf" srcId="{9517C15F-A231-7F45-BE13-79B3BF4ACDB5}" destId="{B2B6F68C-AB0B-C949-9D6E-66DE1F4E935A}" srcOrd="2" destOrd="0" presId="urn:microsoft.com/office/officeart/2005/8/layout/process5"/>
    <dgm:cxn modelId="{B5308310-1994-0646-9D73-2895D73F258E}" type="presParOf" srcId="{9517C15F-A231-7F45-BE13-79B3BF4ACDB5}" destId="{79B8B7CC-1630-3443-A6E9-246EEEC31B0D}" srcOrd="3" destOrd="0" presId="urn:microsoft.com/office/officeart/2005/8/layout/process5"/>
    <dgm:cxn modelId="{D3B039E6-2295-F541-A4CB-C79F65D4BAEE}" type="presParOf" srcId="{79B8B7CC-1630-3443-A6E9-246EEEC31B0D}" destId="{82C5BCA3-598C-4440-8F0C-9E967843CE5E}" srcOrd="0" destOrd="0" presId="urn:microsoft.com/office/officeart/2005/8/layout/process5"/>
    <dgm:cxn modelId="{384B0074-6807-3A4B-AC61-0B4DE40069FD}" type="presParOf" srcId="{9517C15F-A231-7F45-BE13-79B3BF4ACDB5}" destId="{B0387A3E-1917-8D4C-B34C-92021E2DEA52}" srcOrd="4" destOrd="0" presId="urn:microsoft.com/office/officeart/2005/8/layout/process5"/>
    <dgm:cxn modelId="{15C34E2C-D7C3-E14F-944E-0CD8010694C2}" type="presParOf" srcId="{9517C15F-A231-7F45-BE13-79B3BF4ACDB5}" destId="{D0669AD5-ED6C-3B48-90E2-3FFCC0830992}" srcOrd="5" destOrd="0" presId="urn:microsoft.com/office/officeart/2005/8/layout/process5"/>
    <dgm:cxn modelId="{BDF4498F-6C58-2C44-8AB4-C151EA54BBF0}" type="presParOf" srcId="{D0669AD5-ED6C-3B48-90E2-3FFCC0830992}" destId="{D57DC5E5-284D-7B41-929D-4957DB60261F}" srcOrd="0" destOrd="0" presId="urn:microsoft.com/office/officeart/2005/8/layout/process5"/>
    <dgm:cxn modelId="{5C7D6233-A271-A144-92A0-166A6264D329}" type="presParOf" srcId="{9517C15F-A231-7F45-BE13-79B3BF4ACDB5}" destId="{C5B4C4D9-3D5C-A349-80EB-4AB638CE3EAD}" srcOrd="6" destOrd="0" presId="urn:microsoft.com/office/officeart/2005/8/layout/process5"/>
    <dgm:cxn modelId="{BFC25C9E-5FD3-F14F-BF8E-169CA773C6C6}" type="presParOf" srcId="{9517C15F-A231-7F45-BE13-79B3BF4ACDB5}" destId="{B6FCCA3B-3495-9642-AF31-A5E1DC07C0F8}" srcOrd="7" destOrd="0" presId="urn:microsoft.com/office/officeart/2005/8/layout/process5"/>
    <dgm:cxn modelId="{DEBA3305-2E19-1C42-8186-A78189CAD235}" type="presParOf" srcId="{B6FCCA3B-3495-9642-AF31-A5E1DC07C0F8}" destId="{AD954C9E-47AE-1D4C-B3B1-8A72D0B04A38}" srcOrd="0" destOrd="0" presId="urn:microsoft.com/office/officeart/2005/8/layout/process5"/>
    <dgm:cxn modelId="{247D7350-5A39-4840-860C-7F4461C848A1}" type="presParOf" srcId="{9517C15F-A231-7F45-BE13-79B3BF4ACDB5}" destId="{950D58BC-81C7-D940-8E0C-C7D6523C0A42}" srcOrd="8" destOrd="0" presId="urn:microsoft.com/office/officeart/2005/8/layout/process5"/>
    <dgm:cxn modelId="{64EC288B-DAF3-6B41-96B4-123B264197B7}" type="presParOf" srcId="{9517C15F-A231-7F45-BE13-79B3BF4ACDB5}" destId="{536CDED7-FB13-844C-816A-4E3251FB4899}" srcOrd="9" destOrd="0" presId="urn:microsoft.com/office/officeart/2005/8/layout/process5"/>
    <dgm:cxn modelId="{0CAC332F-0F28-EF45-9746-008871BB463D}" type="presParOf" srcId="{536CDED7-FB13-844C-816A-4E3251FB4899}" destId="{6FC02B2C-3F9F-CE48-B710-75570A793206}" srcOrd="0" destOrd="0" presId="urn:microsoft.com/office/officeart/2005/8/layout/process5"/>
    <dgm:cxn modelId="{ED4940BB-85B7-EF43-B2EA-F7AF407FB7B7}" type="presParOf" srcId="{9517C15F-A231-7F45-BE13-79B3BF4ACDB5}" destId="{CED7717D-07B4-AF4D-9A4E-69D335A2E4A3}" srcOrd="10" destOrd="0" presId="urn:microsoft.com/office/officeart/2005/8/layout/process5"/>
    <dgm:cxn modelId="{EE993C77-5183-9644-990A-F79C0E4726FD}" type="presParOf" srcId="{9517C15F-A231-7F45-BE13-79B3BF4ACDB5}" destId="{21D961BF-A246-F84D-BAC5-246F141674E6}" srcOrd="11" destOrd="0" presId="urn:microsoft.com/office/officeart/2005/8/layout/process5"/>
    <dgm:cxn modelId="{698BA36F-53B2-4043-A890-45AD6E9348A6}" type="presParOf" srcId="{21D961BF-A246-F84D-BAC5-246F141674E6}" destId="{5B975F7F-1E77-744A-BD7D-D1FCAECE8955}" srcOrd="0" destOrd="0" presId="urn:microsoft.com/office/officeart/2005/8/layout/process5"/>
    <dgm:cxn modelId="{AA1CFF31-3EBB-4441-A046-F1106DCEE1F3}" type="presParOf" srcId="{9517C15F-A231-7F45-BE13-79B3BF4ACDB5}" destId="{1B9CE286-7A8E-8E41-BBDE-2BCC4BAB121B}" srcOrd="12"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55B7D3-F4D2-9E40-9154-AA6ADD9558CD}">
      <dsp:nvSpPr>
        <dsp:cNvPr id="0" name=""/>
        <dsp:cNvSpPr/>
      </dsp:nvSpPr>
      <dsp:spPr>
        <a:xfrm>
          <a:off x="488394" y="0"/>
          <a:ext cx="5535136" cy="3159125"/>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5DA0F8-B945-B640-899F-E08C01BDCB75}">
      <dsp:nvSpPr>
        <dsp:cNvPr id="0" name=""/>
        <dsp:cNvSpPr/>
      </dsp:nvSpPr>
      <dsp:spPr>
        <a:xfrm>
          <a:off x="2861" y="947737"/>
          <a:ext cx="1251192" cy="1263650"/>
        </a:xfrm>
        <a:prstGeom prst="roundRect">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solidFill>
                <a:schemeClr val="tx1"/>
              </a:solidFill>
            </a:rPr>
            <a:t>Preparation of objectives, choosing negotiation team, anticipation of union demands</a:t>
          </a:r>
        </a:p>
      </dsp:txBody>
      <dsp:txXfrm>
        <a:off x="63939" y="1008815"/>
        <a:ext cx="1129036" cy="1141494"/>
      </dsp:txXfrm>
    </dsp:sp>
    <dsp:sp modelId="{839F8CF3-F457-594D-AAFA-8220B3B61117}">
      <dsp:nvSpPr>
        <dsp:cNvPr id="0" name=""/>
        <dsp:cNvSpPr/>
      </dsp:nvSpPr>
      <dsp:spPr>
        <a:xfrm>
          <a:off x="1316613" y="947737"/>
          <a:ext cx="1251192" cy="1263650"/>
        </a:xfrm>
        <a:prstGeom prst="roundRect">
          <a:avLst/>
        </a:prstGeom>
        <a:solidFill>
          <a:schemeClr val="accent5">
            <a:hueOff val="-1689636"/>
            <a:satOff val="-4355"/>
            <a:lumOff val="-2941"/>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solidFill>
                <a:schemeClr val="tx1"/>
              </a:solidFill>
            </a:rPr>
            <a:t>Timelines for negotiations, set ground rules</a:t>
          </a:r>
        </a:p>
      </dsp:txBody>
      <dsp:txXfrm>
        <a:off x="1377691" y="1008815"/>
        <a:ext cx="1129036" cy="1141494"/>
      </dsp:txXfrm>
    </dsp:sp>
    <dsp:sp modelId="{D6F441A3-7BB7-DC40-B333-5E58C22DE241}">
      <dsp:nvSpPr>
        <dsp:cNvPr id="0" name=""/>
        <dsp:cNvSpPr/>
      </dsp:nvSpPr>
      <dsp:spPr>
        <a:xfrm>
          <a:off x="2630366" y="947737"/>
          <a:ext cx="1251192" cy="1263650"/>
        </a:xfrm>
        <a:prstGeom prst="roundRect">
          <a:avLst/>
        </a:prstGeom>
        <a:solidFill>
          <a:schemeClr val="accent5">
            <a:hueOff val="-3379271"/>
            <a:satOff val="-8710"/>
            <a:lumOff val="-5883"/>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solidFill>
                <a:schemeClr val="tx1"/>
              </a:solidFill>
            </a:rPr>
            <a:t>Each party presents proposals</a:t>
          </a:r>
        </a:p>
      </dsp:txBody>
      <dsp:txXfrm>
        <a:off x="2691444" y="1008815"/>
        <a:ext cx="1129036" cy="1141494"/>
      </dsp:txXfrm>
    </dsp:sp>
    <dsp:sp modelId="{15E45693-DF46-8D4B-8111-DE81E5ECCCBA}">
      <dsp:nvSpPr>
        <dsp:cNvPr id="0" name=""/>
        <dsp:cNvSpPr/>
      </dsp:nvSpPr>
      <dsp:spPr>
        <a:xfrm>
          <a:off x="3944118" y="947737"/>
          <a:ext cx="1251192" cy="1263650"/>
        </a:xfrm>
        <a:prstGeom prst="roundRect">
          <a:avLst/>
        </a:prstGeom>
        <a:solidFill>
          <a:schemeClr val="accent5">
            <a:hueOff val="-5068907"/>
            <a:satOff val="-13064"/>
            <a:lumOff val="-8824"/>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solidFill>
                <a:schemeClr val="tx1"/>
              </a:solidFill>
            </a:rPr>
            <a:t>Proposals presented, discussed, new meetings take place</a:t>
          </a:r>
        </a:p>
      </dsp:txBody>
      <dsp:txXfrm>
        <a:off x="4005196" y="1008815"/>
        <a:ext cx="1129036" cy="1141494"/>
      </dsp:txXfrm>
    </dsp:sp>
    <dsp:sp modelId="{942CF33B-5EED-4D4D-8438-B1A00D93BA75}">
      <dsp:nvSpPr>
        <dsp:cNvPr id="0" name=""/>
        <dsp:cNvSpPr/>
      </dsp:nvSpPr>
      <dsp:spPr>
        <a:xfrm>
          <a:off x="5257870" y="947737"/>
          <a:ext cx="1251192" cy="1263650"/>
        </a:xfrm>
        <a:prstGeom prst="roundRect">
          <a:avLst/>
        </a:prstGeom>
        <a:solidFill>
          <a:schemeClr val="accent5">
            <a:hueOff val="-6758543"/>
            <a:satOff val="-17419"/>
            <a:lumOff val="-11765"/>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solidFill>
                <a:schemeClr val="tx1"/>
              </a:solidFill>
            </a:rPr>
            <a:t>Details settled, contract written and voted on by union membership</a:t>
          </a:r>
        </a:p>
      </dsp:txBody>
      <dsp:txXfrm>
        <a:off x="5318948" y="1008815"/>
        <a:ext cx="1129036" cy="11414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EC4EF-8001-074B-B6CD-3CA0A7675CBD}">
      <dsp:nvSpPr>
        <dsp:cNvPr id="0" name=""/>
        <dsp:cNvSpPr/>
      </dsp:nvSpPr>
      <dsp:spPr>
        <a:xfrm>
          <a:off x="1001713" y="2076"/>
          <a:ext cx="1481603" cy="888962"/>
        </a:xfrm>
        <a:prstGeom prst="roundRect">
          <a:avLst>
            <a:gd name="adj" fmla="val 10000"/>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Manager and employee discuss grievance, possibly with a union representative</a:t>
          </a:r>
        </a:p>
      </dsp:txBody>
      <dsp:txXfrm>
        <a:off x="1027750" y="28113"/>
        <a:ext cx="1429529" cy="836888"/>
      </dsp:txXfrm>
    </dsp:sp>
    <dsp:sp modelId="{6E54249C-6159-D443-9EF0-CFAB8EAD3A70}">
      <dsp:nvSpPr>
        <dsp:cNvPr id="0" name=""/>
        <dsp:cNvSpPr/>
      </dsp:nvSpPr>
      <dsp:spPr>
        <a:xfrm rot="21596559">
          <a:off x="2613697" y="261809"/>
          <a:ext cx="314100" cy="367437"/>
        </a:xfrm>
        <a:prstGeom prst="rightArrow">
          <a:avLst>
            <a:gd name="adj1" fmla="val 60000"/>
            <a:gd name="adj2" fmla="val 50000"/>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2613697" y="335343"/>
        <a:ext cx="219870" cy="220463"/>
      </dsp:txXfrm>
    </dsp:sp>
    <dsp:sp modelId="{B2B6F68C-AB0B-C949-9D6E-66DE1F4E935A}">
      <dsp:nvSpPr>
        <dsp:cNvPr id="0" name=""/>
        <dsp:cNvSpPr/>
      </dsp:nvSpPr>
      <dsp:spPr>
        <a:xfrm>
          <a:off x="3075957" y="0"/>
          <a:ext cx="1481603" cy="888962"/>
        </a:xfrm>
        <a:prstGeom prst="roundRect">
          <a:avLst>
            <a:gd name="adj" fmla="val 10000"/>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Express grievance in writing to management</a:t>
          </a:r>
        </a:p>
      </dsp:txBody>
      <dsp:txXfrm>
        <a:off x="3101994" y="26037"/>
        <a:ext cx="1429529" cy="836888"/>
      </dsp:txXfrm>
    </dsp:sp>
    <dsp:sp modelId="{79B8B7CC-1630-3443-A6E9-246EEEC31B0D}">
      <dsp:nvSpPr>
        <dsp:cNvPr id="0" name=""/>
        <dsp:cNvSpPr/>
      </dsp:nvSpPr>
      <dsp:spPr>
        <a:xfrm rot="3441">
          <a:off x="4687942" y="261791"/>
          <a:ext cx="314100" cy="367437"/>
        </a:xfrm>
        <a:prstGeom prst="rightArrow">
          <a:avLst>
            <a:gd name="adj1" fmla="val 60000"/>
            <a:gd name="adj2" fmla="val 50000"/>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4687942" y="335231"/>
        <a:ext cx="219870" cy="220463"/>
      </dsp:txXfrm>
    </dsp:sp>
    <dsp:sp modelId="{B0387A3E-1917-8D4C-B34C-92021E2DEA52}">
      <dsp:nvSpPr>
        <dsp:cNvPr id="0" name=""/>
        <dsp:cNvSpPr/>
      </dsp:nvSpPr>
      <dsp:spPr>
        <a:xfrm>
          <a:off x="5150202" y="2076"/>
          <a:ext cx="1481603" cy="888962"/>
        </a:xfrm>
        <a:prstGeom prst="roundRect">
          <a:avLst>
            <a:gd name="adj" fmla="val 10000"/>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HR, management and union discuss</a:t>
          </a:r>
        </a:p>
      </dsp:txBody>
      <dsp:txXfrm>
        <a:off x="5176239" y="28113"/>
        <a:ext cx="1429529" cy="836888"/>
      </dsp:txXfrm>
    </dsp:sp>
    <dsp:sp modelId="{D0669AD5-ED6C-3B48-90E2-3FFCC0830992}">
      <dsp:nvSpPr>
        <dsp:cNvPr id="0" name=""/>
        <dsp:cNvSpPr/>
      </dsp:nvSpPr>
      <dsp:spPr>
        <a:xfrm rot="5400000">
          <a:off x="5733954" y="994750"/>
          <a:ext cx="314099" cy="367437"/>
        </a:xfrm>
        <a:prstGeom prst="rightArrow">
          <a:avLst>
            <a:gd name="adj1" fmla="val 60000"/>
            <a:gd name="adj2" fmla="val 50000"/>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rot="-5400000">
        <a:off x="5780772" y="1021419"/>
        <a:ext cx="220463" cy="219869"/>
      </dsp:txXfrm>
    </dsp:sp>
    <dsp:sp modelId="{C5B4C4D9-3D5C-A349-80EB-4AB638CE3EAD}">
      <dsp:nvSpPr>
        <dsp:cNvPr id="0" name=""/>
        <dsp:cNvSpPr/>
      </dsp:nvSpPr>
      <dsp:spPr>
        <a:xfrm>
          <a:off x="5150202" y="1483679"/>
          <a:ext cx="1481603" cy="888962"/>
        </a:xfrm>
        <a:prstGeom prst="roundRect">
          <a:avLst>
            <a:gd name="adj" fmla="val 10000"/>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Management expresses decision in writing</a:t>
          </a:r>
        </a:p>
      </dsp:txBody>
      <dsp:txXfrm>
        <a:off x="5176239" y="1509716"/>
        <a:ext cx="1429529" cy="836888"/>
      </dsp:txXfrm>
    </dsp:sp>
    <dsp:sp modelId="{B6FCCA3B-3495-9642-AF31-A5E1DC07C0F8}">
      <dsp:nvSpPr>
        <dsp:cNvPr id="0" name=""/>
        <dsp:cNvSpPr/>
      </dsp:nvSpPr>
      <dsp:spPr>
        <a:xfrm rot="10800000">
          <a:off x="4705721" y="1744441"/>
          <a:ext cx="314099" cy="367437"/>
        </a:xfrm>
        <a:prstGeom prst="rightArrow">
          <a:avLst>
            <a:gd name="adj1" fmla="val 60000"/>
            <a:gd name="adj2" fmla="val 50000"/>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rot="10800000">
        <a:off x="4799951" y="1817928"/>
        <a:ext cx="219869" cy="220463"/>
      </dsp:txXfrm>
    </dsp:sp>
    <dsp:sp modelId="{950D58BC-81C7-D940-8E0C-C7D6523C0A42}">
      <dsp:nvSpPr>
        <dsp:cNvPr id="0" name=""/>
        <dsp:cNvSpPr/>
      </dsp:nvSpPr>
      <dsp:spPr>
        <a:xfrm>
          <a:off x="3075957" y="1483679"/>
          <a:ext cx="1481603" cy="888962"/>
        </a:xfrm>
        <a:prstGeom prst="roundRect">
          <a:avLst>
            <a:gd name="adj" fmla="val 10000"/>
          </a:avLst>
        </a:prstGeom>
        <a:gradFill rotWithShape="0">
          <a:gsLst>
            <a:gs pos="0">
              <a:schemeClr val="accent6">
                <a:hueOff val="0"/>
                <a:satOff val="0"/>
                <a:lumOff val="0"/>
                <a:alphaOff val="0"/>
                <a:tint val="67000"/>
                <a:satMod val="105000"/>
                <a:lumMod val="110000"/>
              </a:schemeClr>
            </a:gs>
            <a:gs pos="50000">
              <a:schemeClr val="accent6">
                <a:hueOff val="0"/>
                <a:satOff val="0"/>
                <a:lumOff val="0"/>
                <a:alphaOff val="0"/>
                <a:tint val="73000"/>
                <a:satMod val="103000"/>
                <a:lumMod val="105000"/>
              </a:schemeClr>
            </a:gs>
            <a:gs pos="100000">
              <a:schemeClr val="accent6">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Union decides whether to escalate grievance, and if they decide to escalate:</a:t>
          </a:r>
        </a:p>
      </dsp:txBody>
      <dsp:txXfrm>
        <a:off x="3101994" y="1509716"/>
        <a:ext cx="1429529" cy="836888"/>
      </dsp:txXfrm>
    </dsp:sp>
    <dsp:sp modelId="{536CDED7-FB13-844C-816A-4E3251FB4899}">
      <dsp:nvSpPr>
        <dsp:cNvPr id="0" name=""/>
        <dsp:cNvSpPr/>
      </dsp:nvSpPr>
      <dsp:spPr>
        <a:xfrm rot="10800000">
          <a:off x="2631476" y="1744441"/>
          <a:ext cx="314099" cy="367437"/>
        </a:xfrm>
        <a:prstGeom prst="rightArrow">
          <a:avLst>
            <a:gd name="adj1" fmla="val 60000"/>
            <a:gd name="adj2" fmla="val 50000"/>
          </a:avLst>
        </a:prstGeom>
        <a:gradFill rotWithShape="0">
          <a:gsLst>
            <a:gs pos="0">
              <a:schemeClr val="accent6">
                <a:hueOff val="0"/>
                <a:satOff val="0"/>
                <a:lumOff val="0"/>
                <a:alphaOff val="0"/>
                <a:tint val="67000"/>
                <a:satMod val="105000"/>
                <a:lumMod val="110000"/>
              </a:schemeClr>
            </a:gs>
            <a:gs pos="50000">
              <a:schemeClr val="accent6">
                <a:hueOff val="0"/>
                <a:satOff val="0"/>
                <a:lumOff val="0"/>
                <a:alphaOff val="0"/>
                <a:tint val="73000"/>
                <a:satMod val="103000"/>
                <a:lumMod val="105000"/>
              </a:schemeClr>
            </a:gs>
            <a:gs pos="100000">
              <a:schemeClr val="accent6">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rot="10800000">
        <a:off x="2725706" y="1817928"/>
        <a:ext cx="219869" cy="220463"/>
      </dsp:txXfrm>
    </dsp:sp>
    <dsp:sp modelId="{CED7717D-07B4-AF4D-9A4E-69D335A2E4A3}">
      <dsp:nvSpPr>
        <dsp:cNvPr id="0" name=""/>
        <dsp:cNvSpPr/>
      </dsp:nvSpPr>
      <dsp:spPr>
        <a:xfrm>
          <a:off x="1001713" y="1483679"/>
          <a:ext cx="1481603" cy="888962"/>
        </a:xfrm>
        <a:prstGeom prst="roundRect">
          <a:avLst>
            <a:gd name="adj" fmla="val 10000"/>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The grievance is brought to national union</a:t>
          </a:r>
        </a:p>
      </dsp:txBody>
      <dsp:txXfrm>
        <a:off x="1027750" y="1509716"/>
        <a:ext cx="1429529" cy="836888"/>
      </dsp:txXfrm>
    </dsp:sp>
    <dsp:sp modelId="{21D961BF-A246-F84D-BAC5-246F141674E6}">
      <dsp:nvSpPr>
        <dsp:cNvPr id="0" name=""/>
        <dsp:cNvSpPr/>
      </dsp:nvSpPr>
      <dsp:spPr>
        <a:xfrm rot="5400000">
          <a:off x="1585464" y="2476353"/>
          <a:ext cx="314099" cy="367437"/>
        </a:xfrm>
        <a:prstGeom prst="rightArrow">
          <a:avLst>
            <a:gd name="adj1" fmla="val 60000"/>
            <a:gd name="adj2" fmla="val 50000"/>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rot="-5400000">
        <a:off x="1632282" y="2503022"/>
        <a:ext cx="220463" cy="219869"/>
      </dsp:txXfrm>
    </dsp:sp>
    <dsp:sp modelId="{1B9CE286-7A8E-8E41-BBDE-2BCC4BAB121B}">
      <dsp:nvSpPr>
        <dsp:cNvPr id="0" name=""/>
        <dsp:cNvSpPr/>
      </dsp:nvSpPr>
      <dsp:spPr>
        <a:xfrm>
          <a:off x="1001713" y="2965282"/>
          <a:ext cx="1481603" cy="888962"/>
        </a:xfrm>
        <a:prstGeom prst="roundRect">
          <a:avLst>
            <a:gd name="adj" fmla="val 10000"/>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An arbitrator may be brought in to make the final decision on the grievance</a:t>
          </a:r>
        </a:p>
      </dsp:txBody>
      <dsp:txXfrm>
        <a:off x="1027750" y="2991319"/>
        <a:ext cx="1429529" cy="83688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5052735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6" name="Google Shape;136;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 name="Google Shape;148;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83000"/>
              </a:lnSpc>
              <a:spcBef>
                <a:spcPts val="1100"/>
              </a:spcBef>
              <a:spcAft>
                <a:spcPts val="0"/>
              </a:spcAft>
              <a:buClr>
                <a:schemeClr val="dk1"/>
              </a:buClr>
              <a:buSzPts val="1100"/>
              <a:buFont typeface="Arial"/>
              <a:buNone/>
            </a:pPr>
            <a:endParaRPr lang="en-GB" sz="1000" dirty="0">
              <a:solidFill>
                <a:srgbClr val="333333"/>
              </a:solidFill>
              <a:latin typeface="Georgi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7a922f31e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7a922f31e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8" name="Google Shape;5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lang="en-GB" sz="1200" dirty="0">
              <a:solidFill>
                <a:srgbClr val="222222"/>
              </a:solidFill>
              <a:highlight>
                <a:srgbClr val="FFFFFF"/>
              </a:highligh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341340"/>
            <a:ext cx="6270922" cy="1573670"/>
          </a:xfrm>
        </p:spPr>
        <p:txBody>
          <a:bodyPr anchor="b">
            <a:noAutofit/>
          </a:bodyPr>
          <a:lstStyle>
            <a:lvl1pPr algn="ctr">
              <a:defRPr sz="5400"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2009930" y="2967210"/>
            <a:ext cx="5123755" cy="814678"/>
          </a:xfrm>
        </p:spPr>
        <p:txBody>
          <a:bodyPr>
            <a:normAutofit/>
          </a:bodyPr>
          <a:lstStyle>
            <a:lvl1pPr marL="0" indent="0" algn="ctr">
              <a:lnSpc>
                <a:spcPct val="112000"/>
              </a:lnSpc>
              <a:spcBef>
                <a:spcPts val="0"/>
              </a:spcBef>
              <a:spcAft>
                <a:spcPts val="0"/>
              </a:spcAft>
              <a:buNone/>
              <a:defRPr sz="1725">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564644" y="4840039"/>
            <a:ext cx="1205958" cy="303461"/>
          </a:xfrm>
        </p:spPr>
        <p:txBody>
          <a:bodyPr/>
          <a:lstStyle>
            <a:lvl1pPr>
              <a:defRPr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1938041" y="4840039"/>
            <a:ext cx="5267533" cy="303461"/>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7373012" y="4840039"/>
            <a:ext cx="1197219" cy="303461"/>
          </a:xfrm>
        </p:spPr>
        <p:txBody>
          <a:bodyPr/>
          <a:lstStyle>
            <a:lvl1pPr>
              <a:defRPr baseline="0">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grpSp>
        <p:nvGrpSpPr>
          <p:cNvPr id="9" name="Group 8"/>
          <p:cNvGrpSpPr/>
          <p:nvPr/>
        </p:nvGrpSpPr>
        <p:grpSpPr>
          <a:xfrm>
            <a:off x="564644" y="558352"/>
            <a:ext cx="8005588" cy="4012253"/>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88657562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028700" y="1721644"/>
            <a:ext cx="7200900" cy="267890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61981442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7421" y="468117"/>
            <a:ext cx="1174325" cy="39324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8700" y="468117"/>
            <a:ext cx="6134731" cy="39324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28870459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r>
              <a:rPr lang="en-US"/>
              <a:t>Click to edit Master title style</a:t>
            </a:r>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pPr lvl="0"/>
            <a:r>
              <a:rPr lang="en-US"/>
              <a:t>Click to edit Master text styles</a:t>
            </a: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588078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341139827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3769" y="976020"/>
            <a:ext cx="7209728" cy="2139553"/>
          </a:xfrm>
        </p:spPr>
        <p:txBody>
          <a:bodyPr anchor="b">
            <a:normAutofit/>
          </a:bodyPr>
          <a:lstStyle>
            <a:lvl1pPr algn="r">
              <a:defRPr sz="5400" cap="all" baseline="0">
                <a:solidFill>
                  <a:schemeClr val="accent1"/>
                </a:solidFill>
              </a:defRPr>
            </a:lvl1pPr>
          </a:lstStyle>
          <a:p>
            <a:r>
              <a:rPr lang="en-US"/>
              <a:t>Click to edit Master title style</a:t>
            </a:r>
          </a:p>
        </p:txBody>
      </p:sp>
      <p:sp>
        <p:nvSpPr>
          <p:cNvPr id="3" name="Text Placeholder 2"/>
          <p:cNvSpPr>
            <a:spLocks noGrp="1"/>
          </p:cNvSpPr>
          <p:nvPr>
            <p:ph type="body" idx="1"/>
          </p:nvPr>
        </p:nvSpPr>
        <p:spPr>
          <a:xfrm>
            <a:off x="573769" y="3162246"/>
            <a:ext cx="7209728" cy="857493"/>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4181" y="4840039"/>
            <a:ext cx="1216807" cy="303461"/>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1938234" y="4840039"/>
            <a:ext cx="5267533" cy="303461"/>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7373012"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7" name="Freeform 6" title="Crop Mark"/>
          <p:cNvSpPr/>
          <p:nvPr/>
        </p:nvSpPr>
        <p:spPr bwMode="auto">
          <a:xfrm>
            <a:off x="6113972" y="1264239"/>
            <a:ext cx="2456260" cy="3306366"/>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194179258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Content Placeholder 2"/>
          <p:cNvSpPr>
            <a:spLocks noGrp="1"/>
          </p:cNvSpPr>
          <p:nvPr>
            <p:ph sz="half" idx="1"/>
          </p:nvPr>
        </p:nvSpPr>
        <p:spPr>
          <a:xfrm>
            <a:off x="1028700" y="1714500"/>
            <a:ext cx="3335840" cy="268605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94052" y="1714500"/>
            <a:ext cx="3335840" cy="268605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872205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514350"/>
            <a:ext cx="7200900" cy="1114425"/>
          </a:xfrm>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028700"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28700"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93761"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93761"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3/14/2022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393123531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smtClean="0"/>
              <a:t>3/14/2022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15117634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3/14/2022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866536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Autofit/>
          </a:bodyPr>
          <a:lstStyle>
            <a:lvl1pPr>
              <a:lnSpc>
                <a:spcPct val="84000"/>
              </a:lnSpc>
              <a:defRPr sz="3600" baseline="0">
                <a:solidFill>
                  <a:schemeClr val="tx2"/>
                </a:solidFill>
              </a:defRPr>
            </a:lvl1pPr>
          </a:lstStyle>
          <a:p>
            <a:r>
              <a:rPr lang="en-US"/>
              <a:t>Click to edit Master title style</a:t>
            </a:r>
          </a:p>
        </p:txBody>
      </p:sp>
      <p:sp>
        <p:nvSpPr>
          <p:cNvPr id="3" name="Content Placeholder 2"/>
          <p:cNvSpPr>
            <a:spLocks noGrp="1"/>
          </p:cNvSpPr>
          <p:nvPr>
            <p:ph idx="1"/>
          </p:nvPr>
        </p:nvSpPr>
        <p:spPr>
          <a:xfrm>
            <a:off x="4692015" y="514351"/>
            <a:ext cx="3909060" cy="3881438"/>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42925" y="2142258"/>
            <a:ext cx="2891790" cy="2258292"/>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8525111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rmAutofit/>
          </a:bodyPr>
          <a:lstStyle>
            <a:lvl1pPr>
              <a:lnSpc>
                <a:spcPct val="84000"/>
              </a:lnSpc>
              <a:defRPr sz="3600" baseline="0"/>
            </a:lvl1pPr>
          </a:lstStyle>
          <a:p>
            <a:r>
              <a:rPr lang="en-US"/>
              <a:t>Click to edit Master title style</a:t>
            </a:r>
          </a:p>
        </p:txBody>
      </p:sp>
      <p:sp>
        <p:nvSpPr>
          <p:cNvPr id="3" name="Picture Placeholder 2"/>
          <p:cNvSpPr>
            <a:spLocks noGrp="1" noChangeAspect="1"/>
          </p:cNvSpPr>
          <p:nvPr>
            <p:ph type="pic" idx="1"/>
          </p:nvPr>
        </p:nvSpPr>
        <p:spPr>
          <a:xfrm>
            <a:off x="4149090" y="1"/>
            <a:ext cx="4994910" cy="51434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542925" y="2141976"/>
            <a:ext cx="2891790" cy="2258574"/>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9308055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514350"/>
            <a:ext cx="7200900" cy="760661"/>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028700" y="1275011"/>
            <a:ext cx="7200900" cy="349363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42987" y="4840039"/>
            <a:ext cx="903429" cy="303461"/>
          </a:xfrm>
          <a:prstGeom prst="rect">
            <a:avLst/>
          </a:prstGeom>
        </p:spPr>
        <p:txBody>
          <a:bodyPr vert="horz" lIns="91440" tIns="45720" rIns="91440" bIns="45720" rtlCol="0" anchor="ctr"/>
          <a:lstStyle>
            <a:lvl1pPr algn="l">
              <a:defRPr sz="900"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3"/>
          </p:nvPr>
        </p:nvSpPr>
        <p:spPr>
          <a:xfrm>
            <a:off x="2170173" y="4840039"/>
            <a:ext cx="4710623" cy="303461"/>
          </a:xfrm>
          <a:prstGeom prst="rect">
            <a:avLst/>
          </a:prstGeom>
        </p:spPr>
        <p:txBody>
          <a:bodyPr vert="horz" lIns="91440" tIns="45720" rIns="91440" bIns="45720" rtlCol="0" anchor="ctr"/>
          <a:lstStyle>
            <a:lvl1pPr algn="l">
              <a:defRPr sz="900" baseline="0">
                <a:solidFill>
                  <a:schemeClr val="tx2"/>
                </a:solidFill>
              </a:defRPr>
            </a:lvl1pPr>
          </a:lstStyle>
          <a:p>
            <a:endParaRPr lang="en-US"/>
          </a:p>
        </p:txBody>
      </p:sp>
      <p:sp>
        <p:nvSpPr>
          <p:cNvPr id="6" name="Slide Number Placeholder 5"/>
          <p:cNvSpPr>
            <a:spLocks noGrp="1"/>
          </p:cNvSpPr>
          <p:nvPr>
            <p:ph type="sldNum" sz="quarter" idx="4"/>
          </p:nvPr>
        </p:nvSpPr>
        <p:spPr>
          <a:xfrm>
            <a:off x="7104552" y="4840039"/>
            <a:ext cx="1197219" cy="303461"/>
          </a:xfrm>
          <a:prstGeom prst="rect">
            <a:avLst/>
          </a:prstGeom>
        </p:spPr>
        <p:txBody>
          <a:bodyPr vert="horz" lIns="91440" tIns="45720" rIns="91440" bIns="45720" rtlCol="0" anchor="ctr"/>
          <a:lstStyle>
            <a:lvl1pPr algn="r">
              <a:defRPr sz="900" baseline="0">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Side bar"/>
          <p:cNvSpPr/>
          <p:nvPr/>
        </p:nvSpPr>
        <p:spPr>
          <a:xfrm>
            <a:off x="358571"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6842448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685800" rtl="0" eaLnBrk="1" latinLnBrk="0" hangingPunct="1">
        <a:lnSpc>
          <a:spcPct val="89000"/>
        </a:lnSpc>
        <a:spcBef>
          <a:spcPct val="0"/>
        </a:spcBef>
        <a:buNone/>
        <a:defRPr sz="3300" kern="1200" baseline="0">
          <a:solidFill>
            <a:schemeClr val="tx2"/>
          </a:solidFill>
          <a:latin typeface="+mj-lt"/>
          <a:ea typeface="+mj-ea"/>
          <a:cs typeface="+mj-cs"/>
        </a:defRPr>
      </a:lvl1pPr>
    </p:titleStyle>
    <p:bodyStyle>
      <a:lvl1pPr marL="288036" indent="-288036" algn="l" defTabSz="685800" rtl="0" eaLnBrk="1" latinLnBrk="0" hangingPunct="1">
        <a:lnSpc>
          <a:spcPct val="100000"/>
        </a:lnSpc>
        <a:spcBef>
          <a:spcPts val="0"/>
        </a:spcBef>
        <a:spcAft>
          <a:spcPts val="0"/>
        </a:spcAft>
        <a:buFont typeface="Franklin Gothic Book" panose="020B0503020102020204" pitchFamily="34" charset="0"/>
        <a:buChar char="■"/>
        <a:defRPr sz="2400" kern="1200" baseline="0">
          <a:solidFill>
            <a:schemeClr val="tx2"/>
          </a:solidFill>
          <a:latin typeface="+mn-lt"/>
          <a:ea typeface="+mn-ea"/>
          <a:cs typeface="+mn-cs"/>
        </a:defRPr>
      </a:lvl1pPr>
      <a:lvl2pPr marL="685800" indent="-288036" algn="l" defTabSz="685800" rtl="0" eaLnBrk="1" latinLnBrk="0" hangingPunct="1">
        <a:lnSpc>
          <a:spcPct val="100000"/>
        </a:lnSpc>
        <a:spcBef>
          <a:spcPts val="0"/>
        </a:spcBef>
        <a:spcAft>
          <a:spcPts val="0"/>
        </a:spcAft>
        <a:buFont typeface="Franklin Gothic Book" panose="020B0503020102020204" pitchFamily="34" charset="0"/>
        <a:buChar char="–"/>
        <a:defRPr sz="2400" i="1" kern="1200" baseline="0">
          <a:solidFill>
            <a:schemeClr val="tx2"/>
          </a:solidFill>
          <a:latin typeface="+mn-lt"/>
          <a:ea typeface="+mn-ea"/>
          <a:cs typeface="+mn-cs"/>
        </a:defRPr>
      </a:lvl2pPr>
      <a:lvl3pPr marL="1028700" indent="-288036" algn="l" defTabSz="685800" rtl="0" eaLnBrk="1" latinLnBrk="0" hangingPunct="1">
        <a:lnSpc>
          <a:spcPct val="100000"/>
        </a:lnSpc>
        <a:spcBef>
          <a:spcPts val="0"/>
        </a:spcBef>
        <a:spcAft>
          <a:spcPts val="0"/>
        </a:spcAft>
        <a:buFont typeface="Franklin Gothic Book" panose="020B0503020102020204" pitchFamily="34" charset="0"/>
        <a:buChar char="■"/>
        <a:defRPr sz="2000" kern="1200" baseline="0">
          <a:solidFill>
            <a:schemeClr val="tx2"/>
          </a:solidFill>
          <a:latin typeface="+mn-lt"/>
          <a:ea typeface="+mn-ea"/>
          <a:cs typeface="+mn-cs"/>
        </a:defRPr>
      </a:lvl3pPr>
      <a:lvl4pPr marL="1371600" indent="-288036" algn="l" defTabSz="685800" rtl="0" eaLnBrk="1" latinLnBrk="0" hangingPunct="1">
        <a:lnSpc>
          <a:spcPct val="100000"/>
        </a:lnSpc>
        <a:spcBef>
          <a:spcPts val="0"/>
        </a:spcBef>
        <a:spcAft>
          <a:spcPts val="0"/>
        </a:spcAft>
        <a:buFont typeface="Franklin Gothic Book" panose="020B0503020102020204" pitchFamily="34" charset="0"/>
        <a:buChar char="–"/>
        <a:defRPr sz="2000" i="1" kern="1200" baseline="0">
          <a:solidFill>
            <a:schemeClr val="tx2"/>
          </a:solidFill>
          <a:latin typeface="+mn-lt"/>
          <a:ea typeface="+mn-ea"/>
          <a:cs typeface="+mn-cs"/>
        </a:defRPr>
      </a:lvl4pPr>
      <a:lvl5pPr marL="1714500" indent="-288036" algn="l" defTabSz="685800" rtl="0" eaLnBrk="1" latinLnBrk="0" hangingPunct="1">
        <a:lnSpc>
          <a:spcPct val="100000"/>
        </a:lnSpc>
        <a:spcBef>
          <a:spcPts val="0"/>
        </a:spcBef>
        <a:spcAft>
          <a:spcPts val="0"/>
        </a:spcAft>
        <a:buFont typeface="Franklin Gothic Book" panose="020B0503020102020204" pitchFamily="34" charset="0"/>
        <a:buChar char="■"/>
        <a:defRPr sz="2000" kern="1200" baseline="0">
          <a:solidFill>
            <a:schemeClr val="tx2"/>
          </a:solidFill>
          <a:latin typeface="+mn-lt"/>
          <a:ea typeface="+mn-ea"/>
          <a:cs typeface="+mn-cs"/>
        </a:defRPr>
      </a:lvl5pPr>
      <a:lvl6pPr marL="20574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i="1" kern="1200" baseline="0">
          <a:solidFill>
            <a:schemeClr val="tx2"/>
          </a:solidFill>
          <a:latin typeface="+mn-lt"/>
          <a:ea typeface="+mn-ea"/>
          <a:cs typeface="+mn-cs"/>
        </a:defRPr>
      </a:lvl6pPr>
      <a:lvl7pPr marL="24003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7pPr>
      <a:lvl8pPr marL="27432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i="1" kern="1200" baseline="0">
          <a:solidFill>
            <a:schemeClr val="tx2"/>
          </a:solidFill>
          <a:latin typeface="+mn-lt"/>
          <a:ea typeface="+mn-ea"/>
          <a:cs typeface="+mn-cs"/>
        </a:defRPr>
      </a:lvl8pPr>
      <a:lvl9pPr marL="30861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www.statcan.gc.ca/en/star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youtube.com/watch?time_continue=18&amp;v=YRF5pXVtbDc&amp;feature=emb_logo"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GB"/>
              <a:t>Introduction to </a:t>
            </a:r>
            <a:endParaRPr/>
          </a:p>
          <a:p>
            <a:pPr marL="0" lvl="0" indent="0" algn="ctr" rtl="0">
              <a:lnSpc>
                <a:spcPct val="100000"/>
              </a:lnSpc>
              <a:spcBef>
                <a:spcPts val="0"/>
              </a:spcBef>
              <a:spcAft>
                <a:spcPts val="0"/>
              </a:spcAft>
              <a:buSzPts val="5200"/>
              <a:buNone/>
            </a:pPr>
            <a:r>
              <a:rPr lang="en-GB"/>
              <a:t>HR Management</a:t>
            </a:r>
            <a:endParaRPr/>
          </a:p>
        </p:txBody>
      </p:sp>
      <p:sp>
        <p:nvSpPr>
          <p:cNvPr id="55" name="Google Shape;55;p13"/>
          <p:cNvSpPr txBox="1">
            <a:spLocks noGrp="1"/>
          </p:cNvSpPr>
          <p:nvPr>
            <p:ph type="subTitle" idx="1"/>
          </p:nvPr>
        </p:nvSpPr>
        <p:spPr>
          <a:xfrm>
            <a:off x="2081151" y="3021500"/>
            <a:ext cx="4981311" cy="792600"/>
          </a:xfrm>
          <a:prstGeom prst="rect">
            <a:avLst/>
          </a:prstGeom>
          <a:noFill/>
          <a:ln>
            <a:noFill/>
          </a:ln>
        </p:spPr>
        <p:txBody>
          <a:bodyPr spcFirstLastPara="1" wrap="square" lIns="91425" tIns="91425" rIns="91425" bIns="91425" anchor="t" anchorCtr="0">
            <a:noAutofit/>
          </a:bodyPr>
          <a:lstStyle/>
          <a:p>
            <a:pPr>
              <a:lnSpc>
                <a:spcPct val="100000"/>
              </a:lnSpc>
              <a:buSzPts val="2800"/>
            </a:pPr>
            <a:r>
              <a:rPr lang="en-GB" sz="1700">
                <a:solidFill>
                  <a:schemeClr val="tx1"/>
                </a:solidFill>
              </a:rPr>
              <a:t>LABOUR RELATIONS </a:t>
            </a:r>
          </a:p>
          <a:p>
            <a:pPr>
              <a:lnSpc>
                <a:spcPct val="100000"/>
              </a:lnSpc>
              <a:buSzPts val="2800"/>
            </a:pPr>
            <a:r>
              <a:rPr lang="en-GB" sz="1700">
                <a:solidFill>
                  <a:schemeClr val="tx1"/>
                </a:solidFill>
              </a:rPr>
              <a:t>Working with Labour Unions</a:t>
            </a:r>
            <a:endParaRPr sz="170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2"/>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Collective Bargaining</a:t>
            </a:r>
            <a:endParaRPr/>
          </a:p>
        </p:txBody>
      </p:sp>
      <p:sp>
        <p:nvSpPr>
          <p:cNvPr id="113" name="Google Shape;113;p22"/>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0" indent="0">
              <a:lnSpc>
                <a:spcPct val="114999"/>
              </a:lnSpc>
              <a:buNone/>
            </a:pPr>
            <a:r>
              <a:rPr lang="en-GB" sz="2000">
                <a:ea typeface="+mn-lt"/>
                <a:cs typeface="+mn-lt"/>
              </a:rPr>
              <a:t>When employees of an organization receive their accreditation from the Labour Relations Board and are officially recognized as a union, the process for collective bargaining begins. </a:t>
            </a:r>
          </a:p>
          <a:p>
            <a:pPr marL="0" indent="0">
              <a:lnSpc>
                <a:spcPct val="114999"/>
              </a:lnSpc>
              <a:buNone/>
            </a:pPr>
            <a:endParaRPr lang="en-GB" sz="2000" b="1">
              <a:ea typeface="+mn-lt"/>
              <a:cs typeface="+mn-lt"/>
            </a:endParaRPr>
          </a:p>
          <a:p>
            <a:pPr marL="0" indent="0">
              <a:lnSpc>
                <a:spcPct val="114999"/>
              </a:lnSpc>
              <a:buNone/>
            </a:pPr>
            <a:r>
              <a:rPr lang="en-GB" sz="2000" b="1">
                <a:ea typeface="+mn-lt"/>
                <a:cs typeface="+mn-lt"/>
              </a:rPr>
              <a:t>Collective bargaining</a:t>
            </a:r>
            <a:r>
              <a:rPr lang="en-GB" sz="2000">
                <a:ea typeface="+mn-lt"/>
                <a:cs typeface="+mn-lt"/>
              </a:rPr>
              <a:t> is the process of negotiations between the company and representatives of the union. The objective of this process is for management and the union to reach a contract agreement (also known as a </a:t>
            </a:r>
            <a:r>
              <a:rPr lang="en-GB" sz="2000" b="1">
                <a:ea typeface="+mn-lt"/>
                <a:cs typeface="+mn-lt"/>
              </a:rPr>
              <a:t>collective agreement</a:t>
            </a:r>
            <a:r>
              <a:rPr lang="en-GB" sz="2000">
                <a:ea typeface="+mn-lt"/>
                <a:cs typeface="+mn-lt"/>
              </a:rPr>
              <a:t>), which is put into place for a specified period of time.</a:t>
            </a:r>
            <a:endParaRPr lang="en-GB" sz="2000"/>
          </a:p>
          <a:p>
            <a:pPr marL="0" lvl="0" indent="0" algn="l" rtl="0">
              <a:lnSpc>
                <a:spcPct val="115000"/>
              </a:lnSpc>
              <a:spcBef>
                <a:spcPts val="0"/>
              </a:spcBef>
              <a:spcAft>
                <a:spcPts val="0"/>
              </a:spcAft>
              <a:buSzPts val="1800"/>
              <a:buNone/>
            </a:pPr>
            <a:endParaRPr sz="2000">
              <a:solidFill>
                <a:srgbClr val="333333"/>
              </a:solidFill>
              <a:latin typeface="Franklin Gothic Book"/>
              <a:ea typeface="Georgia"/>
              <a:cs typeface="Georgia"/>
            </a:endParaRPr>
          </a:p>
          <a:p>
            <a:pPr marL="0" indent="0">
              <a:buNone/>
            </a:pPr>
            <a:endParaRPr lang="en-US">
              <a:solidFill>
                <a:srgbClr val="333333"/>
              </a:solidFill>
              <a:latin typeface="Georgia"/>
              <a:ea typeface="Georgia"/>
              <a:cs typeface="Georg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5B378-7897-4682-B2FA-DBAC670E17E1}"/>
              </a:ext>
            </a:extLst>
          </p:cNvPr>
          <p:cNvSpPr>
            <a:spLocks noGrp="1"/>
          </p:cNvSpPr>
          <p:nvPr>
            <p:ph type="title"/>
          </p:nvPr>
        </p:nvSpPr>
        <p:spPr/>
        <p:txBody>
          <a:bodyPr/>
          <a:lstStyle/>
          <a:p>
            <a:r>
              <a:rPr lang="en-US"/>
              <a:t>Collective Bargaining</a:t>
            </a:r>
          </a:p>
        </p:txBody>
      </p:sp>
      <p:sp>
        <p:nvSpPr>
          <p:cNvPr id="3" name="Text Placeholder 2">
            <a:extLst>
              <a:ext uri="{FF2B5EF4-FFF2-40B4-BE49-F238E27FC236}">
                <a16:creationId xmlns:a16="http://schemas.microsoft.com/office/drawing/2014/main" id="{608C57B3-4BC1-4111-A4A6-CDC660FF730D}"/>
              </a:ext>
            </a:extLst>
          </p:cNvPr>
          <p:cNvSpPr>
            <a:spLocks noGrp="1"/>
          </p:cNvSpPr>
          <p:nvPr>
            <p:ph idx="1"/>
          </p:nvPr>
        </p:nvSpPr>
        <p:spPr/>
        <p:txBody>
          <a:bodyPr>
            <a:normAutofit lnSpcReduction="10000"/>
          </a:bodyPr>
          <a:lstStyle/>
          <a:p>
            <a:pPr marL="114300" indent="0" algn="just">
              <a:lnSpc>
                <a:spcPct val="114999"/>
              </a:lnSpc>
              <a:buNone/>
            </a:pPr>
            <a:r>
              <a:rPr lang="en-US" sz="1600">
                <a:ea typeface="+mn-lt"/>
                <a:cs typeface="+mn-lt"/>
              </a:rPr>
              <a:t>Negotiations start when each side states its position and presents its demands. As in most negotiations, these opening demands simply stake out starting positions. Both parties usually expect some give-and-take and realize that the final agreement will fall somewhere between the two positions. </a:t>
            </a:r>
          </a:p>
          <a:p>
            <a:pPr marL="114300" indent="0" algn="just">
              <a:lnSpc>
                <a:spcPct val="114999"/>
              </a:lnSpc>
              <a:buNone/>
            </a:pPr>
            <a:endParaRPr lang="en-US" sz="1600">
              <a:ea typeface="+mn-lt"/>
              <a:cs typeface="+mn-lt"/>
            </a:endParaRPr>
          </a:p>
          <a:p>
            <a:pPr marL="114300" indent="0" algn="just">
              <a:lnSpc>
                <a:spcPct val="114999"/>
              </a:lnSpc>
              <a:buNone/>
            </a:pPr>
            <a:r>
              <a:rPr lang="en-US" sz="1600">
                <a:ea typeface="+mn-lt"/>
                <a:cs typeface="+mn-lt"/>
              </a:rPr>
              <a:t>A tentative agreement can be reached and then voted on by union members. If they accept the agreement, the process is complete, and a contract is put into place to govern labour-management relations for a stated period. If workers reject the agreement, negotiators from both sides must go back to the bargaining table.</a:t>
            </a:r>
            <a:endParaRPr lang="en-US" sz="1600"/>
          </a:p>
          <a:p>
            <a:pPr marL="114300" indent="0" algn="just">
              <a:lnSpc>
                <a:spcPct val="114999"/>
              </a:lnSpc>
              <a:buNone/>
            </a:pPr>
            <a:endParaRPr lang="en-US" sz="1600">
              <a:ea typeface="+mn-lt"/>
              <a:cs typeface="+mn-lt"/>
            </a:endParaRPr>
          </a:p>
          <a:p>
            <a:pPr marL="114300" indent="0" algn="just">
              <a:lnSpc>
                <a:spcPct val="114999"/>
              </a:lnSpc>
              <a:buNone/>
            </a:pPr>
            <a:r>
              <a:rPr lang="en-US" sz="1600">
                <a:ea typeface="+mn-lt"/>
                <a:cs typeface="+mn-lt"/>
              </a:rPr>
              <a:t>Bargain in good faith: mutual obligation to participate actively in the deliberations and indicate a desire to find a basis for agreement.</a:t>
            </a:r>
            <a:endParaRPr lang="en-US" sz="1600"/>
          </a:p>
        </p:txBody>
      </p:sp>
    </p:spTree>
    <p:extLst>
      <p:ext uri="{BB962C8B-B14F-4D97-AF65-F5344CB8AC3E}">
        <p14:creationId xmlns:p14="http://schemas.microsoft.com/office/powerpoint/2010/main" val="897226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4"/>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Examples of Bargaining Topics</a:t>
            </a:r>
            <a:endParaRPr/>
          </a:p>
        </p:txBody>
      </p:sp>
      <p:sp>
        <p:nvSpPr>
          <p:cNvPr id="3" name="Content Placeholder 2">
            <a:extLst>
              <a:ext uri="{FF2B5EF4-FFF2-40B4-BE49-F238E27FC236}">
                <a16:creationId xmlns:a16="http://schemas.microsoft.com/office/drawing/2014/main" id="{F31529D2-FF6C-174B-A8E4-D14E167BF9A0}"/>
              </a:ext>
            </a:extLst>
          </p:cNvPr>
          <p:cNvSpPr>
            <a:spLocks noGrp="1"/>
          </p:cNvSpPr>
          <p:nvPr>
            <p:ph sz="half" idx="1"/>
          </p:nvPr>
        </p:nvSpPr>
        <p:spPr/>
        <p:txBody>
          <a:bodyPr>
            <a:normAutofit fontScale="92500" lnSpcReduction="10000"/>
          </a:bodyPr>
          <a:lstStyle/>
          <a:p>
            <a:pPr marL="573786" indent="-342900">
              <a:lnSpc>
                <a:spcPct val="120000"/>
              </a:lnSpc>
              <a:buSzPts val="1800"/>
              <a:buFont typeface="Arial" panose="020B0604020202020204" pitchFamily="34" charset="0"/>
              <a:buChar char="•"/>
            </a:pPr>
            <a:r>
              <a:rPr lang="en-GB">
                <a:ea typeface="+mn-lt"/>
                <a:cs typeface="+mn-lt"/>
              </a:rPr>
              <a:t>Pay rate and structure</a:t>
            </a:r>
          </a:p>
          <a:p>
            <a:pPr marL="573786" indent="-342900">
              <a:lnSpc>
                <a:spcPct val="120000"/>
              </a:lnSpc>
              <a:buSzPts val="1800"/>
              <a:buFont typeface="Arial" panose="020B0604020202020204" pitchFamily="34" charset="0"/>
              <a:buChar char="•"/>
            </a:pPr>
            <a:r>
              <a:rPr lang="en-GB">
                <a:ea typeface="+mn-lt"/>
                <a:cs typeface="+mn-lt"/>
              </a:rPr>
              <a:t>Health benefits</a:t>
            </a:r>
          </a:p>
          <a:p>
            <a:pPr marL="573786" indent="-342900">
              <a:lnSpc>
                <a:spcPct val="120000"/>
              </a:lnSpc>
              <a:buSzPts val="1800"/>
              <a:buFont typeface="Arial" panose="020B0604020202020204" pitchFamily="34" charset="0"/>
              <a:buChar char="•"/>
            </a:pPr>
            <a:r>
              <a:rPr lang="en-GB">
                <a:ea typeface="+mn-lt"/>
                <a:cs typeface="+mn-lt"/>
              </a:rPr>
              <a:t>Incentive programs</a:t>
            </a:r>
          </a:p>
          <a:p>
            <a:pPr marL="573786" indent="-342900">
              <a:lnSpc>
                <a:spcPct val="120000"/>
              </a:lnSpc>
              <a:buSzPts val="1800"/>
              <a:buFont typeface="Arial" panose="020B0604020202020204" pitchFamily="34" charset="0"/>
              <a:buChar char="•"/>
            </a:pPr>
            <a:r>
              <a:rPr lang="en-GB">
                <a:ea typeface="+mn-lt"/>
                <a:cs typeface="+mn-lt"/>
              </a:rPr>
              <a:t>Job classification</a:t>
            </a:r>
          </a:p>
          <a:p>
            <a:pPr marL="573786" indent="-342900">
              <a:lnSpc>
                <a:spcPct val="120000"/>
              </a:lnSpc>
              <a:buSzPts val="1800"/>
              <a:buFont typeface="Arial" panose="020B0604020202020204" pitchFamily="34" charset="0"/>
              <a:buChar char="•"/>
            </a:pPr>
            <a:r>
              <a:rPr lang="en-GB">
                <a:ea typeface="+mn-lt"/>
                <a:cs typeface="+mn-lt"/>
              </a:rPr>
              <a:t>Performance assessment </a:t>
            </a:r>
          </a:p>
          <a:p>
            <a:pPr marL="573786" indent="-342900">
              <a:lnSpc>
                <a:spcPct val="110000"/>
              </a:lnSpc>
              <a:buSzPts val="1800"/>
              <a:buFont typeface="Arial" panose="020B0604020202020204" pitchFamily="34" charset="0"/>
              <a:buChar char="•"/>
            </a:pPr>
            <a:endParaRPr lang="en-GB" sz="2000">
              <a:ea typeface="+mn-lt"/>
              <a:cs typeface="+mn-lt"/>
            </a:endParaRPr>
          </a:p>
        </p:txBody>
      </p:sp>
      <p:sp>
        <p:nvSpPr>
          <p:cNvPr id="12" name="Content Placeholder 11">
            <a:extLst>
              <a:ext uri="{FF2B5EF4-FFF2-40B4-BE49-F238E27FC236}">
                <a16:creationId xmlns:a16="http://schemas.microsoft.com/office/drawing/2014/main" id="{EC976337-EE6C-454A-BBBF-64F759A85FBD}"/>
              </a:ext>
            </a:extLst>
          </p:cNvPr>
          <p:cNvSpPr>
            <a:spLocks noGrp="1"/>
          </p:cNvSpPr>
          <p:nvPr>
            <p:ph sz="half" idx="2"/>
          </p:nvPr>
        </p:nvSpPr>
        <p:spPr/>
        <p:txBody>
          <a:bodyPr>
            <a:normAutofit fontScale="92500" lnSpcReduction="10000"/>
          </a:bodyPr>
          <a:lstStyle/>
          <a:p>
            <a:pPr marL="573786" indent="-342900">
              <a:lnSpc>
                <a:spcPct val="110000"/>
              </a:lnSpc>
              <a:buSzPts val="1800"/>
              <a:buFont typeface="Arial" panose="020B0604020202020204" pitchFamily="34" charset="0"/>
              <a:buChar char="•"/>
            </a:pPr>
            <a:r>
              <a:rPr lang="en-GB">
                <a:ea typeface="+mn-lt"/>
                <a:cs typeface="+mn-lt"/>
                <a:sym typeface="Arial"/>
              </a:rPr>
              <a:t>Vacation time and sick leave</a:t>
            </a:r>
            <a:endParaRPr lang="en-US">
              <a:ea typeface="+mn-lt"/>
              <a:cs typeface="+mn-lt"/>
            </a:endParaRPr>
          </a:p>
          <a:p>
            <a:pPr marL="573786" indent="-342900">
              <a:lnSpc>
                <a:spcPct val="110000"/>
              </a:lnSpc>
              <a:buSzPts val="1800"/>
              <a:buFont typeface="Arial" panose="020B0604020202020204" pitchFamily="34" charset="0"/>
              <a:buChar char="•"/>
            </a:pPr>
            <a:r>
              <a:rPr lang="en-GB">
                <a:ea typeface="+mn-lt"/>
                <a:cs typeface="+mn-lt"/>
                <a:sym typeface="Arial"/>
              </a:rPr>
              <a:t>Layoff procedures</a:t>
            </a:r>
            <a:endParaRPr lang="en-GB">
              <a:ea typeface="+mn-lt"/>
              <a:cs typeface="+mn-lt"/>
            </a:endParaRPr>
          </a:p>
          <a:p>
            <a:pPr marL="573786" indent="-342900">
              <a:lnSpc>
                <a:spcPct val="110000"/>
              </a:lnSpc>
              <a:buSzPts val="1800"/>
              <a:buFont typeface="Arial" panose="020B0604020202020204" pitchFamily="34" charset="0"/>
              <a:buChar char="•"/>
            </a:pPr>
            <a:r>
              <a:rPr lang="en-GB">
                <a:ea typeface="+mn-lt"/>
                <a:cs typeface="+mn-lt"/>
                <a:sym typeface="Arial"/>
              </a:rPr>
              <a:t>Training process</a:t>
            </a:r>
            <a:endParaRPr lang="en-GB">
              <a:ea typeface="+mn-lt"/>
              <a:cs typeface="+mn-lt"/>
            </a:endParaRPr>
          </a:p>
          <a:p>
            <a:pPr marL="573786" indent="-342900">
              <a:lnSpc>
                <a:spcPct val="110000"/>
              </a:lnSpc>
              <a:buSzPts val="1800"/>
              <a:buFont typeface="Arial" panose="020B0604020202020204" pitchFamily="34" charset="0"/>
              <a:buChar char="•"/>
            </a:pPr>
            <a:r>
              <a:rPr lang="en-GB">
                <a:ea typeface="+mn-lt"/>
                <a:cs typeface="+mn-lt"/>
                <a:sym typeface="Arial"/>
              </a:rPr>
              <a:t>Severance pay</a:t>
            </a:r>
            <a:endParaRPr lang="en-GB">
              <a:ea typeface="+mn-lt"/>
              <a:cs typeface="+mn-lt"/>
            </a:endParaRPr>
          </a:p>
          <a:p>
            <a:pPr marL="573786" indent="-342900">
              <a:lnSpc>
                <a:spcPct val="110000"/>
              </a:lnSpc>
              <a:buSzPts val="1800"/>
              <a:buFont typeface="Arial" panose="020B0604020202020204" pitchFamily="34" charset="0"/>
              <a:buChar char="•"/>
            </a:pPr>
            <a:r>
              <a:rPr lang="en-GB">
                <a:ea typeface="+mn-lt"/>
                <a:cs typeface="+mn-lt"/>
                <a:sym typeface="Arial"/>
              </a:rPr>
              <a:t>Tools provided to employees</a:t>
            </a:r>
            <a:endParaRPr lang="en-GB">
              <a:ea typeface="+mn-lt"/>
              <a:cs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3"/>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lvl="0">
              <a:lnSpc>
                <a:spcPct val="100000"/>
              </a:lnSpc>
              <a:spcBef>
                <a:spcPts val="0"/>
              </a:spcBef>
              <a:buSzPts val="2800"/>
            </a:pPr>
            <a:r>
              <a:rPr lang="en-GB"/>
              <a:t>Collective Bargaining Process</a:t>
            </a:r>
            <a:endParaRPr/>
          </a:p>
        </p:txBody>
      </p:sp>
      <p:graphicFrame>
        <p:nvGraphicFramePr>
          <p:cNvPr id="4" name="Diagram 3" descr="Preparation of objectives, choosing negotiation team, anticipation of union demands&#10;Timelines for negotiations, set ground rules&#10;Each party presents proposals&#10;Proposals presented, discussed, new meetings take place&#10;Details settled, contract written and voted on by union membership&#10;">
            <a:extLst>
              <a:ext uri="{FF2B5EF4-FFF2-40B4-BE49-F238E27FC236}">
                <a16:creationId xmlns:a16="http://schemas.microsoft.com/office/drawing/2014/main" id="{7C43294F-57C7-3841-A2DE-170A692C97E9}"/>
              </a:ext>
            </a:extLst>
          </p:cNvPr>
          <p:cNvGraphicFramePr/>
          <p:nvPr>
            <p:extLst>
              <p:ext uri="{D42A27DB-BD31-4B8C-83A1-F6EECF244321}">
                <p14:modId xmlns:p14="http://schemas.microsoft.com/office/powerpoint/2010/main" val="3736580427"/>
              </p:ext>
            </p:extLst>
          </p:nvPr>
        </p:nvGraphicFramePr>
        <p:xfrm>
          <a:off x="1637584" y="1434314"/>
          <a:ext cx="6511925" cy="3159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C2DA9-30F4-43ED-ABDE-1C7861A8B149}"/>
              </a:ext>
            </a:extLst>
          </p:cNvPr>
          <p:cNvSpPr>
            <a:spLocks noGrp="1"/>
          </p:cNvSpPr>
          <p:nvPr>
            <p:ph type="title"/>
          </p:nvPr>
        </p:nvSpPr>
        <p:spPr/>
        <p:txBody>
          <a:bodyPr/>
          <a:lstStyle/>
          <a:p>
            <a:r>
              <a:rPr lang="en-US">
                <a:ea typeface="+mj-lt"/>
                <a:cs typeface="+mj-lt"/>
              </a:rPr>
              <a:t>Collective Bargaining Process</a:t>
            </a:r>
            <a:endParaRPr lang="en-US"/>
          </a:p>
        </p:txBody>
      </p:sp>
      <p:sp>
        <p:nvSpPr>
          <p:cNvPr id="3" name="Text Placeholder 2">
            <a:extLst>
              <a:ext uri="{FF2B5EF4-FFF2-40B4-BE49-F238E27FC236}">
                <a16:creationId xmlns:a16="http://schemas.microsoft.com/office/drawing/2014/main" id="{9C8837AA-CCA6-4FB9-A9E2-E9073D573EBB}"/>
              </a:ext>
            </a:extLst>
          </p:cNvPr>
          <p:cNvSpPr>
            <a:spLocks noGrp="1"/>
          </p:cNvSpPr>
          <p:nvPr>
            <p:ph idx="1"/>
          </p:nvPr>
        </p:nvSpPr>
        <p:spPr/>
        <p:txBody>
          <a:bodyPr>
            <a:normAutofit lnSpcReduction="10000"/>
          </a:bodyPr>
          <a:lstStyle/>
          <a:p>
            <a:pPr marL="114300" indent="0">
              <a:buNone/>
              <a:tabLst>
                <a:tab pos="908050" algn="l"/>
              </a:tabLst>
            </a:pPr>
            <a:r>
              <a:rPr lang="en-US" sz="1600"/>
              <a:t>Step 1:</a:t>
            </a:r>
            <a:r>
              <a:rPr lang="en-US" sz="1600">
                <a:ea typeface="+mn-lt"/>
                <a:cs typeface="+mn-lt"/>
              </a:rPr>
              <a:t> 	Preparation. </a:t>
            </a:r>
            <a:endParaRPr lang="en-US" sz="1600"/>
          </a:p>
          <a:p>
            <a:pPr marL="114300" indent="0">
              <a:lnSpc>
                <a:spcPct val="114999"/>
              </a:lnSpc>
              <a:buNone/>
            </a:pPr>
            <a:endParaRPr lang="en-US" sz="1600"/>
          </a:p>
          <a:p>
            <a:pPr marL="917575" indent="-803275">
              <a:lnSpc>
                <a:spcPct val="114999"/>
              </a:lnSpc>
              <a:buNone/>
              <a:tabLst>
                <a:tab pos="908050" algn="l"/>
              </a:tabLst>
            </a:pPr>
            <a:r>
              <a:rPr lang="en-US" sz="1600"/>
              <a:t>Step 2:</a:t>
            </a:r>
            <a:r>
              <a:rPr lang="en-US" sz="1600">
                <a:ea typeface="+mn-lt"/>
                <a:cs typeface="+mn-lt"/>
              </a:rPr>
              <a:t> 	Parties agree on the timelines and ground rules for the negotiations such as the frequency of meetings and the order with which elements will be discussed. </a:t>
            </a:r>
            <a:endParaRPr lang="en-US" sz="1600"/>
          </a:p>
          <a:p>
            <a:pPr marL="917575" indent="-803275">
              <a:lnSpc>
                <a:spcPct val="114999"/>
              </a:lnSpc>
              <a:buNone/>
              <a:tabLst>
                <a:tab pos="908050" algn="l"/>
              </a:tabLst>
            </a:pPr>
            <a:endParaRPr lang="en-US" sz="1600"/>
          </a:p>
          <a:p>
            <a:pPr marL="917575" indent="-803275">
              <a:lnSpc>
                <a:spcPct val="114999"/>
              </a:lnSpc>
              <a:buNone/>
              <a:tabLst>
                <a:tab pos="908050" algn="l"/>
              </a:tabLst>
            </a:pPr>
            <a:r>
              <a:rPr lang="en-US" sz="1600"/>
              <a:t>Step 3:</a:t>
            </a:r>
            <a:r>
              <a:rPr lang="en-US" sz="1600">
                <a:ea typeface="+mn-lt"/>
                <a:cs typeface="+mn-lt"/>
              </a:rPr>
              <a:t> 	Each party presents initial proposals. </a:t>
            </a:r>
            <a:endParaRPr lang="en-US" sz="1600"/>
          </a:p>
          <a:p>
            <a:pPr marL="917575" indent="-803275">
              <a:lnSpc>
                <a:spcPct val="114999"/>
              </a:lnSpc>
              <a:buNone/>
              <a:tabLst>
                <a:tab pos="908050" algn="l"/>
              </a:tabLst>
            </a:pPr>
            <a:endParaRPr lang="en-US" sz="1600"/>
          </a:p>
          <a:p>
            <a:pPr marL="917575" indent="-803275">
              <a:lnSpc>
                <a:spcPct val="114999"/>
              </a:lnSpc>
              <a:buNone/>
              <a:tabLst>
                <a:tab pos="908050" algn="l"/>
              </a:tabLst>
            </a:pPr>
            <a:r>
              <a:rPr lang="en-US" sz="1600"/>
              <a:t>Step 4:</a:t>
            </a:r>
            <a:r>
              <a:rPr lang="en-US" sz="1600">
                <a:ea typeface="+mn-lt"/>
                <a:cs typeface="+mn-lt"/>
              </a:rPr>
              <a:t> 	A series of meetings occur.</a:t>
            </a:r>
          </a:p>
          <a:p>
            <a:pPr marL="917575" indent="-803275">
              <a:lnSpc>
                <a:spcPct val="114999"/>
              </a:lnSpc>
              <a:buNone/>
              <a:tabLst>
                <a:tab pos="908050" algn="l"/>
              </a:tabLst>
            </a:pPr>
            <a:endParaRPr lang="en-US" sz="1600"/>
          </a:p>
          <a:p>
            <a:pPr marL="917575" indent="-803275">
              <a:lnSpc>
                <a:spcPct val="114999"/>
              </a:lnSpc>
              <a:buNone/>
              <a:tabLst>
                <a:tab pos="908050" algn="l"/>
              </a:tabLst>
            </a:pPr>
            <a:r>
              <a:rPr lang="en-US" sz="1600"/>
              <a:t>Step 5: 	</a:t>
            </a:r>
            <a:r>
              <a:rPr lang="en-US" sz="1600">
                <a:ea typeface="+mn-lt"/>
                <a:cs typeface="+mn-lt"/>
              </a:rPr>
              <a:t>Once the two negotiating teams agree on a collective agreement, it needs to be ratified and voted on by the union membership. If the membership does not agree, then the process continues.</a:t>
            </a:r>
            <a:endParaRPr lang="en-US" sz="1600"/>
          </a:p>
        </p:txBody>
      </p:sp>
    </p:spTree>
    <p:extLst>
      <p:ext uri="{BB962C8B-B14F-4D97-AF65-F5344CB8AC3E}">
        <p14:creationId xmlns:p14="http://schemas.microsoft.com/office/powerpoint/2010/main" val="1952012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5586D-3E2B-4062-9F06-281EFAF1E6C2}"/>
              </a:ext>
            </a:extLst>
          </p:cNvPr>
          <p:cNvSpPr>
            <a:spLocks noGrp="1"/>
          </p:cNvSpPr>
          <p:nvPr>
            <p:ph type="title"/>
          </p:nvPr>
        </p:nvSpPr>
        <p:spPr/>
        <p:txBody>
          <a:bodyPr>
            <a:normAutofit fontScale="90000"/>
          </a:bodyPr>
          <a:lstStyle/>
          <a:p>
            <a:r>
              <a:rPr lang="en-US">
                <a:ea typeface="+mj-lt"/>
                <a:cs typeface="+mj-lt"/>
              </a:rPr>
              <a:t>Bargaining impasse and pressure tactics</a:t>
            </a:r>
            <a:endParaRPr lang="en-US"/>
          </a:p>
        </p:txBody>
      </p:sp>
      <p:sp>
        <p:nvSpPr>
          <p:cNvPr id="3" name="Text Placeholder 2">
            <a:extLst>
              <a:ext uri="{FF2B5EF4-FFF2-40B4-BE49-F238E27FC236}">
                <a16:creationId xmlns:a16="http://schemas.microsoft.com/office/drawing/2014/main" id="{4A67D82B-B05D-4D2C-B860-1754153784B3}"/>
              </a:ext>
            </a:extLst>
          </p:cNvPr>
          <p:cNvSpPr>
            <a:spLocks noGrp="1"/>
          </p:cNvSpPr>
          <p:nvPr>
            <p:ph idx="1"/>
          </p:nvPr>
        </p:nvSpPr>
        <p:spPr/>
        <p:txBody>
          <a:bodyPr>
            <a:normAutofit fontScale="92500" lnSpcReduction="20000"/>
          </a:bodyPr>
          <a:lstStyle/>
          <a:p>
            <a:pPr marL="0" indent="0">
              <a:lnSpc>
                <a:spcPct val="114999"/>
              </a:lnSpc>
              <a:buNone/>
            </a:pPr>
            <a:r>
              <a:rPr lang="en-US" b="1">
                <a:ea typeface="+mn-lt"/>
                <a:cs typeface="+mn-lt"/>
              </a:rPr>
              <a:t>Bargaining impasse:</a:t>
            </a:r>
            <a:r>
              <a:rPr lang="en-US">
                <a:ea typeface="+mn-lt"/>
                <a:cs typeface="+mn-lt"/>
              </a:rPr>
              <a:t>  When the two parties are unable to reach a consensus on the collective bargaining agreement.</a:t>
            </a:r>
          </a:p>
          <a:p>
            <a:pPr marL="0" indent="0">
              <a:lnSpc>
                <a:spcPct val="114999"/>
              </a:lnSpc>
              <a:buNone/>
            </a:pPr>
            <a:endParaRPr lang="en-US">
              <a:ea typeface="+mn-lt"/>
              <a:cs typeface="+mn-lt"/>
            </a:endParaRPr>
          </a:p>
          <a:p>
            <a:pPr marL="0" indent="0">
              <a:lnSpc>
                <a:spcPct val="114999"/>
              </a:lnSpc>
              <a:buNone/>
            </a:pPr>
            <a:endParaRPr lang="en-US">
              <a:ea typeface="+mn-lt"/>
              <a:cs typeface="+mn-lt"/>
            </a:endParaRPr>
          </a:p>
          <a:p>
            <a:pPr marL="0" indent="0">
              <a:lnSpc>
                <a:spcPct val="114999"/>
              </a:lnSpc>
              <a:buNone/>
            </a:pPr>
            <a:r>
              <a:rPr lang="en-US" b="1">
                <a:ea typeface="+mn-lt"/>
                <a:cs typeface="+mn-lt"/>
              </a:rPr>
              <a:t>Pressure tactics</a:t>
            </a:r>
            <a:r>
              <a:rPr lang="en-US">
                <a:ea typeface="+mn-lt"/>
                <a:cs typeface="+mn-lt"/>
              </a:rPr>
              <a:t> Accessible by both parties, they are allowed by the law, but they must respect certain parameters. </a:t>
            </a:r>
          </a:p>
          <a:p>
            <a:pPr marL="0" indent="0">
              <a:lnSpc>
                <a:spcPct val="114999"/>
              </a:lnSpc>
              <a:buNone/>
            </a:pPr>
            <a:endParaRPr lang="en-US">
              <a:ea typeface="+mn-lt"/>
              <a:cs typeface="+mn-lt"/>
            </a:endParaRPr>
          </a:p>
          <a:p>
            <a:pPr marL="0" indent="0">
              <a:lnSpc>
                <a:spcPct val="114999"/>
              </a:lnSpc>
              <a:buNone/>
            </a:pPr>
            <a:r>
              <a:rPr lang="en-US">
                <a:ea typeface="+mn-lt"/>
                <a:cs typeface="+mn-lt"/>
              </a:rPr>
              <a:t>They also need to be used judiciously because they can backfire.</a:t>
            </a:r>
            <a:endParaRPr lang="en-US"/>
          </a:p>
          <a:p>
            <a:pPr>
              <a:lnSpc>
                <a:spcPct val="114999"/>
              </a:lnSpc>
            </a:pPr>
            <a:endParaRPr lang="en-US"/>
          </a:p>
        </p:txBody>
      </p:sp>
    </p:spTree>
    <p:extLst>
      <p:ext uri="{BB962C8B-B14F-4D97-AF65-F5344CB8AC3E}">
        <p14:creationId xmlns:p14="http://schemas.microsoft.com/office/powerpoint/2010/main" val="23022886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3FF19-6C0B-45AC-AACB-4F46E45A0391}"/>
              </a:ext>
            </a:extLst>
          </p:cNvPr>
          <p:cNvSpPr>
            <a:spLocks noGrp="1"/>
          </p:cNvSpPr>
          <p:nvPr>
            <p:ph type="title"/>
          </p:nvPr>
        </p:nvSpPr>
        <p:spPr/>
        <p:txBody>
          <a:bodyPr/>
          <a:lstStyle/>
          <a:p>
            <a:r>
              <a:rPr lang="en-US"/>
              <a:t>Union Tactics</a:t>
            </a:r>
          </a:p>
        </p:txBody>
      </p:sp>
      <p:sp>
        <p:nvSpPr>
          <p:cNvPr id="3" name="Text Placeholder 2">
            <a:extLst>
              <a:ext uri="{FF2B5EF4-FFF2-40B4-BE49-F238E27FC236}">
                <a16:creationId xmlns:a16="http://schemas.microsoft.com/office/drawing/2014/main" id="{485E2B5E-B9B2-4C29-8E5F-9FD45EE7E924}"/>
              </a:ext>
            </a:extLst>
          </p:cNvPr>
          <p:cNvSpPr>
            <a:spLocks noGrp="1"/>
          </p:cNvSpPr>
          <p:nvPr>
            <p:ph idx="1"/>
          </p:nvPr>
        </p:nvSpPr>
        <p:spPr/>
        <p:txBody>
          <a:bodyPr>
            <a:normAutofit fontScale="85000" lnSpcReduction="20000"/>
          </a:bodyPr>
          <a:lstStyle/>
          <a:p>
            <a:pPr marL="114300" indent="0">
              <a:buNone/>
            </a:pPr>
            <a:r>
              <a:rPr lang="en-US" b="1">
                <a:ea typeface="+mn-lt"/>
                <a:cs typeface="+mn-lt"/>
              </a:rPr>
              <a:t>Striking:</a:t>
            </a:r>
            <a:r>
              <a:rPr lang="en-US">
                <a:ea typeface="+mn-lt"/>
                <a:cs typeface="+mn-lt"/>
              </a:rPr>
              <a:t> workers walk away from their jobs and refuse to return until the issue at hand has been resolved. </a:t>
            </a:r>
          </a:p>
          <a:p>
            <a:pPr marL="114300" indent="0">
              <a:lnSpc>
                <a:spcPct val="114999"/>
              </a:lnSpc>
              <a:buNone/>
            </a:pPr>
            <a:endParaRPr lang="en-US">
              <a:ea typeface="+mn-lt"/>
              <a:cs typeface="+mn-lt"/>
            </a:endParaRPr>
          </a:p>
          <a:p>
            <a:pPr marL="114300" indent="0">
              <a:lnSpc>
                <a:spcPct val="114999"/>
              </a:lnSpc>
              <a:buNone/>
            </a:pPr>
            <a:r>
              <a:rPr lang="en-US" b="1">
                <a:ea typeface="+mn-lt"/>
                <a:cs typeface="+mn-lt"/>
              </a:rPr>
              <a:t>Picketing</a:t>
            </a:r>
            <a:r>
              <a:rPr lang="en-US">
                <a:ea typeface="+mn-lt"/>
                <a:cs typeface="+mn-lt"/>
              </a:rPr>
              <a:t>:  workers holding signs outside a factory or an office building (or even a school), . The purpose of picketing is informative—to tell people that a workforce is on strike or to publicize some management practice that is unacceptable to the union. </a:t>
            </a:r>
          </a:p>
          <a:p>
            <a:pPr marL="114300" indent="0">
              <a:lnSpc>
                <a:spcPct val="114999"/>
              </a:lnSpc>
              <a:buNone/>
            </a:pPr>
            <a:endParaRPr lang="en-US"/>
          </a:p>
          <a:p>
            <a:pPr marL="114300" indent="0">
              <a:lnSpc>
                <a:spcPct val="114999"/>
              </a:lnSpc>
              <a:buNone/>
            </a:pPr>
            <a:r>
              <a:rPr lang="en-US" b="1"/>
              <a:t>Boycotting</a:t>
            </a:r>
            <a:r>
              <a:rPr lang="en-US"/>
              <a:t>: </a:t>
            </a:r>
            <a:r>
              <a:rPr lang="en-US">
                <a:ea typeface="+mn-lt"/>
                <a:cs typeface="+mn-lt"/>
              </a:rPr>
              <a:t> workers refuse to buy a company’s products and try to get other people to follow suit. </a:t>
            </a:r>
            <a:endParaRPr lang="en-US"/>
          </a:p>
        </p:txBody>
      </p:sp>
    </p:spTree>
    <p:extLst>
      <p:ext uri="{BB962C8B-B14F-4D97-AF65-F5344CB8AC3E}">
        <p14:creationId xmlns:p14="http://schemas.microsoft.com/office/powerpoint/2010/main" val="5755775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81C55-0880-47CD-B4C2-20C2CF398D2C}"/>
              </a:ext>
            </a:extLst>
          </p:cNvPr>
          <p:cNvSpPr>
            <a:spLocks noGrp="1"/>
          </p:cNvSpPr>
          <p:nvPr>
            <p:ph type="title"/>
          </p:nvPr>
        </p:nvSpPr>
        <p:spPr/>
        <p:txBody>
          <a:bodyPr/>
          <a:lstStyle/>
          <a:p>
            <a:r>
              <a:rPr lang="en-US"/>
              <a:t>Management Tactics</a:t>
            </a:r>
          </a:p>
        </p:txBody>
      </p:sp>
      <p:sp>
        <p:nvSpPr>
          <p:cNvPr id="3" name="Text Placeholder 2">
            <a:extLst>
              <a:ext uri="{FF2B5EF4-FFF2-40B4-BE49-F238E27FC236}">
                <a16:creationId xmlns:a16="http://schemas.microsoft.com/office/drawing/2014/main" id="{930EDD51-802A-4E22-862E-D6481BF125F5}"/>
              </a:ext>
            </a:extLst>
          </p:cNvPr>
          <p:cNvSpPr>
            <a:spLocks noGrp="1"/>
          </p:cNvSpPr>
          <p:nvPr>
            <p:ph idx="1"/>
          </p:nvPr>
        </p:nvSpPr>
        <p:spPr/>
        <p:txBody>
          <a:bodyPr vert="horz" lIns="91440" tIns="45720" rIns="91440" bIns="45720" rtlCol="0" anchor="t">
            <a:normAutofit/>
          </a:bodyPr>
          <a:lstStyle/>
          <a:p>
            <a:pPr marL="1435100" indent="-1425575">
              <a:buNone/>
            </a:pPr>
            <a:r>
              <a:rPr lang="en-US" b="1" dirty="0">
                <a:ea typeface="+mn-lt"/>
                <a:cs typeface="+mn-lt"/>
              </a:rPr>
              <a:t>Lockout</a:t>
            </a:r>
            <a:r>
              <a:rPr lang="en-US" dirty="0">
                <a:ea typeface="+mn-lt"/>
                <a:cs typeface="+mn-lt"/>
              </a:rPr>
              <a:t>: 	which essentially means closing the workplace to workers. </a:t>
            </a:r>
          </a:p>
          <a:p>
            <a:pPr marL="114300" indent="0">
              <a:lnSpc>
                <a:spcPct val="114999"/>
              </a:lnSpc>
              <a:buNone/>
            </a:pPr>
            <a:endParaRPr lang="en-US"/>
          </a:p>
          <a:p>
            <a:pPr marL="9525" indent="-9525">
              <a:lnSpc>
                <a:spcPct val="114999"/>
              </a:lnSpc>
              <a:buNone/>
            </a:pPr>
            <a:r>
              <a:rPr lang="en-US" b="1" dirty="0">
                <a:ea typeface="+mn-lt"/>
                <a:cs typeface="+mn-lt"/>
              </a:rPr>
              <a:t>Replacement workers</a:t>
            </a:r>
            <a:r>
              <a:rPr lang="en-US" dirty="0">
                <a:ea typeface="+mn-lt"/>
                <a:cs typeface="+mn-lt"/>
              </a:rPr>
              <a:t>: </a:t>
            </a:r>
          </a:p>
          <a:p>
            <a:pPr marL="9525" indent="-9525">
              <a:lnSpc>
                <a:spcPct val="114999"/>
              </a:lnSpc>
              <a:buNone/>
            </a:pPr>
            <a:r>
              <a:rPr lang="en-US" dirty="0">
                <a:ea typeface="+mn-lt"/>
                <a:cs typeface="+mn-lt"/>
              </a:rPr>
              <a:t>Replacing striking workers with non-union workers who are willing to cross picket lines to replace strikers. </a:t>
            </a:r>
            <a:endParaRPr lang="en-US" dirty="0"/>
          </a:p>
          <a:p>
            <a:pPr marL="114300" indent="0">
              <a:lnSpc>
                <a:spcPct val="114999"/>
              </a:lnSpc>
              <a:buNone/>
            </a:pPr>
            <a:endParaRPr lang="en-US"/>
          </a:p>
        </p:txBody>
      </p:sp>
    </p:spTree>
    <p:extLst>
      <p:ext uri="{BB962C8B-B14F-4D97-AF65-F5344CB8AC3E}">
        <p14:creationId xmlns:p14="http://schemas.microsoft.com/office/powerpoint/2010/main" val="706324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5"/>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Working with Unions</a:t>
            </a:r>
            <a:endParaRPr/>
          </a:p>
        </p:txBody>
      </p:sp>
      <p:sp>
        <p:nvSpPr>
          <p:cNvPr id="133" name="Google Shape;133;p25"/>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9525" indent="-9525" algn="just">
              <a:lnSpc>
                <a:spcPct val="114999"/>
              </a:lnSpc>
              <a:buNone/>
            </a:pPr>
            <a:r>
              <a:rPr lang="en-GB" dirty="0">
                <a:ea typeface="+mn-lt"/>
                <a:cs typeface="+mn-lt"/>
              </a:rPr>
              <a:t>First and foremost, when working with labour unions, a clear understanding of the contract is imperative for all HR professionals and managers. </a:t>
            </a:r>
            <a:endParaRPr lang="en-US" dirty="0">
              <a:ea typeface="+mn-lt"/>
              <a:cs typeface="+mn-lt"/>
            </a:endParaRPr>
          </a:p>
          <a:p>
            <a:pPr marL="9525" indent="-9525" algn="just">
              <a:lnSpc>
                <a:spcPct val="114999"/>
              </a:lnSpc>
              <a:buNone/>
            </a:pPr>
            <a:endParaRPr lang="en-GB" dirty="0">
              <a:ea typeface="+mn-lt"/>
              <a:cs typeface="+mn-lt"/>
            </a:endParaRPr>
          </a:p>
          <a:p>
            <a:pPr marL="9525" indent="-9525" algn="just">
              <a:lnSpc>
                <a:spcPct val="114999"/>
              </a:lnSpc>
              <a:buNone/>
            </a:pPr>
            <a:r>
              <a:rPr lang="en-GB" dirty="0">
                <a:ea typeface="+mn-lt"/>
                <a:cs typeface="+mn-lt"/>
              </a:rPr>
              <a:t>The collective agreement is the guiding document for all decisions relating to employees. The agreement outlines all requirements of managers and usually outlines how discipline, promotion, and transfers will work.</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5"/>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Working with Unions</a:t>
            </a:r>
            <a:endParaRPr/>
          </a:p>
        </p:txBody>
      </p:sp>
      <p:sp>
        <p:nvSpPr>
          <p:cNvPr id="133" name="Google Shape;133;p25"/>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9525" indent="-9525" algn="just">
              <a:lnSpc>
                <a:spcPct val="114999"/>
              </a:lnSpc>
              <a:buNone/>
            </a:pPr>
            <a:r>
              <a:rPr lang="en-GB" dirty="0">
                <a:ea typeface="+mn-lt"/>
                <a:cs typeface="+mn-lt"/>
              </a:rPr>
              <a:t>As managers and HR professionals will be working with members of the union on a daily basis, a positive relationship can assist the day-to-day operations and create an easier bargaining process. </a:t>
            </a:r>
          </a:p>
          <a:p>
            <a:pPr marL="9525" indent="-9525" algn="just">
              <a:lnSpc>
                <a:spcPct val="114999"/>
              </a:lnSpc>
              <a:buNone/>
            </a:pPr>
            <a:r>
              <a:rPr lang="en-GB" dirty="0">
                <a:ea typeface="+mn-lt"/>
                <a:cs typeface="+mn-lt"/>
              </a:rPr>
              <a:t>Transparent communication is another way to achieve this goal.</a:t>
            </a:r>
            <a:endParaRPr lang="en-GB"/>
          </a:p>
          <a:p>
            <a:pPr marL="0" lvl="0" indent="0" algn="l">
              <a:lnSpc>
                <a:spcPct val="100000"/>
              </a:lnSpc>
              <a:spcBef>
                <a:spcPts val="1100"/>
              </a:spcBef>
              <a:buSzPts val="1100"/>
              <a:buFont typeface="Arial"/>
              <a:buNone/>
            </a:pPr>
            <a:endParaRPr lang="en-GB">
              <a:solidFill>
                <a:srgbClr val="333333"/>
              </a:solidFill>
            </a:endParaRPr>
          </a:p>
        </p:txBody>
      </p:sp>
    </p:spTree>
    <p:extLst>
      <p:ext uri="{BB962C8B-B14F-4D97-AF65-F5344CB8AC3E}">
        <p14:creationId xmlns:p14="http://schemas.microsoft.com/office/powerpoint/2010/main" val="4045634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792435" y="514350"/>
            <a:ext cx="3845379" cy="1114425"/>
          </a:xfrm>
          <a:prstGeom prst="rect">
            <a:avLst/>
          </a:prstGeom>
        </p:spPr>
        <p:txBody>
          <a:bodyPr spcFirstLastPara="1" vert="horz" lIns="91440" tIns="45720" rIns="91440" bIns="45720" rtlCol="0" anchor="t" anchorCtr="0">
            <a:normAutofit/>
          </a:bodyPr>
          <a:lstStyle/>
          <a:p>
            <a:pPr marL="0" lvl="0" indent="0" defTabSz="914400">
              <a:spcAft>
                <a:spcPts val="0"/>
              </a:spcAft>
            </a:pPr>
            <a:r>
              <a:rPr lang="en-US" sz="3700"/>
              <a:t>Learning Resources</a:t>
            </a:r>
          </a:p>
        </p:txBody>
      </p:sp>
      <p:pic>
        <p:nvPicPr>
          <p:cNvPr id="6" name="Content Placeholder 5">
            <a:extLst>
              <a:ext uri="{FF2B5EF4-FFF2-40B4-BE49-F238E27FC236}">
                <a16:creationId xmlns:a16="http://schemas.microsoft.com/office/drawing/2014/main" id="{326BC143-3EF6-BD4D-8020-D6F8AE8AA46E}"/>
              </a:ext>
              <a:ext uri="{C183D7F6-B498-43B3-948B-1728B52AA6E4}">
                <adec:decorative xmlns:adec="http://schemas.microsoft.com/office/drawing/2017/decorative" val="1"/>
              </a:ext>
            </a:extLst>
          </p:cNvPr>
          <p:cNvPicPr>
            <a:picLocks noGrp="1" noChangeAspect="1"/>
          </p:cNvPicPr>
          <p:nvPr>
            <p:ph sz="half" idx="1"/>
          </p:nvPr>
        </p:nvPicPr>
        <p:blipFill>
          <a:blip r:embed="rId3"/>
          <a:stretch>
            <a:fillRect/>
          </a:stretch>
        </p:blipFill>
        <p:spPr>
          <a:xfrm>
            <a:off x="1149185" y="483829"/>
            <a:ext cx="3040414" cy="3935810"/>
          </a:xfrm>
          <a:prstGeom prst="rect">
            <a:avLst/>
          </a:prstGeom>
        </p:spPr>
      </p:pic>
      <p:sp>
        <p:nvSpPr>
          <p:cNvPr id="4" name="Content Placeholder 3">
            <a:extLst>
              <a:ext uri="{FF2B5EF4-FFF2-40B4-BE49-F238E27FC236}">
                <a16:creationId xmlns:a16="http://schemas.microsoft.com/office/drawing/2014/main" id="{28BB4B50-57AF-6945-9167-B66974B39896}"/>
              </a:ext>
            </a:extLst>
          </p:cNvPr>
          <p:cNvSpPr>
            <a:spLocks noGrp="1"/>
          </p:cNvSpPr>
          <p:nvPr>
            <p:ph sz="half" idx="2"/>
          </p:nvPr>
        </p:nvSpPr>
        <p:spPr>
          <a:xfrm>
            <a:off x="4792435" y="1714500"/>
            <a:ext cx="3845379" cy="2686050"/>
          </a:xfrm>
        </p:spPr>
        <p:txBody>
          <a:bodyPr vert="horz" lIns="91440" tIns="45720" rIns="91440" bIns="45720" rtlCol="0" anchor="t">
            <a:normAutofit fontScale="92500" lnSpcReduction="10000"/>
          </a:bodyPr>
          <a:lstStyle/>
          <a:p>
            <a:pPr marL="383540" indent="-383540" defTabSz="914400">
              <a:spcAft>
                <a:spcPts val="200"/>
              </a:spcAft>
              <a:buFont typeface="Franklin Gothic Book" panose="020B0503020102020204" pitchFamily="34" charset="0"/>
              <a:buChar char="•"/>
            </a:pPr>
            <a:r>
              <a:rPr lang="en-US" dirty="0"/>
              <a:t>This course uses the OER Human Resource Management, Second Ontario  Edition (Chapter 10)</a:t>
            </a:r>
          </a:p>
          <a:p>
            <a:pPr marL="383540" lvl="0" indent="-383540" defTabSz="914400">
              <a:spcAft>
                <a:spcPts val="200"/>
              </a:spcAft>
              <a:buFont typeface="Franklin Gothic Book" panose="020B0503020102020204" pitchFamily="34" charset="0"/>
              <a:buChar char="•"/>
            </a:pPr>
            <a:r>
              <a:rPr lang="en-US" dirty="0"/>
              <a:t>Material from this resource has been used to deliver the course objectives.</a:t>
            </a:r>
          </a:p>
          <a:p>
            <a:pPr marL="383540" indent="-383540" defTabSz="914400">
              <a:spcAft>
                <a:spcPts val="200"/>
              </a:spcAft>
              <a:buFont typeface="Franklin Gothic Book" panose="020B0503020102020204" pitchFamily="34" charset="0"/>
              <a:buNone/>
            </a:pP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6"/>
          <p:cNvSpPr txBox="1">
            <a:spLocks noGrp="1"/>
          </p:cNvSpPr>
          <p:nvPr>
            <p:ph type="title"/>
          </p:nvPr>
        </p:nvSpPr>
        <p:spPr>
          <a:xfrm>
            <a:off x="1028700" y="199718"/>
            <a:ext cx="7200900" cy="760661"/>
          </a:xfrm>
          <a:prstGeom prst="rect">
            <a:avLst/>
          </a:prstGeom>
          <a:noFill/>
          <a:ln>
            <a:noFill/>
          </a:ln>
        </p:spPr>
        <p:txBody>
          <a:bodyPr spcFirstLastPara="1" wrap="square" lIns="91425" tIns="91425" rIns="91425" bIns="91425" anchor="t" anchorCtr="0">
            <a:noAutofit/>
          </a:bodyPr>
          <a:lstStyle/>
          <a:p>
            <a:r>
              <a:rPr lang="en-GB"/>
              <a:t>Administering the Collective Agreement - Grievances</a:t>
            </a:r>
            <a:endParaRPr/>
          </a:p>
        </p:txBody>
      </p:sp>
      <p:sp>
        <p:nvSpPr>
          <p:cNvPr id="139" name="Google Shape;139;p26"/>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0" indent="0">
              <a:lnSpc>
                <a:spcPct val="114999"/>
              </a:lnSpc>
              <a:buNone/>
            </a:pPr>
            <a:r>
              <a:rPr lang="en-GB" sz="2000">
                <a:solidFill>
                  <a:srgbClr val="333333"/>
                </a:solidFill>
                <a:ea typeface="+mn-lt"/>
                <a:cs typeface="+mn-lt"/>
              </a:rPr>
              <a:t>The </a:t>
            </a:r>
            <a:r>
              <a:rPr lang="en-GB" sz="2000" b="1">
                <a:solidFill>
                  <a:srgbClr val="111111"/>
                </a:solidFill>
                <a:ea typeface="+mn-lt"/>
                <a:cs typeface="+mn-lt"/>
              </a:rPr>
              <a:t>grievance procedure</a:t>
            </a:r>
            <a:r>
              <a:rPr lang="en-GB" sz="2000">
                <a:solidFill>
                  <a:srgbClr val="333333"/>
                </a:solidFill>
                <a:ea typeface="+mn-lt"/>
                <a:cs typeface="+mn-lt"/>
              </a:rPr>
              <a:t> outlines the process by which grievances over perceived contract violations can be handled. </a:t>
            </a:r>
            <a:endParaRPr lang="en-US" sz="2000">
              <a:solidFill>
                <a:srgbClr val="333333"/>
              </a:solidFill>
              <a:ea typeface="+mn-lt"/>
              <a:cs typeface="+mn-lt"/>
            </a:endParaRPr>
          </a:p>
          <a:p>
            <a:pPr marL="0" indent="0">
              <a:lnSpc>
                <a:spcPct val="114999"/>
              </a:lnSpc>
              <a:buNone/>
            </a:pPr>
            <a:endParaRPr lang="en-GB" sz="2000">
              <a:solidFill>
                <a:srgbClr val="333333"/>
              </a:solidFill>
              <a:ea typeface="+mn-lt"/>
              <a:cs typeface="+mn-lt"/>
            </a:endParaRPr>
          </a:p>
          <a:p>
            <a:pPr marL="0" indent="0">
              <a:lnSpc>
                <a:spcPct val="114999"/>
              </a:lnSpc>
              <a:buNone/>
            </a:pPr>
            <a:r>
              <a:rPr lang="en-GB" sz="2000">
                <a:solidFill>
                  <a:schemeClr val="tx1"/>
                </a:solidFill>
                <a:ea typeface="+mn-lt"/>
                <a:cs typeface="+mn-lt"/>
              </a:rPr>
              <a:t>A grievance is normally initiated by an employee and then handled by union representatives. Most contracts specify how the grievance is to be initiated, the steps to complete the procedure, and identification of representatives from both sides who will hear the grievance. Normally, the HR department is involved in most steps of this process. </a:t>
            </a:r>
            <a:endParaRPr lang="en-GB" sz="200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8"/>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Sample Grievance Process</a:t>
            </a:r>
            <a:endParaRPr/>
          </a:p>
        </p:txBody>
      </p:sp>
      <p:graphicFrame>
        <p:nvGraphicFramePr>
          <p:cNvPr id="4" name="Diagram 3" descr="-Manager and employee discuss grievance, possibly with a union representative&#10;-Express grievance in writing to management&#10;-HR, management and union discuss&#10;-Management expresses decision in writing&#10;-Union decides whether to escalate grievance, and if they decide to escalate:&#10;-The grievance is brought to national union&#10;-An arbitrator may be brought in to make the final decision on the grievance&#10;">
            <a:extLst>
              <a:ext uri="{FF2B5EF4-FFF2-40B4-BE49-F238E27FC236}">
                <a16:creationId xmlns:a16="http://schemas.microsoft.com/office/drawing/2014/main" id="{93711942-F5D0-724A-9881-5985E3692146}"/>
              </a:ext>
            </a:extLst>
          </p:cNvPr>
          <p:cNvGraphicFramePr/>
          <p:nvPr>
            <p:extLst>
              <p:ext uri="{D42A27DB-BD31-4B8C-83A1-F6EECF244321}">
                <p14:modId xmlns:p14="http://schemas.microsoft.com/office/powerpoint/2010/main" val="2322587622"/>
              </p:ext>
            </p:extLst>
          </p:nvPr>
        </p:nvGraphicFramePr>
        <p:xfrm>
          <a:off x="914400" y="1190668"/>
          <a:ext cx="7633519" cy="3856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593ED-4A00-469B-8EC3-AAFEEC497943}"/>
              </a:ext>
            </a:extLst>
          </p:cNvPr>
          <p:cNvSpPr>
            <a:spLocks noGrp="1"/>
          </p:cNvSpPr>
          <p:nvPr>
            <p:ph type="title"/>
          </p:nvPr>
        </p:nvSpPr>
        <p:spPr/>
        <p:txBody>
          <a:bodyPr>
            <a:normAutofit fontScale="90000"/>
          </a:bodyPr>
          <a:lstStyle/>
          <a:p>
            <a:r>
              <a:rPr lang="en-US" dirty="0"/>
              <a:t>Categories of Grievances</a:t>
            </a:r>
            <a:br>
              <a:rPr lang="en-US" dirty="0"/>
            </a:br>
            <a:endParaRPr lang="en-US" dirty="0"/>
          </a:p>
        </p:txBody>
      </p:sp>
      <p:sp>
        <p:nvSpPr>
          <p:cNvPr id="3" name="TextBox 2">
            <a:extLst>
              <a:ext uri="{FF2B5EF4-FFF2-40B4-BE49-F238E27FC236}">
                <a16:creationId xmlns:a16="http://schemas.microsoft.com/office/drawing/2014/main" id="{BBDAAD49-60B5-46C0-AB7F-98D8D2B0F5EA}"/>
              </a:ext>
            </a:extLst>
          </p:cNvPr>
          <p:cNvSpPr txBox="1"/>
          <p:nvPr/>
        </p:nvSpPr>
        <p:spPr>
          <a:xfrm>
            <a:off x="1065363" y="1232500"/>
            <a:ext cx="8867953"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mn-lt"/>
                <a:cs typeface="+mn-lt"/>
              </a:rPr>
              <a:t>Individual/personal grievances, in which one member of the union feels he or she has been mistreated. </a:t>
            </a:r>
          </a:p>
          <a:p>
            <a:endParaRPr lang="en-US" dirty="0">
              <a:ea typeface="+mn-lt"/>
              <a:cs typeface="+mn-lt"/>
            </a:endParaRPr>
          </a:p>
          <a:p>
            <a:r>
              <a:rPr lang="en-US" dirty="0">
                <a:ea typeface="+mn-lt"/>
                <a:cs typeface="+mn-lt"/>
              </a:rPr>
              <a:t>A group grievance occurs if several union members have been mistreated in the same way. </a:t>
            </a:r>
          </a:p>
          <a:p>
            <a:endParaRPr lang="en-US" dirty="0">
              <a:ea typeface="+mn-lt"/>
              <a:cs typeface="+mn-lt"/>
            </a:endParaRPr>
          </a:p>
          <a:p>
            <a:r>
              <a:rPr lang="en-US" dirty="0">
                <a:ea typeface="+mn-lt"/>
                <a:cs typeface="+mn-lt"/>
              </a:rPr>
              <a:t>A principle grievance deals with basic contract issues surrounding seniority or pay, for example. </a:t>
            </a:r>
            <a:endParaRPr lang="en-US">
              <a:ea typeface="+mn-lt"/>
              <a:cs typeface="+mn-lt"/>
            </a:endParaRPr>
          </a:p>
          <a:p>
            <a:endParaRPr lang="en-US" dirty="0">
              <a:ea typeface="+mn-lt"/>
              <a:cs typeface="+mn-lt"/>
            </a:endParaRPr>
          </a:p>
          <a:p>
            <a:r>
              <a:rPr lang="en-US" dirty="0">
                <a:ea typeface="+mn-lt"/>
                <a:cs typeface="+mn-lt"/>
              </a:rPr>
              <a:t>If an employee or group is not willing to formally file a grievance, the union may file a union or policy grievance on behalf of that individual or group.</a:t>
            </a:r>
            <a:endParaRPr lang="en-US" dirty="0"/>
          </a:p>
          <a:p>
            <a:endParaRPr lang="en-US" dirty="0"/>
          </a:p>
        </p:txBody>
      </p:sp>
    </p:spTree>
    <p:extLst>
      <p:ext uri="{BB962C8B-B14F-4D97-AF65-F5344CB8AC3E}">
        <p14:creationId xmlns:p14="http://schemas.microsoft.com/office/powerpoint/2010/main" val="2737190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7"/>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Grievances</a:t>
            </a:r>
            <a:endParaRPr/>
          </a:p>
        </p:txBody>
      </p:sp>
      <p:sp>
        <p:nvSpPr>
          <p:cNvPr id="145" name="Google Shape;145;p27"/>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0" lvl="0" indent="0" algn="l" rtl="0">
              <a:spcAft>
                <a:spcPts val="0"/>
              </a:spcAft>
              <a:buClr>
                <a:schemeClr val="dk1"/>
              </a:buClr>
              <a:buSzPts val="1100"/>
              <a:buFont typeface="Arial"/>
              <a:buNone/>
            </a:pPr>
            <a:r>
              <a:rPr lang="en-GB" sz="2000">
                <a:solidFill>
                  <a:srgbClr val="333333"/>
                </a:solidFill>
              </a:rPr>
              <a:t>Some examples of grievances might include:</a:t>
            </a:r>
            <a:endParaRPr sz="2000">
              <a:solidFill>
                <a:srgbClr val="333333"/>
              </a:solidFill>
            </a:endParaRPr>
          </a:p>
          <a:p>
            <a:pPr marL="571500" lvl="0" indent="-457200" algn="l" rtl="0">
              <a:spcAft>
                <a:spcPts val="0"/>
              </a:spcAft>
              <a:buClr>
                <a:srgbClr val="333333"/>
              </a:buClr>
              <a:buSzPts val="1800"/>
              <a:buFont typeface="+mj-lt"/>
              <a:buAutoNum type="arabicPeriod"/>
            </a:pPr>
            <a:r>
              <a:rPr lang="en-GB" sz="2000">
                <a:solidFill>
                  <a:srgbClr val="333333"/>
                </a:solidFill>
              </a:rPr>
              <a:t>One employee was promoted over another, even though he had seniority.</a:t>
            </a:r>
            <a:endParaRPr sz="2000">
              <a:solidFill>
                <a:srgbClr val="333333"/>
              </a:solidFill>
            </a:endParaRPr>
          </a:p>
          <a:p>
            <a:pPr marL="571500" lvl="0" indent="-457200" algn="l" rtl="0">
              <a:spcAft>
                <a:spcPts val="0"/>
              </a:spcAft>
              <a:buClr>
                <a:srgbClr val="333333"/>
              </a:buClr>
              <a:buSzPts val="1800"/>
              <a:buFont typeface="+mj-lt"/>
              <a:buAutoNum type="arabicPeriod"/>
            </a:pPr>
            <a:r>
              <a:rPr lang="en-GB" sz="2000">
                <a:solidFill>
                  <a:srgbClr val="333333"/>
                </a:solidFill>
              </a:rPr>
              <a:t>An employee doesn’t have the tools needed to perform his or her job, as outlined in the contract.</a:t>
            </a:r>
            <a:endParaRPr sz="2000">
              <a:solidFill>
                <a:srgbClr val="333333"/>
              </a:solidFill>
            </a:endParaRPr>
          </a:p>
          <a:p>
            <a:pPr marL="571500" lvl="0" indent="-457200" algn="l" rtl="0">
              <a:spcAft>
                <a:spcPts val="0"/>
              </a:spcAft>
              <a:buClr>
                <a:srgbClr val="333333"/>
              </a:buClr>
              <a:buSzPts val="1800"/>
              <a:buFont typeface="+mj-lt"/>
              <a:buAutoNum type="arabicPeriod"/>
            </a:pPr>
            <a:r>
              <a:rPr lang="en-GB" sz="2000">
                <a:solidFill>
                  <a:srgbClr val="333333"/>
                </a:solidFill>
              </a:rPr>
              <a:t>An employee was terminated, although the termination violated the rules of the contract.</a:t>
            </a:r>
            <a:endParaRPr sz="2000">
              <a:solidFill>
                <a:srgbClr val="333333"/>
              </a:solidFill>
            </a:endParaRPr>
          </a:p>
          <a:p>
            <a:pPr marL="571500" lvl="0" indent="-457200" algn="l" rtl="0">
              <a:spcAft>
                <a:spcPts val="0"/>
              </a:spcAft>
              <a:buClr>
                <a:srgbClr val="333333"/>
              </a:buClr>
              <a:buSzPts val="1800"/>
              <a:buFont typeface="+mj-lt"/>
              <a:buAutoNum type="arabicPeriod"/>
            </a:pPr>
            <a:r>
              <a:rPr lang="en-GB" sz="2000">
                <a:solidFill>
                  <a:srgbClr val="333333"/>
                </a:solidFill>
              </a:rPr>
              <a:t>An employee was improperly trained on chemical handling in a department.</a:t>
            </a:r>
            <a:endParaRPr/>
          </a:p>
          <a:p>
            <a:pPr marL="0" lvl="0" indent="0" algn="l" rtl="0">
              <a:spcAft>
                <a:spcPts val="0"/>
              </a:spcAft>
              <a:buSzPts val="1800"/>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9"/>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Grievances</a:t>
            </a:r>
            <a:endParaRPr/>
          </a:p>
        </p:txBody>
      </p:sp>
      <p:sp>
        <p:nvSpPr>
          <p:cNvPr id="157" name="Google Shape;157;p29"/>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0" indent="0" algn="just">
              <a:lnSpc>
                <a:spcPct val="114999"/>
              </a:lnSpc>
              <a:buClr>
                <a:schemeClr val="dk1"/>
              </a:buClr>
              <a:buSzPts val="1100"/>
              <a:buNone/>
            </a:pPr>
            <a:r>
              <a:rPr lang="en-GB" sz="2000" dirty="0">
                <a:solidFill>
                  <a:srgbClr val="333333"/>
                </a:solidFill>
              </a:rPr>
              <a:t>When </a:t>
            </a:r>
            <a:r>
              <a:rPr lang="en-GB" sz="2000" dirty="0">
                <a:ea typeface="+mn-lt"/>
                <a:cs typeface="+mn-lt"/>
              </a:rPr>
              <a:t>management and the union cannot come to an agreement, a </a:t>
            </a:r>
            <a:r>
              <a:rPr lang="en-GB" sz="2000" b="1" dirty="0">
                <a:ea typeface="+mn-lt"/>
                <a:cs typeface="+mn-lt"/>
              </a:rPr>
              <a:t>mediator </a:t>
            </a:r>
            <a:r>
              <a:rPr lang="en-GB" sz="2000" dirty="0">
                <a:ea typeface="+mn-lt"/>
                <a:cs typeface="+mn-lt"/>
              </a:rPr>
              <a:t>may be called in who acts as an impartial third party and tries to resolve the issue. Any recommendation made by the mediator is not binding for either of the parties involved.  I</a:t>
            </a:r>
            <a:endParaRPr lang="en-US" sz="2000" dirty="0">
              <a:ea typeface="+mn-lt"/>
              <a:cs typeface="+mn-lt"/>
            </a:endParaRPr>
          </a:p>
          <a:p>
            <a:pPr marL="0" indent="0" algn="just">
              <a:lnSpc>
                <a:spcPct val="114999"/>
              </a:lnSpc>
              <a:buSzPts val="1100"/>
              <a:buNone/>
            </a:pPr>
            <a:endParaRPr lang="en-GB" sz="2000">
              <a:ea typeface="+mn-lt"/>
              <a:cs typeface="+mn-lt"/>
            </a:endParaRPr>
          </a:p>
          <a:p>
            <a:pPr marL="0" indent="0" algn="just">
              <a:lnSpc>
                <a:spcPct val="114999"/>
              </a:lnSpc>
              <a:buSzPts val="1100"/>
              <a:buNone/>
            </a:pPr>
            <a:r>
              <a:rPr lang="en-GB" sz="2000" dirty="0">
                <a:ea typeface="+mn-lt"/>
                <a:cs typeface="+mn-lt"/>
              </a:rPr>
              <a:t>If no resolution develops, an </a:t>
            </a:r>
            <a:r>
              <a:rPr lang="en-GB" sz="2000" b="1" dirty="0">
                <a:ea typeface="+mn-lt"/>
                <a:cs typeface="+mn-lt"/>
              </a:rPr>
              <a:t>arbitrator </a:t>
            </a:r>
            <a:r>
              <a:rPr lang="en-GB" sz="2000" dirty="0">
                <a:ea typeface="+mn-lt"/>
                <a:cs typeface="+mn-lt"/>
              </a:rPr>
              <a:t>might be asked to review the evidence and make a decision. An arbitrator an impartial third party who is selected by both parties and who ultimately makes a binding decision in the situation. Arbitration is the final aspect of a grievance.</a:t>
            </a:r>
            <a:endParaRPr lang="en-US" sz="2000" dirty="0">
              <a:solidFill>
                <a:srgbClr val="333333"/>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CA69E-4A3F-4B78-A5DA-E9E9C6BFAC22}"/>
              </a:ext>
            </a:extLst>
          </p:cNvPr>
          <p:cNvSpPr>
            <a:spLocks noGrp="1"/>
          </p:cNvSpPr>
          <p:nvPr>
            <p:ph type="title"/>
          </p:nvPr>
        </p:nvSpPr>
        <p:spPr/>
        <p:txBody>
          <a:bodyPr/>
          <a:lstStyle/>
          <a:p>
            <a:r>
              <a:rPr lang="en-US" dirty="0"/>
              <a:t>End Chapter Review</a:t>
            </a:r>
          </a:p>
        </p:txBody>
      </p:sp>
      <p:sp>
        <p:nvSpPr>
          <p:cNvPr id="3" name="Content Placeholder 2">
            <a:extLst>
              <a:ext uri="{FF2B5EF4-FFF2-40B4-BE49-F238E27FC236}">
                <a16:creationId xmlns:a16="http://schemas.microsoft.com/office/drawing/2014/main" id="{A4E65C8D-4EF7-4461-92DF-1E98D101C958}"/>
              </a:ext>
            </a:extLst>
          </p:cNvPr>
          <p:cNvSpPr>
            <a:spLocks noGrp="1"/>
          </p:cNvSpPr>
          <p:nvPr>
            <p:ph idx="1"/>
          </p:nvPr>
        </p:nvSpPr>
        <p:spPr/>
        <p:txBody>
          <a:bodyPr vert="horz" lIns="91440" tIns="45720" rIns="91440" bIns="45720" rtlCol="0" anchor="t">
            <a:normAutofit/>
          </a:bodyPr>
          <a:lstStyle/>
          <a:p>
            <a:pPr marL="287655" indent="-287655"/>
            <a:r>
              <a:rPr lang="en-US" dirty="0"/>
              <a:t>History and Structure of unions in Canada</a:t>
            </a:r>
          </a:p>
          <a:p>
            <a:pPr marL="287655" indent="-287655"/>
            <a:r>
              <a:rPr lang="en-US" dirty="0"/>
              <a:t>Unionization</a:t>
            </a:r>
          </a:p>
          <a:p>
            <a:pPr marL="287655" indent="-287655"/>
            <a:r>
              <a:rPr lang="en-US" dirty="0"/>
              <a:t>Collective Bargaining</a:t>
            </a:r>
          </a:p>
          <a:p>
            <a:pPr marL="287655" indent="-287655"/>
            <a:r>
              <a:rPr lang="en-US" dirty="0"/>
              <a:t>Tactics</a:t>
            </a:r>
          </a:p>
          <a:p>
            <a:pPr marL="287655" indent="-287655"/>
            <a:r>
              <a:rPr lang="en-US" dirty="0"/>
              <a:t>Grievance Process</a:t>
            </a:r>
          </a:p>
          <a:p>
            <a:pPr marL="287655" indent="-287655"/>
            <a:r>
              <a:rPr lang="en-US" dirty="0">
                <a:ea typeface="+mn-lt"/>
                <a:cs typeface="+mn-lt"/>
              </a:rPr>
              <a:t>Arbitration, mediation</a:t>
            </a:r>
            <a:endParaRPr lang="en-US" dirty="0"/>
          </a:p>
          <a:p>
            <a:pPr marL="287655" indent="-287655"/>
            <a:endParaRPr lang="en-US" dirty="0"/>
          </a:p>
        </p:txBody>
      </p:sp>
    </p:spTree>
    <p:extLst>
      <p:ext uri="{BB962C8B-B14F-4D97-AF65-F5344CB8AC3E}">
        <p14:creationId xmlns:p14="http://schemas.microsoft.com/office/powerpoint/2010/main" val="1568789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1023568" y="414946"/>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Learning Objectives</a:t>
            </a:r>
            <a:endParaRPr/>
          </a:p>
        </p:txBody>
      </p:sp>
      <p:sp>
        <p:nvSpPr>
          <p:cNvPr id="61" name="Google Shape;61;p14"/>
          <p:cNvSpPr txBox="1">
            <a:spLocks noGrp="1"/>
          </p:cNvSpPr>
          <p:nvPr>
            <p:ph type="body" idx="1"/>
          </p:nvPr>
        </p:nvSpPr>
        <p:spPr>
          <a:xfrm>
            <a:off x="873174" y="1342975"/>
            <a:ext cx="6956495" cy="3416400"/>
          </a:xfrm>
          <a:prstGeom prst="rect">
            <a:avLst/>
          </a:prstGeom>
          <a:noFill/>
          <a:ln>
            <a:noFill/>
          </a:ln>
        </p:spPr>
        <p:txBody>
          <a:bodyPr spcFirstLastPara="1" wrap="square" lIns="91425" tIns="91425" rIns="91425" bIns="91425" anchor="t" anchorCtr="0">
            <a:noAutofit/>
          </a:bodyPr>
          <a:lstStyle/>
          <a:p>
            <a:pPr marL="400050"/>
            <a:r>
              <a:rPr lang="en-GB" sz="2000"/>
              <a:t>Discuss the issues challenges related to working with unionized employees.</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1028700" y="514350"/>
            <a:ext cx="7200900" cy="67535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History of Unions</a:t>
            </a:r>
            <a:endParaRPr/>
          </a:p>
        </p:txBody>
      </p:sp>
      <p:sp>
        <p:nvSpPr>
          <p:cNvPr id="74" name="Google Shape;74;p16"/>
          <p:cNvSpPr txBox="1">
            <a:spLocks noGrp="1"/>
          </p:cNvSpPr>
          <p:nvPr>
            <p:ph idx="1"/>
          </p:nvPr>
        </p:nvSpPr>
        <p:spPr>
          <a:xfrm>
            <a:off x="1097526" y="1228725"/>
            <a:ext cx="7498723" cy="3608746"/>
          </a:xfrm>
          <a:prstGeom prst="rect">
            <a:avLst/>
          </a:prstGeom>
          <a:noFill/>
          <a:ln>
            <a:noFill/>
          </a:ln>
        </p:spPr>
        <p:txBody>
          <a:bodyPr spcFirstLastPara="1" wrap="square" lIns="91425" tIns="91425" rIns="91425" bIns="91425" anchor="t" anchorCtr="0">
            <a:noAutofit/>
          </a:bodyPr>
          <a:lstStyle/>
          <a:p>
            <a:pPr marL="287655" indent="-287655">
              <a:lnSpc>
                <a:spcPct val="100000"/>
              </a:lnSpc>
            </a:pPr>
            <a:r>
              <a:rPr lang="en-GB" sz="1600" dirty="0">
                <a:highlight>
                  <a:srgbClr val="FFFFFF"/>
                </a:highlight>
                <a:ea typeface="+mn-lt"/>
                <a:cs typeface="+mn-lt"/>
              </a:rPr>
              <a:t>A labour union, or union, can be broadly defined as workers banding together to meet common goals,  such as better pay, benefits, or promotion rules. </a:t>
            </a:r>
            <a:endParaRPr lang="en-GB" sz="1600" dirty="0">
              <a:ea typeface="+mn-lt"/>
              <a:cs typeface="+mn-lt"/>
            </a:endParaRPr>
          </a:p>
          <a:p>
            <a:pPr marL="287655" indent="-287655">
              <a:lnSpc>
                <a:spcPct val="100000"/>
              </a:lnSpc>
            </a:pPr>
            <a:r>
              <a:rPr lang="en-GB" sz="1600" dirty="0">
                <a:ea typeface="+mn-lt"/>
                <a:cs typeface="+mn-lt"/>
                <a:sym typeface="Georgia"/>
              </a:rPr>
              <a:t>Craft</a:t>
            </a:r>
            <a:r>
              <a:rPr lang="en-GB" sz="1600" dirty="0">
                <a:ea typeface="+mn-lt"/>
                <a:cs typeface="+mn-lt"/>
              </a:rPr>
              <a:t> unions first arose in Canada in the 1820s.</a:t>
            </a:r>
          </a:p>
          <a:p>
            <a:pPr marL="287655" indent="-287655">
              <a:lnSpc>
                <a:spcPct val="114999"/>
              </a:lnSpc>
            </a:pPr>
            <a:r>
              <a:rPr lang="en-GB" sz="1600" dirty="0">
                <a:ea typeface="+mn-lt"/>
                <a:cs typeface="+mn-lt"/>
              </a:rPr>
              <a:t>The first union action in Canada occurred when the Toronto Typographical Union went out on strike in 1872 when its demands for standardized shorter working days were ignored. </a:t>
            </a:r>
          </a:p>
          <a:p>
            <a:pPr marL="287655" indent="-287655">
              <a:lnSpc>
                <a:spcPct val="114999"/>
              </a:lnSpc>
            </a:pPr>
            <a:r>
              <a:rPr lang="en-GB" sz="1600" dirty="0">
                <a:ea typeface="+mn-lt"/>
                <a:cs typeface="+mn-lt"/>
              </a:rPr>
              <a:t>The failure and violence of the Winnipeg General Strike (1919) combined with the Depression of the 1930s impacted Canadian unionization until World War II. </a:t>
            </a:r>
          </a:p>
          <a:p>
            <a:pPr marL="287655" indent="-287655">
              <a:lnSpc>
                <a:spcPct val="114999"/>
              </a:lnSpc>
            </a:pPr>
            <a:r>
              <a:rPr lang="en-GB" sz="1600" dirty="0">
                <a:ea typeface="+mn-lt"/>
                <a:cs typeface="+mn-lt"/>
              </a:rPr>
              <a:t>The post-war era saw union membership soar to four million members in the 1990’s. </a:t>
            </a:r>
          </a:p>
          <a:p>
            <a:pPr marL="287655" indent="-287655">
              <a:lnSpc>
                <a:spcPct val="114999"/>
              </a:lnSpc>
            </a:pPr>
            <a:r>
              <a:rPr lang="en-GB" sz="1600" dirty="0">
                <a:ea typeface="+mn-lt"/>
                <a:cs typeface="+mn-lt"/>
              </a:rPr>
              <a:t>In 2020, Canada had a relatively high unionization rate at 31.3 percent. (</a:t>
            </a:r>
            <a:r>
              <a:rPr lang="en-GB" sz="1600" dirty="0">
                <a:ea typeface="+mn-lt"/>
                <a:cs typeface="+mn-lt"/>
                <a:hlinkClick r:id="rId3"/>
              </a:rPr>
              <a:t>Statistics Canada</a:t>
            </a:r>
            <a:r>
              <a:rPr lang="en-GB" sz="1600" dirty="0">
                <a:ea typeface="+mn-lt"/>
                <a:cs typeface="+mn-lt"/>
              </a:rPr>
              <a:t>)</a:t>
            </a:r>
            <a:endParaRPr lang="en-GB" sz="1600">
              <a:solidFill>
                <a:srgbClr val="44546A"/>
              </a:solidFill>
            </a:endParaRPr>
          </a:p>
          <a:p>
            <a:pPr marL="0" indent="0">
              <a:lnSpc>
                <a:spcPct val="115000"/>
              </a:lnSpc>
              <a:spcBef>
                <a:spcPts val="0"/>
              </a:spcBef>
              <a:spcAft>
                <a:spcPts val="0"/>
              </a:spcAft>
              <a:buSzPts val="1800"/>
              <a:buNone/>
            </a:pPr>
            <a:r>
              <a:rPr lang="en-GB" sz="2000" u="sng" dirty="0">
                <a:solidFill>
                  <a:schemeClr val="hlink"/>
                </a:solidFill>
                <a:hlinkClick r:id="rId4">
                  <a:extLst>
                    <a:ext uri="{A12FA001-AC4F-418D-AE19-62706E023703}">
                      <ahyp:hlinkClr xmlns:ahyp="http://schemas.microsoft.com/office/drawing/2018/hyperlinkcolor" val="tx"/>
                    </a:ext>
                  </a:extLst>
                </a:hlinkClick>
              </a:rPr>
              <a:t>Winnipeg Strike</a:t>
            </a:r>
            <a:endParaRPr sz="2000" dirty="0">
              <a:solidFill>
                <a:schemeClr val="hlink"/>
              </a:solidFill>
            </a:endParaRPr>
          </a:p>
          <a:p>
            <a:pPr marL="0" lvl="0" indent="0" algn="l" rtl="0">
              <a:lnSpc>
                <a:spcPct val="115000"/>
              </a:lnSpc>
              <a:spcBef>
                <a:spcPts val="0"/>
              </a:spcBef>
              <a:spcAft>
                <a:spcPts val="0"/>
              </a:spcAft>
              <a:buSzPts val="1800"/>
              <a:buNone/>
            </a:pPr>
            <a:endParaRPr/>
          </a:p>
          <a:p>
            <a:pPr marL="0" lvl="0" indent="0" algn="l" rtl="0">
              <a:lnSpc>
                <a:spcPct val="115000"/>
              </a:lnSpc>
              <a:spcBef>
                <a:spcPts val="0"/>
              </a:spcBef>
              <a:spcAft>
                <a:spcPts val="0"/>
              </a:spcAft>
              <a:buSzPts val="1800"/>
              <a:buNone/>
            </a:pPr>
            <a:endParaRPr lang="en-GB" u="sng">
              <a:solidFill>
                <a:schemeClr val="hlink"/>
              </a:solidFill>
            </a:endParaRPr>
          </a:p>
          <a:p>
            <a:pPr marL="0" lvl="0" indent="0" algn="l" rtl="0">
              <a:lnSpc>
                <a:spcPct val="115000"/>
              </a:lnSpc>
              <a:spcBef>
                <a:spcPts val="0"/>
              </a:spcBef>
              <a:spcAft>
                <a:spcPts val="0"/>
              </a:spcAft>
              <a:buSzPts val="18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3C6F5-4CFC-4473-91B8-72B8361C47F0}"/>
              </a:ext>
            </a:extLst>
          </p:cNvPr>
          <p:cNvSpPr>
            <a:spLocks noGrp="1"/>
          </p:cNvSpPr>
          <p:nvPr>
            <p:ph type="title"/>
          </p:nvPr>
        </p:nvSpPr>
        <p:spPr>
          <a:xfrm>
            <a:off x="974785" y="395737"/>
            <a:ext cx="7200900" cy="760661"/>
          </a:xfrm>
        </p:spPr>
        <p:txBody>
          <a:bodyPr/>
          <a:lstStyle/>
          <a:p>
            <a:r>
              <a:rPr lang="en-US"/>
              <a:t>Union Structure </a:t>
            </a:r>
          </a:p>
        </p:txBody>
      </p:sp>
      <p:sp>
        <p:nvSpPr>
          <p:cNvPr id="3" name="Text Placeholder 2">
            <a:extLst>
              <a:ext uri="{FF2B5EF4-FFF2-40B4-BE49-F238E27FC236}">
                <a16:creationId xmlns:a16="http://schemas.microsoft.com/office/drawing/2014/main" id="{49BD20C2-0C19-4488-BFD8-D46B8A58C8A0}"/>
              </a:ext>
            </a:extLst>
          </p:cNvPr>
          <p:cNvSpPr>
            <a:spLocks noGrp="1"/>
          </p:cNvSpPr>
          <p:nvPr>
            <p:ph idx="1"/>
          </p:nvPr>
        </p:nvSpPr>
        <p:spPr>
          <a:xfrm>
            <a:off x="554247" y="1016224"/>
            <a:ext cx="7200900" cy="3201015"/>
          </a:xfrm>
        </p:spPr>
        <p:txBody>
          <a:bodyPr vert="horz" lIns="91440" tIns="45720" rIns="91440" bIns="45720" rtlCol="0" anchor="t">
            <a:normAutofit fontScale="25000" lnSpcReduction="20000"/>
          </a:bodyPr>
          <a:lstStyle/>
          <a:p>
            <a:pPr marL="458470" indent="-344170" algn="just">
              <a:lnSpc>
                <a:spcPct val="114999"/>
              </a:lnSpc>
            </a:pPr>
            <a:r>
              <a:rPr lang="en-US" sz="7200" b="1" dirty="0">
                <a:ea typeface="+mn-lt"/>
                <a:cs typeface="+mn-lt"/>
              </a:rPr>
              <a:t>Stewards</a:t>
            </a:r>
            <a:r>
              <a:rPr lang="en-US" sz="7200" dirty="0">
                <a:ea typeface="+mn-lt"/>
                <a:cs typeface="+mn-lt"/>
              </a:rPr>
              <a:t> to serve as go-betweens in disputes between workers and supervisors. </a:t>
            </a:r>
            <a:endParaRPr lang="en-US" dirty="0"/>
          </a:p>
          <a:p>
            <a:pPr marL="458470" indent="-344170" algn="just">
              <a:lnSpc>
                <a:spcPct val="114999"/>
              </a:lnSpc>
            </a:pPr>
            <a:r>
              <a:rPr lang="en-US" sz="7200" b="1" dirty="0">
                <a:ea typeface="+mn-lt"/>
                <a:cs typeface="+mn-lt"/>
              </a:rPr>
              <a:t>Locals</a:t>
            </a:r>
            <a:r>
              <a:rPr lang="en-US" sz="7200" dirty="0">
                <a:ea typeface="+mn-lt"/>
                <a:cs typeface="+mn-lt"/>
              </a:rPr>
              <a:t> are usually organized into national or regional unions that assist with local contract negotiations, organize new locals, help negotiate contracts, and lobby government bodies on issues of importance to organized </a:t>
            </a:r>
            <a:r>
              <a:rPr lang="en-US" sz="7200" dirty="0" err="1">
                <a:ea typeface="+mn-lt"/>
                <a:cs typeface="+mn-lt"/>
              </a:rPr>
              <a:t>labour</a:t>
            </a:r>
            <a:r>
              <a:rPr lang="en-US" sz="7200" dirty="0">
                <a:ea typeface="+mn-lt"/>
                <a:cs typeface="+mn-lt"/>
              </a:rPr>
              <a:t>. </a:t>
            </a:r>
            <a:endParaRPr lang="en-US" sz="7200" dirty="0"/>
          </a:p>
          <a:p>
            <a:pPr marL="458470" indent="-344170">
              <a:lnSpc>
                <a:spcPct val="114999"/>
              </a:lnSpc>
            </a:pPr>
            <a:r>
              <a:rPr lang="en-US" sz="7200" dirty="0">
                <a:ea typeface="+mn-lt"/>
                <a:cs typeface="+mn-lt"/>
              </a:rPr>
              <a:t>A </a:t>
            </a:r>
            <a:r>
              <a:rPr lang="en-US" sz="7200" b="1" dirty="0">
                <a:ea typeface="+mn-lt"/>
                <a:cs typeface="+mn-lt"/>
              </a:rPr>
              <a:t>local</a:t>
            </a:r>
            <a:r>
              <a:rPr lang="en-US" sz="7200" dirty="0">
                <a:ea typeface="+mn-lt"/>
                <a:cs typeface="+mn-lt"/>
              </a:rPr>
              <a:t> represents workers in their own workplace or town.</a:t>
            </a:r>
            <a:endParaRPr lang="en-US" sz="7200" dirty="0"/>
          </a:p>
          <a:p>
            <a:pPr marL="458470" indent="-344170">
              <a:lnSpc>
                <a:spcPct val="114999"/>
              </a:lnSpc>
            </a:pPr>
            <a:r>
              <a:rPr lang="en-US" sz="7200" b="1" dirty="0">
                <a:ea typeface="+mn-lt"/>
                <a:cs typeface="+mn-lt"/>
              </a:rPr>
              <a:t>Parent unions</a:t>
            </a:r>
            <a:r>
              <a:rPr lang="en-US" sz="7200" dirty="0">
                <a:ea typeface="+mn-lt"/>
                <a:cs typeface="+mn-lt"/>
              </a:rPr>
              <a:t> decide on union policy for all locals across the province, country or world.</a:t>
            </a:r>
            <a:endParaRPr lang="en-US" sz="7200" dirty="0"/>
          </a:p>
          <a:p>
            <a:pPr marL="458470" indent="-344170">
              <a:lnSpc>
                <a:spcPct val="114999"/>
              </a:lnSpc>
            </a:pPr>
            <a:r>
              <a:rPr lang="en-US" sz="7200" b="1" dirty="0">
                <a:ea typeface="+mn-lt"/>
                <a:cs typeface="+mn-lt"/>
              </a:rPr>
              <a:t>National unions</a:t>
            </a:r>
            <a:r>
              <a:rPr lang="en-US" sz="7200" dirty="0">
                <a:ea typeface="+mn-lt"/>
                <a:cs typeface="+mn-lt"/>
              </a:rPr>
              <a:t> represent union members across the country.</a:t>
            </a:r>
            <a:endParaRPr lang="en-US" sz="7200" dirty="0"/>
          </a:p>
          <a:p>
            <a:pPr marL="458470" indent="-344170">
              <a:lnSpc>
                <a:spcPct val="114999"/>
              </a:lnSpc>
            </a:pPr>
            <a:r>
              <a:rPr lang="en-US" sz="7200" b="1" dirty="0">
                <a:ea typeface="+mn-lt"/>
                <a:cs typeface="+mn-lt"/>
              </a:rPr>
              <a:t>International unions</a:t>
            </a:r>
            <a:r>
              <a:rPr lang="en-US" sz="7200" dirty="0">
                <a:ea typeface="+mn-lt"/>
                <a:cs typeface="+mn-lt"/>
              </a:rPr>
              <a:t> represent union members in more than one country.</a:t>
            </a:r>
          </a:p>
          <a:p>
            <a:pPr marL="458470" indent="-344170">
              <a:lnSpc>
                <a:spcPct val="114999"/>
              </a:lnSpc>
            </a:pPr>
            <a:r>
              <a:rPr lang="en-US" sz="7200" b="1" dirty="0">
                <a:ea typeface="+mn-lt"/>
                <a:cs typeface="+mn-lt"/>
              </a:rPr>
              <a:t>Central </a:t>
            </a:r>
            <a:r>
              <a:rPr lang="en-US" sz="7200" b="1" dirty="0" err="1">
                <a:ea typeface="+mn-lt"/>
                <a:cs typeface="+mn-lt"/>
              </a:rPr>
              <a:t>labour</a:t>
            </a:r>
            <a:r>
              <a:rPr lang="en-US" sz="7200" b="1" dirty="0">
                <a:ea typeface="+mn-lt"/>
                <a:cs typeface="+mn-lt"/>
              </a:rPr>
              <a:t> organizations</a:t>
            </a:r>
            <a:r>
              <a:rPr lang="en-US" sz="7200" dirty="0">
                <a:ea typeface="+mn-lt"/>
                <a:cs typeface="+mn-lt"/>
              </a:rPr>
              <a:t> do not negotiate union contracts but lobby government to pass laws </a:t>
            </a:r>
            <a:r>
              <a:rPr lang="en-US" sz="7200" dirty="0" err="1">
                <a:ea typeface="+mn-lt"/>
                <a:cs typeface="+mn-lt"/>
              </a:rPr>
              <a:t>favourable</a:t>
            </a:r>
            <a:r>
              <a:rPr lang="en-US" sz="7200" dirty="0">
                <a:ea typeface="+mn-lt"/>
                <a:cs typeface="+mn-lt"/>
              </a:rPr>
              <a:t> to unions (e.g. Canadian Labour Congress).</a:t>
            </a:r>
            <a:endParaRPr lang="en-US" sz="7200" dirty="0"/>
          </a:p>
          <a:p>
            <a:pPr marL="458470" indent="-344170">
              <a:lnSpc>
                <a:spcPct val="114999"/>
              </a:lnSpc>
            </a:pPr>
            <a:endParaRPr lang="en-US" sz="7200" dirty="0"/>
          </a:p>
          <a:p>
            <a:pPr marL="287655" indent="-287655"/>
            <a:endParaRPr lang="en-US"/>
          </a:p>
        </p:txBody>
      </p:sp>
    </p:spTree>
    <p:extLst>
      <p:ext uri="{BB962C8B-B14F-4D97-AF65-F5344CB8AC3E}">
        <p14:creationId xmlns:p14="http://schemas.microsoft.com/office/powerpoint/2010/main" val="1353125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7468-D775-4A03-AAE9-7EE18BD6E129}"/>
              </a:ext>
            </a:extLst>
          </p:cNvPr>
          <p:cNvSpPr>
            <a:spLocks noGrp="1"/>
          </p:cNvSpPr>
          <p:nvPr>
            <p:ph type="title"/>
          </p:nvPr>
        </p:nvSpPr>
        <p:spPr/>
        <p:txBody>
          <a:bodyPr/>
          <a:lstStyle/>
          <a:p>
            <a:r>
              <a:rPr lang="en-US"/>
              <a:t>Unionization</a:t>
            </a:r>
          </a:p>
        </p:txBody>
      </p:sp>
      <p:sp>
        <p:nvSpPr>
          <p:cNvPr id="3" name="Text Placeholder 2">
            <a:extLst>
              <a:ext uri="{FF2B5EF4-FFF2-40B4-BE49-F238E27FC236}">
                <a16:creationId xmlns:a16="http://schemas.microsoft.com/office/drawing/2014/main" id="{D5557139-7E11-4B52-A71B-6120922C4FB5}"/>
              </a:ext>
            </a:extLst>
          </p:cNvPr>
          <p:cNvSpPr>
            <a:spLocks noGrp="1"/>
          </p:cNvSpPr>
          <p:nvPr>
            <p:ph idx="1"/>
          </p:nvPr>
        </p:nvSpPr>
        <p:spPr>
          <a:xfrm>
            <a:off x="1028700" y="1297858"/>
            <a:ext cx="7200900" cy="3102692"/>
          </a:xfrm>
        </p:spPr>
        <p:txBody>
          <a:bodyPr>
            <a:noAutofit/>
          </a:bodyPr>
          <a:lstStyle/>
          <a:p>
            <a:pPr marL="400050" indent="-285750">
              <a:lnSpc>
                <a:spcPct val="100000"/>
              </a:lnSpc>
              <a:spcBef>
                <a:spcPts val="0"/>
              </a:spcBef>
              <a:spcAft>
                <a:spcPts val="0"/>
              </a:spcAft>
            </a:pPr>
            <a:r>
              <a:rPr lang="en-US" sz="1600">
                <a:ea typeface="+mn-lt"/>
                <a:cs typeface="+mn-lt"/>
              </a:rPr>
              <a:t>The path to unionization and the process of maintaining a union is heavily regulated. </a:t>
            </a:r>
          </a:p>
          <a:p>
            <a:pPr marL="400050" indent="-285750">
              <a:lnSpc>
                <a:spcPct val="100000"/>
              </a:lnSpc>
              <a:spcBef>
                <a:spcPts val="0"/>
              </a:spcBef>
              <a:spcAft>
                <a:spcPts val="0"/>
              </a:spcAft>
            </a:pPr>
            <a:endParaRPr lang="en-US" sz="1600">
              <a:ea typeface="+mn-lt"/>
              <a:cs typeface="+mn-lt"/>
            </a:endParaRPr>
          </a:p>
          <a:p>
            <a:pPr marL="400050" indent="-285750">
              <a:lnSpc>
                <a:spcPct val="100000"/>
              </a:lnSpc>
              <a:spcBef>
                <a:spcPts val="0"/>
              </a:spcBef>
              <a:spcAft>
                <a:spcPts val="0"/>
              </a:spcAft>
            </a:pPr>
            <a:r>
              <a:rPr lang="en-US" sz="1600">
                <a:ea typeface="+mn-lt"/>
                <a:cs typeface="+mn-lt"/>
              </a:rPr>
              <a:t>These regulations can vary from one legislation to another. </a:t>
            </a:r>
          </a:p>
          <a:p>
            <a:pPr marL="400050" indent="-285750">
              <a:lnSpc>
                <a:spcPct val="100000"/>
              </a:lnSpc>
              <a:spcBef>
                <a:spcPts val="0"/>
              </a:spcBef>
              <a:spcAft>
                <a:spcPts val="0"/>
              </a:spcAft>
            </a:pPr>
            <a:endParaRPr lang="en-US" sz="1600">
              <a:ea typeface="+mn-lt"/>
              <a:cs typeface="+mn-lt"/>
            </a:endParaRPr>
          </a:p>
          <a:p>
            <a:pPr marL="400050" indent="-285750">
              <a:lnSpc>
                <a:spcPct val="100000"/>
              </a:lnSpc>
              <a:spcBef>
                <a:spcPts val="0"/>
              </a:spcBef>
              <a:spcAft>
                <a:spcPts val="0"/>
              </a:spcAft>
            </a:pPr>
            <a:r>
              <a:rPr lang="en-US" sz="1600">
                <a:ea typeface="+mn-lt"/>
                <a:cs typeface="+mn-lt"/>
              </a:rPr>
              <a:t>In Canada, collective bargaining is embodied in federal and provincial labour relations acts and labour codes. </a:t>
            </a:r>
          </a:p>
          <a:p>
            <a:pPr marL="400050" indent="-285750">
              <a:lnSpc>
                <a:spcPct val="100000"/>
              </a:lnSpc>
              <a:spcBef>
                <a:spcPts val="0"/>
              </a:spcBef>
              <a:spcAft>
                <a:spcPts val="0"/>
              </a:spcAft>
            </a:pPr>
            <a:endParaRPr lang="en-US" sz="1600">
              <a:ea typeface="+mn-lt"/>
              <a:cs typeface="+mn-lt"/>
            </a:endParaRPr>
          </a:p>
          <a:p>
            <a:pPr marL="400050" indent="-285750">
              <a:lnSpc>
                <a:spcPct val="100000"/>
              </a:lnSpc>
              <a:spcBef>
                <a:spcPts val="0"/>
              </a:spcBef>
              <a:spcAft>
                <a:spcPts val="0"/>
              </a:spcAft>
            </a:pPr>
            <a:r>
              <a:rPr lang="en-US" sz="1600">
                <a:ea typeface="+mn-lt"/>
                <a:cs typeface="+mn-lt"/>
              </a:rPr>
              <a:t>Canadian workers have the right to join trade unions, which may be certiﬁed to collectively bargain conditions of employment with their employers on their behalf. </a:t>
            </a:r>
            <a:endParaRPr lang="en-US" sz="1600"/>
          </a:p>
        </p:txBody>
      </p:sp>
    </p:spTree>
    <p:extLst>
      <p:ext uri="{BB962C8B-B14F-4D97-AF65-F5344CB8AC3E}">
        <p14:creationId xmlns:p14="http://schemas.microsoft.com/office/powerpoint/2010/main" val="929796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61E77651-C0EF-4914-9EB6-A0826C2468B9}"/>
              </a:ext>
            </a:extLst>
          </p:cNvPr>
          <p:cNvGraphicFramePr>
            <a:graphicFrameLocks noGrp="1"/>
          </p:cNvGraphicFramePr>
          <p:nvPr>
            <p:extLst>
              <p:ext uri="{D42A27DB-BD31-4B8C-83A1-F6EECF244321}">
                <p14:modId xmlns:p14="http://schemas.microsoft.com/office/powerpoint/2010/main" val="2022768861"/>
              </p:ext>
            </p:extLst>
          </p:nvPr>
        </p:nvGraphicFramePr>
        <p:xfrm>
          <a:off x="922421" y="792079"/>
          <a:ext cx="7936444" cy="3924539"/>
        </p:xfrm>
        <a:graphic>
          <a:graphicData uri="http://schemas.openxmlformats.org/drawingml/2006/table">
            <a:tbl>
              <a:tblPr firstRow="1" bandRow="1">
                <a:tableStyleId>{5C22544A-7EE6-4342-B048-85BDC9FD1C3A}</a:tableStyleId>
              </a:tblPr>
              <a:tblGrid>
                <a:gridCol w="3298657">
                  <a:extLst>
                    <a:ext uri="{9D8B030D-6E8A-4147-A177-3AD203B41FA5}">
                      <a16:colId xmlns:a16="http://schemas.microsoft.com/office/drawing/2014/main" val="2435402194"/>
                    </a:ext>
                  </a:extLst>
                </a:gridCol>
                <a:gridCol w="4637787">
                  <a:extLst>
                    <a:ext uri="{9D8B030D-6E8A-4147-A177-3AD203B41FA5}">
                      <a16:colId xmlns:a16="http://schemas.microsoft.com/office/drawing/2014/main" val="3021910506"/>
                    </a:ext>
                  </a:extLst>
                </a:gridCol>
              </a:tblGrid>
              <a:tr h="616755">
                <a:tc>
                  <a:txBody>
                    <a:bodyPr/>
                    <a:lstStyle/>
                    <a:p>
                      <a:pPr fontAlgn="ctr"/>
                      <a:r>
                        <a:rPr lang="en-US" b="0" dirty="0">
                          <a:solidFill>
                            <a:schemeClr val="tx1"/>
                          </a:solidFill>
                          <a:effectLst/>
                        </a:rPr>
                        <a:t>Union and employees make contact</a:t>
                      </a:r>
                    </a:p>
                  </a:txBody>
                  <a:tcPr anchor="ctr">
                    <a:noFill/>
                  </a:tcPr>
                </a:tc>
                <a:tc>
                  <a:txBody>
                    <a:bodyPr/>
                    <a:lstStyle/>
                    <a:p>
                      <a:pPr fontAlgn="ctr"/>
                      <a:r>
                        <a:rPr lang="en-US" b="0" dirty="0">
                          <a:solidFill>
                            <a:schemeClr val="tx1"/>
                          </a:solidFill>
                          <a:effectLst/>
                        </a:rPr>
                        <a:t>As a result of employee dissatisfaction, union and employees make contact and discuss the possibility of joining forces.</a:t>
                      </a:r>
                    </a:p>
                  </a:txBody>
                  <a:tcPr anchor="ctr">
                    <a:noFill/>
                  </a:tcPr>
                </a:tc>
                <a:extLst>
                  <a:ext uri="{0D108BD9-81ED-4DB2-BD59-A6C34878D82A}">
                    <a16:rowId xmlns:a16="http://schemas.microsoft.com/office/drawing/2014/main" val="4083196696"/>
                  </a:ext>
                </a:extLst>
              </a:tr>
              <a:tr h="436868">
                <a:tc>
                  <a:txBody>
                    <a:bodyPr/>
                    <a:lstStyle/>
                    <a:p>
                      <a:pPr fontAlgn="ctr"/>
                      <a:r>
                        <a:rPr lang="en-US" dirty="0">
                          <a:effectLst/>
                        </a:rPr>
                        <a:t>Initial Organization Meeting</a:t>
                      </a:r>
                    </a:p>
                  </a:txBody>
                  <a:tcPr anchor="ctr"/>
                </a:tc>
                <a:tc>
                  <a:txBody>
                    <a:bodyPr/>
                    <a:lstStyle/>
                    <a:p>
                      <a:pPr fontAlgn="ctr"/>
                      <a:r>
                        <a:rPr lang="en-US" dirty="0">
                          <a:effectLst/>
                        </a:rPr>
                        <a:t>An initial meeting with the union is scheduled to gather employee support.</a:t>
                      </a:r>
                    </a:p>
                  </a:txBody>
                  <a:tcPr anchor="ctr"/>
                </a:tc>
                <a:extLst>
                  <a:ext uri="{0D108BD9-81ED-4DB2-BD59-A6C34878D82A}">
                    <a16:rowId xmlns:a16="http://schemas.microsoft.com/office/drawing/2014/main" val="4083660083"/>
                  </a:ext>
                </a:extLst>
              </a:tr>
              <a:tr h="796642">
                <a:tc>
                  <a:txBody>
                    <a:bodyPr/>
                    <a:lstStyle/>
                    <a:p>
                      <a:pPr fontAlgn="ctr"/>
                      <a:r>
                        <a:rPr lang="en-US" dirty="0">
                          <a:effectLst/>
                        </a:rPr>
                        <a:t>Formation of organizing committee </a:t>
                      </a:r>
                    </a:p>
                  </a:txBody>
                  <a:tcPr anchor="ctr"/>
                </a:tc>
                <a:tc>
                  <a:txBody>
                    <a:bodyPr/>
                    <a:lstStyle/>
                    <a:p>
                      <a:pPr fontAlgn="ctr"/>
                      <a:r>
                        <a:rPr lang="en-US" dirty="0">
                          <a:effectLst/>
                        </a:rPr>
                        <a:t>Local union leadership is identified. Its objectives are to organize a campaign to obtain the signature of a majority of workers willing to join the union.</a:t>
                      </a:r>
                    </a:p>
                  </a:txBody>
                  <a:tcPr anchor="ctr"/>
                </a:tc>
                <a:extLst>
                  <a:ext uri="{0D108BD9-81ED-4DB2-BD59-A6C34878D82A}">
                    <a16:rowId xmlns:a16="http://schemas.microsoft.com/office/drawing/2014/main" val="2603416231"/>
                  </a:ext>
                </a:extLst>
              </a:tr>
              <a:tr h="616755">
                <a:tc>
                  <a:txBody>
                    <a:bodyPr/>
                    <a:lstStyle/>
                    <a:p>
                      <a:pPr fontAlgn="ctr"/>
                      <a:r>
                        <a:rPr lang="en-US" dirty="0">
                          <a:effectLst/>
                        </a:rPr>
                        <a:t>Application to Labour Relations Board</a:t>
                      </a:r>
                    </a:p>
                  </a:txBody>
                  <a:tcPr anchor="ctr"/>
                </a:tc>
                <a:tc>
                  <a:txBody>
                    <a:bodyPr/>
                    <a:lstStyle/>
                    <a:p>
                      <a:pPr fontAlgn="ctr"/>
                      <a:r>
                        <a:rPr lang="en-US" dirty="0">
                          <a:effectLst/>
                        </a:rPr>
                        <a:t>Once a majority of these signatures are gathered, the workers can apply for official recognition to the Labour Relations Board.</a:t>
                      </a:r>
                    </a:p>
                  </a:txBody>
                  <a:tcPr anchor="ctr"/>
                </a:tc>
                <a:extLst>
                  <a:ext uri="{0D108BD9-81ED-4DB2-BD59-A6C34878D82A}">
                    <a16:rowId xmlns:a16="http://schemas.microsoft.com/office/drawing/2014/main" val="831301720"/>
                  </a:ext>
                </a:extLst>
              </a:tr>
              <a:tr h="436868">
                <a:tc>
                  <a:txBody>
                    <a:bodyPr/>
                    <a:lstStyle/>
                    <a:p>
                      <a:pPr fontAlgn="ctr"/>
                      <a:r>
                        <a:rPr lang="en-US" dirty="0">
                          <a:effectLst/>
                        </a:rPr>
                        <a:t>Certificate is issued by the Board</a:t>
                      </a:r>
                    </a:p>
                  </a:txBody>
                  <a:tcPr anchor="ctr"/>
                </a:tc>
                <a:tc>
                  <a:txBody>
                    <a:bodyPr/>
                    <a:lstStyle/>
                    <a:p>
                      <a:pPr fontAlgn="ctr"/>
                      <a:r>
                        <a:rPr lang="en-US" dirty="0">
                          <a:effectLst/>
                        </a:rPr>
                        <a:t>After checking the process and the signatures, the Board certifies the union.</a:t>
                      </a:r>
                    </a:p>
                  </a:txBody>
                  <a:tcPr anchor="ctr"/>
                </a:tc>
                <a:extLst>
                  <a:ext uri="{0D108BD9-81ED-4DB2-BD59-A6C34878D82A}">
                    <a16:rowId xmlns:a16="http://schemas.microsoft.com/office/drawing/2014/main" val="560760852"/>
                  </a:ext>
                </a:extLst>
              </a:tr>
              <a:tr h="796642">
                <a:tc>
                  <a:txBody>
                    <a:bodyPr/>
                    <a:lstStyle/>
                    <a:p>
                      <a:pPr fontAlgn="ctr"/>
                      <a:r>
                        <a:rPr lang="en-US" dirty="0">
                          <a:effectLst/>
                        </a:rPr>
                        <a:t>Election of the bargaining committee and contract negotiation</a:t>
                      </a:r>
                    </a:p>
                  </a:txBody>
                  <a:tcPr anchor="ctr"/>
                </a:tc>
                <a:tc>
                  <a:txBody>
                    <a:bodyPr/>
                    <a:lstStyle/>
                    <a:p>
                      <a:pPr fontAlgn="ctr"/>
                      <a:r>
                        <a:rPr lang="en-US" dirty="0">
                          <a:effectLst/>
                        </a:rPr>
                        <a:t>After having been certified, the first step for the newly formed union is to elect a bargaining team that will be tasked with negotiating a contract with the employer.</a:t>
                      </a:r>
                    </a:p>
                  </a:txBody>
                  <a:tcPr anchor="ctr"/>
                </a:tc>
                <a:extLst>
                  <a:ext uri="{0D108BD9-81ED-4DB2-BD59-A6C34878D82A}">
                    <a16:rowId xmlns:a16="http://schemas.microsoft.com/office/drawing/2014/main" val="1158804439"/>
                  </a:ext>
                </a:extLst>
              </a:tr>
            </a:tbl>
          </a:graphicData>
        </a:graphic>
      </p:graphicFrame>
      <p:sp>
        <p:nvSpPr>
          <p:cNvPr id="4" name="Title 3">
            <a:extLst>
              <a:ext uri="{FF2B5EF4-FFF2-40B4-BE49-F238E27FC236}">
                <a16:creationId xmlns:a16="http://schemas.microsoft.com/office/drawing/2014/main" id="{8040B2A8-E3BB-A04C-A5A7-295BFEC562B6}"/>
              </a:ext>
            </a:extLst>
          </p:cNvPr>
          <p:cNvSpPr>
            <a:spLocks noGrp="1"/>
          </p:cNvSpPr>
          <p:nvPr>
            <p:ph type="title"/>
          </p:nvPr>
        </p:nvSpPr>
        <p:spPr>
          <a:xfrm>
            <a:off x="1094949" y="51555"/>
            <a:ext cx="7299158" cy="557213"/>
          </a:xfrm>
        </p:spPr>
        <p:txBody>
          <a:bodyPr>
            <a:normAutofit fontScale="90000"/>
          </a:bodyPr>
          <a:lstStyle/>
          <a:p>
            <a:r>
              <a:rPr lang="en-US" sz="3600" dirty="0"/>
              <a:t>The Unionization Process</a:t>
            </a:r>
            <a:endParaRPr lang="en-US" dirty="0"/>
          </a:p>
        </p:txBody>
      </p:sp>
    </p:spTree>
    <p:extLst>
      <p:ext uri="{BB962C8B-B14F-4D97-AF65-F5344CB8AC3E}">
        <p14:creationId xmlns:p14="http://schemas.microsoft.com/office/powerpoint/2010/main" val="810260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E01D5-A244-482C-A7FB-1A4255177742}"/>
              </a:ext>
            </a:extLst>
          </p:cNvPr>
          <p:cNvSpPr>
            <a:spLocks noGrp="1"/>
          </p:cNvSpPr>
          <p:nvPr>
            <p:ph type="title"/>
          </p:nvPr>
        </p:nvSpPr>
        <p:spPr/>
        <p:txBody>
          <a:bodyPr/>
          <a:lstStyle/>
          <a:p>
            <a:r>
              <a:rPr lang="en-US"/>
              <a:t>Legal Protection</a:t>
            </a:r>
          </a:p>
        </p:txBody>
      </p:sp>
      <p:sp>
        <p:nvSpPr>
          <p:cNvPr id="3" name="Text Placeholder 2">
            <a:extLst>
              <a:ext uri="{FF2B5EF4-FFF2-40B4-BE49-F238E27FC236}">
                <a16:creationId xmlns:a16="http://schemas.microsoft.com/office/drawing/2014/main" id="{CCF8F6EA-9AD5-4B05-A836-335A3003CCF2}"/>
              </a:ext>
            </a:extLst>
          </p:cNvPr>
          <p:cNvSpPr>
            <a:spLocks noGrp="1"/>
          </p:cNvSpPr>
          <p:nvPr>
            <p:ph idx="1"/>
          </p:nvPr>
        </p:nvSpPr>
        <p:spPr/>
        <p:txBody>
          <a:bodyPr vert="horz" lIns="91440" tIns="45720" rIns="91440" bIns="45720" rtlCol="0" anchor="t">
            <a:normAutofit fontScale="92500" lnSpcReduction="10000"/>
          </a:bodyPr>
          <a:lstStyle/>
          <a:p>
            <a:pPr marL="114300" indent="0" algn="just">
              <a:buNone/>
            </a:pPr>
            <a:r>
              <a:rPr lang="en-US" dirty="0">
                <a:ea typeface="+mn-lt"/>
                <a:cs typeface="+mn-lt"/>
              </a:rPr>
              <a:t>Unions approach prospective members with the intention of improving aspects of their work. These often result in increased costs to employers. As result, management may resist unions. The union organizing process can therefore be delicate. </a:t>
            </a:r>
          </a:p>
          <a:p>
            <a:pPr marL="114300" indent="0" algn="just">
              <a:lnSpc>
                <a:spcPct val="114999"/>
              </a:lnSpc>
              <a:buNone/>
            </a:pPr>
            <a:endParaRPr lang="en-US">
              <a:ea typeface="+mn-lt"/>
              <a:cs typeface="+mn-lt"/>
            </a:endParaRPr>
          </a:p>
          <a:p>
            <a:pPr marL="114300" indent="0" algn="just">
              <a:lnSpc>
                <a:spcPct val="114999"/>
              </a:lnSpc>
              <a:buNone/>
            </a:pPr>
            <a:r>
              <a:rPr lang="en-US" dirty="0">
                <a:ea typeface="+mn-lt"/>
                <a:cs typeface="+mn-lt"/>
              </a:rPr>
              <a:t>There exists legal protection for employees considering unionization and it is advisable for HR and management to be educated on what can legally and illegally be said during this process. </a:t>
            </a:r>
          </a:p>
          <a:p>
            <a:pPr marL="114300" indent="0" algn="just">
              <a:lnSpc>
                <a:spcPct val="114999"/>
              </a:lnSpc>
              <a:buNone/>
            </a:pPr>
            <a:endParaRPr lang="en-US">
              <a:ea typeface="+mn-lt"/>
              <a:cs typeface="+mn-lt"/>
            </a:endParaRPr>
          </a:p>
          <a:p>
            <a:pPr marL="114300" indent="0" algn="just">
              <a:lnSpc>
                <a:spcPct val="114999"/>
              </a:lnSpc>
              <a:buNone/>
            </a:pPr>
            <a:endParaRPr lang="en-US"/>
          </a:p>
        </p:txBody>
      </p:sp>
    </p:spTree>
    <p:extLst>
      <p:ext uri="{BB962C8B-B14F-4D97-AF65-F5344CB8AC3E}">
        <p14:creationId xmlns:p14="http://schemas.microsoft.com/office/powerpoint/2010/main" val="1168441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1"/>
          <p:cNvSpPr txBox="1">
            <a:spLocks noGrp="1"/>
          </p:cNvSpPr>
          <p:nvPr>
            <p:ph type="title"/>
          </p:nvPr>
        </p:nvSpPr>
        <p:spPr>
          <a:xfrm>
            <a:off x="776332" y="308961"/>
            <a:ext cx="88065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Important limitations for employers during unionization </a:t>
            </a:r>
            <a:endParaRPr/>
          </a:p>
        </p:txBody>
      </p:sp>
      <p:pic>
        <p:nvPicPr>
          <p:cNvPr id="107" name="Google Shape;107;p21" descr="1. threaten with discharge or punishment&#10;2. Threaten to terminate because of uniionizaton&#10;3. Threaten Layoff, loss of job, benefits or salary because of unionization&#10;4. Threaten to shut down business because of unionization&#10;5. Prevention of member solicitation during nonworking hours&#10;6. Question about union matters, such as how empoloyee will vote in election"/>
          <p:cNvPicPr preferRelativeResize="0"/>
          <p:nvPr/>
        </p:nvPicPr>
        <p:blipFill rotWithShape="1">
          <a:blip r:embed="rId3">
            <a:alphaModFix/>
          </a:blip>
          <a:srcRect/>
          <a:stretch/>
        </p:blipFill>
        <p:spPr>
          <a:xfrm>
            <a:off x="1148726" y="1595442"/>
            <a:ext cx="6979743" cy="3386399"/>
          </a:xfrm>
          <a:prstGeom prst="rect">
            <a:avLst/>
          </a:prstGeom>
          <a:noFill/>
          <a:ln>
            <a:noFill/>
          </a:ln>
        </p:spPr>
      </p:pic>
    </p:spTree>
  </p:cSld>
  <p:clrMapOvr>
    <a:masterClrMapping/>
  </p:clrMapOvr>
</p:sld>
</file>

<file path=ppt/theme/theme1.xml><?xml version="1.0" encoding="utf-8"?>
<a:theme xmlns:a="http://schemas.openxmlformats.org/drawingml/2006/main" name="Cro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ek 2 - Lecture # 1 - Introduction to  HR Week 2 - Lecture #1 - Intro to HR" id="{6065A7E2-3A39-2A4A-9200-1B76AEFFFE43}" vid="{DF705FD4-C475-9B44-AC46-3B959ED5B7F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Presentation2</Template>
  <Application>Microsoft Office PowerPoint</Application>
  <PresentationFormat>On-screen Show (16:9)</PresentationFormat>
  <Slides>25</Slides>
  <Notes>14</Notes>
  <HiddenSlides>0</HiddenSlide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Crop</vt:lpstr>
      <vt:lpstr>Introduction to  HR Management</vt:lpstr>
      <vt:lpstr>Learning Resources</vt:lpstr>
      <vt:lpstr>Learning Objectives</vt:lpstr>
      <vt:lpstr>History of Unions</vt:lpstr>
      <vt:lpstr>Union Structure </vt:lpstr>
      <vt:lpstr>Unionization</vt:lpstr>
      <vt:lpstr>The Unionization Process</vt:lpstr>
      <vt:lpstr>Legal Protection</vt:lpstr>
      <vt:lpstr>Important limitations for employers during unionization </vt:lpstr>
      <vt:lpstr>Collective Bargaining</vt:lpstr>
      <vt:lpstr>Collective Bargaining</vt:lpstr>
      <vt:lpstr>Examples of Bargaining Topics</vt:lpstr>
      <vt:lpstr>Collective Bargaining Process</vt:lpstr>
      <vt:lpstr>Collective Bargaining Process</vt:lpstr>
      <vt:lpstr>Bargaining impasse and pressure tactics</vt:lpstr>
      <vt:lpstr>Union Tactics</vt:lpstr>
      <vt:lpstr>Management Tactics</vt:lpstr>
      <vt:lpstr>Working with Unions</vt:lpstr>
      <vt:lpstr>Working with Unions</vt:lpstr>
      <vt:lpstr>Administering the Collective Agreement - Grievances</vt:lpstr>
      <vt:lpstr>Sample Grievance Process</vt:lpstr>
      <vt:lpstr>Categories of Grievances </vt:lpstr>
      <vt:lpstr>Grievances</vt:lpstr>
      <vt:lpstr>Grievances</vt:lpstr>
      <vt:lpstr>End Chapter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HR Management</dc:title>
  <cp:revision>87</cp:revision>
  <dcterms:modified xsi:type="dcterms:W3CDTF">2022-03-14T15:52:07Z</dcterms:modified>
</cp:coreProperties>
</file>