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125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84" r:id="rId7"/>
    <p:sldId id="265" r:id="rId8"/>
    <p:sldId id="279" r:id="rId9"/>
    <p:sldId id="280" r:id="rId10"/>
    <p:sldId id="281" r:id="rId11"/>
    <p:sldId id="282" r:id="rId12"/>
    <p:sldId id="285" r:id="rId13"/>
    <p:sldId id="283" r:id="rId14"/>
    <p:sldId id="262" r:id="rId15"/>
    <p:sldId id="286" r:id="rId16"/>
    <p:sldId id="288" r:id="rId17"/>
    <p:sldId id="289" r:id="rId18"/>
    <p:sldId id="290" r:id="rId19"/>
    <p:sldId id="291" r:id="rId20"/>
    <p:sldId id="292" r:id="rId21"/>
    <p:sldId id="294" r:id="rId22"/>
    <p:sldId id="293" r:id="rId23"/>
    <p:sldId id="295" r:id="rId24"/>
    <p:sldId id="296" r:id="rId2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E91124-D1C1-4F7B-AE1C-29E1D07B5FC0}" v="12" dt="2022-03-11T14:24:44.964"/>
    <p1510:client id="{D6541655-9952-154F-B257-C127096C4C87}" v="1" dt="2022-03-11T14:28:10.081"/>
    <p1510:client id="{F01E95DD-E9F2-C3EE-4D4D-9FF9F2F7EC3D}" v="327" dt="2022-03-11T14:21:56.353"/>
  </p1510:revLst>
</p1510:revInfo>
</file>

<file path=ppt/tableStyles.xml><?xml version="1.0" encoding="utf-8"?>
<a:tblStyleLst xmlns:a="http://schemas.openxmlformats.org/drawingml/2006/main" def="{0F9BB544-3FD1-4D8C-B6AC-F21591D4885F}">
  <a:tblStyle styleId="{0F9BB544-3FD1-4D8C-B6AC-F21591D4885F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3"/>
    <p:restoredTop sz="76380"/>
  </p:normalViewPr>
  <p:slideViewPr>
    <p:cSldViewPr snapToGrid="0" snapToObjects="1">
      <p:cViewPr varScale="1">
        <p:scale>
          <a:sx n="113" d="100"/>
          <a:sy n="113" d="100"/>
        </p:scale>
        <p:origin x="1392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a Koster" userId="S::lkoster@loyalistcollege.com::9f52294d-e65a-47a0-a1a5-ceab382d7053" providerId="AD" clId="Web-{926FF723-5833-9D3E-9A65-89BFD8F4C62B}"/>
    <pc:docChg chg="modSld">
      <pc:chgData name="Lisa Koster" userId="S::lkoster@loyalistcollege.com::9f52294d-e65a-47a0-a1a5-ceab382d7053" providerId="AD" clId="Web-{926FF723-5833-9D3E-9A65-89BFD8F4C62B}" dt="2022-02-08T23:00:16.426" v="0"/>
      <pc:docMkLst>
        <pc:docMk/>
      </pc:docMkLst>
      <pc:sldChg chg="delSp">
        <pc:chgData name="Lisa Koster" userId="S::lkoster@loyalistcollege.com::9f52294d-e65a-47a0-a1a5-ceab382d7053" providerId="AD" clId="Web-{926FF723-5833-9D3E-9A65-89BFD8F4C62B}" dt="2022-02-08T23:00:16.426" v="0"/>
        <pc:sldMkLst>
          <pc:docMk/>
          <pc:sldMk cId="392546401" sldId="284"/>
        </pc:sldMkLst>
        <pc:spChg chg="del">
          <ac:chgData name="Lisa Koster" userId="S::lkoster@loyalistcollege.com::9f52294d-e65a-47a0-a1a5-ceab382d7053" providerId="AD" clId="Web-{926FF723-5833-9D3E-9A65-89BFD8F4C62B}" dt="2022-02-08T23:00:16.426" v="0"/>
          <ac:spMkLst>
            <pc:docMk/>
            <pc:sldMk cId="392546401" sldId="284"/>
            <ac:spMk id="7" creationId="{699B0922-484C-3E4B-A721-AA31DABC4777}"/>
          </ac:spMkLst>
        </pc:spChg>
      </pc:sldChg>
    </pc:docChg>
  </pc:docChgLst>
  <pc:docChgLst>
    <pc:chgData name="Elizabeth Cameron" userId="4384cba9-7b85-4cdb-b73e-c51bd1e728b7" providerId="ADAL" clId="{D6541655-9952-154F-B257-C127096C4C87}"/>
    <pc:docChg chg="undo custSel addSld delSld modSld sldOrd">
      <pc:chgData name="Elizabeth Cameron" userId="4384cba9-7b85-4cdb-b73e-c51bd1e728b7" providerId="ADAL" clId="{D6541655-9952-154F-B257-C127096C4C87}" dt="2022-03-11T14:32:22.615" v="104" actId="20577"/>
      <pc:docMkLst>
        <pc:docMk/>
      </pc:docMkLst>
      <pc:sldChg chg="modSp mod">
        <pc:chgData name="Elizabeth Cameron" userId="4384cba9-7b85-4cdb-b73e-c51bd1e728b7" providerId="ADAL" clId="{D6541655-9952-154F-B257-C127096C4C87}" dt="2022-03-11T14:32:22.615" v="104" actId="20577"/>
        <pc:sldMkLst>
          <pc:docMk/>
          <pc:sldMk cId="0" sldId="257"/>
        </pc:sldMkLst>
        <pc:spChg chg="mod">
          <ac:chgData name="Elizabeth Cameron" userId="4384cba9-7b85-4cdb-b73e-c51bd1e728b7" providerId="ADAL" clId="{D6541655-9952-154F-B257-C127096C4C87}" dt="2022-03-11T14:32:22.615" v="104" actId="20577"/>
          <ac:spMkLst>
            <pc:docMk/>
            <pc:sldMk cId="0" sldId="257"/>
            <ac:spMk id="4" creationId="{28BB4B50-57AF-6945-9167-B66974B39896}"/>
          </ac:spMkLst>
        </pc:spChg>
      </pc:sldChg>
      <pc:sldChg chg="modSp">
        <pc:chgData name="Elizabeth Cameron" userId="4384cba9-7b85-4cdb-b73e-c51bd1e728b7" providerId="ADAL" clId="{D6541655-9952-154F-B257-C127096C4C87}" dt="2022-03-11T14:28:10.071" v="0"/>
        <pc:sldMkLst>
          <pc:docMk/>
          <pc:sldMk cId="505343320" sldId="290"/>
        </pc:sldMkLst>
        <pc:graphicFrameChg chg="mod">
          <ac:chgData name="Elizabeth Cameron" userId="4384cba9-7b85-4cdb-b73e-c51bd1e728b7" providerId="ADAL" clId="{D6541655-9952-154F-B257-C127096C4C87}" dt="2022-03-11T14:28:10.071" v="0"/>
          <ac:graphicFrameMkLst>
            <pc:docMk/>
            <pc:sldMk cId="505343320" sldId="290"/>
            <ac:graphicFrameMk id="8" creationId="{5F5A4148-E168-6940-9CDC-EFCC0F253B4A}"/>
          </ac:graphicFrameMkLst>
        </pc:graphicFrameChg>
      </pc:sldChg>
      <pc:sldChg chg="modSp mod">
        <pc:chgData name="Elizabeth Cameron" userId="4384cba9-7b85-4cdb-b73e-c51bd1e728b7" providerId="ADAL" clId="{D6541655-9952-154F-B257-C127096C4C87}" dt="2022-03-11T14:28:55.016" v="22" actId="20577"/>
        <pc:sldMkLst>
          <pc:docMk/>
          <pc:sldMk cId="3363877298" sldId="291"/>
        </pc:sldMkLst>
        <pc:spChg chg="mod">
          <ac:chgData name="Elizabeth Cameron" userId="4384cba9-7b85-4cdb-b73e-c51bd1e728b7" providerId="ADAL" clId="{D6541655-9952-154F-B257-C127096C4C87}" dt="2022-03-11T14:28:55.016" v="22" actId="20577"/>
          <ac:spMkLst>
            <pc:docMk/>
            <pc:sldMk cId="3363877298" sldId="291"/>
            <ac:spMk id="3" creationId="{F8866BF7-53C8-C545-BA23-0F3C6496698F}"/>
          </ac:spMkLst>
        </pc:spChg>
      </pc:sldChg>
      <pc:sldChg chg="add del">
        <pc:chgData name="Elizabeth Cameron" userId="4384cba9-7b85-4cdb-b73e-c51bd1e728b7" providerId="ADAL" clId="{D6541655-9952-154F-B257-C127096C4C87}" dt="2022-03-11T14:30:19.217" v="24" actId="2696"/>
        <pc:sldMkLst>
          <pc:docMk/>
          <pc:sldMk cId="1348330837" sldId="293"/>
        </pc:sldMkLst>
      </pc:sldChg>
      <pc:sldChg chg="ord">
        <pc:chgData name="Elizabeth Cameron" userId="4384cba9-7b85-4cdb-b73e-c51bd1e728b7" providerId="ADAL" clId="{D6541655-9952-154F-B257-C127096C4C87}" dt="2022-03-11T14:31:01.247" v="25" actId="20578"/>
        <pc:sldMkLst>
          <pc:docMk/>
          <pc:sldMk cId="3764812467" sldId="294"/>
        </pc:sldMkLst>
      </pc:sldChg>
      <pc:sldChg chg="modSp mod">
        <pc:chgData name="Elizabeth Cameron" userId="4384cba9-7b85-4cdb-b73e-c51bd1e728b7" providerId="ADAL" clId="{D6541655-9952-154F-B257-C127096C4C87}" dt="2022-03-11T14:31:59.051" v="93" actId="20577"/>
        <pc:sldMkLst>
          <pc:docMk/>
          <pc:sldMk cId="136053360" sldId="296"/>
        </pc:sldMkLst>
        <pc:spChg chg="mod">
          <ac:chgData name="Elizabeth Cameron" userId="4384cba9-7b85-4cdb-b73e-c51bd1e728b7" providerId="ADAL" clId="{D6541655-9952-154F-B257-C127096C4C87}" dt="2022-03-11T14:31:59.051" v="93" actId="20577"/>
          <ac:spMkLst>
            <pc:docMk/>
            <pc:sldMk cId="136053360" sldId="296"/>
            <ac:spMk id="3" creationId="{03595652-A5B2-43AC-85FE-1FFEE97A0F50}"/>
          </ac:spMkLst>
        </pc:spChg>
      </pc:sldChg>
    </pc:docChg>
  </pc:docChgLst>
  <pc:docChgLst>
    <pc:chgData name="Lisa Koster" userId="9f52294d-e65a-47a0-a1a5-ceab382d7053" providerId="ADAL" clId="{56852C05-D974-544E-BEBD-EC2C1298BDF3}"/>
    <pc:docChg chg="undo custSel modSld">
      <pc:chgData name="Lisa Koster" userId="9f52294d-e65a-47a0-a1a5-ceab382d7053" providerId="ADAL" clId="{56852C05-D974-544E-BEBD-EC2C1298BDF3}" dt="2022-02-08T22:38:02.388" v="180" actId="1076"/>
      <pc:docMkLst>
        <pc:docMk/>
      </pc:docMkLst>
      <pc:sldChg chg="addSp delSp modSp mod modClrScheme chgLayout">
        <pc:chgData name="Lisa Koster" userId="9f52294d-e65a-47a0-a1a5-ceab382d7053" providerId="ADAL" clId="{56852C05-D974-544E-BEBD-EC2C1298BDF3}" dt="2022-02-08T22:38:02.388" v="180" actId="1076"/>
        <pc:sldMkLst>
          <pc:docMk/>
          <pc:sldMk cId="0" sldId="260"/>
        </pc:sldMkLst>
        <pc:spChg chg="add del mod ord">
          <ac:chgData name="Lisa Koster" userId="9f52294d-e65a-47a0-a1a5-ceab382d7053" providerId="ADAL" clId="{56852C05-D974-544E-BEBD-EC2C1298BDF3}" dt="2022-02-08T22:36:56.026" v="141" actId="700"/>
          <ac:spMkLst>
            <pc:docMk/>
            <pc:sldMk cId="0" sldId="260"/>
            <ac:spMk id="3" creationId="{8188D426-E883-C14A-8198-021AA2DEA3AA}"/>
          </ac:spMkLst>
        </pc:spChg>
        <pc:spChg chg="del mod">
          <ac:chgData name="Lisa Koster" userId="9f52294d-e65a-47a0-a1a5-ceab382d7053" providerId="ADAL" clId="{56852C05-D974-544E-BEBD-EC2C1298BDF3}" dt="2022-02-08T22:37:38.346" v="170" actId="478"/>
          <ac:spMkLst>
            <pc:docMk/>
            <pc:sldMk cId="0" sldId="260"/>
            <ac:spMk id="5" creationId="{C3F4EFA7-F00C-8743-8A86-460938B25CE9}"/>
          </ac:spMkLst>
        </pc:spChg>
        <pc:spChg chg="del mod">
          <ac:chgData name="Lisa Koster" userId="9f52294d-e65a-47a0-a1a5-ceab382d7053" providerId="ADAL" clId="{56852C05-D974-544E-BEBD-EC2C1298BDF3}" dt="2022-02-08T22:37:25.758" v="164" actId="478"/>
          <ac:spMkLst>
            <pc:docMk/>
            <pc:sldMk cId="0" sldId="260"/>
            <ac:spMk id="6" creationId="{8AC654EF-EECA-554C-BB10-4997C8F30770}"/>
          </ac:spMkLst>
        </pc:spChg>
        <pc:spChg chg="add mod ord">
          <ac:chgData name="Lisa Koster" userId="9f52294d-e65a-47a0-a1a5-ceab382d7053" providerId="ADAL" clId="{56852C05-D974-544E-BEBD-EC2C1298BDF3}" dt="2022-02-08T22:37:32.077" v="168" actId="403"/>
          <ac:spMkLst>
            <pc:docMk/>
            <pc:sldMk cId="0" sldId="260"/>
            <ac:spMk id="7" creationId="{03AAECC6-194E-4244-8967-C7A11A013AC7}"/>
          </ac:spMkLst>
        </pc:spChg>
        <pc:spChg chg="add mod ord">
          <ac:chgData name="Lisa Koster" userId="9f52294d-e65a-47a0-a1a5-ceab382d7053" providerId="ADAL" clId="{56852C05-D974-544E-BEBD-EC2C1298BDF3}" dt="2022-02-08T22:37:52.665" v="178" actId="122"/>
          <ac:spMkLst>
            <pc:docMk/>
            <pc:sldMk cId="0" sldId="260"/>
            <ac:spMk id="8" creationId="{F1DF8F06-4910-4346-8480-A854C3486351}"/>
          </ac:spMkLst>
        </pc:spChg>
        <pc:spChg chg="mod ord">
          <ac:chgData name="Lisa Koster" userId="9f52294d-e65a-47a0-a1a5-ceab382d7053" providerId="ADAL" clId="{56852C05-D974-544E-BEBD-EC2C1298BDF3}" dt="2022-02-08T22:37:13.383" v="157" actId="20577"/>
          <ac:spMkLst>
            <pc:docMk/>
            <pc:sldMk cId="0" sldId="260"/>
            <ac:spMk id="78" creationId="{00000000-0000-0000-0000-000000000000}"/>
          </ac:spMkLst>
        </pc:spChg>
        <pc:spChg chg="del mod">
          <ac:chgData name="Lisa Koster" userId="9f52294d-e65a-47a0-a1a5-ceab382d7053" providerId="ADAL" clId="{56852C05-D974-544E-BEBD-EC2C1298BDF3}" dt="2022-02-08T22:36:51.535" v="140" actId="478"/>
          <ac:spMkLst>
            <pc:docMk/>
            <pc:sldMk cId="0" sldId="260"/>
            <ac:spMk id="79" creationId="{00000000-0000-0000-0000-000000000000}"/>
          </ac:spMkLst>
        </pc:spChg>
        <pc:graphicFrameChg chg="mod">
          <ac:chgData name="Lisa Koster" userId="9f52294d-e65a-47a0-a1a5-ceab382d7053" providerId="ADAL" clId="{56852C05-D974-544E-BEBD-EC2C1298BDF3}" dt="2022-02-08T22:38:02.388" v="180" actId="1076"/>
          <ac:graphicFrameMkLst>
            <pc:docMk/>
            <pc:sldMk cId="0" sldId="260"/>
            <ac:graphicFrameMk id="4" creationId="{1396C18A-4E83-CB45-AD98-F1AABDDECD48}"/>
          </ac:graphicFrameMkLst>
        </pc:graphicFrameChg>
      </pc:sldChg>
      <pc:sldChg chg="modSp modNotes">
        <pc:chgData name="Lisa Koster" userId="9f52294d-e65a-47a0-a1a5-ceab382d7053" providerId="ADAL" clId="{56852C05-D974-544E-BEBD-EC2C1298BDF3}" dt="2022-02-08T22:36:20.673" v="137" actId="962"/>
        <pc:sldMkLst>
          <pc:docMk/>
          <pc:sldMk cId="505343320" sldId="290"/>
        </pc:sldMkLst>
        <pc:graphicFrameChg chg="mod">
          <ac:chgData name="Lisa Koster" userId="9f52294d-e65a-47a0-a1a5-ceab382d7053" providerId="ADAL" clId="{56852C05-D974-544E-BEBD-EC2C1298BDF3}" dt="2022-02-08T22:36:20.673" v="137" actId="962"/>
          <ac:graphicFrameMkLst>
            <pc:docMk/>
            <pc:sldMk cId="505343320" sldId="290"/>
            <ac:graphicFrameMk id="8" creationId="{5F5A4148-E168-6940-9CDC-EFCC0F253B4A}"/>
          </ac:graphicFrameMkLst>
        </pc:graphicFrameChg>
      </pc:sldChg>
    </pc:docChg>
  </pc:docChgLst>
  <pc:docChgLst>
    <pc:chgData name="Elizabeth Cameron" userId="S::ecameron@loyalistcollege.com::4384cba9-7b85-4cdb-b73e-c51bd1e728b7" providerId="AD" clId="Web-{F01E95DD-E9F2-C3EE-4D4D-9FF9F2F7EC3D}"/>
    <pc:docChg chg="modSld">
      <pc:chgData name="Elizabeth Cameron" userId="S::ecameron@loyalistcollege.com::4384cba9-7b85-4cdb-b73e-c51bd1e728b7" providerId="AD" clId="Web-{F01E95DD-E9F2-C3EE-4D4D-9FF9F2F7EC3D}" dt="2022-03-11T14:22:58.807" v="350" actId="20577"/>
      <pc:docMkLst>
        <pc:docMk/>
      </pc:docMkLst>
      <pc:sldChg chg="modSp">
        <pc:chgData name="Elizabeth Cameron" userId="S::ecameron@loyalistcollege.com::4384cba9-7b85-4cdb-b73e-c51bd1e728b7" providerId="AD" clId="Web-{F01E95DD-E9F2-C3EE-4D4D-9FF9F2F7EC3D}" dt="2022-03-11T14:10:12.141" v="6" actId="20577"/>
        <pc:sldMkLst>
          <pc:docMk/>
          <pc:sldMk cId="0" sldId="259"/>
        </pc:sldMkLst>
        <pc:spChg chg="mod">
          <ac:chgData name="Elizabeth Cameron" userId="S::ecameron@loyalistcollege.com::4384cba9-7b85-4cdb-b73e-c51bd1e728b7" providerId="AD" clId="Web-{F01E95DD-E9F2-C3EE-4D4D-9FF9F2F7EC3D}" dt="2022-03-11T14:10:12.141" v="6" actId="20577"/>
          <ac:spMkLst>
            <pc:docMk/>
            <pc:sldMk cId="0" sldId="259"/>
            <ac:spMk id="73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F01E95DD-E9F2-C3EE-4D4D-9FF9F2F7EC3D}" dt="2022-03-11T14:17:44.225" v="297" actId="20577"/>
        <pc:sldMkLst>
          <pc:docMk/>
          <pc:sldMk cId="2397017606" sldId="281"/>
        </pc:sldMkLst>
        <pc:spChg chg="mod">
          <ac:chgData name="Elizabeth Cameron" userId="S::ecameron@loyalistcollege.com::4384cba9-7b85-4cdb-b73e-c51bd1e728b7" providerId="AD" clId="Web-{F01E95DD-E9F2-C3EE-4D4D-9FF9F2F7EC3D}" dt="2022-03-11T14:17:44.225" v="297" actId="20577"/>
          <ac:spMkLst>
            <pc:docMk/>
            <pc:sldMk cId="2397017606" sldId="281"/>
            <ac:spMk id="3" creationId="{48B9B32F-61CB-1746-8389-06DE9BB77902}"/>
          </ac:spMkLst>
        </pc:spChg>
      </pc:sldChg>
      <pc:sldChg chg="modSp">
        <pc:chgData name="Elizabeth Cameron" userId="S::ecameron@loyalistcollege.com::4384cba9-7b85-4cdb-b73e-c51bd1e728b7" providerId="AD" clId="Web-{F01E95DD-E9F2-C3EE-4D4D-9FF9F2F7EC3D}" dt="2022-03-11T14:18:10.132" v="303" actId="20577"/>
        <pc:sldMkLst>
          <pc:docMk/>
          <pc:sldMk cId="4087069193" sldId="282"/>
        </pc:sldMkLst>
        <pc:spChg chg="mod">
          <ac:chgData name="Elizabeth Cameron" userId="S::ecameron@loyalistcollege.com::4384cba9-7b85-4cdb-b73e-c51bd1e728b7" providerId="AD" clId="Web-{F01E95DD-E9F2-C3EE-4D4D-9FF9F2F7EC3D}" dt="2022-03-11T14:18:10.132" v="303" actId="20577"/>
          <ac:spMkLst>
            <pc:docMk/>
            <pc:sldMk cId="4087069193" sldId="282"/>
            <ac:spMk id="3" creationId="{5A9DE876-8C47-504F-8BB3-D3200ACA7462}"/>
          </ac:spMkLst>
        </pc:spChg>
      </pc:sldChg>
      <pc:sldChg chg="modSp">
        <pc:chgData name="Elizabeth Cameron" userId="S::ecameron@loyalistcollege.com::4384cba9-7b85-4cdb-b73e-c51bd1e728b7" providerId="AD" clId="Web-{F01E95DD-E9F2-C3EE-4D4D-9FF9F2F7EC3D}" dt="2022-03-11T14:18:49.773" v="305" actId="20577"/>
        <pc:sldMkLst>
          <pc:docMk/>
          <pc:sldMk cId="345768554" sldId="283"/>
        </pc:sldMkLst>
        <pc:spChg chg="mod">
          <ac:chgData name="Elizabeth Cameron" userId="S::ecameron@loyalistcollege.com::4384cba9-7b85-4cdb-b73e-c51bd1e728b7" providerId="AD" clId="Web-{F01E95DD-E9F2-C3EE-4D4D-9FF9F2F7EC3D}" dt="2022-03-11T14:18:49.773" v="305" actId="20577"/>
          <ac:spMkLst>
            <pc:docMk/>
            <pc:sldMk cId="345768554" sldId="283"/>
            <ac:spMk id="3" creationId="{6B11C39A-0539-7844-B10E-F96EF68CA86E}"/>
          </ac:spMkLst>
        </pc:spChg>
      </pc:sldChg>
      <pc:sldChg chg="modSp">
        <pc:chgData name="Elizabeth Cameron" userId="S::ecameron@loyalistcollege.com::4384cba9-7b85-4cdb-b73e-c51bd1e728b7" providerId="AD" clId="Web-{F01E95DD-E9F2-C3EE-4D4D-9FF9F2F7EC3D}" dt="2022-03-11T14:21:56.353" v="329" actId="1076"/>
        <pc:sldMkLst>
          <pc:docMk/>
          <pc:sldMk cId="3177962362" sldId="286"/>
        </pc:sldMkLst>
        <pc:spChg chg="mod">
          <ac:chgData name="Elizabeth Cameron" userId="S::ecameron@loyalistcollege.com::4384cba9-7b85-4cdb-b73e-c51bd1e728b7" providerId="AD" clId="Web-{F01E95DD-E9F2-C3EE-4D4D-9FF9F2F7EC3D}" dt="2022-03-11T14:21:50.416" v="328" actId="1076"/>
          <ac:spMkLst>
            <pc:docMk/>
            <pc:sldMk cId="3177962362" sldId="286"/>
            <ac:spMk id="2" creationId="{580D7DDE-E1A3-2544-9689-06C959ADB3C3}"/>
          </ac:spMkLst>
        </pc:spChg>
        <pc:spChg chg="mod">
          <ac:chgData name="Elizabeth Cameron" userId="S::ecameron@loyalistcollege.com::4384cba9-7b85-4cdb-b73e-c51bd1e728b7" providerId="AD" clId="Web-{F01E95DD-E9F2-C3EE-4D4D-9FF9F2F7EC3D}" dt="2022-03-11T14:21:56.353" v="329" actId="1076"/>
          <ac:spMkLst>
            <pc:docMk/>
            <pc:sldMk cId="3177962362" sldId="286"/>
            <ac:spMk id="3" creationId="{D7ECB3C9-4DCE-1D41-A8FA-98761D260037}"/>
          </ac:spMkLst>
        </pc:spChg>
      </pc:sldChg>
      <pc:sldChg chg="modSp">
        <pc:chgData name="Elizabeth Cameron" userId="S::ecameron@loyalistcollege.com::4384cba9-7b85-4cdb-b73e-c51bd1e728b7" providerId="AD" clId="Web-{F01E95DD-E9F2-C3EE-4D4D-9FF9F2F7EC3D}" dt="2022-03-11T14:22:58.807" v="350" actId="20577"/>
        <pc:sldMkLst>
          <pc:docMk/>
          <pc:sldMk cId="505343320" sldId="290"/>
        </pc:sldMkLst>
        <pc:graphicFrameChg chg="mod modGraphic">
          <ac:chgData name="Elizabeth Cameron" userId="S::ecameron@loyalistcollege.com::4384cba9-7b85-4cdb-b73e-c51bd1e728b7" providerId="AD" clId="Web-{F01E95DD-E9F2-C3EE-4D4D-9FF9F2F7EC3D}" dt="2022-03-11T14:22:58.807" v="350" actId="20577"/>
          <ac:graphicFrameMkLst>
            <pc:docMk/>
            <pc:sldMk cId="505343320" sldId="290"/>
            <ac:graphicFrameMk id="8" creationId="{5F5A4148-E168-6940-9CDC-EFCC0F253B4A}"/>
          </ac:graphicFrameMkLst>
        </pc:graphicFrameChg>
      </pc:sldChg>
    </pc:docChg>
  </pc:docChgLst>
  <pc:docChgLst>
    <pc:chgData name="Elizabeth Cameron" userId="S::ecameron@loyalistcollege.com::4384cba9-7b85-4cdb-b73e-c51bd1e728b7" providerId="AD" clId="Web-{B6E91124-D1C1-4F7B-AE1C-29E1D07B5FC0}"/>
    <pc:docChg chg="modSld">
      <pc:chgData name="Elizabeth Cameron" userId="S::ecameron@loyalistcollege.com::4384cba9-7b85-4cdb-b73e-c51bd1e728b7" providerId="AD" clId="Web-{B6E91124-D1C1-4F7B-AE1C-29E1D07B5FC0}" dt="2022-03-11T14:25:02.105" v="11" actId="1076"/>
      <pc:docMkLst>
        <pc:docMk/>
      </pc:docMkLst>
      <pc:sldChg chg="modSp">
        <pc:chgData name="Elizabeth Cameron" userId="S::ecameron@loyalistcollege.com::4384cba9-7b85-4cdb-b73e-c51bd1e728b7" providerId="AD" clId="Web-{B6E91124-D1C1-4F7B-AE1C-29E1D07B5FC0}" dt="2022-03-11T14:25:02.105" v="11" actId="1076"/>
        <pc:sldMkLst>
          <pc:docMk/>
          <pc:sldMk cId="505343320" sldId="290"/>
        </pc:sldMkLst>
        <pc:graphicFrameChg chg="mod modGraphic">
          <ac:chgData name="Elizabeth Cameron" userId="S::ecameron@loyalistcollege.com::4384cba9-7b85-4cdb-b73e-c51bd1e728b7" providerId="AD" clId="Web-{B6E91124-D1C1-4F7B-AE1C-29E1D07B5FC0}" dt="2022-03-11T14:25:02.105" v="11" actId="1076"/>
          <ac:graphicFrameMkLst>
            <pc:docMk/>
            <pc:sldMk cId="505343320" sldId="290"/>
            <ac:graphicFrameMk id="8" creationId="{5F5A4148-E168-6940-9CDC-EFCC0F253B4A}"/>
          </ac:graphicFrameMkLst>
        </pc:graphicFrameChg>
      </pc:sldChg>
      <pc:sldChg chg="modSp">
        <pc:chgData name="Elizabeth Cameron" userId="S::ecameron@loyalistcollege.com::4384cba9-7b85-4cdb-b73e-c51bd1e728b7" providerId="AD" clId="Web-{B6E91124-D1C1-4F7B-AE1C-29E1D07B5FC0}" dt="2022-03-11T14:23:59.886" v="6" actId="20577"/>
        <pc:sldMkLst>
          <pc:docMk/>
          <pc:sldMk cId="3764812467" sldId="294"/>
        </pc:sldMkLst>
        <pc:spChg chg="mod">
          <ac:chgData name="Elizabeth Cameron" userId="S::ecameron@loyalistcollege.com::4384cba9-7b85-4cdb-b73e-c51bd1e728b7" providerId="AD" clId="Web-{B6E91124-D1C1-4F7B-AE1C-29E1D07B5FC0}" dt="2022-03-11T14:23:59.886" v="6" actId="20577"/>
          <ac:spMkLst>
            <pc:docMk/>
            <pc:sldMk cId="3764812467" sldId="294"/>
            <ac:spMk id="2" creationId="{B7D3DFF4-3619-474C-A429-FADE4C04EA66}"/>
          </ac:spMkLst>
        </pc:spChg>
      </pc:sldChg>
    </pc:docChg>
  </pc:docChgLst>
  <pc:docChgLst>
    <pc:chgData name="Elizabeth Cameron" userId="S::ecameron@loyalistcollege.com::4384cba9-7b85-4cdb-b73e-c51bd1e728b7" providerId="AD" clId="Web-{D941C0F0-2908-5678-68EF-DD0D19D7780F}"/>
    <pc:docChg chg="addSld delSld modSld">
      <pc:chgData name="Elizabeth Cameron" userId="S::ecameron@loyalistcollege.com::4384cba9-7b85-4cdb-b73e-c51bd1e728b7" providerId="AD" clId="Web-{D941C0F0-2908-5678-68EF-DD0D19D7780F}" dt="2022-03-08T20:34:33.277" v="157" actId="14100"/>
      <pc:docMkLst>
        <pc:docMk/>
      </pc:docMkLst>
      <pc:sldChg chg="modNotes">
        <pc:chgData name="Elizabeth Cameron" userId="S::ecameron@loyalistcollege.com::4384cba9-7b85-4cdb-b73e-c51bd1e728b7" providerId="AD" clId="Web-{D941C0F0-2908-5678-68EF-DD0D19D7780F}" dt="2022-03-08T20:30:45.383" v="0"/>
        <pc:sldMkLst>
          <pc:docMk/>
          <pc:sldMk cId="0" sldId="259"/>
        </pc:sldMkLst>
      </pc:sldChg>
      <pc:sldChg chg="modNotes">
        <pc:chgData name="Elizabeth Cameron" userId="S::ecameron@loyalistcollege.com::4384cba9-7b85-4cdb-b73e-c51bd1e728b7" providerId="AD" clId="Web-{D941C0F0-2908-5678-68EF-DD0D19D7780F}" dt="2022-03-08T20:31:05.477" v="1"/>
        <pc:sldMkLst>
          <pc:docMk/>
          <pc:sldMk cId="0" sldId="262"/>
        </pc:sldMkLst>
      </pc:sldChg>
      <pc:sldChg chg="del">
        <pc:chgData name="Elizabeth Cameron" userId="S::ecameron@loyalistcollege.com::4384cba9-7b85-4cdb-b73e-c51bd1e728b7" providerId="AD" clId="Web-{D941C0F0-2908-5678-68EF-DD0D19D7780F}" dt="2022-03-08T20:31:11.321" v="2"/>
        <pc:sldMkLst>
          <pc:docMk/>
          <pc:sldMk cId="1270320504" sldId="287"/>
        </pc:sldMkLst>
      </pc:sldChg>
      <pc:sldChg chg="modSp new">
        <pc:chgData name="Elizabeth Cameron" userId="S::ecameron@loyalistcollege.com::4384cba9-7b85-4cdb-b73e-c51bd1e728b7" providerId="AD" clId="Web-{D941C0F0-2908-5678-68EF-DD0D19D7780F}" dt="2022-03-08T20:34:33.277" v="157" actId="14100"/>
        <pc:sldMkLst>
          <pc:docMk/>
          <pc:sldMk cId="136053360" sldId="296"/>
        </pc:sldMkLst>
        <pc:spChg chg="mod">
          <ac:chgData name="Elizabeth Cameron" userId="S::ecameron@loyalistcollege.com::4384cba9-7b85-4cdb-b73e-c51bd1e728b7" providerId="AD" clId="Web-{D941C0F0-2908-5678-68EF-DD0D19D7780F}" dt="2022-03-08T20:31:36.368" v="15" actId="20577"/>
          <ac:spMkLst>
            <pc:docMk/>
            <pc:sldMk cId="136053360" sldId="296"/>
            <ac:spMk id="2" creationId="{EF18BEA7-29EE-4802-8E16-E8FE87F1F193}"/>
          </ac:spMkLst>
        </pc:spChg>
        <pc:spChg chg="mod">
          <ac:chgData name="Elizabeth Cameron" userId="S::ecameron@loyalistcollege.com::4384cba9-7b85-4cdb-b73e-c51bd1e728b7" providerId="AD" clId="Web-{D941C0F0-2908-5678-68EF-DD0D19D7780F}" dt="2022-03-08T20:34:33.277" v="157" actId="14100"/>
          <ac:spMkLst>
            <pc:docMk/>
            <pc:sldMk cId="136053360" sldId="296"/>
            <ac:spMk id="3" creationId="{03595652-A5B2-43AC-85FE-1FFEE97A0F5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BE32B6-8B10-AE46-9C87-AB2429C045B2}" type="doc">
      <dgm:prSet loTypeId="urn:microsoft.com/office/officeart/2005/8/layout/defaul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23C4ED-9D30-8F4B-8CDC-FBCBC9B08D68}">
      <dgm:prSet phldrT="[Text]"/>
      <dgm:spPr/>
      <dgm:t>
        <a:bodyPr/>
        <a:lstStyle/>
        <a:p>
          <a:pPr>
            <a:buChar char="•"/>
          </a:pPr>
          <a:r>
            <a:rPr lang="en-US" dirty="0"/>
            <a:t>Freedom of conscience and religion</a:t>
          </a:r>
        </a:p>
      </dgm:t>
      <dgm:extLst>
        <a:ext uri="{E40237B7-FDA0-4F09-8148-C483321AD2D9}">
          <dgm14:cNvPr xmlns:dgm14="http://schemas.microsoft.com/office/drawing/2010/diagram" id="0" name="" descr="Fundamental Freedoms&#10;-Freedom of conscience and religion&#10;-Freedom of thought, belief, expression and opinion&#10;-Freedom of peaceful assembly&#10;-Freedom of association&#10;"/>
        </a:ext>
      </dgm:extLst>
    </dgm:pt>
    <dgm:pt modelId="{26FCE8D9-8B13-774E-A9FA-A482340FD046}" type="parTrans" cxnId="{4A409A82-CDD8-A74A-911E-0D59183C2A63}">
      <dgm:prSet/>
      <dgm:spPr/>
      <dgm:t>
        <a:bodyPr/>
        <a:lstStyle/>
        <a:p>
          <a:endParaRPr lang="en-US"/>
        </a:p>
      </dgm:t>
    </dgm:pt>
    <dgm:pt modelId="{5AE46FCC-1834-2D49-85D2-DF5CDA03BD83}" type="sibTrans" cxnId="{4A409A82-CDD8-A74A-911E-0D59183C2A63}">
      <dgm:prSet/>
      <dgm:spPr/>
      <dgm:t>
        <a:bodyPr/>
        <a:lstStyle/>
        <a:p>
          <a:endParaRPr lang="en-US"/>
        </a:p>
      </dgm:t>
    </dgm:pt>
    <dgm:pt modelId="{1BAEEBD9-B687-8F49-9093-6EACFD270512}">
      <dgm:prSet phldrT="[Text]"/>
      <dgm:spPr/>
      <dgm:t>
        <a:bodyPr/>
        <a:lstStyle/>
        <a:p>
          <a:pPr>
            <a:buChar char="•"/>
          </a:pPr>
          <a:r>
            <a:rPr lang="en-US" dirty="0"/>
            <a:t>Freedom of thought, belief, expression and opinion</a:t>
          </a:r>
        </a:p>
      </dgm:t>
      <dgm:extLst>
        <a:ext uri="{E40237B7-FDA0-4F09-8148-C483321AD2D9}">
          <dgm14:cNvPr xmlns:dgm14="http://schemas.microsoft.com/office/drawing/2010/diagram" id="0" name="" descr="Fundamental Freedoms&#10;-Freedom of conscience and religion&#10;-Freedom of thought, belief, expression and opinion&#10;-Freedom of peaceful assembly&#10;-Freedom of association&#10;"/>
        </a:ext>
      </dgm:extLst>
    </dgm:pt>
    <dgm:pt modelId="{E0A93CDB-3700-7B4E-98CB-59A65485F999}" type="parTrans" cxnId="{00491D9F-3352-DF41-92BF-94354B277552}">
      <dgm:prSet/>
      <dgm:spPr/>
      <dgm:t>
        <a:bodyPr/>
        <a:lstStyle/>
        <a:p>
          <a:endParaRPr lang="en-US"/>
        </a:p>
      </dgm:t>
    </dgm:pt>
    <dgm:pt modelId="{1E251502-BF86-2548-A694-D3D203FD3878}" type="sibTrans" cxnId="{00491D9F-3352-DF41-92BF-94354B277552}">
      <dgm:prSet/>
      <dgm:spPr/>
      <dgm:t>
        <a:bodyPr/>
        <a:lstStyle/>
        <a:p>
          <a:endParaRPr lang="en-US"/>
        </a:p>
      </dgm:t>
    </dgm:pt>
    <dgm:pt modelId="{F6A5578C-F80A-8B4A-8901-47C91B61768F}">
      <dgm:prSet phldrT="[Text]"/>
      <dgm:spPr/>
      <dgm:t>
        <a:bodyPr/>
        <a:lstStyle/>
        <a:p>
          <a:pPr>
            <a:buChar char="•"/>
          </a:pPr>
          <a:r>
            <a:rPr lang="en-US" dirty="0"/>
            <a:t>Freedom of peaceful assembly</a:t>
          </a:r>
        </a:p>
      </dgm:t>
      <dgm:extLst>
        <a:ext uri="{E40237B7-FDA0-4F09-8148-C483321AD2D9}">
          <dgm14:cNvPr xmlns:dgm14="http://schemas.microsoft.com/office/drawing/2010/diagram" id="0" name="" descr="Fundamental Freedoms&#10;-Freedom of conscience and religion&#10;-Freedom of thought, belief, expression and opinion&#10;-Freedom of peaceful assembly&#10;-Freedom of association&#10;"/>
        </a:ext>
      </dgm:extLst>
    </dgm:pt>
    <dgm:pt modelId="{4DC18269-A573-5748-B5C4-DB7081C6F1B4}" type="parTrans" cxnId="{CA4B22DE-6CB5-6C4A-A09F-573E74DC3951}">
      <dgm:prSet/>
      <dgm:spPr/>
      <dgm:t>
        <a:bodyPr/>
        <a:lstStyle/>
        <a:p>
          <a:endParaRPr lang="en-US"/>
        </a:p>
      </dgm:t>
    </dgm:pt>
    <dgm:pt modelId="{FBBE13AD-46E1-8349-8C1A-4A7FB935A9A0}" type="sibTrans" cxnId="{CA4B22DE-6CB5-6C4A-A09F-573E74DC3951}">
      <dgm:prSet/>
      <dgm:spPr/>
      <dgm:t>
        <a:bodyPr/>
        <a:lstStyle/>
        <a:p>
          <a:endParaRPr lang="en-US"/>
        </a:p>
      </dgm:t>
    </dgm:pt>
    <dgm:pt modelId="{10E14429-92C0-FD48-B674-387EC98DB03A}">
      <dgm:prSet phldrT="[Text]"/>
      <dgm:spPr/>
      <dgm:t>
        <a:bodyPr/>
        <a:lstStyle/>
        <a:p>
          <a:pPr>
            <a:buChar char="•"/>
          </a:pPr>
          <a:r>
            <a:rPr lang="en-US" dirty="0"/>
            <a:t>Freedom of association</a:t>
          </a:r>
        </a:p>
      </dgm:t>
      <dgm:extLst>
        <a:ext uri="{E40237B7-FDA0-4F09-8148-C483321AD2D9}">
          <dgm14:cNvPr xmlns:dgm14="http://schemas.microsoft.com/office/drawing/2010/diagram" id="0" name="" descr="Fundamental Freedoms&#10;-Freedom of conscience and religion&#10;-Freedom of thought, belief, expression and opinion&#10;-Freedom of peaceful assembly&#10;-Freedom of association&#10;"/>
        </a:ext>
      </dgm:extLst>
    </dgm:pt>
    <dgm:pt modelId="{1E528E48-2E79-8141-B232-6A31CECBE1ED}" type="parTrans" cxnId="{CCEE6CDF-66E5-CD4B-BCEA-4EBD97390582}">
      <dgm:prSet/>
      <dgm:spPr/>
      <dgm:t>
        <a:bodyPr/>
        <a:lstStyle/>
        <a:p>
          <a:endParaRPr lang="en-US"/>
        </a:p>
      </dgm:t>
    </dgm:pt>
    <dgm:pt modelId="{3F3C721C-B92C-AF4F-86D0-5E32619DB6E1}" type="sibTrans" cxnId="{CCEE6CDF-66E5-CD4B-BCEA-4EBD97390582}">
      <dgm:prSet/>
      <dgm:spPr/>
      <dgm:t>
        <a:bodyPr/>
        <a:lstStyle/>
        <a:p>
          <a:endParaRPr lang="en-US"/>
        </a:p>
      </dgm:t>
    </dgm:pt>
    <dgm:pt modelId="{91B83FF3-4AC7-6849-A1DA-EAB25C547159}" type="pres">
      <dgm:prSet presAssocID="{A3BE32B6-8B10-AE46-9C87-AB2429C045B2}" presName="diagram" presStyleCnt="0">
        <dgm:presLayoutVars>
          <dgm:dir/>
          <dgm:resizeHandles val="exact"/>
        </dgm:presLayoutVars>
      </dgm:prSet>
      <dgm:spPr/>
    </dgm:pt>
    <dgm:pt modelId="{2B5221A4-169B-8246-99BC-72BF8168D698}" type="pres">
      <dgm:prSet presAssocID="{4223C4ED-9D30-8F4B-8CDC-FBCBC9B08D68}" presName="node" presStyleLbl="node1" presStyleIdx="0" presStyleCnt="4">
        <dgm:presLayoutVars>
          <dgm:bulletEnabled val="1"/>
        </dgm:presLayoutVars>
      </dgm:prSet>
      <dgm:spPr/>
    </dgm:pt>
    <dgm:pt modelId="{05EC4816-78DB-0847-85A4-06F9DA1CF08E}" type="pres">
      <dgm:prSet presAssocID="{5AE46FCC-1834-2D49-85D2-DF5CDA03BD83}" presName="sibTrans" presStyleCnt="0"/>
      <dgm:spPr/>
    </dgm:pt>
    <dgm:pt modelId="{D35FF57E-0875-AE4E-8E65-5A20A201F091}" type="pres">
      <dgm:prSet presAssocID="{1BAEEBD9-B687-8F49-9093-6EACFD270512}" presName="node" presStyleLbl="node1" presStyleIdx="1" presStyleCnt="4">
        <dgm:presLayoutVars>
          <dgm:bulletEnabled val="1"/>
        </dgm:presLayoutVars>
      </dgm:prSet>
      <dgm:spPr/>
    </dgm:pt>
    <dgm:pt modelId="{751FDF40-ABEF-4448-9035-E2A4853694D4}" type="pres">
      <dgm:prSet presAssocID="{1E251502-BF86-2548-A694-D3D203FD3878}" presName="sibTrans" presStyleCnt="0"/>
      <dgm:spPr/>
    </dgm:pt>
    <dgm:pt modelId="{E2A87077-663E-1C42-B735-8B035B032039}" type="pres">
      <dgm:prSet presAssocID="{F6A5578C-F80A-8B4A-8901-47C91B61768F}" presName="node" presStyleLbl="node1" presStyleIdx="2" presStyleCnt="4">
        <dgm:presLayoutVars>
          <dgm:bulletEnabled val="1"/>
        </dgm:presLayoutVars>
      </dgm:prSet>
      <dgm:spPr/>
    </dgm:pt>
    <dgm:pt modelId="{8E1E369E-A42A-1D40-AA3C-DC333A704B74}" type="pres">
      <dgm:prSet presAssocID="{FBBE13AD-46E1-8349-8C1A-4A7FB935A9A0}" presName="sibTrans" presStyleCnt="0"/>
      <dgm:spPr/>
    </dgm:pt>
    <dgm:pt modelId="{5274400A-0919-BA4D-B7D6-61CBF0AC3D46}" type="pres">
      <dgm:prSet presAssocID="{10E14429-92C0-FD48-B674-387EC98DB03A}" presName="node" presStyleLbl="node1" presStyleIdx="3" presStyleCnt="4">
        <dgm:presLayoutVars>
          <dgm:bulletEnabled val="1"/>
        </dgm:presLayoutVars>
      </dgm:prSet>
      <dgm:spPr/>
    </dgm:pt>
  </dgm:ptLst>
  <dgm:cxnLst>
    <dgm:cxn modelId="{4A409A82-CDD8-A74A-911E-0D59183C2A63}" srcId="{A3BE32B6-8B10-AE46-9C87-AB2429C045B2}" destId="{4223C4ED-9D30-8F4B-8CDC-FBCBC9B08D68}" srcOrd="0" destOrd="0" parTransId="{26FCE8D9-8B13-774E-A9FA-A482340FD046}" sibTransId="{5AE46FCC-1834-2D49-85D2-DF5CDA03BD83}"/>
    <dgm:cxn modelId="{4013B584-9044-A148-8DF8-2713DADBC5F0}" type="presOf" srcId="{1BAEEBD9-B687-8F49-9093-6EACFD270512}" destId="{D35FF57E-0875-AE4E-8E65-5A20A201F091}" srcOrd="0" destOrd="0" presId="urn:microsoft.com/office/officeart/2005/8/layout/default"/>
    <dgm:cxn modelId="{3D939A8F-7EC0-FF42-8648-C1E796188F1C}" type="presOf" srcId="{A3BE32B6-8B10-AE46-9C87-AB2429C045B2}" destId="{91B83FF3-4AC7-6849-A1DA-EAB25C547159}" srcOrd="0" destOrd="0" presId="urn:microsoft.com/office/officeart/2005/8/layout/default"/>
    <dgm:cxn modelId="{09339E97-A32B-B24A-8B6E-512E674844EE}" type="presOf" srcId="{F6A5578C-F80A-8B4A-8901-47C91B61768F}" destId="{E2A87077-663E-1C42-B735-8B035B032039}" srcOrd="0" destOrd="0" presId="urn:microsoft.com/office/officeart/2005/8/layout/default"/>
    <dgm:cxn modelId="{00491D9F-3352-DF41-92BF-94354B277552}" srcId="{A3BE32B6-8B10-AE46-9C87-AB2429C045B2}" destId="{1BAEEBD9-B687-8F49-9093-6EACFD270512}" srcOrd="1" destOrd="0" parTransId="{E0A93CDB-3700-7B4E-98CB-59A65485F999}" sibTransId="{1E251502-BF86-2548-A694-D3D203FD3878}"/>
    <dgm:cxn modelId="{4C9F72B9-D48B-8442-AF30-4B13316F5BA8}" type="presOf" srcId="{10E14429-92C0-FD48-B674-387EC98DB03A}" destId="{5274400A-0919-BA4D-B7D6-61CBF0AC3D46}" srcOrd="0" destOrd="0" presId="urn:microsoft.com/office/officeart/2005/8/layout/default"/>
    <dgm:cxn modelId="{CA4B22DE-6CB5-6C4A-A09F-573E74DC3951}" srcId="{A3BE32B6-8B10-AE46-9C87-AB2429C045B2}" destId="{F6A5578C-F80A-8B4A-8901-47C91B61768F}" srcOrd="2" destOrd="0" parTransId="{4DC18269-A573-5748-B5C4-DB7081C6F1B4}" sibTransId="{FBBE13AD-46E1-8349-8C1A-4A7FB935A9A0}"/>
    <dgm:cxn modelId="{CCEE6CDF-66E5-CD4B-BCEA-4EBD97390582}" srcId="{A3BE32B6-8B10-AE46-9C87-AB2429C045B2}" destId="{10E14429-92C0-FD48-B674-387EC98DB03A}" srcOrd="3" destOrd="0" parTransId="{1E528E48-2E79-8141-B232-6A31CECBE1ED}" sibTransId="{3F3C721C-B92C-AF4F-86D0-5E32619DB6E1}"/>
    <dgm:cxn modelId="{9DD449EB-7CC8-5545-BEC4-0BCBE69BF089}" type="presOf" srcId="{4223C4ED-9D30-8F4B-8CDC-FBCBC9B08D68}" destId="{2B5221A4-169B-8246-99BC-72BF8168D698}" srcOrd="0" destOrd="0" presId="urn:microsoft.com/office/officeart/2005/8/layout/default"/>
    <dgm:cxn modelId="{6268A383-016C-954B-9C33-FF1D17384671}" type="presParOf" srcId="{91B83FF3-4AC7-6849-A1DA-EAB25C547159}" destId="{2B5221A4-169B-8246-99BC-72BF8168D698}" srcOrd="0" destOrd="0" presId="urn:microsoft.com/office/officeart/2005/8/layout/default"/>
    <dgm:cxn modelId="{EBF00107-6929-A84E-8484-688C45DC4931}" type="presParOf" srcId="{91B83FF3-4AC7-6849-A1DA-EAB25C547159}" destId="{05EC4816-78DB-0847-85A4-06F9DA1CF08E}" srcOrd="1" destOrd="0" presId="urn:microsoft.com/office/officeart/2005/8/layout/default"/>
    <dgm:cxn modelId="{3FDC59A5-871D-1C44-B105-9757FFA936AD}" type="presParOf" srcId="{91B83FF3-4AC7-6849-A1DA-EAB25C547159}" destId="{D35FF57E-0875-AE4E-8E65-5A20A201F091}" srcOrd="2" destOrd="0" presId="urn:microsoft.com/office/officeart/2005/8/layout/default"/>
    <dgm:cxn modelId="{38E6A2C4-3E35-714B-830B-B0A5F9D544F2}" type="presParOf" srcId="{91B83FF3-4AC7-6849-A1DA-EAB25C547159}" destId="{751FDF40-ABEF-4448-9035-E2A4853694D4}" srcOrd="3" destOrd="0" presId="urn:microsoft.com/office/officeart/2005/8/layout/default"/>
    <dgm:cxn modelId="{AE151850-4CCC-7742-A5DC-5A1DAA147EF7}" type="presParOf" srcId="{91B83FF3-4AC7-6849-A1DA-EAB25C547159}" destId="{E2A87077-663E-1C42-B735-8B035B032039}" srcOrd="4" destOrd="0" presId="urn:microsoft.com/office/officeart/2005/8/layout/default"/>
    <dgm:cxn modelId="{EF207627-85BA-884C-8F21-7F0AB3FF9420}" type="presParOf" srcId="{91B83FF3-4AC7-6849-A1DA-EAB25C547159}" destId="{8E1E369E-A42A-1D40-AA3C-DC333A704B74}" srcOrd="5" destOrd="0" presId="urn:microsoft.com/office/officeart/2005/8/layout/default"/>
    <dgm:cxn modelId="{97BF7975-124D-8147-9955-269C0EF647BE}" type="presParOf" srcId="{91B83FF3-4AC7-6849-A1DA-EAB25C547159}" destId="{5274400A-0919-BA4D-B7D6-61CBF0AC3D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F48630-7CC3-40FB-9CD4-127EBAEAF017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E3A8C89-B7FA-4321-BCFD-85786E7364AB}">
      <dgm:prSet/>
      <dgm:spPr/>
      <dgm:t>
        <a:bodyPr/>
        <a:lstStyle/>
        <a:p>
          <a:r>
            <a:rPr lang="en-US" dirty="0">
              <a:solidFill>
                <a:sysClr val="windowText" lastClr="000000"/>
              </a:solidFill>
            </a:rPr>
            <a:t>Age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9F5450A3-8843-433D-9EA9-7B8F2AE02F0E}" type="parTrans" cxnId="{E97768D6-5B67-4842-90E9-71F2BE4B0E8D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B0487E9B-951E-4503-9C70-F74886623FA9}" type="sibTrans" cxnId="{E97768D6-5B67-4842-90E9-71F2BE4B0E8D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11520A57-C6F7-40BB-8510-4E7E14365078}">
      <dgm:prSet/>
      <dgm:spPr/>
      <dgm:t>
        <a:bodyPr/>
        <a:lstStyle/>
        <a:p>
          <a:r>
            <a:rPr lang="en-US" dirty="0">
              <a:solidFill>
                <a:sysClr val="windowText" lastClr="000000"/>
              </a:solidFill>
            </a:rPr>
            <a:t>Ancestry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CEE90A0A-5B69-4E31-999A-EDC7040EC1CE}" type="parTrans" cxnId="{A5351752-2F79-4556-93FA-EE7E2B0F2706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800A91EB-F4A7-403E-9CA1-2FE7FFD35FD4}" type="sibTrans" cxnId="{A5351752-2F79-4556-93FA-EE7E2B0F2706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C4086A57-2EEB-45A7-B136-26C97E3EB8CF}">
      <dgm:prSet/>
      <dgm:spPr/>
      <dgm:t>
        <a:bodyPr/>
        <a:lstStyle/>
        <a:p>
          <a:r>
            <a:rPr lang="en-US" dirty="0">
              <a:solidFill>
                <a:sysClr val="windowText" lastClr="000000"/>
              </a:solidFill>
            </a:rPr>
            <a:t>Citizenship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8EC524D0-C8FC-4800-877F-CE93B4AE65A5}" type="parTrans" cxnId="{6EC5A02C-4F3C-4E4B-A6DB-62FB7E47A072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8664F26E-0FC3-4020-8D74-5F25551C7ADE}" type="sibTrans" cxnId="{6EC5A02C-4F3C-4E4B-A6DB-62FB7E47A072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AA83DA64-CD6C-45D4-86DD-5BC575AE83CD}">
      <dgm:prSet/>
      <dgm:spPr/>
      <dgm:t>
        <a:bodyPr/>
        <a:lstStyle/>
        <a:p>
          <a:r>
            <a:rPr lang="en-US" dirty="0" err="1">
              <a:solidFill>
                <a:sysClr val="windowText" lastClr="000000"/>
              </a:solidFill>
            </a:rPr>
            <a:t>Colour</a:t>
          </a:r>
          <a:endParaRPr lang="en-US" dirty="0">
            <a:solidFill>
              <a:sysClr val="windowText" lastClr="000000"/>
            </a:solidFill>
          </a:endParaRP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1CCF80BB-BA73-4BAD-843D-DAD665B99CD8}" type="parTrans" cxnId="{B3C3B623-C211-42B6-9DDD-E1272A6D01CA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8F0CB1F6-674D-4587-9F29-AD847C4A9F7B}" type="sibTrans" cxnId="{B3C3B623-C211-42B6-9DDD-E1272A6D01CA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E9F6B66B-C1ED-4D8C-826A-12B9A77BFCFA}">
      <dgm:prSet/>
      <dgm:spPr/>
      <dgm:t>
        <a:bodyPr/>
        <a:lstStyle/>
        <a:p>
          <a:r>
            <a:rPr lang="en-US" dirty="0">
              <a:solidFill>
                <a:sysClr val="windowText" lastClr="000000"/>
              </a:solidFill>
            </a:rPr>
            <a:t>Creed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868DF611-00FB-4A8F-BFAD-78038667216E}" type="parTrans" cxnId="{35228FA2-25A3-498B-A15D-FEDAA0E0401E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28F750DD-DCEF-4A21-9EDB-59087C325F89}" type="sibTrans" cxnId="{35228FA2-25A3-498B-A15D-FEDAA0E0401E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2CAA07E2-BD51-426D-95C0-1ADA2DDDEEC0}">
      <dgm:prSet/>
      <dgm:spPr/>
      <dgm:t>
        <a:bodyPr/>
        <a:lstStyle/>
        <a:p>
          <a:r>
            <a:rPr lang="en-US" dirty="0">
              <a:solidFill>
                <a:sysClr val="windowText" lastClr="000000"/>
              </a:solidFill>
            </a:rPr>
            <a:t>Ethnic Origin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D4276182-1115-4B8A-B24F-6386A1A3D293}" type="parTrans" cxnId="{4B8C63C2-0352-4110-B399-203B610C292F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85DBCCEE-80F3-44AC-8CC4-F6E310420652}" type="sibTrans" cxnId="{4B8C63C2-0352-4110-B399-203B610C292F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A7E791E8-6A85-419D-B8A0-2BC314B80859}">
      <dgm:prSet/>
      <dgm:spPr/>
      <dgm:t>
        <a:bodyPr/>
        <a:lstStyle/>
        <a:p>
          <a:r>
            <a:rPr lang="en-US" dirty="0">
              <a:solidFill>
                <a:sysClr val="windowText" lastClr="000000"/>
              </a:solidFill>
            </a:rPr>
            <a:t>Family Status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416EFDA7-2BDB-4D48-951A-7FA138AC8E75}" type="parTrans" cxnId="{7F21A452-29E0-4867-A2EE-EEAA5D59FCE9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F83CEEBA-2C8C-40C6-AE67-070C3E13DD58}" type="sibTrans" cxnId="{7F21A452-29E0-4867-A2EE-EEAA5D59FCE9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A8A9A83F-7293-4391-9632-9E2A2F1B6AD3}">
      <dgm:prSet/>
      <dgm:spPr/>
      <dgm:t>
        <a:bodyPr/>
        <a:lstStyle/>
        <a:p>
          <a:r>
            <a:rPr lang="en-US" dirty="0">
              <a:solidFill>
                <a:sysClr val="windowText" lastClr="000000"/>
              </a:solidFill>
            </a:rPr>
            <a:t>Gender Expression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D7BC4945-568B-4501-A194-1E894423B46C}" type="parTrans" cxnId="{1D264938-83A5-4CA4-B22D-CE22A563EB7F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886E2413-EF10-464C-BC6B-4D821F906BEC}" type="sibTrans" cxnId="{1D264938-83A5-4CA4-B22D-CE22A563EB7F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AC4FDB35-A530-EE40-B8B2-55540A86E848}">
      <dgm:prSet/>
      <dgm:spPr/>
      <dgm:t>
        <a:bodyPr/>
        <a:lstStyle/>
        <a:p>
          <a:r>
            <a:rPr lang="en-US" dirty="0">
              <a:solidFill>
                <a:sysClr val="windowText" lastClr="000000"/>
              </a:solidFill>
            </a:rPr>
            <a:t>Disability*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84E2C6D8-DF68-7E4B-BC17-B791A326377D}" type="parTrans" cxnId="{FDB94EFF-8FB7-6A49-8029-8E9039A2E32A}">
      <dgm:prSet/>
      <dgm:spPr/>
      <dgm:t>
        <a:bodyPr/>
        <a:lstStyle/>
        <a:p>
          <a:endParaRPr lang="en-US"/>
        </a:p>
      </dgm:t>
    </dgm:pt>
    <dgm:pt modelId="{30818432-B860-7144-AC02-254E8B7E6522}" type="sibTrans" cxnId="{FDB94EFF-8FB7-6A49-8029-8E9039A2E32A}">
      <dgm:prSet/>
      <dgm:spPr/>
      <dgm:t>
        <a:bodyPr/>
        <a:lstStyle/>
        <a:p>
          <a:endParaRPr lang="en-US"/>
        </a:p>
      </dgm:t>
    </dgm:pt>
    <dgm:pt modelId="{20A57891-0C5B-2C48-B16B-F7A0ABFEA50C}">
      <dgm:prSet/>
      <dgm:spPr/>
      <dgm:t>
        <a:bodyPr/>
        <a:lstStyle/>
        <a:p>
          <a:r>
            <a:rPr lang="en-US" dirty="0">
              <a:solidFill>
                <a:sysClr val="windowText" lastClr="000000"/>
              </a:solidFill>
            </a:rPr>
            <a:t>Gender Identity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58343438-2EAE-4047-8B55-7E240A71CE78}" type="parTrans" cxnId="{358131DE-694E-7249-A26E-462936D0D60F}">
      <dgm:prSet/>
      <dgm:spPr/>
      <dgm:t>
        <a:bodyPr/>
        <a:lstStyle/>
        <a:p>
          <a:endParaRPr lang="en-US"/>
        </a:p>
      </dgm:t>
    </dgm:pt>
    <dgm:pt modelId="{74D1C11A-EE81-5841-911D-DF8657900B0E}" type="sibTrans" cxnId="{358131DE-694E-7249-A26E-462936D0D60F}">
      <dgm:prSet/>
      <dgm:spPr/>
      <dgm:t>
        <a:bodyPr/>
        <a:lstStyle/>
        <a:p>
          <a:endParaRPr lang="en-US"/>
        </a:p>
      </dgm:t>
    </dgm:pt>
    <dgm:pt modelId="{9FE97A98-4E20-F94A-B5AE-341E3E9EF6D7}">
      <dgm:prSet/>
      <dgm:spPr/>
      <dgm:t>
        <a:bodyPr/>
        <a:lstStyle/>
        <a:p>
          <a:r>
            <a:rPr lang="en-US" dirty="0">
              <a:solidFill>
                <a:sysClr val="windowText" lastClr="000000"/>
              </a:solidFill>
            </a:rPr>
            <a:t>Marital Status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44229349-8235-2C4E-9E87-ED51A5A201DF}" type="parTrans" cxnId="{11993C11-3D25-3F4B-A2FA-054E94DCDE5F}">
      <dgm:prSet/>
      <dgm:spPr/>
      <dgm:t>
        <a:bodyPr/>
        <a:lstStyle/>
        <a:p>
          <a:endParaRPr lang="en-US"/>
        </a:p>
      </dgm:t>
    </dgm:pt>
    <dgm:pt modelId="{5D4E1828-0E41-944D-B742-BAA1AB18430A}" type="sibTrans" cxnId="{11993C11-3D25-3F4B-A2FA-054E94DCDE5F}">
      <dgm:prSet/>
      <dgm:spPr/>
      <dgm:t>
        <a:bodyPr/>
        <a:lstStyle/>
        <a:p>
          <a:endParaRPr lang="en-US"/>
        </a:p>
      </dgm:t>
    </dgm:pt>
    <dgm:pt modelId="{5E0203DE-BB81-A84A-B0EC-FF096026DB3D}">
      <dgm:prSet/>
      <dgm:spPr/>
      <dgm:t>
        <a:bodyPr/>
        <a:lstStyle/>
        <a:p>
          <a:r>
            <a:rPr lang="en-US" dirty="0">
              <a:solidFill>
                <a:sysClr val="windowText" lastClr="000000"/>
              </a:solidFill>
            </a:rPr>
            <a:t>Place of Origin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8532AB64-1DD0-B541-858E-D6438A9A61C6}" type="parTrans" cxnId="{F5A67F92-B73A-7944-A236-D8015CA7A795}">
      <dgm:prSet/>
      <dgm:spPr/>
      <dgm:t>
        <a:bodyPr/>
        <a:lstStyle/>
        <a:p>
          <a:endParaRPr lang="en-US"/>
        </a:p>
      </dgm:t>
    </dgm:pt>
    <dgm:pt modelId="{F1B2852E-7965-A24D-8F79-300AAC76BFA2}" type="sibTrans" cxnId="{F5A67F92-B73A-7944-A236-D8015CA7A795}">
      <dgm:prSet/>
      <dgm:spPr/>
      <dgm:t>
        <a:bodyPr/>
        <a:lstStyle/>
        <a:p>
          <a:endParaRPr lang="en-US"/>
        </a:p>
      </dgm:t>
    </dgm:pt>
    <dgm:pt modelId="{D3186836-371B-194D-9762-BD014A0F7D14}">
      <dgm:prSet/>
      <dgm:spPr/>
      <dgm:t>
        <a:bodyPr/>
        <a:lstStyle/>
        <a:p>
          <a:r>
            <a:rPr lang="en-US" dirty="0">
              <a:solidFill>
                <a:sysClr val="windowText" lastClr="000000"/>
              </a:solidFill>
            </a:rPr>
            <a:t>Race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1AD5F931-23F2-5343-94D0-A058A9814B20}" type="parTrans" cxnId="{6460ECED-EA6B-5C4A-A0A2-3DEBDA50F29A}">
      <dgm:prSet/>
      <dgm:spPr/>
      <dgm:t>
        <a:bodyPr/>
        <a:lstStyle/>
        <a:p>
          <a:endParaRPr lang="en-US"/>
        </a:p>
      </dgm:t>
    </dgm:pt>
    <dgm:pt modelId="{69F398F9-FFF0-4545-9D0C-4CEF578429F4}" type="sibTrans" cxnId="{6460ECED-EA6B-5C4A-A0A2-3DEBDA50F29A}">
      <dgm:prSet/>
      <dgm:spPr/>
      <dgm:t>
        <a:bodyPr/>
        <a:lstStyle/>
        <a:p>
          <a:endParaRPr lang="en-US"/>
        </a:p>
      </dgm:t>
    </dgm:pt>
    <dgm:pt modelId="{C6278460-BF74-764B-AE69-3A998C53ACF5}">
      <dgm:prSet/>
      <dgm:spPr/>
      <dgm:t>
        <a:bodyPr/>
        <a:lstStyle/>
        <a:p>
          <a:r>
            <a:rPr lang="en-US" dirty="0">
              <a:solidFill>
                <a:sysClr val="windowText" lastClr="000000"/>
              </a:solidFill>
            </a:rPr>
            <a:t>Sex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51E3C63D-0A27-5C4A-BE8E-0FF80864190D}" type="parTrans" cxnId="{8A5F7E1E-F23A-DF4A-940A-C71A461156DD}">
      <dgm:prSet/>
      <dgm:spPr/>
      <dgm:t>
        <a:bodyPr/>
        <a:lstStyle/>
        <a:p>
          <a:endParaRPr lang="en-US"/>
        </a:p>
      </dgm:t>
    </dgm:pt>
    <dgm:pt modelId="{2034A99D-8998-E343-A2D9-29DCC6908746}" type="sibTrans" cxnId="{8A5F7E1E-F23A-DF4A-940A-C71A461156DD}">
      <dgm:prSet/>
      <dgm:spPr/>
      <dgm:t>
        <a:bodyPr/>
        <a:lstStyle/>
        <a:p>
          <a:endParaRPr lang="en-US"/>
        </a:p>
      </dgm:t>
    </dgm:pt>
    <dgm:pt modelId="{B4666BAE-DBD5-4A47-A833-520695E3DC2B}">
      <dgm:prSet/>
      <dgm:spPr/>
      <dgm:t>
        <a:bodyPr/>
        <a:lstStyle/>
        <a:p>
          <a:r>
            <a:rPr lang="en-US" dirty="0">
              <a:solidFill>
                <a:sysClr val="windowText" lastClr="000000"/>
              </a:solidFill>
            </a:rPr>
            <a:t>Receipt of Public Assistance*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24A0AA6F-2A33-5243-B28C-E69E655DB3FF}" type="parTrans" cxnId="{3E7770A1-9B44-6844-9606-94B0999424DE}">
      <dgm:prSet/>
      <dgm:spPr/>
      <dgm:t>
        <a:bodyPr/>
        <a:lstStyle/>
        <a:p>
          <a:endParaRPr lang="en-US"/>
        </a:p>
      </dgm:t>
    </dgm:pt>
    <dgm:pt modelId="{B33732C2-073E-B649-A6F1-C70938B1383E}" type="sibTrans" cxnId="{3E7770A1-9B44-6844-9606-94B0999424DE}">
      <dgm:prSet/>
      <dgm:spPr/>
      <dgm:t>
        <a:bodyPr/>
        <a:lstStyle/>
        <a:p>
          <a:endParaRPr lang="en-US"/>
        </a:p>
      </dgm:t>
    </dgm:pt>
    <dgm:pt modelId="{FD81F07F-106B-7942-9581-90516CFED50D}">
      <dgm:prSet/>
      <dgm:spPr/>
      <dgm:t>
        <a:bodyPr/>
        <a:lstStyle/>
        <a:p>
          <a:r>
            <a:rPr lang="en-US" dirty="0">
              <a:solidFill>
                <a:sysClr val="windowText" lastClr="000000"/>
              </a:solidFill>
            </a:rPr>
            <a:t>Record of Offences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95F6D427-7A1D-2C4B-A536-54802B32CAF3}" type="parTrans" cxnId="{BE5556E6-9394-D14F-9F18-81AFE9721693}">
      <dgm:prSet/>
      <dgm:spPr/>
      <dgm:t>
        <a:bodyPr/>
        <a:lstStyle/>
        <a:p>
          <a:endParaRPr lang="en-US"/>
        </a:p>
      </dgm:t>
    </dgm:pt>
    <dgm:pt modelId="{FB219D5E-7306-D24A-B699-A40F90AB5BA5}" type="sibTrans" cxnId="{BE5556E6-9394-D14F-9F18-81AFE9721693}">
      <dgm:prSet/>
      <dgm:spPr/>
      <dgm:t>
        <a:bodyPr/>
        <a:lstStyle/>
        <a:p>
          <a:endParaRPr lang="en-US"/>
        </a:p>
      </dgm:t>
    </dgm:pt>
    <dgm:pt modelId="{96FCD82A-78CD-9B40-B024-BC740593A0CE}">
      <dgm:prSet/>
      <dgm:spPr/>
      <dgm:t>
        <a:bodyPr/>
        <a:lstStyle/>
        <a:p>
          <a:r>
            <a:rPr lang="en-US" dirty="0">
              <a:solidFill>
                <a:sysClr val="windowText" lastClr="000000"/>
              </a:solidFill>
            </a:rPr>
            <a:t>Sexual Orientation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9D077282-7317-894E-9551-1A69E1FBFC58}" type="parTrans" cxnId="{562F8FC9-82AC-5A4C-8415-A42DD4ED18C1}">
      <dgm:prSet/>
      <dgm:spPr/>
      <dgm:t>
        <a:bodyPr/>
        <a:lstStyle/>
        <a:p>
          <a:endParaRPr lang="en-US"/>
        </a:p>
      </dgm:t>
    </dgm:pt>
    <dgm:pt modelId="{113549BE-4DDB-A041-8C90-7E685AF447E1}" type="sibTrans" cxnId="{562F8FC9-82AC-5A4C-8415-A42DD4ED18C1}">
      <dgm:prSet/>
      <dgm:spPr/>
      <dgm:t>
        <a:bodyPr/>
        <a:lstStyle/>
        <a:p>
          <a:endParaRPr lang="en-US"/>
        </a:p>
      </dgm:t>
    </dgm:pt>
    <dgm:pt modelId="{9A4FB75C-7AD0-2E44-9B9B-A7F2D942F512}" type="pres">
      <dgm:prSet presAssocID="{80F48630-7CC3-40FB-9CD4-127EBAEAF017}" presName="diagram" presStyleCnt="0">
        <dgm:presLayoutVars>
          <dgm:dir/>
          <dgm:resizeHandles val="exact"/>
        </dgm:presLayoutVars>
      </dgm:prSet>
      <dgm:spPr/>
    </dgm:pt>
    <dgm:pt modelId="{248AA052-5363-9F49-9CA8-2D6F37E7795F}" type="pres">
      <dgm:prSet presAssocID="{6E3A8C89-B7FA-4321-BCFD-85786E7364AB}" presName="node" presStyleLbl="node1" presStyleIdx="0" presStyleCnt="17">
        <dgm:presLayoutVars>
          <dgm:bulletEnabled val="1"/>
        </dgm:presLayoutVars>
      </dgm:prSet>
      <dgm:spPr/>
    </dgm:pt>
    <dgm:pt modelId="{99027734-F6C4-554D-AA80-41D42CAE30B6}" type="pres">
      <dgm:prSet presAssocID="{B0487E9B-951E-4503-9C70-F74886623FA9}" presName="sibTrans" presStyleCnt="0"/>
      <dgm:spPr/>
    </dgm:pt>
    <dgm:pt modelId="{BFCB853A-2CB2-FA44-94DE-DBB3340C4CC9}" type="pres">
      <dgm:prSet presAssocID="{11520A57-C6F7-40BB-8510-4E7E14365078}" presName="node" presStyleLbl="node1" presStyleIdx="1" presStyleCnt="17">
        <dgm:presLayoutVars>
          <dgm:bulletEnabled val="1"/>
        </dgm:presLayoutVars>
      </dgm:prSet>
      <dgm:spPr/>
    </dgm:pt>
    <dgm:pt modelId="{03D0F015-85D7-BA48-868E-D6FA28E5EB07}" type="pres">
      <dgm:prSet presAssocID="{800A91EB-F4A7-403E-9CA1-2FE7FFD35FD4}" presName="sibTrans" presStyleCnt="0"/>
      <dgm:spPr/>
    </dgm:pt>
    <dgm:pt modelId="{19A8DF80-6620-484E-8596-E3E13E39E958}" type="pres">
      <dgm:prSet presAssocID="{C4086A57-2EEB-45A7-B136-26C97E3EB8CF}" presName="node" presStyleLbl="node1" presStyleIdx="2" presStyleCnt="17">
        <dgm:presLayoutVars>
          <dgm:bulletEnabled val="1"/>
        </dgm:presLayoutVars>
      </dgm:prSet>
      <dgm:spPr/>
    </dgm:pt>
    <dgm:pt modelId="{E5ECFB43-2920-5D43-B8CB-24D1765928D2}" type="pres">
      <dgm:prSet presAssocID="{8664F26E-0FC3-4020-8D74-5F25551C7ADE}" presName="sibTrans" presStyleCnt="0"/>
      <dgm:spPr/>
    </dgm:pt>
    <dgm:pt modelId="{4D51D87D-B2BB-6445-A5A1-A7B4DBCCC802}" type="pres">
      <dgm:prSet presAssocID="{AA83DA64-CD6C-45D4-86DD-5BC575AE83CD}" presName="node" presStyleLbl="node1" presStyleIdx="3" presStyleCnt="17">
        <dgm:presLayoutVars>
          <dgm:bulletEnabled val="1"/>
        </dgm:presLayoutVars>
      </dgm:prSet>
      <dgm:spPr/>
    </dgm:pt>
    <dgm:pt modelId="{B245CFCD-EC06-E24B-A642-072F2436D5E0}" type="pres">
      <dgm:prSet presAssocID="{8F0CB1F6-674D-4587-9F29-AD847C4A9F7B}" presName="sibTrans" presStyleCnt="0"/>
      <dgm:spPr/>
    </dgm:pt>
    <dgm:pt modelId="{730F9AFB-6E00-7F4B-863B-1092E9F6122E}" type="pres">
      <dgm:prSet presAssocID="{E9F6B66B-C1ED-4D8C-826A-12B9A77BFCFA}" presName="node" presStyleLbl="node1" presStyleIdx="4" presStyleCnt="17">
        <dgm:presLayoutVars>
          <dgm:bulletEnabled val="1"/>
        </dgm:presLayoutVars>
      </dgm:prSet>
      <dgm:spPr/>
    </dgm:pt>
    <dgm:pt modelId="{4B28F459-123F-8241-A09F-372173B088D8}" type="pres">
      <dgm:prSet presAssocID="{28F750DD-DCEF-4A21-9EDB-59087C325F89}" presName="sibTrans" presStyleCnt="0"/>
      <dgm:spPr/>
    </dgm:pt>
    <dgm:pt modelId="{4C6FCD07-2862-3541-B733-7343300B7B95}" type="pres">
      <dgm:prSet presAssocID="{AC4FDB35-A530-EE40-B8B2-55540A86E848}" presName="node" presStyleLbl="node1" presStyleIdx="5" presStyleCnt="17">
        <dgm:presLayoutVars>
          <dgm:bulletEnabled val="1"/>
        </dgm:presLayoutVars>
      </dgm:prSet>
      <dgm:spPr/>
    </dgm:pt>
    <dgm:pt modelId="{412D6C30-5F98-4446-8230-02BD82CBA4FD}" type="pres">
      <dgm:prSet presAssocID="{30818432-B860-7144-AC02-254E8B7E6522}" presName="sibTrans" presStyleCnt="0"/>
      <dgm:spPr/>
    </dgm:pt>
    <dgm:pt modelId="{FA772B49-A7EE-F542-8BBF-CDF190B01CE5}" type="pres">
      <dgm:prSet presAssocID="{2CAA07E2-BD51-426D-95C0-1ADA2DDDEEC0}" presName="node" presStyleLbl="node1" presStyleIdx="6" presStyleCnt="17">
        <dgm:presLayoutVars>
          <dgm:bulletEnabled val="1"/>
        </dgm:presLayoutVars>
      </dgm:prSet>
      <dgm:spPr/>
    </dgm:pt>
    <dgm:pt modelId="{09B3B09F-4676-F84F-B72A-1DFBA677966F}" type="pres">
      <dgm:prSet presAssocID="{85DBCCEE-80F3-44AC-8CC4-F6E310420652}" presName="sibTrans" presStyleCnt="0"/>
      <dgm:spPr/>
    </dgm:pt>
    <dgm:pt modelId="{416694ED-B966-0C4C-9E23-BE90B410D4F1}" type="pres">
      <dgm:prSet presAssocID="{A7E791E8-6A85-419D-B8A0-2BC314B80859}" presName="node" presStyleLbl="node1" presStyleIdx="7" presStyleCnt="17">
        <dgm:presLayoutVars>
          <dgm:bulletEnabled val="1"/>
        </dgm:presLayoutVars>
      </dgm:prSet>
      <dgm:spPr/>
    </dgm:pt>
    <dgm:pt modelId="{EB4BE783-E2A0-E14E-A2AC-49AEE1407CC3}" type="pres">
      <dgm:prSet presAssocID="{F83CEEBA-2C8C-40C6-AE67-070C3E13DD58}" presName="sibTrans" presStyleCnt="0"/>
      <dgm:spPr/>
    </dgm:pt>
    <dgm:pt modelId="{27870E2D-4B68-CB4A-A158-0DCE6187255F}" type="pres">
      <dgm:prSet presAssocID="{A8A9A83F-7293-4391-9632-9E2A2F1B6AD3}" presName="node" presStyleLbl="node1" presStyleIdx="8" presStyleCnt="17">
        <dgm:presLayoutVars>
          <dgm:bulletEnabled val="1"/>
        </dgm:presLayoutVars>
      </dgm:prSet>
      <dgm:spPr/>
    </dgm:pt>
    <dgm:pt modelId="{AC52D903-6AF5-D541-A139-5143EB83F5AF}" type="pres">
      <dgm:prSet presAssocID="{886E2413-EF10-464C-BC6B-4D821F906BEC}" presName="sibTrans" presStyleCnt="0"/>
      <dgm:spPr/>
    </dgm:pt>
    <dgm:pt modelId="{C0FDE7C3-65C6-414C-A5D8-89F003EA160B}" type="pres">
      <dgm:prSet presAssocID="{20A57891-0C5B-2C48-B16B-F7A0ABFEA50C}" presName="node" presStyleLbl="node1" presStyleIdx="9" presStyleCnt="17">
        <dgm:presLayoutVars>
          <dgm:bulletEnabled val="1"/>
        </dgm:presLayoutVars>
      </dgm:prSet>
      <dgm:spPr/>
    </dgm:pt>
    <dgm:pt modelId="{7023639C-912E-5842-919C-34CA2D93DDF4}" type="pres">
      <dgm:prSet presAssocID="{74D1C11A-EE81-5841-911D-DF8657900B0E}" presName="sibTrans" presStyleCnt="0"/>
      <dgm:spPr/>
    </dgm:pt>
    <dgm:pt modelId="{E16C0E99-7B63-094F-8CB4-9236D74D86A0}" type="pres">
      <dgm:prSet presAssocID="{9FE97A98-4E20-F94A-B5AE-341E3E9EF6D7}" presName="node" presStyleLbl="node1" presStyleIdx="10" presStyleCnt="17">
        <dgm:presLayoutVars>
          <dgm:bulletEnabled val="1"/>
        </dgm:presLayoutVars>
      </dgm:prSet>
      <dgm:spPr/>
    </dgm:pt>
    <dgm:pt modelId="{0407EBC5-7A03-E94D-AF0A-BA454B2569D0}" type="pres">
      <dgm:prSet presAssocID="{5D4E1828-0E41-944D-B742-BAA1AB18430A}" presName="sibTrans" presStyleCnt="0"/>
      <dgm:spPr/>
    </dgm:pt>
    <dgm:pt modelId="{BD111649-8F99-EB47-A5F6-F0392B27B667}" type="pres">
      <dgm:prSet presAssocID="{5E0203DE-BB81-A84A-B0EC-FF096026DB3D}" presName="node" presStyleLbl="node1" presStyleIdx="11" presStyleCnt="17">
        <dgm:presLayoutVars>
          <dgm:bulletEnabled val="1"/>
        </dgm:presLayoutVars>
      </dgm:prSet>
      <dgm:spPr/>
    </dgm:pt>
    <dgm:pt modelId="{71E18063-9121-704B-869B-EA8D061A5A87}" type="pres">
      <dgm:prSet presAssocID="{F1B2852E-7965-A24D-8F79-300AAC76BFA2}" presName="sibTrans" presStyleCnt="0"/>
      <dgm:spPr/>
    </dgm:pt>
    <dgm:pt modelId="{6A9B3796-14DE-8B4E-8284-D9344CEEF275}" type="pres">
      <dgm:prSet presAssocID="{D3186836-371B-194D-9762-BD014A0F7D14}" presName="node" presStyleLbl="node1" presStyleIdx="12" presStyleCnt="17">
        <dgm:presLayoutVars>
          <dgm:bulletEnabled val="1"/>
        </dgm:presLayoutVars>
      </dgm:prSet>
      <dgm:spPr/>
    </dgm:pt>
    <dgm:pt modelId="{35BD4017-1369-624F-AE12-387EBB7C3A62}" type="pres">
      <dgm:prSet presAssocID="{69F398F9-FFF0-4545-9D0C-4CEF578429F4}" presName="sibTrans" presStyleCnt="0"/>
      <dgm:spPr/>
    </dgm:pt>
    <dgm:pt modelId="{4FBF4E8F-35C9-984B-85CB-49D60074DCD0}" type="pres">
      <dgm:prSet presAssocID="{B4666BAE-DBD5-4A47-A833-520695E3DC2B}" presName="node" presStyleLbl="node1" presStyleIdx="13" presStyleCnt="17">
        <dgm:presLayoutVars>
          <dgm:bulletEnabled val="1"/>
        </dgm:presLayoutVars>
      </dgm:prSet>
      <dgm:spPr/>
    </dgm:pt>
    <dgm:pt modelId="{3A2FDFF1-7A71-9449-BF8A-47FB87A5DB1F}" type="pres">
      <dgm:prSet presAssocID="{B33732C2-073E-B649-A6F1-C70938B1383E}" presName="sibTrans" presStyleCnt="0"/>
      <dgm:spPr/>
    </dgm:pt>
    <dgm:pt modelId="{A417C50F-5F6E-774A-B333-0015A58F6192}" type="pres">
      <dgm:prSet presAssocID="{FD81F07F-106B-7942-9581-90516CFED50D}" presName="node" presStyleLbl="node1" presStyleIdx="14" presStyleCnt="17">
        <dgm:presLayoutVars>
          <dgm:bulletEnabled val="1"/>
        </dgm:presLayoutVars>
      </dgm:prSet>
      <dgm:spPr/>
    </dgm:pt>
    <dgm:pt modelId="{5EFF5E70-007B-E645-9C22-5537DB48C4B1}" type="pres">
      <dgm:prSet presAssocID="{FB219D5E-7306-D24A-B699-A40F90AB5BA5}" presName="sibTrans" presStyleCnt="0"/>
      <dgm:spPr/>
    </dgm:pt>
    <dgm:pt modelId="{EA09ADB4-233C-D64D-AE61-F4FD3A9762BA}" type="pres">
      <dgm:prSet presAssocID="{C6278460-BF74-764B-AE69-3A998C53ACF5}" presName="node" presStyleLbl="node1" presStyleIdx="15" presStyleCnt="17">
        <dgm:presLayoutVars>
          <dgm:bulletEnabled val="1"/>
        </dgm:presLayoutVars>
      </dgm:prSet>
      <dgm:spPr/>
    </dgm:pt>
    <dgm:pt modelId="{B6DB9E37-B667-7E44-8D56-08029F3019DC}" type="pres">
      <dgm:prSet presAssocID="{2034A99D-8998-E343-A2D9-29DCC6908746}" presName="sibTrans" presStyleCnt="0"/>
      <dgm:spPr/>
    </dgm:pt>
    <dgm:pt modelId="{9041B0FB-987B-F84D-AAD5-490E4915693C}" type="pres">
      <dgm:prSet presAssocID="{96FCD82A-78CD-9B40-B024-BC740593A0CE}" presName="node" presStyleLbl="node1" presStyleIdx="16" presStyleCnt="17">
        <dgm:presLayoutVars>
          <dgm:bulletEnabled val="1"/>
        </dgm:presLayoutVars>
      </dgm:prSet>
      <dgm:spPr/>
    </dgm:pt>
  </dgm:ptLst>
  <dgm:cxnLst>
    <dgm:cxn modelId="{A400150F-3FCB-9543-B8E2-B6252D4CE2B4}" type="presOf" srcId="{FD81F07F-106B-7942-9581-90516CFED50D}" destId="{A417C50F-5F6E-774A-B333-0015A58F6192}" srcOrd="0" destOrd="0" presId="urn:microsoft.com/office/officeart/2005/8/layout/default"/>
    <dgm:cxn modelId="{11993C11-3D25-3F4B-A2FA-054E94DCDE5F}" srcId="{80F48630-7CC3-40FB-9CD4-127EBAEAF017}" destId="{9FE97A98-4E20-F94A-B5AE-341E3E9EF6D7}" srcOrd="10" destOrd="0" parTransId="{44229349-8235-2C4E-9E87-ED51A5A201DF}" sibTransId="{5D4E1828-0E41-944D-B742-BAA1AB18430A}"/>
    <dgm:cxn modelId="{5ACF2A17-F05C-9540-BC6E-E6BA22D6841B}" type="presOf" srcId="{20A57891-0C5B-2C48-B16B-F7A0ABFEA50C}" destId="{C0FDE7C3-65C6-414C-A5D8-89F003EA160B}" srcOrd="0" destOrd="0" presId="urn:microsoft.com/office/officeart/2005/8/layout/default"/>
    <dgm:cxn modelId="{8A5F7E1E-F23A-DF4A-940A-C71A461156DD}" srcId="{80F48630-7CC3-40FB-9CD4-127EBAEAF017}" destId="{C6278460-BF74-764B-AE69-3A998C53ACF5}" srcOrd="15" destOrd="0" parTransId="{51E3C63D-0A27-5C4A-BE8E-0FF80864190D}" sibTransId="{2034A99D-8998-E343-A2D9-29DCC6908746}"/>
    <dgm:cxn modelId="{B3C3B623-C211-42B6-9DDD-E1272A6D01CA}" srcId="{80F48630-7CC3-40FB-9CD4-127EBAEAF017}" destId="{AA83DA64-CD6C-45D4-86DD-5BC575AE83CD}" srcOrd="3" destOrd="0" parTransId="{1CCF80BB-BA73-4BAD-843D-DAD665B99CD8}" sibTransId="{8F0CB1F6-674D-4587-9F29-AD847C4A9F7B}"/>
    <dgm:cxn modelId="{6EC5A02C-4F3C-4E4B-A6DB-62FB7E47A072}" srcId="{80F48630-7CC3-40FB-9CD4-127EBAEAF017}" destId="{C4086A57-2EEB-45A7-B136-26C97E3EB8CF}" srcOrd="2" destOrd="0" parTransId="{8EC524D0-C8FC-4800-877F-CE93B4AE65A5}" sibTransId="{8664F26E-0FC3-4020-8D74-5F25551C7ADE}"/>
    <dgm:cxn modelId="{6B19CA2C-1926-9543-B619-0391C8D5E80A}" type="presOf" srcId="{C6278460-BF74-764B-AE69-3A998C53ACF5}" destId="{EA09ADB4-233C-D64D-AE61-F4FD3A9762BA}" srcOrd="0" destOrd="0" presId="urn:microsoft.com/office/officeart/2005/8/layout/default"/>
    <dgm:cxn modelId="{B1ECB031-52DA-1F48-8948-63BEF4AC9E12}" type="presOf" srcId="{6E3A8C89-B7FA-4321-BCFD-85786E7364AB}" destId="{248AA052-5363-9F49-9CA8-2D6F37E7795F}" srcOrd="0" destOrd="0" presId="urn:microsoft.com/office/officeart/2005/8/layout/default"/>
    <dgm:cxn modelId="{1D264938-83A5-4CA4-B22D-CE22A563EB7F}" srcId="{80F48630-7CC3-40FB-9CD4-127EBAEAF017}" destId="{A8A9A83F-7293-4391-9632-9E2A2F1B6AD3}" srcOrd="8" destOrd="0" parTransId="{D7BC4945-568B-4501-A194-1E894423B46C}" sibTransId="{886E2413-EF10-464C-BC6B-4D821F906BEC}"/>
    <dgm:cxn modelId="{DF917A39-65C1-0340-A235-9C370DA19D16}" type="presOf" srcId="{80F48630-7CC3-40FB-9CD4-127EBAEAF017}" destId="{9A4FB75C-7AD0-2E44-9B9B-A7F2D942F512}" srcOrd="0" destOrd="0" presId="urn:microsoft.com/office/officeart/2005/8/layout/default"/>
    <dgm:cxn modelId="{A5351752-2F79-4556-93FA-EE7E2B0F2706}" srcId="{80F48630-7CC3-40FB-9CD4-127EBAEAF017}" destId="{11520A57-C6F7-40BB-8510-4E7E14365078}" srcOrd="1" destOrd="0" parTransId="{CEE90A0A-5B69-4E31-999A-EDC7040EC1CE}" sibTransId="{800A91EB-F4A7-403E-9CA1-2FE7FFD35FD4}"/>
    <dgm:cxn modelId="{7F21A452-29E0-4867-A2EE-EEAA5D59FCE9}" srcId="{80F48630-7CC3-40FB-9CD4-127EBAEAF017}" destId="{A7E791E8-6A85-419D-B8A0-2BC314B80859}" srcOrd="7" destOrd="0" parTransId="{416EFDA7-2BDB-4D48-951A-7FA138AC8E75}" sibTransId="{F83CEEBA-2C8C-40C6-AE67-070C3E13DD58}"/>
    <dgm:cxn modelId="{FD93EC54-7523-FB4F-8326-A5A1D306CD2C}" type="presOf" srcId="{96FCD82A-78CD-9B40-B024-BC740593A0CE}" destId="{9041B0FB-987B-F84D-AAD5-490E4915693C}" srcOrd="0" destOrd="0" presId="urn:microsoft.com/office/officeart/2005/8/layout/default"/>
    <dgm:cxn modelId="{018E116B-9427-1D47-9489-46873A7C8EDC}" type="presOf" srcId="{D3186836-371B-194D-9762-BD014A0F7D14}" destId="{6A9B3796-14DE-8B4E-8284-D9344CEEF275}" srcOrd="0" destOrd="0" presId="urn:microsoft.com/office/officeart/2005/8/layout/default"/>
    <dgm:cxn modelId="{88D7896B-91CF-1743-82E7-FF1E34A6FD59}" type="presOf" srcId="{2CAA07E2-BD51-426D-95C0-1ADA2DDDEEC0}" destId="{FA772B49-A7EE-F542-8BBF-CDF190B01CE5}" srcOrd="0" destOrd="0" presId="urn:microsoft.com/office/officeart/2005/8/layout/default"/>
    <dgm:cxn modelId="{486CE06B-402A-9341-AD52-F16DEB6481C0}" type="presOf" srcId="{9FE97A98-4E20-F94A-B5AE-341E3E9EF6D7}" destId="{E16C0E99-7B63-094F-8CB4-9236D74D86A0}" srcOrd="0" destOrd="0" presId="urn:microsoft.com/office/officeart/2005/8/layout/default"/>
    <dgm:cxn modelId="{B43F608B-04A2-424B-ACC0-44079FD90108}" type="presOf" srcId="{AA83DA64-CD6C-45D4-86DD-5BC575AE83CD}" destId="{4D51D87D-B2BB-6445-A5A1-A7B4DBCCC802}" srcOrd="0" destOrd="0" presId="urn:microsoft.com/office/officeart/2005/8/layout/default"/>
    <dgm:cxn modelId="{F5A67F92-B73A-7944-A236-D8015CA7A795}" srcId="{80F48630-7CC3-40FB-9CD4-127EBAEAF017}" destId="{5E0203DE-BB81-A84A-B0EC-FF096026DB3D}" srcOrd="11" destOrd="0" parTransId="{8532AB64-1DD0-B541-858E-D6438A9A61C6}" sibTransId="{F1B2852E-7965-A24D-8F79-300AAC76BFA2}"/>
    <dgm:cxn modelId="{3D874497-905F-6044-B61B-B36472636BD1}" type="presOf" srcId="{C4086A57-2EEB-45A7-B136-26C97E3EB8CF}" destId="{19A8DF80-6620-484E-8596-E3E13E39E958}" srcOrd="0" destOrd="0" presId="urn:microsoft.com/office/officeart/2005/8/layout/default"/>
    <dgm:cxn modelId="{3E7770A1-9B44-6844-9606-94B0999424DE}" srcId="{80F48630-7CC3-40FB-9CD4-127EBAEAF017}" destId="{B4666BAE-DBD5-4A47-A833-520695E3DC2B}" srcOrd="13" destOrd="0" parTransId="{24A0AA6F-2A33-5243-B28C-E69E655DB3FF}" sibTransId="{B33732C2-073E-B649-A6F1-C70938B1383E}"/>
    <dgm:cxn modelId="{35228FA2-25A3-498B-A15D-FEDAA0E0401E}" srcId="{80F48630-7CC3-40FB-9CD4-127EBAEAF017}" destId="{E9F6B66B-C1ED-4D8C-826A-12B9A77BFCFA}" srcOrd="4" destOrd="0" parTransId="{868DF611-00FB-4A8F-BFAD-78038667216E}" sibTransId="{28F750DD-DCEF-4A21-9EDB-59087C325F89}"/>
    <dgm:cxn modelId="{A8C871B1-6721-4940-90FF-56CB8310B016}" type="presOf" srcId="{AC4FDB35-A530-EE40-B8B2-55540A86E848}" destId="{4C6FCD07-2862-3541-B733-7343300B7B95}" srcOrd="0" destOrd="0" presId="urn:microsoft.com/office/officeart/2005/8/layout/default"/>
    <dgm:cxn modelId="{B3F334B4-052B-6C4F-9CD2-DDF3F286EA22}" type="presOf" srcId="{B4666BAE-DBD5-4A47-A833-520695E3DC2B}" destId="{4FBF4E8F-35C9-984B-85CB-49D60074DCD0}" srcOrd="0" destOrd="0" presId="urn:microsoft.com/office/officeart/2005/8/layout/default"/>
    <dgm:cxn modelId="{4B8C63C2-0352-4110-B399-203B610C292F}" srcId="{80F48630-7CC3-40FB-9CD4-127EBAEAF017}" destId="{2CAA07E2-BD51-426D-95C0-1ADA2DDDEEC0}" srcOrd="6" destOrd="0" parTransId="{D4276182-1115-4B8A-B24F-6386A1A3D293}" sibTransId="{85DBCCEE-80F3-44AC-8CC4-F6E310420652}"/>
    <dgm:cxn modelId="{1B3A8CC5-0C0E-994B-AA1E-376CB270025E}" type="presOf" srcId="{E9F6B66B-C1ED-4D8C-826A-12B9A77BFCFA}" destId="{730F9AFB-6E00-7F4B-863B-1092E9F6122E}" srcOrd="0" destOrd="0" presId="urn:microsoft.com/office/officeart/2005/8/layout/default"/>
    <dgm:cxn modelId="{562F8FC9-82AC-5A4C-8415-A42DD4ED18C1}" srcId="{80F48630-7CC3-40FB-9CD4-127EBAEAF017}" destId="{96FCD82A-78CD-9B40-B024-BC740593A0CE}" srcOrd="16" destOrd="0" parTransId="{9D077282-7317-894E-9551-1A69E1FBFC58}" sibTransId="{113549BE-4DDB-A041-8C90-7E685AF447E1}"/>
    <dgm:cxn modelId="{7F490CCC-8A7F-8A44-B355-A40109D2991F}" type="presOf" srcId="{A7E791E8-6A85-419D-B8A0-2BC314B80859}" destId="{416694ED-B966-0C4C-9E23-BE90B410D4F1}" srcOrd="0" destOrd="0" presId="urn:microsoft.com/office/officeart/2005/8/layout/default"/>
    <dgm:cxn modelId="{37447FD0-3F7E-0443-A51C-5114BB0EB361}" type="presOf" srcId="{11520A57-C6F7-40BB-8510-4E7E14365078}" destId="{BFCB853A-2CB2-FA44-94DE-DBB3340C4CC9}" srcOrd="0" destOrd="0" presId="urn:microsoft.com/office/officeart/2005/8/layout/default"/>
    <dgm:cxn modelId="{E537D0D3-F1E5-2441-AF7E-9C72943A6F4E}" type="presOf" srcId="{A8A9A83F-7293-4391-9632-9E2A2F1B6AD3}" destId="{27870E2D-4B68-CB4A-A158-0DCE6187255F}" srcOrd="0" destOrd="0" presId="urn:microsoft.com/office/officeart/2005/8/layout/default"/>
    <dgm:cxn modelId="{E97768D6-5B67-4842-90E9-71F2BE4B0E8D}" srcId="{80F48630-7CC3-40FB-9CD4-127EBAEAF017}" destId="{6E3A8C89-B7FA-4321-BCFD-85786E7364AB}" srcOrd="0" destOrd="0" parTransId="{9F5450A3-8843-433D-9EA9-7B8F2AE02F0E}" sibTransId="{B0487E9B-951E-4503-9C70-F74886623FA9}"/>
    <dgm:cxn modelId="{358131DE-694E-7249-A26E-462936D0D60F}" srcId="{80F48630-7CC3-40FB-9CD4-127EBAEAF017}" destId="{20A57891-0C5B-2C48-B16B-F7A0ABFEA50C}" srcOrd="9" destOrd="0" parTransId="{58343438-2EAE-4047-8B55-7E240A71CE78}" sibTransId="{74D1C11A-EE81-5841-911D-DF8657900B0E}"/>
    <dgm:cxn modelId="{BE5556E6-9394-D14F-9F18-81AFE9721693}" srcId="{80F48630-7CC3-40FB-9CD4-127EBAEAF017}" destId="{FD81F07F-106B-7942-9581-90516CFED50D}" srcOrd="14" destOrd="0" parTransId="{95F6D427-7A1D-2C4B-A536-54802B32CAF3}" sibTransId="{FB219D5E-7306-D24A-B699-A40F90AB5BA5}"/>
    <dgm:cxn modelId="{A22FB2ED-8ADF-EF49-8040-FC7BDD6E9EBB}" type="presOf" srcId="{5E0203DE-BB81-A84A-B0EC-FF096026DB3D}" destId="{BD111649-8F99-EB47-A5F6-F0392B27B667}" srcOrd="0" destOrd="0" presId="urn:microsoft.com/office/officeart/2005/8/layout/default"/>
    <dgm:cxn modelId="{6460ECED-EA6B-5C4A-A0A2-3DEBDA50F29A}" srcId="{80F48630-7CC3-40FB-9CD4-127EBAEAF017}" destId="{D3186836-371B-194D-9762-BD014A0F7D14}" srcOrd="12" destOrd="0" parTransId="{1AD5F931-23F2-5343-94D0-A058A9814B20}" sibTransId="{69F398F9-FFF0-4545-9D0C-4CEF578429F4}"/>
    <dgm:cxn modelId="{FDB94EFF-8FB7-6A49-8029-8E9039A2E32A}" srcId="{80F48630-7CC3-40FB-9CD4-127EBAEAF017}" destId="{AC4FDB35-A530-EE40-B8B2-55540A86E848}" srcOrd="5" destOrd="0" parTransId="{84E2C6D8-DF68-7E4B-BC17-B791A326377D}" sibTransId="{30818432-B860-7144-AC02-254E8B7E6522}"/>
    <dgm:cxn modelId="{F8A2C960-444A-224D-9BCE-6B7C84B2AEE8}" type="presParOf" srcId="{9A4FB75C-7AD0-2E44-9B9B-A7F2D942F512}" destId="{248AA052-5363-9F49-9CA8-2D6F37E7795F}" srcOrd="0" destOrd="0" presId="urn:microsoft.com/office/officeart/2005/8/layout/default"/>
    <dgm:cxn modelId="{2C8AF34E-2241-D34C-A276-3CF2349180FF}" type="presParOf" srcId="{9A4FB75C-7AD0-2E44-9B9B-A7F2D942F512}" destId="{99027734-F6C4-554D-AA80-41D42CAE30B6}" srcOrd="1" destOrd="0" presId="urn:microsoft.com/office/officeart/2005/8/layout/default"/>
    <dgm:cxn modelId="{08407ECD-82D9-E64D-9DC0-E1A2499F918C}" type="presParOf" srcId="{9A4FB75C-7AD0-2E44-9B9B-A7F2D942F512}" destId="{BFCB853A-2CB2-FA44-94DE-DBB3340C4CC9}" srcOrd="2" destOrd="0" presId="urn:microsoft.com/office/officeart/2005/8/layout/default"/>
    <dgm:cxn modelId="{8D7B83E8-1C06-2548-BD2A-6DC16AD24971}" type="presParOf" srcId="{9A4FB75C-7AD0-2E44-9B9B-A7F2D942F512}" destId="{03D0F015-85D7-BA48-868E-D6FA28E5EB07}" srcOrd="3" destOrd="0" presId="urn:microsoft.com/office/officeart/2005/8/layout/default"/>
    <dgm:cxn modelId="{C8A3ABC6-6DBA-F54F-B648-CDB3B20D1978}" type="presParOf" srcId="{9A4FB75C-7AD0-2E44-9B9B-A7F2D942F512}" destId="{19A8DF80-6620-484E-8596-E3E13E39E958}" srcOrd="4" destOrd="0" presId="urn:microsoft.com/office/officeart/2005/8/layout/default"/>
    <dgm:cxn modelId="{9F257691-8BF2-2049-81C5-0372567B0FEA}" type="presParOf" srcId="{9A4FB75C-7AD0-2E44-9B9B-A7F2D942F512}" destId="{E5ECFB43-2920-5D43-B8CB-24D1765928D2}" srcOrd="5" destOrd="0" presId="urn:microsoft.com/office/officeart/2005/8/layout/default"/>
    <dgm:cxn modelId="{5552FC9E-68B8-3F41-864A-FA732136EAE3}" type="presParOf" srcId="{9A4FB75C-7AD0-2E44-9B9B-A7F2D942F512}" destId="{4D51D87D-B2BB-6445-A5A1-A7B4DBCCC802}" srcOrd="6" destOrd="0" presId="urn:microsoft.com/office/officeart/2005/8/layout/default"/>
    <dgm:cxn modelId="{F9747C8D-8436-1E48-9D7F-B4D3050E1F9E}" type="presParOf" srcId="{9A4FB75C-7AD0-2E44-9B9B-A7F2D942F512}" destId="{B245CFCD-EC06-E24B-A642-072F2436D5E0}" srcOrd="7" destOrd="0" presId="urn:microsoft.com/office/officeart/2005/8/layout/default"/>
    <dgm:cxn modelId="{4753BA5E-1F0B-824F-8151-CDC7C13A92F0}" type="presParOf" srcId="{9A4FB75C-7AD0-2E44-9B9B-A7F2D942F512}" destId="{730F9AFB-6E00-7F4B-863B-1092E9F6122E}" srcOrd="8" destOrd="0" presId="urn:microsoft.com/office/officeart/2005/8/layout/default"/>
    <dgm:cxn modelId="{DF530CDF-8F64-6F47-AE44-181C25B9323B}" type="presParOf" srcId="{9A4FB75C-7AD0-2E44-9B9B-A7F2D942F512}" destId="{4B28F459-123F-8241-A09F-372173B088D8}" srcOrd="9" destOrd="0" presId="urn:microsoft.com/office/officeart/2005/8/layout/default"/>
    <dgm:cxn modelId="{E7A7BA50-4AC1-4143-BF1E-B97BF3B43C1A}" type="presParOf" srcId="{9A4FB75C-7AD0-2E44-9B9B-A7F2D942F512}" destId="{4C6FCD07-2862-3541-B733-7343300B7B95}" srcOrd="10" destOrd="0" presId="urn:microsoft.com/office/officeart/2005/8/layout/default"/>
    <dgm:cxn modelId="{FBE2B6AA-0752-F548-AA33-CCD1695EB513}" type="presParOf" srcId="{9A4FB75C-7AD0-2E44-9B9B-A7F2D942F512}" destId="{412D6C30-5F98-4446-8230-02BD82CBA4FD}" srcOrd="11" destOrd="0" presId="urn:microsoft.com/office/officeart/2005/8/layout/default"/>
    <dgm:cxn modelId="{3F3B6DF7-2AA2-F144-AD80-9914CF97B036}" type="presParOf" srcId="{9A4FB75C-7AD0-2E44-9B9B-A7F2D942F512}" destId="{FA772B49-A7EE-F542-8BBF-CDF190B01CE5}" srcOrd="12" destOrd="0" presId="urn:microsoft.com/office/officeart/2005/8/layout/default"/>
    <dgm:cxn modelId="{58BDB771-0E07-364F-9000-66862D8A2715}" type="presParOf" srcId="{9A4FB75C-7AD0-2E44-9B9B-A7F2D942F512}" destId="{09B3B09F-4676-F84F-B72A-1DFBA677966F}" srcOrd="13" destOrd="0" presId="urn:microsoft.com/office/officeart/2005/8/layout/default"/>
    <dgm:cxn modelId="{1C0FE940-7C45-5844-BFE6-EDD0E00F5405}" type="presParOf" srcId="{9A4FB75C-7AD0-2E44-9B9B-A7F2D942F512}" destId="{416694ED-B966-0C4C-9E23-BE90B410D4F1}" srcOrd="14" destOrd="0" presId="urn:microsoft.com/office/officeart/2005/8/layout/default"/>
    <dgm:cxn modelId="{0DD3DD43-11A1-224A-A3CE-E404009F1F62}" type="presParOf" srcId="{9A4FB75C-7AD0-2E44-9B9B-A7F2D942F512}" destId="{EB4BE783-E2A0-E14E-A2AC-49AEE1407CC3}" srcOrd="15" destOrd="0" presId="urn:microsoft.com/office/officeart/2005/8/layout/default"/>
    <dgm:cxn modelId="{D5A021DF-05B7-1E4B-A5DA-251D6107FEB3}" type="presParOf" srcId="{9A4FB75C-7AD0-2E44-9B9B-A7F2D942F512}" destId="{27870E2D-4B68-CB4A-A158-0DCE6187255F}" srcOrd="16" destOrd="0" presId="urn:microsoft.com/office/officeart/2005/8/layout/default"/>
    <dgm:cxn modelId="{D4977CAD-93EA-5746-B776-32C25E77E7A5}" type="presParOf" srcId="{9A4FB75C-7AD0-2E44-9B9B-A7F2D942F512}" destId="{AC52D903-6AF5-D541-A139-5143EB83F5AF}" srcOrd="17" destOrd="0" presId="urn:microsoft.com/office/officeart/2005/8/layout/default"/>
    <dgm:cxn modelId="{354B4F22-A0C8-F24B-893A-16BFB17BCBE3}" type="presParOf" srcId="{9A4FB75C-7AD0-2E44-9B9B-A7F2D942F512}" destId="{C0FDE7C3-65C6-414C-A5D8-89F003EA160B}" srcOrd="18" destOrd="0" presId="urn:microsoft.com/office/officeart/2005/8/layout/default"/>
    <dgm:cxn modelId="{DFE3841A-389A-A04B-A2F7-C888466B0113}" type="presParOf" srcId="{9A4FB75C-7AD0-2E44-9B9B-A7F2D942F512}" destId="{7023639C-912E-5842-919C-34CA2D93DDF4}" srcOrd="19" destOrd="0" presId="urn:microsoft.com/office/officeart/2005/8/layout/default"/>
    <dgm:cxn modelId="{9817E61B-F578-C648-9681-196C6DB204B8}" type="presParOf" srcId="{9A4FB75C-7AD0-2E44-9B9B-A7F2D942F512}" destId="{E16C0E99-7B63-094F-8CB4-9236D74D86A0}" srcOrd="20" destOrd="0" presId="urn:microsoft.com/office/officeart/2005/8/layout/default"/>
    <dgm:cxn modelId="{C65BD10D-928E-EE40-83B5-BF1894C7D74F}" type="presParOf" srcId="{9A4FB75C-7AD0-2E44-9B9B-A7F2D942F512}" destId="{0407EBC5-7A03-E94D-AF0A-BA454B2569D0}" srcOrd="21" destOrd="0" presId="urn:microsoft.com/office/officeart/2005/8/layout/default"/>
    <dgm:cxn modelId="{AF96D771-9B74-7D4F-BFE2-4FA5F1626791}" type="presParOf" srcId="{9A4FB75C-7AD0-2E44-9B9B-A7F2D942F512}" destId="{BD111649-8F99-EB47-A5F6-F0392B27B667}" srcOrd="22" destOrd="0" presId="urn:microsoft.com/office/officeart/2005/8/layout/default"/>
    <dgm:cxn modelId="{DFD26BC7-0AF1-BD45-AE9B-D5C4886DF249}" type="presParOf" srcId="{9A4FB75C-7AD0-2E44-9B9B-A7F2D942F512}" destId="{71E18063-9121-704B-869B-EA8D061A5A87}" srcOrd="23" destOrd="0" presId="urn:microsoft.com/office/officeart/2005/8/layout/default"/>
    <dgm:cxn modelId="{1ABFD59F-3056-4A43-B655-BC4A062E34B1}" type="presParOf" srcId="{9A4FB75C-7AD0-2E44-9B9B-A7F2D942F512}" destId="{6A9B3796-14DE-8B4E-8284-D9344CEEF275}" srcOrd="24" destOrd="0" presId="urn:microsoft.com/office/officeart/2005/8/layout/default"/>
    <dgm:cxn modelId="{C0CE38A7-8D9B-5A4E-9215-8934C9212582}" type="presParOf" srcId="{9A4FB75C-7AD0-2E44-9B9B-A7F2D942F512}" destId="{35BD4017-1369-624F-AE12-387EBB7C3A62}" srcOrd="25" destOrd="0" presId="urn:microsoft.com/office/officeart/2005/8/layout/default"/>
    <dgm:cxn modelId="{15F78667-2E40-F442-9F4D-9B221878DB38}" type="presParOf" srcId="{9A4FB75C-7AD0-2E44-9B9B-A7F2D942F512}" destId="{4FBF4E8F-35C9-984B-85CB-49D60074DCD0}" srcOrd="26" destOrd="0" presId="urn:microsoft.com/office/officeart/2005/8/layout/default"/>
    <dgm:cxn modelId="{19E7FBF2-3CA9-BF4B-A563-1D1EB9B2DE90}" type="presParOf" srcId="{9A4FB75C-7AD0-2E44-9B9B-A7F2D942F512}" destId="{3A2FDFF1-7A71-9449-BF8A-47FB87A5DB1F}" srcOrd="27" destOrd="0" presId="urn:microsoft.com/office/officeart/2005/8/layout/default"/>
    <dgm:cxn modelId="{B4FC95A3-8738-4C42-9426-7DDDC30AD7F0}" type="presParOf" srcId="{9A4FB75C-7AD0-2E44-9B9B-A7F2D942F512}" destId="{A417C50F-5F6E-774A-B333-0015A58F6192}" srcOrd="28" destOrd="0" presId="urn:microsoft.com/office/officeart/2005/8/layout/default"/>
    <dgm:cxn modelId="{AE3F6F3E-FEB6-8648-BE29-EDD6069C068E}" type="presParOf" srcId="{9A4FB75C-7AD0-2E44-9B9B-A7F2D942F512}" destId="{5EFF5E70-007B-E645-9C22-5537DB48C4B1}" srcOrd="29" destOrd="0" presId="urn:microsoft.com/office/officeart/2005/8/layout/default"/>
    <dgm:cxn modelId="{7A5D9A01-4123-0E47-818F-10BC83DF2FD6}" type="presParOf" srcId="{9A4FB75C-7AD0-2E44-9B9B-A7F2D942F512}" destId="{EA09ADB4-233C-D64D-AE61-F4FD3A9762BA}" srcOrd="30" destOrd="0" presId="urn:microsoft.com/office/officeart/2005/8/layout/default"/>
    <dgm:cxn modelId="{4827C852-0076-2640-9A86-1055319CDEFF}" type="presParOf" srcId="{9A4FB75C-7AD0-2E44-9B9B-A7F2D942F512}" destId="{B6DB9E37-B667-7E44-8D56-08029F3019DC}" srcOrd="31" destOrd="0" presId="urn:microsoft.com/office/officeart/2005/8/layout/default"/>
    <dgm:cxn modelId="{73E52E3B-1B51-8549-A1BF-FED571F150C3}" type="presParOf" srcId="{9A4FB75C-7AD0-2E44-9B9B-A7F2D942F512}" destId="{9041B0FB-987B-F84D-AAD5-490E4915693C}" srcOrd="3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BCF9C3-6D5B-494E-8370-739F40BC883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12EC16-7B6C-A24F-B478-34937FDFA001}">
      <dgm:prSet phldrT="[Text]"/>
      <dgm:spPr/>
      <dgm:t>
        <a:bodyPr/>
        <a:lstStyle/>
        <a:p>
          <a:r>
            <a:rPr lang="en-US" dirty="0"/>
            <a:t>A justifiable reason for discrimination</a:t>
          </a:r>
        </a:p>
      </dgm:t>
      <dgm:extLst>
        <a:ext uri="{E40237B7-FDA0-4F09-8148-C483321AD2D9}">
          <dgm14:cNvPr xmlns:dgm14="http://schemas.microsoft.com/office/drawing/2010/diagram" id="0" name="" descr="•A justifiable reason for discrimination&#10;•Good faith or genuine &#10;•Rare and relate to unique situations &#10;•Mandatory retirement age for pilots&#10;"/>
        </a:ext>
      </dgm:extLst>
    </dgm:pt>
    <dgm:pt modelId="{FD2A2B99-D7C7-1E49-AEEA-6510E350F7BA}" type="parTrans" cxnId="{1099165C-AC40-C342-B29A-ECFDB9B65781}">
      <dgm:prSet/>
      <dgm:spPr/>
      <dgm:t>
        <a:bodyPr/>
        <a:lstStyle/>
        <a:p>
          <a:endParaRPr lang="en-US"/>
        </a:p>
      </dgm:t>
    </dgm:pt>
    <dgm:pt modelId="{837C4F89-7F84-734F-AB5F-7BACCEF3F4EE}" type="sibTrans" cxnId="{1099165C-AC40-C342-B29A-ECFDB9B65781}">
      <dgm:prSet/>
      <dgm:spPr/>
      <dgm:t>
        <a:bodyPr/>
        <a:lstStyle/>
        <a:p>
          <a:endParaRPr lang="en-US"/>
        </a:p>
      </dgm:t>
    </dgm:pt>
    <dgm:pt modelId="{CA5864D0-8FBA-924C-9DF4-2AE1F7F882FD}">
      <dgm:prSet phldrT="[Text]"/>
      <dgm:spPr/>
      <dgm:t>
        <a:bodyPr/>
        <a:lstStyle/>
        <a:p>
          <a:r>
            <a:rPr lang="en-CA" dirty="0"/>
            <a:t>Good faith or genuine</a:t>
          </a:r>
          <a:r>
            <a:rPr lang="en-US" dirty="0"/>
            <a:t>​</a:t>
          </a:r>
        </a:p>
      </dgm:t>
      <dgm:extLst>
        <a:ext uri="{E40237B7-FDA0-4F09-8148-C483321AD2D9}">
          <dgm14:cNvPr xmlns:dgm14="http://schemas.microsoft.com/office/drawing/2010/diagram" id="0" name="" descr="•A justifiable reason for discrimination&#10;•Good faith or genuine &#10;•Rare and relate to unique situations &#10;•Mandatory retirement age for pilots&#10;&#10;"/>
        </a:ext>
      </dgm:extLst>
    </dgm:pt>
    <dgm:pt modelId="{A7601E86-1FD4-3840-B2BB-D60E9E1BBFE0}" type="parTrans" cxnId="{2897398E-9628-0145-893C-9F546585EF76}">
      <dgm:prSet/>
      <dgm:spPr/>
      <dgm:t>
        <a:bodyPr/>
        <a:lstStyle/>
        <a:p>
          <a:endParaRPr lang="en-US"/>
        </a:p>
      </dgm:t>
    </dgm:pt>
    <dgm:pt modelId="{FAF222B7-EB37-2C4C-BD18-A00A7C66DE7A}" type="sibTrans" cxnId="{2897398E-9628-0145-893C-9F546585EF76}">
      <dgm:prSet/>
      <dgm:spPr/>
      <dgm:t>
        <a:bodyPr/>
        <a:lstStyle/>
        <a:p>
          <a:endParaRPr lang="en-US"/>
        </a:p>
      </dgm:t>
    </dgm:pt>
    <dgm:pt modelId="{324E1AC7-0591-8647-A7B0-305F90B35747}">
      <dgm:prSet/>
      <dgm:spPr/>
      <dgm:t>
        <a:bodyPr/>
        <a:lstStyle/>
        <a:p>
          <a:r>
            <a:rPr lang="en-CA" dirty="0"/>
            <a:t>Rare and relate to unique situations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 descr="•A justifiable reason for discrimination&#10;•Good faith or genuine &#10;•Rare and relate to unique situations &#10;•Mandatory retirement age for pilots&#10;"/>
        </a:ext>
      </dgm:extLst>
    </dgm:pt>
    <dgm:pt modelId="{E17719FB-D1BC-FB4D-BF20-AD42F5E35BF4}" type="parTrans" cxnId="{6E24518A-017C-594D-9EE4-7D383C2A3E80}">
      <dgm:prSet/>
      <dgm:spPr/>
      <dgm:t>
        <a:bodyPr/>
        <a:lstStyle/>
        <a:p>
          <a:endParaRPr lang="en-US"/>
        </a:p>
      </dgm:t>
    </dgm:pt>
    <dgm:pt modelId="{E3B90BD4-3328-4F4E-A128-D4F825FBD918}" type="sibTrans" cxnId="{6E24518A-017C-594D-9EE4-7D383C2A3E80}">
      <dgm:prSet/>
      <dgm:spPr/>
      <dgm:t>
        <a:bodyPr/>
        <a:lstStyle/>
        <a:p>
          <a:endParaRPr lang="en-US"/>
        </a:p>
      </dgm:t>
    </dgm:pt>
    <dgm:pt modelId="{8CBDCF98-A7C0-DA49-BABF-35FF654C07F1}" type="pres">
      <dgm:prSet presAssocID="{28BCF9C3-6D5B-494E-8370-739F40BC8830}" presName="diagram" presStyleCnt="0">
        <dgm:presLayoutVars>
          <dgm:dir/>
          <dgm:resizeHandles val="exact"/>
        </dgm:presLayoutVars>
      </dgm:prSet>
      <dgm:spPr/>
    </dgm:pt>
    <dgm:pt modelId="{48C3D9DB-AE33-284E-8488-3B2BBC0B32AB}" type="pres">
      <dgm:prSet presAssocID="{BF12EC16-7B6C-A24F-B478-34937FDFA001}" presName="node" presStyleLbl="node1" presStyleIdx="0" presStyleCnt="3" custLinFactNeighborX="-3692" custLinFactNeighborY="-119">
        <dgm:presLayoutVars>
          <dgm:bulletEnabled val="1"/>
        </dgm:presLayoutVars>
      </dgm:prSet>
      <dgm:spPr/>
    </dgm:pt>
    <dgm:pt modelId="{2002A675-2FA1-744A-849F-76624160BBEE}" type="pres">
      <dgm:prSet presAssocID="{837C4F89-7F84-734F-AB5F-7BACCEF3F4EE}" presName="sibTrans" presStyleCnt="0"/>
      <dgm:spPr/>
    </dgm:pt>
    <dgm:pt modelId="{2F02C412-3E9B-F642-BADE-C8F73848EC96}" type="pres">
      <dgm:prSet presAssocID="{CA5864D0-8FBA-924C-9DF4-2AE1F7F882FD}" presName="node" presStyleLbl="node1" presStyleIdx="1" presStyleCnt="3">
        <dgm:presLayoutVars>
          <dgm:bulletEnabled val="1"/>
        </dgm:presLayoutVars>
      </dgm:prSet>
      <dgm:spPr/>
    </dgm:pt>
    <dgm:pt modelId="{3E1C7688-5A08-0942-B953-21F5DEB721EF}" type="pres">
      <dgm:prSet presAssocID="{FAF222B7-EB37-2C4C-BD18-A00A7C66DE7A}" presName="sibTrans" presStyleCnt="0"/>
      <dgm:spPr/>
    </dgm:pt>
    <dgm:pt modelId="{BAAFB1F3-F8DE-1344-86DF-AA87BD557F19}" type="pres">
      <dgm:prSet presAssocID="{324E1AC7-0591-8647-A7B0-305F90B35747}" presName="node" presStyleLbl="node1" presStyleIdx="2" presStyleCnt="3" custLinFactNeighborX="-4152" custLinFactNeighborY="-9035">
        <dgm:presLayoutVars>
          <dgm:bulletEnabled val="1"/>
        </dgm:presLayoutVars>
      </dgm:prSet>
      <dgm:spPr/>
    </dgm:pt>
  </dgm:ptLst>
  <dgm:cxnLst>
    <dgm:cxn modelId="{CE426210-1645-374D-801B-1890DD01F3BE}" type="presOf" srcId="{BF12EC16-7B6C-A24F-B478-34937FDFA001}" destId="{48C3D9DB-AE33-284E-8488-3B2BBC0B32AB}" srcOrd="0" destOrd="0" presId="urn:microsoft.com/office/officeart/2005/8/layout/default"/>
    <dgm:cxn modelId="{B9327E47-264D-FC4E-BCE2-1C5A0C2D29F3}" type="presOf" srcId="{28BCF9C3-6D5B-494E-8370-739F40BC8830}" destId="{8CBDCF98-A7C0-DA49-BABF-35FF654C07F1}" srcOrd="0" destOrd="0" presId="urn:microsoft.com/office/officeart/2005/8/layout/default"/>
    <dgm:cxn modelId="{9A0C964E-A73E-9246-9036-C555F54775ED}" type="presOf" srcId="{324E1AC7-0591-8647-A7B0-305F90B35747}" destId="{BAAFB1F3-F8DE-1344-86DF-AA87BD557F19}" srcOrd="0" destOrd="0" presId="urn:microsoft.com/office/officeart/2005/8/layout/default"/>
    <dgm:cxn modelId="{1099165C-AC40-C342-B29A-ECFDB9B65781}" srcId="{28BCF9C3-6D5B-494E-8370-739F40BC8830}" destId="{BF12EC16-7B6C-A24F-B478-34937FDFA001}" srcOrd="0" destOrd="0" parTransId="{FD2A2B99-D7C7-1E49-AEEA-6510E350F7BA}" sibTransId="{837C4F89-7F84-734F-AB5F-7BACCEF3F4EE}"/>
    <dgm:cxn modelId="{6E24518A-017C-594D-9EE4-7D383C2A3E80}" srcId="{28BCF9C3-6D5B-494E-8370-739F40BC8830}" destId="{324E1AC7-0591-8647-A7B0-305F90B35747}" srcOrd="2" destOrd="0" parTransId="{E17719FB-D1BC-FB4D-BF20-AD42F5E35BF4}" sibTransId="{E3B90BD4-3328-4F4E-A128-D4F825FBD918}"/>
    <dgm:cxn modelId="{2897398E-9628-0145-893C-9F546585EF76}" srcId="{28BCF9C3-6D5B-494E-8370-739F40BC8830}" destId="{CA5864D0-8FBA-924C-9DF4-2AE1F7F882FD}" srcOrd="1" destOrd="0" parTransId="{A7601E86-1FD4-3840-B2BB-D60E9E1BBFE0}" sibTransId="{FAF222B7-EB37-2C4C-BD18-A00A7C66DE7A}"/>
    <dgm:cxn modelId="{9AF23892-7110-8743-B446-0928FBB34C0E}" type="presOf" srcId="{CA5864D0-8FBA-924C-9DF4-2AE1F7F882FD}" destId="{2F02C412-3E9B-F642-BADE-C8F73848EC96}" srcOrd="0" destOrd="0" presId="urn:microsoft.com/office/officeart/2005/8/layout/default"/>
    <dgm:cxn modelId="{83881C12-19AA-5C4D-839E-A4DDCC95D3F5}" type="presParOf" srcId="{8CBDCF98-A7C0-DA49-BABF-35FF654C07F1}" destId="{48C3D9DB-AE33-284E-8488-3B2BBC0B32AB}" srcOrd="0" destOrd="0" presId="urn:microsoft.com/office/officeart/2005/8/layout/default"/>
    <dgm:cxn modelId="{81C85D5F-4E00-A04C-AE43-3C60093E3CA2}" type="presParOf" srcId="{8CBDCF98-A7C0-DA49-BABF-35FF654C07F1}" destId="{2002A675-2FA1-744A-849F-76624160BBEE}" srcOrd="1" destOrd="0" presId="urn:microsoft.com/office/officeart/2005/8/layout/default"/>
    <dgm:cxn modelId="{3B50E7D9-FAD1-9D49-AFE9-CECA351D7D50}" type="presParOf" srcId="{8CBDCF98-A7C0-DA49-BABF-35FF654C07F1}" destId="{2F02C412-3E9B-F642-BADE-C8F73848EC96}" srcOrd="2" destOrd="0" presId="urn:microsoft.com/office/officeart/2005/8/layout/default"/>
    <dgm:cxn modelId="{296F0632-52A8-B24D-9864-05D6E53EB9C2}" type="presParOf" srcId="{8CBDCF98-A7C0-DA49-BABF-35FF654C07F1}" destId="{3E1C7688-5A08-0942-B953-21F5DEB721EF}" srcOrd="3" destOrd="0" presId="urn:microsoft.com/office/officeart/2005/8/layout/default"/>
    <dgm:cxn modelId="{8347A942-485F-9A46-A56D-BB4206D71659}" type="presParOf" srcId="{8CBDCF98-A7C0-DA49-BABF-35FF654C07F1}" destId="{BAAFB1F3-F8DE-1344-86DF-AA87BD557F19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5221A4-169B-8246-99BC-72BF8168D698}">
      <dsp:nvSpPr>
        <dsp:cNvPr id="0" name=""/>
        <dsp:cNvSpPr/>
      </dsp:nvSpPr>
      <dsp:spPr>
        <a:xfrm>
          <a:off x="506015" y="66"/>
          <a:ext cx="1785937" cy="1071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Freedom of conscience and religion</a:t>
          </a:r>
        </a:p>
      </dsp:txBody>
      <dsp:txXfrm>
        <a:off x="506015" y="66"/>
        <a:ext cx="1785937" cy="1071562"/>
      </dsp:txXfrm>
    </dsp:sp>
    <dsp:sp modelId="{D35FF57E-0875-AE4E-8E65-5A20A201F091}">
      <dsp:nvSpPr>
        <dsp:cNvPr id="0" name=""/>
        <dsp:cNvSpPr/>
      </dsp:nvSpPr>
      <dsp:spPr>
        <a:xfrm>
          <a:off x="2470546" y="66"/>
          <a:ext cx="1785937" cy="1071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Freedom of thought, belief, expression and opinion</a:t>
          </a:r>
        </a:p>
      </dsp:txBody>
      <dsp:txXfrm>
        <a:off x="2470546" y="66"/>
        <a:ext cx="1785937" cy="1071562"/>
      </dsp:txXfrm>
    </dsp:sp>
    <dsp:sp modelId="{E2A87077-663E-1C42-B735-8B035B032039}">
      <dsp:nvSpPr>
        <dsp:cNvPr id="0" name=""/>
        <dsp:cNvSpPr/>
      </dsp:nvSpPr>
      <dsp:spPr>
        <a:xfrm>
          <a:off x="506015" y="1250222"/>
          <a:ext cx="1785937" cy="1071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Freedom of peaceful assembly</a:t>
          </a:r>
        </a:p>
      </dsp:txBody>
      <dsp:txXfrm>
        <a:off x="506015" y="1250222"/>
        <a:ext cx="1785937" cy="1071562"/>
      </dsp:txXfrm>
    </dsp:sp>
    <dsp:sp modelId="{5274400A-0919-BA4D-B7D6-61CBF0AC3D46}">
      <dsp:nvSpPr>
        <dsp:cNvPr id="0" name=""/>
        <dsp:cNvSpPr/>
      </dsp:nvSpPr>
      <dsp:spPr>
        <a:xfrm>
          <a:off x="2470546" y="1250222"/>
          <a:ext cx="1785937" cy="1071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Freedom of association</a:t>
          </a:r>
        </a:p>
      </dsp:txBody>
      <dsp:txXfrm>
        <a:off x="2470546" y="1250222"/>
        <a:ext cx="1785937" cy="10715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8AA052-5363-9F49-9CA8-2D6F37E7795F}">
      <dsp:nvSpPr>
        <dsp:cNvPr id="0" name=""/>
        <dsp:cNvSpPr/>
      </dsp:nvSpPr>
      <dsp:spPr>
        <a:xfrm>
          <a:off x="879" y="235464"/>
          <a:ext cx="1107560" cy="6645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Text" lastClr="000000"/>
              </a:solidFill>
            </a:rPr>
            <a:t>Age</a:t>
          </a:r>
        </a:p>
      </dsp:txBody>
      <dsp:txXfrm>
        <a:off x="879" y="235464"/>
        <a:ext cx="1107560" cy="664536"/>
      </dsp:txXfrm>
    </dsp:sp>
    <dsp:sp modelId="{BFCB853A-2CB2-FA44-94DE-DBB3340C4CC9}">
      <dsp:nvSpPr>
        <dsp:cNvPr id="0" name=""/>
        <dsp:cNvSpPr/>
      </dsp:nvSpPr>
      <dsp:spPr>
        <a:xfrm>
          <a:off x="1219195" y="235464"/>
          <a:ext cx="1107560" cy="6645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Text" lastClr="000000"/>
              </a:solidFill>
            </a:rPr>
            <a:t>Ancestry</a:t>
          </a:r>
        </a:p>
      </dsp:txBody>
      <dsp:txXfrm>
        <a:off x="1219195" y="235464"/>
        <a:ext cx="1107560" cy="664536"/>
      </dsp:txXfrm>
    </dsp:sp>
    <dsp:sp modelId="{19A8DF80-6620-484E-8596-E3E13E39E958}">
      <dsp:nvSpPr>
        <dsp:cNvPr id="0" name=""/>
        <dsp:cNvSpPr/>
      </dsp:nvSpPr>
      <dsp:spPr>
        <a:xfrm>
          <a:off x="2437511" y="235464"/>
          <a:ext cx="1107560" cy="66453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Text" lastClr="000000"/>
              </a:solidFill>
            </a:rPr>
            <a:t>Citizenship</a:t>
          </a:r>
        </a:p>
      </dsp:txBody>
      <dsp:txXfrm>
        <a:off x="2437511" y="235464"/>
        <a:ext cx="1107560" cy="664536"/>
      </dsp:txXfrm>
    </dsp:sp>
    <dsp:sp modelId="{4D51D87D-B2BB-6445-A5A1-A7B4DBCCC802}">
      <dsp:nvSpPr>
        <dsp:cNvPr id="0" name=""/>
        <dsp:cNvSpPr/>
      </dsp:nvSpPr>
      <dsp:spPr>
        <a:xfrm>
          <a:off x="3655828" y="235464"/>
          <a:ext cx="1107560" cy="66453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solidFill>
                <a:sysClr val="windowText" lastClr="000000"/>
              </a:solidFill>
            </a:rPr>
            <a:t>Colour</a:t>
          </a:r>
          <a:endParaRPr lang="en-US" sz="1400" kern="1200" dirty="0">
            <a:solidFill>
              <a:sysClr val="windowText" lastClr="000000"/>
            </a:solidFill>
          </a:endParaRPr>
        </a:p>
      </dsp:txBody>
      <dsp:txXfrm>
        <a:off x="3655828" y="235464"/>
        <a:ext cx="1107560" cy="664536"/>
      </dsp:txXfrm>
    </dsp:sp>
    <dsp:sp modelId="{730F9AFB-6E00-7F4B-863B-1092E9F6122E}">
      <dsp:nvSpPr>
        <dsp:cNvPr id="0" name=""/>
        <dsp:cNvSpPr/>
      </dsp:nvSpPr>
      <dsp:spPr>
        <a:xfrm>
          <a:off x="4874144" y="235464"/>
          <a:ext cx="1107560" cy="66453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Text" lastClr="000000"/>
              </a:solidFill>
            </a:rPr>
            <a:t>Creed</a:t>
          </a:r>
        </a:p>
      </dsp:txBody>
      <dsp:txXfrm>
        <a:off x="4874144" y="235464"/>
        <a:ext cx="1107560" cy="664536"/>
      </dsp:txXfrm>
    </dsp:sp>
    <dsp:sp modelId="{4C6FCD07-2862-3541-B733-7343300B7B95}">
      <dsp:nvSpPr>
        <dsp:cNvPr id="0" name=""/>
        <dsp:cNvSpPr/>
      </dsp:nvSpPr>
      <dsp:spPr>
        <a:xfrm>
          <a:off x="6092460" y="235464"/>
          <a:ext cx="1107560" cy="6645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Text" lastClr="000000"/>
              </a:solidFill>
            </a:rPr>
            <a:t>Disability*</a:t>
          </a:r>
        </a:p>
      </dsp:txBody>
      <dsp:txXfrm>
        <a:off x="6092460" y="235464"/>
        <a:ext cx="1107560" cy="664536"/>
      </dsp:txXfrm>
    </dsp:sp>
    <dsp:sp modelId="{FA772B49-A7EE-F542-8BBF-CDF190B01CE5}">
      <dsp:nvSpPr>
        <dsp:cNvPr id="0" name=""/>
        <dsp:cNvSpPr/>
      </dsp:nvSpPr>
      <dsp:spPr>
        <a:xfrm>
          <a:off x="879" y="1010756"/>
          <a:ext cx="1107560" cy="6645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Text" lastClr="000000"/>
              </a:solidFill>
            </a:rPr>
            <a:t>Ethnic Origin</a:t>
          </a:r>
        </a:p>
      </dsp:txBody>
      <dsp:txXfrm>
        <a:off x="879" y="1010756"/>
        <a:ext cx="1107560" cy="664536"/>
      </dsp:txXfrm>
    </dsp:sp>
    <dsp:sp modelId="{416694ED-B966-0C4C-9E23-BE90B410D4F1}">
      <dsp:nvSpPr>
        <dsp:cNvPr id="0" name=""/>
        <dsp:cNvSpPr/>
      </dsp:nvSpPr>
      <dsp:spPr>
        <a:xfrm>
          <a:off x="1219195" y="1010756"/>
          <a:ext cx="1107560" cy="66453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Text" lastClr="000000"/>
              </a:solidFill>
            </a:rPr>
            <a:t>Family Status</a:t>
          </a:r>
        </a:p>
      </dsp:txBody>
      <dsp:txXfrm>
        <a:off x="1219195" y="1010756"/>
        <a:ext cx="1107560" cy="664536"/>
      </dsp:txXfrm>
    </dsp:sp>
    <dsp:sp modelId="{27870E2D-4B68-CB4A-A158-0DCE6187255F}">
      <dsp:nvSpPr>
        <dsp:cNvPr id="0" name=""/>
        <dsp:cNvSpPr/>
      </dsp:nvSpPr>
      <dsp:spPr>
        <a:xfrm>
          <a:off x="2437511" y="1010756"/>
          <a:ext cx="1107560" cy="66453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Text" lastClr="000000"/>
              </a:solidFill>
            </a:rPr>
            <a:t>Gender Expression</a:t>
          </a:r>
        </a:p>
      </dsp:txBody>
      <dsp:txXfrm>
        <a:off x="2437511" y="1010756"/>
        <a:ext cx="1107560" cy="664536"/>
      </dsp:txXfrm>
    </dsp:sp>
    <dsp:sp modelId="{C0FDE7C3-65C6-414C-A5D8-89F003EA160B}">
      <dsp:nvSpPr>
        <dsp:cNvPr id="0" name=""/>
        <dsp:cNvSpPr/>
      </dsp:nvSpPr>
      <dsp:spPr>
        <a:xfrm>
          <a:off x="3655828" y="1010756"/>
          <a:ext cx="1107560" cy="66453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Text" lastClr="000000"/>
              </a:solidFill>
            </a:rPr>
            <a:t>Gender Identity</a:t>
          </a:r>
        </a:p>
      </dsp:txBody>
      <dsp:txXfrm>
        <a:off x="3655828" y="1010756"/>
        <a:ext cx="1107560" cy="664536"/>
      </dsp:txXfrm>
    </dsp:sp>
    <dsp:sp modelId="{E16C0E99-7B63-094F-8CB4-9236D74D86A0}">
      <dsp:nvSpPr>
        <dsp:cNvPr id="0" name=""/>
        <dsp:cNvSpPr/>
      </dsp:nvSpPr>
      <dsp:spPr>
        <a:xfrm>
          <a:off x="4874144" y="1010756"/>
          <a:ext cx="1107560" cy="6645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Text" lastClr="000000"/>
              </a:solidFill>
            </a:rPr>
            <a:t>Marital Status</a:t>
          </a:r>
        </a:p>
      </dsp:txBody>
      <dsp:txXfrm>
        <a:off x="4874144" y="1010756"/>
        <a:ext cx="1107560" cy="664536"/>
      </dsp:txXfrm>
    </dsp:sp>
    <dsp:sp modelId="{BD111649-8F99-EB47-A5F6-F0392B27B667}">
      <dsp:nvSpPr>
        <dsp:cNvPr id="0" name=""/>
        <dsp:cNvSpPr/>
      </dsp:nvSpPr>
      <dsp:spPr>
        <a:xfrm>
          <a:off x="6092460" y="1010756"/>
          <a:ext cx="1107560" cy="6645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Text" lastClr="000000"/>
              </a:solidFill>
            </a:rPr>
            <a:t>Place of Origin</a:t>
          </a:r>
        </a:p>
      </dsp:txBody>
      <dsp:txXfrm>
        <a:off x="6092460" y="1010756"/>
        <a:ext cx="1107560" cy="664536"/>
      </dsp:txXfrm>
    </dsp:sp>
    <dsp:sp modelId="{6A9B3796-14DE-8B4E-8284-D9344CEEF275}">
      <dsp:nvSpPr>
        <dsp:cNvPr id="0" name=""/>
        <dsp:cNvSpPr/>
      </dsp:nvSpPr>
      <dsp:spPr>
        <a:xfrm>
          <a:off x="610037" y="1786049"/>
          <a:ext cx="1107560" cy="66453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Text" lastClr="000000"/>
              </a:solidFill>
            </a:rPr>
            <a:t>Race</a:t>
          </a:r>
        </a:p>
      </dsp:txBody>
      <dsp:txXfrm>
        <a:off x="610037" y="1786049"/>
        <a:ext cx="1107560" cy="664536"/>
      </dsp:txXfrm>
    </dsp:sp>
    <dsp:sp modelId="{4FBF4E8F-35C9-984B-85CB-49D60074DCD0}">
      <dsp:nvSpPr>
        <dsp:cNvPr id="0" name=""/>
        <dsp:cNvSpPr/>
      </dsp:nvSpPr>
      <dsp:spPr>
        <a:xfrm>
          <a:off x="1828353" y="1786049"/>
          <a:ext cx="1107560" cy="66453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Text" lastClr="000000"/>
              </a:solidFill>
            </a:rPr>
            <a:t>Receipt of Public Assistance*</a:t>
          </a:r>
        </a:p>
      </dsp:txBody>
      <dsp:txXfrm>
        <a:off x="1828353" y="1786049"/>
        <a:ext cx="1107560" cy="664536"/>
      </dsp:txXfrm>
    </dsp:sp>
    <dsp:sp modelId="{A417C50F-5F6E-774A-B333-0015A58F6192}">
      <dsp:nvSpPr>
        <dsp:cNvPr id="0" name=""/>
        <dsp:cNvSpPr/>
      </dsp:nvSpPr>
      <dsp:spPr>
        <a:xfrm>
          <a:off x="3046669" y="1786049"/>
          <a:ext cx="1107560" cy="66453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Text" lastClr="000000"/>
              </a:solidFill>
            </a:rPr>
            <a:t>Record of Offences</a:t>
          </a:r>
        </a:p>
      </dsp:txBody>
      <dsp:txXfrm>
        <a:off x="3046669" y="1786049"/>
        <a:ext cx="1107560" cy="664536"/>
      </dsp:txXfrm>
    </dsp:sp>
    <dsp:sp modelId="{EA09ADB4-233C-D64D-AE61-F4FD3A9762BA}">
      <dsp:nvSpPr>
        <dsp:cNvPr id="0" name=""/>
        <dsp:cNvSpPr/>
      </dsp:nvSpPr>
      <dsp:spPr>
        <a:xfrm>
          <a:off x="4264986" y="1786049"/>
          <a:ext cx="1107560" cy="6645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Text" lastClr="000000"/>
              </a:solidFill>
            </a:rPr>
            <a:t>Sex</a:t>
          </a:r>
        </a:p>
      </dsp:txBody>
      <dsp:txXfrm>
        <a:off x="4264986" y="1786049"/>
        <a:ext cx="1107560" cy="664536"/>
      </dsp:txXfrm>
    </dsp:sp>
    <dsp:sp modelId="{9041B0FB-987B-F84D-AAD5-490E4915693C}">
      <dsp:nvSpPr>
        <dsp:cNvPr id="0" name=""/>
        <dsp:cNvSpPr/>
      </dsp:nvSpPr>
      <dsp:spPr>
        <a:xfrm>
          <a:off x="5483302" y="1786049"/>
          <a:ext cx="1107560" cy="6645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Text" lastClr="000000"/>
              </a:solidFill>
            </a:rPr>
            <a:t>Sexual Orientation</a:t>
          </a:r>
        </a:p>
      </dsp:txBody>
      <dsp:txXfrm>
        <a:off x="5483302" y="1786049"/>
        <a:ext cx="1107560" cy="6645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C3D9DB-AE33-284E-8488-3B2BBC0B32AB}">
      <dsp:nvSpPr>
        <dsp:cNvPr id="0" name=""/>
        <dsp:cNvSpPr/>
      </dsp:nvSpPr>
      <dsp:spPr>
        <a:xfrm>
          <a:off x="780648" y="0"/>
          <a:ext cx="2314540" cy="13887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A justifiable reason for discrimination</a:t>
          </a:r>
        </a:p>
      </dsp:txBody>
      <dsp:txXfrm>
        <a:off x="780648" y="0"/>
        <a:ext cx="2314540" cy="1388724"/>
      </dsp:txXfrm>
    </dsp:sp>
    <dsp:sp modelId="{2F02C412-3E9B-F642-BADE-C8F73848EC96}">
      <dsp:nvSpPr>
        <dsp:cNvPr id="0" name=""/>
        <dsp:cNvSpPr/>
      </dsp:nvSpPr>
      <dsp:spPr>
        <a:xfrm>
          <a:off x="3412096" y="1556"/>
          <a:ext cx="2314540" cy="13887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300" kern="1200" dirty="0"/>
            <a:t>Good faith or genuine</a:t>
          </a:r>
          <a:r>
            <a:rPr lang="en-US" sz="2300" kern="1200" dirty="0"/>
            <a:t>​</a:t>
          </a:r>
        </a:p>
      </dsp:txBody>
      <dsp:txXfrm>
        <a:off x="3412096" y="1556"/>
        <a:ext cx="2314540" cy="1388724"/>
      </dsp:txXfrm>
    </dsp:sp>
    <dsp:sp modelId="{BAAFB1F3-F8DE-1344-86DF-AA87BD557F19}">
      <dsp:nvSpPr>
        <dsp:cNvPr id="0" name=""/>
        <dsp:cNvSpPr/>
      </dsp:nvSpPr>
      <dsp:spPr>
        <a:xfrm>
          <a:off x="2042999" y="1496263"/>
          <a:ext cx="2314540" cy="13887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300" kern="1200" dirty="0"/>
            <a:t>Rare and relate to unique situations</a:t>
          </a:r>
          <a:endParaRPr lang="en-US" sz="2300" kern="1200" dirty="0"/>
        </a:p>
      </dsp:txBody>
      <dsp:txXfrm>
        <a:off x="2042999" y="1496263"/>
        <a:ext cx="2314540" cy="13887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7a922f31e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7a922f31e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4" name="Google Shape;6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" name="Google Shape;7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" name="Google Shape;7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063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386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341340"/>
            <a:ext cx="6270922" cy="1573670"/>
          </a:xfrm>
        </p:spPr>
        <p:txBody>
          <a:bodyPr anchor="b">
            <a:noAutofit/>
          </a:bodyPr>
          <a:lstStyle>
            <a:lvl1pPr algn="ctr">
              <a:defRPr sz="54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2967210"/>
            <a:ext cx="5123755" cy="814678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725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4840039"/>
            <a:ext cx="1205958" cy="30346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4840039"/>
            <a:ext cx="5267533" cy="303461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4840039"/>
            <a:ext cx="1197219" cy="30346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64644" y="558352"/>
            <a:ext cx="8005588" cy="4012253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964674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1721644"/>
            <a:ext cx="7200900" cy="26789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59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7421" y="468117"/>
            <a:ext cx="1174325" cy="39324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468117"/>
            <a:ext cx="6134731" cy="39324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38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6282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730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976020"/>
            <a:ext cx="7209728" cy="2139553"/>
          </a:xfrm>
        </p:spPr>
        <p:txBody>
          <a:bodyPr anchor="b">
            <a:normAutofit/>
          </a:bodyPr>
          <a:lstStyle>
            <a:lvl1pPr algn="r">
              <a:defRPr sz="54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3162246"/>
            <a:ext cx="7209728" cy="857493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4840039"/>
            <a:ext cx="1216807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4840039"/>
            <a:ext cx="5267533" cy="303461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4840039"/>
            <a:ext cx="119721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6113972" y="1264239"/>
            <a:ext cx="2456260" cy="3306366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316132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1714500"/>
            <a:ext cx="3335840" cy="268605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1714500"/>
            <a:ext cx="3335840" cy="26860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74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514350"/>
            <a:ext cx="7200900" cy="11144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1755648"/>
            <a:ext cx="3332988" cy="617934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25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2478906"/>
            <a:ext cx="3332988" cy="192164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1" y="1755648"/>
            <a:ext cx="3332988" cy="617934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25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1" y="2478906"/>
            <a:ext cx="3332988" cy="192164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537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7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288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282"/>
            <a:ext cx="3977640" cy="51432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514350"/>
            <a:ext cx="2891790" cy="1618413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36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514351"/>
            <a:ext cx="3909060" cy="3881438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142258"/>
            <a:ext cx="2891790" cy="225829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125"/>
              </a:spcAft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4840039"/>
            <a:ext cx="90342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4840039"/>
            <a:ext cx="1780256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4840039"/>
            <a:ext cx="119721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3977640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9950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282"/>
            <a:ext cx="3977640" cy="51432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514350"/>
            <a:ext cx="2891790" cy="1618413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36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51434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141976"/>
            <a:ext cx="2891790" cy="2258574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125"/>
              </a:spcAft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4840039"/>
            <a:ext cx="90342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4840039"/>
            <a:ext cx="1780256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4840039"/>
            <a:ext cx="119721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3977640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0376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514350"/>
            <a:ext cx="7200900" cy="11144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1714500"/>
            <a:ext cx="7200900" cy="2686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4840039"/>
            <a:ext cx="903429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4840039"/>
            <a:ext cx="4710623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4840039"/>
            <a:ext cx="1197219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358571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73776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  <p:sldLayoutId id="2147484137" r:id="rId12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33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685800" rtl="0" eaLnBrk="1" latinLnBrk="0" hangingPunct="1">
        <a:lnSpc>
          <a:spcPct val="94000"/>
        </a:lnSpc>
        <a:spcBef>
          <a:spcPts val="750"/>
        </a:spcBef>
        <a:spcAft>
          <a:spcPts val="150"/>
        </a:spcAft>
        <a:buFont typeface="Franklin Gothic Book" panose="020B0503020102020204" pitchFamily="34" charset="0"/>
        <a:buChar char="■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5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0287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35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35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17145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2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0574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2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4003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05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0861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laws-lois.justice.gc.ca/eng/acts/E-5.401/index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tario.ca/document/your-guide-employment-standards-act-0" TargetMode="External"/><Relationship Id="rId2" Type="http://schemas.openxmlformats.org/officeDocument/2006/relationships/hyperlink" Target="https://www.ontario.ca/laws/statute/00e41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rc-ccdp.gc.ca/en/about-human-rights/what-discriminati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4" name="Rectangle 59">
            <a:extLst>
              <a:ext uri="{FF2B5EF4-FFF2-40B4-BE49-F238E27FC236}">
                <a16:creationId xmlns:a16="http://schemas.microsoft.com/office/drawing/2014/main" id="{5ABA7F3F-D56F-4C06-84AC-03FC83B064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61">
            <a:extLst>
              <a:ext uri="{FF2B5EF4-FFF2-40B4-BE49-F238E27FC236}">
                <a16:creationId xmlns:a16="http://schemas.microsoft.com/office/drawing/2014/main" id="{715374B5-D7C8-4AA9-BE65-DB7A0CA9B4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4643" y="558351"/>
            <a:ext cx="8005589" cy="4012254"/>
            <a:chOff x="752858" y="744469"/>
            <a:chExt cx="10674117" cy="5349671"/>
          </a:xfrm>
        </p:grpSpPr>
        <p:sp>
          <p:nvSpPr>
            <p:cNvPr id="76" name="Freeform 6">
              <a:extLst>
                <a:ext uri="{FF2B5EF4-FFF2-40B4-BE49-F238E27FC236}">
                  <a16:creationId xmlns:a16="http://schemas.microsoft.com/office/drawing/2014/main" id="{C73A7452-ED0F-4903-A620-8D103E556C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77" name="Freeform 6">
              <a:extLst>
                <a:ext uri="{FF2B5EF4-FFF2-40B4-BE49-F238E27FC236}">
                  <a16:creationId xmlns:a16="http://schemas.microsoft.com/office/drawing/2014/main" id="{F6A3F6CE-D581-4C37-8822-4F4A68325E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1436346" y="1341340"/>
            <a:ext cx="6270921" cy="1573670"/>
          </a:xfrm>
          <a:prstGeom prst="rect">
            <a:avLst/>
          </a:prstGeom>
        </p:spPr>
        <p:txBody>
          <a:bodyPr spcFirstLastPara="1" lIns="91425" tIns="91425" rIns="91425" bIns="91425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5000"/>
              <a:t>Introduction to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5000"/>
              <a:t>HR Management</a:t>
            </a: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009929" y="2967209"/>
            <a:ext cx="5123755" cy="814678"/>
          </a:xfrm>
          <a:prstGeom prst="rect">
            <a:avLst/>
          </a:prstGeom>
        </p:spPr>
        <p:txBody>
          <a:bodyPr spcFirstLastPara="1" lIns="91425" tIns="91425" rIns="91425" bIns="91425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600"/>
              </a:spcAft>
              <a:buSzPts val="2800"/>
              <a:buNone/>
            </a:pPr>
            <a:r>
              <a:rPr lang="en-GB" dirty="0">
                <a:solidFill>
                  <a:schemeClr val="tx1"/>
                </a:solidFill>
              </a:rPr>
              <a:t>Society and the Law</a:t>
            </a:r>
          </a:p>
          <a:p>
            <a:pPr marL="0" lvl="0" indent="0" rtl="0">
              <a:spcBef>
                <a:spcPts val="0"/>
              </a:spcBef>
              <a:spcAft>
                <a:spcPts val="600"/>
              </a:spcAft>
              <a:buSzPts val="2800"/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86C11-9CFD-6744-9D61-D47FBF176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Employment Equity​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B9B32F-61CB-1746-8389-06DE9BB779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87655" indent="-287655"/>
            <a:r>
              <a:rPr lang="en-US" dirty="0"/>
              <a:t>The Employment Equity Act is federal legislation that serves to enable equality in the workplace by addressing the barriers to employment as faced by members of the four designated groups.</a:t>
            </a:r>
          </a:p>
          <a:p>
            <a:pPr marL="287655" indent="-287655" fontAlgn="base"/>
            <a:r>
              <a:rPr lang="en-US" dirty="0"/>
              <a:t>The four designated groups under the </a:t>
            </a:r>
            <a:r>
              <a:rPr lang="en-US" u="sng" dirty="0">
                <a:hlinkClick r:id="rId2"/>
              </a:rPr>
              <a:t>Employment Equity Act</a:t>
            </a:r>
            <a:r>
              <a:rPr lang="en-US" dirty="0"/>
              <a:t> are:​</a:t>
            </a:r>
          </a:p>
          <a:p>
            <a:pPr lvl="1" indent="-287655" fontAlgn="base"/>
            <a:r>
              <a:rPr lang="en-US" b="1" dirty="0"/>
              <a:t>women</a:t>
            </a:r>
            <a:r>
              <a:rPr lang="en-US" dirty="0"/>
              <a:t>;​</a:t>
            </a:r>
          </a:p>
          <a:p>
            <a:pPr lvl="1" indent="-287655" fontAlgn="base"/>
            <a:r>
              <a:rPr lang="en-US" b="1" dirty="0"/>
              <a:t>Aboriginal peoples</a:t>
            </a:r>
            <a:r>
              <a:rPr lang="en-US" dirty="0"/>
              <a:t> ​</a:t>
            </a:r>
          </a:p>
          <a:p>
            <a:pPr lvl="1" indent="-287655" fontAlgn="base"/>
            <a:r>
              <a:rPr lang="en-US" b="1" dirty="0"/>
              <a:t>persons with disabilities</a:t>
            </a:r>
            <a:r>
              <a:rPr lang="en-US" dirty="0"/>
              <a:t> ​</a:t>
            </a:r>
          </a:p>
          <a:p>
            <a:pPr lvl="1" indent="-287655" fontAlgn="base"/>
            <a:r>
              <a:rPr lang="en-US" b="1" dirty="0"/>
              <a:t>members of visible minorities</a:t>
            </a:r>
            <a:r>
              <a:rPr lang="en-US" dirty="0"/>
              <a:t> ​</a:t>
            </a:r>
          </a:p>
          <a:p>
            <a:pPr marL="0" indent="0" fontAlgn="base">
              <a:buNone/>
            </a:pPr>
            <a:endParaRPr lang="en-US" dirty="0"/>
          </a:p>
          <a:p>
            <a:pPr marL="287655" indent="-28765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017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E1370-E6C4-E840-934F-34636DC91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Pay Equity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DE876-8C47-504F-8BB3-D3200ACA74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87655" indent="-287655" fontAlgn="base"/>
            <a:r>
              <a:rPr lang="en-US" dirty="0"/>
              <a:t>In 2020, the Canadian government reported that women on average earn .89 cents to every dollar earned by men.​</a:t>
            </a:r>
            <a:endParaRPr lang="en-US"/>
          </a:p>
          <a:p>
            <a:pPr marL="0" indent="0" fontAlgn="base">
              <a:buNone/>
            </a:pPr>
            <a:endParaRPr lang="en-US" dirty="0"/>
          </a:p>
          <a:p>
            <a:pPr marL="287655" indent="-287655" fontAlgn="base"/>
            <a:r>
              <a:rPr lang="en-US" dirty="0"/>
              <a:t>The federal pay equity act came into force in 2021. Employers with 10 or more employees have until 2022 to address pay equity issues within their organizations. ​</a:t>
            </a:r>
          </a:p>
          <a:p>
            <a:pPr marL="287655" indent="-28765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069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3E5BE32-F89F-B441-ACD5-73BFF0116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PrOvincIal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5F9DA0-3A50-1C4B-93FC-1C855C7181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90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D6DAF-A769-EA4C-B36D-A0B8CD68E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Ontario Human Rights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1C39A-0539-7844-B10E-F96EF68CA8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0" y="1137683"/>
            <a:ext cx="7200900" cy="368949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7655" indent="-287655" fontAlgn="base"/>
            <a:endParaRPr lang="en-US" dirty="0"/>
          </a:p>
          <a:p>
            <a:pPr marL="287655" indent="-287655" fontAlgn="base"/>
            <a:r>
              <a:rPr lang="en-US" dirty="0"/>
              <a:t>The Ontario Human Rights Code provides for protection from discrimination in five social areas: </a:t>
            </a:r>
          </a:p>
          <a:p>
            <a:pPr lvl="1" indent="-287655" fontAlgn="base"/>
            <a:r>
              <a:rPr lang="en-US" dirty="0"/>
              <a:t>services, housing, contracts, employment, and membership in trade or service unions.​</a:t>
            </a:r>
          </a:p>
          <a:p>
            <a:pPr marL="287655" indent="-287655" fontAlgn="base"/>
            <a:endParaRPr lang="en-US" dirty="0"/>
          </a:p>
          <a:p>
            <a:pPr marL="287655" indent="-287655" fontAlgn="base"/>
            <a:r>
              <a:rPr lang="en-US" dirty="0"/>
              <a:t>The code prohibits discrimination based on the following grounds: Age, ancestry, citizenship, </a:t>
            </a:r>
            <a:r>
              <a:rPr lang="en-US" dirty="0" err="1"/>
              <a:t>colour</a:t>
            </a:r>
            <a:r>
              <a:rPr lang="en-US" dirty="0"/>
              <a:t>, creed, disability, ethnic origin, family status, gender expression, gender identity, marital status, place of origin, race, receipt of public assistance, record of offences, sex, and sexual orientation. ​</a:t>
            </a:r>
          </a:p>
          <a:p>
            <a:pPr marL="287655" indent="-28765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68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 fontScale="90000"/>
          </a:bodyPr>
          <a:lstStyle/>
          <a:p>
            <a:pPr defTabSz="914400">
              <a:lnSpc>
                <a:spcPct val="89000"/>
              </a:lnSpc>
              <a:spcBef>
                <a:spcPct val="0"/>
              </a:spcBef>
            </a:pPr>
            <a:r>
              <a:rPr lang="en-US" sz="4400" dirty="0"/>
              <a:t>Prohibited Grounds of Discrimination - OHRC</a:t>
            </a:r>
          </a:p>
        </p:txBody>
      </p:sp>
      <p:graphicFrame>
        <p:nvGraphicFramePr>
          <p:cNvPr id="97" name="Google Shape;91;p19" descr="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&#10;">
            <a:extLst>
              <a:ext uri="{FF2B5EF4-FFF2-40B4-BE49-F238E27FC236}">
                <a16:creationId xmlns:a16="http://schemas.microsoft.com/office/drawing/2014/main" id="{4653C3E0-C6EC-4514-9411-DFA2227513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4084358"/>
              </p:ext>
            </p:extLst>
          </p:nvPr>
        </p:nvGraphicFramePr>
        <p:xfrm>
          <a:off x="1028700" y="1714500"/>
          <a:ext cx="7200900" cy="2686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D7DDE-E1A3-2544-9689-06C959ADB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266341"/>
            <a:ext cx="7200900" cy="1114425"/>
          </a:xfrm>
        </p:spPr>
        <p:txBody>
          <a:bodyPr/>
          <a:lstStyle/>
          <a:p>
            <a:r>
              <a:rPr lang="en-US" dirty="0"/>
              <a:t>Ontario Employment Standards Legislation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ECB3C9-4DCE-1D41-A8FA-98761D2600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661" y="2154846"/>
            <a:ext cx="7370233" cy="323426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7655" indent="-287655" fontAlgn="base"/>
            <a:r>
              <a:rPr lang="en-GB" dirty="0"/>
              <a:t>The </a:t>
            </a:r>
            <a:r>
              <a:rPr lang="en-GB" u="sng" dirty="0">
                <a:hlinkClick r:id="rId2"/>
              </a:rPr>
              <a:t>Employment Standards Act, 2000</a:t>
            </a:r>
            <a:r>
              <a:rPr lang="en-GB" dirty="0"/>
              <a:t> (ESA) provides the minimum standards for most employees working in Ontario.</a:t>
            </a:r>
            <a:endParaRPr lang="en-US" dirty="0"/>
          </a:p>
          <a:p>
            <a:pPr marL="287655" indent="-287655" fontAlgn="base"/>
            <a:endParaRPr lang="en-US" dirty="0"/>
          </a:p>
          <a:p>
            <a:pPr marL="287655" indent="-287655"/>
            <a:endParaRPr lang="en-GB" dirty="0"/>
          </a:p>
          <a:p>
            <a:pPr marL="287655" indent="-287655" fontAlgn="base"/>
            <a:endParaRPr lang="en-GB" dirty="0"/>
          </a:p>
          <a:p>
            <a:pPr marL="0" indent="0" fontAlgn="base">
              <a:buNone/>
            </a:pPr>
            <a:r>
              <a:rPr lang="en-US" dirty="0">
                <a:hlinkClick r:id="rId3"/>
              </a:rPr>
              <a:t>ESA Guide</a:t>
            </a:r>
            <a:r>
              <a:rPr lang="en-US" dirty="0"/>
              <a:t>​</a:t>
            </a:r>
          </a:p>
        </p:txBody>
      </p:sp>
    </p:spTree>
    <p:extLst>
      <p:ext uri="{BB962C8B-B14F-4D97-AF65-F5344CB8AC3E}">
        <p14:creationId xmlns:p14="http://schemas.microsoft.com/office/powerpoint/2010/main" val="3177962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AC509-9FB9-9144-941C-F29D404A3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Discrimination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4F0C7-8DF6-0943-99DA-64B26D2EA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GB" dirty="0"/>
              <a:t>The CHRC defines discrimination as “an action or a decision that treats a person or a group badly for reasons such as their, race, age, or disability.” </a:t>
            </a:r>
          </a:p>
          <a:p>
            <a:pPr fontAlgn="base"/>
            <a:endParaRPr lang="en-GB" dirty="0"/>
          </a:p>
          <a:p>
            <a:pPr fontAlgn="base"/>
            <a:r>
              <a:rPr lang="en-GB" dirty="0"/>
              <a:t>Direct Discrimination</a:t>
            </a:r>
          </a:p>
          <a:p>
            <a:pPr fontAlgn="base"/>
            <a:endParaRPr lang="en-GB" dirty="0"/>
          </a:p>
          <a:p>
            <a:pPr fontAlgn="base"/>
            <a:r>
              <a:rPr lang="en-GB" dirty="0"/>
              <a:t>Indirect (systemic) Discrimination</a:t>
            </a:r>
          </a:p>
          <a:p>
            <a:pPr fontAlgn="base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845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C94C-945F-BE45-8B1A-3A35F3352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Job Relatedness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4D45E-A1FC-ED45-99E7-7B957CAA9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Requirement that employment decisions (hiring, performance evaluation, promotions and rewards) are based on the requirement of a position.</a:t>
            </a:r>
          </a:p>
        </p:txBody>
      </p:sp>
    </p:spTree>
    <p:extLst>
      <p:ext uri="{BB962C8B-B14F-4D97-AF65-F5344CB8AC3E}">
        <p14:creationId xmlns:p14="http://schemas.microsoft.com/office/powerpoint/2010/main" val="2638819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CFFDA-FF9E-2A4C-8447-8B0883720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Bona Fide Occupational Qualification</a:t>
            </a:r>
          </a:p>
        </p:txBody>
      </p:sp>
      <p:graphicFrame>
        <p:nvGraphicFramePr>
          <p:cNvPr id="8" name="Content Placeholder 7" descr="•A justifiable reason for discrimination&#10;•Good faith or genuine &#10;•Rare and relate to unique situations &#10;•Mandatory retirement age for pilots&#10;">
            <a:extLst>
              <a:ext uri="{FF2B5EF4-FFF2-40B4-BE49-F238E27FC236}">
                <a16:creationId xmlns:a16="http://schemas.microsoft.com/office/drawing/2014/main" id="{5F5A4148-E168-6940-9CDC-EFCC0F253B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7085585"/>
              </p:ext>
            </p:extLst>
          </p:nvPr>
        </p:nvGraphicFramePr>
        <p:xfrm>
          <a:off x="1091485" y="1197174"/>
          <a:ext cx="6592738" cy="3012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053433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585C8-76C2-104F-89F6-815FB540C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Duty to Accommodate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66BF7-53C8-C545-BA23-0F3C64966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Employers and service providers have an obligation to adjust rules, policies and practices to enable individuals to fully participate.</a:t>
            </a:r>
          </a:p>
          <a:p>
            <a:endParaRPr lang="en-US" dirty="0"/>
          </a:p>
          <a:p>
            <a:r>
              <a:rPr lang="en-US" dirty="0"/>
              <a:t>Undue Hardship</a:t>
            </a:r>
          </a:p>
        </p:txBody>
      </p:sp>
    </p:spTree>
    <p:extLst>
      <p:ext uri="{BB962C8B-B14F-4D97-AF65-F5344CB8AC3E}">
        <p14:creationId xmlns:p14="http://schemas.microsoft.com/office/powerpoint/2010/main" val="3363877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B07103F4-AFE6-4DC5-8934-DA3F40003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8571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792435" y="514350"/>
            <a:ext cx="3845379" cy="1114425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 defTabSz="914400">
              <a:spcAft>
                <a:spcPts val="0"/>
              </a:spcAft>
            </a:pPr>
            <a:r>
              <a:rPr lang="en-US" sz="3700"/>
              <a:t>Learning Resources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F4C3E1F-F848-429E-A6D6-86E45FBD38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8571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26BC143-3EF6-BD4D-8020-D6F8AE8AA4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149185" y="483829"/>
            <a:ext cx="3040414" cy="393581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BB4B50-57AF-6945-9167-B66974B398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92435" y="1714500"/>
            <a:ext cx="3845379" cy="2686050"/>
          </a:xfrm>
        </p:spPr>
        <p:txBody>
          <a:bodyPr vert="horz" lIns="91440" tIns="45720" rIns="91440" bIns="45720" rtlCol="0">
            <a:normAutofit/>
          </a:bodyPr>
          <a:lstStyle/>
          <a:p>
            <a:pPr marL="384048" lvl="0" indent="-384048" defTabSz="914400"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 dirty="0"/>
              <a:t>This course uses the OER Human Resource Management, Second Ontario  Edition </a:t>
            </a:r>
            <a:r>
              <a:rPr lang="en-US"/>
              <a:t>(Chapter 2)</a:t>
            </a:r>
            <a:endParaRPr lang="en-US" dirty="0"/>
          </a:p>
          <a:p>
            <a:pPr marL="384048" lvl="0" indent="-384048" defTabSz="914400"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 dirty="0"/>
              <a:t>Material from this resource has been used to deliver the course objectives.</a:t>
            </a:r>
          </a:p>
          <a:p>
            <a:pPr marL="384048" indent="-384048" defTabSz="914400">
              <a:spcAft>
                <a:spcPts val="200"/>
              </a:spcAft>
              <a:buFont typeface="Franklin Gothic Book" panose="020B0503020102020204" pitchFamily="34" charset="0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F194F-F9EF-BE47-A3C6-DDD57183B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Harassment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7A44B-B3AA-6C45-BAB7-1138D636C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550" y="1418166"/>
            <a:ext cx="7200900" cy="3043767"/>
          </a:xfrm>
        </p:spPr>
        <p:txBody>
          <a:bodyPr>
            <a:normAutofit/>
          </a:bodyPr>
          <a:lstStyle/>
          <a:p>
            <a:r>
              <a:rPr lang="en-US" dirty="0"/>
              <a:t>Employees have the right to a workplace free from harassment.</a:t>
            </a:r>
          </a:p>
          <a:p>
            <a:r>
              <a:rPr lang="en-US" dirty="0"/>
              <a:t>Negative impact on victim and workplace environment.</a:t>
            </a:r>
          </a:p>
          <a:p>
            <a:r>
              <a:rPr lang="en-US" dirty="0"/>
              <a:t>Elements of harassment:</a:t>
            </a:r>
          </a:p>
          <a:p>
            <a:pPr marL="397764" lvl="1" indent="0">
              <a:buNone/>
            </a:pPr>
            <a:r>
              <a:rPr lang="en-US" dirty="0"/>
              <a:t>Vexatious </a:t>
            </a:r>
            <a:r>
              <a:rPr lang="en-US" dirty="0" err="1"/>
              <a:t>Behaviour</a:t>
            </a:r>
            <a:endParaRPr lang="en-US" dirty="0"/>
          </a:p>
          <a:p>
            <a:pPr marL="397764" lvl="1" indent="0">
              <a:buNone/>
            </a:pPr>
            <a:r>
              <a:rPr lang="en-US" dirty="0"/>
              <a:t>Reasonable person</a:t>
            </a:r>
          </a:p>
          <a:p>
            <a:pPr marL="397764" lvl="1" indent="0">
              <a:buNone/>
            </a:pPr>
            <a:r>
              <a:rPr lang="en-US" dirty="0"/>
              <a:t>Repetitive </a:t>
            </a:r>
          </a:p>
          <a:p>
            <a:pPr marL="397764" lvl="1" indent="0">
              <a:buNone/>
            </a:pPr>
            <a:r>
              <a:rPr lang="en-US" dirty="0"/>
              <a:t>Unwanted</a:t>
            </a:r>
          </a:p>
          <a:p>
            <a:pPr marL="397764" lvl="1" indent="0">
              <a:buNone/>
            </a:pPr>
            <a:r>
              <a:rPr lang="en-US" dirty="0"/>
              <a:t>Affect person’s dignity or integrity</a:t>
            </a:r>
          </a:p>
          <a:p>
            <a:r>
              <a:rPr lang="en-US" dirty="0"/>
              <a:t>Employers must create harassment free policies and ensure a complaint system is in place and communicated to all employees.</a:t>
            </a:r>
          </a:p>
          <a:p>
            <a:pPr marL="397764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241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3DFF4-3619-474C-A429-FADE4C04E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Indigenous Perspective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440B8-81F0-294F-8712-509F6C8029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Duty to Consult</a:t>
            </a:r>
          </a:p>
          <a:p>
            <a:r>
              <a:rPr lang="en-US" dirty="0"/>
              <a:t>Racism and violence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8124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10DF1-2E2C-BD4A-AC32-7EDE6F473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Diversity, Equity and Inclusion (DEI or EDI)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C558FD-6DD3-6448-B037-EE42FF5854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Diversity</a:t>
            </a:r>
          </a:p>
          <a:p>
            <a:r>
              <a:rPr lang="en-US" dirty="0"/>
              <a:t>Equity</a:t>
            </a:r>
          </a:p>
          <a:p>
            <a:r>
              <a:rPr lang="en-US" dirty="0"/>
              <a:t>Inclusion</a:t>
            </a:r>
          </a:p>
          <a:p>
            <a:r>
              <a:rPr lang="en-US" dirty="0"/>
              <a:t>Companies are building strategic programs to support inclusive and respectful workplaces that support everyone.</a:t>
            </a:r>
          </a:p>
          <a:p>
            <a:r>
              <a:rPr lang="en-US" dirty="0"/>
              <a:t>Corporate culture and values</a:t>
            </a:r>
          </a:p>
          <a:p>
            <a:r>
              <a:rPr lang="en-US" dirty="0"/>
              <a:t>Leadership </a:t>
            </a:r>
          </a:p>
        </p:txBody>
      </p:sp>
    </p:spTree>
    <p:extLst>
      <p:ext uri="{BB962C8B-B14F-4D97-AF65-F5344CB8AC3E}">
        <p14:creationId xmlns:p14="http://schemas.microsoft.com/office/powerpoint/2010/main" val="13483308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1DE9F-E78B-9645-B545-5A687AE66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Employment Equity Management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D6577-E735-7349-811C-8DC91B7BEF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en-US" dirty="0"/>
              <a:t>Proactive approach which involves:​</a:t>
            </a:r>
          </a:p>
          <a:p>
            <a:pPr fontAlgn="base"/>
            <a:r>
              <a:rPr lang="en-US" dirty="0"/>
              <a:t>Senior Management Commitment (Policy Statement)​</a:t>
            </a:r>
          </a:p>
          <a:p>
            <a:pPr fontAlgn="base"/>
            <a:r>
              <a:rPr lang="en-US" dirty="0"/>
              <a:t>Data Collection and Analysis (Internal assessment of </a:t>
            </a:r>
            <a:r>
              <a:rPr lang="en-US"/>
              <a:t>diversity (stock </a:t>
            </a:r>
            <a:r>
              <a:rPr lang="en-US" dirty="0"/>
              <a:t>data) and decisions impacting diversity (flow data)​</a:t>
            </a:r>
          </a:p>
          <a:p>
            <a:pPr fontAlgn="base"/>
            <a:r>
              <a:rPr lang="en-US" dirty="0"/>
              <a:t>Employment Systems Review (ESR) (better understanding of whether current processes and policies are fair and so not exclude certain groups, examination of BFOQs and workplace accommodation).​</a:t>
            </a:r>
          </a:p>
          <a:p>
            <a:pPr fontAlgn="base"/>
            <a:r>
              <a:rPr lang="en-US" dirty="0"/>
              <a:t>Establishment of a Work Plan (Analysis and ESR inform Work Plan – identifies goal, milestones </a:t>
            </a:r>
            <a:r>
              <a:rPr lang="en-US" dirty="0" err="1"/>
              <a:t>etc</a:t>
            </a:r>
            <a:r>
              <a:rPr lang="en-US" dirty="0"/>
              <a:t>).​</a:t>
            </a:r>
          </a:p>
          <a:p>
            <a:pPr fontAlgn="base"/>
            <a:r>
              <a:rPr lang="en-US" dirty="0"/>
              <a:t>Implementation​</a:t>
            </a:r>
          </a:p>
          <a:p>
            <a:pPr fontAlgn="base"/>
            <a:r>
              <a:rPr lang="en-US" dirty="0"/>
              <a:t>Evaluation, Monitoring and Revision​</a:t>
            </a:r>
          </a:p>
        </p:txBody>
      </p:sp>
    </p:spTree>
    <p:extLst>
      <p:ext uri="{BB962C8B-B14F-4D97-AF65-F5344CB8AC3E}">
        <p14:creationId xmlns:p14="http://schemas.microsoft.com/office/powerpoint/2010/main" val="42018345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8BEA7-29EE-4802-8E16-E8FE87F1F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Chapter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95652-A5B2-43AC-85FE-1FFEE97A0F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0" y="1412576"/>
            <a:ext cx="7200900" cy="2987974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287655" indent="-287655"/>
            <a:r>
              <a:rPr lang="en-US" dirty="0"/>
              <a:t>Evolution of Workers</a:t>
            </a:r>
          </a:p>
          <a:p>
            <a:pPr marL="287655" indent="-287655"/>
            <a:r>
              <a:rPr lang="en-US" dirty="0"/>
              <a:t>Federal </a:t>
            </a:r>
          </a:p>
          <a:p>
            <a:pPr marL="287655" indent="-287655"/>
            <a:r>
              <a:rPr lang="en-US" dirty="0"/>
              <a:t>Provincial</a:t>
            </a:r>
          </a:p>
          <a:p>
            <a:pPr marL="287655" indent="-287655"/>
            <a:r>
              <a:rPr lang="en-US" dirty="0"/>
              <a:t>Prohibited Grounds</a:t>
            </a:r>
          </a:p>
          <a:p>
            <a:pPr marL="287655" indent="-287655"/>
            <a:r>
              <a:rPr lang="en-US" dirty="0"/>
              <a:t>ESA</a:t>
            </a:r>
          </a:p>
          <a:p>
            <a:pPr marL="287655" indent="-287655"/>
            <a:r>
              <a:rPr lang="en-US" dirty="0"/>
              <a:t>BFOQ</a:t>
            </a:r>
          </a:p>
          <a:p>
            <a:pPr marL="287655" indent="-287655"/>
            <a:r>
              <a:rPr lang="en-US" dirty="0"/>
              <a:t>Duty to Accommodate</a:t>
            </a:r>
          </a:p>
          <a:p>
            <a:pPr marL="287655" indent="-287655"/>
            <a:r>
              <a:rPr lang="en-US" dirty="0"/>
              <a:t>Harassment</a:t>
            </a:r>
          </a:p>
          <a:p>
            <a:pPr marL="287655" indent="-287655"/>
            <a:r>
              <a:rPr lang="en-US" dirty="0"/>
              <a:t>Diversity</a:t>
            </a:r>
          </a:p>
          <a:p>
            <a:pPr marL="0" indent="0">
              <a:buNone/>
            </a:pPr>
            <a:endParaRPr lang="en-US" dirty="0"/>
          </a:p>
          <a:p>
            <a:pPr marL="287655" indent="-287655"/>
            <a:endParaRPr lang="en-US" dirty="0"/>
          </a:p>
          <a:p>
            <a:pPr marL="287655" indent="-28765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53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ts val="2800"/>
            </a:pPr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Learning Objectives</a:t>
            </a:r>
          </a:p>
        </p:txBody>
      </p:sp>
      <p:sp>
        <p:nvSpPr>
          <p:cNvPr id="67" name="Google Shape;67;p15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45720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Describe the impact of social factors and Canadian human rights employment and </a:t>
            </a:r>
            <a:r>
              <a:rPr lang="en-US" dirty="0" err="1"/>
              <a:t>labour</a:t>
            </a:r>
            <a:r>
              <a:rPr lang="en-US" dirty="0"/>
              <a:t> legislation on human resources.</a:t>
            </a:r>
            <a:endParaRPr lang="en-US" sz="1800" dirty="0"/>
          </a:p>
          <a:p>
            <a:pPr marL="45720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45720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45720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45720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algn="r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ts val="2800"/>
            </a:pPr>
            <a:r>
              <a:rPr lang="en-US" sz="5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Evolution of Workers</a:t>
            </a:r>
          </a:p>
        </p:txBody>
      </p:sp>
      <p:sp>
        <p:nvSpPr>
          <p:cNvPr id="73" name="Google Shape;73;p1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fontAlgn="base"/>
            <a:r>
              <a:rPr lang="en-US" dirty="0"/>
              <a:t>Diversity​</a:t>
            </a:r>
          </a:p>
          <a:p>
            <a:pPr fontAlgn="base"/>
            <a:r>
              <a:rPr lang="en-US" dirty="0"/>
              <a:t>Employee Expectations​</a:t>
            </a:r>
          </a:p>
          <a:p>
            <a:pPr lvl="1" fontAlgn="base"/>
            <a:r>
              <a:rPr lang="en-US" dirty="0"/>
              <a:t>Rights and Ethics ​</a:t>
            </a:r>
          </a:p>
          <a:p>
            <a:pPr lvl="2" indent="-287655"/>
            <a:r>
              <a:rPr lang="en-US" i="1" dirty="0"/>
              <a:t>Privacy</a:t>
            </a:r>
          </a:p>
          <a:p>
            <a:pPr lvl="1" fontAlgn="base"/>
            <a:r>
              <a:rPr lang="en-US" dirty="0"/>
              <a:t>Work Life Balance​</a:t>
            </a:r>
          </a:p>
          <a:p>
            <a:pPr marL="397764" lvl="1" indent="0" fontAlgn="base">
              <a:buNone/>
            </a:pPr>
            <a:endParaRPr lang="en-US" dirty="0"/>
          </a:p>
          <a:p>
            <a:pPr marL="0" indent="0" fontAlgn="base">
              <a:buNone/>
            </a:pPr>
            <a:r>
              <a:rPr lang="en-US" dirty="0"/>
              <a:t>​</a:t>
            </a:r>
            <a:endParaRPr lang="en-US" sz="17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ts val="2800"/>
            </a:pPr>
            <a:r>
              <a:rPr lang="en-US" sz="5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HRM and the Law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3AAECC6-194E-4244-8967-C7A11A013AC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The Canadian Charter of Rights and Freedoms​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Rights to equal protection from discrimination.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1DF8F06-4910-4346-8480-A854C348635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000" dirty="0"/>
              <a:t>Fundamental Freedoms</a:t>
            </a:r>
          </a:p>
          <a:p>
            <a:endParaRPr lang="en-US" dirty="0"/>
          </a:p>
        </p:txBody>
      </p:sp>
      <p:graphicFrame>
        <p:nvGraphicFramePr>
          <p:cNvPr id="4" name="Diagram 3" descr="Fundamental Freedsoms&#10;-Freedom of conscience and religion&#10;-Freedom of thought, belief, expression and -opinion&#10;-Freedom of peaceful assembly&#10;-Freedom of association&#10;">
            <a:extLst>
              <a:ext uri="{FF2B5EF4-FFF2-40B4-BE49-F238E27FC236}">
                <a16:creationId xmlns:a16="http://schemas.microsoft.com/office/drawing/2014/main" id="{1396C18A-4E83-CB45-AD98-F1AABDDECD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8191022"/>
              </p:ext>
            </p:extLst>
          </p:nvPr>
        </p:nvGraphicFramePr>
        <p:xfrm>
          <a:off x="4180722" y="2282993"/>
          <a:ext cx="4762499" cy="2321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96A1E0B-8B9B-3B4A-ABF2-2D33E8E77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FEDERAL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46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ts val="2800"/>
            </a:pPr>
            <a:r>
              <a:rPr lang="en-US" sz="4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Canadian Human Rights Act</a:t>
            </a:r>
          </a:p>
        </p:txBody>
      </p:sp>
      <p:sp>
        <p:nvSpPr>
          <p:cNvPr id="110" name="Google Shape;110;p22"/>
          <p:cNvSpPr txBox="1">
            <a:spLocks noGrp="1"/>
          </p:cNvSpPr>
          <p:nvPr>
            <p:ph idx="1"/>
          </p:nvPr>
        </p:nvSpPr>
        <p:spPr>
          <a:xfrm>
            <a:off x="1028700" y="1714500"/>
            <a:ext cx="7200900" cy="30353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fontAlgn="base"/>
            <a:r>
              <a:rPr lang="en-US" dirty="0"/>
              <a:t>Federal legislation that prohibits intentional and unintentional discrimination in employment situations and in the delivery of goods and services.​</a:t>
            </a:r>
          </a:p>
          <a:p>
            <a:pPr marL="0" indent="0" fontAlgn="base">
              <a:buNone/>
            </a:pPr>
            <a:endParaRPr lang="en-US" dirty="0"/>
          </a:p>
          <a:p>
            <a:pPr fontAlgn="base"/>
            <a:r>
              <a:rPr lang="en-US" dirty="0"/>
              <a:t>Employers are required under the act to ensure that all people affected by your organization are treated equally, regardless of race, gender, sexual orientation or any other grounds of discrimination.​</a:t>
            </a:r>
          </a:p>
          <a:p>
            <a:pPr marL="0" indent="0" fontAlgn="base">
              <a:buNone/>
            </a:pPr>
            <a:endParaRPr lang="en-US" dirty="0"/>
          </a:p>
          <a:p>
            <a:pPr fontAlgn="base"/>
            <a:r>
              <a:rPr lang="en-US" dirty="0"/>
              <a:t>Applies to federal government departments and agencies, to Crown corporations, and to business under federal jurisdictions such as banks, airlines, and communication companies.</a:t>
            </a:r>
          </a:p>
          <a:p>
            <a:pPr marL="0" lvl="0" indent="-22860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lvl="0" indent="-22860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SzPts val="1800"/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D6EE4-038A-D042-8DE0-3EDEBE25B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Discrimination – Prohibited Grounds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CD076-4EB7-2D4F-82A6-C618C43C3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0" y="1176867"/>
            <a:ext cx="7200900" cy="3666066"/>
          </a:xfrm>
        </p:spPr>
        <p:txBody>
          <a:bodyPr>
            <a:normAutofit fontScale="92500" lnSpcReduction="10000"/>
          </a:bodyPr>
          <a:lstStyle/>
          <a:p>
            <a:pPr marL="0" indent="0" fontAlgn="base">
              <a:buNone/>
            </a:pPr>
            <a:r>
              <a:rPr lang="en-US" dirty="0"/>
              <a:t>The 11 grounds protected under the </a:t>
            </a:r>
            <a:r>
              <a:rPr lang="en-US" i="1" dirty="0"/>
              <a:t>Canadian Human Rights Act</a:t>
            </a:r>
            <a:r>
              <a:rPr lang="en-US" dirty="0"/>
              <a:t> are:​</a:t>
            </a:r>
          </a:p>
          <a:p>
            <a:pPr fontAlgn="base"/>
            <a:r>
              <a:rPr lang="en-US" dirty="0"/>
              <a:t>Race;​</a:t>
            </a:r>
          </a:p>
          <a:p>
            <a:pPr fontAlgn="base"/>
            <a:r>
              <a:rPr lang="en-US" dirty="0"/>
              <a:t>National or ethnic origin;​</a:t>
            </a:r>
          </a:p>
          <a:p>
            <a:pPr fontAlgn="base"/>
            <a:r>
              <a:rPr lang="en-US" dirty="0" err="1"/>
              <a:t>Colour</a:t>
            </a:r>
            <a:r>
              <a:rPr lang="en-US" dirty="0"/>
              <a:t>;​</a:t>
            </a:r>
          </a:p>
          <a:p>
            <a:pPr fontAlgn="base"/>
            <a:r>
              <a:rPr lang="en-US" dirty="0"/>
              <a:t>Religion;​</a:t>
            </a:r>
          </a:p>
          <a:p>
            <a:pPr fontAlgn="base"/>
            <a:r>
              <a:rPr lang="en-US" dirty="0"/>
              <a:t>Age;​</a:t>
            </a:r>
          </a:p>
          <a:p>
            <a:pPr fontAlgn="base"/>
            <a:r>
              <a:rPr lang="en-US" dirty="0"/>
              <a:t>Sex;​</a:t>
            </a:r>
          </a:p>
          <a:p>
            <a:pPr fontAlgn="base"/>
            <a:r>
              <a:rPr lang="en-US" dirty="0"/>
              <a:t>Sexual orientation;​</a:t>
            </a:r>
          </a:p>
          <a:p>
            <a:pPr fontAlgn="base"/>
            <a:r>
              <a:rPr lang="en-US" dirty="0"/>
              <a:t>Marital status;​</a:t>
            </a:r>
          </a:p>
          <a:p>
            <a:pPr fontAlgn="base"/>
            <a:r>
              <a:rPr lang="en-US" dirty="0"/>
              <a:t>Family status;​</a:t>
            </a:r>
          </a:p>
          <a:p>
            <a:pPr fontAlgn="base"/>
            <a:r>
              <a:rPr lang="en-US" dirty="0"/>
              <a:t>Disability;​</a:t>
            </a:r>
          </a:p>
          <a:p>
            <a:pPr fontAlgn="base"/>
            <a:r>
              <a:rPr lang="en-US" dirty="0"/>
              <a:t>A conviction for which a pardon has been granted or a record suspended.​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372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7D6E0-043A-F64C-AD01-AFAD8DB82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tx1"/>
                </a:solidFill>
              </a:rPr>
              <a:t>Canadian Human Rights Commission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B5E90-A258-7644-8007-193DC763B6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Handles discrimination complaints from those who fall under the CHRA.</a:t>
            </a:r>
          </a:p>
          <a:p>
            <a:pPr fontAlgn="base"/>
            <a:r>
              <a:rPr lang="en-US" dirty="0"/>
              <a:t>Mediation and complaint process.</a:t>
            </a:r>
          </a:p>
          <a:p>
            <a:pPr fontAlgn="base"/>
            <a:endParaRPr lang="en-US" dirty="0"/>
          </a:p>
          <a:p>
            <a:pPr fontAlgn="base"/>
            <a:r>
              <a:rPr lang="en-US" dirty="0">
                <a:hlinkClick r:id="rId2"/>
              </a:rPr>
              <a:t>The CHRC</a:t>
            </a:r>
            <a:endParaRPr lang="en-US" dirty="0"/>
          </a:p>
          <a:p>
            <a:pPr fontAlgn="base"/>
            <a:endParaRPr lang="en-US" dirty="0"/>
          </a:p>
          <a:p>
            <a:pPr fontAlgn="base"/>
            <a:endParaRPr lang="en-US" dirty="0"/>
          </a:p>
          <a:p>
            <a:pPr marL="0" indent="0" fontAlgn="base">
              <a:buNone/>
            </a:pPr>
            <a:endParaRPr lang="en-US" dirty="0"/>
          </a:p>
          <a:p>
            <a:pPr marL="0" indent="0" fontAlgn="base">
              <a:buNone/>
            </a:pPr>
            <a:endParaRPr lang="en-US" dirty="0"/>
          </a:p>
          <a:p>
            <a:pPr fontAlgn="base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333166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ek 2 - Lecture # 1 - Introduction to  HR Week 2 - Lecture #1 - Intro to HR" id="{6065A7E2-3A39-2A4A-9200-1B76AEFFFE43}" vid="{DF705FD4-C475-9B44-AC46-3B959ED5B7F7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110</TotalTime>
  <Words>861</Words>
  <Application>Microsoft Macintosh PowerPoint</Application>
  <PresentationFormat>On-screen Show (16:9)</PresentationFormat>
  <Paragraphs>153</Paragraphs>
  <Slides>24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Franklin Gothic Book</vt:lpstr>
      <vt:lpstr>Crop</vt:lpstr>
      <vt:lpstr>Introduction to  HR Management</vt:lpstr>
      <vt:lpstr>Learning Resources</vt:lpstr>
      <vt:lpstr>Learning Objectives</vt:lpstr>
      <vt:lpstr>Evolution of Workers</vt:lpstr>
      <vt:lpstr>HRM and the Law</vt:lpstr>
      <vt:lpstr>FEDERAL </vt:lpstr>
      <vt:lpstr>Canadian Human Rights Act</vt:lpstr>
      <vt:lpstr>Discrimination – Prohibited Grounds</vt:lpstr>
      <vt:lpstr>Canadian Human Rights Commission</vt:lpstr>
      <vt:lpstr>Employment Equity​</vt:lpstr>
      <vt:lpstr>Pay Equity</vt:lpstr>
      <vt:lpstr>PrOvincIal</vt:lpstr>
      <vt:lpstr>Ontario Human Rights </vt:lpstr>
      <vt:lpstr>Prohibited Grounds of Discrimination - OHRC</vt:lpstr>
      <vt:lpstr>Ontario Employment Standards Legislation</vt:lpstr>
      <vt:lpstr>Discrimination</vt:lpstr>
      <vt:lpstr>Job Relatedness</vt:lpstr>
      <vt:lpstr>Bona Fide Occupational Qualification</vt:lpstr>
      <vt:lpstr>Duty to Accommodate</vt:lpstr>
      <vt:lpstr>Harassment</vt:lpstr>
      <vt:lpstr>Indigenous Perspective</vt:lpstr>
      <vt:lpstr>Diversity, Equity and Inclusion (DEI or EDI)</vt:lpstr>
      <vt:lpstr>Employment Equity Management Strategy</vt:lpstr>
      <vt:lpstr>End Chapter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HR Management</dc:title>
  <dc:creator>Elizabeth Cameron</dc:creator>
  <cp:lastModifiedBy>Elizabeth Cameron</cp:lastModifiedBy>
  <cp:revision>101</cp:revision>
  <dcterms:created xsi:type="dcterms:W3CDTF">2022-02-08T19:52:07Z</dcterms:created>
  <dcterms:modified xsi:type="dcterms:W3CDTF">2022-03-11T14:32:30Z</dcterms:modified>
</cp:coreProperties>
</file>