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125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76" r:id="rId6"/>
    <p:sldId id="262" r:id="rId7"/>
    <p:sldId id="279" r:id="rId8"/>
    <p:sldId id="289" r:id="rId9"/>
    <p:sldId id="277" r:id="rId10"/>
    <p:sldId id="263" r:id="rId11"/>
    <p:sldId id="265" r:id="rId12"/>
    <p:sldId id="280" r:id="rId13"/>
    <p:sldId id="281" r:id="rId14"/>
    <p:sldId id="284" r:id="rId15"/>
    <p:sldId id="283" r:id="rId16"/>
    <p:sldId id="288" r:id="rId17"/>
    <p:sldId id="273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655335-696F-C693-A2C6-B5DF528F1A93}" v="6" dt="2022-02-08T21:39:06.354"/>
    <p1510:client id="{34B91FF2-45BD-40B2-3AC0-2B8EFB10B361}" v="369" dt="2022-03-11T14:10:47.636"/>
    <p1510:client id="{542EC8F6-0BD5-427F-5F4F-54B6A77FEA8C}" v="83" dt="2022-02-08T00:24:21.380"/>
    <p1510:client id="{6977E6F4-4EDF-BD34-BF24-879146800137}" v="799" dt="2022-02-08T19:49:24.683"/>
    <p1510:client id="{9AA222F3-35CC-4940-AC8F-A24FA855F8B1}" v="738" dt="2022-02-08T16:18:37.840"/>
  </p1510:revLst>
</p1510:revInfo>
</file>

<file path=ppt/tableStyles.xml><?xml version="1.0" encoding="utf-8"?>
<a:tblStyleLst xmlns:a="http://schemas.openxmlformats.org/drawingml/2006/main" def="{0F9BB544-3FD1-4D8C-B6AC-F21591D4885F}">
  <a:tblStyle styleId="{0F9BB544-3FD1-4D8C-B6AC-F21591D4885F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zabeth Cameron" userId="S::ecameron@loyalistcollege.com::4384cba9-7b85-4cdb-b73e-c51bd1e728b7" providerId="AD" clId="Web-{E8262052-1DD8-385B-FD76-09AE038BD396}"/>
    <pc:docChg chg="modSld addMainMaster delMainMaster">
      <pc:chgData name="Elizabeth Cameron" userId="S::ecameron@loyalistcollege.com::4384cba9-7b85-4cdb-b73e-c51bd1e728b7" providerId="AD" clId="Web-{E8262052-1DD8-385B-FD76-09AE038BD396}" dt="2022-01-31T15:00:28.896" v="58" actId="1076"/>
      <pc:docMkLst>
        <pc:docMk/>
      </pc:docMkLst>
      <pc:sldChg chg="addSp delSp modSp mod setBg modClrScheme addAnim chgLayout">
        <pc:chgData name="Elizabeth Cameron" userId="S::ecameron@loyalistcollege.com::4384cba9-7b85-4cdb-b73e-c51bd1e728b7" providerId="AD" clId="Web-{E8262052-1DD8-385B-FD76-09AE038BD396}" dt="2022-01-31T14:56:47.644" v="8"/>
        <pc:sldMkLst>
          <pc:docMk/>
          <pc:sldMk cId="0" sldId="256"/>
        </pc:sldMkLst>
        <pc:spChg chg="mod ord">
          <ac:chgData name="Elizabeth Cameron" userId="S::ecameron@loyalistcollege.com::4384cba9-7b85-4cdb-b73e-c51bd1e728b7" providerId="AD" clId="Web-{E8262052-1DD8-385B-FD76-09AE038BD396}" dt="2022-01-31T14:56:47.644" v="8"/>
          <ac:spMkLst>
            <pc:docMk/>
            <pc:sldMk cId="0" sldId="256"/>
            <ac:spMk id="54" creationId="{00000000-0000-0000-0000-000000000000}"/>
          </ac:spMkLst>
        </pc:spChg>
        <pc:spChg chg="mod ord">
          <ac:chgData name="Elizabeth Cameron" userId="S::ecameron@loyalistcollege.com::4384cba9-7b85-4cdb-b73e-c51bd1e728b7" providerId="AD" clId="Web-{E8262052-1DD8-385B-FD76-09AE038BD396}" dt="2022-01-31T14:56:47.644" v="8"/>
          <ac:spMkLst>
            <pc:docMk/>
            <pc:sldMk cId="0" sldId="256"/>
            <ac:spMk id="55" creationId="{00000000-0000-0000-0000-000000000000}"/>
          </ac:spMkLst>
        </pc:spChg>
        <pc:spChg chg="add del">
          <ac:chgData name="Elizabeth Cameron" userId="S::ecameron@loyalistcollege.com::4384cba9-7b85-4cdb-b73e-c51bd1e728b7" providerId="AD" clId="Web-{E8262052-1DD8-385B-FD76-09AE038BD396}" dt="2022-01-31T14:56:47.644" v="8"/>
          <ac:spMkLst>
            <pc:docMk/>
            <pc:sldMk cId="0" sldId="256"/>
            <ac:spMk id="60" creationId="{C27D7A02-907B-496F-BA7E-AA3780733CA7}"/>
          </ac:spMkLst>
        </pc:spChg>
        <pc:spChg chg="add del">
          <ac:chgData name="Elizabeth Cameron" userId="S::ecameron@loyalistcollege.com::4384cba9-7b85-4cdb-b73e-c51bd1e728b7" providerId="AD" clId="Web-{E8262052-1DD8-385B-FD76-09AE038BD396}" dt="2022-01-31T14:56:47.644" v="8"/>
          <ac:spMkLst>
            <pc:docMk/>
            <pc:sldMk cId="0" sldId="256"/>
            <ac:spMk id="62" creationId="{0FBA5268-0AE7-4CAD-9537-D0EB09E76406}"/>
          </ac:spMkLst>
        </pc:spChg>
        <pc:spChg chg="add del">
          <ac:chgData name="Elizabeth Cameron" userId="S::ecameron@loyalistcollege.com::4384cba9-7b85-4cdb-b73e-c51bd1e728b7" providerId="AD" clId="Web-{E8262052-1DD8-385B-FD76-09AE038BD396}" dt="2022-01-31T14:56:47.644" v="8"/>
          <ac:spMkLst>
            <pc:docMk/>
            <pc:sldMk cId="0" sldId="256"/>
            <ac:spMk id="64" creationId="{088D065B-39DA-4077-B9CF-E489CE4C0169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6:47.644" v="8"/>
          <ac:spMkLst>
            <pc:docMk/>
            <pc:sldMk cId="0" sldId="256"/>
            <ac:spMk id="69" creationId="{934F1179-B481-4F9E-BCA3-AFB972070F83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6:47.644" v="8"/>
          <ac:spMkLst>
            <pc:docMk/>
            <pc:sldMk cId="0" sldId="256"/>
            <ac:spMk id="71" creationId="{827DC2C4-B485-428A-BF4A-472D2967F47F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6:47.644" v="8"/>
          <ac:spMkLst>
            <pc:docMk/>
            <pc:sldMk cId="0" sldId="256"/>
            <ac:spMk id="73" creationId="{EE04B5EB-F158-4507-90DD-BD23620C7CC9}"/>
          </ac:spMkLst>
        </pc:spChg>
      </pc:sldChg>
      <pc:sldChg chg="addSp delSp modSp mod setBg modClrScheme chgLayout">
        <pc:chgData name="Elizabeth Cameron" userId="S::ecameron@loyalistcollege.com::4384cba9-7b85-4cdb-b73e-c51bd1e728b7" providerId="AD" clId="Web-{E8262052-1DD8-385B-FD76-09AE038BD396}" dt="2022-01-31T14:56:57.160" v="9"/>
        <pc:sldMkLst>
          <pc:docMk/>
          <pc:sldMk cId="0" sldId="257"/>
        </pc:sldMkLst>
        <pc:spChg chg="mod ord">
          <ac:chgData name="Elizabeth Cameron" userId="S::ecameron@loyalistcollege.com::4384cba9-7b85-4cdb-b73e-c51bd1e728b7" providerId="AD" clId="Web-{E8262052-1DD8-385B-FD76-09AE038BD396}" dt="2022-01-31T14:56:57.160" v="9"/>
          <ac:spMkLst>
            <pc:docMk/>
            <pc:sldMk cId="0" sldId="257"/>
            <ac:spMk id="60" creationId="{00000000-0000-0000-0000-000000000000}"/>
          </ac:spMkLst>
        </pc:spChg>
        <pc:spChg chg="del mod ord">
          <ac:chgData name="Elizabeth Cameron" userId="S::ecameron@loyalistcollege.com::4384cba9-7b85-4cdb-b73e-c51bd1e728b7" providerId="AD" clId="Web-{E8262052-1DD8-385B-FD76-09AE038BD396}" dt="2022-01-31T14:56:57.160" v="9"/>
          <ac:spMkLst>
            <pc:docMk/>
            <pc:sldMk cId="0" sldId="257"/>
            <ac:spMk id="61" creationId="{00000000-0000-0000-0000-000000000000}"/>
          </ac:spMkLst>
        </pc:spChg>
        <pc:spChg chg="add del">
          <ac:chgData name="Elizabeth Cameron" userId="S::ecameron@loyalistcollege.com::4384cba9-7b85-4cdb-b73e-c51bd1e728b7" providerId="AD" clId="Web-{E8262052-1DD8-385B-FD76-09AE038BD396}" dt="2022-01-31T14:56:57.160" v="9"/>
          <ac:spMkLst>
            <pc:docMk/>
            <pc:sldMk cId="0" sldId="257"/>
            <ac:spMk id="66" creationId="{98DDA986-B6EE-4642-AC60-0490373E69D0}"/>
          </ac:spMkLst>
        </pc:spChg>
        <pc:spChg chg="add del">
          <ac:chgData name="Elizabeth Cameron" userId="S::ecameron@loyalistcollege.com::4384cba9-7b85-4cdb-b73e-c51bd1e728b7" providerId="AD" clId="Web-{E8262052-1DD8-385B-FD76-09AE038BD396}" dt="2022-01-31T14:56:57.160" v="9"/>
          <ac:spMkLst>
            <pc:docMk/>
            <pc:sldMk cId="0" sldId="257"/>
            <ac:spMk id="68" creationId="{80B62878-12EF-4E97-A284-47BAFC30DA2E}"/>
          </ac:spMkLst>
        </pc:spChg>
        <pc:spChg chg="add del">
          <ac:chgData name="Elizabeth Cameron" userId="S::ecameron@loyalistcollege.com::4384cba9-7b85-4cdb-b73e-c51bd1e728b7" providerId="AD" clId="Web-{E8262052-1DD8-385B-FD76-09AE038BD396}" dt="2022-01-31T14:56:57.160" v="9"/>
          <ac:spMkLst>
            <pc:docMk/>
            <pc:sldMk cId="0" sldId="257"/>
            <ac:spMk id="70" creationId="{6D79188D-1ED5-4705-B8C7-5D6FB7670AB3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6:57.160" v="9"/>
          <ac:spMkLst>
            <pc:docMk/>
            <pc:sldMk cId="0" sldId="257"/>
            <ac:spMk id="76" creationId="{081EA652-8C6A-4E69-BEB9-170809474553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6:57.160" v="9"/>
          <ac:spMkLst>
            <pc:docMk/>
            <pc:sldMk cId="0" sldId="257"/>
            <ac:spMk id="78" creationId="{5298780A-33B9-4EA2-8F67-DE68AD62841B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6:57.160" v="9"/>
          <ac:spMkLst>
            <pc:docMk/>
            <pc:sldMk cId="0" sldId="257"/>
            <ac:spMk id="80" creationId="{7F488E8B-4E1E-4402-8935-D4E6C02615C7}"/>
          </ac:spMkLst>
        </pc:spChg>
        <pc:graphicFrameChg chg="add">
          <ac:chgData name="Elizabeth Cameron" userId="S::ecameron@loyalistcollege.com::4384cba9-7b85-4cdb-b73e-c51bd1e728b7" providerId="AD" clId="Web-{E8262052-1DD8-385B-FD76-09AE038BD396}" dt="2022-01-31T14:56:57.160" v="9"/>
          <ac:graphicFrameMkLst>
            <pc:docMk/>
            <pc:sldMk cId="0" sldId="257"/>
            <ac:graphicFrameMk id="72" creationId="{D83378D7-A1B0-4E3F-A3EE-C68646A0C450}"/>
          </ac:graphicFrameMkLst>
        </pc:graphicFrameChg>
      </pc:sldChg>
      <pc:sldChg chg="addSp modSp mod setBg modClrScheme chgLayout">
        <pc:chgData name="Elizabeth Cameron" userId="S::ecameron@loyalistcollege.com::4384cba9-7b85-4cdb-b73e-c51bd1e728b7" providerId="AD" clId="Web-{E8262052-1DD8-385B-FD76-09AE038BD396}" dt="2022-01-31T14:57:04.941" v="10"/>
        <pc:sldMkLst>
          <pc:docMk/>
          <pc:sldMk cId="0" sldId="258"/>
        </pc:sldMkLst>
        <pc:spChg chg="mod ord">
          <ac:chgData name="Elizabeth Cameron" userId="S::ecameron@loyalistcollege.com::4384cba9-7b85-4cdb-b73e-c51bd1e728b7" providerId="AD" clId="Web-{E8262052-1DD8-385B-FD76-09AE038BD396}" dt="2022-01-31T14:57:04.941" v="10"/>
          <ac:spMkLst>
            <pc:docMk/>
            <pc:sldMk cId="0" sldId="258"/>
            <ac:spMk id="66" creationId="{00000000-0000-0000-0000-000000000000}"/>
          </ac:spMkLst>
        </pc:spChg>
        <pc:spChg chg="mod ord">
          <ac:chgData name="Elizabeth Cameron" userId="S::ecameron@loyalistcollege.com::4384cba9-7b85-4cdb-b73e-c51bd1e728b7" providerId="AD" clId="Web-{E8262052-1DD8-385B-FD76-09AE038BD396}" dt="2022-01-31T14:57:04.941" v="10"/>
          <ac:spMkLst>
            <pc:docMk/>
            <pc:sldMk cId="0" sldId="258"/>
            <ac:spMk id="67" creationId="{00000000-0000-0000-0000-000000000000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7:04.941" v="10"/>
          <ac:spMkLst>
            <pc:docMk/>
            <pc:sldMk cId="0" sldId="258"/>
            <ac:spMk id="72" creationId="{081EA652-8C6A-4E69-BEB9-170809474553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7:04.941" v="10"/>
          <ac:spMkLst>
            <pc:docMk/>
            <pc:sldMk cId="0" sldId="258"/>
            <ac:spMk id="74" creationId="{5298780A-33B9-4EA2-8F67-DE68AD62841B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7:04.941" v="10"/>
          <ac:spMkLst>
            <pc:docMk/>
            <pc:sldMk cId="0" sldId="258"/>
            <ac:spMk id="76" creationId="{7F488E8B-4E1E-4402-8935-D4E6C02615C7}"/>
          </ac:spMkLst>
        </pc:spChg>
      </pc:sldChg>
      <pc:sldChg chg="addSp delSp modSp mod setBg modClrScheme chgLayout">
        <pc:chgData name="Elizabeth Cameron" userId="S::ecameron@loyalistcollege.com::4384cba9-7b85-4cdb-b73e-c51bd1e728b7" providerId="AD" clId="Web-{E8262052-1DD8-385B-FD76-09AE038BD396}" dt="2022-01-31T14:57:11.363" v="13"/>
        <pc:sldMkLst>
          <pc:docMk/>
          <pc:sldMk cId="0" sldId="259"/>
        </pc:sldMkLst>
        <pc:spChg chg="mod ord">
          <ac:chgData name="Elizabeth Cameron" userId="S::ecameron@loyalistcollege.com::4384cba9-7b85-4cdb-b73e-c51bd1e728b7" providerId="AD" clId="Web-{E8262052-1DD8-385B-FD76-09AE038BD396}" dt="2022-01-31T14:57:11.363" v="13"/>
          <ac:spMkLst>
            <pc:docMk/>
            <pc:sldMk cId="0" sldId="259"/>
            <ac:spMk id="72" creationId="{00000000-0000-0000-0000-000000000000}"/>
          </ac:spMkLst>
        </pc:spChg>
        <pc:spChg chg="mod ord">
          <ac:chgData name="Elizabeth Cameron" userId="S::ecameron@loyalistcollege.com::4384cba9-7b85-4cdb-b73e-c51bd1e728b7" providerId="AD" clId="Web-{E8262052-1DD8-385B-FD76-09AE038BD396}" dt="2022-01-31T14:57:11.363" v="13"/>
          <ac:spMkLst>
            <pc:docMk/>
            <pc:sldMk cId="0" sldId="259"/>
            <ac:spMk id="73" creationId="{00000000-0000-0000-0000-000000000000}"/>
          </ac:spMkLst>
        </pc:spChg>
        <pc:spChg chg="add del">
          <ac:chgData name="Elizabeth Cameron" userId="S::ecameron@loyalistcollege.com::4384cba9-7b85-4cdb-b73e-c51bd1e728b7" providerId="AD" clId="Web-{E8262052-1DD8-385B-FD76-09AE038BD396}" dt="2022-01-31T14:57:11.363" v="12"/>
          <ac:spMkLst>
            <pc:docMk/>
            <pc:sldMk cId="0" sldId="259"/>
            <ac:spMk id="78" creationId="{081EA652-8C6A-4E69-BEB9-170809474553}"/>
          </ac:spMkLst>
        </pc:spChg>
        <pc:spChg chg="add del">
          <ac:chgData name="Elizabeth Cameron" userId="S::ecameron@loyalistcollege.com::4384cba9-7b85-4cdb-b73e-c51bd1e728b7" providerId="AD" clId="Web-{E8262052-1DD8-385B-FD76-09AE038BD396}" dt="2022-01-31T14:57:11.363" v="12"/>
          <ac:spMkLst>
            <pc:docMk/>
            <pc:sldMk cId="0" sldId="259"/>
            <ac:spMk id="80" creationId="{5298780A-33B9-4EA2-8F67-DE68AD62841B}"/>
          </ac:spMkLst>
        </pc:spChg>
        <pc:spChg chg="add del">
          <ac:chgData name="Elizabeth Cameron" userId="S::ecameron@loyalistcollege.com::4384cba9-7b85-4cdb-b73e-c51bd1e728b7" providerId="AD" clId="Web-{E8262052-1DD8-385B-FD76-09AE038BD396}" dt="2022-01-31T14:57:11.363" v="12"/>
          <ac:spMkLst>
            <pc:docMk/>
            <pc:sldMk cId="0" sldId="259"/>
            <ac:spMk id="82" creationId="{7F488E8B-4E1E-4402-8935-D4E6C02615C7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7:11.363" v="13"/>
          <ac:spMkLst>
            <pc:docMk/>
            <pc:sldMk cId="0" sldId="259"/>
            <ac:spMk id="85" creationId="{081EA652-8C6A-4E69-BEB9-170809474553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7:11.363" v="13"/>
          <ac:spMkLst>
            <pc:docMk/>
            <pc:sldMk cId="0" sldId="259"/>
            <ac:spMk id="86" creationId="{5298780A-33B9-4EA2-8F67-DE68AD62841B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7:11.363" v="13"/>
          <ac:spMkLst>
            <pc:docMk/>
            <pc:sldMk cId="0" sldId="259"/>
            <ac:spMk id="87" creationId="{7F488E8B-4E1E-4402-8935-D4E6C02615C7}"/>
          </ac:spMkLst>
        </pc:spChg>
        <pc:cxnChg chg="add">
          <ac:chgData name="Elizabeth Cameron" userId="S::ecameron@loyalistcollege.com::4384cba9-7b85-4cdb-b73e-c51bd1e728b7" providerId="AD" clId="Web-{E8262052-1DD8-385B-FD76-09AE038BD396}" dt="2022-01-31T14:57:11.363" v="13"/>
          <ac:cxnSpMkLst>
            <pc:docMk/>
            <pc:sldMk cId="0" sldId="259"/>
            <ac:cxnSpMk id="84" creationId="{23AAC9B5-8015-485C-ACF9-A750390E9A56}"/>
          </ac:cxnSpMkLst>
        </pc:cxnChg>
      </pc:sldChg>
      <pc:sldChg chg="addSp modSp mod setBg modClrScheme chgLayout">
        <pc:chgData name="Elizabeth Cameron" userId="S::ecameron@loyalistcollege.com::4384cba9-7b85-4cdb-b73e-c51bd1e728b7" providerId="AD" clId="Web-{E8262052-1DD8-385B-FD76-09AE038BD396}" dt="2022-01-31T14:57:18.426" v="14"/>
        <pc:sldMkLst>
          <pc:docMk/>
          <pc:sldMk cId="0" sldId="260"/>
        </pc:sldMkLst>
        <pc:spChg chg="mod ord">
          <ac:chgData name="Elizabeth Cameron" userId="S::ecameron@loyalistcollege.com::4384cba9-7b85-4cdb-b73e-c51bd1e728b7" providerId="AD" clId="Web-{E8262052-1DD8-385B-FD76-09AE038BD396}" dt="2022-01-31T14:57:18.426" v="14"/>
          <ac:spMkLst>
            <pc:docMk/>
            <pc:sldMk cId="0" sldId="260"/>
            <ac:spMk id="78" creationId="{00000000-0000-0000-0000-000000000000}"/>
          </ac:spMkLst>
        </pc:spChg>
        <pc:spChg chg="mod ord">
          <ac:chgData name="Elizabeth Cameron" userId="S::ecameron@loyalistcollege.com::4384cba9-7b85-4cdb-b73e-c51bd1e728b7" providerId="AD" clId="Web-{E8262052-1DD8-385B-FD76-09AE038BD396}" dt="2022-01-31T14:57:18.426" v="14"/>
          <ac:spMkLst>
            <pc:docMk/>
            <pc:sldMk cId="0" sldId="260"/>
            <ac:spMk id="79" creationId="{00000000-0000-0000-0000-000000000000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7:18.426" v="14"/>
          <ac:spMkLst>
            <pc:docMk/>
            <pc:sldMk cId="0" sldId="260"/>
            <ac:spMk id="84" creationId="{081EA652-8C6A-4E69-BEB9-170809474553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7:18.426" v="14"/>
          <ac:spMkLst>
            <pc:docMk/>
            <pc:sldMk cId="0" sldId="260"/>
            <ac:spMk id="86" creationId="{5298780A-33B9-4EA2-8F67-DE68AD62841B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7:18.426" v="14"/>
          <ac:spMkLst>
            <pc:docMk/>
            <pc:sldMk cId="0" sldId="260"/>
            <ac:spMk id="88" creationId="{7F488E8B-4E1E-4402-8935-D4E6C02615C7}"/>
          </ac:spMkLst>
        </pc:spChg>
      </pc:sldChg>
      <pc:sldChg chg="addSp delSp modSp mod setBg modClrScheme chgLayout">
        <pc:chgData name="Elizabeth Cameron" userId="S::ecameron@loyalistcollege.com::4384cba9-7b85-4cdb-b73e-c51bd1e728b7" providerId="AD" clId="Web-{E8262052-1DD8-385B-FD76-09AE038BD396}" dt="2022-01-31T14:58:00.348" v="21" actId="1076"/>
        <pc:sldMkLst>
          <pc:docMk/>
          <pc:sldMk cId="0" sldId="262"/>
        </pc:sldMkLst>
        <pc:spChg chg="mod ord">
          <ac:chgData name="Elizabeth Cameron" userId="S::ecameron@loyalistcollege.com::4384cba9-7b85-4cdb-b73e-c51bd1e728b7" providerId="AD" clId="Web-{E8262052-1DD8-385B-FD76-09AE038BD396}" dt="2022-01-31T14:57:39.785" v="18"/>
          <ac:spMkLst>
            <pc:docMk/>
            <pc:sldMk cId="0" sldId="262"/>
            <ac:spMk id="90" creationId="{00000000-0000-0000-0000-000000000000}"/>
          </ac:spMkLst>
        </pc:spChg>
        <pc:spChg chg="mod ord">
          <ac:chgData name="Elizabeth Cameron" userId="S::ecameron@loyalistcollege.com::4384cba9-7b85-4cdb-b73e-c51bd1e728b7" providerId="AD" clId="Web-{E8262052-1DD8-385B-FD76-09AE038BD396}" dt="2022-01-31T14:58:00.348" v="21" actId="1076"/>
          <ac:spMkLst>
            <pc:docMk/>
            <pc:sldMk cId="0" sldId="262"/>
            <ac:spMk id="91" creationId="{00000000-0000-0000-0000-000000000000}"/>
          </ac:spMkLst>
        </pc:spChg>
        <pc:spChg chg="add del">
          <ac:chgData name="Elizabeth Cameron" userId="S::ecameron@loyalistcollege.com::4384cba9-7b85-4cdb-b73e-c51bd1e728b7" providerId="AD" clId="Web-{E8262052-1DD8-385B-FD76-09AE038BD396}" dt="2022-01-31T14:57:39.770" v="17"/>
          <ac:spMkLst>
            <pc:docMk/>
            <pc:sldMk cId="0" sldId="262"/>
            <ac:spMk id="96" creationId="{081EA652-8C6A-4E69-BEB9-170809474553}"/>
          </ac:spMkLst>
        </pc:spChg>
        <pc:spChg chg="add del">
          <ac:chgData name="Elizabeth Cameron" userId="S::ecameron@loyalistcollege.com::4384cba9-7b85-4cdb-b73e-c51bd1e728b7" providerId="AD" clId="Web-{E8262052-1DD8-385B-FD76-09AE038BD396}" dt="2022-01-31T14:57:39.770" v="17"/>
          <ac:spMkLst>
            <pc:docMk/>
            <pc:sldMk cId="0" sldId="262"/>
            <ac:spMk id="98" creationId="{5298780A-33B9-4EA2-8F67-DE68AD62841B}"/>
          </ac:spMkLst>
        </pc:spChg>
        <pc:spChg chg="add del">
          <ac:chgData name="Elizabeth Cameron" userId="S::ecameron@loyalistcollege.com::4384cba9-7b85-4cdb-b73e-c51bd1e728b7" providerId="AD" clId="Web-{E8262052-1DD8-385B-FD76-09AE038BD396}" dt="2022-01-31T14:57:39.770" v="17"/>
          <ac:spMkLst>
            <pc:docMk/>
            <pc:sldMk cId="0" sldId="262"/>
            <ac:spMk id="100" creationId="{7F488E8B-4E1E-4402-8935-D4E6C02615C7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7:39.785" v="18"/>
          <ac:spMkLst>
            <pc:docMk/>
            <pc:sldMk cId="0" sldId="262"/>
            <ac:spMk id="102" creationId="{B8F3E811-B104-4DFF-951A-008C860FF1D2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7:39.785" v="18"/>
          <ac:spMkLst>
            <pc:docMk/>
            <pc:sldMk cId="0" sldId="262"/>
            <ac:spMk id="103" creationId="{081EA652-8C6A-4E69-BEB9-170809474553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7:39.785" v="18"/>
          <ac:spMkLst>
            <pc:docMk/>
            <pc:sldMk cId="0" sldId="262"/>
            <ac:spMk id="104" creationId="{F474090D-CD95-4B41-BE3D-6596953D322D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7:39.785" v="18"/>
          <ac:spMkLst>
            <pc:docMk/>
            <pc:sldMk cId="0" sldId="262"/>
            <ac:spMk id="105" creationId="{5298780A-33B9-4EA2-8F67-DE68AD62841B}"/>
          </ac:spMkLst>
        </pc:spChg>
      </pc:sldChg>
      <pc:sldChg chg="addSp modSp mod setBg modClrScheme chgLayout">
        <pc:chgData name="Elizabeth Cameron" userId="S::ecameron@loyalistcollege.com::4384cba9-7b85-4cdb-b73e-c51bd1e728b7" providerId="AD" clId="Web-{E8262052-1DD8-385B-FD76-09AE038BD396}" dt="2022-01-31T14:58:05.989" v="22"/>
        <pc:sldMkLst>
          <pc:docMk/>
          <pc:sldMk cId="0" sldId="263"/>
        </pc:sldMkLst>
        <pc:spChg chg="mod ord">
          <ac:chgData name="Elizabeth Cameron" userId="S::ecameron@loyalistcollege.com::4384cba9-7b85-4cdb-b73e-c51bd1e728b7" providerId="AD" clId="Web-{E8262052-1DD8-385B-FD76-09AE038BD396}" dt="2022-01-31T14:58:05.989" v="22"/>
          <ac:spMkLst>
            <pc:docMk/>
            <pc:sldMk cId="0" sldId="263"/>
            <ac:spMk id="96" creationId="{00000000-0000-0000-0000-000000000000}"/>
          </ac:spMkLst>
        </pc:spChg>
        <pc:spChg chg="mod ord">
          <ac:chgData name="Elizabeth Cameron" userId="S::ecameron@loyalistcollege.com::4384cba9-7b85-4cdb-b73e-c51bd1e728b7" providerId="AD" clId="Web-{E8262052-1DD8-385B-FD76-09AE038BD396}" dt="2022-01-31T14:58:05.989" v="22"/>
          <ac:spMkLst>
            <pc:docMk/>
            <pc:sldMk cId="0" sldId="263"/>
            <ac:spMk id="97" creationId="{00000000-0000-0000-0000-000000000000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8:05.989" v="22"/>
          <ac:spMkLst>
            <pc:docMk/>
            <pc:sldMk cId="0" sldId="263"/>
            <ac:spMk id="103" creationId="{9D25F302-27C5-414F-97F8-6EA0A6C028BA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8:05.989" v="22"/>
          <ac:spMkLst>
            <pc:docMk/>
            <pc:sldMk cId="0" sldId="263"/>
            <ac:spMk id="105" creationId="{830A36F8-48C2-4842-A87B-8CE8DF4E7FD2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8:05.989" v="22"/>
          <ac:spMkLst>
            <pc:docMk/>
            <pc:sldMk cId="0" sldId="263"/>
            <ac:spMk id="107" creationId="{086A5A31-B10A-4793-84D4-D785959AE5B8}"/>
          </ac:spMkLst>
        </pc:spChg>
        <pc:graphicFrameChg chg="mod">
          <ac:chgData name="Elizabeth Cameron" userId="S::ecameron@loyalistcollege.com::4384cba9-7b85-4cdb-b73e-c51bd1e728b7" providerId="AD" clId="Web-{E8262052-1DD8-385B-FD76-09AE038BD396}" dt="2022-01-31T14:58:05.989" v="22"/>
          <ac:graphicFrameMkLst>
            <pc:docMk/>
            <pc:sldMk cId="0" sldId="263"/>
            <ac:graphicFrameMk id="98" creationId="{00000000-0000-0000-0000-000000000000}"/>
          </ac:graphicFrameMkLst>
        </pc:graphicFrameChg>
      </pc:sldChg>
      <pc:sldChg chg="addSp modSp mod setBg modClrScheme chgLayout">
        <pc:chgData name="Elizabeth Cameron" userId="S::ecameron@loyalistcollege.com::4384cba9-7b85-4cdb-b73e-c51bd1e728b7" providerId="AD" clId="Web-{E8262052-1DD8-385B-FD76-09AE038BD396}" dt="2022-01-31T14:58:15.754" v="23"/>
        <pc:sldMkLst>
          <pc:docMk/>
          <pc:sldMk cId="0" sldId="265"/>
        </pc:sldMkLst>
        <pc:spChg chg="mod ord">
          <ac:chgData name="Elizabeth Cameron" userId="S::ecameron@loyalistcollege.com::4384cba9-7b85-4cdb-b73e-c51bd1e728b7" providerId="AD" clId="Web-{E8262052-1DD8-385B-FD76-09AE038BD396}" dt="2022-01-31T14:58:15.754" v="23"/>
          <ac:spMkLst>
            <pc:docMk/>
            <pc:sldMk cId="0" sldId="265"/>
            <ac:spMk id="109" creationId="{00000000-0000-0000-0000-000000000000}"/>
          </ac:spMkLst>
        </pc:spChg>
        <pc:spChg chg="mod ord">
          <ac:chgData name="Elizabeth Cameron" userId="S::ecameron@loyalistcollege.com::4384cba9-7b85-4cdb-b73e-c51bd1e728b7" providerId="AD" clId="Web-{E8262052-1DD8-385B-FD76-09AE038BD396}" dt="2022-01-31T14:58:15.754" v="23"/>
          <ac:spMkLst>
            <pc:docMk/>
            <pc:sldMk cId="0" sldId="265"/>
            <ac:spMk id="110" creationId="{00000000-0000-0000-0000-000000000000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8:15.754" v="23"/>
          <ac:spMkLst>
            <pc:docMk/>
            <pc:sldMk cId="0" sldId="265"/>
            <ac:spMk id="115" creationId="{081EA652-8C6A-4E69-BEB9-170809474553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8:15.754" v="23"/>
          <ac:spMkLst>
            <pc:docMk/>
            <pc:sldMk cId="0" sldId="265"/>
            <ac:spMk id="117" creationId="{5298780A-33B9-4EA2-8F67-DE68AD62841B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8:15.754" v="23"/>
          <ac:spMkLst>
            <pc:docMk/>
            <pc:sldMk cId="0" sldId="265"/>
            <ac:spMk id="119" creationId="{7F488E8B-4E1E-4402-8935-D4E6C02615C7}"/>
          </ac:spMkLst>
        </pc:spChg>
      </pc:sldChg>
      <pc:sldChg chg="addSp modSp mod setBg modClrScheme chgLayout">
        <pc:chgData name="Elizabeth Cameron" userId="S::ecameron@loyalistcollege.com::4384cba9-7b85-4cdb-b73e-c51bd1e728b7" providerId="AD" clId="Web-{E8262052-1DD8-385B-FD76-09AE038BD396}" dt="2022-01-31T14:58:43.036" v="25" actId="1076"/>
        <pc:sldMkLst>
          <pc:docMk/>
          <pc:sldMk cId="0" sldId="266"/>
        </pc:sldMkLst>
        <pc:spChg chg="mod ord">
          <ac:chgData name="Elizabeth Cameron" userId="S::ecameron@loyalistcollege.com::4384cba9-7b85-4cdb-b73e-c51bd1e728b7" providerId="AD" clId="Web-{E8262052-1DD8-385B-FD76-09AE038BD396}" dt="2022-01-31T14:58:35.005" v="24"/>
          <ac:spMkLst>
            <pc:docMk/>
            <pc:sldMk cId="0" sldId="266"/>
            <ac:spMk id="115" creationId="{00000000-0000-0000-0000-000000000000}"/>
          </ac:spMkLst>
        </pc:spChg>
        <pc:spChg chg="mod ord">
          <ac:chgData name="Elizabeth Cameron" userId="S::ecameron@loyalistcollege.com::4384cba9-7b85-4cdb-b73e-c51bd1e728b7" providerId="AD" clId="Web-{E8262052-1DD8-385B-FD76-09AE038BD396}" dt="2022-01-31T14:58:35.005" v="24"/>
          <ac:spMkLst>
            <pc:docMk/>
            <pc:sldMk cId="0" sldId="266"/>
            <ac:spMk id="116" creationId="{00000000-0000-0000-0000-000000000000}"/>
          </ac:spMkLst>
        </pc:spChg>
        <pc:spChg chg="mod">
          <ac:chgData name="Elizabeth Cameron" userId="S::ecameron@loyalistcollege.com::4384cba9-7b85-4cdb-b73e-c51bd1e728b7" providerId="AD" clId="Web-{E8262052-1DD8-385B-FD76-09AE038BD396}" dt="2022-01-31T14:58:43.036" v="25" actId="1076"/>
          <ac:spMkLst>
            <pc:docMk/>
            <pc:sldMk cId="0" sldId="266"/>
            <ac:spMk id="117" creationId="{00000000-0000-0000-0000-000000000000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8:35.005" v="24"/>
          <ac:spMkLst>
            <pc:docMk/>
            <pc:sldMk cId="0" sldId="266"/>
            <ac:spMk id="122" creationId="{081EA652-8C6A-4E69-BEB9-170809474553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8:35.005" v="24"/>
          <ac:spMkLst>
            <pc:docMk/>
            <pc:sldMk cId="0" sldId="266"/>
            <ac:spMk id="124" creationId="{5298780A-33B9-4EA2-8F67-DE68AD62841B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8:35.005" v="24"/>
          <ac:spMkLst>
            <pc:docMk/>
            <pc:sldMk cId="0" sldId="266"/>
            <ac:spMk id="126" creationId="{7F488E8B-4E1E-4402-8935-D4E6C02615C7}"/>
          </ac:spMkLst>
        </pc:spChg>
      </pc:sldChg>
      <pc:sldChg chg="addSp modSp mod setBg modClrScheme chgLayout">
        <pc:chgData name="Elizabeth Cameron" userId="S::ecameron@loyalistcollege.com::4384cba9-7b85-4cdb-b73e-c51bd1e728b7" providerId="AD" clId="Web-{E8262052-1DD8-385B-FD76-09AE038BD396}" dt="2022-01-31T14:59:07.864" v="27" actId="1076"/>
        <pc:sldMkLst>
          <pc:docMk/>
          <pc:sldMk cId="0" sldId="267"/>
        </pc:sldMkLst>
        <pc:spChg chg="mod ord">
          <ac:chgData name="Elizabeth Cameron" userId="S::ecameron@loyalistcollege.com::4384cba9-7b85-4cdb-b73e-c51bd1e728b7" providerId="AD" clId="Web-{E8262052-1DD8-385B-FD76-09AE038BD396}" dt="2022-01-31T14:59:02.661" v="26"/>
          <ac:spMkLst>
            <pc:docMk/>
            <pc:sldMk cId="0" sldId="267"/>
            <ac:spMk id="122" creationId="{00000000-0000-0000-0000-000000000000}"/>
          </ac:spMkLst>
        </pc:spChg>
        <pc:spChg chg="mod ord">
          <ac:chgData name="Elizabeth Cameron" userId="S::ecameron@loyalistcollege.com::4384cba9-7b85-4cdb-b73e-c51bd1e728b7" providerId="AD" clId="Web-{E8262052-1DD8-385B-FD76-09AE038BD396}" dt="2022-01-31T14:59:02.661" v="26"/>
          <ac:spMkLst>
            <pc:docMk/>
            <pc:sldMk cId="0" sldId="267"/>
            <ac:spMk id="123" creationId="{00000000-0000-0000-0000-000000000000}"/>
          </ac:spMkLst>
        </pc:spChg>
        <pc:spChg chg="mod">
          <ac:chgData name="Elizabeth Cameron" userId="S::ecameron@loyalistcollege.com::4384cba9-7b85-4cdb-b73e-c51bd1e728b7" providerId="AD" clId="Web-{E8262052-1DD8-385B-FD76-09AE038BD396}" dt="2022-01-31T14:59:07.864" v="27" actId="1076"/>
          <ac:spMkLst>
            <pc:docMk/>
            <pc:sldMk cId="0" sldId="267"/>
            <ac:spMk id="124" creationId="{00000000-0000-0000-0000-000000000000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9:02.661" v="26"/>
          <ac:spMkLst>
            <pc:docMk/>
            <pc:sldMk cId="0" sldId="267"/>
            <ac:spMk id="129" creationId="{081EA652-8C6A-4E69-BEB9-170809474553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9:02.661" v="26"/>
          <ac:spMkLst>
            <pc:docMk/>
            <pc:sldMk cId="0" sldId="267"/>
            <ac:spMk id="131" creationId="{5298780A-33B9-4EA2-8F67-DE68AD62841B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9:02.661" v="26"/>
          <ac:spMkLst>
            <pc:docMk/>
            <pc:sldMk cId="0" sldId="267"/>
            <ac:spMk id="133" creationId="{7F488E8B-4E1E-4402-8935-D4E6C02615C7}"/>
          </ac:spMkLst>
        </pc:spChg>
      </pc:sldChg>
      <pc:sldChg chg="addSp modSp mod setBg modClrScheme chgLayout">
        <pc:chgData name="Elizabeth Cameron" userId="S::ecameron@loyalistcollege.com::4384cba9-7b85-4cdb-b73e-c51bd1e728b7" providerId="AD" clId="Web-{E8262052-1DD8-385B-FD76-09AE038BD396}" dt="2022-01-31T14:59:22.411" v="29" actId="1076"/>
        <pc:sldMkLst>
          <pc:docMk/>
          <pc:sldMk cId="0" sldId="268"/>
        </pc:sldMkLst>
        <pc:spChg chg="add">
          <ac:chgData name="Elizabeth Cameron" userId="S::ecameron@loyalistcollege.com::4384cba9-7b85-4cdb-b73e-c51bd1e728b7" providerId="AD" clId="Web-{E8262052-1DD8-385B-FD76-09AE038BD396}" dt="2022-01-31T14:59:17.739" v="28"/>
          <ac:spMkLst>
            <pc:docMk/>
            <pc:sldMk cId="0" sldId="268"/>
            <ac:spMk id="72" creationId="{081EA652-8C6A-4E69-BEB9-170809474553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9:17.739" v="28"/>
          <ac:spMkLst>
            <pc:docMk/>
            <pc:sldMk cId="0" sldId="268"/>
            <ac:spMk id="74" creationId="{5298780A-33B9-4EA2-8F67-DE68AD62841B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9:17.739" v="28"/>
          <ac:spMkLst>
            <pc:docMk/>
            <pc:sldMk cId="0" sldId="268"/>
            <ac:spMk id="76" creationId="{7F488E8B-4E1E-4402-8935-D4E6C02615C7}"/>
          </ac:spMkLst>
        </pc:spChg>
        <pc:spChg chg="mod ord">
          <ac:chgData name="Elizabeth Cameron" userId="S::ecameron@loyalistcollege.com::4384cba9-7b85-4cdb-b73e-c51bd1e728b7" providerId="AD" clId="Web-{E8262052-1DD8-385B-FD76-09AE038BD396}" dt="2022-01-31T14:59:17.739" v="28"/>
          <ac:spMkLst>
            <pc:docMk/>
            <pc:sldMk cId="0" sldId="268"/>
            <ac:spMk id="129" creationId="{00000000-0000-0000-0000-000000000000}"/>
          </ac:spMkLst>
        </pc:spChg>
        <pc:spChg chg="mod ord">
          <ac:chgData name="Elizabeth Cameron" userId="S::ecameron@loyalistcollege.com::4384cba9-7b85-4cdb-b73e-c51bd1e728b7" providerId="AD" clId="Web-{E8262052-1DD8-385B-FD76-09AE038BD396}" dt="2022-01-31T14:59:17.739" v="28"/>
          <ac:spMkLst>
            <pc:docMk/>
            <pc:sldMk cId="0" sldId="268"/>
            <ac:spMk id="130" creationId="{00000000-0000-0000-0000-000000000000}"/>
          </ac:spMkLst>
        </pc:spChg>
        <pc:spChg chg="mod">
          <ac:chgData name="Elizabeth Cameron" userId="S::ecameron@loyalistcollege.com::4384cba9-7b85-4cdb-b73e-c51bd1e728b7" providerId="AD" clId="Web-{E8262052-1DD8-385B-FD76-09AE038BD396}" dt="2022-01-31T14:59:22.411" v="29" actId="1076"/>
          <ac:spMkLst>
            <pc:docMk/>
            <pc:sldMk cId="0" sldId="268"/>
            <ac:spMk id="131" creationId="{00000000-0000-0000-0000-000000000000}"/>
          </ac:spMkLst>
        </pc:spChg>
      </pc:sldChg>
      <pc:sldChg chg="addSp modSp mod setBg modClrScheme chgLayout">
        <pc:chgData name="Elizabeth Cameron" userId="S::ecameron@loyalistcollege.com::4384cba9-7b85-4cdb-b73e-c51bd1e728b7" providerId="AD" clId="Web-{E8262052-1DD8-385B-FD76-09AE038BD396}" dt="2022-01-31T15:00:28.896" v="58" actId="1076"/>
        <pc:sldMkLst>
          <pc:docMk/>
          <pc:sldMk cId="0" sldId="269"/>
        </pc:sldMkLst>
        <pc:spChg chg="add mod">
          <ac:chgData name="Elizabeth Cameron" userId="S::ecameron@loyalistcollege.com::4384cba9-7b85-4cdb-b73e-c51bd1e728b7" providerId="AD" clId="Web-{E8262052-1DD8-385B-FD76-09AE038BD396}" dt="2022-01-31T15:00:28.896" v="58" actId="1076"/>
          <ac:spMkLst>
            <pc:docMk/>
            <pc:sldMk cId="0" sldId="269"/>
            <ac:spMk id="2" creationId="{7238204D-C041-4AAD-ADBA-210990A9A60F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9:26.099" v="30"/>
          <ac:spMkLst>
            <pc:docMk/>
            <pc:sldMk cId="0" sldId="269"/>
            <ac:spMk id="78" creationId="{081EA652-8C6A-4E69-BEB9-170809474553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9:26.099" v="30"/>
          <ac:spMkLst>
            <pc:docMk/>
            <pc:sldMk cId="0" sldId="269"/>
            <ac:spMk id="80" creationId="{5298780A-33B9-4EA2-8F67-DE68AD62841B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9:26.099" v="30"/>
          <ac:spMkLst>
            <pc:docMk/>
            <pc:sldMk cId="0" sldId="269"/>
            <ac:spMk id="82" creationId="{7F488E8B-4E1E-4402-8935-D4E6C02615C7}"/>
          </ac:spMkLst>
        </pc:spChg>
        <pc:spChg chg="mod ord">
          <ac:chgData name="Elizabeth Cameron" userId="S::ecameron@loyalistcollege.com::4384cba9-7b85-4cdb-b73e-c51bd1e728b7" providerId="AD" clId="Web-{E8262052-1DD8-385B-FD76-09AE038BD396}" dt="2022-01-31T14:59:26.099" v="30"/>
          <ac:spMkLst>
            <pc:docMk/>
            <pc:sldMk cId="0" sldId="269"/>
            <ac:spMk id="136" creationId="{00000000-0000-0000-0000-000000000000}"/>
          </ac:spMkLst>
        </pc:spChg>
        <pc:spChg chg="mod ord">
          <ac:chgData name="Elizabeth Cameron" userId="S::ecameron@loyalistcollege.com::4384cba9-7b85-4cdb-b73e-c51bd1e728b7" providerId="AD" clId="Web-{E8262052-1DD8-385B-FD76-09AE038BD396}" dt="2022-01-31T15:00:07.318" v="38" actId="20577"/>
          <ac:spMkLst>
            <pc:docMk/>
            <pc:sldMk cId="0" sldId="269"/>
            <ac:spMk id="137" creationId="{00000000-0000-0000-0000-000000000000}"/>
          </ac:spMkLst>
        </pc:spChg>
      </pc:sldChg>
      <pc:sldChg chg="addSp delSp modSp mod setBg modClrScheme chgLayout">
        <pc:chgData name="Elizabeth Cameron" userId="S::ecameron@loyalistcollege.com::4384cba9-7b85-4cdb-b73e-c51bd1e728b7" providerId="AD" clId="Web-{E8262052-1DD8-385B-FD76-09AE038BD396}" dt="2022-01-31T14:59:46.864" v="35"/>
        <pc:sldMkLst>
          <pc:docMk/>
          <pc:sldMk cId="0" sldId="270"/>
        </pc:sldMkLst>
        <pc:spChg chg="add del">
          <ac:chgData name="Elizabeth Cameron" userId="S::ecameron@loyalistcollege.com::4384cba9-7b85-4cdb-b73e-c51bd1e728b7" providerId="AD" clId="Web-{E8262052-1DD8-385B-FD76-09AE038BD396}" dt="2022-01-31T14:59:41.974" v="32"/>
          <ac:spMkLst>
            <pc:docMk/>
            <pc:sldMk cId="0" sldId="270"/>
            <ac:spMk id="84" creationId="{081EA652-8C6A-4E69-BEB9-170809474553}"/>
          </ac:spMkLst>
        </pc:spChg>
        <pc:spChg chg="add del">
          <ac:chgData name="Elizabeth Cameron" userId="S::ecameron@loyalistcollege.com::4384cba9-7b85-4cdb-b73e-c51bd1e728b7" providerId="AD" clId="Web-{E8262052-1DD8-385B-FD76-09AE038BD396}" dt="2022-01-31T14:59:46.864" v="34"/>
          <ac:spMkLst>
            <pc:docMk/>
            <pc:sldMk cId="0" sldId="270"/>
            <ac:spMk id="85" creationId="{081EA652-8C6A-4E69-BEB9-170809474553}"/>
          </ac:spMkLst>
        </pc:spChg>
        <pc:spChg chg="add del">
          <ac:chgData name="Elizabeth Cameron" userId="S::ecameron@loyalistcollege.com::4384cba9-7b85-4cdb-b73e-c51bd1e728b7" providerId="AD" clId="Web-{E8262052-1DD8-385B-FD76-09AE038BD396}" dt="2022-01-31T14:59:41.974" v="32"/>
          <ac:spMkLst>
            <pc:docMk/>
            <pc:sldMk cId="0" sldId="270"/>
            <ac:spMk id="86" creationId="{5298780A-33B9-4EA2-8F67-DE68AD62841B}"/>
          </ac:spMkLst>
        </pc:spChg>
        <pc:spChg chg="add del">
          <ac:chgData name="Elizabeth Cameron" userId="S::ecameron@loyalistcollege.com::4384cba9-7b85-4cdb-b73e-c51bd1e728b7" providerId="AD" clId="Web-{E8262052-1DD8-385B-FD76-09AE038BD396}" dt="2022-01-31T14:59:46.864" v="34"/>
          <ac:spMkLst>
            <pc:docMk/>
            <pc:sldMk cId="0" sldId="270"/>
            <ac:spMk id="87" creationId="{5298780A-33B9-4EA2-8F67-DE68AD62841B}"/>
          </ac:spMkLst>
        </pc:spChg>
        <pc:spChg chg="add del">
          <ac:chgData name="Elizabeth Cameron" userId="S::ecameron@loyalistcollege.com::4384cba9-7b85-4cdb-b73e-c51bd1e728b7" providerId="AD" clId="Web-{E8262052-1DD8-385B-FD76-09AE038BD396}" dt="2022-01-31T14:59:41.974" v="32"/>
          <ac:spMkLst>
            <pc:docMk/>
            <pc:sldMk cId="0" sldId="270"/>
            <ac:spMk id="88" creationId="{7F488E8B-4E1E-4402-8935-D4E6C02615C7}"/>
          </ac:spMkLst>
        </pc:spChg>
        <pc:spChg chg="add del">
          <ac:chgData name="Elizabeth Cameron" userId="S::ecameron@loyalistcollege.com::4384cba9-7b85-4cdb-b73e-c51bd1e728b7" providerId="AD" clId="Web-{E8262052-1DD8-385B-FD76-09AE038BD396}" dt="2022-01-31T14:59:46.864" v="34"/>
          <ac:spMkLst>
            <pc:docMk/>
            <pc:sldMk cId="0" sldId="270"/>
            <ac:spMk id="89" creationId="{7F488E8B-4E1E-4402-8935-D4E6C02615C7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9:46.864" v="35"/>
          <ac:spMkLst>
            <pc:docMk/>
            <pc:sldMk cId="0" sldId="270"/>
            <ac:spMk id="90" creationId="{7F488E8B-4E1E-4402-8935-D4E6C02615C7}"/>
          </ac:spMkLst>
        </pc:spChg>
        <pc:spChg chg="mod ord">
          <ac:chgData name="Elizabeth Cameron" userId="S::ecameron@loyalistcollege.com::4384cba9-7b85-4cdb-b73e-c51bd1e728b7" providerId="AD" clId="Web-{E8262052-1DD8-385B-FD76-09AE038BD396}" dt="2022-01-31T14:59:46.864" v="35"/>
          <ac:spMkLst>
            <pc:docMk/>
            <pc:sldMk cId="0" sldId="270"/>
            <ac:spMk id="142" creationId="{00000000-0000-0000-0000-000000000000}"/>
          </ac:spMkLst>
        </pc:spChg>
        <pc:spChg chg="add del mod ord">
          <ac:chgData name="Elizabeth Cameron" userId="S::ecameron@loyalistcollege.com::4384cba9-7b85-4cdb-b73e-c51bd1e728b7" providerId="AD" clId="Web-{E8262052-1DD8-385B-FD76-09AE038BD396}" dt="2022-01-31T14:59:46.864" v="35"/>
          <ac:spMkLst>
            <pc:docMk/>
            <pc:sldMk cId="0" sldId="270"/>
            <ac:spMk id="143" creationId="{00000000-0000-0000-0000-000000000000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9:46.864" v="35"/>
          <ac:spMkLst>
            <pc:docMk/>
            <pc:sldMk cId="0" sldId="270"/>
            <ac:spMk id="147" creationId="{081EA652-8C6A-4E69-BEB9-170809474553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9:46.864" v="35"/>
          <ac:spMkLst>
            <pc:docMk/>
            <pc:sldMk cId="0" sldId="270"/>
            <ac:spMk id="148" creationId="{A4026A73-1F7F-49F2-B319-8CA3B3D53269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9:46.864" v="35"/>
          <ac:spMkLst>
            <pc:docMk/>
            <pc:sldMk cId="0" sldId="270"/>
            <ac:spMk id="149" creationId="{5298780A-33B9-4EA2-8F67-DE68AD62841B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9:46.864" v="35"/>
          <ac:spMkLst>
            <pc:docMk/>
            <pc:sldMk cId="0" sldId="270"/>
            <ac:spMk id="150" creationId="{00000000-0000-0000-0000-000000000000}"/>
          </ac:spMkLst>
        </pc:spChg>
        <pc:graphicFrameChg chg="add del">
          <ac:chgData name="Elizabeth Cameron" userId="S::ecameron@loyalistcollege.com::4384cba9-7b85-4cdb-b73e-c51bd1e728b7" providerId="AD" clId="Web-{E8262052-1DD8-385B-FD76-09AE038BD396}" dt="2022-01-31T14:59:46.864" v="34"/>
          <ac:graphicFrameMkLst>
            <pc:docMk/>
            <pc:sldMk cId="0" sldId="270"/>
            <ac:graphicFrameMk id="145" creationId="{6808F34D-C386-4F59-9896-7BF5E1D31A42}"/>
          </ac:graphicFrameMkLst>
        </pc:graphicFrameChg>
        <pc:cxnChg chg="add">
          <ac:chgData name="Elizabeth Cameron" userId="S::ecameron@loyalistcollege.com::4384cba9-7b85-4cdb-b73e-c51bd1e728b7" providerId="AD" clId="Web-{E8262052-1DD8-385B-FD76-09AE038BD396}" dt="2022-01-31T14:59:46.864" v="35"/>
          <ac:cxnSpMkLst>
            <pc:docMk/>
            <pc:sldMk cId="0" sldId="270"/>
            <ac:cxnSpMk id="92" creationId="{23AAC9B5-8015-485C-ACF9-A750390E9A56}"/>
          </ac:cxnSpMkLst>
        </pc:cxnChg>
      </pc:sldChg>
      <pc:sldChg chg="modSp mod modClrScheme chgLayout">
        <pc:chgData name="Elizabeth Cameron" userId="S::ecameron@loyalistcollege.com::4384cba9-7b85-4cdb-b73e-c51bd1e728b7" providerId="AD" clId="Web-{E8262052-1DD8-385B-FD76-09AE038BD396}" dt="2022-01-31T14:56:23.191" v="3"/>
        <pc:sldMkLst>
          <pc:docMk/>
          <pc:sldMk cId="0" sldId="271"/>
        </pc:sldMkLst>
        <pc:spChg chg="mod ord">
          <ac:chgData name="Elizabeth Cameron" userId="S::ecameron@loyalistcollege.com::4384cba9-7b85-4cdb-b73e-c51bd1e728b7" providerId="AD" clId="Web-{E8262052-1DD8-385B-FD76-09AE038BD396}" dt="2022-01-31T14:56:23.191" v="3"/>
          <ac:spMkLst>
            <pc:docMk/>
            <pc:sldMk cId="0" sldId="271"/>
            <ac:spMk id="148" creationId="{00000000-0000-0000-0000-000000000000}"/>
          </ac:spMkLst>
        </pc:spChg>
        <pc:spChg chg="mod ord">
          <ac:chgData name="Elizabeth Cameron" userId="S::ecameron@loyalistcollege.com::4384cba9-7b85-4cdb-b73e-c51bd1e728b7" providerId="AD" clId="Web-{E8262052-1DD8-385B-FD76-09AE038BD396}" dt="2022-01-31T14:56:23.191" v="3"/>
          <ac:spMkLst>
            <pc:docMk/>
            <pc:sldMk cId="0" sldId="271"/>
            <ac:spMk id="149" creationId="{00000000-0000-0000-0000-000000000000}"/>
          </ac:spMkLst>
        </pc:spChg>
      </pc:sldChg>
      <pc:sldChg chg="modSp mod modClrScheme chgLayout">
        <pc:chgData name="Elizabeth Cameron" userId="S::ecameron@loyalistcollege.com::4384cba9-7b85-4cdb-b73e-c51bd1e728b7" providerId="AD" clId="Web-{E8262052-1DD8-385B-FD76-09AE038BD396}" dt="2022-01-31T14:56:23.191" v="3"/>
        <pc:sldMkLst>
          <pc:docMk/>
          <pc:sldMk cId="0" sldId="272"/>
        </pc:sldMkLst>
        <pc:spChg chg="mod ord">
          <ac:chgData name="Elizabeth Cameron" userId="S::ecameron@loyalistcollege.com::4384cba9-7b85-4cdb-b73e-c51bd1e728b7" providerId="AD" clId="Web-{E8262052-1DD8-385B-FD76-09AE038BD396}" dt="2022-01-31T14:56:23.191" v="3"/>
          <ac:spMkLst>
            <pc:docMk/>
            <pc:sldMk cId="0" sldId="272"/>
            <ac:spMk id="155" creationId="{00000000-0000-0000-0000-000000000000}"/>
          </ac:spMkLst>
        </pc:spChg>
        <pc:spChg chg="mod ord">
          <ac:chgData name="Elizabeth Cameron" userId="S::ecameron@loyalistcollege.com::4384cba9-7b85-4cdb-b73e-c51bd1e728b7" providerId="AD" clId="Web-{E8262052-1DD8-385B-FD76-09AE038BD396}" dt="2022-01-31T14:56:23.191" v="3"/>
          <ac:spMkLst>
            <pc:docMk/>
            <pc:sldMk cId="0" sldId="272"/>
            <ac:spMk id="156" creationId="{00000000-0000-0000-0000-000000000000}"/>
          </ac:spMkLst>
        </pc:spChg>
      </pc:sldChg>
      <pc:sldChg chg="modSp mod modClrScheme chgLayout">
        <pc:chgData name="Elizabeth Cameron" userId="S::ecameron@loyalistcollege.com::4384cba9-7b85-4cdb-b73e-c51bd1e728b7" providerId="AD" clId="Web-{E8262052-1DD8-385B-FD76-09AE038BD396}" dt="2022-01-31T14:56:23.191" v="3"/>
        <pc:sldMkLst>
          <pc:docMk/>
          <pc:sldMk cId="0" sldId="273"/>
        </pc:sldMkLst>
        <pc:spChg chg="mod ord">
          <ac:chgData name="Elizabeth Cameron" userId="S::ecameron@loyalistcollege.com::4384cba9-7b85-4cdb-b73e-c51bd1e728b7" providerId="AD" clId="Web-{E8262052-1DD8-385B-FD76-09AE038BD396}" dt="2022-01-31T14:56:23.191" v="3"/>
          <ac:spMkLst>
            <pc:docMk/>
            <pc:sldMk cId="0" sldId="273"/>
            <ac:spMk id="161" creationId="{00000000-0000-0000-0000-000000000000}"/>
          </ac:spMkLst>
        </pc:spChg>
        <pc:spChg chg="mod ord">
          <ac:chgData name="Elizabeth Cameron" userId="S::ecameron@loyalistcollege.com::4384cba9-7b85-4cdb-b73e-c51bd1e728b7" providerId="AD" clId="Web-{E8262052-1DD8-385B-FD76-09AE038BD396}" dt="2022-01-31T14:56:23.191" v="3"/>
          <ac:spMkLst>
            <pc:docMk/>
            <pc:sldMk cId="0" sldId="273"/>
            <ac:spMk id="162" creationId="{00000000-0000-0000-0000-000000000000}"/>
          </ac:spMkLst>
        </pc:spChg>
      </pc:sldChg>
      <pc:sldChg chg="modSp mod modClrScheme chgLayout">
        <pc:chgData name="Elizabeth Cameron" userId="S::ecameron@loyalistcollege.com::4384cba9-7b85-4cdb-b73e-c51bd1e728b7" providerId="AD" clId="Web-{E8262052-1DD8-385B-FD76-09AE038BD396}" dt="2022-01-31T14:56:23.191" v="3"/>
        <pc:sldMkLst>
          <pc:docMk/>
          <pc:sldMk cId="928184422" sldId="274"/>
        </pc:sldMkLst>
        <pc:spChg chg="mod ord">
          <ac:chgData name="Elizabeth Cameron" userId="S::ecameron@loyalistcollege.com::4384cba9-7b85-4cdb-b73e-c51bd1e728b7" providerId="AD" clId="Web-{E8262052-1DD8-385B-FD76-09AE038BD396}" dt="2022-01-31T14:56:23.191" v="3"/>
          <ac:spMkLst>
            <pc:docMk/>
            <pc:sldMk cId="928184422" sldId="274"/>
            <ac:spMk id="148" creationId="{00000000-0000-0000-0000-000000000000}"/>
          </ac:spMkLst>
        </pc:spChg>
        <pc:spChg chg="mod ord">
          <ac:chgData name="Elizabeth Cameron" userId="S::ecameron@loyalistcollege.com::4384cba9-7b85-4cdb-b73e-c51bd1e728b7" providerId="AD" clId="Web-{E8262052-1DD8-385B-FD76-09AE038BD396}" dt="2022-01-31T14:56:23.191" v="3"/>
          <ac:spMkLst>
            <pc:docMk/>
            <pc:sldMk cId="928184422" sldId="274"/>
            <ac:spMk id="149" creationId="{00000000-0000-0000-0000-000000000000}"/>
          </ac:spMkLst>
        </pc:spChg>
      </pc:sldChg>
      <pc:sldChg chg="mod modClrScheme chgLayout">
        <pc:chgData name="Elizabeth Cameron" userId="S::ecameron@loyalistcollege.com::4384cba9-7b85-4cdb-b73e-c51bd1e728b7" providerId="AD" clId="Web-{E8262052-1DD8-385B-FD76-09AE038BD396}" dt="2022-01-31T14:56:23.191" v="3"/>
        <pc:sldMkLst>
          <pc:docMk/>
          <pc:sldMk cId="2010256183" sldId="275"/>
        </pc:sldMkLst>
      </pc:sldChg>
      <pc:sldChg chg="addSp modSp mod setBg modClrScheme chgLayout">
        <pc:chgData name="Elizabeth Cameron" userId="S::ecameron@loyalistcollege.com::4384cba9-7b85-4cdb-b73e-c51bd1e728b7" providerId="AD" clId="Web-{E8262052-1DD8-385B-FD76-09AE038BD396}" dt="2022-01-31T14:57:24.348" v="15"/>
        <pc:sldMkLst>
          <pc:docMk/>
          <pc:sldMk cId="1870907841" sldId="276"/>
        </pc:sldMkLst>
        <pc:spChg chg="mod ord">
          <ac:chgData name="Elizabeth Cameron" userId="S::ecameron@loyalistcollege.com::4384cba9-7b85-4cdb-b73e-c51bd1e728b7" providerId="AD" clId="Web-{E8262052-1DD8-385B-FD76-09AE038BD396}" dt="2022-01-31T14:57:24.348" v="15"/>
          <ac:spMkLst>
            <pc:docMk/>
            <pc:sldMk cId="1870907841" sldId="276"/>
            <ac:spMk id="2" creationId="{4CE45673-ABC7-417A-AE6A-9B36794BAC29}"/>
          </ac:spMkLst>
        </pc:spChg>
        <pc:spChg chg="mod ord">
          <ac:chgData name="Elizabeth Cameron" userId="S::ecameron@loyalistcollege.com::4384cba9-7b85-4cdb-b73e-c51bd1e728b7" providerId="AD" clId="Web-{E8262052-1DD8-385B-FD76-09AE038BD396}" dt="2022-01-31T14:57:24.348" v="15"/>
          <ac:spMkLst>
            <pc:docMk/>
            <pc:sldMk cId="1870907841" sldId="276"/>
            <ac:spMk id="3" creationId="{AA0B3601-31FF-4F8C-B27B-991B6A4CB670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7:24.348" v="15"/>
          <ac:spMkLst>
            <pc:docMk/>
            <pc:sldMk cId="1870907841" sldId="276"/>
            <ac:spMk id="8" creationId="{081EA652-8C6A-4E69-BEB9-170809474553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7:24.348" v="15"/>
          <ac:spMkLst>
            <pc:docMk/>
            <pc:sldMk cId="1870907841" sldId="276"/>
            <ac:spMk id="10" creationId="{5298780A-33B9-4EA2-8F67-DE68AD62841B}"/>
          </ac:spMkLst>
        </pc:spChg>
        <pc:spChg chg="add">
          <ac:chgData name="Elizabeth Cameron" userId="S::ecameron@loyalistcollege.com::4384cba9-7b85-4cdb-b73e-c51bd1e728b7" providerId="AD" clId="Web-{E8262052-1DD8-385B-FD76-09AE038BD396}" dt="2022-01-31T14:57:24.348" v="15"/>
          <ac:spMkLst>
            <pc:docMk/>
            <pc:sldMk cId="1870907841" sldId="276"/>
            <ac:spMk id="12" creationId="{7F488E8B-4E1E-4402-8935-D4E6C02615C7}"/>
          </ac:spMkLst>
        </pc:spChg>
      </pc:sldChg>
      <pc:sldChg chg="modSp mod modClrScheme chgLayout">
        <pc:chgData name="Elizabeth Cameron" userId="S::ecameron@loyalistcollege.com::4384cba9-7b85-4cdb-b73e-c51bd1e728b7" providerId="AD" clId="Web-{E8262052-1DD8-385B-FD76-09AE038BD396}" dt="2022-01-31T14:56:23.191" v="3"/>
        <pc:sldMkLst>
          <pc:docMk/>
          <pc:sldMk cId="2597213846" sldId="277"/>
        </pc:sldMkLst>
        <pc:spChg chg="mod ord">
          <ac:chgData name="Elizabeth Cameron" userId="S::ecameron@loyalistcollege.com::4384cba9-7b85-4cdb-b73e-c51bd1e728b7" providerId="AD" clId="Web-{E8262052-1DD8-385B-FD76-09AE038BD396}" dt="2022-01-31T14:56:23.191" v="3"/>
          <ac:spMkLst>
            <pc:docMk/>
            <pc:sldMk cId="2597213846" sldId="277"/>
            <ac:spMk id="2" creationId="{50D71987-CE9D-4D22-9E18-D3FD87107726}"/>
          </ac:spMkLst>
        </pc:spChg>
        <pc:spChg chg="mod ord">
          <ac:chgData name="Elizabeth Cameron" userId="S::ecameron@loyalistcollege.com::4384cba9-7b85-4cdb-b73e-c51bd1e728b7" providerId="AD" clId="Web-{E8262052-1DD8-385B-FD76-09AE038BD396}" dt="2022-01-31T14:56:23.191" v="3"/>
          <ac:spMkLst>
            <pc:docMk/>
            <pc:sldMk cId="2597213846" sldId="277"/>
            <ac:spMk id="3" creationId="{8C1D5184-9402-4848-869F-1D95D9990138}"/>
          </ac:spMkLst>
        </pc:spChg>
      </pc:sldChg>
      <pc:sldChg chg="modSp mod modClrScheme chgLayout">
        <pc:chgData name="Elizabeth Cameron" userId="S::ecameron@loyalistcollege.com::4384cba9-7b85-4cdb-b73e-c51bd1e728b7" providerId="AD" clId="Web-{E8262052-1DD8-385B-FD76-09AE038BD396}" dt="2022-01-31T14:56:23.191" v="3"/>
        <pc:sldMkLst>
          <pc:docMk/>
          <pc:sldMk cId="3464693541" sldId="278"/>
        </pc:sldMkLst>
        <pc:spChg chg="mod ord">
          <ac:chgData name="Elizabeth Cameron" userId="S::ecameron@loyalistcollege.com::4384cba9-7b85-4cdb-b73e-c51bd1e728b7" providerId="AD" clId="Web-{E8262052-1DD8-385B-FD76-09AE038BD396}" dt="2022-01-31T14:56:23.191" v="3"/>
          <ac:spMkLst>
            <pc:docMk/>
            <pc:sldMk cId="3464693541" sldId="278"/>
            <ac:spMk id="2" creationId="{9D6D9799-3EDD-4D3D-84F4-1CB079B6979C}"/>
          </ac:spMkLst>
        </pc:spChg>
      </pc:sldChg>
      <pc:sldMasterChg chg="del delSldLayout">
        <pc:chgData name="Elizabeth Cameron" userId="S::ecameron@loyalistcollege.com::4384cba9-7b85-4cdb-b73e-c51bd1e728b7" providerId="AD" clId="Web-{E8262052-1DD8-385B-FD76-09AE038BD396}" dt="2022-01-31T14:56:00.769" v="0"/>
        <pc:sldMasterMkLst>
          <pc:docMk/>
          <pc:sldMasterMk cId="0" sldId="2147483659"/>
        </pc:sldMasterMkLst>
        <pc:sldLayoutChg chg="del">
          <pc:chgData name="Elizabeth Cameron" userId="S::ecameron@loyalistcollege.com::4384cba9-7b85-4cdb-b73e-c51bd1e728b7" providerId="AD" clId="Web-{E8262052-1DD8-385B-FD76-09AE038BD396}" dt="2022-01-31T14:56:00.769" v="0"/>
          <pc:sldLayoutMkLst>
            <pc:docMk/>
            <pc:sldMasterMk cId="0" sldId="2147483659"/>
            <pc:sldLayoutMk cId="0" sldId="2147483648"/>
          </pc:sldLayoutMkLst>
        </pc:sldLayoutChg>
        <pc:sldLayoutChg chg="del">
          <pc:chgData name="Elizabeth Cameron" userId="S::ecameron@loyalistcollege.com::4384cba9-7b85-4cdb-b73e-c51bd1e728b7" providerId="AD" clId="Web-{E8262052-1DD8-385B-FD76-09AE038BD396}" dt="2022-01-31T14:56:00.769" v="0"/>
          <pc:sldLayoutMkLst>
            <pc:docMk/>
            <pc:sldMasterMk cId="0" sldId="2147483659"/>
            <pc:sldLayoutMk cId="0" sldId="2147483649"/>
          </pc:sldLayoutMkLst>
        </pc:sldLayoutChg>
        <pc:sldLayoutChg chg="del">
          <pc:chgData name="Elizabeth Cameron" userId="S::ecameron@loyalistcollege.com::4384cba9-7b85-4cdb-b73e-c51bd1e728b7" providerId="AD" clId="Web-{E8262052-1DD8-385B-FD76-09AE038BD396}" dt="2022-01-31T14:56:00.769" v="0"/>
          <pc:sldLayoutMkLst>
            <pc:docMk/>
            <pc:sldMasterMk cId="0" sldId="2147483659"/>
            <pc:sldLayoutMk cId="0" sldId="2147483650"/>
          </pc:sldLayoutMkLst>
        </pc:sldLayoutChg>
        <pc:sldLayoutChg chg="del">
          <pc:chgData name="Elizabeth Cameron" userId="S::ecameron@loyalistcollege.com::4384cba9-7b85-4cdb-b73e-c51bd1e728b7" providerId="AD" clId="Web-{E8262052-1DD8-385B-FD76-09AE038BD396}" dt="2022-01-31T14:56:00.769" v="0"/>
          <pc:sldLayoutMkLst>
            <pc:docMk/>
            <pc:sldMasterMk cId="0" sldId="2147483659"/>
            <pc:sldLayoutMk cId="0" sldId="2147483651"/>
          </pc:sldLayoutMkLst>
        </pc:sldLayoutChg>
        <pc:sldLayoutChg chg="del">
          <pc:chgData name="Elizabeth Cameron" userId="S::ecameron@loyalistcollege.com::4384cba9-7b85-4cdb-b73e-c51bd1e728b7" providerId="AD" clId="Web-{E8262052-1DD8-385B-FD76-09AE038BD396}" dt="2022-01-31T14:56:00.769" v="0"/>
          <pc:sldLayoutMkLst>
            <pc:docMk/>
            <pc:sldMasterMk cId="0" sldId="2147483659"/>
            <pc:sldLayoutMk cId="0" sldId="2147483652"/>
          </pc:sldLayoutMkLst>
        </pc:sldLayoutChg>
        <pc:sldLayoutChg chg="del">
          <pc:chgData name="Elizabeth Cameron" userId="S::ecameron@loyalistcollege.com::4384cba9-7b85-4cdb-b73e-c51bd1e728b7" providerId="AD" clId="Web-{E8262052-1DD8-385B-FD76-09AE038BD396}" dt="2022-01-31T14:56:00.769" v="0"/>
          <pc:sldLayoutMkLst>
            <pc:docMk/>
            <pc:sldMasterMk cId="0" sldId="2147483659"/>
            <pc:sldLayoutMk cId="0" sldId="2147483653"/>
          </pc:sldLayoutMkLst>
        </pc:sldLayoutChg>
        <pc:sldLayoutChg chg="del">
          <pc:chgData name="Elizabeth Cameron" userId="S::ecameron@loyalistcollege.com::4384cba9-7b85-4cdb-b73e-c51bd1e728b7" providerId="AD" clId="Web-{E8262052-1DD8-385B-FD76-09AE038BD396}" dt="2022-01-31T14:56:00.769" v="0"/>
          <pc:sldLayoutMkLst>
            <pc:docMk/>
            <pc:sldMasterMk cId="0" sldId="2147483659"/>
            <pc:sldLayoutMk cId="0" sldId="2147483654"/>
          </pc:sldLayoutMkLst>
        </pc:sldLayoutChg>
        <pc:sldLayoutChg chg="del">
          <pc:chgData name="Elizabeth Cameron" userId="S::ecameron@loyalistcollege.com::4384cba9-7b85-4cdb-b73e-c51bd1e728b7" providerId="AD" clId="Web-{E8262052-1DD8-385B-FD76-09AE038BD396}" dt="2022-01-31T14:56:00.769" v="0"/>
          <pc:sldLayoutMkLst>
            <pc:docMk/>
            <pc:sldMasterMk cId="0" sldId="2147483659"/>
            <pc:sldLayoutMk cId="0" sldId="2147483655"/>
          </pc:sldLayoutMkLst>
        </pc:sldLayoutChg>
        <pc:sldLayoutChg chg="del">
          <pc:chgData name="Elizabeth Cameron" userId="S::ecameron@loyalistcollege.com::4384cba9-7b85-4cdb-b73e-c51bd1e728b7" providerId="AD" clId="Web-{E8262052-1DD8-385B-FD76-09AE038BD396}" dt="2022-01-31T14:56:00.769" v="0"/>
          <pc:sldLayoutMkLst>
            <pc:docMk/>
            <pc:sldMasterMk cId="0" sldId="2147483659"/>
            <pc:sldLayoutMk cId="0" sldId="2147483656"/>
          </pc:sldLayoutMkLst>
        </pc:sldLayoutChg>
        <pc:sldLayoutChg chg="del">
          <pc:chgData name="Elizabeth Cameron" userId="S::ecameron@loyalistcollege.com::4384cba9-7b85-4cdb-b73e-c51bd1e728b7" providerId="AD" clId="Web-{E8262052-1DD8-385B-FD76-09AE038BD396}" dt="2022-01-31T14:56:00.769" v="0"/>
          <pc:sldLayoutMkLst>
            <pc:docMk/>
            <pc:sldMasterMk cId="0" sldId="2147483659"/>
            <pc:sldLayoutMk cId="0" sldId="2147483657"/>
          </pc:sldLayoutMkLst>
        </pc:sldLayoutChg>
        <pc:sldLayoutChg chg="del">
          <pc:chgData name="Elizabeth Cameron" userId="S::ecameron@loyalistcollege.com::4384cba9-7b85-4cdb-b73e-c51bd1e728b7" providerId="AD" clId="Web-{E8262052-1DD8-385B-FD76-09AE038BD396}" dt="2022-01-31T14:56:00.769" v="0"/>
          <pc:sldLayoutMkLst>
            <pc:docMk/>
            <pc:sldMasterMk cId="0" sldId="2147483659"/>
            <pc:sldLayoutMk cId="0" sldId="2147483658"/>
          </pc:sldLayoutMkLst>
        </pc:sldLayoutChg>
      </pc:sldMasterChg>
      <pc:sldMasterChg chg="add del addSldLayout delSldLayout modSldLayout">
        <pc:chgData name="Elizabeth Cameron" userId="S::ecameron@loyalistcollege.com::4384cba9-7b85-4cdb-b73e-c51bd1e728b7" providerId="AD" clId="Web-{E8262052-1DD8-385B-FD76-09AE038BD396}" dt="2022-01-31T14:56:10.363" v="1"/>
        <pc:sldMasterMkLst>
          <pc:docMk/>
          <pc:sldMasterMk cId="3231615516" sldId="2147483660"/>
        </pc:sldMasterMkLst>
        <pc:sldLayoutChg chg="add del mod replId">
          <pc:chgData name="Elizabeth Cameron" userId="S::ecameron@loyalistcollege.com::4384cba9-7b85-4cdb-b73e-c51bd1e728b7" providerId="AD" clId="Web-{E8262052-1DD8-385B-FD76-09AE038BD396}" dt="2022-01-31T14:56:10.363" v="1"/>
          <pc:sldLayoutMkLst>
            <pc:docMk/>
            <pc:sldMasterMk cId="3231615516" sldId="2147483660"/>
            <pc:sldLayoutMk cId="1531044931" sldId="2147483661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10.363" v="1"/>
          <pc:sldLayoutMkLst>
            <pc:docMk/>
            <pc:sldMasterMk cId="3231615516" sldId="2147483660"/>
            <pc:sldLayoutMk cId="1798916292" sldId="2147483662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10.363" v="1"/>
          <pc:sldLayoutMkLst>
            <pc:docMk/>
            <pc:sldMasterMk cId="3231615516" sldId="2147483660"/>
            <pc:sldLayoutMk cId="1253431387" sldId="2147483663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10.363" v="1"/>
          <pc:sldLayoutMkLst>
            <pc:docMk/>
            <pc:sldMasterMk cId="3231615516" sldId="2147483660"/>
            <pc:sldLayoutMk cId="3402163127" sldId="2147483664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10.363" v="1"/>
          <pc:sldLayoutMkLst>
            <pc:docMk/>
            <pc:sldMasterMk cId="3231615516" sldId="2147483660"/>
            <pc:sldLayoutMk cId="1243590645" sldId="2147483665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10.363" v="1"/>
          <pc:sldLayoutMkLst>
            <pc:docMk/>
            <pc:sldMasterMk cId="3231615516" sldId="2147483660"/>
            <pc:sldLayoutMk cId="284116995" sldId="2147483666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10.363" v="1"/>
          <pc:sldLayoutMkLst>
            <pc:docMk/>
            <pc:sldMasterMk cId="3231615516" sldId="2147483660"/>
            <pc:sldLayoutMk cId="3264305891" sldId="2147483667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10.363" v="1"/>
          <pc:sldLayoutMkLst>
            <pc:docMk/>
            <pc:sldMasterMk cId="3231615516" sldId="2147483660"/>
            <pc:sldLayoutMk cId="845359492" sldId="2147483668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10.363" v="1"/>
          <pc:sldLayoutMkLst>
            <pc:docMk/>
            <pc:sldMasterMk cId="3231615516" sldId="2147483660"/>
            <pc:sldLayoutMk cId="376857050" sldId="2147483669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10.363" v="1"/>
          <pc:sldLayoutMkLst>
            <pc:docMk/>
            <pc:sldMasterMk cId="3231615516" sldId="2147483660"/>
            <pc:sldLayoutMk cId="155386152" sldId="2147483670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10.363" v="1"/>
          <pc:sldLayoutMkLst>
            <pc:docMk/>
            <pc:sldMasterMk cId="3231615516" sldId="2147483660"/>
            <pc:sldLayoutMk cId="3630964908" sldId="2147483671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10.363" v="1"/>
          <pc:sldLayoutMkLst>
            <pc:docMk/>
            <pc:sldMasterMk cId="3231615516" sldId="2147483660"/>
            <pc:sldLayoutMk cId="4023527198" sldId="2147483672"/>
          </pc:sldLayoutMkLst>
        </pc:sldLayoutChg>
      </pc:sldMasterChg>
      <pc:sldMasterChg chg="add del addSldLayout delSldLayout modSldLayout">
        <pc:chgData name="Elizabeth Cameron" userId="S::ecameron@loyalistcollege.com::4384cba9-7b85-4cdb-b73e-c51bd1e728b7" providerId="AD" clId="Web-{E8262052-1DD8-385B-FD76-09AE038BD396}" dt="2022-01-31T14:56:17.191" v="2"/>
        <pc:sldMasterMkLst>
          <pc:docMk/>
          <pc:sldMasterMk cId="1872247946" sldId="2147483673"/>
        </pc:sldMasterMkLst>
        <pc:sldLayoutChg chg="add del mod replId">
          <pc:chgData name="Elizabeth Cameron" userId="S::ecameron@loyalistcollege.com::4384cba9-7b85-4cdb-b73e-c51bd1e728b7" providerId="AD" clId="Web-{E8262052-1DD8-385B-FD76-09AE038BD396}" dt="2022-01-31T14:56:17.191" v="2"/>
          <pc:sldLayoutMkLst>
            <pc:docMk/>
            <pc:sldMasterMk cId="1872247946" sldId="2147483673"/>
            <pc:sldLayoutMk cId="2253978187" sldId="2147483674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17.191" v="2"/>
          <pc:sldLayoutMkLst>
            <pc:docMk/>
            <pc:sldMasterMk cId="1872247946" sldId="2147483673"/>
            <pc:sldLayoutMk cId="1299444613" sldId="2147483675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17.191" v="2"/>
          <pc:sldLayoutMkLst>
            <pc:docMk/>
            <pc:sldMasterMk cId="1872247946" sldId="2147483673"/>
            <pc:sldLayoutMk cId="4283162052" sldId="2147483676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17.191" v="2"/>
          <pc:sldLayoutMkLst>
            <pc:docMk/>
            <pc:sldMasterMk cId="1872247946" sldId="2147483673"/>
            <pc:sldLayoutMk cId="3897784481" sldId="2147483677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17.191" v="2"/>
          <pc:sldLayoutMkLst>
            <pc:docMk/>
            <pc:sldMasterMk cId="1872247946" sldId="2147483673"/>
            <pc:sldLayoutMk cId="138739532" sldId="2147483678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17.191" v="2"/>
          <pc:sldLayoutMkLst>
            <pc:docMk/>
            <pc:sldMasterMk cId="1872247946" sldId="2147483673"/>
            <pc:sldLayoutMk cId="3416983506" sldId="2147483679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17.191" v="2"/>
          <pc:sldLayoutMkLst>
            <pc:docMk/>
            <pc:sldMasterMk cId="1872247946" sldId="2147483673"/>
            <pc:sldLayoutMk cId="2730454153" sldId="2147483680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17.191" v="2"/>
          <pc:sldLayoutMkLst>
            <pc:docMk/>
            <pc:sldMasterMk cId="1872247946" sldId="2147483673"/>
            <pc:sldLayoutMk cId="2404463228" sldId="2147483681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17.191" v="2"/>
          <pc:sldLayoutMkLst>
            <pc:docMk/>
            <pc:sldMasterMk cId="1872247946" sldId="2147483673"/>
            <pc:sldLayoutMk cId="1372810168" sldId="2147483682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17.191" v="2"/>
          <pc:sldLayoutMkLst>
            <pc:docMk/>
            <pc:sldMasterMk cId="1872247946" sldId="2147483673"/>
            <pc:sldLayoutMk cId="3728450156" sldId="2147483683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17.191" v="2"/>
          <pc:sldLayoutMkLst>
            <pc:docMk/>
            <pc:sldMasterMk cId="1872247946" sldId="2147483673"/>
            <pc:sldLayoutMk cId="3764390525" sldId="2147483684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17.191" v="2"/>
          <pc:sldLayoutMkLst>
            <pc:docMk/>
            <pc:sldMasterMk cId="1872247946" sldId="2147483673"/>
            <pc:sldLayoutMk cId="1625129140" sldId="2147483685"/>
          </pc:sldLayoutMkLst>
        </pc:sldLayoutChg>
      </pc:sldMasterChg>
      <pc:sldMasterChg chg="add del addSldLayout delSldLayout modSldLayout">
        <pc:chgData name="Elizabeth Cameron" userId="S::ecameron@loyalistcollege.com::4384cba9-7b85-4cdb-b73e-c51bd1e728b7" providerId="AD" clId="Web-{E8262052-1DD8-385B-FD76-09AE038BD396}" dt="2022-01-31T14:56:23.191" v="3"/>
        <pc:sldMasterMkLst>
          <pc:docMk/>
          <pc:sldMasterMk cId="2805345012" sldId="2147483686"/>
        </pc:sldMasterMkLst>
        <pc:sldLayoutChg chg="add del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2805345012" sldId="2147483686"/>
            <pc:sldLayoutMk cId="205039873" sldId="2147483687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2805345012" sldId="2147483686"/>
            <pc:sldLayoutMk cId="3331657920" sldId="2147483688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2805345012" sldId="2147483686"/>
            <pc:sldLayoutMk cId="1146523270" sldId="2147483689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2805345012" sldId="2147483686"/>
            <pc:sldLayoutMk cId="4202330155" sldId="2147483690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2805345012" sldId="2147483686"/>
            <pc:sldLayoutMk cId="2509666559" sldId="2147483691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2805345012" sldId="2147483686"/>
            <pc:sldLayoutMk cId="1690103398" sldId="2147483692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2805345012" sldId="2147483686"/>
            <pc:sldLayoutMk cId="2458996335" sldId="2147483693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2805345012" sldId="2147483686"/>
            <pc:sldLayoutMk cId="970422603" sldId="2147483694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2805345012" sldId="2147483686"/>
            <pc:sldLayoutMk cId="2353285084" sldId="2147483695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2805345012" sldId="2147483686"/>
            <pc:sldLayoutMk cId="1897924059" sldId="2147483696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2805345012" sldId="2147483686"/>
            <pc:sldLayoutMk cId="6861144" sldId="2147483697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2805345012" sldId="2147483686"/>
            <pc:sldLayoutMk cId="3586783046" sldId="2147483698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2805345012" sldId="2147483686"/>
            <pc:sldLayoutMk cId="1275222864" sldId="2147483699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2805345012" sldId="2147483686"/>
            <pc:sldLayoutMk cId="2817395541" sldId="2147483700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2805345012" sldId="2147483686"/>
            <pc:sldLayoutMk cId="275480607" sldId="2147483701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2805345012" sldId="2147483686"/>
            <pc:sldLayoutMk cId="2476916073" sldId="2147483702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2805345012" sldId="2147483686"/>
            <pc:sldLayoutMk cId="3039980718" sldId="2147483703"/>
          </pc:sldLayoutMkLst>
        </pc:sldLayoutChg>
        <pc:sldLayoutChg chg="add del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2805345012" sldId="2147483686"/>
            <pc:sldLayoutMk cId="3772300940" sldId="2147483704"/>
          </pc:sldLayoutMkLst>
        </pc:sldLayoutChg>
      </pc:sldMasterChg>
      <pc:sldMasterChg chg="add addSldLayout modSldLayout">
        <pc:chgData name="Elizabeth Cameron" userId="S::ecameron@loyalistcollege.com::4384cba9-7b85-4cdb-b73e-c51bd1e728b7" providerId="AD" clId="Web-{E8262052-1DD8-385B-FD76-09AE038BD396}" dt="2022-01-31T14:56:23.191" v="3"/>
        <pc:sldMasterMkLst>
          <pc:docMk/>
          <pc:sldMasterMk cId="1053153719" sldId="2147483705"/>
        </pc:sldMasterMkLst>
        <pc:sldLayoutChg chg="add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1053153719" sldId="2147483705"/>
            <pc:sldLayoutMk cId="2259658650" sldId="2147483706"/>
          </pc:sldLayoutMkLst>
        </pc:sldLayoutChg>
        <pc:sldLayoutChg chg="add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1053153719" sldId="2147483705"/>
            <pc:sldLayoutMk cId="2307794217" sldId="2147483707"/>
          </pc:sldLayoutMkLst>
        </pc:sldLayoutChg>
        <pc:sldLayoutChg chg="add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1053153719" sldId="2147483705"/>
            <pc:sldLayoutMk cId="2350877225" sldId="2147483708"/>
          </pc:sldLayoutMkLst>
        </pc:sldLayoutChg>
        <pc:sldLayoutChg chg="add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1053153719" sldId="2147483705"/>
            <pc:sldLayoutMk cId="3575149160" sldId="2147483709"/>
          </pc:sldLayoutMkLst>
        </pc:sldLayoutChg>
        <pc:sldLayoutChg chg="add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1053153719" sldId="2147483705"/>
            <pc:sldLayoutMk cId="3413078136" sldId="2147483710"/>
          </pc:sldLayoutMkLst>
        </pc:sldLayoutChg>
        <pc:sldLayoutChg chg="add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1053153719" sldId="2147483705"/>
            <pc:sldLayoutMk cId="2914693001" sldId="2147483711"/>
          </pc:sldLayoutMkLst>
        </pc:sldLayoutChg>
        <pc:sldLayoutChg chg="add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1053153719" sldId="2147483705"/>
            <pc:sldLayoutMk cId="1374911639" sldId="2147483712"/>
          </pc:sldLayoutMkLst>
        </pc:sldLayoutChg>
        <pc:sldLayoutChg chg="add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1053153719" sldId="2147483705"/>
            <pc:sldLayoutMk cId="2625643332" sldId="2147483713"/>
          </pc:sldLayoutMkLst>
        </pc:sldLayoutChg>
        <pc:sldLayoutChg chg="add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1053153719" sldId="2147483705"/>
            <pc:sldLayoutMk cId="2880838222" sldId="2147483714"/>
          </pc:sldLayoutMkLst>
        </pc:sldLayoutChg>
        <pc:sldLayoutChg chg="add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1053153719" sldId="2147483705"/>
            <pc:sldLayoutMk cId="2759944146" sldId="2147483715"/>
          </pc:sldLayoutMkLst>
        </pc:sldLayoutChg>
        <pc:sldLayoutChg chg="add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1053153719" sldId="2147483705"/>
            <pc:sldLayoutMk cId="1246499717" sldId="2147483716"/>
          </pc:sldLayoutMkLst>
        </pc:sldLayoutChg>
        <pc:sldLayoutChg chg="add mod replId">
          <pc:chgData name="Elizabeth Cameron" userId="S::ecameron@loyalistcollege.com::4384cba9-7b85-4cdb-b73e-c51bd1e728b7" providerId="AD" clId="Web-{E8262052-1DD8-385B-FD76-09AE038BD396}" dt="2022-01-31T14:56:23.191" v="3"/>
          <pc:sldLayoutMkLst>
            <pc:docMk/>
            <pc:sldMasterMk cId="1053153719" sldId="2147483705"/>
            <pc:sldLayoutMk cId="2764969293" sldId="2147483717"/>
          </pc:sldLayoutMkLst>
        </pc:sldLayoutChg>
      </pc:sldMasterChg>
    </pc:docChg>
  </pc:docChgLst>
  <pc:docChgLst>
    <pc:chgData name="Elizabeth Cameron" userId="S::ecameron@loyalistcollege.com::4384cba9-7b85-4cdb-b73e-c51bd1e728b7" providerId="AD" clId="Web-{6977E6F4-4EDF-BD34-BF24-879146800137}"/>
    <pc:docChg chg="addSld delSld modSld sldOrd">
      <pc:chgData name="Elizabeth Cameron" userId="S::ecameron@loyalistcollege.com::4384cba9-7b85-4cdb-b73e-c51bd1e728b7" providerId="AD" clId="Web-{6977E6F4-4EDF-BD34-BF24-879146800137}" dt="2022-02-08T19:49:23.745" v="804" actId="20577"/>
      <pc:docMkLst>
        <pc:docMk/>
      </pc:docMkLst>
      <pc:sldChg chg="modSp">
        <pc:chgData name="Elizabeth Cameron" userId="S::ecameron@loyalistcollege.com::4384cba9-7b85-4cdb-b73e-c51bd1e728b7" providerId="AD" clId="Web-{6977E6F4-4EDF-BD34-BF24-879146800137}" dt="2022-02-08T19:15:31.914" v="7" actId="20577"/>
        <pc:sldMkLst>
          <pc:docMk/>
          <pc:sldMk cId="0" sldId="257"/>
        </pc:sldMkLst>
        <pc:spChg chg="mod">
          <ac:chgData name="Elizabeth Cameron" userId="S::ecameron@loyalistcollege.com::4384cba9-7b85-4cdb-b73e-c51bd1e728b7" providerId="AD" clId="Web-{6977E6F4-4EDF-BD34-BF24-879146800137}" dt="2022-02-08T19:15:31.914" v="7" actId="20577"/>
          <ac:spMkLst>
            <pc:docMk/>
            <pc:sldMk cId="0" sldId="257"/>
            <ac:spMk id="4" creationId="{28BB4B50-57AF-6945-9167-B66974B39896}"/>
          </ac:spMkLst>
        </pc:spChg>
      </pc:sldChg>
      <pc:sldChg chg="modSp ord">
        <pc:chgData name="Elizabeth Cameron" userId="S::ecameron@loyalistcollege.com::4384cba9-7b85-4cdb-b73e-c51bd1e728b7" providerId="AD" clId="Web-{6977E6F4-4EDF-BD34-BF24-879146800137}" dt="2022-02-08T19:24:06.013" v="198" actId="20577"/>
        <pc:sldMkLst>
          <pc:docMk/>
          <pc:sldMk cId="0" sldId="263"/>
        </pc:sldMkLst>
        <pc:spChg chg="mod">
          <ac:chgData name="Elizabeth Cameron" userId="S::ecameron@loyalistcollege.com::4384cba9-7b85-4cdb-b73e-c51bd1e728b7" providerId="AD" clId="Web-{6977E6F4-4EDF-BD34-BF24-879146800137}" dt="2022-02-08T19:21:58.152" v="162" actId="20577"/>
          <ac:spMkLst>
            <pc:docMk/>
            <pc:sldMk cId="0" sldId="263"/>
            <ac:spMk id="96" creationId="{00000000-0000-0000-0000-000000000000}"/>
          </ac:spMkLst>
        </pc:spChg>
        <pc:graphicFrameChg chg="modGraphic">
          <ac:chgData name="Elizabeth Cameron" userId="S::ecameron@loyalistcollege.com::4384cba9-7b85-4cdb-b73e-c51bd1e728b7" providerId="AD" clId="Web-{6977E6F4-4EDF-BD34-BF24-879146800137}" dt="2022-02-08T19:24:06.013" v="198" actId="20577"/>
          <ac:graphicFrameMkLst>
            <pc:docMk/>
            <pc:sldMk cId="0" sldId="263"/>
            <ac:graphicFrameMk id="3" creationId="{573DE446-3674-824D-A110-BF294AEA0541}"/>
          </ac:graphicFrameMkLst>
        </pc:graphicFrameChg>
      </pc:sldChg>
      <pc:sldChg chg="modSp">
        <pc:chgData name="Elizabeth Cameron" userId="S::ecameron@loyalistcollege.com::4384cba9-7b85-4cdb-b73e-c51bd1e728b7" providerId="AD" clId="Web-{6977E6F4-4EDF-BD34-BF24-879146800137}" dt="2022-02-08T19:43:57.899" v="723" actId="20577"/>
        <pc:sldMkLst>
          <pc:docMk/>
          <pc:sldMk cId="0" sldId="265"/>
        </pc:sldMkLst>
        <pc:spChg chg="mod">
          <ac:chgData name="Elizabeth Cameron" userId="S::ecameron@loyalistcollege.com::4384cba9-7b85-4cdb-b73e-c51bd1e728b7" providerId="AD" clId="Web-{6977E6F4-4EDF-BD34-BF24-879146800137}" dt="2022-02-08T19:43:57.899" v="723" actId="20577"/>
          <ac:spMkLst>
            <pc:docMk/>
            <pc:sldMk cId="0" sldId="265"/>
            <ac:spMk id="110" creationId="{00000000-0000-0000-0000-000000000000}"/>
          </ac:spMkLst>
        </pc:spChg>
      </pc:sldChg>
      <pc:sldChg chg="del">
        <pc:chgData name="Elizabeth Cameron" userId="S::ecameron@loyalistcollege.com::4384cba9-7b85-4cdb-b73e-c51bd1e728b7" providerId="AD" clId="Web-{6977E6F4-4EDF-BD34-BF24-879146800137}" dt="2022-02-08T19:31:09.970" v="385"/>
        <pc:sldMkLst>
          <pc:docMk/>
          <pc:sldMk cId="0" sldId="266"/>
        </pc:sldMkLst>
      </pc:sldChg>
      <pc:sldChg chg="del">
        <pc:chgData name="Elizabeth Cameron" userId="S::ecameron@loyalistcollege.com::4384cba9-7b85-4cdb-b73e-c51bd1e728b7" providerId="AD" clId="Web-{6977E6F4-4EDF-BD34-BF24-879146800137}" dt="2022-02-08T19:30:34.063" v="380"/>
        <pc:sldMkLst>
          <pc:docMk/>
          <pc:sldMk cId="0" sldId="267"/>
        </pc:sldMkLst>
      </pc:sldChg>
      <pc:sldChg chg="del">
        <pc:chgData name="Elizabeth Cameron" userId="S::ecameron@loyalistcollege.com::4384cba9-7b85-4cdb-b73e-c51bd1e728b7" providerId="AD" clId="Web-{6977E6F4-4EDF-BD34-BF24-879146800137}" dt="2022-02-08T19:31:16.626" v="386"/>
        <pc:sldMkLst>
          <pc:docMk/>
          <pc:sldMk cId="0" sldId="268"/>
        </pc:sldMkLst>
      </pc:sldChg>
      <pc:sldChg chg="modSp del">
        <pc:chgData name="Elizabeth Cameron" userId="S::ecameron@loyalistcollege.com::4384cba9-7b85-4cdb-b73e-c51bd1e728b7" providerId="AD" clId="Web-{6977E6F4-4EDF-BD34-BF24-879146800137}" dt="2022-02-08T19:32:30.736" v="399"/>
        <pc:sldMkLst>
          <pc:docMk/>
          <pc:sldMk cId="0" sldId="269"/>
        </pc:sldMkLst>
        <pc:graphicFrameChg chg="mod">
          <ac:chgData name="Elizabeth Cameron" userId="S::ecameron@loyalistcollege.com::4384cba9-7b85-4cdb-b73e-c51bd1e728b7" providerId="AD" clId="Web-{6977E6F4-4EDF-BD34-BF24-879146800137}" dt="2022-02-08T19:31:59.470" v="391" actId="1076"/>
          <ac:graphicFrameMkLst>
            <pc:docMk/>
            <pc:sldMk cId="0" sldId="269"/>
            <ac:graphicFrameMk id="5" creationId="{BF3BFE23-53EB-9D43-82F3-527C2DD92070}"/>
          </ac:graphicFrameMkLst>
        </pc:graphicFrameChg>
      </pc:sldChg>
      <pc:sldChg chg="del">
        <pc:chgData name="Elizabeth Cameron" userId="S::ecameron@loyalistcollege.com::4384cba9-7b85-4cdb-b73e-c51bd1e728b7" providerId="AD" clId="Web-{6977E6F4-4EDF-BD34-BF24-879146800137}" dt="2022-02-08T19:33:07.940" v="406"/>
        <pc:sldMkLst>
          <pc:docMk/>
          <pc:sldMk cId="0" sldId="270"/>
        </pc:sldMkLst>
      </pc:sldChg>
      <pc:sldChg chg="modSp del">
        <pc:chgData name="Elizabeth Cameron" userId="S::ecameron@loyalistcollege.com::4384cba9-7b85-4cdb-b73e-c51bd1e728b7" providerId="AD" clId="Web-{6977E6F4-4EDF-BD34-BF24-879146800137}" dt="2022-02-08T19:35:04.472" v="427"/>
        <pc:sldMkLst>
          <pc:docMk/>
          <pc:sldMk cId="0" sldId="271"/>
        </pc:sldMkLst>
        <pc:spChg chg="mod">
          <ac:chgData name="Elizabeth Cameron" userId="S::ecameron@loyalistcollege.com::4384cba9-7b85-4cdb-b73e-c51bd1e728b7" providerId="AD" clId="Web-{6977E6F4-4EDF-BD34-BF24-879146800137}" dt="2022-02-08T19:34:44.144" v="424" actId="20577"/>
          <ac:spMkLst>
            <pc:docMk/>
            <pc:sldMk cId="0" sldId="271"/>
            <ac:spMk id="149" creationId="{00000000-0000-0000-0000-000000000000}"/>
          </ac:spMkLst>
        </pc:spChg>
      </pc:sldChg>
      <pc:sldChg chg="modSp del">
        <pc:chgData name="Elizabeth Cameron" userId="S::ecameron@loyalistcollege.com::4384cba9-7b85-4cdb-b73e-c51bd1e728b7" providerId="AD" clId="Web-{6977E6F4-4EDF-BD34-BF24-879146800137}" dt="2022-02-08T19:35:16.800" v="433"/>
        <pc:sldMkLst>
          <pc:docMk/>
          <pc:sldMk cId="928184422" sldId="274"/>
        </pc:sldMkLst>
        <pc:spChg chg="mod">
          <ac:chgData name="Elizabeth Cameron" userId="S::ecameron@loyalistcollege.com::4384cba9-7b85-4cdb-b73e-c51bd1e728b7" providerId="AD" clId="Web-{6977E6F4-4EDF-BD34-BF24-879146800137}" dt="2022-02-08T19:35:12.347" v="430" actId="20577"/>
          <ac:spMkLst>
            <pc:docMk/>
            <pc:sldMk cId="928184422" sldId="274"/>
            <ac:spMk id="149" creationId="{00000000-0000-0000-0000-000000000000}"/>
          </ac:spMkLst>
        </pc:spChg>
      </pc:sldChg>
      <pc:sldChg chg="modSp ord">
        <pc:chgData name="Elizabeth Cameron" userId="S::ecameron@loyalistcollege.com::4384cba9-7b85-4cdb-b73e-c51bd1e728b7" providerId="AD" clId="Web-{6977E6F4-4EDF-BD34-BF24-879146800137}" dt="2022-02-08T19:37:46.833" v="518" actId="20577"/>
        <pc:sldMkLst>
          <pc:docMk/>
          <pc:sldMk cId="2010256183" sldId="275"/>
        </pc:sldMkLst>
        <pc:spChg chg="mod">
          <ac:chgData name="Elizabeth Cameron" userId="S::ecameron@loyalistcollege.com::4384cba9-7b85-4cdb-b73e-c51bd1e728b7" providerId="AD" clId="Web-{6977E6F4-4EDF-BD34-BF24-879146800137}" dt="2022-02-08T19:37:46.833" v="518" actId="20577"/>
          <ac:spMkLst>
            <pc:docMk/>
            <pc:sldMk cId="2010256183" sldId="275"/>
            <ac:spMk id="6" creationId="{3D032CDF-31FF-2F46-A018-ED090F99ADC4}"/>
          </ac:spMkLst>
        </pc:spChg>
      </pc:sldChg>
      <pc:sldChg chg="modSp ord">
        <pc:chgData name="Elizabeth Cameron" userId="S::ecameron@loyalistcollege.com::4384cba9-7b85-4cdb-b73e-c51bd1e728b7" providerId="AD" clId="Web-{6977E6F4-4EDF-BD34-BF24-879146800137}" dt="2022-02-08T19:21:17.199" v="152" actId="20577"/>
        <pc:sldMkLst>
          <pc:docMk/>
          <pc:sldMk cId="2597213846" sldId="277"/>
        </pc:sldMkLst>
        <pc:spChg chg="mod">
          <ac:chgData name="Elizabeth Cameron" userId="S::ecameron@loyalistcollege.com::4384cba9-7b85-4cdb-b73e-c51bd1e728b7" providerId="AD" clId="Web-{6977E6F4-4EDF-BD34-BF24-879146800137}" dt="2022-02-08T19:21:17.199" v="152" actId="20577"/>
          <ac:spMkLst>
            <pc:docMk/>
            <pc:sldMk cId="2597213846" sldId="277"/>
            <ac:spMk id="3" creationId="{8C1D5184-9402-4848-869F-1D95D9990138}"/>
          </ac:spMkLst>
        </pc:spChg>
      </pc:sldChg>
      <pc:sldChg chg="modSp del">
        <pc:chgData name="Elizabeth Cameron" userId="S::ecameron@loyalistcollege.com::4384cba9-7b85-4cdb-b73e-c51bd1e728b7" providerId="AD" clId="Web-{6977E6F4-4EDF-BD34-BF24-879146800137}" dt="2022-02-08T19:37:25.739" v="504"/>
        <pc:sldMkLst>
          <pc:docMk/>
          <pc:sldMk cId="3464693541" sldId="278"/>
        </pc:sldMkLst>
        <pc:spChg chg="mod">
          <ac:chgData name="Elizabeth Cameron" userId="S::ecameron@loyalistcollege.com::4384cba9-7b85-4cdb-b73e-c51bd1e728b7" providerId="AD" clId="Web-{6977E6F4-4EDF-BD34-BF24-879146800137}" dt="2022-02-08T19:37:07.395" v="483" actId="20577"/>
          <ac:spMkLst>
            <pc:docMk/>
            <pc:sldMk cId="3464693541" sldId="278"/>
            <ac:spMk id="5" creationId="{AF4DCA82-EB88-6C40-AFB3-F8EC96FE9A23}"/>
          </ac:spMkLst>
        </pc:spChg>
        <pc:graphicFrameChg chg="mod modGraphic">
          <ac:chgData name="Elizabeth Cameron" userId="S::ecameron@loyalistcollege.com::4384cba9-7b85-4cdb-b73e-c51bd1e728b7" providerId="AD" clId="Web-{6977E6F4-4EDF-BD34-BF24-879146800137}" dt="2022-02-08T19:37:23.598" v="503"/>
          <ac:graphicFrameMkLst>
            <pc:docMk/>
            <pc:sldMk cId="3464693541" sldId="278"/>
            <ac:graphicFrameMk id="4" creationId="{BE26E183-BD8A-4C10-AE19-EB730FBBC808}"/>
          </ac:graphicFrameMkLst>
        </pc:graphicFrameChg>
      </pc:sldChg>
      <pc:sldChg chg="modSp new">
        <pc:chgData name="Elizabeth Cameron" userId="S::ecameron@loyalistcollege.com::4384cba9-7b85-4cdb-b73e-c51bd1e728b7" providerId="AD" clId="Web-{6977E6F4-4EDF-BD34-BF24-879146800137}" dt="2022-02-08T19:20:50.698" v="148" actId="20577"/>
        <pc:sldMkLst>
          <pc:docMk/>
          <pc:sldMk cId="238590439" sldId="279"/>
        </pc:sldMkLst>
        <pc:spChg chg="mod">
          <ac:chgData name="Elizabeth Cameron" userId="S::ecameron@loyalistcollege.com::4384cba9-7b85-4cdb-b73e-c51bd1e728b7" providerId="AD" clId="Web-{6977E6F4-4EDF-BD34-BF24-879146800137}" dt="2022-02-08T19:20:50.698" v="148" actId="20577"/>
          <ac:spMkLst>
            <pc:docMk/>
            <pc:sldMk cId="238590439" sldId="279"/>
            <ac:spMk id="2" creationId="{F2C646DE-D1BE-4321-8DAF-50DBA54C8F3B}"/>
          </ac:spMkLst>
        </pc:spChg>
        <pc:spChg chg="mod">
          <ac:chgData name="Elizabeth Cameron" userId="S::ecameron@loyalistcollege.com::4384cba9-7b85-4cdb-b73e-c51bd1e728b7" providerId="AD" clId="Web-{6977E6F4-4EDF-BD34-BF24-879146800137}" dt="2022-02-08T19:20:26.167" v="140" actId="20577"/>
          <ac:spMkLst>
            <pc:docMk/>
            <pc:sldMk cId="238590439" sldId="279"/>
            <ac:spMk id="3" creationId="{587CEFE0-473F-46F8-A9C3-E09C0F98303C}"/>
          </ac:spMkLst>
        </pc:spChg>
      </pc:sldChg>
      <pc:sldChg chg="modSp new ord">
        <pc:chgData name="Elizabeth Cameron" userId="S::ecameron@loyalistcollege.com::4384cba9-7b85-4cdb-b73e-c51bd1e728b7" providerId="AD" clId="Web-{6977E6F4-4EDF-BD34-BF24-879146800137}" dt="2022-02-08T19:39:29.834" v="559" actId="14100"/>
        <pc:sldMkLst>
          <pc:docMk/>
          <pc:sldMk cId="1996165673" sldId="280"/>
        </pc:sldMkLst>
        <pc:spChg chg="mod">
          <ac:chgData name="Elizabeth Cameron" userId="S::ecameron@loyalistcollege.com::4384cba9-7b85-4cdb-b73e-c51bd1e728b7" providerId="AD" clId="Web-{6977E6F4-4EDF-BD34-BF24-879146800137}" dt="2022-02-08T19:26:16.092" v="237" actId="20577"/>
          <ac:spMkLst>
            <pc:docMk/>
            <pc:sldMk cId="1996165673" sldId="280"/>
            <ac:spMk id="2" creationId="{4AE537EA-AA5E-4E9D-802A-DCA164CF8566}"/>
          </ac:spMkLst>
        </pc:spChg>
        <pc:spChg chg="mod">
          <ac:chgData name="Elizabeth Cameron" userId="S::ecameron@loyalistcollege.com::4384cba9-7b85-4cdb-b73e-c51bd1e728b7" providerId="AD" clId="Web-{6977E6F4-4EDF-BD34-BF24-879146800137}" dt="2022-02-08T19:39:29.834" v="559" actId="14100"/>
          <ac:spMkLst>
            <pc:docMk/>
            <pc:sldMk cId="1996165673" sldId="280"/>
            <ac:spMk id="3" creationId="{380E380E-4BB5-4DB2-9942-099458EFC5AD}"/>
          </ac:spMkLst>
        </pc:spChg>
      </pc:sldChg>
      <pc:sldChg chg="modSp new">
        <pc:chgData name="Elizabeth Cameron" userId="S::ecameron@loyalistcollege.com::4384cba9-7b85-4cdb-b73e-c51bd1e728b7" providerId="AD" clId="Web-{6977E6F4-4EDF-BD34-BF24-879146800137}" dt="2022-02-08T19:35:39.660" v="439" actId="20577"/>
        <pc:sldMkLst>
          <pc:docMk/>
          <pc:sldMk cId="3955631180" sldId="281"/>
        </pc:sldMkLst>
        <pc:spChg chg="mod">
          <ac:chgData name="Elizabeth Cameron" userId="S::ecameron@loyalistcollege.com::4384cba9-7b85-4cdb-b73e-c51bd1e728b7" providerId="AD" clId="Web-{6977E6F4-4EDF-BD34-BF24-879146800137}" dt="2022-02-08T19:35:39.660" v="439" actId="20577"/>
          <ac:spMkLst>
            <pc:docMk/>
            <pc:sldMk cId="3955631180" sldId="281"/>
            <ac:spMk id="2" creationId="{2FC508A6-B0D9-4E45-B97E-7A0491F2666B}"/>
          </ac:spMkLst>
        </pc:spChg>
        <pc:spChg chg="mod">
          <ac:chgData name="Elizabeth Cameron" userId="S::ecameron@loyalistcollege.com::4384cba9-7b85-4cdb-b73e-c51bd1e728b7" providerId="AD" clId="Web-{6977E6F4-4EDF-BD34-BF24-879146800137}" dt="2022-02-08T19:30:55.501" v="382" actId="20577"/>
          <ac:spMkLst>
            <pc:docMk/>
            <pc:sldMk cId="3955631180" sldId="281"/>
            <ac:spMk id="3" creationId="{E9FF6EE3-8114-4F5B-B109-6ACCABBD5D2B}"/>
          </ac:spMkLst>
        </pc:spChg>
      </pc:sldChg>
      <pc:sldChg chg="modSp new ord">
        <pc:chgData name="Elizabeth Cameron" userId="S::ecameron@loyalistcollege.com::4384cba9-7b85-4cdb-b73e-c51bd1e728b7" providerId="AD" clId="Web-{6977E6F4-4EDF-BD34-BF24-879146800137}" dt="2022-02-08T19:43:38.414" v="722" actId="20577"/>
        <pc:sldMkLst>
          <pc:docMk/>
          <pc:sldMk cId="683039070" sldId="282"/>
        </pc:sldMkLst>
        <pc:spChg chg="mod">
          <ac:chgData name="Elizabeth Cameron" userId="S::ecameron@loyalistcollege.com::4384cba9-7b85-4cdb-b73e-c51bd1e728b7" providerId="AD" clId="Web-{6977E6F4-4EDF-BD34-BF24-879146800137}" dt="2022-02-08T19:27:39.327" v="268" actId="20577"/>
          <ac:spMkLst>
            <pc:docMk/>
            <pc:sldMk cId="683039070" sldId="282"/>
            <ac:spMk id="2" creationId="{6947EDD9-2C26-4921-B959-C9D763F1521A}"/>
          </ac:spMkLst>
        </pc:spChg>
        <pc:spChg chg="mod">
          <ac:chgData name="Elizabeth Cameron" userId="S::ecameron@loyalistcollege.com::4384cba9-7b85-4cdb-b73e-c51bd1e728b7" providerId="AD" clId="Web-{6977E6F4-4EDF-BD34-BF24-879146800137}" dt="2022-02-08T19:43:38.414" v="722" actId="20577"/>
          <ac:spMkLst>
            <pc:docMk/>
            <pc:sldMk cId="683039070" sldId="282"/>
            <ac:spMk id="3" creationId="{2BC586A9-A9EF-45FC-A340-8DA621A6059D}"/>
          </ac:spMkLst>
        </pc:spChg>
      </pc:sldChg>
      <pc:sldChg chg="modSp new">
        <pc:chgData name="Elizabeth Cameron" userId="S::ecameron@loyalistcollege.com::4384cba9-7b85-4cdb-b73e-c51bd1e728b7" providerId="AD" clId="Web-{6977E6F4-4EDF-BD34-BF24-879146800137}" dt="2022-02-08T19:31:08.438" v="384" actId="20577"/>
        <pc:sldMkLst>
          <pc:docMk/>
          <pc:sldMk cId="3596590621" sldId="283"/>
        </pc:sldMkLst>
        <pc:spChg chg="mod">
          <ac:chgData name="Elizabeth Cameron" userId="S::ecameron@loyalistcollege.com::4384cba9-7b85-4cdb-b73e-c51bd1e728b7" providerId="AD" clId="Web-{6977E6F4-4EDF-BD34-BF24-879146800137}" dt="2022-02-08T19:27:58.124" v="282" actId="20577"/>
          <ac:spMkLst>
            <pc:docMk/>
            <pc:sldMk cId="3596590621" sldId="283"/>
            <ac:spMk id="2" creationId="{FADC02B4-A893-4BCB-9008-3F01B178C57E}"/>
          </ac:spMkLst>
        </pc:spChg>
        <pc:spChg chg="mod">
          <ac:chgData name="Elizabeth Cameron" userId="S::ecameron@loyalistcollege.com::4384cba9-7b85-4cdb-b73e-c51bd1e728b7" providerId="AD" clId="Web-{6977E6F4-4EDF-BD34-BF24-879146800137}" dt="2022-02-08T19:31:08.438" v="384" actId="20577"/>
          <ac:spMkLst>
            <pc:docMk/>
            <pc:sldMk cId="3596590621" sldId="283"/>
            <ac:spMk id="3" creationId="{9ED30DFB-F909-4106-8C58-488F4727F727}"/>
          </ac:spMkLst>
        </pc:spChg>
      </pc:sldChg>
      <pc:sldChg chg="modSp new">
        <pc:chgData name="Elizabeth Cameron" userId="S::ecameron@loyalistcollege.com::4384cba9-7b85-4cdb-b73e-c51bd1e728b7" providerId="AD" clId="Web-{6977E6F4-4EDF-BD34-BF24-879146800137}" dt="2022-02-08T19:30:32.829" v="379" actId="20577"/>
        <pc:sldMkLst>
          <pc:docMk/>
          <pc:sldMk cId="1236858769" sldId="284"/>
        </pc:sldMkLst>
        <pc:spChg chg="mod">
          <ac:chgData name="Elizabeth Cameron" userId="S::ecameron@loyalistcollege.com::4384cba9-7b85-4cdb-b73e-c51bd1e728b7" providerId="AD" clId="Web-{6977E6F4-4EDF-BD34-BF24-879146800137}" dt="2022-02-08T19:28:12.562" v="290" actId="20577"/>
          <ac:spMkLst>
            <pc:docMk/>
            <pc:sldMk cId="1236858769" sldId="284"/>
            <ac:spMk id="2" creationId="{7991A337-E4E8-4C9C-857F-54A6368489FA}"/>
          </ac:spMkLst>
        </pc:spChg>
        <pc:spChg chg="mod">
          <ac:chgData name="Elizabeth Cameron" userId="S::ecameron@loyalistcollege.com::4384cba9-7b85-4cdb-b73e-c51bd1e728b7" providerId="AD" clId="Web-{6977E6F4-4EDF-BD34-BF24-879146800137}" dt="2022-02-08T19:30:32.829" v="379" actId="20577"/>
          <ac:spMkLst>
            <pc:docMk/>
            <pc:sldMk cId="1236858769" sldId="284"/>
            <ac:spMk id="3" creationId="{D2B1A665-7731-410B-87DC-6BC7AE5ADC8F}"/>
          </ac:spMkLst>
        </pc:spChg>
      </pc:sldChg>
      <pc:sldChg chg="addSp modSp new">
        <pc:chgData name="Elizabeth Cameron" userId="S::ecameron@loyalistcollege.com::4384cba9-7b85-4cdb-b73e-c51bd1e728b7" providerId="AD" clId="Web-{6977E6F4-4EDF-BD34-BF24-879146800137}" dt="2022-02-08T19:34:28.222" v="419" actId="14100"/>
        <pc:sldMkLst>
          <pc:docMk/>
          <pc:sldMk cId="2699279657" sldId="285"/>
        </pc:sldMkLst>
        <pc:spChg chg="mod">
          <ac:chgData name="Elizabeth Cameron" userId="S::ecameron@loyalistcollege.com::4384cba9-7b85-4cdb-b73e-c51bd1e728b7" providerId="AD" clId="Web-{6977E6F4-4EDF-BD34-BF24-879146800137}" dt="2022-02-08T19:29:20.781" v="344" actId="20577"/>
          <ac:spMkLst>
            <pc:docMk/>
            <pc:sldMk cId="2699279657" sldId="285"/>
            <ac:spMk id="2" creationId="{55FFB147-97C8-4F3A-9FB3-536DB399CB6E}"/>
          </ac:spMkLst>
        </pc:spChg>
        <pc:spChg chg="mod">
          <ac:chgData name="Elizabeth Cameron" userId="S::ecameron@loyalistcollege.com::4384cba9-7b85-4cdb-b73e-c51bd1e728b7" providerId="AD" clId="Web-{6977E6F4-4EDF-BD34-BF24-879146800137}" dt="2022-02-08T19:34:28.222" v="419" actId="14100"/>
          <ac:spMkLst>
            <pc:docMk/>
            <pc:sldMk cId="2699279657" sldId="285"/>
            <ac:spMk id="3" creationId="{28B9AFED-685A-445C-AD52-701BB13F3EA5}"/>
          </ac:spMkLst>
        </pc:spChg>
        <pc:graphicFrameChg chg="add mod">
          <ac:chgData name="Elizabeth Cameron" userId="S::ecameron@loyalistcollege.com::4384cba9-7b85-4cdb-b73e-c51bd1e728b7" providerId="AD" clId="Web-{6977E6F4-4EDF-BD34-BF24-879146800137}" dt="2022-02-08T19:34:22.550" v="418" actId="1076"/>
          <ac:graphicFrameMkLst>
            <pc:docMk/>
            <pc:sldMk cId="2699279657" sldId="285"/>
            <ac:graphicFrameMk id="5" creationId="{5E925F71-7D47-47D0-8A53-68051EA45E0D}"/>
          </ac:graphicFrameMkLst>
        </pc:graphicFrameChg>
      </pc:sldChg>
      <pc:sldChg chg="modSp new ord">
        <pc:chgData name="Elizabeth Cameron" userId="S::ecameron@loyalistcollege.com::4384cba9-7b85-4cdb-b73e-c51bd1e728b7" providerId="AD" clId="Web-{6977E6F4-4EDF-BD34-BF24-879146800137}" dt="2022-02-08T19:34:58.706" v="426" actId="20577"/>
        <pc:sldMkLst>
          <pc:docMk/>
          <pc:sldMk cId="3353687115" sldId="286"/>
        </pc:sldMkLst>
        <pc:spChg chg="mod">
          <ac:chgData name="Elizabeth Cameron" userId="S::ecameron@loyalistcollege.com::4384cba9-7b85-4cdb-b73e-c51bd1e728b7" providerId="AD" clId="Web-{6977E6F4-4EDF-BD34-BF24-879146800137}" dt="2022-02-08T19:29:38.953" v="362" actId="20577"/>
          <ac:spMkLst>
            <pc:docMk/>
            <pc:sldMk cId="3353687115" sldId="286"/>
            <ac:spMk id="2" creationId="{24B68FAD-3965-47DC-82FB-2F819EF514D5}"/>
          </ac:spMkLst>
        </pc:spChg>
        <pc:spChg chg="mod">
          <ac:chgData name="Elizabeth Cameron" userId="S::ecameron@loyalistcollege.com::4384cba9-7b85-4cdb-b73e-c51bd1e728b7" providerId="AD" clId="Web-{6977E6F4-4EDF-BD34-BF24-879146800137}" dt="2022-02-08T19:34:58.706" v="426" actId="20577"/>
          <ac:spMkLst>
            <pc:docMk/>
            <pc:sldMk cId="3353687115" sldId="286"/>
            <ac:spMk id="3" creationId="{F69D7F20-1452-47C9-89A3-730D8E8C4078}"/>
          </ac:spMkLst>
        </pc:spChg>
      </pc:sldChg>
      <pc:sldChg chg="modSp new ord">
        <pc:chgData name="Elizabeth Cameron" userId="S::ecameron@loyalistcollege.com::4384cba9-7b85-4cdb-b73e-c51bd1e728b7" providerId="AD" clId="Web-{6977E6F4-4EDF-BD34-BF24-879146800137}" dt="2022-02-08T19:36:49.848" v="479" actId="20577"/>
        <pc:sldMkLst>
          <pc:docMk/>
          <pc:sldMk cId="2859663012" sldId="287"/>
        </pc:sldMkLst>
        <pc:spChg chg="mod">
          <ac:chgData name="Elizabeth Cameron" userId="S::ecameron@loyalistcollege.com::4384cba9-7b85-4cdb-b73e-c51bd1e728b7" providerId="AD" clId="Web-{6977E6F4-4EDF-BD34-BF24-879146800137}" dt="2022-02-08T19:29:43.735" v="368" actId="20577"/>
          <ac:spMkLst>
            <pc:docMk/>
            <pc:sldMk cId="2859663012" sldId="287"/>
            <ac:spMk id="2" creationId="{CBDA870F-86B9-4AAB-8A11-CEA793FA7643}"/>
          </ac:spMkLst>
        </pc:spChg>
        <pc:spChg chg="mod">
          <ac:chgData name="Elizabeth Cameron" userId="S::ecameron@loyalistcollege.com::4384cba9-7b85-4cdb-b73e-c51bd1e728b7" providerId="AD" clId="Web-{6977E6F4-4EDF-BD34-BF24-879146800137}" dt="2022-02-08T19:36:49.848" v="479" actId="20577"/>
          <ac:spMkLst>
            <pc:docMk/>
            <pc:sldMk cId="2859663012" sldId="287"/>
            <ac:spMk id="3" creationId="{32AD477D-7A12-4C64-8AD4-9711AE4F5957}"/>
          </ac:spMkLst>
        </pc:spChg>
      </pc:sldChg>
      <pc:sldChg chg="modSp new">
        <pc:chgData name="Elizabeth Cameron" userId="S::ecameron@loyalistcollege.com::4384cba9-7b85-4cdb-b73e-c51bd1e728b7" providerId="AD" clId="Web-{6977E6F4-4EDF-BD34-BF24-879146800137}" dt="2022-02-08T19:42:19.741" v="661" actId="20577"/>
        <pc:sldMkLst>
          <pc:docMk/>
          <pc:sldMk cId="2059204161" sldId="288"/>
        </pc:sldMkLst>
        <pc:spChg chg="mod">
          <ac:chgData name="Elizabeth Cameron" userId="S::ecameron@loyalistcollege.com::4384cba9-7b85-4cdb-b73e-c51bd1e728b7" providerId="AD" clId="Web-{6977E6F4-4EDF-BD34-BF24-879146800137}" dt="2022-02-08T19:40:47.647" v="592" actId="20577"/>
          <ac:spMkLst>
            <pc:docMk/>
            <pc:sldMk cId="2059204161" sldId="288"/>
            <ac:spMk id="2" creationId="{56A63BB6-64EE-454F-9435-96212E2109F2}"/>
          </ac:spMkLst>
        </pc:spChg>
        <pc:spChg chg="mod">
          <ac:chgData name="Elizabeth Cameron" userId="S::ecameron@loyalistcollege.com::4384cba9-7b85-4cdb-b73e-c51bd1e728b7" providerId="AD" clId="Web-{6977E6F4-4EDF-BD34-BF24-879146800137}" dt="2022-02-08T19:42:19.741" v="661" actId="20577"/>
          <ac:spMkLst>
            <pc:docMk/>
            <pc:sldMk cId="2059204161" sldId="288"/>
            <ac:spMk id="3" creationId="{9474C298-BD76-4B56-A912-C5ABAFF1E77C}"/>
          </ac:spMkLst>
        </pc:spChg>
      </pc:sldChg>
      <pc:sldChg chg="modSp new ord">
        <pc:chgData name="Elizabeth Cameron" userId="S::ecameron@loyalistcollege.com::4384cba9-7b85-4cdb-b73e-c51bd1e728b7" providerId="AD" clId="Web-{6977E6F4-4EDF-BD34-BF24-879146800137}" dt="2022-02-08T19:49:23.745" v="804" actId="20577"/>
        <pc:sldMkLst>
          <pc:docMk/>
          <pc:sldMk cId="1384342270" sldId="289"/>
        </pc:sldMkLst>
        <pc:spChg chg="mod">
          <ac:chgData name="Elizabeth Cameron" userId="S::ecameron@loyalistcollege.com::4384cba9-7b85-4cdb-b73e-c51bd1e728b7" providerId="AD" clId="Web-{6977E6F4-4EDF-BD34-BF24-879146800137}" dt="2022-02-08T19:49:23.745" v="804" actId="20577"/>
          <ac:spMkLst>
            <pc:docMk/>
            <pc:sldMk cId="1384342270" sldId="289"/>
            <ac:spMk id="2" creationId="{0EA0A7AC-A789-469B-AF27-0F2C259ACCD8}"/>
          </ac:spMkLst>
        </pc:spChg>
        <pc:spChg chg="mod">
          <ac:chgData name="Elizabeth Cameron" userId="S::ecameron@loyalistcollege.com::4384cba9-7b85-4cdb-b73e-c51bd1e728b7" providerId="AD" clId="Web-{6977E6F4-4EDF-BD34-BF24-879146800137}" dt="2022-02-08T19:49:03.776" v="802" actId="20577"/>
          <ac:spMkLst>
            <pc:docMk/>
            <pc:sldMk cId="1384342270" sldId="289"/>
            <ac:spMk id="3" creationId="{1BF0EBFD-3BFC-469C-8012-244F27A497EE}"/>
          </ac:spMkLst>
        </pc:spChg>
      </pc:sldChg>
    </pc:docChg>
  </pc:docChgLst>
  <pc:docChgLst>
    <pc:chgData name="Elizabeth Cameron" userId="S::ecameron@loyalistcollege.com::4384cba9-7b85-4cdb-b73e-c51bd1e728b7" providerId="AD" clId="Web-{28655335-696F-C693-A2C6-B5DF528F1A93}"/>
    <pc:docChg chg="modSld">
      <pc:chgData name="Elizabeth Cameron" userId="S::ecameron@loyalistcollege.com::4384cba9-7b85-4cdb-b73e-c51bd1e728b7" providerId="AD" clId="Web-{28655335-696F-C693-A2C6-B5DF528F1A93}" dt="2022-02-08T21:38:39.511" v="4" actId="20577"/>
      <pc:docMkLst>
        <pc:docMk/>
      </pc:docMkLst>
      <pc:sldChg chg="modSp">
        <pc:chgData name="Elizabeth Cameron" userId="S::ecameron@loyalistcollege.com::4384cba9-7b85-4cdb-b73e-c51bd1e728b7" providerId="AD" clId="Web-{28655335-696F-C693-A2C6-B5DF528F1A93}" dt="2022-02-08T21:38:39.511" v="4" actId="20577"/>
        <pc:sldMkLst>
          <pc:docMk/>
          <pc:sldMk cId="0" sldId="256"/>
        </pc:sldMkLst>
        <pc:spChg chg="mod">
          <ac:chgData name="Elizabeth Cameron" userId="S::ecameron@loyalistcollege.com::4384cba9-7b85-4cdb-b73e-c51bd1e728b7" providerId="AD" clId="Web-{28655335-696F-C693-A2C6-B5DF528F1A93}" dt="2022-02-08T21:38:39.511" v="4" actId="20577"/>
          <ac:spMkLst>
            <pc:docMk/>
            <pc:sldMk cId="0" sldId="256"/>
            <ac:spMk id="55" creationId="{00000000-0000-0000-0000-000000000000}"/>
          </ac:spMkLst>
        </pc:spChg>
      </pc:sldChg>
    </pc:docChg>
  </pc:docChgLst>
  <pc:docChgLst>
    <pc:chgData name="Lisa Koster" userId="S::lkoster@loyalistcollege.com::9f52294d-e65a-47a0-a1a5-ceab382d7053" providerId="AD" clId="Web-{A7C8C470-35E3-1FEE-79F5-9DF22B5C3952}"/>
    <pc:docChg chg="modSld">
      <pc:chgData name="Lisa Koster" userId="S::lkoster@loyalistcollege.com::9f52294d-e65a-47a0-a1a5-ceab382d7053" providerId="AD" clId="Web-{A7C8C470-35E3-1FEE-79F5-9DF22B5C3952}" dt="2022-02-08T14:53:50.824" v="0" actId="1076"/>
      <pc:docMkLst>
        <pc:docMk/>
      </pc:docMkLst>
      <pc:sldChg chg="modSp">
        <pc:chgData name="Lisa Koster" userId="S::lkoster@loyalistcollege.com::9f52294d-e65a-47a0-a1a5-ceab382d7053" providerId="AD" clId="Web-{A7C8C470-35E3-1FEE-79F5-9DF22B5C3952}" dt="2022-02-08T14:53:50.824" v="0" actId="1076"/>
        <pc:sldMkLst>
          <pc:docMk/>
          <pc:sldMk cId="0" sldId="263"/>
        </pc:sldMkLst>
        <pc:graphicFrameChg chg="mod">
          <ac:chgData name="Lisa Koster" userId="S::lkoster@loyalistcollege.com::9f52294d-e65a-47a0-a1a5-ceab382d7053" providerId="AD" clId="Web-{A7C8C470-35E3-1FEE-79F5-9DF22B5C3952}" dt="2022-02-08T14:53:50.824" v="0" actId="1076"/>
          <ac:graphicFrameMkLst>
            <pc:docMk/>
            <pc:sldMk cId="0" sldId="263"/>
            <ac:graphicFrameMk id="3" creationId="{573DE446-3674-824D-A110-BF294AEA0541}"/>
          </ac:graphicFrameMkLst>
        </pc:graphicFrameChg>
      </pc:sldChg>
    </pc:docChg>
  </pc:docChgLst>
  <pc:docChgLst>
    <pc:chgData name="Elizabeth Cameron" userId="S::ecameron@loyalistcollege.com::4384cba9-7b85-4cdb-b73e-c51bd1e728b7" providerId="AD" clId="Web-{C87673C8-0B19-F8FA-7193-F597A4102141}"/>
    <pc:docChg chg="modSld">
      <pc:chgData name="Elizabeth Cameron" userId="S::ecameron@loyalistcollege.com::4384cba9-7b85-4cdb-b73e-c51bd1e728b7" providerId="AD" clId="Web-{C87673C8-0B19-F8FA-7193-F597A4102141}" dt="2022-03-08T20:29:37.746" v="0"/>
      <pc:docMkLst>
        <pc:docMk/>
      </pc:docMkLst>
      <pc:sldChg chg="modNotes">
        <pc:chgData name="Elizabeth Cameron" userId="S::ecameron@loyalistcollege.com::4384cba9-7b85-4cdb-b73e-c51bd1e728b7" providerId="AD" clId="Web-{C87673C8-0B19-F8FA-7193-F597A4102141}" dt="2022-03-08T20:29:37.746" v="0"/>
        <pc:sldMkLst>
          <pc:docMk/>
          <pc:sldMk cId="0" sldId="259"/>
        </pc:sldMkLst>
      </pc:sldChg>
    </pc:docChg>
  </pc:docChgLst>
  <pc:docChgLst>
    <pc:chgData name="Lisa Koster" userId="9f52294d-e65a-47a0-a1a5-ceab382d7053" providerId="ADAL" clId="{9AA222F3-35CC-4940-AC8F-A24FA855F8B1}"/>
    <pc:docChg chg="undo redo custSel modSld modMainMaster">
      <pc:chgData name="Lisa Koster" userId="9f52294d-e65a-47a0-a1a5-ceab382d7053" providerId="ADAL" clId="{9AA222F3-35CC-4940-AC8F-A24FA855F8B1}" dt="2022-02-08T16:18:37.840" v="1302" actId="20577"/>
      <pc:docMkLst>
        <pc:docMk/>
      </pc:docMkLst>
      <pc:sldChg chg="addSp delSp modSp mod setBg setClrOvrMap delDesignElem">
        <pc:chgData name="Lisa Koster" userId="9f52294d-e65a-47a0-a1a5-ceab382d7053" providerId="ADAL" clId="{9AA222F3-35CC-4940-AC8F-A24FA855F8B1}" dt="2022-02-08T14:08:45.744" v="336"/>
        <pc:sldMkLst>
          <pc:docMk/>
          <pc:sldMk cId="0" sldId="256"/>
        </pc:sldMkLst>
        <pc:spChg chg="mod">
          <ac:chgData name="Lisa Koster" userId="9f52294d-e65a-47a0-a1a5-ceab382d7053" providerId="ADAL" clId="{9AA222F3-35CC-4940-AC8F-A24FA855F8B1}" dt="2022-02-08T14:03:31.053" v="272" actId="26606"/>
          <ac:spMkLst>
            <pc:docMk/>
            <pc:sldMk cId="0" sldId="256"/>
            <ac:spMk id="54" creationId="{00000000-0000-0000-0000-000000000000}"/>
          </ac:spMkLst>
        </pc:spChg>
        <pc:spChg chg="mod">
          <ac:chgData name="Lisa Koster" userId="9f52294d-e65a-47a0-a1a5-ceab382d7053" providerId="ADAL" clId="{9AA222F3-35CC-4940-AC8F-A24FA855F8B1}" dt="2022-02-08T14:03:31.053" v="272" actId="26606"/>
          <ac:spMkLst>
            <pc:docMk/>
            <pc:sldMk cId="0" sldId="256"/>
            <ac:spMk id="55" creationId="{00000000-0000-0000-0000-000000000000}"/>
          </ac:spMkLst>
        </pc:spChg>
        <pc:spChg chg="add del">
          <ac:chgData name="Lisa Koster" userId="9f52294d-e65a-47a0-a1a5-ceab382d7053" providerId="ADAL" clId="{9AA222F3-35CC-4940-AC8F-A24FA855F8B1}" dt="2022-02-08T13:51:34.069" v="16" actId="26606"/>
          <ac:spMkLst>
            <pc:docMk/>
            <pc:sldMk cId="0" sldId="256"/>
            <ac:spMk id="57" creationId="{934F1179-B481-4F9E-BCA3-AFB972070F83}"/>
          </ac:spMkLst>
        </pc:spChg>
        <pc:spChg chg="add del">
          <ac:chgData name="Lisa Koster" userId="9f52294d-e65a-47a0-a1a5-ceab382d7053" providerId="ADAL" clId="{9AA222F3-35CC-4940-AC8F-A24FA855F8B1}" dt="2022-02-08T13:51:34.069" v="16" actId="26606"/>
          <ac:spMkLst>
            <pc:docMk/>
            <pc:sldMk cId="0" sldId="256"/>
            <ac:spMk id="58" creationId="{827DC2C4-B485-428A-BF4A-472D2967F47F}"/>
          </ac:spMkLst>
        </pc:spChg>
        <pc:spChg chg="add del">
          <ac:chgData name="Lisa Koster" userId="9f52294d-e65a-47a0-a1a5-ceab382d7053" providerId="ADAL" clId="{9AA222F3-35CC-4940-AC8F-A24FA855F8B1}" dt="2022-02-08T13:51:34.069" v="16" actId="26606"/>
          <ac:spMkLst>
            <pc:docMk/>
            <pc:sldMk cId="0" sldId="256"/>
            <ac:spMk id="59" creationId="{EE04B5EB-F158-4507-90DD-BD23620C7CC9}"/>
          </ac:spMkLst>
        </pc:spChg>
        <pc:spChg chg="add del">
          <ac:chgData name="Lisa Koster" userId="9f52294d-e65a-47a0-a1a5-ceab382d7053" providerId="ADAL" clId="{9AA222F3-35CC-4940-AC8F-A24FA855F8B1}" dt="2022-02-08T13:56:16.619" v="196"/>
          <ac:spMkLst>
            <pc:docMk/>
            <pc:sldMk cId="0" sldId="256"/>
            <ac:spMk id="61" creationId="{934F1179-B481-4F9E-BCA3-AFB972070F83}"/>
          </ac:spMkLst>
        </pc:spChg>
        <pc:spChg chg="add del">
          <ac:chgData name="Lisa Koster" userId="9f52294d-e65a-47a0-a1a5-ceab382d7053" providerId="ADAL" clId="{9AA222F3-35CC-4940-AC8F-A24FA855F8B1}" dt="2022-02-08T13:56:16.619" v="196"/>
          <ac:spMkLst>
            <pc:docMk/>
            <pc:sldMk cId="0" sldId="256"/>
            <ac:spMk id="63" creationId="{827DC2C4-B485-428A-BF4A-472D2967F47F}"/>
          </ac:spMkLst>
        </pc:spChg>
        <pc:spChg chg="add del">
          <ac:chgData name="Lisa Koster" userId="9f52294d-e65a-47a0-a1a5-ceab382d7053" providerId="ADAL" clId="{9AA222F3-35CC-4940-AC8F-A24FA855F8B1}" dt="2022-02-08T13:56:16.619" v="196"/>
          <ac:spMkLst>
            <pc:docMk/>
            <pc:sldMk cId="0" sldId="256"/>
            <ac:spMk id="65" creationId="{EE04B5EB-F158-4507-90DD-BD23620C7CC9}"/>
          </ac:spMkLst>
        </pc:spChg>
        <pc:spChg chg="add del">
          <ac:chgData name="Lisa Koster" userId="9f52294d-e65a-47a0-a1a5-ceab382d7053" providerId="ADAL" clId="{9AA222F3-35CC-4940-AC8F-A24FA855F8B1}" dt="2022-02-08T14:03:31.043" v="271" actId="26606"/>
          <ac:spMkLst>
            <pc:docMk/>
            <pc:sldMk cId="0" sldId="256"/>
            <ac:spMk id="67" creationId="{9ECB0E0D-AC1B-4E83-84EA-237BFA20636D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56"/>
            <ac:spMk id="69" creationId="{934F1179-B481-4F9E-BCA3-AFB972070F83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56"/>
            <ac:spMk id="71" creationId="{827DC2C4-B485-428A-BF4A-472D2967F47F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56"/>
            <ac:spMk id="73" creationId="{EE04B5EB-F158-4507-90DD-BD23620C7CC9}"/>
          </ac:spMkLst>
        </pc:spChg>
        <pc:spChg chg="add">
          <ac:chgData name="Lisa Koster" userId="9f52294d-e65a-47a0-a1a5-ceab382d7053" providerId="ADAL" clId="{9AA222F3-35CC-4940-AC8F-A24FA855F8B1}" dt="2022-02-08T14:03:31.053" v="272" actId="26606"/>
          <ac:spMkLst>
            <pc:docMk/>
            <pc:sldMk cId="0" sldId="256"/>
            <ac:spMk id="74" creationId="{5ABA7F3F-D56F-4C06-84AC-03FC83B0642E}"/>
          </ac:spMkLst>
        </pc:spChg>
        <pc:grpChg chg="add del">
          <ac:chgData name="Lisa Koster" userId="9f52294d-e65a-47a0-a1a5-ceab382d7053" providerId="ADAL" clId="{9AA222F3-35CC-4940-AC8F-A24FA855F8B1}" dt="2022-02-08T14:03:31.043" v="271" actId="26606"/>
          <ac:grpSpMkLst>
            <pc:docMk/>
            <pc:sldMk cId="0" sldId="256"/>
            <ac:grpSpMk id="68" creationId="{D6DCB3B1-E1A7-4510-831B-77C8EFF566AC}"/>
          </ac:grpSpMkLst>
        </pc:grpChg>
        <pc:grpChg chg="add">
          <ac:chgData name="Lisa Koster" userId="9f52294d-e65a-47a0-a1a5-ceab382d7053" providerId="ADAL" clId="{9AA222F3-35CC-4940-AC8F-A24FA855F8B1}" dt="2022-02-08T14:03:31.053" v="272" actId="26606"/>
          <ac:grpSpMkLst>
            <pc:docMk/>
            <pc:sldMk cId="0" sldId="256"/>
            <ac:grpSpMk id="75" creationId="{715374B5-D7C8-4AA9-BE65-DB7A0CA9B420}"/>
          </ac:grpSpMkLst>
        </pc:grpChg>
        <pc:cxnChg chg="add del">
          <ac:chgData name="Lisa Koster" userId="9f52294d-e65a-47a0-a1a5-ceab382d7053" providerId="ADAL" clId="{9AA222F3-35CC-4940-AC8F-A24FA855F8B1}" dt="2022-02-08T14:03:31.043" v="271" actId="26606"/>
          <ac:cxnSpMkLst>
            <pc:docMk/>
            <pc:sldMk cId="0" sldId="256"/>
            <ac:cxnSpMk id="66" creationId="{6116DDC6-8F07-46CC-8751-E5C9346B2A08}"/>
          </ac:cxnSpMkLst>
        </pc:cxnChg>
      </pc:sldChg>
      <pc:sldChg chg="addSp delSp modSp mod setBg modClrScheme delDesignElem chgLayout">
        <pc:chgData name="Lisa Koster" userId="9f52294d-e65a-47a0-a1a5-ceab382d7053" providerId="ADAL" clId="{9AA222F3-35CC-4940-AC8F-A24FA855F8B1}" dt="2022-02-08T16:17:33.479" v="1295" actId="962"/>
        <pc:sldMkLst>
          <pc:docMk/>
          <pc:sldMk cId="0" sldId="257"/>
        </pc:sldMkLst>
        <pc:spChg chg="add del mod">
          <ac:chgData name="Lisa Koster" userId="9f52294d-e65a-47a0-a1a5-ceab382d7053" providerId="ADAL" clId="{9AA222F3-35CC-4940-AC8F-A24FA855F8B1}" dt="2022-02-08T16:04:44.400" v="804" actId="478"/>
          <ac:spMkLst>
            <pc:docMk/>
            <pc:sldMk cId="0" sldId="257"/>
            <ac:spMk id="2" creationId="{01F38BA8-3B8F-CC40-9806-AD248065B15C}"/>
          </ac:spMkLst>
        </pc:spChg>
        <pc:spChg chg="add del mod ord">
          <ac:chgData name="Lisa Koster" userId="9f52294d-e65a-47a0-a1a5-ceab382d7053" providerId="ADAL" clId="{9AA222F3-35CC-4940-AC8F-A24FA855F8B1}" dt="2022-02-08T14:03:01.872" v="266" actId="931"/>
          <ac:spMkLst>
            <pc:docMk/>
            <pc:sldMk cId="0" sldId="257"/>
            <ac:spMk id="3" creationId="{46CA1A83-CB30-594B-B2A8-68149659B1E7}"/>
          </ac:spMkLst>
        </pc:spChg>
        <pc:spChg chg="add mod ord">
          <ac:chgData name="Lisa Koster" userId="9f52294d-e65a-47a0-a1a5-ceab382d7053" providerId="ADAL" clId="{9AA222F3-35CC-4940-AC8F-A24FA855F8B1}" dt="2022-02-08T14:03:08.619" v="269" actId="26606"/>
          <ac:spMkLst>
            <pc:docMk/>
            <pc:sldMk cId="0" sldId="257"/>
            <ac:spMk id="4" creationId="{28BB4B50-57AF-6945-9167-B66974B39896}"/>
          </ac:spMkLst>
        </pc:spChg>
        <pc:spChg chg="mod ord">
          <ac:chgData name="Lisa Koster" userId="9f52294d-e65a-47a0-a1a5-ceab382d7053" providerId="ADAL" clId="{9AA222F3-35CC-4940-AC8F-A24FA855F8B1}" dt="2022-02-08T14:03:08.619" v="269" actId="26606"/>
          <ac:spMkLst>
            <pc:docMk/>
            <pc:sldMk cId="0" sldId="257"/>
            <ac:spMk id="60" creationId="{00000000-0000-0000-0000-000000000000}"/>
          </ac:spMkLst>
        </pc:spChg>
        <pc:spChg chg="add">
          <ac:chgData name="Lisa Koster" userId="9f52294d-e65a-47a0-a1a5-ceab382d7053" providerId="ADAL" clId="{9AA222F3-35CC-4940-AC8F-A24FA855F8B1}" dt="2022-02-08T14:03:08.619" v="269" actId="26606"/>
          <ac:spMkLst>
            <pc:docMk/>
            <pc:sldMk cId="0" sldId="257"/>
            <ac:spMk id="65" creationId="{B07103F4-AFE6-4DC5-8934-DA3F400030CF}"/>
          </ac:spMkLst>
        </pc:spChg>
        <pc:spChg chg="add">
          <ac:chgData name="Lisa Koster" userId="9f52294d-e65a-47a0-a1a5-ceab382d7053" providerId="ADAL" clId="{9AA222F3-35CC-4940-AC8F-A24FA855F8B1}" dt="2022-02-08T14:03:08.619" v="269" actId="26606"/>
          <ac:spMkLst>
            <pc:docMk/>
            <pc:sldMk cId="0" sldId="257"/>
            <ac:spMk id="67" creationId="{1F4C3E1F-F848-429E-A6D6-86E45FBD38E7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57"/>
            <ac:spMk id="76" creationId="{081EA652-8C6A-4E69-BEB9-170809474553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57"/>
            <ac:spMk id="78" creationId="{5298780A-33B9-4EA2-8F67-DE68AD62841B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57"/>
            <ac:spMk id="80" creationId="{7F488E8B-4E1E-4402-8935-D4E6C02615C7}"/>
          </ac:spMkLst>
        </pc:spChg>
        <pc:graphicFrameChg chg="del mod">
          <ac:chgData name="Lisa Koster" userId="9f52294d-e65a-47a0-a1a5-ceab382d7053" providerId="ADAL" clId="{9AA222F3-35CC-4940-AC8F-A24FA855F8B1}" dt="2022-02-08T14:01:54.990" v="257" actId="11529"/>
          <ac:graphicFrameMkLst>
            <pc:docMk/>
            <pc:sldMk cId="0" sldId="257"/>
            <ac:graphicFrameMk id="72" creationId="{D83378D7-A1B0-4E3F-A3EE-C68646A0C450}"/>
          </ac:graphicFrameMkLst>
        </pc:graphicFrameChg>
        <pc:picChg chg="add mod">
          <ac:chgData name="Lisa Koster" userId="9f52294d-e65a-47a0-a1a5-ceab382d7053" providerId="ADAL" clId="{9AA222F3-35CC-4940-AC8F-A24FA855F8B1}" dt="2022-02-08T16:17:33.479" v="1295" actId="962"/>
          <ac:picMkLst>
            <pc:docMk/>
            <pc:sldMk cId="0" sldId="257"/>
            <ac:picMk id="6" creationId="{326BC143-3EF6-BD4D-8020-D6F8AE8AA46E}"/>
          </ac:picMkLst>
        </pc:picChg>
      </pc:sldChg>
      <pc:sldChg chg="addSp delSp modSp mod setBg modClrScheme delDesignElem chgLayout">
        <pc:chgData name="Lisa Koster" userId="9f52294d-e65a-47a0-a1a5-ceab382d7053" providerId="ADAL" clId="{9AA222F3-35CC-4940-AC8F-A24FA855F8B1}" dt="2022-02-08T14:14:46.496" v="403" actId="700"/>
        <pc:sldMkLst>
          <pc:docMk/>
          <pc:sldMk cId="0" sldId="258"/>
        </pc:sldMkLst>
        <pc:spChg chg="mod ord">
          <ac:chgData name="Lisa Koster" userId="9f52294d-e65a-47a0-a1a5-ceab382d7053" providerId="ADAL" clId="{9AA222F3-35CC-4940-AC8F-A24FA855F8B1}" dt="2022-02-08T14:14:46.496" v="403" actId="700"/>
          <ac:spMkLst>
            <pc:docMk/>
            <pc:sldMk cId="0" sldId="258"/>
            <ac:spMk id="66" creationId="{00000000-0000-0000-0000-000000000000}"/>
          </ac:spMkLst>
        </pc:spChg>
        <pc:spChg chg="mod ord">
          <ac:chgData name="Lisa Koster" userId="9f52294d-e65a-47a0-a1a5-ceab382d7053" providerId="ADAL" clId="{9AA222F3-35CC-4940-AC8F-A24FA855F8B1}" dt="2022-02-08T14:14:46.496" v="403" actId="700"/>
          <ac:spMkLst>
            <pc:docMk/>
            <pc:sldMk cId="0" sldId="258"/>
            <ac:spMk id="67" creationId="{00000000-0000-0000-0000-000000000000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58"/>
            <ac:spMk id="72" creationId="{081EA652-8C6A-4E69-BEB9-170809474553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58"/>
            <ac:spMk id="74" creationId="{5298780A-33B9-4EA2-8F67-DE68AD62841B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58"/>
            <ac:spMk id="76" creationId="{7F488E8B-4E1E-4402-8935-D4E6C02615C7}"/>
          </ac:spMkLst>
        </pc:spChg>
      </pc:sldChg>
      <pc:sldChg chg="addSp delSp modSp mod setBg modClrScheme delDesignElem chgLayout">
        <pc:chgData name="Lisa Koster" userId="9f52294d-e65a-47a0-a1a5-ceab382d7053" providerId="ADAL" clId="{9AA222F3-35CC-4940-AC8F-A24FA855F8B1}" dt="2022-02-08T14:08:45.744" v="336"/>
        <pc:sldMkLst>
          <pc:docMk/>
          <pc:sldMk cId="0" sldId="259"/>
        </pc:sldMkLst>
        <pc:spChg chg="mod ord">
          <ac:chgData name="Lisa Koster" userId="9f52294d-e65a-47a0-a1a5-ceab382d7053" providerId="ADAL" clId="{9AA222F3-35CC-4940-AC8F-A24FA855F8B1}" dt="2022-02-08T14:04:36.665" v="280" actId="700"/>
          <ac:spMkLst>
            <pc:docMk/>
            <pc:sldMk cId="0" sldId="259"/>
            <ac:spMk id="72" creationId="{00000000-0000-0000-0000-000000000000}"/>
          </ac:spMkLst>
        </pc:spChg>
        <pc:spChg chg="mod ord">
          <ac:chgData name="Lisa Koster" userId="9f52294d-e65a-47a0-a1a5-ceab382d7053" providerId="ADAL" clId="{9AA222F3-35CC-4940-AC8F-A24FA855F8B1}" dt="2022-02-08T14:04:42.906" v="281" actId="12"/>
          <ac:spMkLst>
            <pc:docMk/>
            <pc:sldMk cId="0" sldId="259"/>
            <ac:spMk id="73" creationId="{00000000-0000-0000-0000-000000000000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59"/>
            <ac:spMk id="85" creationId="{081EA652-8C6A-4E69-BEB9-170809474553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59"/>
            <ac:spMk id="86" creationId="{5298780A-33B9-4EA2-8F67-DE68AD62841B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59"/>
            <ac:spMk id="87" creationId="{7F488E8B-4E1E-4402-8935-D4E6C02615C7}"/>
          </ac:spMkLst>
        </pc:spChg>
        <pc:cxnChg chg="add del">
          <ac:chgData name="Lisa Koster" userId="9f52294d-e65a-47a0-a1a5-ceab382d7053" providerId="ADAL" clId="{9AA222F3-35CC-4940-AC8F-A24FA855F8B1}" dt="2022-02-08T13:52:17.031" v="32"/>
          <ac:cxnSpMkLst>
            <pc:docMk/>
            <pc:sldMk cId="0" sldId="259"/>
            <ac:cxnSpMk id="84" creationId="{23AAC9B5-8015-485C-ACF9-A750390E9A56}"/>
          </ac:cxnSpMkLst>
        </pc:cxnChg>
      </pc:sldChg>
      <pc:sldChg chg="addSp delSp modSp mod setBg modClrScheme delDesignElem chgLayout">
        <pc:chgData name="Lisa Koster" userId="9f52294d-e65a-47a0-a1a5-ceab382d7053" providerId="ADAL" clId="{9AA222F3-35CC-4940-AC8F-A24FA855F8B1}" dt="2022-02-08T14:15:07.303" v="404" actId="700"/>
        <pc:sldMkLst>
          <pc:docMk/>
          <pc:sldMk cId="0" sldId="260"/>
        </pc:sldMkLst>
        <pc:spChg chg="mod ord">
          <ac:chgData name="Lisa Koster" userId="9f52294d-e65a-47a0-a1a5-ceab382d7053" providerId="ADAL" clId="{9AA222F3-35CC-4940-AC8F-A24FA855F8B1}" dt="2022-02-08T14:15:07.303" v="404" actId="700"/>
          <ac:spMkLst>
            <pc:docMk/>
            <pc:sldMk cId="0" sldId="260"/>
            <ac:spMk id="78" creationId="{00000000-0000-0000-0000-000000000000}"/>
          </ac:spMkLst>
        </pc:spChg>
        <pc:spChg chg="mod ord">
          <ac:chgData name="Lisa Koster" userId="9f52294d-e65a-47a0-a1a5-ceab382d7053" providerId="ADAL" clId="{9AA222F3-35CC-4940-AC8F-A24FA855F8B1}" dt="2022-02-08T14:15:07.303" v="404" actId="700"/>
          <ac:spMkLst>
            <pc:docMk/>
            <pc:sldMk cId="0" sldId="260"/>
            <ac:spMk id="79" creationId="{00000000-0000-0000-0000-000000000000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0"/>
            <ac:spMk id="84" creationId="{081EA652-8C6A-4E69-BEB9-170809474553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0"/>
            <ac:spMk id="86" creationId="{5298780A-33B9-4EA2-8F67-DE68AD62841B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0"/>
            <ac:spMk id="88" creationId="{7F488E8B-4E1E-4402-8935-D4E6C02615C7}"/>
          </ac:spMkLst>
        </pc:spChg>
      </pc:sldChg>
      <pc:sldChg chg="addSp delSp modSp mod setBg modClrScheme delDesignElem chgLayout modNotesTx">
        <pc:chgData name="Lisa Koster" userId="9f52294d-e65a-47a0-a1a5-ceab382d7053" providerId="ADAL" clId="{9AA222F3-35CC-4940-AC8F-A24FA855F8B1}" dt="2022-02-08T16:14:02.405" v="1214" actId="207"/>
        <pc:sldMkLst>
          <pc:docMk/>
          <pc:sldMk cId="0" sldId="262"/>
        </pc:sldMkLst>
        <pc:spChg chg="add del mod">
          <ac:chgData name="Lisa Koster" userId="9f52294d-e65a-47a0-a1a5-ceab382d7053" providerId="ADAL" clId="{9AA222F3-35CC-4940-AC8F-A24FA855F8B1}" dt="2022-02-08T14:08:41.036" v="335"/>
          <ac:spMkLst>
            <pc:docMk/>
            <pc:sldMk cId="0" sldId="262"/>
            <ac:spMk id="2" creationId="{A55582B6-6BFB-3540-AEC3-B950476560BF}"/>
          </ac:spMkLst>
        </pc:spChg>
        <pc:spChg chg="mod ord">
          <ac:chgData name="Lisa Koster" userId="9f52294d-e65a-47a0-a1a5-ceab382d7053" providerId="ADAL" clId="{9AA222F3-35CC-4940-AC8F-A24FA855F8B1}" dt="2022-02-08T14:15:30.534" v="407" actId="700"/>
          <ac:spMkLst>
            <pc:docMk/>
            <pc:sldMk cId="0" sldId="262"/>
            <ac:spMk id="90" creationId="{00000000-0000-0000-0000-000000000000}"/>
          </ac:spMkLst>
        </pc:spChg>
        <pc:spChg chg="del mod">
          <ac:chgData name="Lisa Koster" userId="9f52294d-e65a-47a0-a1a5-ceab382d7053" providerId="ADAL" clId="{9AA222F3-35CC-4940-AC8F-A24FA855F8B1}" dt="2022-02-08T14:06:51.045" v="293" actId="26606"/>
          <ac:spMkLst>
            <pc:docMk/>
            <pc:sldMk cId="0" sldId="262"/>
            <ac:spMk id="91" creationId="{00000000-0000-0000-0000-000000000000}"/>
          </ac:spMkLst>
        </pc:spChg>
        <pc:spChg chg="add del">
          <ac:chgData name="Lisa Koster" userId="9f52294d-e65a-47a0-a1a5-ceab382d7053" providerId="ADAL" clId="{9AA222F3-35CC-4940-AC8F-A24FA855F8B1}" dt="2022-02-08T14:06:51.005" v="292" actId="26606"/>
          <ac:spMkLst>
            <pc:docMk/>
            <pc:sldMk cId="0" sldId="262"/>
            <ac:spMk id="93" creationId="{5721A071-5E9E-42FF-8AC1-41C22549ECAA}"/>
          </ac:spMkLst>
        </pc:spChg>
        <pc:spChg chg="add del">
          <ac:chgData name="Lisa Koster" userId="9f52294d-e65a-47a0-a1a5-ceab382d7053" providerId="ADAL" clId="{9AA222F3-35CC-4940-AC8F-A24FA855F8B1}" dt="2022-02-08T14:06:51.005" v="292" actId="26606"/>
          <ac:spMkLst>
            <pc:docMk/>
            <pc:sldMk cId="0" sldId="262"/>
            <ac:spMk id="94" creationId="{3362DFFC-4DCC-48EE-B781-94D04B95F1E8}"/>
          </ac:spMkLst>
        </pc:spChg>
        <pc:spChg chg="add del">
          <ac:chgData name="Lisa Koster" userId="9f52294d-e65a-47a0-a1a5-ceab382d7053" providerId="ADAL" clId="{9AA222F3-35CC-4940-AC8F-A24FA855F8B1}" dt="2022-02-08T14:06:51.005" v="292" actId="26606"/>
          <ac:spMkLst>
            <pc:docMk/>
            <pc:sldMk cId="0" sldId="262"/>
            <ac:spMk id="95" creationId="{18B8B265-E68C-4B64-9238-781F0102C57B}"/>
          </ac:spMkLst>
        </pc:spChg>
        <pc:spChg chg="add del">
          <ac:chgData name="Lisa Koster" userId="9f52294d-e65a-47a0-a1a5-ceab382d7053" providerId="ADAL" clId="{9AA222F3-35CC-4940-AC8F-A24FA855F8B1}" dt="2022-02-08T14:15:30.534" v="407" actId="700"/>
          <ac:spMkLst>
            <pc:docMk/>
            <pc:sldMk cId="0" sldId="262"/>
            <ac:spMk id="99" creationId="{ECD4F02C-6F85-4E6E-A2F2-CCE228865173}"/>
          </ac:spMkLst>
        </pc:spChg>
        <pc:spChg chg="add del">
          <ac:chgData name="Lisa Koster" userId="9f52294d-e65a-47a0-a1a5-ceab382d7053" providerId="ADAL" clId="{9AA222F3-35CC-4940-AC8F-A24FA855F8B1}" dt="2022-02-08T14:15:30.534" v="407" actId="700"/>
          <ac:spMkLst>
            <pc:docMk/>
            <pc:sldMk cId="0" sldId="262"/>
            <ac:spMk id="101" creationId="{4FCF627C-AB57-4042-8805-913BB9D0DF37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2"/>
            <ac:spMk id="102" creationId="{B8F3E811-B104-4DFF-951A-008C860FF1D2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2"/>
            <ac:spMk id="103" creationId="{081EA652-8C6A-4E69-BEB9-170809474553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2"/>
            <ac:spMk id="104" creationId="{F474090D-CD95-4B41-BE3D-6596953D322D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2"/>
            <ac:spMk id="105" creationId="{5298780A-33B9-4EA2-8F67-DE68AD62841B}"/>
          </ac:spMkLst>
        </pc:spChg>
        <pc:spChg chg="add del">
          <ac:chgData name="Lisa Koster" userId="9f52294d-e65a-47a0-a1a5-ceab382d7053" providerId="ADAL" clId="{9AA222F3-35CC-4940-AC8F-A24FA855F8B1}" dt="2022-02-08T14:15:30.534" v="407" actId="700"/>
          <ac:spMkLst>
            <pc:docMk/>
            <pc:sldMk cId="0" sldId="262"/>
            <ac:spMk id="106" creationId="{B7F814E5-B8DC-48E9-8500-1A15C550BDF1}"/>
          </ac:spMkLst>
        </pc:spChg>
        <pc:graphicFrameChg chg="add mod modGraphic">
          <ac:chgData name="Lisa Koster" userId="9f52294d-e65a-47a0-a1a5-ceab382d7053" providerId="ADAL" clId="{9AA222F3-35CC-4940-AC8F-A24FA855F8B1}" dt="2022-02-08T16:14:02.405" v="1214" actId="207"/>
          <ac:graphicFrameMkLst>
            <pc:docMk/>
            <pc:sldMk cId="0" sldId="262"/>
            <ac:graphicFrameMk id="97" creationId="{4653C3E0-C6EC-4514-9411-DFA222751351}"/>
          </ac:graphicFrameMkLst>
        </pc:graphicFrameChg>
      </pc:sldChg>
      <pc:sldChg chg="addSp delSp modSp mod setBg modClrScheme delDesignElem chgLayout modNotesTx">
        <pc:chgData name="Lisa Koster" userId="9f52294d-e65a-47a0-a1a5-ceab382d7053" providerId="ADAL" clId="{9AA222F3-35CC-4940-AC8F-A24FA855F8B1}" dt="2022-02-08T16:10:18.777" v="1143" actId="962"/>
        <pc:sldMkLst>
          <pc:docMk/>
          <pc:sldMk cId="0" sldId="263"/>
        </pc:sldMkLst>
        <pc:spChg chg="add del mod">
          <ac:chgData name="Lisa Koster" userId="9f52294d-e65a-47a0-a1a5-ceab382d7053" providerId="ADAL" clId="{9AA222F3-35CC-4940-AC8F-A24FA855F8B1}" dt="2022-02-08T14:11:09.351" v="355" actId="12084"/>
          <ac:spMkLst>
            <pc:docMk/>
            <pc:sldMk cId="0" sldId="263"/>
            <ac:spMk id="9" creationId="{84117C95-248D-A04C-B3F1-2B5DD73DBEF8}"/>
          </ac:spMkLst>
        </pc:spChg>
        <pc:spChg chg="mod ord">
          <ac:chgData name="Lisa Koster" userId="9f52294d-e65a-47a0-a1a5-ceab382d7053" providerId="ADAL" clId="{9AA222F3-35CC-4940-AC8F-A24FA855F8B1}" dt="2022-02-08T14:09:35.405" v="341" actId="27636"/>
          <ac:spMkLst>
            <pc:docMk/>
            <pc:sldMk cId="0" sldId="263"/>
            <ac:spMk id="96" creationId="{00000000-0000-0000-0000-000000000000}"/>
          </ac:spMkLst>
        </pc:spChg>
        <pc:spChg chg="mod ord">
          <ac:chgData name="Lisa Koster" userId="9f52294d-e65a-47a0-a1a5-ceab382d7053" providerId="ADAL" clId="{9AA222F3-35CC-4940-AC8F-A24FA855F8B1}" dt="2022-02-08T14:17:19.222" v="431" actId="12"/>
          <ac:spMkLst>
            <pc:docMk/>
            <pc:sldMk cId="0" sldId="263"/>
            <ac:spMk id="97" creationId="{00000000-0000-0000-0000-000000000000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3"/>
            <ac:spMk id="103" creationId="{9D25F302-27C5-414F-97F8-6EA0A6C028BA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3"/>
            <ac:spMk id="105" creationId="{830A36F8-48C2-4842-A87B-8CE8DF4E7FD2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3"/>
            <ac:spMk id="107" creationId="{086A5A31-B10A-4793-84D4-D785959AE5B8}"/>
          </ac:spMkLst>
        </pc:spChg>
        <pc:graphicFrameChg chg="add mod">
          <ac:chgData name="Lisa Koster" userId="9f52294d-e65a-47a0-a1a5-ceab382d7053" providerId="ADAL" clId="{9AA222F3-35CC-4940-AC8F-A24FA855F8B1}" dt="2022-02-08T16:10:18.777" v="1143" actId="962"/>
          <ac:graphicFrameMkLst>
            <pc:docMk/>
            <pc:sldMk cId="0" sldId="263"/>
            <ac:graphicFrameMk id="3" creationId="{573DE446-3674-824D-A110-BF294AEA0541}"/>
          </ac:graphicFrameMkLst>
        </pc:graphicFrameChg>
        <pc:graphicFrameChg chg="del mod modGraphic">
          <ac:chgData name="Lisa Koster" userId="9f52294d-e65a-47a0-a1a5-ceab382d7053" providerId="ADAL" clId="{9AA222F3-35CC-4940-AC8F-A24FA855F8B1}" dt="2022-02-08T14:10:37.830" v="353" actId="478"/>
          <ac:graphicFrameMkLst>
            <pc:docMk/>
            <pc:sldMk cId="0" sldId="263"/>
            <ac:graphicFrameMk id="98" creationId="{00000000-0000-0000-0000-000000000000}"/>
          </ac:graphicFrameMkLst>
        </pc:graphicFrameChg>
      </pc:sldChg>
      <pc:sldChg chg="addSp delSp modSp mod setBg modClrScheme delDesignElem chgLayout">
        <pc:chgData name="Lisa Koster" userId="9f52294d-e65a-47a0-a1a5-ceab382d7053" providerId="ADAL" clId="{9AA222F3-35CC-4940-AC8F-A24FA855F8B1}" dt="2022-02-08T14:15:47.296" v="410" actId="12"/>
        <pc:sldMkLst>
          <pc:docMk/>
          <pc:sldMk cId="0" sldId="265"/>
        </pc:sldMkLst>
        <pc:spChg chg="mod ord">
          <ac:chgData name="Lisa Koster" userId="9f52294d-e65a-47a0-a1a5-ceab382d7053" providerId="ADAL" clId="{9AA222F3-35CC-4940-AC8F-A24FA855F8B1}" dt="2022-02-08T14:15:40.066" v="408" actId="700"/>
          <ac:spMkLst>
            <pc:docMk/>
            <pc:sldMk cId="0" sldId="265"/>
            <ac:spMk id="109" creationId="{00000000-0000-0000-0000-000000000000}"/>
          </ac:spMkLst>
        </pc:spChg>
        <pc:spChg chg="mod ord">
          <ac:chgData name="Lisa Koster" userId="9f52294d-e65a-47a0-a1a5-ceab382d7053" providerId="ADAL" clId="{9AA222F3-35CC-4940-AC8F-A24FA855F8B1}" dt="2022-02-08T14:15:47.296" v="410" actId="12"/>
          <ac:spMkLst>
            <pc:docMk/>
            <pc:sldMk cId="0" sldId="265"/>
            <ac:spMk id="110" creationId="{00000000-0000-0000-0000-000000000000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5"/>
            <ac:spMk id="115" creationId="{081EA652-8C6A-4E69-BEB9-170809474553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5"/>
            <ac:spMk id="117" creationId="{5298780A-33B9-4EA2-8F67-DE68AD62841B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5"/>
            <ac:spMk id="119" creationId="{7F488E8B-4E1E-4402-8935-D4E6C02615C7}"/>
          </ac:spMkLst>
        </pc:spChg>
      </pc:sldChg>
      <pc:sldChg chg="addSp delSp modSp mod setBg modClrScheme delDesignElem chgLayout">
        <pc:chgData name="Lisa Koster" userId="9f52294d-e65a-47a0-a1a5-ceab382d7053" providerId="ADAL" clId="{9AA222F3-35CC-4940-AC8F-A24FA855F8B1}" dt="2022-02-08T16:18:01.591" v="1296" actId="20577"/>
        <pc:sldMkLst>
          <pc:docMk/>
          <pc:sldMk cId="0" sldId="266"/>
        </pc:sldMkLst>
        <pc:spChg chg="mod ord">
          <ac:chgData name="Lisa Koster" userId="9f52294d-e65a-47a0-a1a5-ceab382d7053" providerId="ADAL" clId="{9AA222F3-35CC-4940-AC8F-A24FA855F8B1}" dt="2022-02-08T16:18:01.591" v="1296" actId="20577"/>
          <ac:spMkLst>
            <pc:docMk/>
            <pc:sldMk cId="0" sldId="266"/>
            <ac:spMk id="115" creationId="{00000000-0000-0000-0000-000000000000}"/>
          </ac:spMkLst>
        </pc:spChg>
        <pc:spChg chg="mod ord">
          <ac:chgData name="Lisa Koster" userId="9f52294d-e65a-47a0-a1a5-ceab382d7053" providerId="ADAL" clId="{9AA222F3-35CC-4940-AC8F-A24FA855F8B1}" dt="2022-02-08T14:22:59.216" v="533" actId="113"/>
          <ac:spMkLst>
            <pc:docMk/>
            <pc:sldMk cId="0" sldId="266"/>
            <ac:spMk id="116" creationId="{00000000-0000-0000-0000-000000000000}"/>
          </ac:spMkLst>
        </pc:spChg>
        <pc:spChg chg="del mod">
          <ac:chgData name="Lisa Koster" userId="9f52294d-e65a-47a0-a1a5-ceab382d7053" providerId="ADAL" clId="{9AA222F3-35CC-4940-AC8F-A24FA855F8B1}" dt="2022-02-08T14:14:06.364" v="386" actId="478"/>
          <ac:spMkLst>
            <pc:docMk/>
            <pc:sldMk cId="0" sldId="266"/>
            <ac:spMk id="117" creationId="{00000000-0000-0000-0000-000000000000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6"/>
            <ac:spMk id="122" creationId="{081EA652-8C6A-4E69-BEB9-170809474553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6"/>
            <ac:spMk id="124" creationId="{5298780A-33B9-4EA2-8F67-DE68AD62841B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6"/>
            <ac:spMk id="126" creationId="{7F488E8B-4E1E-4402-8935-D4E6C02615C7}"/>
          </ac:spMkLst>
        </pc:spChg>
      </pc:sldChg>
      <pc:sldChg chg="addSp delSp modSp mod setBg modClrScheme delDesignElem chgLayout">
        <pc:chgData name="Lisa Koster" userId="9f52294d-e65a-47a0-a1a5-ceab382d7053" providerId="ADAL" clId="{9AA222F3-35CC-4940-AC8F-A24FA855F8B1}" dt="2022-02-08T16:18:05.112" v="1297" actId="20577"/>
        <pc:sldMkLst>
          <pc:docMk/>
          <pc:sldMk cId="0" sldId="267"/>
        </pc:sldMkLst>
        <pc:spChg chg="mod ord">
          <ac:chgData name="Lisa Koster" userId="9f52294d-e65a-47a0-a1a5-ceab382d7053" providerId="ADAL" clId="{9AA222F3-35CC-4940-AC8F-A24FA855F8B1}" dt="2022-02-08T16:18:05.112" v="1297" actId="20577"/>
          <ac:spMkLst>
            <pc:docMk/>
            <pc:sldMk cId="0" sldId="267"/>
            <ac:spMk id="122" creationId="{00000000-0000-0000-0000-000000000000}"/>
          </ac:spMkLst>
        </pc:spChg>
        <pc:spChg chg="mod ord">
          <ac:chgData name="Lisa Koster" userId="9f52294d-e65a-47a0-a1a5-ceab382d7053" providerId="ADAL" clId="{9AA222F3-35CC-4940-AC8F-A24FA855F8B1}" dt="2022-02-08T14:22:05.594" v="519" actId="27636"/>
          <ac:spMkLst>
            <pc:docMk/>
            <pc:sldMk cId="0" sldId="267"/>
            <ac:spMk id="123" creationId="{00000000-0000-0000-0000-000000000000}"/>
          </ac:spMkLst>
        </pc:spChg>
        <pc:spChg chg="del mod">
          <ac:chgData name="Lisa Koster" userId="9f52294d-e65a-47a0-a1a5-ceab382d7053" providerId="ADAL" clId="{9AA222F3-35CC-4940-AC8F-A24FA855F8B1}" dt="2022-02-08T14:17:54.867" v="437" actId="478"/>
          <ac:spMkLst>
            <pc:docMk/>
            <pc:sldMk cId="0" sldId="267"/>
            <ac:spMk id="124" creationId="{00000000-0000-0000-0000-000000000000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7"/>
            <ac:spMk id="129" creationId="{081EA652-8C6A-4E69-BEB9-170809474553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7"/>
            <ac:spMk id="131" creationId="{5298780A-33B9-4EA2-8F67-DE68AD62841B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7"/>
            <ac:spMk id="133" creationId="{7F488E8B-4E1E-4402-8935-D4E6C02615C7}"/>
          </ac:spMkLst>
        </pc:spChg>
      </pc:sldChg>
      <pc:sldChg chg="addSp delSp modSp mod setBg modClrScheme delDesignElem chgLayout">
        <pc:chgData name="Lisa Koster" userId="9f52294d-e65a-47a0-a1a5-ceab382d7053" providerId="ADAL" clId="{9AA222F3-35CC-4940-AC8F-A24FA855F8B1}" dt="2022-02-08T16:18:08.903" v="1298" actId="20577"/>
        <pc:sldMkLst>
          <pc:docMk/>
          <pc:sldMk cId="0" sldId="268"/>
        </pc:sldMkLst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8"/>
            <ac:spMk id="72" creationId="{081EA652-8C6A-4E69-BEB9-170809474553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8"/>
            <ac:spMk id="74" creationId="{5298780A-33B9-4EA2-8F67-DE68AD62841B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8"/>
            <ac:spMk id="76" creationId="{7F488E8B-4E1E-4402-8935-D4E6C02615C7}"/>
          </ac:spMkLst>
        </pc:spChg>
        <pc:spChg chg="mod ord">
          <ac:chgData name="Lisa Koster" userId="9f52294d-e65a-47a0-a1a5-ceab382d7053" providerId="ADAL" clId="{9AA222F3-35CC-4940-AC8F-A24FA855F8B1}" dt="2022-02-08T16:18:08.903" v="1298" actId="20577"/>
          <ac:spMkLst>
            <pc:docMk/>
            <pc:sldMk cId="0" sldId="268"/>
            <ac:spMk id="129" creationId="{00000000-0000-0000-0000-000000000000}"/>
          </ac:spMkLst>
        </pc:spChg>
        <pc:spChg chg="mod ord">
          <ac:chgData name="Lisa Koster" userId="9f52294d-e65a-47a0-a1a5-ceab382d7053" providerId="ADAL" clId="{9AA222F3-35CC-4940-AC8F-A24FA855F8B1}" dt="2022-02-08T14:22:54.951" v="532" actId="113"/>
          <ac:spMkLst>
            <pc:docMk/>
            <pc:sldMk cId="0" sldId="268"/>
            <ac:spMk id="130" creationId="{00000000-0000-0000-0000-000000000000}"/>
          </ac:spMkLst>
        </pc:spChg>
        <pc:spChg chg="del mod">
          <ac:chgData name="Lisa Koster" userId="9f52294d-e65a-47a0-a1a5-ceab382d7053" providerId="ADAL" clId="{9AA222F3-35CC-4940-AC8F-A24FA855F8B1}" dt="2022-02-08T14:20:40.988" v="480" actId="478"/>
          <ac:spMkLst>
            <pc:docMk/>
            <pc:sldMk cId="0" sldId="268"/>
            <ac:spMk id="131" creationId="{00000000-0000-0000-0000-000000000000}"/>
          </ac:spMkLst>
        </pc:spChg>
      </pc:sldChg>
      <pc:sldChg chg="addSp delSp modSp mod setBg modClrScheme delDesignElem chgLayout">
        <pc:chgData name="Lisa Koster" userId="9f52294d-e65a-47a0-a1a5-ceab382d7053" providerId="ADAL" clId="{9AA222F3-35CC-4940-AC8F-A24FA855F8B1}" dt="2022-02-08T16:18:14.580" v="1299" actId="20577"/>
        <pc:sldMkLst>
          <pc:docMk/>
          <pc:sldMk cId="0" sldId="269"/>
        </pc:sldMkLst>
        <pc:spChg chg="del mod">
          <ac:chgData name="Lisa Koster" userId="9f52294d-e65a-47a0-a1a5-ceab382d7053" providerId="ADAL" clId="{9AA222F3-35CC-4940-AC8F-A24FA855F8B1}" dt="2022-02-08T14:21:37.790" v="504" actId="478"/>
          <ac:spMkLst>
            <pc:docMk/>
            <pc:sldMk cId="0" sldId="269"/>
            <ac:spMk id="2" creationId="{7238204D-C041-4AAD-ADBA-210990A9A60F}"/>
          </ac:spMkLst>
        </pc:spChg>
        <pc:spChg chg="add del mod">
          <ac:chgData name="Lisa Koster" userId="9f52294d-e65a-47a0-a1a5-ceab382d7053" providerId="ADAL" clId="{9AA222F3-35CC-4940-AC8F-A24FA855F8B1}" dt="2022-02-08T14:25:18.146" v="597" actId="12084"/>
          <ac:spMkLst>
            <pc:docMk/>
            <pc:sldMk cId="0" sldId="269"/>
            <ac:spMk id="4" creationId="{84FB410B-12E9-0D48-9D31-5C22DDDF44B8}"/>
          </ac:spMkLst>
        </pc:spChg>
        <pc:spChg chg="add del mod ord">
          <ac:chgData name="Lisa Koster" userId="9f52294d-e65a-47a0-a1a5-ceab382d7053" providerId="ADAL" clId="{9AA222F3-35CC-4940-AC8F-A24FA855F8B1}" dt="2022-02-08T14:29:37.639" v="651" actId="478"/>
          <ac:spMkLst>
            <pc:docMk/>
            <pc:sldMk cId="0" sldId="269"/>
            <ac:spMk id="6" creationId="{1AEDFB8B-D996-EE4A-A573-D62A1F72C848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9"/>
            <ac:spMk id="78" creationId="{081EA652-8C6A-4E69-BEB9-170809474553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9"/>
            <ac:spMk id="80" creationId="{5298780A-33B9-4EA2-8F67-DE68AD62841B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69"/>
            <ac:spMk id="82" creationId="{7F488E8B-4E1E-4402-8935-D4E6C02615C7}"/>
          </ac:spMkLst>
        </pc:spChg>
        <pc:spChg chg="mod ord">
          <ac:chgData name="Lisa Koster" userId="9f52294d-e65a-47a0-a1a5-ceab382d7053" providerId="ADAL" clId="{9AA222F3-35CC-4940-AC8F-A24FA855F8B1}" dt="2022-02-08T16:18:14.580" v="1299" actId="20577"/>
          <ac:spMkLst>
            <pc:docMk/>
            <pc:sldMk cId="0" sldId="269"/>
            <ac:spMk id="136" creationId="{00000000-0000-0000-0000-000000000000}"/>
          </ac:spMkLst>
        </pc:spChg>
        <pc:spChg chg="add del mod ord">
          <ac:chgData name="Lisa Koster" userId="9f52294d-e65a-47a0-a1a5-ceab382d7053" providerId="ADAL" clId="{9AA222F3-35CC-4940-AC8F-A24FA855F8B1}" dt="2022-02-08T14:29:33.031" v="650" actId="27636"/>
          <ac:spMkLst>
            <pc:docMk/>
            <pc:sldMk cId="0" sldId="269"/>
            <ac:spMk id="137" creationId="{00000000-0000-0000-0000-000000000000}"/>
          </ac:spMkLst>
        </pc:spChg>
        <pc:graphicFrameChg chg="add del mod">
          <ac:chgData name="Lisa Koster" userId="9f52294d-e65a-47a0-a1a5-ceab382d7053" providerId="ADAL" clId="{9AA222F3-35CC-4940-AC8F-A24FA855F8B1}" dt="2022-02-08T14:24:51.694" v="584" actId="12084"/>
          <ac:graphicFrameMkLst>
            <pc:docMk/>
            <pc:sldMk cId="0" sldId="269"/>
            <ac:graphicFrameMk id="3" creationId="{6AE9F096-601A-1546-AFA8-54544360474C}"/>
          </ac:graphicFrameMkLst>
        </pc:graphicFrameChg>
        <pc:graphicFrameChg chg="add mod modGraphic">
          <ac:chgData name="Lisa Koster" userId="9f52294d-e65a-47a0-a1a5-ceab382d7053" providerId="ADAL" clId="{9AA222F3-35CC-4940-AC8F-A24FA855F8B1}" dt="2022-02-08T16:11:04.396" v="1171" actId="962"/>
          <ac:graphicFrameMkLst>
            <pc:docMk/>
            <pc:sldMk cId="0" sldId="269"/>
            <ac:graphicFrameMk id="5" creationId="{BF3BFE23-53EB-9D43-82F3-527C2DD92070}"/>
          </ac:graphicFrameMkLst>
        </pc:graphicFrameChg>
      </pc:sldChg>
      <pc:sldChg chg="addSp delSp modSp mod setBg modClrScheme delDesignElem chgLayout">
        <pc:chgData name="Lisa Koster" userId="9f52294d-e65a-47a0-a1a5-ceab382d7053" providerId="ADAL" clId="{9AA222F3-35CC-4940-AC8F-A24FA855F8B1}" dt="2022-02-08T16:18:26.487" v="1300" actId="20577"/>
        <pc:sldMkLst>
          <pc:docMk/>
          <pc:sldMk cId="0" sldId="270"/>
        </pc:sldMkLst>
        <pc:spChg chg="add mod ord">
          <ac:chgData name="Lisa Koster" userId="9f52294d-e65a-47a0-a1a5-ceab382d7053" providerId="ADAL" clId="{9AA222F3-35CC-4940-AC8F-A24FA855F8B1}" dt="2022-02-08T14:32:05.615" v="696" actId="113"/>
          <ac:spMkLst>
            <pc:docMk/>
            <pc:sldMk cId="0" sldId="270"/>
            <ac:spMk id="2" creationId="{59AD1DDA-24B8-954F-BE2B-E060D56D78FE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70"/>
            <ac:spMk id="90" creationId="{7F488E8B-4E1E-4402-8935-D4E6C02615C7}"/>
          </ac:spMkLst>
        </pc:spChg>
        <pc:spChg chg="mod ord">
          <ac:chgData name="Lisa Koster" userId="9f52294d-e65a-47a0-a1a5-ceab382d7053" providerId="ADAL" clId="{9AA222F3-35CC-4940-AC8F-A24FA855F8B1}" dt="2022-02-08T16:18:26.487" v="1300" actId="20577"/>
          <ac:spMkLst>
            <pc:docMk/>
            <pc:sldMk cId="0" sldId="270"/>
            <ac:spMk id="142" creationId="{00000000-0000-0000-0000-000000000000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70"/>
            <ac:spMk id="147" creationId="{081EA652-8C6A-4E69-BEB9-170809474553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70"/>
            <ac:spMk id="148" creationId="{A4026A73-1F7F-49F2-B319-8CA3B3D53269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0" sldId="270"/>
            <ac:spMk id="149" creationId="{5298780A-33B9-4EA2-8F67-DE68AD62841B}"/>
          </ac:spMkLst>
        </pc:spChg>
        <pc:spChg chg="del mod ord">
          <ac:chgData name="Lisa Koster" userId="9f52294d-e65a-47a0-a1a5-ceab382d7053" providerId="ADAL" clId="{9AA222F3-35CC-4940-AC8F-A24FA855F8B1}" dt="2022-02-08T14:32:08.504" v="697" actId="478"/>
          <ac:spMkLst>
            <pc:docMk/>
            <pc:sldMk cId="0" sldId="270"/>
            <ac:spMk id="150" creationId="{00000000-0000-0000-0000-000000000000}"/>
          </ac:spMkLst>
        </pc:spChg>
        <pc:cxnChg chg="add del">
          <ac:chgData name="Lisa Koster" userId="9f52294d-e65a-47a0-a1a5-ceab382d7053" providerId="ADAL" clId="{9AA222F3-35CC-4940-AC8F-A24FA855F8B1}" dt="2022-02-08T13:52:17.031" v="32"/>
          <ac:cxnSpMkLst>
            <pc:docMk/>
            <pc:sldMk cId="0" sldId="270"/>
            <ac:cxnSpMk id="92" creationId="{23AAC9B5-8015-485C-ACF9-A750390E9A56}"/>
          </ac:cxnSpMkLst>
        </pc:cxnChg>
      </pc:sldChg>
      <pc:sldChg chg="delSp modSp mod modClrScheme chgLayout">
        <pc:chgData name="Lisa Koster" userId="9f52294d-e65a-47a0-a1a5-ceab382d7053" providerId="ADAL" clId="{9AA222F3-35CC-4940-AC8F-A24FA855F8B1}" dt="2022-02-08T16:18:30.560" v="1301" actId="20577"/>
        <pc:sldMkLst>
          <pc:docMk/>
          <pc:sldMk cId="0" sldId="271"/>
        </pc:sldMkLst>
        <pc:spChg chg="mod ord">
          <ac:chgData name="Lisa Koster" userId="9f52294d-e65a-47a0-a1a5-ceab382d7053" providerId="ADAL" clId="{9AA222F3-35CC-4940-AC8F-A24FA855F8B1}" dt="2022-02-08T16:18:30.560" v="1301" actId="20577"/>
          <ac:spMkLst>
            <pc:docMk/>
            <pc:sldMk cId="0" sldId="271"/>
            <ac:spMk id="148" creationId="{00000000-0000-0000-0000-000000000000}"/>
          </ac:spMkLst>
        </pc:spChg>
        <pc:spChg chg="mod ord">
          <ac:chgData name="Lisa Koster" userId="9f52294d-e65a-47a0-a1a5-ceab382d7053" providerId="ADAL" clId="{9AA222F3-35CC-4940-AC8F-A24FA855F8B1}" dt="2022-02-08T14:32:55.396" v="718" actId="20577"/>
          <ac:spMkLst>
            <pc:docMk/>
            <pc:sldMk cId="0" sldId="271"/>
            <ac:spMk id="149" creationId="{00000000-0000-0000-0000-000000000000}"/>
          </ac:spMkLst>
        </pc:spChg>
        <pc:spChg chg="del mod">
          <ac:chgData name="Lisa Koster" userId="9f52294d-e65a-47a0-a1a5-ceab382d7053" providerId="ADAL" clId="{9AA222F3-35CC-4940-AC8F-A24FA855F8B1}" dt="2022-02-08T14:32:19.090" v="699" actId="478"/>
          <ac:spMkLst>
            <pc:docMk/>
            <pc:sldMk cId="0" sldId="271"/>
            <ac:spMk id="150" creationId="{00000000-0000-0000-0000-000000000000}"/>
          </ac:spMkLst>
        </pc:spChg>
      </pc:sldChg>
      <pc:sldChg chg="modSp mod modClrScheme chgLayout">
        <pc:chgData name="Lisa Koster" userId="9f52294d-e65a-47a0-a1a5-ceab382d7053" providerId="ADAL" clId="{9AA222F3-35CC-4940-AC8F-A24FA855F8B1}" dt="2022-02-08T14:36:04.400" v="795" actId="20577"/>
        <pc:sldMkLst>
          <pc:docMk/>
          <pc:sldMk cId="0" sldId="273"/>
        </pc:sldMkLst>
        <pc:spChg chg="mod ord">
          <ac:chgData name="Lisa Koster" userId="9f52294d-e65a-47a0-a1a5-ceab382d7053" providerId="ADAL" clId="{9AA222F3-35CC-4940-AC8F-A24FA855F8B1}" dt="2022-02-08T14:35:49.570" v="789" actId="20577"/>
          <ac:spMkLst>
            <pc:docMk/>
            <pc:sldMk cId="0" sldId="273"/>
            <ac:spMk id="161" creationId="{00000000-0000-0000-0000-000000000000}"/>
          </ac:spMkLst>
        </pc:spChg>
        <pc:spChg chg="mod ord">
          <ac:chgData name="Lisa Koster" userId="9f52294d-e65a-47a0-a1a5-ceab382d7053" providerId="ADAL" clId="{9AA222F3-35CC-4940-AC8F-A24FA855F8B1}" dt="2022-02-08T14:36:04.400" v="795" actId="20577"/>
          <ac:spMkLst>
            <pc:docMk/>
            <pc:sldMk cId="0" sldId="273"/>
            <ac:spMk id="162" creationId="{00000000-0000-0000-0000-000000000000}"/>
          </ac:spMkLst>
        </pc:spChg>
      </pc:sldChg>
      <pc:sldChg chg="delSp modSp mod modClrScheme chgLayout">
        <pc:chgData name="Lisa Koster" userId="9f52294d-e65a-47a0-a1a5-ceab382d7053" providerId="ADAL" clId="{9AA222F3-35CC-4940-AC8F-A24FA855F8B1}" dt="2022-02-08T16:18:37.840" v="1302" actId="20577"/>
        <pc:sldMkLst>
          <pc:docMk/>
          <pc:sldMk cId="928184422" sldId="274"/>
        </pc:sldMkLst>
        <pc:spChg chg="mod ord">
          <ac:chgData name="Lisa Koster" userId="9f52294d-e65a-47a0-a1a5-ceab382d7053" providerId="ADAL" clId="{9AA222F3-35CC-4940-AC8F-A24FA855F8B1}" dt="2022-02-08T16:18:37.840" v="1302" actId="20577"/>
          <ac:spMkLst>
            <pc:docMk/>
            <pc:sldMk cId="928184422" sldId="274"/>
            <ac:spMk id="148" creationId="{00000000-0000-0000-0000-000000000000}"/>
          </ac:spMkLst>
        </pc:spChg>
        <pc:spChg chg="mod ord">
          <ac:chgData name="Lisa Koster" userId="9f52294d-e65a-47a0-a1a5-ceab382d7053" providerId="ADAL" clId="{9AA222F3-35CC-4940-AC8F-A24FA855F8B1}" dt="2022-02-08T14:33:33.102" v="740" actId="27636"/>
          <ac:spMkLst>
            <pc:docMk/>
            <pc:sldMk cId="928184422" sldId="274"/>
            <ac:spMk id="149" creationId="{00000000-0000-0000-0000-000000000000}"/>
          </ac:spMkLst>
        </pc:spChg>
        <pc:spChg chg="del mod">
          <ac:chgData name="Lisa Koster" userId="9f52294d-e65a-47a0-a1a5-ceab382d7053" providerId="ADAL" clId="{9AA222F3-35CC-4940-AC8F-A24FA855F8B1}" dt="2022-02-08T14:33:06.927" v="720" actId="478"/>
          <ac:spMkLst>
            <pc:docMk/>
            <pc:sldMk cId="928184422" sldId="274"/>
            <ac:spMk id="150" creationId="{00000000-0000-0000-0000-000000000000}"/>
          </ac:spMkLst>
        </pc:spChg>
      </pc:sldChg>
      <pc:sldChg chg="addSp delSp modSp mod modClrScheme chgLayout">
        <pc:chgData name="Lisa Koster" userId="9f52294d-e65a-47a0-a1a5-ceab382d7053" providerId="ADAL" clId="{9AA222F3-35CC-4940-AC8F-A24FA855F8B1}" dt="2022-02-08T16:12:48.144" v="1188" actId="27636"/>
        <pc:sldMkLst>
          <pc:docMk/>
          <pc:sldMk cId="2010256183" sldId="275"/>
        </pc:sldMkLst>
        <pc:spChg chg="del mod">
          <ac:chgData name="Lisa Koster" userId="9f52294d-e65a-47a0-a1a5-ceab382d7053" providerId="ADAL" clId="{9AA222F3-35CC-4940-AC8F-A24FA855F8B1}" dt="2022-02-08T16:12:31.035" v="1183" actId="478"/>
          <ac:spMkLst>
            <pc:docMk/>
            <pc:sldMk cId="2010256183" sldId="275"/>
            <ac:spMk id="2" creationId="{39251C91-7394-4E0F-846D-774CBFD47516}"/>
          </ac:spMkLst>
        </pc:spChg>
        <pc:spChg chg="del">
          <ac:chgData name="Lisa Koster" userId="9f52294d-e65a-47a0-a1a5-ceab382d7053" providerId="ADAL" clId="{9AA222F3-35CC-4940-AC8F-A24FA855F8B1}" dt="2022-02-08T16:11:16.707" v="1172" actId="478"/>
          <ac:spMkLst>
            <pc:docMk/>
            <pc:sldMk cId="2010256183" sldId="275"/>
            <ac:spMk id="3" creationId="{2AE51FEB-5E61-4D68-9717-FDC197663702}"/>
          </ac:spMkLst>
        </pc:spChg>
        <pc:spChg chg="add del mod ord">
          <ac:chgData name="Lisa Koster" userId="9f52294d-e65a-47a0-a1a5-ceab382d7053" providerId="ADAL" clId="{9AA222F3-35CC-4940-AC8F-A24FA855F8B1}" dt="2022-02-08T16:12:25.185" v="1181" actId="700"/>
          <ac:spMkLst>
            <pc:docMk/>
            <pc:sldMk cId="2010256183" sldId="275"/>
            <ac:spMk id="4" creationId="{B9AC77DB-CE91-4A42-9526-A0F24D9F4C16}"/>
          </ac:spMkLst>
        </pc:spChg>
        <pc:spChg chg="add del mod ord">
          <ac:chgData name="Lisa Koster" userId="9f52294d-e65a-47a0-a1a5-ceab382d7053" providerId="ADAL" clId="{9AA222F3-35CC-4940-AC8F-A24FA855F8B1}" dt="2022-02-08T16:12:25.185" v="1181" actId="700"/>
          <ac:spMkLst>
            <pc:docMk/>
            <pc:sldMk cId="2010256183" sldId="275"/>
            <ac:spMk id="5" creationId="{34C72E2D-D8A3-EE45-9AE3-5C724DB63C3D}"/>
          </ac:spMkLst>
        </pc:spChg>
        <pc:spChg chg="add mod">
          <ac:chgData name="Lisa Koster" userId="9f52294d-e65a-47a0-a1a5-ceab382d7053" providerId="ADAL" clId="{9AA222F3-35CC-4940-AC8F-A24FA855F8B1}" dt="2022-02-08T16:12:48.144" v="1188" actId="27636"/>
          <ac:spMkLst>
            <pc:docMk/>
            <pc:sldMk cId="2010256183" sldId="275"/>
            <ac:spMk id="6" creationId="{3D032CDF-31FF-2F46-A018-ED090F99ADC4}"/>
          </ac:spMkLst>
        </pc:spChg>
        <pc:spChg chg="add del">
          <ac:chgData name="Lisa Koster" userId="9f52294d-e65a-47a0-a1a5-ceab382d7053" providerId="ADAL" clId="{9AA222F3-35CC-4940-AC8F-A24FA855F8B1}" dt="2022-02-08T16:12:46.122" v="1186" actId="22"/>
          <ac:spMkLst>
            <pc:docMk/>
            <pc:sldMk cId="2010256183" sldId="275"/>
            <ac:spMk id="8" creationId="{A6B8D8CF-D056-BF4A-B83F-B7B8E9E46DC1}"/>
          </ac:spMkLst>
        </pc:spChg>
      </pc:sldChg>
      <pc:sldChg chg="addSp delSp modSp mod setBg modClrScheme delDesignElem chgLayout modNotesTx">
        <pc:chgData name="Lisa Koster" userId="9f52294d-e65a-47a0-a1a5-ceab382d7053" providerId="ADAL" clId="{9AA222F3-35CC-4940-AC8F-A24FA855F8B1}" dt="2022-02-08T16:07:22.218" v="967" actId="962"/>
        <pc:sldMkLst>
          <pc:docMk/>
          <pc:sldMk cId="1870907841" sldId="276"/>
        </pc:sldMkLst>
        <pc:spChg chg="mod ord">
          <ac:chgData name="Lisa Koster" userId="9f52294d-e65a-47a0-a1a5-ceab382d7053" providerId="ADAL" clId="{9AA222F3-35CC-4940-AC8F-A24FA855F8B1}" dt="2022-02-08T14:15:17.639" v="405" actId="700"/>
          <ac:spMkLst>
            <pc:docMk/>
            <pc:sldMk cId="1870907841" sldId="276"/>
            <ac:spMk id="2" creationId="{4CE45673-ABC7-417A-AE6A-9B36794BAC29}"/>
          </ac:spMkLst>
        </pc:spChg>
        <pc:spChg chg="del">
          <ac:chgData name="Lisa Koster" userId="9f52294d-e65a-47a0-a1a5-ceab382d7053" providerId="ADAL" clId="{9AA222F3-35CC-4940-AC8F-A24FA855F8B1}" dt="2022-02-08T14:06:10.372" v="289" actId="12084"/>
          <ac:spMkLst>
            <pc:docMk/>
            <pc:sldMk cId="1870907841" sldId="276"/>
            <ac:spMk id="3" creationId="{AA0B3601-31FF-4F8C-B27B-991B6A4CB670}"/>
          </ac:spMkLst>
        </pc:spChg>
        <pc:spChg chg="add del mod ord">
          <ac:chgData name="Lisa Koster" userId="9f52294d-e65a-47a0-a1a5-ceab382d7053" providerId="ADAL" clId="{9AA222F3-35CC-4940-AC8F-A24FA855F8B1}" dt="2022-02-08T14:15:22.471" v="406" actId="478"/>
          <ac:spMkLst>
            <pc:docMk/>
            <pc:sldMk cId="1870907841" sldId="276"/>
            <ac:spMk id="6" creationId="{8F38D1AC-D707-A74D-8E1F-3DF331197528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1870907841" sldId="276"/>
            <ac:spMk id="8" creationId="{081EA652-8C6A-4E69-BEB9-170809474553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1870907841" sldId="276"/>
            <ac:spMk id="10" creationId="{5298780A-33B9-4EA2-8F67-DE68AD62841B}"/>
          </ac:spMkLst>
        </pc:spChg>
        <pc:spChg chg="add del">
          <ac:chgData name="Lisa Koster" userId="9f52294d-e65a-47a0-a1a5-ceab382d7053" providerId="ADAL" clId="{9AA222F3-35CC-4940-AC8F-A24FA855F8B1}" dt="2022-02-08T13:52:17.031" v="32"/>
          <ac:spMkLst>
            <pc:docMk/>
            <pc:sldMk cId="1870907841" sldId="276"/>
            <ac:spMk id="12" creationId="{7F488E8B-4E1E-4402-8935-D4E6C02615C7}"/>
          </ac:spMkLst>
        </pc:spChg>
        <pc:graphicFrameChg chg="add del modGraphic">
          <ac:chgData name="Lisa Koster" userId="9f52294d-e65a-47a0-a1a5-ceab382d7053" providerId="ADAL" clId="{9AA222F3-35CC-4940-AC8F-A24FA855F8B1}" dt="2022-02-08T14:05:45.132" v="288" actId="1032"/>
          <ac:graphicFrameMkLst>
            <pc:docMk/>
            <pc:sldMk cId="1870907841" sldId="276"/>
            <ac:graphicFrameMk id="4" creationId="{03C4EC22-125B-3A43-9AEE-E0F4BBE39829}"/>
          </ac:graphicFrameMkLst>
        </pc:graphicFrameChg>
        <pc:graphicFrameChg chg="add mod">
          <ac:chgData name="Lisa Koster" userId="9f52294d-e65a-47a0-a1a5-ceab382d7053" providerId="ADAL" clId="{9AA222F3-35CC-4940-AC8F-A24FA855F8B1}" dt="2022-02-08T16:07:22.218" v="967" actId="962"/>
          <ac:graphicFrameMkLst>
            <pc:docMk/>
            <pc:sldMk cId="1870907841" sldId="276"/>
            <ac:graphicFrameMk id="5" creationId="{D86A31CB-816E-064B-9D74-09425388EDEC}"/>
          </ac:graphicFrameMkLst>
        </pc:graphicFrameChg>
      </pc:sldChg>
      <pc:sldChg chg="addSp delSp modSp mod modClrScheme chgLayout">
        <pc:chgData name="Lisa Koster" userId="9f52294d-e65a-47a0-a1a5-ceab382d7053" providerId="ADAL" clId="{9AA222F3-35CC-4940-AC8F-A24FA855F8B1}" dt="2022-02-08T16:11:54.246" v="1179" actId="962"/>
        <pc:sldMkLst>
          <pc:docMk/>
          <pc:sldMk cId="2597213846" sldId="277"/>
        </pc:sldMkLst>
        <pc:spChg chg="mod ord">
          <ac:chgData name="Lisa Koster" userId="9f52294d-e65a-47a0-a1a5-ceab382d7053" providerId="ADAL" clId="{9AA222F3-35CC-4940-AC8F-A24FA855F8B1}" dt="2022-02-08T14:33:53.580" v="744" actId="700"/>
          <ac:spMkLst>
            <pc:docMk/>
            <pc:sldMk cId="2597213846" sldId="277"/>
            <ac:spMk id="2" creationId="{50D71987-CE9D-4D22-9E18-D3FD87107726}"/>
          </ac:spMkLst>
        </pc:spChg>
        <pc:spChg chg="add del mod ord">
          <ac:chgData name="Lisa Koster" userId="9f52294d-e65a-47a0-a1a5-ceab382d7053" providerId="ADAL" clId="{9AA222F3-35CC-4940-AC8F-A24FA855F8B1}" dt="2022-02-08T14:35:10.657" v="782" actId="14100"/>
          <ac:spMkLst>
            <pc:docMk/>
            <pc:sldMk cId="2597213846" sldId="277"/>
            <ac:spMk id="3" creationId="{8C1D5184-9402-4848-869F-1D95D9990138}"/>
          </ac:spMkLst>
        </pc:spChg>
        <pc:spChg chg="add del mod">
          <ac:chgData name="Lisa Koster" userId="9f52294d-e65a-47a0-a1a5-ceab382d7053" providerId="ADAL" clId="{9AA222F3-35CC-4940-AC8F-A24FA855F8B1}" dt="2022-02-08T14:35:25.223" v="785" actId="12084"/>
          <ac:spMkLst>
            <pc:docMk/>
            <pc:sldMk cId="2597213846" sldId="277"/>
            <ac:spMk id="5" creationId="{87A33C9C-16AD-D043-B8E4-BB2C347FE695}"/>
          </ac:spMkLst>
        </pc:spChg>
        <pc:graphicFrameChg chg="add del mod">
          <ac:chgData name="Lisa Koster" userId="9f52294d-e65a-47a0-a1a5-ceab382d7053" providerId="ADAL" clId="{9AA222F3-35CC-4940-AC8F-A24FA855F8B1}" dt="2022-02-08T14:34:43.215" v="756" actId="12084"/>
          <ac:graphicFrameMkLst>
            <pc:docMk/>
            <pc:sldMk cId="2597213846" sldId="277"/>
            <ac:graphicFrameMk id="4" creationId="{5EFA8C7A-1742-4C44-89FA-73EB2A64FEAB}"/>
          </ac:graphicFrameMkLst>
        </pc:graphicFrameChg>
        <pc:graphicFrameChg chg="add mod">
          <ac:chgData name="Lisa Koster" userId="9f52294d-e65a-47a0-a1a5-ceab382d7053" providerId="ADAL" clId="{9AA222F3-35CC-4940-AC8F-A24FA855F8B1}" dt="2022-02-08T16:11:54.246" v="1179" actId="962"/>
          <ac:graphicFrameMkLst>
            <pc:docMk/>
            <pc:sldMk cId="2597213846" sldId="277"/>
            <ac:graphicFrameMk id="6" creationId="{DF4F8D8D-01B6-2248-A06A-A4599650237C}"/>
          </ac:graphicFrameMkLst>
        </pc:graphicFrameChg>
      </pc:sldChg>
      <pc:sldChg chg="addSp delSp modSp mod setBg modClrScheme delDesignElem chgLayout">
        <pc:chgData name="Lisa Koster" userId="9f52294d-e65a-47a0-a1a5-ceab382d7053" providerId="ADAL" clId="{9AA222F3-35CC-4940-AC8F-A24FA855F8B1}" dt="2022-02-08T16:15:12.062" v="1216" actId="14429"/>
        <pc:sldMkLst>
          <pc:docMk/>
          <pc:sldMk cId="3464693541" sldId="278"/>
        </pc:sldMkLst>
        <pc:spChg chg="add del mod ord">
          <ac:chgData name="Lisa Koster" userId="9f52294d-e65a-47a0-a1a5-ceab382d7053" providerId="ADAL" clId="{9AA222F3-35CC-4940-AC8F-A24FA855F8B1}" dt="2022-02-08T16:13:10.610" v="1191" actId="700"/>
          <ac:spMkLst>
            <pc:docMk/>
            <pc:sldMk cId="3464693541" sldId="278"/>
            <ac:spMk id="2" creationId="{D1769E3D-C23E-9543-AF79-DAA976D50081}"/>
          </ac:spMkLst>
        </pc:spChg>
        <pc:spChg chg="add del mod ord">
          <ac:chgData name="Lisa Koster" userId="9f52294d-e65a-47a0-a1a5-ceab382d7053" providerId="ADAL" clId="{9AA222F3-35CC-4940-AC8F-A24FA855F8B1}" dt="2022-02-08T16:13:04.629" v="1190" actId="478"/>
          <ac:spMkLst>
            <pc:docMk/>
            <pc:sldMk cId="3464693541" sldId="278"/>
            <ac:spMk id="3" creationId="{797D6477-5FF3-6241-99B9-318DAA486641}"/>
          </ac:spMkLst>
        </pc:spChg>
        <pc:spChg chg="add mod ord">
          <ac:chgData name="Lisa Koster" userId="9f52294d-e65a-47a0-a1a5-ceab382d7053" providerId="ADAL" clId="{9AA222F3-35CC-4940-AC8F-A24FA855F8B1}" dt="2022-02-08T16:13:28.110" v="1211" actId="14100"/>
          <ac:spMkLst>
            <pc:docMk/>
            <pc:sldMk cId="3464693541" sldId="278"/>
            <ac:spMk id="5" creationId="{AF4DCA82-EB88-6C40-AFB3-F8EC96FE9A23}"/>
          </ac:spMkLst>
        </pc:spChg>
        <pc:spChg chg="add del">
          <ac:chgData name="Lisa Koster" userId="9f52294d-e65a-47a0-a1a5-ceab382d7053" providerId="ADAL" clId="{9AA222F3-35CC-4940-AC8F-A24FA855F8B1}" dt="2022-02-08T14:36:34.085" v="798" actId="26606"/>
          <ac:spMkLst>
            <pc:docMk/>
            <pc:sldMk cId="3464693541" sldId="278"/>
            <ac:spMk id="9" creationId="{AA6EC888-B85F-410F-B430-06583E94BEEC}"/>
          </ac:spMkLst>
        </pc:spChg>
        <pc:spChg chg="add del">
          <ac:chgData name="Lisa Koster" userId="9f52294d-e65a-47a0-a1a5-ceab382d7053" providerId="ADAL" clId="{9AA222F3-35CC-4940-AC8F-A24FA855F8B1}" dt="2022-02-08T14:36:34.085" v="798" actId="26606"/>
          <ac:spMkLst>
            <pc:docMk/>
            <pc:sldMk cId="3464693541" sldId="278"/>
            <ac:spMk id="11" creationId="{9485DA84-CB73-4E5E-9864-2460CE28055D}"/>
          </ac:spMkLst>
        </pc:spChg>
        <pc:spChg chg="add del">
          <ac:chgData name="Lisa Koster" userId="9f52294d-e65a-47a0-a1a5-ceab382d7053" providerId="ADAL" clId="{9AA222F3-35CC-4940-AC8F-A24FA855F8B1}" dt="2022-02-08T14:36:34.085" v="798" actId="26606"/>
          <ac:spMkLst>
            <pc:docMk/>
            <pc:sldMk cId="3464693541" sldId="278"/>
            <ac:spMk id="13" creationId="{7D49185E-361A-421B-8F2D-11C7FFC686F0}"/>
          </ac:spMkLst>
        </pc:spChg>
        <pc:spChg chg="add del">
          <ac:chgData name="Lisa Koster" userId="9f52294d-e65a-47a0-a1a5-ceab382d7053" providerId="ADAL" clId="{9AA222F3-35CC-4940-AC8F-A24FA855F8B1}" dt="2022-02-08T14:36:34.085" v="798" actId="26606"/>
          <ac:spMkLst>
            <pc:docMk/>
            <pc:sldMk cId="3464693541" sldId="278"/>
            <ac:spMk id="15" creationId="{14B85BAA-C37F-44B4-B427-B4F10EBB4183}"/>
          </ac:spMkLst>
        </pc:spChg>
        <pc:spChg chg="add del">
          <ac:chgData name="Lisa Koster" userId="9f52294d-e65a-47a0-a1a5-ceab382d7053" providerId="ADAL" clId="{9AA222F3-35CC-4940-AC8F-A24FA855F8B1}" dt="2022-02-08T14:36:34.085" v="798" actId="26606"/>
          <ac:spMkLst>
            <pc:docMk/>
            <pc:sldMk cId="3464693541" sldId="278"/>
            <ac:spMk id="17" creationId="{EDC4EE06-D7B4-4FAC-A561-38A1C380232A}"/>
          </ac:spMkLst>
        </pc:spChg>
        <pc:spChg chg="add del">
          <ac:chgData name="Lisa Koster" userId="9f52294d-e65a-47a0-a1a5-ceab382d7053" providerId="ADAL" clId="{9AA222F3-35CC-4940-AC8F-A24FA855F8B1}" dt="2022-02-08T14:36:34.085" v="798" actId="26606"/>
          <ac:spMkLst>
            <pc:docMk/>
            <pc:sldMk cId="3464693541" sldId="278"/>
            <ac:spMk id="19" creationId="{9018D83B-903C-4782-B1BB-A45164A71F60}"/>
          </ac:spMkLst>
        </pc:spChg>
        <pc:spChg chg="add del">
          <ac:chgData name="Lisa Koster" userId="9f52294d-e65a-47a0-a1a5-ceab382d7053" providerId="ADAL" clId="{9AA222F3-35CC-4940-AC8F-A24FA855F8B1}" dt="2022-02-08T14:36:34.085" v="798" actId="26606"/>
          <ac:spMkLst>
            <pc:docMk/>
            <pc:sldMk cId="3464693541" sldId="278"/>
            <ac:spMk id="21" creationId="{8785589A-A5AC-409A-B2A2-24D871B4CEF0}"/>
          </ac:spMkLst>
        </pc:spChg>
        <pc:spChg chg="add del">
          <ac:chgData name="Lisa Koster" userId="9f52294d-e65a-47a0-a1a5-ceab382d7053" providerId="ADAL" clId="{9AA222F3-35CC-4940-AC8F-A24FA855F8B1}" dt="2022-02-08T14:36:42.733" v="800" actId="26606"/>
          <ac:spMkLst>
            <pc:docMk/>
            <pc:sldMk cId="3464693541" sldId="278"/>
            <ac:spMk id="23" creationId="{AA6EC888-B85F-410F-B430-06583E94BEEC}"/>
          </ac:spMkLst>
        </pc:spChg>
        <pc:spChg chg="add del">
          <ac:chgData name="Lisa Koster" userId="9f52294d-e65a-47a0-a1a5-ceab382d7053" providerId="ADAL" clId="{9AA222F3-35CC-4940-AC8F-A24FA855F8B1}" dt="2022-02-08T14:36:42.733" v="800" actId="26606"/>
          <ac:spMkLst>
            <pc:docMk/>
            <pc:sldMk cId="3464693541" sldId="278"/>
            <ac:spMk id="24" creationId="{D488911C-0EC7-40A9-9BCB-CA8A66E4623A}"/>
          </ac:spMkLst>
        </pc:spChg>
        <pc:spChg chg="add del">
          <ac:chgData name="Lisa Koster" userId="9f52294d-e65a-47a0-a1a5-ceab382d7053" providerId="ADAL" clId="{9AA222F3-35CC-4940-AC8F-A24FA855F8B1}" dt="2022-02-08T14:36:42.733" v="800" actId="26606"/>
          <ac:spMkLst>
            <pc:docMk/>
            <pc:sldMk cId="3464693541" sldId="278"/>
            <ac:spMk id="27" creationId="{C8D89F71-9459-4318-ACAE-874616C3ADAD}"/>
          </ac:spMkLst>
        </pc:spChg>
        <pc:spChg chg="add del">
          <ac:chgData name="Lisa Koster" userId="9f52294d-e65a-47a0-a1a5-ceab382d7053" providerId="ADAL" clId="{9AA222F3-35CC-4940-AC8F-A24FA855F8B1}" dt="2022-02-08T14:36:53.189" v="802" actId="26606"/>
          <ac:spMkLst>
            <pc:docMk/>
            <pc:sldMk cId="3464693541" sldId="278"/>
            <ac:spMk id="29" creationId="{AA6EC888-B85F-410F-B430-06583E94BEEC}"/>
          </ac:spMkLst>
        </pc:spChg>
        <pc:spChg chg="add del">
          <ac:chgData name="Lisa Koster" userId="9f52294d-e65a-47a0-a1a5-ceab382d7053" providerId="ADAL" clId="{9AA222F3-35CC-4940-AC8F-A24FA855F8B1}" dt="2022-02-08T14:36:53.189" v="802" actId="26606"/>
          <ac:spMkLst>
            <pc:docMk/>
            <pc:sldMk cId="3464693541" sldId="278"/>
            <ac:spMk id="30" creationId="{D488911C-0EC7-40A9-9BCB-CA8A66E4623A}"/>
          </ac:spMkLst>
        </pc:spChg>
        <pc:spChg chg="add del">
          <ac:chgData name="Lisa Koster" userId="9f52294d-e65a-47a0-a1a5-ceab382d7053" providerId="ADAL" clId="{9AA222F3-35CC-4940-AC8F-A24FA855F8B1}" dt="2022-02-08T14:36:53.189" v="802" actId="26606"/>
          <ac:spMkLst>
            <pc:docMk/>
            <pc:sldMk cId="3464693541" sldId="278"/>
            <ac:spMk id="33" creationId="{C8D89F71-9459-4318-ACAE-874616C3ADAD}"/>
          </ac:spMkLst>
        </pc:spChg>
        <pc:spChg chg="add del">
          <ac:chgData name="Lisa Koster" userId="9f52294d-e65a-47a0-a1a5-ceab382d7053" providerId="ADAL" clId="{9AA222F3-35CC-4940-AC8F-A24FA855F8B1}" dt="2022-02-08T16:12:56.655" v="1189" actId="700"/>
          <ac:spMkLst>
            <pc:docMk/>
            <pc:sldMk cId="3464693541" sldId="278"/>
            <ac:spMk id="35" creationId="{AA6EC888-B85F-410F-B430-06583E94BEEC}"/>
          </ac:spMkLst>
        </pc:spChg>
        <pc:spChg chg="add del">
          <ac:chgData name="Lisa Koster" userId="9f52294d-e65a-47a0-a1a5-ceab382d7053" providerId="ADAL" clId="{9AA222F3-35CC-4940-AC8F-A24FA855F8B1}" dt="2022-02-08T16:12:56.655" v="1189" actId="700"/>
          <ac:spMkLst>
            <pc:docMk/>
            <pc:sldMk cId="3464693541" sldId="278"/>
            <ac:spMk id="36" creationId="{9485DA84-CB73-4E5E-9864-2460CE28055D}"/>
          </ac:spMkLst>
        </pc:spChg>
        <pc:spChg chg="add del">
          <ac:chgData name="Lisa Koster" userId="9f52294d-e65a-47a0-a1a5-ceab382d7053" providerId="ADAL" clId="{9AA222F3-35CC-4940-AC8F-A24FA855F8B1}" dt="2022-02-08T16:12:56.655" v="1189" actId="700"/>
          <ac:spMkLst>
            <pc:docMk/>
            <pc:sldMk cId="3464693541" sldId="278"/>
            <ac:spMk id="37" creationId="{7D49185E-361A-421B-8F2D-11C7FFC686F0}"/>
          </ac:spMkLst>
        </pc:spChg>
        <pc:spChg chg="add del">
          <ac:chgData name="Lisa Koster" userId="9f52294d-e65a-47a0-a1a5-ceab382d7053" providerId="ADAL" clId="{9AA222F3-35CC-4940-AC8F-A24FA855F8B1}" dt="2022-02-08T16:12:56.655" v="1189" actId="700"/>
          <ac:spMkLst>
            <pc:docMk/>
            <pc:sldMk cId="3464693541" sldId="278"/>
            <ac:spMk id="38" creationId="{14B85BAA-C37F-44B4-B427-B4F10EBB4183}"/>
          </ac:spMkLst>
        </pc:spChg>
        <pc:spChg chg="add del">
          <ac:chgData name="Lisa Koster" userId="9f52294d-e65a-47a0-a1a5-ceab382d7053" providerId="ADAL" clId="{9AA222F3-35CC-4940-AC8F-A24FA855F8B1}" dt="2022-02-08T16:12:56.655" v="1189" actId="700"/>
          <ac:spMkLst>
            <pc:docMk/>
            <pc:sldMk cId="3464693541" sldId="278"/>
            <ac:spMk id="39" creationId="{EDC4EE06-D7B4-4FAC-A561-38A1C380232A}"/>
          </ac:spMkLst>
        </pc:spChg>
        <pc:spChg chg="add del">
          <ac:chgData name="Lisa Koster" userId="9f52294d-e65a-47a0-a1a5-ceab382d7053" providerId="ADAL" clId="{9AA222F3-35CC-4940-AC8F-A24FA855F8B1}" dt="2022-02-08T16:12:56.655" v="1189" actId="700"/>
          <ac:spMkLst>
            <pc:docMk/>
            <pc:sldMk cId="3464693541" sldId="278"/>
            <ac:spMk id="40" creationId="{9018D83B-903C-4782-B1BB-A45164A71F60}"/>
          </ac:spMkLst>
        </pc:spChg>
        <pc:spChg chg="add del">
          <ac:chgData name="Lisa Koster" userId="9f52294d-e65a-47a0-a1a5-ceab382d7053" providerId="ADAL" clId="{9AA222F3-35CC-4940-AC8F-A24FA855F8B1}" dt="2022-02-08T16:12:56.655" v="1189" actId="700"/>
          <ac:spMkLst>
            <pc:docMk/>
            <pc:sldMk cId="3464693541" sldId="278"/>
            <ac:spMk id="41" creationId="{8785589A-A5AC-409A-B2A2-24D871B4CEF0}"/>
          </ac:spMkLst>
        </pc:spChg>
        <pc:grpChg chg="add del">
          <ac:chgData name="Lisa Koster" userId="9f52294d-e65a-47a0-a1a5-ceab382d7053" providerId="ADAL" clId="{9AA222F3-35CC-4940-AC8F-A24FA855F8B1}" dt="2022-02-08T14:36:42.733" v="800" actId="26606"/>
          <ac:grpSpMkLst>
            <pc:docMk/>
            <pc:sldMk cId="3464693541" sldId="278"/>
            <ac:grpSpMk id="25" creationId="{53023EA8-527A-4FA2-A71D-626F912756C6}"/>
          </ac:grpSpMkLst>
        </pc:grpChg>
        <pc:grpChg chg="add del">
          <ac:chgData name="Lisa Koster" userId="9f52294d-e65a-47a0-a1a5-ceab382d7053" providerId="ADAL" clId="{9AA222F3-35CC-4940-AC8F-A24FA855F8B1}" dt="2022-02-08T14:36:53.189" v="802" actId="26606"/>
          <ac:grpSpMkLst>
            <pc:docMk/>
            <pc:sldMk cId="3464693541" sldId="278"/>
            <ac:grpSpMk id="31" creationId="{53023EA8-527A-4FA2-A71D-626F912756C6}"/>
          </ac:grpSpMkLst>
        </pc:grpChg>
        <pc:graphicFrameChg chg="mod modVis modGraphic">
          <ac:chgData name="Lisa Koster" userId="9f52294d-e65a-47a0-a1a5-ceab382d7053" providerId="ADAL" clId="{9AA222F3-35CC-4940-AC8F-A24FA855F8B1}" dt="2022-02-08T16:15:12.062" v="1216" actId="14429"/>
          <ac:graphicFrameMkLst>
            <pc:docMk/>
            <pc:sldMk cId="3464693541" sldId="278"/>
            <ac:graphicFrameMk id="4" creationId="{BE26E183-BD8A-4C10-AE19-EB730FBBC808}"/>
          </ac:graphicFrameMkLst>
        </pc:graphicFrameChg>
      </pc:sldChg>
      <pc:sldMasterChg chg="setBg modSldLayout">
        <pc:chgData name="Lisa Koster" userId="9f52294d-e65a-47a0-a1a5-ceab382d7053" providerId="ADAL" clId="{9AA222F3-35CC-4940-AC8F-A24FA855F8B1}" dt="2022-02-08T14:08:51.639" v="337"/>
        <pc:sldMasterMkLst>
          <pc:docMk/>
          <pc:sldMasterMk cId="1873776518" sldId="2147484125"/>
        </pc:sldMasterMkLst>
        <pc:sldLayoutChg chg="setBg">
          <pc:chgData name="Lisa Koster" userId="9f52294d-e65a-47a0-a1a5-ceab382d7053" providerId="ADAL" clId="{9AA222F3-35CC-4940-AC8F-A24FA855F8B1}" dt="2022-02-08T14:08:45.744" v="336"/>
          <pc:sldLayoutMkLst>
            <pc:docMk/>
            <pc:sldMasterMk cId="1873776518" sldId="2147484125"/>
            <pc:sldLayoutMk cId="1964674156" sldId="2147484126"/>
          </pc:sldLayoutMkLst>
        </pc:sldLayoutChg>
        <pc:sldLayoutChg chg="setBg">
          <pc:chgData name="Lisa Koster" userId="9f52294d-e65a-47a0-a1a5-ceab382d7053" providerId="ADAL" clId="{9AA222F3-35CC-4940-AC8F-A24FA855F8B1}" dt="2022-02-08T14:08:45.744" v="336"/>
          <pc:sldLayoutMkLst>
            <pc:docMk/>
            <pc:sldMasterMk cId="1873776518" sldId="2147484125"/>
            <pc:sldLayoutMk cId="3316132403" sldId="2147484128"/>
          </pc:sldLayoutMkLst>
        </pc:sldLayoutChg>
      </pc:sldMasterChg>
    </pc:docChg>
  </pc:docChgLst>
  <pc:docChgLst>
    <pc:chgData name="Elizabeth Cameron" userId="S::ecameron@loyalistcollege.com::4384cba9-7b85-4cdb-b73e-c51bd1e728b7" providerId="AD" clId="Web-{34B91FF2-45BD-40B2-3AC0-2B8EFB10B361}"/>
    <pc:docChg chg="addSld delSld modSld sldOrd">
      <pc:chgData name="Elizabeth Cameron" userId="S::ecameron@loyalistcollege.com::4384cba9-7b85-4cdb-b73e-c51bd1e728b7" providerId="AD" clId="Web-{34B91FF2-45BD-40B2-3AC0-2B8EFB10B361}" dt="2022-03-11T14:10:47.636" v="372"/>
      <pc:docMkLst>
        <pc:docMk/>
      </pc:docMkLst>
      <pc:sldChg chg="modSp">
        <pc:chgData name="Elizabeth Cameron" userId="S::ecameron@loyalistcollege.com::4384cba9-7b85-4cdb-b73e-c51bd1e728b7" providerId="AD" clId="Web-{34B91FF2-45BD-40B2-3AC0-2B8EFB10B361}" dt="2022-03-11T13:52:55.214" v="10" actId="20577"/>
        <pc:sldMkLst>
          <pc:docMk/>
          <pc:sldMk cId="0" sldId="257"/>
        </pc:sldMkLst>
        <pc:spChg chg="mod">
          <ac:chgData name="Elizabeth Cameron" userId="S::ecameron@loyalistcollege.com::4384cba9-7b85-4cdb-b73e-c51bd1e728b7" providerId="AD" clId="Web-{34B91FF2-45BD-40B2-3AC0-2B8EFB10B361}" dt="2022-03-11T13:52:55.214" v="10" actId="20577"/>
          <ac:spMkLst>
            <pc:docMk/>
            <pc:sldMk cId="0" sldId="257"/>
            <ac:spMk id="4" creationId="{28BB4B50-57AF-6945-9167-B66974B39896}"/>
          </ac:spMkLst>
        </pc:spChg>
      </pc:sldChg>
      <pc:sldChg chg="modSp">
        <pc:chgData name="Elizabeth Cameron" userId="S::ecameron@loyalistcollege.com::4384cba9-7b85-4cdb-b73e-c51bd1e728b7" providerId="AD" clId="Web-{34B91FF2-45BD-40B2-3AC0-2B8EFB10B361}" dt="2022-03-11T13:56:19.217" v="113" actId="20577"/>
        <pc:sldMkLst>
          <pc:docMk/>
          <pc:sldMk cId="0" sldId="259"/>
        </pc:sldMkLst>
        <pc:spChg chg="mod">
          <ac:chgData name="Elizabeth Cameron" userId="S::ecameron@loyalistcollege.com::4384cba9-7b85-4cdb-b73e-c51bd1e728b7" providerId="AD" clId="Web-{34B91FF2-45BD-40B2-3AC0-2B8EFB10B361}" dt="2022-03-11T13:56:19.217" v="113" actId="20577"/>
          <ac:spMkLst>
            <pc:docMk/>
            <pc:sldMk cId="0" sldId="259"/>
            <ac:spMk id="73" creationId="{00000000-0000-0000-0000-000000000000}"/>
          </ac:spMkLst>
        </pc:spChg>
      </pc:sldChg>
      <pc:sldChg chg="modSp add del">
        <pc:chgData name="Elizabeth Cameron" userId="S::ecameron@loyalistcollege.com::4384cba9-7b85-4cdb-b73e-c51bd1e728b7" providerId="AD" clId="Web-{34B91FF2-45BD-40B2-3AC0-2B8EFB10B361}" dt="2022-03-11T13:59:00.313" v="145"/>
        <pc:sldMkLst>
          <pc:docMk/>
          <pc:sldMk cId="0" sldId="260"/>
        </pc:sldMkLst>
        <pc:spChg chg="mod">
          <ac:chgData name="Elizabeth Cameron" userId="S::ecameron@loyalistcollege.com::4384cba9-7b85-4cdb-b73e-c51bd1e728b7" providerId="AD" clId="Web-{34B91FF2-45BD-40B2-3AC0-2B8EFB10B361}" dt="2022-03-11T13:58:58.188" v="144" actId="20577"/>
          <ac:spMkLst>
            <pc:docMk/>
            <pc:sldMk cId="0" sldId="260"/>
            <ac:spMk id="79" creationId="{00000000-0000-0000-0000-000000000000}"/>
          </ac:spMkLst>
        </pc:spChg>
      </pc:sldChg>
      <pc:sldChg chg="modSp">
        <pc:chgData name="Elizabeth Cameron" userId="S::ecameron@loyalistcollege.com::4384cba9-7b85-4cdb-b73e-c51bd1e728b7" providerId="AD" clId="Web-{34B91FF2-45BD-40B2-3AC0-2B8EFB10B361}" dt="2022-03-11T14:09:02.916" v="369" actId="20577"/>
        <pc:sldMkLst>
          <pc:docMk/>
          <pc:sldMk cId="0" sldId="265"/>
        </pc:sldMkLst>
        <pc:spChg chg="mod">
          <ac:chgData name="Elizabeth Cameron" userId="S::ecameron@loyalistcollege.com::4384cba9-7b85-4cdb-b73e-c51bd1e728b7" providerId="AD" clId="Web-{34B91FF2-45BD-40B2-3AC0-2B8EFB10B361}" dt="2022-03-11T14:09:02.916" v="369" actId="20577"/>
          <ac:spMkLst>
            <pc:docMk/>
            <pc:sldMk cId="0" sldId="265"/>
            <ac:spMk id="110" creationId="{00000000-0000-0000-0000-000000000000}"/>
          </ac:spMkLst>
        </pc:spChg>
      </pc:sldChg>
      <pc:sldChg chg="modSp">
        <pc:chgData name="Elizabeth Cameron" userId="S::ecameron@loyalistcollege.com::4384cba9-7b85-4cdb-b73e-c51bd1e728b7" providerId="AD" clId="Web-{34B91FF2-45BD-40B2-3AC0-2B8EFB10B361}" dt="2022-03-11T13:52:22.917" v="1" actId="20577"/>
        <pc:sldMkLst>
          <pc:docMk/>
          <pc:sldMk cId="0" sldId="273"/>
        </pc:sldMkLst>
        <pc:spChg chg="mod">
          <ac:chgData name="Elizabeth Cameron" userId="S::ecameron@loyalistcollege.com::4384cba9-7b85-4cdb-b73e-c51bd1e728b7" providerId="AD" clId="Web-{34B91FF2-45BD-40B2-3AC0-2B8EFB10B361}" dt="2022-03-11T13:52:22.917" v="1" actId="20577"/>
          <ac:spMkLst>
            <pc:docMk/>
            <pc:sldMk cId="0" sldId="273"/>
            <ac:spMk id="162" creationId="{00000000-0000-0000-0000-000000000000}"/>
          </ac:spMkLst>
        </pc:spChg>
      </pc:sldChg>
      <pc:sldChg chg="del">
        <pc:chgData name="Elizabeth Cameron" userId="S::ecameron@loyalistcollege.com::4384cba9-7b85-4cdb-b73e-c51bd1e728b7" providerId="AD" clId="Web-{34B91FF2-45BD-40B2-3AC0-2B8EFB10B361}" dt="2022-03-11T14:10:26.526" v="370"/>
        <pc:sldMkLst>
          <pc:docMk/>
          <pc:sldMk cId="2010256183" sldId="275"/>
        </pc:sldMkLst>
      </pc:sldChg>
      <pc:sldChg chg="modSp">
        <pc:chgData name="Elizabeth Cameron" userId="S::ecameron@loyalistcollege.com::4384cba9-7b85-4cdb-b73e-c51bd1e728b7" providerId="AD" clId="Web-{34B91FF2-45BD-40B2-3AC0-2B8EFB10B361}" dt="2022-03-11T13:59:05.548" v="148" actId="20577"/>
        <pc:sldMkLst>
          <pc:docMk/>
          <pc:sldMk cId="1870907841" sldId="276"/>
        </pc:sldMkLst>
        <pc:spChg chg="mod">
          <ac:chgData name="Elizabeth Cameron" userId="S::ecameron@loyalistcollege.com::4384cba9-7b85-4cdb-b73e-c51bd1e728b7" providerId="AD" clId="Web-{34B91FF2-45BD-40B2-3AC0-2B8EFB10B361}" dt="2022-03-11T13:59:05.548" v="148" actId="20577"/>
          <ac:spMkLst>
            <pc:docMk/>
            <pc:sldMk cId="1870907841" sldId="276"/>
            <ac:spMk id="2" creationId="{4CE45673-ABC7-417A-AE6A-9B36794BAC29}"/>
          </ac:spMkLst>
        </pc:spChg>
      </pc:sldChg>
      <pc:sldChg chg="modSp ord">
        <pc:chgData name="Elizabeth Cameron" userId="S::ecameron@loyalistcollege.com::4384cba9-7b85-4cdb-b73e-c51bd1e728b7" providerId="AD" clId="Web-{34B91FF2-45BD-40B2-3AC0-2B8EFB10B361}" dt="2022-03-11T14:06:48.836" v="318" actId="20577"/>
        <pc:sldMkLst>
          <pc:docMk/>
          <pc:sldMk cId="1996165673" sldId="280"/>
        </pc:sldMkLst>
        <pc:spChg chg="mod">
          <ac:chgData name="Elizabeth Cameron" userId="S::ecameron@loyalistcollege.com::4384cba9-7b85-4cdb-b73e-c51bd1e728b7" providerId="AD" clId="Web-{34B91FF2-45BD-40B2-3AC0-2B8EFB10B361}" dt="2022-03-11T14:06:28.523" v="295" actId="20577"/>
          <ac:spMkLst>
            <pc:docMk/>
            <pc:sldMk cId="1996165673" sldId="280"/>
            <ac:spMk id="2" creationId="{4AE537EA-AA5E-4E9D-802A-DCA164CF8566}"/>
          </ac:spMkLst>
        </pc:spChg>
        <pc:spChg chg="mod">
          <ac:chgData name="Elizabeth Cameron" userId="S::ecameron@loyalistcollege.com::4384cba9-7b85-4cdb-b73e-c51bd1e728b7" providerId="AD" clId="Web-{34B91FF2-45BD-40B2-3AC0-2B8EFB10B361}" dt="2022-03-11T14:06:48.836" v="318" actId="20577"/>
          <ac:spMkLst>
            <pc:docMk/>
            <pc:sldMk cId="1996165673" sldId="280"/>
            <ac:spMk id="3" creationId="{380E380E-4BB5-4DB2-9942-099458EFC5AD}"/>
          </ac:spMkLst>
        </pc:spChg>
      </pc:sldChg>
      <pc:sldChg chg="del">
        <pc:chgData name="Elizabeth Cameron" userId="S::ecameron@loyalistcollege.com::4384cba9-7b85-4cdb-b73e-c51bd1e728b7" providerId="AD" clId="Web-{34B91FF2-45BD-40B2-3AC0-2B8EFB10B361}" dt="2022-03-11T14:06:53.555" v="319"/>
        <pc:sldMkLst>
          <pc:docMk/>
          <pc:sldMk cId="683039070" sldId="282"/>
        </pc:sldMkLst>
      </pc:sldChg>
      <pc:sldChg chg="del ord">
        <pc:chgData name="Elizabeth Cameron" userId="S::ecameron@loyalistcollege.com::4384cba9-7b85-4cdb-b73e-c51bd1e728b7" providerId="AD" clId="Web-{34B91FF2-45BD-40B2-3AC0-2B8EFB10B361}" dt="2022-03-11T14:10:47.636" v="372"/>
        <pc:sldMkLst>
          <pc:docMk/>
          <pc:sldMk cId="2699279657" sldId="285"/>
        </pc:sldMkLst>
      </pc:sldChg>
      <pc:sldChg chg="del">
        <pc:chgData name="Elizabeth Cameron" userId="S::ecameron@loyalistcollege.com::4384cba9-7b85-4cdb-b73e-c51bd1e728b7" providerId="AD" clId="Web-{34B91FF2-45BD-40B2-3AC0-2B8EFB10B361}" dt="2022-03-11T14:07:09.461" v="320"/>
        <pc:sldMkLst>
          <pc:docMk/>
          <pc:sldMk cId="3353687115" sldId="286"/>
        </pc:sldMkLst>
      </pc:sldChg>
      <pc:sldChg chg="del">
        <pc:chgData name="Elizabeth Cameron" userId="S::ecameron@loyalistcollege.com::4384cba9-7b85-4cdb-b73e-c51bd1e728b7" providerId="AD" clId="Web-{34B91FF2-45BD-40B2-3AC0-2B8EFB10B361}" dt="2022-03-11T14:07:11.414" v="321"/>
        <pc:sldMkLst>
          <pc:docMk/>
          <pc:sldMk cId="2859663012" sldId="287"/>
        </pc:sldMkLst>
      </pc:sldChg>
      <pc:sldChg chg="modSp">
        <pc:chgData name="Elizabeth Cameron" userId="S::ecameron@loyalistcollege.com::4384cba9-7b85-4cdb-b73e-c51bd1e728b7" providerId="AD" clId="Web-{34B91FF2-45BD-40B2-3AC0-2B8EFB10B361}" dt="2022-03-11T14:07:25.414" v="337" actId="20577"/>
        <pc:sldMkLst>
          <pc:docMk/>
          <pc:sldMk cId="2059204161" sldId="288"/>
        </pc:sldMkLst>
        <pc:spChg chg="mod">
          <ac:chgData name="Elizabeth Cameron" userId="S::ecameron@loyalistcollege.com::4384cba9-7b85-4cdb-b73e-c51bd1e728b7" providerId="AD" clId="Web-{34B91FF2-45BD-40B2-3AC0-2B8EFB10B361}" dt="2022-03-11T14:07:25.414" v="337" actId="20577"/>
          <ac:spMkLst>
            <pc:docMk/>
            <pc:sldMk cId="2059204161" sldId="288"/>
            <ac:spMk id="2" creationId="{56A63BB6-64EE-454F-9435-96212E2109F2}"/>
          </ac:spMkLst>
        </pc:spChg>
      </pc:sldChg>
    </pc:docChg>
  </pc:docChgLst>
  <pc:docChgLst>
    <pc:chgData name="Elizabeth Cameron" userId="S::ecameron@loyalistcollege.com::4384cba9-7b85-4cdb-b73e-c51bd1e728b7" providerId="AD" clId="Web-{542EC8F6-0BD5-427F-5F4F-54B6A77FEA8C}"/>
    <pc:docChg chg="delSld modSld">
      <pc:chgData name="Elizabeth Cameron" userId="S::ecameron@loyalistcollege.com::4384cba9-7b85-4cdb-b73e-c51bd1e728b7" providerId="AD" clId="Web-{542EC8F6-0BD5-427F-5F4F-54B6A77FEA8C}" dt="2022-02-08T00:24:21.380" v="61" actId="1076"/>
      <pc:docMkLst>
        <pc:docMk/>
      </pc:docMkLst>
      <pc:sldChg chg="mod setBg">
        <pc:chgData name="Elizabeth Cameron" userId="S::ecameron@loyalistcollege.com::4384cba9-7b85-4cdb-b73e-c51bd1e728b7" providerId="AD" clId="Web-{542EC8F6-0BD5-427F-5F4F-54B6A77FEA8C}" dt="2022-02-08T00:08:39.606" v="1"/>
        <pc:sldMkLst>
          <pc:docMk/>
          <pc:sldMk cId="0" sldId="256"/>
        </pc:sldMkLst>
      </pc:sldChg>
      <pc:sldChg chg="modSp">
        <pc:chgData name="Elizabeth Cameron" userId="S::ecameron@loyalistcollege.com::4384cba9-7b85-4cdb-b73e-c51bd1e728b7" providerId="AD" clId="Web-{542EC8F6-0BD5-427F-5F4F-54B6A77FEA8C}" dt="2022-02-08T00:18:42.206" v="29" actId="1076"/>
        <pc:sldMkLst>
          <pc:docMk/>
          <pc:sldMk cId="0" sldId="265"/>
        </pc:sldMkLst>
        <pc:spChg chg="mod">
          <ac:chgData name="Elizabeth Cameron" userId="S::ecameron@loyalistcollege.com::4384cba9-7b85-4cdb-b73e-c51bd1e728b7" providerId="AD" clId="Web-{542EC8F6-0BD5-427F-5F4F-54B6A77FEA8C}" dt="2022-02-08T00:18:42.206" v="29" actId="1076"/>
          <ac:spMkLst>
            <pc:docMk/>
            <pc:sldMk cId="0" sldId="265"/>
            <ac:spMk id="110" creationId="{00000000-0000-0000-0000-000000000000}"/>
          </ac:spMkLst>
        </pc:spChg>
      </pc:sldChg>
      <pc:sldChg chg="modSp">
        <pc:chgData name="Elizabeth Cameron" userId="S::ecameron@loyalistcollege.com::4384cba9-7b85-4cdb-b73e-c51bd1e728b7" providerId="AD" clId="Web-{542EC8F6-0BD5-427F-5F4F-54B6A77FEA8C}" dt="2022-02-08T00:20:34.691" v="43" actId="1076"/>
        <pc:sldMkLst>
          <pc:docMk/>
          <pc:sldMk cId="0" sldId="269"/>
        </pc:sldMkLst>
        <pc:spChg chg="mod">
          <ac:chgData name="Elizabeth Cameron" userId="S::ecameron@loyalistcollege.com::4384cba9-7b85-4cdb-b73e-c51bd1e728b7" providerId="AD" clId="Web-{542EC8F6-0BD5-427F-5F4F-54B6A77FEA8C}" dt="2022-02-08T00:18:58.581" v="30" actId="14100"/>
          <ac:spMkLst>
            <pc:docMk/>
            <pc:sldMk cId="0" sldId="269"/>
            <ac:spMk id="136" creationId="{00000000-0000-0000-0000-000000000000}"/>
          </ac:spMkLst>
        </pc:spChg>
        <pc:spChg chg="mod">
          <ac:chgData name="Elizabeth Cameron" userId="S::ecameron@loyalistcollege.com::4384cba9-7b85-4cdb-b73e-c51bd1e728b7" providerId="AD" clId="Web-{542EC8F6-0BD5-427F-5F4F-54B6A77FEA8C}" dt="2022-02-08T00:20:34.691" v="43" actId="1076"/>
          <ac:spMkLst>
            <pc:docMk/>
            <pc:sldMk cId="0" sldId="269"/>
            <ac:spMk id="137" creationId="{00000000-0000-0000-0000-000000000000}"/>
          </ac:spMkLst>
        </pc:spChg>
      </pc:sldChg>
      <pc:sldChg chg="modSp">
        <pc:chgData name="Elizabeth Cameron" userId="S::ecameron@loyalistcollege.com::4384cba9-7b85-4cdb-b73e-c51bd1e728b7" providerId="AD" clId="Web-{542EC8F6-0BD5-427F-5F4F-54B6A77FEA8C}" dt="2022-02-08T00:24:21.380" v="61" actId="1076"/>
        <pc:sldMkLst>
          <pc:docMk/>
          <pc:sldMk cId="0" sldId="271"/>
        </pc:sldMkLst>
        <pc:spChg chg="mod">
          <ac:chgData name="Elizabeth Cameron" userId="S::ecameron@loyalistcollege.com::4384cba9-7b85-4cdb-b73e-c51bd1e728b7" providerId="AD" clId="Web-{542EC8F6-0BD5-427F-5F4F-54B6A77FEA8C}" dt="2022-02-08T00:24:21.380" v="61" actId="1076"/>
          <ac:spMkLst>
            <pc:docMk/>
            <pc:sldMk cId="0" sldId="271"/>
            <ac:spMk id="149" creationId="{00000000-0000-0000-0000-000000000000}"/>
          </ac:spMkLst>
        </pc:spChg>
      </pc:sldChg>
      <pc:sldChg chg="del">
        <pc:chgData name="Elizabeth Cameron" userId="S::ecameron@loyalistcollege.com::4384cba9-7b85-4cdb-b73e-c51bd1e728b7" providerId="AD" clId="Web-{542EC8F6-0BD5-427F-5F4F-54B6A77FEA8C}" dt="2022-02-08T00:21:03.332" v="44"/>
        <pc:sldMkLst>
          <pc:docMk/>
          <pc:sldMk cId="0" sldId="272"/>
        </pc:sldMkLst>
      </pc:sldChg>
      <pc:sldChg chg="modSp">
        <pc:chgData name="Elizabeth Cameron" userId="S::ecameron@loyalistcollege.com::4384cba9-7b85-4cdb-b73e-c51bd1e728b7" providerId="AD" clId="Web-{542EC8F6-0BD5-427F-5F4F-54B6A77FEA8C}" dt="2022-02-08T00:24:02.098" v="59" actId="20577"/>
        <pc:sldMkLst>
          <pc:docMk/>
          <pc:sldMk cId="928184422" sldId="274"/>
        </pc:sldMkLst>
        <pc:spChg chg="mod">
          <ac:chgData name="Elizabeth Cameron" userId="S::ecameron@loyalistcollege.com::4384cba9-7b85-4cdb-b73e-c51bd1e728b7" providerId="AD" clId="Web-{542EC8F6-0BD5-427F-5F4F-54B6A77FEA8C}" dt="2022-02-08T00:24:02.098" v="59" actId="20577"/>
          <ac:spMkLst>
            <pc:docMk/>
            <pc:sldMk cId="928184422" sldId="274"/>
            <ac:spMk id="149" creationId="{00000000-0000-0000-0000-000000000000}"/>
          </ac:spMkLst>
        </pc:spChg>
      </pc:sldChg>
      <pc:sldChg chg="modSp">
        <pc:chgData name="Elizabeth Cameron" userId="S::ecameron@loyalistcollege.com::4384cba9-7b85-4cdb-b73e-c51bd1e728b7" providerId="AD" clId="Web-{542EC8F6-0BD5-427F-5F4F-54B6A77FEA8C}" dt="2022-02-08T00:17:19.689" v="28" actId="20577"/>
        <pc:sldMkLst>
          <pc:docMk/>
          <pc:sldMk cId="1870907841" sldId="276"/>
        </pc:sldMkLst>
        <pc:spChg chg="mod">
          <ac:chgData name="Elizabeth Cameron" userId="S::ecameron@loyalistcollege.com::4384cba9-7b85-4cdb-b73e-c51bd1e728b7" providerId="AD" clId="Web-{542EC8F6-0BD5-427F-5F4F-54B6A77FEA8C}" dt="2022-02-08T00:17:19.689" v="28" actId="20577"/>
          <ac:spMkLst>
            <pc:docMk/>
            <pc:sldMk cId="1870907841" sldId="276"/>
            <ac:spMk id="3" creationId="{AA0B3601-31FF-4F8C-B27B-991B6A4CB670}"/>
          </ac:spMkLst>
        </pc:spChg>
      </pc:sldChg>
      <pc:sldChg chg="modSp">
        <pc:chgData name="Elizabeth Cameron" userId="S::ecameron@loyalistcollege.com::4384cba9-7b85-4cdb-b73e-c51bd1e728b7" providerId="AD" clId="Web-{542EC8F6-0BD5-427F-5F4F-54B6A77FEA8C}" dt="2022-02-08T00:23:46.395" v="58" actId="20577"/>
        <pc:sldMkLst>
          <pc:docMk/>
          <pc:sldMk cId="2597213846" sldId="277"/>
        </pc:sldMkLst>
        <pc:spChg chg="mod">
          <ac:chgData name="Elizabeth Cameron" userId="S::ecameron@loyalistcollege.com::4384cba9-7b85-4cdb-b73e-c51bd1e728b7" providerId="AD" clId="Web-{542EC8F6-0BD5-427F-5F4F-54B6A77FEA8C}" dt="2022-02-08T00:23:46.395" v="58" actId="20577"/>
          <ac:spMkLst>
            <pc:docMk/>
            <pc:sldMk cId="2597213846" sldId="277"/>
            <ac:spMk id="3" creationId="{8C1D5184-9402-4848-869F-1D95D9990138}"/>
          </ac:spMkLst>
        </pc:spChg>
      </pc:sldChg>
      <pc:sldChg chg="delSp modSp">
        <pc:chgData name="Elizabeth Cameron" userId="S::ecameron@loyalistcollege.com::4384cba9-7b85-4cdb-b73e-c51bd1e728b7" providerId="AD" clId="Web-{542EC8F6-0BD5-427F-5F4F-54B6A77FEA8C}" dt="2022-02-08T00:23:26.567" v="56"/>
        <pc:sldMkLst>
          <pc:docMk/>
          <pc:sldMk cId="3464693541" sldId="278"/>
        </pc:sldMkLst>
        <pc:spChg chg="del mod">
          <ac:chgData name="Elizabeth Cameron" userId="S::ecameron@loyalistcollege.com::4384cba9-7b85-4cdb-b73e-c51bd1e728b7" providerId="AD" clId="Web-{542EC8F6-0BD5-427F-5F4F-54B6A77FEA8C}" dt="2022-02-08T00:23:26.567" v="56"/>
          <ac:spMkLst>
            <pc:docMk/>
            <pc:sldMk cId="3464693541" sldId="278"/>
            <ac:spMk id="2" creationId="{9D6D9799-3EDD-4D3D-84F4-1CB079B6979C}"/>
          </ac:spMkLst>
        </pc:spChg>
        <pc:graphicFrameChg chg="mod modGraphic">
          <ac:chgData name="Elizabeth Cameron" userId="S::ecameron@loyalistcollege.com::4384cba9-7b85-4cdb-b73e-c51bd1e728b7" providerId="AD" clId="Web-{542EC8F6-0BD5-427F-5F4F-54B6A77FEA8C}" dt="2022-02-08T00:22:40.910" v="53"/>
          <ac:graphicFrameMkLst>
            <pc:docMk/>
            <pc:sldMk cId="3464693541" sldId="278"/>
            <ac:graphicFrameMk id="4" creationId="{BE26E183-BD8A-4C10-AE19-EB730FBBC808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87A4C6-00C6-9F46-B836-6F8EAF6E11D0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55344E-C5EF-9948-9C71-EF3F4BB73AAF}">
      <dgm:prSet/>
      <dgm:spPr/>
      <dgm:t>
        <a:bodyPr/>
        <a:lstStyle/>
        <a:p>
          <a:r>
            <a:rPr lang="en-US" baseline="0"/>
            <a:t>Wave 1 – Early 1900s</a:t>
          </a:r>
          <a:endParaRPr lang="en-CA"/>
        </a:p>
      </dgm:t>
      <dgm:extLst>
        <a:ext uri="{E40237B7-FDA0-4F09-8148-C483321AD2D9}">
          <dgm14:cNvPr xmlns:dgm14="http://schemas.microsoft.com/office/drawing/2010/diagram" id="0" name="" descr="•Wave 1 – Early 1900s&#10;•Administrative work. Delivery of HR services (pay, vacation)&#10;•Wave 2 – 1970s&#10;•Innovative HR practices (compliance, learning). Building of HR community practice.&#10;•Wave 3 – 1990s&#10;•Integration of HR strategy with business strategies. Recognized value of HR as a business partner and enabler.&#10;•Wave 4 – 2000s&#10;•Competition enabler.&#10;"/>
        </a:ext>
      </dgm:extLst>
    </dgm:pt>
    <dgm:pt modelId="{3BD6F230-4898-BE44-BE19-FF2817D633CD}" type="parTrans" cxnId="{A78CF02B-5A4D-7346-B123-A4CE81060C28}">
      <dgm:prSet/>
      <dgm:spPr/>
      <dgm:t>
        <a:bodyPr/>
        <a:lstStyle/>
        <a:p>
          <a:endParaRPr lang="en-US"/>
        </a:p>
      </dgm:t>
    </dgm:pt>
    <dgm:pt modelId="{E771E269-7122-4E4F-A0DF-E6491210C55E}" type="sibTrans" cxnId="{A78CF02B-5A4D-7346-B123-A4CE81060C28}">
      <dgm:prSet/>
      <dgm:spPr/>
      <dgm:t>
        <a:bodyPr/>
        <a:lstStyle/>
        <a:p>
          <a:endParaRPr lang="en-US"/>
        </a:p>
      </dgm:t>
    </dgm:pt>
    <dgm:pt modelId="{24599C02-9825-264B-B637-1463E53F7BDE}">
      <dgm:prSet/>
      <dgm:spPr/>
      <dgm:t>
        <a:bodyPr/>
        <a:lstStyle/>
        <a:p>
          <a:r>
            <a:rPr lang="en-US" baseline="0"/>
            <a:t>Administrative work. Delivery of HR services (pay, vacation)</a:t>
          </a:r>
          <a:endParaRPr lang="en-CA"/>
        </a:p>
      </dgm:t>
    </dgm:pt>
    <dgm:pt modelId="{30798A6B-B5E4-B045-9ACA-144041177623}" type="parTrans" cxnId="{E9495161-02E0-444A-A18F-E8717B505740}">
      <dgm:prSet/>
      <dgm:spPr/>
      <dgm:t>
        <a:bodyPr/>
        <a:lstStyle/>
        <a:p>
          <a:endParaRPr lang="en-US"/>
        </a:p>
      </dgm:t>
    </dgm:pt>
    <dgm:pt modelId="{7B2EF4C9-39E5-8849-BA36-66C8AFB34A6A}" type="sibTrans" cxnId="{E9495161-02E0-444A-A18F-E8717B505740}">
      <dgm:prSet/>
      <dgm:spPr/>
      <dgm:t>
        <a:bodyPr/>
        <a:lstStyle/>
        <a:p>
          <a:endParaRPr lang="en-US"/>
        </a:p>
      </dgm:t>
    </dgm:pt>
    <dgm:pt modelId="{B9B79195-1A25-D743-8A75-27E2C242C56F}">
      <dgm:prSet/>
      <dgm:spPr/>
      <dgm:t>
        <a:bodyPr/>
        <a:lstStyle/>
        <a:p>
          <a:r>
            <a:rPr lang="en-US" baseline="0"/>
            <a:t>Wave 2 – 1970s</a:t>
          </a:r>
          <a:endParaRPr lang="en-CA"/>
        </a:p>
      </dgm:t>
      <dgm:extLst>
        <a:ext uri="{E40237B7-FDA0-4F09-8148-C483321AD2D9}">
          <dgm14:cNvPr xmlns:dgm14="http://schemas.microsoft.com/office/drawing/2010/diagram" id="0" name="" descr="•Wave 1 – Early 1900s&#10;•Administrative work. Delivery of HR services (pay, vacation)&#10;•Wave 2 – 1970s&#10;•Innovative HR practices (compliance, learning). Building of HR community practice.&#10;•Wave 3 – 1990s&#10;•Integration of HR strategy with business strategies. Recognized value of HR as a business partner and enabler.&#10;•Wave 4 – 2000s&#10;•Competition enabler.&#10;"/>
        </a:ext>
      </dgm:extLst>
    </dgm:pt>
    <dgm:pt modelId="{E73DEFEC-AC95-214F-9CAE-8B59FEB967F2}" type="parTrans" cxnId="{142ECBA2-DFE0-1E49-BB85-472CBC34EAF7}">
      <dgm:prSet/>
      <dgm:spPr/>
      <dgm:t>
        <a:bodyPr/>
        <a:lstStyle/>
        <a:p>
          <a:endParaRPr lang="en-US"/>
        </a:p>
      </dgm:t>
    </dgm:pt>
    <dgm:pt modelId="{AF111C44-A392-6544-B202-BAF5B38FF8A6}" type="sibTrans" cxnId="{142ECBA2-DFE0-1E49-BB85-472CBC34EAF7}">
      <dgm:prSet/>
      <dgm:spPr/>
      <dgm:t>
        <a:bodyPr/>
        <a:lstStyle/>
        <a:p>
          <a:endParaRPr lang="en-US"/>
        </a:p>
      </dgm:t>
    </dgm:pt>
    <dgm:pt modelId="{D811C51F-960D-6848-B4E1-3BCC07C5D474}">
      <dgm:prSet/>
      <dgm:spPr/>
      <dgm:t>
        <a:bodyPr/>
        <a:lstStyle/>
        <a:p>
          <a:r>
            <a:rPr lang="en-US" baseline="0"/>
            <a:t>Innovative HR practices (compliance, learning). Building of HR community practice.</a:t>
          </a:r>
          <a:endParaRPr lang="en-CA"/>
        </a:p>
      </dgm:t>
    </dgm:pt>
    <dgm:pt modelId="{EBC0A26E-46BD-314E-9C63-7EAFA9258CB3}" type="parTrans" cxnId="{7C7D7934-0756-DC45-B635-61201D0E9DB2}">
      <dgm:prSet/>
      <dgm:spPr/>
      <dgm:t>
        <a:bodyPr/>
        <a:lstStyle/>
        <a:p>
          <a:endParaRPr lang="en-US"/>
        </a:p>
      </dgm:t>
    </dgm:pt>
    <dgm:pt modelId="{1DF7C2EB-087D-E34C-87D1-91489FF177D0}" type="sibTrans" cxnId="{7C7D7934-0756-DC45-B635-61201D0E9DB2}">
      <dgm:prSet/>
      <dgm:spPr/>
      <dgm:t>
        <a:bodyPr/>
        <a:lstStyle/>
        <a:p>
          <a:endParaRPr lang="en-US"/>
        </a:p>
      </dgm:t>
    </dgm:pt>
    <dgm:pt modelId="{04B251FB-A824-624D-AAEE-3954BDFB5960}">
      <dgm:prSet/>
      <dgm:spPr/>
      <dgm:t>
        <a:bodyPr/>
        <a:lstStyle/>
        <a:p>
          <a:r>
            <a:rPr lang="en-US" baseline="0"/>
            <a:t>Wave 3 – 1990s</a:t>
          </a:r>
          <a:endParaRPr lang="en-CA"/>
        </a:p>
      </dgm:t>
      <dgm:extLst>
        <a:ext uri="{E40237B7-FDA0-4F09-8148-C483321AD2D9}">
          <dgm14:cNvPr xmlns:dgm14="http://schemas.microsoft.com/office/drawing/2010/diagram" id="0" name="" descr="•Wave 1 – Early 1900s&#10;•Administrative work. Delivery of HR services (pay, vacation)&#10;•Wave 2 – 1970s&#10;•Innovative HR practices (compliance, learning). Building of HR community practice.&#10;•Wave 3 – 1990s&#10;•Integration of HR strategy with business strategies. Recognized value of HR as a business partner and enabler.&#10;•Wave 4 – 2000s&#10;•Competition enabler.&#10;"/>
        </a:ext>
      </dgm:extLst>
    </dgm:pt>
    <dgm:pt modelId="{35A72908-B00A-3E4F-87B3-71A7BA74BCCB}" type="parTrans" cxnId="{6C35C3BA-EA27-B941-8EA2-167ED32A5D8B}">
      <dgm:prSet/>
      <dgm:spPr/>
      <dgm:t>
        <a:bodyPr/>
        <a:lstStyle/>
        <a:p>
          <a:endParaRPr lang="en-US"/>
        </a:p>
      </dgm:t>
    </dgm:pt>
    <dgm:pt modelId="{72C08BDE-3B87-1A41-B61A-9DCE6363A60D}" type="sibTrans" cxnId="{6C35C3BA-EA27-B941-8EA2-167ED32A5D8B}">
      <dgm:prSet/>
      <dgm:spPr/>
      <dgm:t>
        <a:bodyPr/>
        <a:lstStyle/>
        <a:p>
          <a:endParaRPr lang="en-US"/>
        </a:p>
      </dgm:t>
    </dgm:pt>
    <dgm:pt modelId="{A8833015-B62C-E048-AAC0-87A22F68611D}">
      <dgm:prSet/>
      <dgm:spPr/>
      <dgm:t>
        <a:bodyPr/>
        <a:lstStyle/>
        <a:p>
          <a:r>
            <a:rPr lang="en-US" baseline="0"/>
            <a:t>Integration of HR strategy with business strategies. Recognized value of HR as a business partner and enabler.</a:t>
          </a:r>
          <a:endParaRPr lang="en-CA"/>
        </a:p>
      </dgm:t>
    </dgm:pt>
    <dgm:pt modelId="{9A0633E2-D837-2547-AE61-D673FDBD4445}" type="parTrans" cxnId="{762EDE7D-8AA8-684F-B801-95ABBF4932D4}">
      <dgm:prSet/>
      <dgm:spPr/>
      <dgm:t>
        <a:bodyPr/>
        <a:lstStyle/>
        <a:p>
          <a:endParaRPr lang="en-US"/>
        </a:p>
      </dgm:t>
    </dgm:pt>
    <dgm:pt modelId="{670638C1-D156-4045-ACE4-D2B360CD7F6D}" type="sibTrans" cxnId="{762EDE7D-8AA8-684F-B801-95ABBF4932D4}">
      <dgm:prSet/>
      <dgm:spPr/>
      <dgm:t>
        <a:bodyPr/>
        <a:lstStyle/>
        <a:p>
          <a:endParaRPr lang="en-US"/>
        </a:p>
      </dgm:t>
    </dgm:pt>
    <dgm:pt modelId="{DD5E9D31-795A-234B-AD4E-ECF9D1D017B5}">
      <dgm:prSet/>
      <dgm:spPr/>
      <dgm:t>
        <a:bodyPr/>
        <a:lstStyle/>
        <a:p>
          <a:r>
            <a:rPr lang="en-US" baseline="0"/>
            <a:t>Wave 4 – 2000s</a:t>
          </a:r>
          <a:endParaRPr lang="en-CA"/>
        </a:p>
      </dgm:t>
      <dgm:extLst>
        <a:ext uri="{E40237B7-FDA0-4F09-8148-C483321AD2D9}">
          <dgm14:cNvPr xmlns:dgm14="http://schemas.microsoft.com/office/drawing/2010/diagram" id="0" name="" descr="•Wave 1 – Early 1900s&#10;•Administrative work. Delivery of HR services (pay, vacation)&#10;•Wave 2 – 1970s&#10;•Innovative HR practices (compliance, learning). Building of HR community practice.&#10;•Wave 3 – 1990s&#10;•Integration of HR strategy with business strategies. Recognized value of HR as a business partner and enabler.&#10;•Wave 4 – 2000s&#10;•Competition enabler.&#10;"/>
        </a:ext>
      </dgm:extLst>
    </dgm:pt>
    <dgm:pt modelId="{0875A68E-3291-7C46-B379-A2C7553A41BC}" type="parTrans" cxnId="{3915FFD9-47A2-9D40-866B-A35C97D92BE2}">
      <dgm:prSet/>
      <dgm:spPr/>
      <dgm:t>
        <a:bodyPr/>
        <a:lstStyle/>
        <a:p>
          <a:endParaRPr lang="en-US"/>
        </a:p>
      </dgm:t>
    </dgm:pt>
    <dgm:pt modelId="{67D7CDCA-E0FB-C440-A194-F60BE36C3519}" type="sibTrans" cxnId="{3915FFD9-47A2-9D40-866B-A35C97D92BE2}">
      <dgm:prSet/>
      <dgm:spPr/>
      <dgm:t>
        <a:bodyPr/>
        <a:lstStyle/>
        <a:p>
          <a:endParaRPr lang="en-US"/>
        </a:p>
      </dgm:t>
    </dgm:pt>
    <dgm:pt modelId="{385B9E4D-12F0-E547-B2C5-BE833F9FD5AC}">
      <dgm:prSet/>
      <dgm:spPr/>
      <dgm:t>
        <a:bodyPr/>
        <a:lstStyle/>
        <a:p>
          <a:r>
            <a:rPr lang="en-US" baseline="0"/>
            <a:t>Competition enabler.</a:t>
          </a:r>
          <a:endParaRPr lang="en-CA"/>
        </a:p>
      </dgm:t>
    </dgm:pt>
    <dgm:pt modelId="{423CA7C6-4BD8-E846-892E-4EE29A391AED}" type="parTrans" cxnId="{3CB9DC04-C163-5B4B-807E-AD91EEE16689}">
      <dgm:prSet/>
      <dgm:spPr/>
      <dgm:t>
        <a:bodyPr/>
        <a:lstStyle/>
        <a:p>
          <a:endParaRPr lang="en-US"/>
        </a:p>
      </dgm:t>
    </dgm:pt>
    <dgm:pt modelId="{1567A731-8B20-C94C-9EFD-3E4376DB31BF}" type="sibTrans" cxnId="{3CB9DC04-C163-5B4B-807E-AD91EEE16689}">
      <dgm:prSet/>
      <dgm:spPr/>
      <dgm:t>
        <a:bodyPr/>
        <a:lstStyle/>
        <a:p>
          <a:endParaRPr lang="en-US"/>
        </a:p>
      </dgm:t>
    </dgm:pt>
    <dgm:pt modelId="{0283F0A5-F4A4-684A-A88D-62F9E39AC791}" type="pres">
      <dgm:prSet presAssocID="{1887A4C6-00C6-9F46-B836-6F8EAF6E11D0}" presName="Name0" presStyleCnt="0">
        <dgm:presLayoutVars>
          <dgm:dir/>
          <dgm:resizeHandles val="exact"/>
        </dgm:presLayoutVars>
      </dgm:prSet>
      <dgm:spPr/>
    </dgm:pt>
    <dgm:pt modelId="{98E74317-6485-8945-9020-DBE99BC0E3C6}" type="pres">
      <dgm:prSet presAssocID="{1887A4C6-00C6-9F46-B836-6F8EAF6E11D0}" presName="arrow" presStyleLbl="bgShp" presStyleIdx="0" presStyleCnt="1"/>
      <dgm:spPr/>
    </dgm:pt>
    <dgm:pt modelId="{A64F1793-D289-B84F-81E7-ECFA2FABC9BD}" type="pres">
      <dgm:prSet presAssocID="{1887A4C6-00C6-9F46-B836-6F8EAF6E11D0}" presName="points" presStyleCnt="0"/>
      <dgm:spPr/>
    </dgm:pt>
    <dgm:pt modelId="{D9B34C11-B5D1-DB40-B69A-86AD9D57AFA0}" type="pres">
      <dgm:prSet presAssocID="{4055344E-C5EF-9948-9C71-EF3F4BB73AAF}" presName="compositeA" presStyleCnt="0"/>
      <dgm:spPr/>
    </dgm:pt>
    <dgm:pt modelId="{F6F75DF6-98CB-0340-A749-3406A77F2C33}" type="pres">
      <dgm:prSet presAssocID="{4055344E-C5EF-9948-9C71-EF3F4BB73AAF}" presName="textA" presStyleLbl="revTx" presStyleIdx="0" presStyleCnt="4">
        <dgm:presLayoutVars>
          <dgm:bulletEnabled val="1"/>
        </dgm:presLayoutVars>
      </dgm:prSet>
      <dgm:spPr/>
    </dgm:pt>
    <dgm:pt modelId="{43A79C37-02F9-5744-B023-2EF797F92C0E}" type="pres">
      <dgm:prSet presAssocID="{4055344E-C5EF-9948-9C71-EF3F4BB73AAF}" presName="circleA" presStyleLbl="node1" presStyleIdx="0" presStyleCnt="4"/>
      <dgm:spPr/>
    </dgm:pt>
    <dgm:pt modelId="{DFC185D0-8545-B243-8816-DCE92CC7FD20}" type="pres">
      <dgm:prSet presAssocID="{4055344E-C5EF-9948-9C71-EF3F4BB73AAF}" presName="spaceA" presStyleCnt="0"/>
      <dgm:spPr/>
    </dgm:pt>
    <dgm:pt modelId="{4B838E7A-1B1F-6E4D-9A10-CEF801C428B5}" type="pres">
      <dgm:prSet presAssocID="{E771E269-7122-4E4F-A0DF-E6491210C55E}" presName="space" presStyleCnt="0"/>
      <dgm:spPr/>
    </dgm:pt>
    <dgm:pt modelId="{11811E5D-1C56-7946-9000-A1B0BA368E4B}" type="pres">
      <dgm:prSet presAssocID="{B9B79195-1A25-D743-8A75-27E2C242C56F}" presName="compositeB" presStyleCnt="0"/>
      <dgm:spPr/>
    </dgm:pt>
    <dgm:pt modelId="{CED31707-5201-564E-8C3E-C4FDD2809101}" type="pres">
      <dgm:prSet presAssocID="{B9B79195-1A25-D743-8A75-27E2C242C56F}" presName="textB" presStyleLbl="revTx" presStyleIdx="1" presStyleCnt="4">
        <dgm:presLayoutVars>
          <dgm:bulletEnabled val="1"/>
        </dgm:presLayoutVars>
      </dgm:prSet>
      <dgm:spPr/>
    </dgm:pt>
    <dgm:pt modelId="{6B450D66-D686-B34D-8696-8ACA11D31619}" type="pres">
      <dgm:prSet presAssocID="{B9B79195-1A25-D743-8A75-27E2C242C56F}" presName="circleB" presStyleLbl="node1" presStyleIdx="1" presStyleCnt="4"/>
      <dgm:spPr/>
    </dgm:pt>
    <dgm:pt modelId="{ED7CD3CB-AF5D-784D-855C-64D86135C2C9}" type="pres">
      <dgm:prSet presAssocID="{B9B79195-1A25-D743-8A75-27E2C242C56F}" presName="spaceB" presStyleCnt="0"/>
      <dgm:spPr/>
    </dgm:pt>
    <dgm:pt modelId="{8CF834A9-75C6-7F44-BBDA-E1ACA35F5095}" type="pres">
      <dgm:prSet presAssocID="{AF111C44-A392-6544-B202-BAF5B38FF8A6}" presName="space" presStyleCnt="0"/>
      <dgm:spPr/>
    </dgm:pt>
    <dgm:pt modelId="{BABC26C2-3789-6A47-A2AC-B353AAF66E96}" type="pres">
      <dgm:prSet presAssocID="{04B251FB-A824-624D-AAEE-3954BDFB5960}" presName="compositeA" presStyleCnt="0"/>
      <dgm:spPr/>
    </dgm:pt>
    <dgm:pt modelId="{C6970E23-1586-1A4C-85E5-C4C11006DB44}" type="pres">
      <dgm:prSet presAssocID="{04B251FB-A824-624D-AAEE-3954BDFB5960}" presName="textA" presStyleLbl="revTx" presStyleIdx="2" presStyleCnt="4">
        <dgm:presLayoutVars>
          <dgm:bulletEnabled val="1"/>
        </dgm:presLayoutVars>
      </dgm:prSet>
      <dgm:spPr/>
    </dgm:pt>
    <dgm:pt modelId="{1243E28F-3C90-9A43-AC55-DE097A9A5938}" type="pres">
      <dgm:prSet presAssocID="{04B251FB-A824-624D-AAEE-3954BDFB5960}" presName="circleA" presStyleLbl="node1" presStyleIdx="2" presStyleCnt="4"/>
      <dgm:spPr/>
    </dgm:pt>
    <dgm:pt modelId="{FF63B3AB-B7C7-3F49-B941-1BECCE567752}" type="pres">
      <dgm:prSet presAssocID="{04B251FB-A824-624D-AAEE-3954BDFB5960}" presName="spaceA" presStyleCnt="0"/>
      <dgm:spPr/>
    </dgm:pt>
    <dgm:pt modelId="{F48A2409-CEA6-744D-999F-6FB533F3CA37}" type="pres">
      <dgm:prSet presAssocID="{72C08BDE-3B87-1A41-B61A-9DCE6363A60D}" presName="space" presStyleCnt="0"/>
      <dgm:spPr/>
    </dgm:pt>
    <dgm:pt modelId="{F1CC35C5-24C1-0843-ABFF-54FE992B46B2}" type="pres">
      <dgm:prSet presAssocID="{DD5E9D31-795A-234B-AD4E-ECF9D1D017B5}" presName="compositeB" presStyleCnt="0"/>
      <dgm:spPr/>
    </dgm:pt>
    <dgm:pt modelId="{0D0FC320-58D5-6646-856E-C31C9218F730}" type="pres">
      <dgm:prSet presAssocID="{DD5E9D31-795A-234B-AD4E-ECF9D1D017B5}" presName="textB" presStyleLbl="revTx" presStyleIdx="3" presStyleCnt="4">
        <dgm:presLayoutVars>
          <dgm:bulletEnabled val="1"/>
        </dgm:presLayoutVars>
      </dgm:prSet>
      <dgm:spPr/>
    </dgm:pt>
    <dgm:pt modelId="{8B82A825-4284-4441-AB06-EDF5756EAE76}" type="pres">
      <dgm:prSet presAssocID="{DD5E9D31-795A-234B-AD4E-ECF9D1D017B5}" presName="circleB" presStyleLbl="node1" presStyleIdx="3" presStyleCnt="4"/>
      <dgm:spPr/>
    </dgm:pt>
    <dgm:pt modelId="{A0DDC032-2EB7-6D44-94FD-D33C10AEE50F}" type="pres">
      <dgm:prSet presAssocID="{DD5E9D31-795A-234B-AD4E-ECF9D1D017B5}" presName="spaceB" presStyleCnt="0"/>
      <dgm:spPr/>
    </dgm:pt>
  </dgm:ptLst>
  <dgm:cxnLst>
    <dgm:cxn modelId="{3CB9DC04-C163-5B4B-807E-AD91EEE16689}" srcId="{DD5E9D31-795A-234B-AD4E-ECF9D1D017B5}" destId="{385B9E4D-12F0-E547-B2C5-BE833F9FD5AC}" srcOrd="0" destOrd="0" parTransId="{423CA7C6-4BD8-E846-892E-4EE29A391AED}" sibTransId="{1567A731-8B20-C94C-9EFD-3E4376DB31BF}"/>
    <dgm:cxn modelId="{A78CF02B-5A4D-7346-B123-A4CE81060C28}" srcId="{1887A4C6-00C6-9F46-B836-6F8EAF6E11D0}" destId="{4055344E-C5EF-9948-9C71-EF3F4BB73AAF}" srcOrd="0" destOrd="0" parTransId="{3BD6F230-4898-BE44-BE19-FF2817D633CD}" sibTransId="{E771E269-7122-4E4F-A0DF-E6491210C55E}"/>
    <dgm:cxn modelId="{7C7D7934-0756-DC45-B635-61201D0E9DB2}" srcId="{B9B79195-1A25-D743-8A75-27E2C242C56F}" destId="{D811C51F-960D-6848-B4E1-3BCC07C5D474}" srcOrd="0" destOrd="0" parTransId="{EBC0A26E-46BD-314E-9C63-7EAFA9258CB3}" sibTransId="{1DF7C2EB-087D-E34C-87D1-91489FF177D0}"/>
    <dgm:cxn modelId="{470ED75D-DCED-6A4E-B191-90E219810C3E}" type="presOf" srcId="{04B251FB-A824-624D-AAEE-3954BDFB5960}" destId="{C6970E23-1586-1A4C-85E5-C4C11006DB44}" srcOrd="0" destOrd="0" presId="urn:microsoft.com/office/officeart/2005/8/layout/hProcess11"/>
    <dgm:cxn modelId="{E9495161-02E0-444A-A18F-E8717B505740}" srcId="{4055344E-C5EF-9948-9C71-EF3F4BB73AAF}" destId="{24599C02-9825-264B-B637-1463E53F7BDE}" srcOrd="0" destOrd="0" parTransId="{30798A6B-B5E4-B045-9ACA-144041177623}" sibTransId="{7B2EF4C9-39E5-8849-BA36-66C8AFB34A6A}"/>
    <dgm:cxn modelId="{762EDE7D-8AA8-684F-B801-95ABBF4932D4}" srcId="{04B251FB-A824-624D-AAEE-3954BDFB5960}" destId="{A8833015-B62C-E048-AAC0-87A22F68611D}" srcOrd="0" destOrd="0" parTransId="{9A0633E2-D837-2547-AE61-D673FDBD4445}" sibTransId="{670638C1-D156-4045-ACE4-D2B360CD7F6D}"/>
    <dgm:cxn modelId="{142ECBA2-DFE0-1E49-BB85-472CBC34EAF7}" srcId="{1887A4C6-00C6-9F46-B836-6F8EAF6E11D0}" destId="{B9B79195-1A25-D743-8A75-27E2C242C56F}" srcOrd="1" destOrd="0" parTransId="{E73DEFEC-AC95-214F-9CAE-8B59FEB967F2}" sibTransId="{AF111C44-A392-6544-B202-BAF5B38FF8A6}"/>
    <dgm:cxn modelId="{6C35C3BA-EA27-B941-8EA2-167ED32A5D8B}" srcId="{1887A4C6-00C6-9F46-B836-6F8EAF6E11D0}" destId="{04B251FB-A824-624D-AAEE-3954BDFB5960}" srcOrd="2" destOrd="0" parTransId="{35A72908-B00A-3E4F-87B3-71A7BA74BCCB}" sibTransId="{72C08BDE-3B87-1A41-B61A-9DCE6363A60D}"/>
    <dgm:cxn modelId="{4FE77BC3-0AF2-8143-9AAB-B2E38C33712D}" type="presOf" srcId="{385B9E4D-12F0-E547-B2C5-BE833F9FD5AC}" destId="{0D0FC320-58D5-6646-856E-C31C9218F730}" srcOrd="0" destOrd="1" presId="urn:microsoft.com/office/officeart/2005/8/layout/hProcess11"/>
    <dgm:cxn modelId="{06259ACC-E026-DF4B-98A8-A1957145525C}" type="presOf" srcId="{B9B79195-1A25-D743-8A75-27E2C242C56F}" destId="{CED31707-5201-564E-8C3E-C4FDD2809101}" srcOrd="0" destOrd="0" presId="urn:microsoft.com/office/officeart/2005/8/layout/hProcess11"/>
    <dgm:cxn modelId="{1FD4FDD9-98F2-974C-AE2D-66E12C726B31}" type="presOf" srcId="{24599C02-9825-264B-B637-1463E53F7BDE}" destId="{F6F75DF6-98CB-0340-A749-3406A77F2C33}" srcOrd="0" destOrd="1" presId="urn:microsoft.com/office/officeart/2005/8/layout/hProcess11"/>
    <dgm:cxn modelId="{3915FFD9-47A2-9D40-866B-A35C97D92BE2}" srcId="{1887A4C6-00C6-9F46-B836-6F8EAF6E11D0}" destId="{DD5E9D31-795A-234B-AD4E-ECF9D1D017B5}" srcOrd="3" destOrd="0" parTransId="{0875A68E-3291-7C46-B379-A2C7553A41BC}" sibTransId="{67D7CDCA-E0FB-C440-A194-F60BE36C3519}"/>
    <dgm:cxn modelId="{F66C8EDF-904D-9647-BD75-5051FD7B5A8B}" type="presOf" srcId="{1887A4C6-00C6-9F46-B836-6F8EAF6E11D0}" destId="{0283F0A5-F4A4-684A-A88D-62F9E39AC791}" srcOrd="0" destOrd="0" presId="urn:microsoft.com/office/officeart/2005/8/layout/hProcess11"/>
    <dgm:cxn modelId="{70DFBAE1-7160-4244-9AD1-3EC97EA854E0}" type="presOf" srcId="{D811C51F-960D-6848-B4E1-3BCC07C5D474}" destId="{CED31707-5201-564E-8C3E-C4FDD2809101}" srcOrd="0" destOrd="1" presId="urn:microsoft.com/office/officeart/2005/8/layout/hProcess11"/>
    <dgm:cxn modelId="{179739FA-218C-6E4A-80EB-1049D7E9EC53}" type="presOf" srcId="{4055344E-C5EF-9948-9C71-EF3F4BB73AAF}" destId="{F6F75DF6-98CB-0340-A749-3406A77F2C33}" srcOrd="0" destOrd="0" presId="urn:microsoft.com/office/officeart/2005/8/layout/hProcess11"/>
    <dgm:cxn modelId="{328BEDFB-4EF0-A54F-A6F6-DC3506DAAB50}" type="presOf" srcId="{A8833015-B62C-E048-AAC0-87A22F68611D}" destId="{C6970E23-1586-1A4C-85E5-C4C11006DB44}" srcOrd="0" destOrd="1" presId="urn:microsoft.com/office/officeart/2005/8/layout/hProcess11"/>
    <dgm:cxn modelId="{3682A1FE-5164-4C46-8354-DB562AAE1355}" type="presOf" srcId="{DD5E9D31-795A-234B-AD4E-ECF9D1D017B5}" destId="{0D0FC320-58D5-6646-856E-C31C9218F730}" srcOrd="0" destOrd="0" presId="urn:microsoft.com/office/officeart/2005/8/layout/hProcess11"/>
    <dgm:cxn modelId="{059139DE-8FA9-7A45-869B-76550DB61D99}" type="presParOf" srcId="{0283F0A5-F4A4-684A-A88D-62F9E39AC791}" destId="{98E74317-6485-8945-9020-DBE99BC0E3C6}" srcOrd="0" destOrd="0" presId="urn:microsoft.com/office/officeart/2005/8/layout/hProcess11"/>
    <dgm:cxn modelId="{B1F5DD30-257B-E24F-95CF-1E7AF3F402E5}" type="presParOf" srcId="{0283F0A5-F4A4-684A-A88D-62F9E39AC791}" destId="{A64F1793-D289-B84F-81E7-ECFA2FABC9BD}" srcOrd="1" destOrd="0" presId="urn:microsoft.com/office/officeart/2005/8/layout/hProcess11"/>
    <dgm:cxn modelId="{92D6C908-1900-504A-AC68-266367B75C91}" type="presParOf" srcId="{A64F1793-D289-B84F-81E7-ECFA2FABC9BD}" destId="{D9B34C11-B5D1-DB40-B69A-86AD9D57AFA0}" srcOrd="0" destOrd="0" presId="urn:microsoft.com/office/officeart/2005/8/layout/hProcess11"/>
    <dgm:cxn modelId="{4B0F2B75-1585-E544-9452-407AEA5B8F3F}" type="presParOf" srcId="{D9B34C11-B5D1-DB40-B69A-86AD9D57AFA0}" destId="{F6F75DF6-98CB-0340-A749-3406A77F2C33}" srcOrd="0" destOrd="0" presId="urn:microsoft.com/office/officeart/2005/8/layout/hProcess11"/>
    <dgm:cxn modelId="{3769735B-36E9-DD44-860B-337B68CDD07E}" type="presParOf" srcId="{D9B34C11-B5D1-DB40-B69A-86AD9D57AFA0}" destId="{43A79C37-02F9-5744-B023-2EF797F92C0E}" srcOrd="1" destOrd="0" presId="urn:microsoft.com/office/officeart/2005/8/layout/hProcess11"/>
    <dgm:cxn modelId="{6418E679-EB92-064B-B3A8-1AF40BBF839A}" type="presParOf" srcId="{D9B34C11-B5D1-DB40-B69A-86AD9D57AFA0}" destId="{DFC185D0-8545-B243-8816-DCE92CC7FD20}" srcOrd="2" destOrd="0" presId="urn:microsoft.com/office/officeart/2005/8/layout/hProcess11"/>
    <dgm:cxn modelId="{6E1928DC-7464-6A4F-B374-7984A13E1070}" type="presParOf" srcId="{A64F1793-D289-B84F-81E7-ECFA2FABC9BD}" destId="{4B838E7A-1B1F-6E4D-9A10-CEF801C428B5}" srcOrd="1" destOrd="0" presId="urn:microsoft.com/office/officeart/2005/8/layout/hProcess11"/>
    <dgm:cxn modelId="{F2A53FD2-324B-EC46-B0C5-2C649950E919}" type="presParOf" srcId="{A64F1793-D289-B84F-81E7-ECFA2FABC9BD}" destId="{11811E5D-1C56-7946-9000-A1B0BA368E4B}" srcOrd="2" destOrd="0" presId="urn:microsoft.com/office/officeart/2005/8/layout/hProcess11"/>
    <dgm:cxn modelId="{576B6651-42FD-3C4C-AB97-49A5768A9E2A}" type="presParOf" srcId="{11811E5D-1C56-7946-9000-A1B0BA368E4B}" destId="{CED31707-5201-564E-8C3E-C4FDD2809101}" srcOrd="0" destOrd="0" presId="urn:microsoft.com/office/officeart/2005/8/layout/hProcess11"/>
    <dgm:cxn modelId="{3DDE5164-55EE-FE40-8A96-FBAACC0678CE}" type="presParOf" srcId="{11811E5D-1C56-7946-9000-A1B0BA368E4B}" destId="{6B450D66-D686-B34D-8696-8ACA11D31619}" srcOrd="1" destOrd="0" presId="urn:microsoft.com/office/officeart/2005/8/layout/hProcess11"/>
    <dgm:cxn modelId="{3D3E3364-E910-D54B-9BA9-697F6819DB46}" type="presParOf" srcId="{11811E5D-1C56-7946-9000-A1B0BA368E4B}" destId="{ED7CD3CB-AF5D-784D-855C-64D86135C2C9}" srcOrd="2" destOrd="0" presId="urn:microsoft.com/office/officeart/2005/8/layout/hProcess11"/>
    <dgm:cxn modelId="{3749A3EA-C4C5-2348-AFC4-AA7E29BE6C02}" type="presParOf" srcId="{A64F1793-D289-B84F-81E7-ECFA2FABC9BD}" destId="{8CF834A9-75C6-7F44-BBDA-E1ACA35F5095}" srcOrd="3" destOrd="0" presId="urn:microsoft.com/office/officeart/2005/8/layout/hProcess11"/>
    <dgm:cxn modelId="{4AE3A713-E03A-384A-A36B-E2B47106E2C8}" type="presParOf" srcId="{A64F1793-D289-B84F-81E7-ECFA2FABC9BD}" destId="{BABC26C2-3789-6A47-A2AC-B353AAF66E96}" srcOrd="4" destOrd="0" presId="urn:microsoft.com/office/officeart/2005/8/layout/hProcess11"/>
    <dgm:cxn modelId="{1DFC7D18-497B-734D-B593-D4C69B610BF2}" type="presParOf" srcId="{BABC26C2-3789-6A47-A2AC-B353AAF66E96}" destId="{C6970E23-1586-1A4C-85E5-C4C11006DB44}" srcOrd="0" destOrd="0" presId="urn:microsoft.com/office/officeart/2005/8/layout/hProcess11"/>
    <dgm:cxn modelId="{469AEBD8-B9EC-0D44-9AE4-975BE7C370A0}" type="presParOf" srcId="{BABC26C2-3789-6A47-A2AC-B353AAF66E96}" destId="{1243E28F-3C90-9A43-AC55-DE097A9A5938}" srcOrd="1" destOrd="0" presId="urn:microsoft.com/office/officeart/2005/8/layout/hProcess11"/>
    <dgm:cxn modelId="{F68CCC44-DC57-AC4E-B029-93192519A9C7}" type="presParOf" srcId="{BABC26C2-3789-6A47-A2AC-B353AAF66E96}" destId="{FF63B3AB-B7C7-3F49-B941-1BECCE567752}" srcOrd="2" destOrd="0" presId="urn:microsoft.com/office/officeart/2005/8/layout/hProcess11"/>
    <dgm:cxn modelId="{25F92940-140C-8C42-8384-682E07F52510}" type="presParOf" srcId="{A64F1793-D289-B84F-81E7-ECFA2FABC9BD}" destId="{F48A2409-CEA6-744D-999F-6FB533F3CA37}" srcOrd="5" destOrd="0" presId="urn:microsoft.com/office/officeart/2005/8/layout/hProcess11"/>
    <dgm:cxn modelId="{17A8441E-C64E-9F44-A1C9-865CD5B06BC2}" type="presParOf" srcId="{A64F1793-D289-B84F-81E7-ECFA2FABC9BD}" destId="{F1CC35C5-24C1-0843-ABFF-54FE992B46B2}" srcOrd="6" destOrd="0" presId="urn:microsoft.com/office/officeart/2005/8/layout/hProcess11"/>
    <dgm:cxn modelId="{438C7A73-35D9-C140-8FB6-317C84AA46EB}" type="presParOf" srcId="{F1CC35C5-24C1-0843-ABFF-54FE992B46B2}" destId="{0D0FC320-58D5-6646-856E-C31C9218F730}" srcOrd="0" destOrd="0" presId="urn:microsoft.com/office/officeart/2005/8/layout/hProcess11"/>
    <dgm:cxn modelId="{FC7CE8AD-9761-7649-A11F-D56CEABD1AFE}" type="presParOf" srcId="{F1CC35C5-24C1-0843-ABFF-54FE992B46B2}" destId="{8B82A825-4284-4441-AB06-EDF5756EAE76}" srcOrd="1" destOrd="0" presId="urn:microsoft.com/office/officeart/2005/8/layout/hProcess11"/>
    <dgm:cxn modelId="{1B58C386-9E99-004B-AD74-35D85E258690}" type="presParOf" srcId="{F1CC35C5-24C1-0843-ABFF-54FE992B46B2}" destId="{A0DDC032-2EB7-6D44-94FD-D33C10AEE50F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F48630-7CC3-40FB-9CD4-127EBAEAF017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E3A8C89-B7FA-4321-BCFD-85786E7364AB}">
      <dgm:prSet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Legislation and Policy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9F5450A3-8843-433D-9EA9-7B8F2AE02F0E}" type="parTrans" cxnId="{E97768D6-5B67-4842-90E9-71F2BE4B0E8D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B0487E9B-951E-4503-9C70-F74886623FA9}" type="sibTrans" cxnId="{E97768D6-5B67-4842-90E9-71F2BE4B0E8D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11520A57-C6F7-40BB-8510-4E7E14365078}">
      <dgm:prSet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Job Analysis and Design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CEE90A0A-5B69-4E31-999A-EDC7040EC1CE}" type="parTrans" cxnId="{A5351752-2F79-4556-93FA-EE7E2B0F2706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800A91EB-F4A7-403E-9CA1-2FE7FFD35FD4}" type="sibTrans" cxnId="{A5351752-2F79-4556-93FA-EE7E2B0F2706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C4086A57-2EEB-45A7-B136-26C97E3EB8CF}">
      <dgm:prSet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Talent Acquisition (Recruitment and Selection)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8EC524D0-C8FC-4800-877F-CE93B4AE65A5}" type="parTrans" cxnId="{6EC5A02C-4F3C-4E4B-A6DB-62FB7E47A072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8664F26E-0FC3-4020-8D74-5F25551C7ADE}" type="sibTrans" cxnId="{6EC5A02C-4F3C-4E4B-A6DB-62FB7E47A072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AA83DA64-CD6C-45D4-86DD-5BC575AE83CD}">
      <dgm:prSet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Training and Development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1CCF80BB-BA73-4BAD-843D-DAD665B99CD8}" type="parTrans" cxnId="{B3C3B623-C211-42B6-9DDD-E1272A6D01CA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8F0CB1F6-674D-4587-9F29-AD847C4A9F7B}" type="sibTrans" cxnId="{B3C3B623-C211-42B6-9DDD-E1272A6D01CA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C994831B-05A6-44B5-A03A-9F9A155B75FD}">
      <dgm:prSet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Performance Assessment and Management  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5589D366-A53C-4540-B546-EC4A7C9F760E}" type="parTrans" cxnId="{E4AB4CA4-3463-461D-A12B-6BEFE23277A4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86C18ACC-DFA4-4C59-8574-F851FB899EB6}" type="sibTrans" cxnId="{E4AB4CA4-3463-461D-A12B-6BEFE23277A4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E9F6B66B-C1ED-4D8C-826A-12B9A77BFCFA}">
      <dgm:prSet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Compensation and Benefits Administration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868DF611-00FB-4A8F-BFAD-78038667216E}" type="parTrans" cxnId="{35228FA2-25A3-498B-A15D-FEDAA0E0401E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28F750DD-DCEF-4A21-9EDB-59087C325F89}" type="sibTrans" cxnId="{35228FA2-25A3-498B-A15D-FEDAA0E0401E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2CAA07E2-BD51-426D-95C0-1ADA2DDDEEC0}">
      <dgm:prSet/>
      <dgm:spPr/>
      <dgm:t>
        <a:bodyPr/>
        <a:lstStyle/>
        <a:p>
          <a:r>
            <a:rPr lang="en-US" err="1">
              <a:solidFill>
                <a:sysClr val="windowText" lastClr="000000"/>
              </a:solidFill>
            </a:rPr>
            <a:t>Labour</a:t>
          </a:r>
          <a:r>
            <a:rPr lang="en-US">
              <a:solidFill>
                <a:sysClr val="windowText" lastClr="000000"/>
              </a:solidFill>
            </a:rPr>
            <a:t> Relations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D4276182-1115-4B8A-B24F-6386A1A3D293}" type="parTrans" cxnId="{4B8C63C2-0352-4110-B399-203B610C292F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85DBCCEE-80F3-44AC-8CC4-F6E310420652}" type="sibTrans" cxnId="{4B8C63C2-0352-4110-B399-203B610C292F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A7E791E8-6A85-419D-B8A0-2BC314B80859}">
      <dgm:prSet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Health and Safety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416EFDA7-2BDB-4D48-951A-7FA138AC8E75}" type="parTrans" cxnId="{7F21A452-29E0-4867-A2EE-EEAA5D59FCE9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F83CEEBA-2C8C-40C6-AE67-070C3E13DD58}" type="sibTrans" cxnId="{7F21A452-29E0-4867-A2EE-EEAA5D59FCE9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A8A9A83F-7293-4391-9632-9E2A2F1B6AD3}">
      <dgm:prSet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HR Analytics</a:t>
          </a:r>
        </a:p>
      </dgm:t>
      <dgm:extLst>
        <a:ext uri="{E40237B7-FDA0-4F09-8148-C483321AD2D9}">
          <dgm14:cNvPr xmlns:dgm14="http://schemas.microsoft.com/office/drawing/2010/diagram" id="0" name="" descr="Functional areas of HR&#10;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"/>
        </a:ext>
      </dgm:extLst>
    </dgm:pt>
    <dgm:pt modelId="{D7BC4945-568B-4501-A194-1E894423B46C}" type="parTrans" cxnId="{1D264938-83A5-4CA4-B22D-CE22A563EB7F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886E2413-EF10-464C-BC6B-4D821F906BEC}" type="sibTrans" cxnId="{1D264938-83A5-4CA4-B22D-CE22A563EB7F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9A4FB75C-7AD0-2E44-9B9B-A7F2D942F512}" type="pres">
      <dgm:prSet presAssocID="{80F48630-7CC3-40FB-9CD4-127EBAEAF017}" presName="diagram" presStyleCnt="0">
        <dgm:presLayoutVars>
          <dgm:dir/>
          <dgm:resizeHandles val="exact"/>
        </dgm:presLayoutVars>
      </dgm:prSet>
      <dgm:spPr/>
    </dgm:pt>
    <dgm:pt modelId="{248AA052-5363-9F49-9CA8-2D6F37E7795F}" type="pres">
      <dgm:prSet presAssocID="{6E3A8C89-B7FA-4321-BCFD-85786E7364AB}" presName="node" presStyleLbl="node1" presStyleIdx="0" presStyleCnt="9">
        <dgm:presLayoutVars>
          <dgm:bulletEnabled val="1"/>
        </dgm:presLayoutVars>
      </dgm:prSet>
      <dgm:spPr/>
    </dgm:pt>
    <dgm:pt modelId="{99027734-F6C4-554D-AA80-41D42CAE30B6}" type="pres">
      <dgm:prSet presAssocID="{B0487E9B-951E-4503-9C70-F74886623FA9}" presName="sibTrans" presStyleCnt="0"/>
      <dgm:spPr/>
    </dgm:pt>
    <dgm:pt modelId="{BFCB853A-2CB2-FA44-94DE-DBB3340C4CC9}" type="pres">
      <dgm:prSet presAssocID="{11520A57-C6F7-40BB-8510-4E7E14365078}" presName="node" presStyleLbl="node1" presStyleIdx="1" presStyleCnt="9">
        <dgm:presLayoutVars>
          <dgm:bulletEnabled val="1"/>
        </dgm:presLayoutVars>
      </dgm:prSet>
      <dgm:spPr/>
    </dgm:pt>
    <dgm:pt modelId="{03D0F015-85D7-BA48-868E-D6FA28E5EB07}" type="pres">
      <dgm:prSet presAssocID="{800A91EB-F4A7-403E-9CA1-2FE7FFD35FD4}" presName="sibTrans" presStyleCnt="0"/>
      <dgm:spPr/>
    </dgm:pt>
    <dgm:pt modelId="{19A8DF80-6620-484E-8596-E3E13E39E958}" type="pres">
      <dgm:prSet presAssocID="{C4086A57-2EEB-45A7-B136-26C97E3EB8CF}" presName="node" presStyleLbl="node1" presStyleIdx="2" presStyleCnt="9">
        <dgm:presLayoutVars>
          <dgm:bulletEnabled val="1"/>
        </dgm:presLayoutVars>
      </dgm:prSet>
      <dgm:spPr/>
    </dgm:pt>
    <dgm:pt modelId="{E5ECFB43-2920-5D43-B8CB-24D1765928D2}" type="pres">
      <dgm:prSet presAssocID="{8664F26E-0FC3-4020-8D74-5F25551C7ADE}" presName="sibTrans" presStyleCnt="0"/>
      <dgm:spPr/>
    </dgm:pt>
    <dgm:pt modelId="{4D51D87D-B2BB-6445-A5A1-A7B4DBCCC802}" type="pres">
      <dgm:prSet presAssocID="{AA83DA64-CD6C-45D4-86DD-5BC575AE83CD}" presName="node" presStyleLbl="node1" presStyleIdx="3" presStyleCnt="9">
        <dgm:presLayoutVars>
          <dgm:bulletEnabled val="1"/>
        </dgm:presLayoutVars>
      </dgm:prSet>
      <dgm:spPr/>
    </dgm:pt>
    <dgm:pt modelId="{B245CFCD-EC06-E24B-A642-072F2436D5E0}" type="pres">
      <dgm:prSet presAssocID="{8F0CB1F6-674D-4587-9F29-AD847C4A9F7B}" presName="sibTrans" presStyleCnt="0"/>
      <dgm:spPr/>
    </dgm:pt>
    <dgm:pt modelId="{7570DF53-9E81-7C47-A1B9-9880860DA4B3}" type="pres">
      <dgm:prSet presAssocID="{C994831B-05A6-44B5-A03A-9F9A155B75FD}" presName="node" presStyleLbl="node1" presStyleIdx="4" presStyleCnt="9">
        <dgm:presLayoutVars>
          <dgm:bulletEnabled val="1"/>
        </dgm:presLayoutVars>
      </dgm:prSet>
      <dgm:spPr/>
    </dgm:pt>
    <dgm:pt modelId="{BF43F627-0F74-2B4D-AEDC-3184B0A1821C}" type="pres">
      <dgm:prSet presAssocID="{86C18ACC-DFA4-4C59-8574-F851FB899EB6}" presName="sibTrans" presStyleCnt="0"/>
      <dgm:spPr/>
    </dgm:pt>
    <dgm:pt modelId="{730F9AFB-6E00-7F4B-863B-1092E9F6122E}" type="pres">
      <dgm:prSet presAssocID="{E9F6B66B-C1ED-4D8C-826A-12B9A77BFCFA}" presName="node" presStyleLbl="node1" presStyleIdx="5" presStyleCnt="9">
        <dgm:presLayoutVars>
          <dgm:bulletEnabled val="1"/>
        </dgm:presLayoutVars>
      </dgm:prSet>
      <dgm:spPr/>
    </dgm:pt>
    <dgm:pt modelId="{4B28F459-123F-8241-A09F-372173B088D8}" type="pres">
      <dgm:prSet presAssocID="{28F750DD-DCEF-4A21-9EDB-59087C325F89}" presName="sibTrans" presStyleCnt="0"/>
      <dgm:spPr/>
    </dgm:pt>
    <dgm:pt modelId="{FA772B49-A7EE-F542-8BBF-CDF190B01CE5}" type="pres">
      <dgm:prSet presAssocID="{2CAA07E2-BD51-426D-95C0-1ADA2DDDEEC0}" presName="node" presStyleLbl="node1" presStyleIdx="6" presStyleCnt="9">
        <dgm:presLayoutVars>
          <dgm:bulletEnabled val="1"/>
        </dgm:presLayoutVars>
      </dgm:prSet>
      <dgm:spPr/>
    </dgm:pt>
    <dgm:pt modelId="{09B3B09F-4676-F84F-B72A-1DFBA677966F}" type="pres">
      <dgm:prSet presAssocID="{85DBCCEE-80F3-44AC-8CC4-F6E310420652}" presName="sibTrans" presStyleCnt="0"/>
      <dgm:spPr/>
    </dgm:pt>
    <dgm:pt modelId="{416694ED-B966-0C4C-9E23-BE90B410D4F1}" type="pres">
      <dgm:prSet presAssocID="{A7E791E8-6A85-419D-B8A0-2BC314B80859}" presName="node" presStyleLbl="node1" presStyleIdx="7" presStyleCnt="9">
        <dgm:presLayoutVars>
          <dgm:bulletEnabled val="1"/>
        </dgm:presLayoutVars>
      </dgm:prSet>
      <dgm:spPr/>
    </dgm:pt>
    <dgm:pt modelId="{EB4BE783-E2A0-E14E-A2AC-49AEE1407CC3}" type="pres">
      <dgm:prSet presAssocID="{F83CEEBA-2C8C-40C6-AE67-070C3E13DD58}" presName="sibTrans" presStyleCnt="0"/>
      <dgm:spPr/>
    </dgm:pt>
    <dgm:pt modelId="{27870E2D-4B68-CB4A-A158-0DCE6187255F}" type="pres">
      <dgm:prSet presAssocID="{A8A9A83F-7293-4391-9632-9E2A2F1B6AD3}" presName="node" presStyleLbl="node1" presStyleIdx="8" presStyleCnt="9">
        <dgm:presLayoutVars>
          <dgm:bulletEnabled val="1"/>
        </dgm:presLayoutVars>
      </dgm:prSet>
      <dgm:spPr/>
    </dgm:pt>
  </dgm:ptLst>
  <dgm:cxnLst>
    <dgm:cxn modelId="{FE936800-B5EF-CE44-AE78-B70B091DD748}" type="presOf" srcId="{C994831B-05A6-44B5-A03A-9F9A155B75FD}" destId="{7570DF53-9E81-7C47-A1B9-9880860DA4B3}" srcOrd="0" destOrd="0" presId="urn:microsoft.com/office/officeart/2005/8/layout/default"/>
    <dgm:cxn modelId="{B3C3B623-C211-42B6-9DDD-E1272A6D01CA}" srcId="{80F48630-7CC3-40FB-9CD4-127EBAEAF017}" destId="{AA83DA64-CD6C-45D4-86DD-5BC575AE83CD}" srcOrd="3" destOrd="0" parTransId="{1CCF80BB-BA73-4BAD-843D-DAD665B99CD8}" sibTransId="{8F0CB1F6-674D-4587-9F29-AD847C4A9F7B}"/>
    <dgm:cxn modelId="{6EC5A02C-4F3C-4E4B-A6DB-62FB7E47A072}" srcId="{80F48630-7CC3-40FB-9CD4-127EBAEAF017}" destId="{C4086A57-2EEB-45A7-B136-26C97E3EB8CF}" srcOrd="2" destOrd="0" parTransId="{8EC524D0-C8FC-4800-877F-CE93B4AE65A5}" sibTransId="{8664F26E-0FC3-4020-8D74-5F25551C7ADE}"/>
    <dgm:cxn modelId="{B1ECB031-52DA-1F48-8948-63BEF4AC9E12}" type="presOf" srcId="{6E3A8C89-B7FA-4321-BCFD-85786E7364AB}" destId="{248AA052-5363-9F49-9CA8-2D6F37E7795F}" srcOrd="0" destOrd="0" presId="urn:microsoft.com/office/officeart/2005/8/layout/default"/>
    <dgm:cxn modelId="{1D264938-83A5-4CA4-B22D-CE22A563EB7F}" srcId="{80F48630-7CC3-40FB-9CD4-127EBAEAF017}" destId="{A8A9A83F-7293-4391-9632-9E2A2F1B6AD3}" srcOrd="8" destOrd="0" parTransId="{D7BC4945-568B-4501-A194-1E894423B46C}" sibTransId="{886E2413-EF10-464C-BC6B-4D821F906BEC}"/>
    <dgm:cxn modelId="{DF917A39-65C1-0340-A235-9C370DA19D16}" type="presOf" srcId="{80F48630-7CC3-40FB-9CD4-127EBAEAF017}" destId="{9A4FB75C-7AD0-2E44-9B9B-A7F2D942F512}" srcOrd="0" destOrd="0" presId="urn:microsoft.com/office/officeart/2005/8/layout/default"/>
    <dgm:cxn modelId="{88D7896B-91CF-1743-82E7-FF1E34A6FD59}" type="presOf" srcId="{2CAA07E2-BD51-426D-95C0-1ADA2DDDEEC0}" destId="{FA772B49-A7EE-F542-8BBF-CDF190B01CE5}" srcOrd="0" destOrd="0" presId="urn:microsoft.com/office/officeart/2005/8/layout/default"/>
    <dgm:cxn modelId="{A5351752-2F79-4556-93FA-EE7E2B0F2706}" srcId="{80F48630-7CC3-40FB-9CD4-127EBAEAF017}" destId="{11520A57-C6F7-40BB-8510-4E7E14365078}" srcOrd="1" destOrd="0" parTransId="{CEE90A0A-5B69-4E31-999A-EDC7040EC1CE}" sibTransId="{800A91EB-F4A7-403E-9CA1-2FE7FFD35FD4}"/>
    <dgm:cxn modelId="{7F21A452-29E0-4867-A2EE-EEAA5D59FCE9}" srcId="{80F48630-7CC3-40FB-9CD4-127EBAEAF017}" destId="{A7E791E8-6A85-419D-B8A0-2BC314B80859}" srcOrd="7" destOrd="0" parTransId="{416EFDA7-2BDB-4D48-951A-7FA138AC8E75}" sibTransId="{F83CEEBA-2C8C-40C6-AE67-070C3E13DD58}"/>
    <dgm:cxn modelId="{B43F608B-04A2-424B-ACC0-44079FD90108}" type="presOf" srcId="{AA83DA64-CD6C-45D4-86DD-5BC575AE83CD}" destId="{4D51D87D-B2BB-6445-A5A1-A7B4DBCCC802}" srcOrd="0" destOrd="0" presId="urn:microsoft.com/office/officeart/2005/8/layout/default"/>
    <dgm:cxn modelId="{3D874497-905F-6044-B61B-B36472636BD1}" type="presOf" srcId="{C4086A57-2EEB-45A7-B136-26C97E3EB8CF}" destId="{19A8DF80-6620-484E-8596-E3E13E39E958}" srcOrd="0" destOrd="0" presId="urn:microsoft.com/office/officeart/2005/8/layout/default"/>
    <dgm:cxn modelId="{35228FA2-25A3-498B-A15D-FEDAA0E0401E}" srcId="{80F48630-7CC3-40FB-9CD4-127EBAEAF017}" destId="{E9F6B66B-C1ED-4D8C-826A-12B9A77BFCFA}" srcOrd="5" destOrd="0" parTransId="{868DF611-00FB-4A8F-BFAD-78038667216E}" sibTransId="{28F750DD-DCEF-4A21-9EDB-59087C325F89}"/>
    <dgm:cxn modelId="{E4AB4CA4-3463-461D-A12B-6BEFE23277A4}" srcId="{80F48630-7CC3-40FB-9CD4-127EBAEAF017}" destId="{C994831B-05A6-44B5-A03A-9F9A155B75FD}" srcOrd="4" destOrd="0" parTransId="{5589D366-A53C-4540-B546-EC4A7C9F760E}" sibTransId="{86C18ACC-DFA4-4C59-8574-F851FB899EB6}"/>
    <dgm:cxn modelId="{4B8C63C2-0352-4110-B399-203B610C292F}" srcId="{80F48630-7CC3-40FB-9CD4-127EBAEAF017}" destId="{2CAA07E2-BD51-426D-95C0-1ADA2DDDEEC0}" srcOrd="6" destOrd="0" parTransId="{D4276182-1115-4B8A-B24F-6386A1A3D293}" sibTransId="{85DBCCEE-80F3-44AC-8CC4-F6E310420652}"/>
    <dgm:cxn modelId="{1B3A8CC5-0C0E-994B-AA1E-376CB270025E}" type="presOf" srcId="{E9F6B66B-C1ED-4D8C-826A-12B9A77BFCFA}" destId="{730F9AFB-6E00-7F4B-863B-1092E9F6122E}" srcOrd="0" destOrd="0" presId="urn:microsoft.com/office/officeart/2005/8/layout/default"/>
    <dgm:cxn modelId="{7F490CCC-8A7F-8A44-B355-A40109D2991F}" type="presOf" srcId="{A7E791E8-6A85-419D-B8A0-2BC314B80859}" destId="{416694ED-B966-0C4C-9E23-BE90B410D4F1}" srcOrd="0" destOrd="0" presId="urn:microsoft.com/office/officeart/2005/8/layout/default"/>
    <dgm:cxn modelId="{37447FD0-3F7E-0443-A51C-5114BB0EB361}" type="presOf" srcId="{11520A57-C6F7-40BB-8510-4E7E14365078}" destId="{BFCB853A-2CB2-FA44-94DE-DBB3340C4CC9}" srcOrd="0" destOrd="0" presId="urn:microsoft.com/office/officeart/2005/8/layout/default"/>
    <dgm:cxn modelId="{E537D0D3-F1E5-2441-AF7E-9C72943A6F4E}" type="presOf" srcId="{A8A9A83F-7293-4391-9632-9E2A2F1B6AD3}" destId="{27870E2D-4B68-CB4A-A158-0DCE6187255F}" srcOrd="0" destOrd="0" presId="urn:microsoft.com/office/officeart/2005/8/layout/default"/>
    <dgm:cxn modelId="{E97768D6-5B67-4842-90E9-71F2BE4B0E8D}" srcId="{80F48630-7CC3-40FB-9CD4-127EBAEAF017}" destId="{6E3A8C89-B7FA-4321-BCFD-85786E7364AB}" srcOrd="0" destOrd="0" parTransId="{9F5450A3-8843-433D-9EA9-7B8F2AE02F0E}" sibTransId="{B0487E9B-951E-4503-9C70-F74886623FA9}"/>
    <dgm:cxn modelId="{F8A2C960-444A-224D-9BCE-6B7C84B2AEE8}" type="presParOf" srcId="{9A4FB75C-7AD0-2E44-9B9B-A7F2D942F512}" destId="{248AA052-5363-9F49-9CA8-2D6F37E7795F}" srcOrd="0" destOrd="0" presId="urn:microsoft.com/office/officeart/2005/8/layout/default"/>
    <dgm:cxn modelId="{2C8AF34E-2241-D34C-A276-3CF2349180FF}" type="presParOf" srcId="{9A4FB75C-7AD0-2E44-9B9B-A7F2D942F512}" destId="{99027734-F6C4-554D-AA80-41D42CAE30B6}" srcOrd="1" destOrd="0" presId="urn:microsoft.com/office/officeart/2005/8/layout/default"/>
    <dgm:cxn modelId="{08407ECD-82D9-E64D-9DC0-E1A2499F918C}" type="presParOf" srcId="{9A4FB75C-7AD0-2E44-9B9B-A7F2D942F512}" destId="{BFCB853A-2CB2-FA44-94DE-DBB3340C4CC9}" srcOrd="2" destOrd="0" presId="urn:microsoft.com/office/officeart/2005/8/layout/default"/>
    <dgm:cxn modelId="{8D7B83E8-1C06-2548-BD2A-6DC16AD24971}" type="presParOf" srcId="{9A4FB75C-7AD0-2E44-9B9B-A7F2D942F512}" destId="{03D0F015-85D7-BA48-868E-D6FA28E5EB07}" srcOrd="3" destOrd="0" presId="urn:microsoft.com/office/officeart/2005/8/layout/default"/>
    <dgm:cxn modelId="{C8A3ABC6-6DBA-F54F-B648-CDB3B20D1978}" type="presParOf" srcId="{9A4FB75C-7AD0-2E44-9B9B-A7F2D942F512}" destId="{19A8DF80-6620-484E-8596-E3E13E39E958}" srcOrd="4" destOrd="0" presId="urn:microsoft.com/office/officeart/2005/8/layout/default"/>
    <dgm:cxn modelId="{9F257691-8BF2-2049-81C5-0372567B0FEA}" type="presParOf" srcId="{9A4FB75C-7AD0-2E44-9B9B-A7F2D942F512}" destId="{E5ECFB43-2920-5D43-B8CB-24D1765928D2}" srcOrd="5" destOrd="0" presId="urn:microsoft.com/office/officeart/2005/8/layout/default"/>
    <dgm:cxn modelId="{5552FC9E-68B8-3F41-864A-FA732136EAE3}" type="presParOf" srcId="{9A4FB75C-7AD0-2E44-9B9B-A7F2D942F512}" destId="{4D51D87D-B2BB-6445-A5A1-A7B4DBCCC802}" srcOrd="6" destOrd="0" presId="urn:microsoft.com/office/officeart/2005/8/layout/default"/>
    <dgm:cxn modelId="{F9747C8D-8436-1E48-9D7F-B4D3050E1F9E}" type="presParOf" srcId="{9A4FB75C-7AD0-2E44-9B9B-A7F2D942F512}" destId="{B245CFCD-EC06-E24B-A642-072F2436D5E0}" srcOrd="7" destOrd="0" presId="urn:microsoft.com/office/officeart/2005/8/layout/default"/>
    <dgm:cxn modelId="{F7E67A7B-CB68-A340-BF2D-43994AFBCEBC}" type="presParOf" srcId="{9A4FB75C-7AD0-2E44-9B9B-A7F2D942F512}" destId="{7570DF53-9E81-7C47-A1B9-9880860DA4B3}" srcOrd="8" destOrd="0" presId="urn:microsoft.com/office/officeart/2005/8/layout/default"/>
    <dgm:cxn modelId="{D3FF310D-C20D-0F42-BD57-21589971176B}" type="presParOf" srcId="{9A4FB75C-7AD0-2E44-9B9B-A7F2D942F512}" destId="{BF43F627-0F74-2B4D-AEDC-3184B0A1821C}" srcOrd="9" destOrd="0" presId="urn:microsoft.com/office/officeart/2005/8/layout/default"/>
    <dgm:cxn modelId="{4753BA5E-1F0B-824F-8151-CDC7C13A92F0}" type="presParOf" srcId="{9A4FB75C-7AD0-2E44-9B9B-A7F2D942F512}" destId="{730F9AFB-6E00-7F4B-863B-1092E9F6122E}" srcOrd="10" destOrd="0" presId="urn:microsoft.com/office/officeart/2005/8/layout/default"/>
    <dgm:cxn modelId="{DF530CDF-8F64-6F47-AE44-181C25B9323B}" type="presParOf" srcId="{9A4FB75C-7AD0-2E44-9B9B-A7F2D942F512}" destId="{4B28F459-123F-8241-A09F-372173B088D8}" srcOrd="11" destOrd="0" presId="urn:microsoft.com/office/officeart/2005/8/layout/default"/>
    <dgm:cxn modelId="{3F3B6DF7-2AA2-F144-AD80-9914CF97B036}" type="presParOf" srcId="{9A4FB75C-7AD0-2E44-9B9B-A7F2D942F512}" destId="{FA772B49-A7EE-F542-8BBF-CDF190B01CE5}" srcOrd="12" destOrd="0" presId="urn:microsoft.com/office/officeart/2005/8/layout/default"/>
    <dgm:cxn modelId="{58BDB771-0E07-364F-9000-66862D8A2715}" type="presParOf" srcId="{9A4FB75C-7AD0-2E44-9B9B-A7F2D942F512}" destId="{09B3B09F-4676-F84F-B72A-1DFBA677966F}" srcOrd="13" destOrd="0" presId="urn:microsoft.com/office/officeart/2005/8/layout/default"/>
    <dgm:cxn modelId="{1C0FE940-7C45-5844-BFE6-EDD0E00F5405}" type="presParOf" srcId="{9A4FB75C-7AD0-2E44-9B9B-A7F2D942F512}" destId="{416694ED-B966-0C4C-9E23-BE90B410D4F1}" srcOrd="14" destOrd="0" presId="urn:microsoft.com/office/officeart/2005/8/layout/default"/>
    <dgm:cxn modelId="{0DD3DD43-11A1-224A-A3CE-E404009F1F62}" type="presParOf" srcId="{9A4FB75C-7AD0-2E44-9B9B-A7F2D942F512}" destId="{EB4BE783-E2A0-E14E-A2AC-49AEE1407CC3}" srcOrd="15" destOrd="0" presId="urn:microsoft.com/office/officeart/2005/8/layout/default"/>
    <dgm:cxn modelId="{D5A021DF-05B7-1E4B-A5DA-251D6107FEB3}" type="presParOf" srcId="{9A4FB75C-7AD0-2E44-9B9B-A7F2D942F512}" destId="{27870E2D-4B68-CB4A-A158-0DCE6187255F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209124-D941-4341-921A-7A7E73538814}" type="doc">
      <dgm:prSet loTypeId="urn:microsoft.com/office/officeart/2005/8/layout/default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4037E8-8B62-814B-996F-E1139D5F7F83}">
      <dgm:prSet/>
      <dgm:spPr/>
      <dgm:t>
        <a:bodyPr/>
        <a:lstStyle/>
        <a:p>
          <a:r>
            <a:rPr lang="en-US"/>
            <a:t>Recruiter</a:t>
          </a:r>
          <a:endParaRPr lang="en-CA"/>
        </a:p>
      </dgm:t>
      <dgm:extLst>
        <a:ext uri="{E40237B7-FDA0-4F09-8148-C483321AD2D9}">
          <dgm14:cNvPr xmlns:dgm14="http://schemas.microsoft.com/office/drawing/2010/diagram" id="0" name="" descr="•Recruiter&#10;•Compensation&#10;•Human Resources Assistant&#10;•Employee Relations&#10;•Benefits manager&#10;•Work-life Coordinator&#10;•Training and Development &#10;•Health and Safety&#10;•Vice President HR/People and Culture&#10;"/>
        </a:ext>
      </dgm:extLst>
    </dgm:pt>
    <dgm:pt modelId="{8595606A-19D0-FE4A-A618-43C24E5E0610}" type="parTrans" cxnId="{E38AF5AE-AFA2-A143-B665-CBF3F97C940E}">
      <dgm:prSet/>
      <dgm:spPr/>
      <dgm:t>
        <a:bodyPr/>
        <a:lstStyle/>
        <a:p>
          <a:endParaRPr lang="en-US"/>
        </a:p>
      </dgm:t>
    </dgm:pt>
    <dgm:pt modelId="{1D6ECB13-B3C2-6C47-A4B1-B1A54206BADF}" type="sibTrans" cxnId="{E38AF5AE-AFA2-A143-B665-CBF3F97C940E}">
      <dgm:prSet/>
      <dgm:spPr/>
      <dgm:t>
        <a:bodyPr/>
        <a:lstStyle/>
        <a:p>
          <a:endParaRPr lang="en-US"/>
        </a:p>
      </dgm:t>
    </dgm:pt>
    <dgm:pt modelId="{57F84A7C-A562-A04E-BDDA-372BD9C27C59}">
      <dgm:prSet/>
      <dgm:spPr/>
      <dgm:t>
        <a:bodyPr/>
        <a:lstStyle/>
        <a:p>
          <a:r>
            <a:rPr lang="en-US"/>
            <a:t>Compensation</a:t>
          </a:r>
          <a:endParaRPr lang="en-CA"/>
        </a:p>
      </dgm:t>
      <dgm:extLst>
        <a:ext uri="{E40237B7-FDA0-4F09-8148-C483321AD2D9}">
          <dgm14:cNvPr xmlns:dgm14="http://schemas.microsoft.com/office/drawing/2010/diagram" id="0" name="" descr="•Recruiter&#10;•Compensation&#10;•Human Resources Assistant&#10;•Employee Relations&#10;•Benefits manager&#10;•Work-life Coordinator&#10;•Training and Development &#10;•Health and Safety&#10;•Vice President HR/People and Culture&#10;"/>
        </a:ext>
      </dgm:extLst>
    </dgm:pt>
    <dgm:pt modelId="{40A649B4-BE93-B64B-85F1-74F84F038023}" type="parTrans" cxnId="{856627E6-C987-1A48-9CEE-1B997647EAE4}">
      <dgm:prSet/>
      <dgm:spPr/>
      <dgm:t>
        <a:bodyPr/>
        <a:lstStyle/>
        <a:p>
          <a:endParaRPr lang="en-US"/>
        </a:p>
      </dgm:t>
    </dgm:pt>
    <dgm:pt modelId="{B333BE73-3948-7442-AE97-7555A983914E}" type="sibTrans" cxnId="{856627E6-C987-1A48-9CEE-1B997647EAE4}">
      <dgm:prSet/>
      <dgm:spPr/>
      <dgm:t>
        <a:bodyPr/>
        <a:lstStyle/>
        <a:p>
          <a:endParaRPr lang="en-US"/>
        </a:p>
      </dgm:t>
    </dgm:pt>
    <dgm:pt modelId="{D59B020B-F05C-7741-97E4-55D82F557F6D}">
      <dgm:prSet/>
      <dgm:spPr/>
      <dgm:t>
        <a:bodyPr/>
        <a:lstStyle/>
        <a:p>
          <a:r>
            <a:rPr lang="en-US"/>
            <a:t>Human Resources Assistant</a:t>
          </a:r>
          <a:endParaRPr lang="en-CA"/>
        </a:p>
      </dgm:t>
      <dgm:extLst>
        <a:ext uri="{E40237B7-FDA0-4F09-8148-C483321AD2D9}">
          <dgm14:cNvPr xmlns:dgm14="http://schemas.microsoft.com/office/drawing/2010/diagram" id="0" name="" descr="•Recruiter&#10;•Compensation&#10;•Human Resources Assistant&#10;•Employee Relations&#10;•Benefits manager&#10;•Work-life Coordinator&#10;•Training and Development &#10;•Health and Safety&#10;•Vice President HR/People and Culture&#10;"/>
        </a:ext>
      </dgm:extLst>
    </dgm:pt>
    <dgm:pt modelId="{868FD369-CD1C-E641-8C69-612AE7228411}" type="parTrans" cxnId="{4F1B411C-8D8B-5044-88F6-B3A0B4E460CE}">
      <dgm:prSet/>
      <dgm:spPr/>
      <dgm:t>
        <a:bodyPr/>
        <a:lstStyle/>
        <a:p>
          <a:endParaRPr lang="en-US"/>
        </a:p>
      </dgm:t>
    </dgm:pt>
    <dgm:pt modelId="{7B2967D1-3F41-D541-948E-89C87FA96497}" type="sibTrans" cxnId="{4F1B411C-8D8B-5044-88F6-B3A0B4E460CE}">
      <dgm:prSet/>
      <dgm:spPr/>
      <dgm:t>
        <a:bodyPr/>
        <a:lstStyle/>
        <a:p>
          <a:endParaRPr lang="en-US"/>
        </a:p>
      </dgm:t>
    </dgm:pt>
    <dgm:pt modelId="{0439DA45-F079-FC4F-81DE-5F7408A56606}">
      <dgm:prSet/>
      <dgm:spPr/>
      <dgm:t>
        <a:bodyPr/>
        <a:lstStyle/>
        <a:p>
          <a:r>
            <a:rPr lang="en-US"/>
            <a:t>Employee Relations</a:t>
          </a:r>
          <a:endParaRPr lang="en-CA"/>
        </a:p>
      </dgm:t>
      <dgm:extLst>
        <a:ext uri="{E40237B7-FDA0-4F09-8148-C483321AD2D9}">
          <dgm14:cNvPr xmlns:dgm14="http://schemas.microsoft.com/office/drawing/2010/diagram" id="0" name="" descr="•Recruiter&#10;•Compensation&#10;•Human Resources Assistant&#10;•Employee Relations&#10;•Benefits manager&#10;•Work-life Coordinator&#10;•Training and Development &#10;•Health and Safety&#10;•Vice President HR/People and Culture&#10;"/>
        </a:ext>
      </dgm:extLst>
    </dgm:pt>
    <dgm:pt modelId="{586B7E98-AC9E-CA4F-ACD8-55A1D98B7280}" type="parTrans" cxnId="{826B9012-64A8-3240-84E5-991555C532C5}">
      <dgm:prSet/>
      <dgm:spPr/>
      <dgm:t>
        <a:bodyPr/>
        <a:lstStyle/>
        <a:p>
          <a:endParaRPr lang="en-US"/>
        </a:p>
      </dgm:t>
    </dgm:pt>
    <dgm:pt modelId="{32953F90-1823-7F40-A3C7-986B057D3593}" type="sibTrans" cxnId="{826B9012-64A8-3240-84E5-991555C532C5}">
      <dgm:prSet/>
      <dgm:spPr/>
      <dgm:t>
        <a:bodyPr/>
        <a:lstStyle/>
        <a:p>
          <a:endParaRPr lang="en-US"/>
        </a:p>
      </dgm:t>
    </dgm:pt>
    <dgm:pt modelId="{59330281-73CB-5749-A849-A48A6010D668}">
      <dgm:prSet/>
      <dgm:spPr/>
      <dgm:t>
        <a:bodyPr/>
        <a:lstStyle/>
        <a:p>
          <a:r>
            <a:rPr lang="en-US"/>
            <a:t>Benefits manager</a:t>
          </a:r>
          <a:endParaRPr lang="en-CA"/>
        </a:p>
      </dgm:t>
      <dgm:extLst>
        <a:ext uri="{E40237B7-FDA0-4F09-8148-C483321AD2D9}">
          <dgm14:cNvPr xmlns:dgm14="http://schemas.microsoft.com/office/drawing/2010/diagram" id="0" name="" descr="•Recruiter&#10;•Compensation&#10;•Human Resources Assistant&#10;•Employee Relations&#10;•Benefits manager&#10;•Work-life Coordinator&#10;•Training and Development &#10;•Health and Safety&#10;•Vice President HR/People and Culture&#10;"/>
        </a:ext>
      </dgm:extLst>
    </dgm:pt>
    <dgm:pt modelId="{E25E3CF0-4D6C-934D-9ACA-A80252208D24}" type="parTrans" cxnId="{DDEB695F-1F60-C148-866D-B5DA039CCDC4}">
      <dgm:prSet/>
      <dgm:spPr/>
      <dgm:t>
        <a:bodyPr/>
        <a:lstStyle/>
        <a:p>
          <a:endParaRPr lang="en-US"/>
        </a:p>
      </dgm:t>
    </dgm:pt>
    <dgm:pt modelId="{E7858E7A-B5E9-0944-8270-578D4CBF23DC}" type="sibTrans" cxnId="{DDEB695F-1F60-C148-866D-B5DA039CCDC4}">
      <dgm:prSet/>
      <dgm:spPr/>
      <dgm:t>
        <a:bodyPr/>
        <a:lstStyle/>
        <a:p>
          <a:endParaRPr lang="en-US"/>
        </a:p>
      </dgm:t>
    </dgm:pt>
    <dgm:pt modelId="{FE9D97AF-AF8A-D646-BF1F-61D99167C316}">
      <dgm:prSet/>
      <dgm:spPr/>
      <dgm:t>
        <a:bodyPr/>
        <a:lstStyle/>
        <a:p>
          <a:r>
            <a:rPr lang="en-US"/>
            <a:t>Work-life Coordinator</a:t>
          </a:r>
          <a:endParaRPr lang="en-CA"/>
        </a:p>
      </dgm:t>
      <dgm:extLst>
        <a:ext uri="{E40237B7-FDA0-4F09-8148-C483321AD2D9}">
          <dgm14:cNvPr xmlns:dgm14="http://schemas.microsoft.com/office/drawing/2010/diagram" id="0" name="" descr="•Recruiter&#10;•Compensation&#10;•Human Resources Assistant&#10;•Employee Relations&#10;•Benefits manager&#10;•Work-life Coordinator&#10;•Training and Development &#10;•Health and Safety&#10;•Vice President HR/People and Culture&#10;"/>
        </a:ext>
      </dgm:extLst>
    </dgm:pt>
    <dgm:pt modelId="{B2E1BCB5-50EA-E549-A992-AFA672BFB388}" type="parTrans" cxnId="{228DF323-2A01-B54B-82AB-5D6D4229AC30}">
      <dgm:prSet/>
      <dgm:spPr/>
      <dgm:t>
        <a:bodyPr/>
        <a:lstStyle/>
        <a:p>
          <a:endParaRPr lang="en-US"/>
        </a:p>
      </dgm:t>
    </dgm:pt>
    <dgm:pt modelId="{23379229-1EE8-B944-9F4F-6F1FB80581B4}" type="sibTrans" cxnId="{228DF323-2A01-B54B-82AB-5D6D4229AC30}">
      <dgm:prSet/>
      <dgm:spPr/>
      <dgm:t>
        <a:bodyPr/>
        <a:lstStyle/>
        <a:p>
          <a:endParaRPr lang="en-US"/>
        </a:p>
      </dgm:t>
    </dgm:pt>
    <dgm:pt modelId="{35B3E2AB-AF32-234D-ADAA-4E723333AE3B}">
      <dgm:prSet/>
      <dgm:spPr/>
      <dgm:t>
        <a:bodyPr/>
        <a:lstStyle/>
        <a:p>
          <a:r>
            <a:rPr lang="en-US"/>
            <a:t>Training and Development </a:t>
          </a:r>
          <a:endParaRPr lang="en-CA"/>
        </a:p>
      </dgm:t>
      <dgm:extLst>
        <a:ext uri="{E40237B7-FDA0-4F09-8148-C483321AD2D9}">
          <dgm14:cNvPr xmlns:dgm14="http://schemas.microsoft.com/office/drawing/2010/diagram" id="0" name="" descr="•Recruiter&#10;•Compensation&#10;•Human Resources Assistant&#10;•Employee Relations&#10;•Benefits manager&#10;•Work-life Coordinator&#10;•Training and Development &#10;•Health and Safety&#10;•Vice President HR/People and Culture&#10;"/>
        </a:ext>
      </dgm:extLst>
    </dgm:pt>
    <dgm:pt modelId="{EABF0ABF-C59E-B342-9895-D842CF616A36}" type="parTrans" cxnId="{0CF674D9-1713-2D4F-856F-ED41D823DC7F}">
      <dgm:prSet/>
      <dgm:spPr/>
      <dgm:t>
        <a:bodyPr/>
        <a:lstStyle/>
        <a:p>
          <a:endParaRPr lang="en-US"/>
        </a:p>
      </dgm:t>
    </dgm:pt>
    <dgm:pt modelId="{1B366C27-33DB-A34B-8912-3AC9AFA5BFB8}" type="sibTrans" cxnId="{0CF674D9-1713-2D4F-856F-ED41D823DC7F}">
      <dgm:prSet/>
      <dgm:spPr/>
      <dgm:t>
        <a:bodyPr/>
        <a:lstStyle/>
        <a:p>
          <a:endParaRPr lang="en-US"/>
        </a:p>
      </dgm:t>
    </dgm:pt>
    <dgm:pt modelId="{A4AF6D37-5EAF-464A-AEE3-E1FC965301DD}">
      <dgm:prSet/>
      <dgm:spPr/>
      <dgm:t>
        <a:bodyPr/>
        <a:lstStyle/>
        <a:p>
          <a:r>
            <a:rPr lang="en-US"/>
            <a:t>Health and Safety</a:t>
          </a:r>
          <a:endParaRPr lang="en-CA"/>
        </a:p>
      </dgm:t>
      <dgm:extLst>
        <a:ext uri="{E40237B7-FDA0-4F09-8148-C483321AD2D9}">
          <dgm14:cNvPr xmlns:dgm14="http://schemas.microsoft.com/office/drawing/2010/diagram" id="0" name="" descr="•Recruiter&#10;•Compensation&#10;•Human Resources Assistant&#10;•Employee Relations&#10;•Benefits manager&#10;•Work-life Coordinator&#10;•Training and Development &#10;•Health and Safety&#10;•Vice President HR/People and Culture&#10;"/>
        </a:ext>
      </dgm:extLst>
    </dgm:pt>
    <dgm:pt modelId="{A7B7E861-9061-8C43-93D7-2CD7708821B2}" type="parTrans" cxnId="{A0024C57-FD9A-F54B-B87F-0BA898AF859D}">
      <dgm:prSet/>
      <dgm:spPr/>
      <dgm:t>
        <a:bodyPr/>
        <a:lstStyle/>
        <a:p>
          <a:endParaRPr lang="en-US"/>
        </a:p>
      </dgm:t>
    </dgm:pt>
    <dgm:pt modelId="{77237716-9312-CE45-A766-95357B567FCF}" type="sibTrans" cxnId="{A0024C57-FD9A-F54B-B87F-0BA898AF859D}">
      <dgm:prSet/>
      <dgm:spPr/>
      <dgm:t>
        <a:bodyPr/>
        <a:lstStyle/>
        <a:p>
          <a:endParaRPr lang="en-US"/>
        </a:p>
      </dgm:t>
    </dgm:pt>
    <dgm:pt modelId="{0320A0CF-BD66-4549-98CA-A32CE0B0BACF}">
      <dgm:prSet/>
      <dgm:spPr/>
      <dgm:t>
        <a:bodyPr/>
        <a:lstStyle/>
        <a:p>
          <a:r>
            <a:rPr lang="en-US"/>
            <a:t>Vice President HR/People and Culture</a:t>
          </a:r>
          <a:endParaRPr lang="en-CA"/>
        </a:p>
      </dgm:t>
      <dgm:extLst>
        <a:ext uri="{E40237B7-FDA0-4F09-8148-C483321AD2D9}">
          <dgm14:cNvPr xmlns:dgm14="http://schemas.microsoft.com/office/drawing/2010/diagram" id="0" name="" descr="•Recruiter&#10;•Compensation&#10;•Human Resources Assistant&#10;•Employee Relations&#10;•Benefits manager&#10;•Work-life Coordinator&#10;•Training and Development &#10;•Health and Safety&#10;•Vice President HR/People and Culture&#10;"/>
        </a:ext>
      </dgm:extLst>
    </dgm:pt>
    <dgm:pt modelId="{6AEEEE13-C7B0-B741-B661-D5FC93CA7FA5}" type="parTrans" cxnId="{766AB9D3-B673-124C-86E6-8529AABA7D43}">
      <dgm:prSet/>
      <dgm:spPr/>
      <dgm:t>
        <a:bodyPr/>
        <a:lstStyle/>
        <a:p>
          <a:endParaRPr lang="en-US"/>
        </a:p>
      </dgm:t>
    </dgm:pt>
    <dgm:pt modelId="{0F14A54E-DB16-8140-9C11-84A6E6AE7E54}" type="sibTrans" cxnId="{766AB9D3-B673-124C-86E6-8529AABA7D43}">
      <dgm:prSet/>
      <dgm:spPr/>
      <dgm:t>
        <a:bodyPr/>
        <a:lstStyle/>
        <a:p>
          <a:endParaRPr lang="en-US"/>
        </a:p>
      </dgm:t>
    </dgm:pt>
    <dgm:pt modelId="{9E688B1A-CFBA-174E-8778-C1CF8865AF89}" type="pres">
      <dgm:prSet presAssocID="{27209124-D941-4341-921A-7A7E73538814}" presName="diagram" presStyleCnt="0">
        <dgm:presLayoutVars>
          <dgm:dir/>
          <dgm:resizeHandles val="exact"/>
        </dgm:presLayoutVars>
      </dgm:prSet>
      <dgm:spPr/>
    </dgm:pt>
    <dgm:pt modelId="{2D3B60A1-0693-BB44-A04B-19E2757A67CB}" type="pres">
      <dgm:prSet presAssocID="{C24037E8-8B62-814B-996F-E1139D5F7F83}" presName="node" presStyleLbl="node1" presStyleIdx="0" presStyleCnt="9">
        <dgm:presLayoutVars>
          <dgm:bulletEnabled val="1"/>
        </dgm:presLayoutVars>
      </dgm:prSet>
      <dgm:spPr/>
    </dgm:pt>
    <dgm:pt modelId="{6F1D9BA6-F279-C747-A061-78EEFB3AB878}" type="pres">
      <dgm:prSet presAssocID="{1D6ECB13-B3C2-6C47-A4B1-B1A54206BADF}" presName="sibTrans" presStyleCnt="0"/>
      <dgm:spPr/>
    </dgm:pt>
    <dgm:pt modelId="{E51280BD-187F-B444-BBAA-CE0D808602F2}" type="pres">
      <dgm:prSet presAssocID="{57F84A7C-A562-A04E-BDDA-372BD9C27C59}" presName="node" presStyleLbl="node1" presStyleIdx="1" presStyleCnt="9">
        <dgm:presLayoutVars>
          <dgm:bulletEnabled val="1"/>
        </dgm:presLayoutVars>
      </dgm:prSet>
      <dgm:spPr/>
    </dgm:pt>
    <dgm:pt modelId="{6322A3AE-B678-FB42-93FD-6F07C2AA326E}" type="pres">
      <dgm:prSet presAssocID="{B333BE73-3948-7442-AE97-7555A983914E}" presName="sibTrans" presStyleCnt="0"/>
      <dgm:spPr/>
    </dgm:pt>
    <dgm:pt modelId="{5D87FDBE-15CE-2F4B-88EC-D971F9762C73}" type="pres">
      <dgm:prSet presAssocID="{D59B020B-F05C-7741-97E4-55D82F557F6D}" presName="node" presStyleLbl="node1" presStyleIdx="2" presStyleCnt="9">
        <dgm:presLayoutVars>
          <dgm:bulletEnabled val="1"/>
        </dgm:presLayoutVars>
      </dgm:prSet>
      <dgm:spPr/>
    </dgm:pt>
    <dgm:pt modelId="{66045A00-DB9F-304C-B46E-E6B2587F288F}" type="pres">
      <dgm:prSet presAssocID="{7B2967D1-3F41-D541-948E-89C87FA96497}" presName="sibTrans" presStyleCnt="0"/>
      <dgm:spPr/>
    </dgm:pt>
    <dgm:pt modelId="{3A2042B2-25B2-7749-A2EC-108BED592331}" type="pres">
      <dgm:prSet presAssocID="{0439DA45-F079-FC4F-81DE-5F7408A56606}" presName="node" presStyleLbl="node1" presStyleIdx="3" presStyleCnt="9">
        <dgm:presLayoutVars>
          <dgm:bulletEnabled val="1"/>
        </dgm:presLayoutVars>
      </dgm:prSet>
      <dgm:spPr/>
    </dgm:pt>
    <dgm:pt modelId="{C6F57D18-8768-BE43-B040-C71ECF7D8CC7}" type="pres">
      <dgm:prSet presAssocID="{32953F90-1823-7F40-A3C7-986B057D3593}" presName="sibTrans" presStyleCnt="0"/>
      <dgm:spPr/>
    </dgm:pt>
    <dgm:pt modelId="{F71EF8AB-CF58-1B42-88CC-8E26D92A238B}" type="pres">
      <dgm:prSet presAssocID="{59330281-73CB-5749-A849-A48A6010D668}" presName="node" presStyleLbl="node1" presStyleIdx="4" presStyleCnt="9">
        <dgm:presLayoutVars>
          <dgm:bulletEnabled val="1"/>
        </dgm:presLayoutVars>
      </dgm:prSet>
      <dgm:spPr/>
    </dgm:pt>
    <dgm:pt modelId="{F33EE196-5832-1546-8414-099AE5A2EB05}" type="pres">
      <dgm:prSet presAssocID="{E7858E7A-B5E9-0944-8270-578D4CBF23DC}" presName="sibTrans" presStyleCnt="0"/>
      <dgm:spPr/>
    </dgm:pt>
    <dgm:pt modelId="{9D9EA336-AD0C-1647-9404-AFB3C75A6134}" type="pres">
      <dgm:prSet presAssocID="{FE9D97AF-AF8A-D646-BF1F-61D99167C316}" presName="node" presStyleLbl="node1" presStyleIdx="5" presStyleCnt="9">
        <dgm:presLayoutVars>
          <dgm:bulletEnabled val="1"/>
        </dgm:presLayoutVars>
      </dgm:prSet>
      <dgm:spPr/>
    </dgm:pt>
    <dgm:pt modelId="{9C6F67CC-9246-CD46-B5BC-986408E9CDBE}" type="pres">
      <dgm:prSet presAssocID="{23379229-1EE8-B944-9F4F-6F1FB80581B4}" presName="sibTrans" presStyleCnt="0"/>
      <dgm:spPr/>
    </dgm:pt>
    <dgm:pt modelId="{6F0895FF-1EC3-AA48-8067-CB02A03DFA86}" type="pres">
      <dgm:prSet presAssocID="{35B3E2AB-AF32-234D-ADAA-4E723333AE3B}" presName="node" presStyleLbl="node1" presStyleIdx="6" presStyleCnt="9">
        <dgm:presLayoutVars>
          <dgm:bulletEnabled val="1"/>
        </dgm:presLayoutVars>
      </dgm:prSet>
      <dgm:spPr/>
    </dgm:pt>
    <dgm:pt modelId="{2B05D8FB-3D84-0444-8B22-55EA9ABF2084}" type="pres">
      <dgm:prSet presAssocID="{1B366C27-33DB-A34B-8912-3AC9AFA5BFB8}" presName="sibTrans" presStyleCnt="0"/>
      <dgm:spPr/>
    </dgm:pt>
    <dgm:pt modelId="{5D9D58DE-9328-5A45-B4C5-4C1D4C6D187A}" type="pres">
      <dgm:prSet presAssocID="{A4AF6D37-5EAF-464A-AEE3-E1FC965301DD}" presName="node" presStyleLbl="node1" presStyleIdx="7" presStyleCnt="9">
        <dgm:presLayoutVars>
          <dgm:bulletEnabled val="1"/>
        </dgm:presLayoutVars>
      </dgm:prSet>
      <dgm:spPr/>
    </dgm:pt>
    <dgm:pt modelId="{1095F4B8-3DCC-C946-B83C-ED0AC50E75D4}" type="pres">
      <dgm:prSet presAssocID="{77237716-9312-CE45-A766-95357B567FCF}" presName="sibTrans" presStyleCnt="0"/>
      <dgm:spPr/>
    </dgm:pt>
    <dgm:pt modelId="{3CF0A65C-6A6F-4541-8F9C-E9E2A5576E0C}" type="pres">
      <dgm:prSet presAssocID="{0320A0CF-BD66-4549-98CA-A32CE0B0BACF}" presName="node" presStyleLbl="node1" presStyleIdx="8" presStyleCnt="9">
        <dgm:presLayoutVars>
          <dgm:bulletEnabled val="1"/>
        </dgm:presLayoutVars>
      </dgm:prSet>
      <dgm:spPr/>
    </dgm:pt>
  </dgm:ptLst>
  <dgm:cxnLst>
    <dgm:cxn modelId="{36FD1C0C-E54E-CD4C-A832-8490FF1A470C}" type="presOf" srcId="{D59B020B-F05C-7741-97E4-55D82F557F6D}" destId="{5D87FDBE-15CE-2F4B-88EC-D971F9762C73}" srcOrd="0" destOrd="0" presId="urn:microsoft.com/office/officeart/2005/8/layout/default"/>
    <dgm:cxn modelId="{826B9012-64A8-3240-84E5-991555C532C5}" srcId="{27209124-D941-4341-921A-7A7E73538814}" destId="{0439DA45-F079-FC4F-81DE-5F7408A56606}" srcOrd="3" destOrd="0" parTransId="{586B7E98-AC9E-CA4F-ACD8-55A1D98B7280}" sibTransId="{32953F90-1823-7F40-A3C7-986B057D3593}"/>
    <dgm:cxn modelId="{4F1B411C-8D8B-5044-88F6-B3A0B4E460CE}" srcId="{27209124-D941-4341-921A-7A7E73538814}" destId="{D59B020B-F05C-7741-97E4-55D82F557F6D}" srcOrd="2" destOrd="0" parTransId="{868FD369-CD1C-E641-8C69-612AE7228411}" sibTransId="{7B2967D1-3F41-D541-948E-89C87FA96497}"/>
    <dgm:cxn modelId="{228DF323-2A01-B54B-82AB-5D6D4229AC30}" srcId="{27209124-D941-4341-921A-7A7E73538814}" destId="{FE9D97AF-AF8A-D646-BF1F-61D99167C316}" srcOrd="5" destOrd="0" parTransId="{B2E1BCB5-50EA-E549-A992-AFA672BFB388}" sibTransId="{23379229-1EE8-B944-9F4F-6F1FB80581B4}"/>
    <dgm:cxn modelId="{BDF7CA3A-AE9B-3644-8E0B-406A529E2EED}" type="presOf" srcId="{57F84A7C-A562-A04E-BDDA-372BD9C27C59}" destId="{E51280BD-187F-B444-BBAA-CE0D808602F2}" srcOrd="0" destOrd="0" presId="urn:microsoft.com/office/officeart/2005/8/layout/default"/>
    <dgm:cxn modelId="{DDEB695F-1F60-C148-866D-B5DA039CCDC4}" srcId="{27209124-D941-4341-921A-7A7E73538814}" destId="{59330281-73CB-5749-A849-A48A6010D668}" srcOrd="4" destOrd="0" parTransId="{E25E3CF0-4D6C-934D-9ACA-A80252208D24}" sibTransId="{E7858E7A-B5E9-0944-8270-578D4CBF23DC}"/>
    <dgm:cxn modelId="{A0024C57-FD9A-F54B-B87F-0BA898AF859D}" srcId="{27209124-D941-4341-921A-7A7E73538814}" destId="{A4AF6D37-5EAF-464A-AEE3-E1FC965301DD}" srcOrd="7" destOrd="0" parTransId="{A7B7E861-9061-8C43-93D7-2CD7708821B2}" sibTransId="{77237716-9312-CE45-A766-95357B567FCF}"/>
    <dgm:cxn modelId="{4BE13C7A-7FED-6847-9AE3-1104E408AA2B}" type="presOf" srcId="{35B3E2AB-AF32-234D-ADAA-4E723333AE3B}" destId="{6F0895FF-1EC3-AA48-8067-CB02A03DFA86}" srcOrd="0" destOrd="0" presId="urn:microsoft.com/office/officeart/2005/8/layout/default"/>
    <dgm:cxn modelId="{7581BCA8-C4EC-4647-8051-1A9DA53EBD6D}" type="presOf" srcId="{A4AF6D37-5EAF-464A-AEE3-E1FC965301DD}" destId="{5D9D58DE-9328-5A45-B4C5-4C1D4C6D187A}" srcOrd="0" destOrd="0" presId="urn:microsoft.com/office/officeart/2005/8/layout/default"/>
    <dgm:cxn modelId="{76387CAE-105E-014B-BDA1-C03130C12852}" type="presOf" srcId="{C24037E8-8B62-814B-996F-E1139D5F7F83}" destId="{2D3B60A1-0693-BB44-A04B-19E2757A67CB}" srcOrd="0" destOrd="0" presId="urn:microsoft.com/office/officeart/2005/8/layout/default"/>
    <dgm:cxn modelId="{E38AF5AE-AFA2-A143-B665-CBF3F97C940E}" srcId="{27209124-D941-4341-921A-7A7E73538814}" destId="{C24037E8-8B62-814B-996F-E1139D5F7F83}" srcOrd="0" destOrd="0" parTransId="{8595606A-19D0-FE4A-A618-43C24E5E0610}" sibTransId="{1D6ECB13-B3C2-6C47-A4B1-B1A54206BADF}"/>
    <dgm:cxn modelId="{F79A2CB9-DCF4-904C-9239-513E342E9349}" type="presOf" srcId="{0439DA45-F079-FC4F-81DE-5F7408A56606}" destId="{3A2042B2-25B2-7749-A2EC-108BED592331}" srcOrd="0" destOrd="0" presId="urn:microsoft.com/office/officeart/2005/8/layout/default"/>
    <dgm:cxn modelId="{827290C1-5B5E-874F-9546-9F26F4FE4513}" type="presOf" srcId="{FE9D97AF-AF8A-D646-BF1F-61D99167C316}" destId="{9D9EA336-AD0C-1647-9404-AFB3C75A6134}" srcOrd="0" destOrd="0" presId="urn:microsoft.com/office/officeart/2005/8/layout/default"/>
    <dgm:cxn modelId="{766AB9D3-B673-124C-86E6-8529AABA7D43}" srcId="{27209124-D941-4341-921A-7A7E73538814}" destId="{0320A0CF-BD66-4549-98CA-A32CE0B0BACF}" srcOrd="8" destOrd="0" parTransId="{6AEEEE13-C7B0-B741-B661-D5FC93CA7FA5}" sibTransId="{0F14A54E-DB16-8140-9C11-84A6E6AE7E54}"/>
    <dgm:cxn modelId="{C99149D9-6C34-994B-898E-0CCCD1B207FF}" type="presOf" srcId="{27209124-D941-4341-921A-7A7E73538814}" destId="{9E688B1A-CFBA-174E-8778-C1CF8865AF89}" srcOrd="0" destOrd="0" presId="urn:microsoft.com/office/officeart/2005/8/layout/default"/>
    <dgm:cxn modelId="{0CF674D9-1713-2D4F-856F-ED41D823DC7F}" srcId="{27209124-D941-4341-921A-7A7E73538814}" destId="{35B3E2AB-AF32-234D-ADAA-4E723333AE3B}" srcOrd="6" destOrd="0" parTransId="{EABF0ABF-C59E-B342-9895-D842CF616A36}" sibTransId="{1B366C27-33DB-A34B-8912-3AC9AFA5BFB8}"/>
    <dgm:cxn modelId="{1AC51ADB-DE0C-C14A-959B-91E6AC101668}" type="presOf" srcId="{59330281-73CB-5749-A849-A48A6010D668}" destId="{F71EF8AB-CF58-1B42-88CC-8E26D92A238B}" srcOrd="0" destOrd="0" presId="urn:microsoft.com/office/officeart/2005/8/layout/default"/>
    <dgm:cxn modelId="{B458D8E4-FDF0-394F-B365-E2A756F54E1C}" type="presOf" srcId="{0320A0CF-BD66-4549-98CA-A32CE0B0BACF}" destId="{3CF0A65C-6A6F-4541-8F9C-E9E2A5576E0C}" srcOrd="0" destOrd="0" presId="urn:microsoft.com/office/officeart/2005/8/layout/default"/>
    <dgm:cxn modelId="{856627E6-C987-1A48-9CEE-1B997647EAE4}" srcId="{27209124-D941-4341-921A-7A7E73538814}" destId="{57F84A7C-A562-A04E-BDDA-372BD9C27C59}" srcOrd="1" destOrd="0" parTransId="{40A649B4-BE93-B64B-85F1-74F84F038023}" sibTransId="{B333BE73-3948-7442-AE97-7555A983914E}"/>
    <dgm:cxn modelId="{C8599B4B-C8D0-A845-9A12-FD7A26AB8790}" type="presParOf" srcId="{9E688B1A-CFBA-174E-8778-C1CF8865AF89}" destId="{2D3B60A1-0693-BB44-A04B-19E2757A67CB}" srcOrd="0" destOrd="0" presId="urn:microsoft.com/office/officeart/2005/8/layout/default"/>
    <dgm:cxn modelId="{84383A6A-8103-954C-A676-DB0D498292D5}" type="presParOf" srcId="{9E688B1A-CFBA-174E-8778-C1CF8865AF89}" destId="{6F1D9BA6-F279-C747-A061-78EEFB3AB878}" srcOrd="1" destOrd="0" presId="urn:microsoft.com/office/officeart/2005/8/layout/default"/>
    <dgm:cxn modelId="{A1B1343B-C861-824A-B20F-AF9C0CD2C490}" type="presParOf" srcId="{9E688B1A-CFBA-174E-8778-C1CF8865AF89}" destId="{E51280BD-187F-B444-BBAA-CE0D808602F2}" srcOrd="2" destOrd="0" presId="urn:microsoft.com/office/officeart/2005/8/layout/default"/>
    <dgm:cxn modelId="{11343E15-7299-D04D-AB1A-F70E994B0616}" type="presParOf" srcId="{9E688B1A-CFBA-174E-8778-C1CF8865AF89}" destId="{6322A3AE-B678-FB42-93FD-6F07C2AA326E}" srcOrd="3" destOrd="0" presId="urn:microsoft.com/office/officeart/2005/8/layout/default"/>
    <dgm:cxn modelId="{9AF9F682-FF34-E048-A8D2-092ECEF98ECF}" type="presParOf" srcId="{9E688B1A-CFBA-174E-8778-C1CF8865AF89}" destId="{5D87FDBE-15CE-2F4B-88EC-D971F9762C73}" srcOrd="4" destOrd="0" presId="urn:microsoft.com/office/officeart/2005/8/layout/default"/>
    <dgm:cxn modelId="{B8BE84EC-D153-7C4F-88CA-904A09BF3303}" type="presParOf" srcId="{9E688B1A-CFBA-174E-8778-C1CF8865AF89}" destId="{66045A00-DB9F-304C-B46E-E6B2587F288F}" srcOrd="5" destOrd="0" presId="urn:microsoft.com/office/officeart/2005/8/layout/default"/>
    <dgm:cxn modelId="{D9B57ED7-53DC-C444-80A7-5ADD886CD0B5}" type="presParOf" srcId="{9E688B1A-CFBA-174E-8778-C1CF8865AF89}" destId="{3A2042B2-25B2-7749-A2EC-108BED592331}" srcOrd="6" destOrd="0" presId="urn:microsoft.com/office/officeart/2005/8/layout/default"/>
    <dgm:cxn modelId="{70BA7A12-97B9-6349-BE7E-17EB9026953E}" type="presParOf" srcId="{9E688B1A-CFBA-174E-8778-C1CF8865AF89}" destId="{C6F57D18-8768-BE43-B040-C71ECF7D8CC7}" srcOrd="7" destOrd="0" presId="urn:microsoft.com/office/officeart/2005/8/layout/default"/>
    <dgm:cxn modelId="{BF6C7FD7-C301-D74B-BA0E-8372EB3BF5C8}" type="presParOf" srcId="{9E688B1A-CFBA-174E-8778-C1CF8865AF89}" destId="{F71EF8AB-CF58-1B42-88CC-8E26D92A238B}" srcOrd="8" destOrd="0" presId="urn:microsoft.com/office/officeart/2005/8/layout/default"/>
    <dgm:cxn modelId="{54898118-C0CA-1B4A-AD5F-116F5BD28427}" type="presParOf" srcId="{9E688B1A-CFBA-174E-8778-C1CF8865AF89}" destId="{F33EE196-5832-1546-8414-099AE5A2EB05}" srcOrd="9" destOrd="0" presId="urn:microsoft.com/office/officeart/2005/8/layout/default"/>
    <dgm:cxn modelId="{946F7301-F214-D448-86C9-337145ADF027}" type="presParOf" srcId="{9E688B1A-CFBA-174E-8778-C1CF8865AF89}" destId="{9D9EA336-AD0C-1647-9404-AFB3C75A6134}" srcOrd="10" destOrd="0" presId="urn:microsoft.com/office/officeart/2005/8/layout/default"/>
    <dgm:cxn modelId="{745A6C5E-4425-2641-8DDC-BDC5770BE2C6}" type="presParOf" srcId="{9E688B1A-CFBA-174E-8778-C1CF8865AF89}" destId="{9C6F67CC-9246-CD46-B5BC-986408E9CDBE}" srcOrd="11" destOrd="0" presId="urn:microsoft.com/office/officeart/2005/8/layout/default"/>
    <dgm:cxn modelId="{FCF690DF-60BB-3F40-8B74-CEC97B96867B}" type="presParOf" srcId="{9E688B1A-CFBA-174E-8778-C1CF8865AF89}" destId="{6F0895FF-1EC3-AA48-8067-CB02A03DFA86}" srcOrd="12" destOrd="0" presId="urn:microsoft.com/office/officeart/2005/8/layout/default"/>
    <dgm:cxn modelId="{F855A7D5-8B37-0249-B4F8-490E41B1A108}" type="presParOf" srcId="{9E688B1A-CFBA-174E-8778-C1CF8865AF89}" destId="{2B05D8FB-3D84-0444-8B22-55EA9ABF2084}" srcOrd="13" destOrd="0" presId="urn:microsoft.com/office/officeart/2005/8/layout/default"/>
    <dgm:cxn modelId="{79325A63-8CB4-DD44-89A6-63F0E312F7A8}" type="presParOf" srcId="{9E688B1A-CFBA-174E-8778-C1CF8865AF89}" destId="{5D9D58DE-9328-5A45-B4C5-4C1D4C6D187A}" srcOrd="14" destOrd="0" presId="urn:microsoft.com/office/officeart/2005/8/layout/default"/>
    <dgm:cxn modelId="{19E20E8D-5321-BA47-B1CE-DCE357528C55}" type="presParOf" srcId="{9E688B1A-CFBA-174E-8778-C1CF8865AF89}" destId="{1095F4B8-3DCC-C946-B83C-ED0AC50E75D4}" srcOrd="15" destOrd="0" presId="urn:microsoft.com/office/officeart/2005/8/layout/default"/>
    <dgm:cxn modelId="{B465B4AA-5743-7E4A-ABAF-A69067EA96A9}" type="presParOf" srcId="{9E688B1A-CFBA-174E-8778-C1CF8865AF89}" destId="{3CF0A65C-6A6F-4541-8F9C-E9E2A5576E0C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A407EB8-C16B-C443-832A-3C3382CA86BF}" type="doc">
      <dgm:prSet loTypeId="urn:microsoft.com/office/officeart/2005/8/layout/defaul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11F3DE0-1D57-434F-A013-F6B2EF630606}">
      <dgm:prSet/>
      <dgm:spPr/>
      <dgm:t>
        <a:bodyPr/>
        <a:lstStyle/>
        <a:p>
          <a:r>
            <a:rPr lang="en-GB" dirty="0"/>
            <a:t>Globalization and offshoring</a:t>
          </a:r>
          <a:endParaRPr lang="en-CA" dirty="0"/>
        </a:p>
      </dgm:t>
      <dgm:extLst>
        <a:ext uri="{E40237B7-FDA0-4F09-8148-C483321AD2D9}">
          <dgm14:cNvPr xmlns:dgm14="http://schemas.microsoft.com/office/drawing/2010/diagram" id="0" name="" descr="-External Factors&#10;-Globalization and offshoring&#10;-Changes to employment law&#10;-Health-care costs&#10;-Employee expectations&#10;-Diversity of the workforce&#10;-Changing regulations specific to industry&#10;-Changing demographics of the workforce&#10;-A more highly educated workforce&#10;-La-yoffs and downsizing&#10;-Technology used, such as HR databases&#10;-Increased use of social networking to distribute information to employees&#10;"/>
        </a:ext>
      </dgm:extLst>
    </dgm:pt>
    <dgm:pt modelId="{94D904B6-70E4-1C4E-998A-BE666B6860CB}" type="parTrans" cxnId="{A8E567FD-4F59-0B4C-9202-2248ED2C6C7F}">
      <dgm:prSet/>
      <dgm:spPr/>
      <dgm:t>
        <a:bodyPr/>
        <a:lstStyle/>
        <a:p>
          <a:endParaRPr lang="en-US"/>
        </a:p>
      </dgm:t>
    </dgm:pt>
    <dgm:pt modelId="{4F1731B9-05A1-3848-B9D3-20AE4EF845B9}" type="sibTrans" cxnId="{A8E567FD-4F59-0B4C-9202-2248ED2C6C7F}">
      <dgm:prSet/>
      <dgm:spPr/>
      <dgm:t>
        <a:bodyPr/>
        <a:lstStyle/>
        <a:p>
          <a:endParaRPr lang="en-US"/>
        </a:p>
      </dgm:t>
    </dgm:pt>
    <dgm:pt modelId="{309C9BCC-5B79-014B-9CD4-9A8D38D12968}">
      <dgm:prSet/>
      <dgm:spPr/>
      <dgm:t>
        <a:bodyPr/>
        <a:lstStyle/>
        <a:p>
          <a:r>
            <a:rPr lang="en-GB" dirty="0"/>
            <a:t>Changes to employment law</a:t>
          </a:r>
          <a:endParaRPr lang="en-CA" dirty="0"/>
        </a:p>
      </dgm:t>
      <dgm:extLst>
        <a:ext uri="{E40237B7-FDA0-4F09-8148-C483321AD2D9}">
          <dgm14:cNvPr xmlns:dgm14="http://schemas.microsoft.com/office/drawing/2010/diagram" id="0" name="" descr="-External Factors&#10;-Globalization and offshoring&#10;-Changes to employment law&#10;-Health-care costs&#10;-Employee expectations&#10;-Diversity of the workforce&#10;-Changing regulations specific to industry&#10;-Changing demographics of the workforce&#10;-A more highly educated workforce&#10;-La-yoffs and downsizing&#10;-Technology used, such as HR databases&#10;-Increased use of social networking to distribute information to employees&#10;"/>
        </a:ext>
      </dgm:extLst>
    </dgm:pt>
    <dgm:pt modelId="{04922587-32FB-4746-A257-E4B71BADFF12}" type="parTrans" cxnId="{67BF1556-6134-9745-9B1B-6C412A034014}">
      <dgm:prSet/>
      <dgm:spPr/>
      <dgm:t>
        <a:bodyPr/>
        <a:lstStyle/>
        <a:p>
          <a:endParaRPr lang="en-US"/>
        </a:p>
      </dgm:t>
    </dgm:pt>
    <dgm:pt modelId="{9B369865-B4DA-DB4F-A290-96F5A0539386}" type="sibTrans" cxnId="{67BF1556-6134-9745-9B1B-6C412A034014}">
      <dgm:prSet/>
      <dgm:spPr/>
      <dgm:t>
        <a:bodyPr/>
        <a:lstStyle/>
        <a:p>
          <a:endParaRPr lang="en-US"/>
        </a:p>
      </dgm:t>
    </dgm:pt>
    <dgm:pt modelId="{7DD1B7DC-39A2-DC4E-85E8-0DDD66217EE8}">
      <dgm:prSet/>
      <dgm:spPr/>
      <dgm:t>
        <a:bodyPr/>
        <a:lstStyle/>
        <a:p>
          <a:pPr rtl="0"/>
          <a:r>
            <a:rPr lang="en-GB" dirty="0">
              <a:latin typeface="Franklin Gothic Book" panose="020B0503020102020204"/>
            </a:rPr>
            <a:t>Health, safety and employee protection</a:t>
          </a:r>
          <a:endParaRPr lang="en-CA" dirty="0"/>
        </a:p>
      </dgm:t>
      <dgm:extLst>
        <a:ext uri="{E40237B7-FDA0-4F09-8148-C483321AD2D9}">
          <dgm14:cNvPr xmlns:dgm14="http://schemas.microsoft.com/office/drawing/2010/diagram" id="0" name="" descr="-External Factors&#10;-Globalization and offshoring&#10;-Changes to employment law&#10;-Health-care costs&#10;-Employee expectations&#10;-Diversity of the workforce&#10;-Changing regulations specific to industry&#10;-Changing demographics of the workforce&#10;-A more highly educated workforce&#10;-La-yoffs and downsizing&#10;-Technology used, such as HR databases&#10;-Increased use of social networking to distribute information to employees&#10;"/>
        </a:ext>
      </dgm:extLst>
    </dgm:pt>
    <dgm:pt modelId="{BC02E37B-2BC5-AC4D-8C9C-EDE69F0C3B6C}" type="parTrans" cxnId="{AD49F7DD-5DF1-874A-B83D-D1E3715AD71D}">
      <dgm:prSet/>
      <dgm:spPr/>
      <dgm:t>
        <a:bodyPr/>
        <a:lstStyle/>
        <a:p>
          <a:endParaRPr lang="en-US"/>
        </a:p>
      </dgm:t>
    </dgm:pt>
    <dgm:pt modelId="{B6560CF2-15CF-A74A-ADA6-007D6ACB85CF}" type="sibTrans" cxnId="{AD49F7DD-5DF1-874A-B83D-D1E3715AD71D}">
      <dgm:prSet/>
      <dgm:spPr/>
      <dgm:t>
        <a:bodyPr/>
        <a:lstStyle/>
        <a:p>
          <a:endParaRPr lang="en-US"/>
        </a:p>
      </dgm:t>
    </dgm:pt>
    <dgm:pt modelId="{910CD2D6-64B4-4747-82F7-F9A00C8A59F8}">
      <dgm:prSet/>
      <dgm:spPr/>
      <dgm:t>
        <a:bodyPr/>
        <a:lstStyle/>
        <a:p>
          <a:r>
            <a:rPr lang="en-GB" dirty="0"/>
            <a:t>Employee expectations</a:t>
          </a:r>
          <a:endParaRPr lang="en-CA" dirty="0"/>
        </a:p>
      </dgm:t>
      <dgm:extLst>
        <a:ext uri="{E40237B7-FDA0-4F09-8148-C483321AD2D9}">
          <dgm14:cNvPr xmlns:dgm14="http://schemas.microsoft.com/office/drawing/2010/diagram" id="0" name="" descr="-External Factors&#10;-Globalization and offshoring&#10;-Changes to employment law&#10;-Health-care costs&#10;-Employee expectations&#10;-Diversity of the workforce&#10;-Changing regulations specific to industry&#10;-Changing demographics of the workforce&#10;-A more highly educated workforce&#10;-La-yoffs and downsizing&#10;-Technology used, such as HR databases&#10;-Increased use of social networking to distribute information to employees&#10;"/>
        </a:ext>
      </dgm:extLst>
    </dgm:pt>
    <dgm:pt modelId="{F8B6BE67-EB45-6C4E-8406-3D48B96D92C3}" type="parTrans" cxnId="{331DA465-72A8-7C48-9F8F-A5C2E9CDD2F8}">
      <dgm:prSet/>
      <dgm:spPr/>
      <dgm:t>
        <a:bodyPr/>
        <a:lstStyle/>
        <a:p>
          <a:endParaRPr lang="en-US"/>
        </a:p>
      </dgm:t>
    </dgm:pt>
    <dgm:pt modelId="{91E66AF5-633C-1A41-9233-8E2E7D30B986}" type="sibTrans" cxnId="{331DA465-72A8-7C48-9F8F-A5C2E9CDD2F8}">
      <dgm:prSet/>
      <dgm:spPr/>
      <dgm:t>
        <a:bodyPr/>
        <a:lstStyle/>
        <a:p>
          <a:endParaRPr lang="en-US"/>
        </a:p>
      </dgm:t>
    </dgm:pt>
    <dgm:pt modelId="{26985B36-B023-0544-AC95-409E9CA54072}">
      <dgm:prSet/>
      <dgm:spPr/>
      <dgm:t>
        <a:bodyPr/>
        <a:lstStyle/>
        <a:p>
          <a:r>
            <a:rPr lang="en-GB" dirty="0"/>
            <a:t>Diversity of the workforce</a:t>
          </a:r>
          <a:endParaRPr lang="en-CA" dirty="0"/>
        </a:p>
      </dgm:t>
      <dgm:extLst>
        <a:ext uri="{E40237B7-FDA0-4F09-8148-C483321AD2D9}">
          <dgm14:cNvPr xmlns:dgm14="http://schemas.microsoft.com/office/drawing/2010/diagram" id="0" name="" descr="-External Factors&#10;-Globalization and offshoring&#10;-Changes to employment law&#10;-Health-care costs&#10;-Employee expectations&#10;-Diversity of the workforce&#10;-Changing regulations specific to industry&#10;-Changing demographics of the workforce&#10;-A more highly educated workforce&#10;-La-yoffs and downsizing&#10;-Technology used, such as HR databases&#10;-Increased use of social networking to distribute information to employees&#10;"/>
        </a:ext>
      </dgm:extLst>
    </dgm:pt>
    <dgm:pt modelId="{E43E2A5F-4AAC-4C41-A2F2-BCB5A291AD32}" type="parTrans" cxnId="{FC58CF0F-478F-9846-B1B6-AE8855DC9523}">
      <dgm:prSet/>
      <dgm:spPr/>
      <dgm:t>
        <a:bodyPr/>
        <a:lstStyle/>
        <a:p>
          <a:endParaRPr lang="en-US"/>
        </a:p>
      </dgm:t>
    </dgm:pt>
    <dgm:pt modelId="{60D333FF-767B-D54E-BF35-4838A6A09B6F}" type="sibTrans" cxnId="{FC58CF0F-478F-9846-B1B6-AE8855DC9523}">
      <dgm:prSet/>
      <dgm:spPr/>
      <dgm:t>
        <a:bodyPr/>
        <a:lstStyle/>
        <a:p>
          <a:endParaRPr lang="en-US"/>
        </a:p>
      </dgm:t>
    </dgm:pt>
    <dgm:pt modelId="{F319F9F5-4A46-1440-8D68-29F840B56F77}">
      <dgm:prSet/>
      <dgm:spPr/>
      <dgm:t>
        <a:bodyPr/>
        <a:lstStyle/>
        <a:p>
          <a:r>
            <a:rPr lang="en-GB" dirty="0"/>
            <a:t>Changing regulations specific to industry</a:t>
          </a:r>
          <a:endParaRPr lang="en-CA" dirty="0"/>
        </a:p>
      </dgm:t>
      <dgm:extLst>
        <a:ext uri="{E40237B7-FDA0-4F09-8148-C483321AD2D9}">
          <dgm14:cNvPr xmlns:dgm14="http://schemas.microsoft.com/office/drawing/2010/diagram" id="0" name="" descr="-External Factors&#10;-Globalization and offshoring&#10;-Changes to employment law&#10;-Health-care costs&#10;-Employee expectations&#10;-Diversity of the workforce&#10;-Changing regulations specific to industry&#10;-Changing demographics of the workforce&#10;-A more highly educated workforce&#10;-La-yoffs and downsizing&#10;-Technology used, such as HR databases&#10;-Increased use of social networking to distribute information to employees&#10;"/>
        </a:ext>
      </dgm:extLst>
    </dgm:pt>
    <dgm:pt modelId="{9DA0862C-7816-C74E-A67A-8F1FE0926AE8}" type="parTrans" cxnId="{82519A68-7798-2544-9063-BD5388C84354}">
      <dgm:prSet/>
      <dgm:spPr/>
      <dgm:t>
        <a:bodyPr/>
        <a:lstStyle/>
        <a:p>
          <a:endParaRPr lang="en-US"/>
        </a:p>
      </dgm:t>
    </dgm:pt>
    <dgm:pt modelId="{C15E96C3-3208-3742-8D5D-6A1A4D178CA8}" type="sibTrans" cxnId="{82519A68-7798-2544-9063-BD5388C84354}">
      <dgm:prSet/>
      <dgm:spPr/>
      <dgm:t>
        <a:bodyPr/>
        <a:lstStyle/>
        <a:p>
          <a:endParaRPr lang="en-US"/>
        </a:p>
      </dgm:t>
    </dgm:pt>
    <dgm:pt modelId="{F331283E-8B44-6948-9DA7-D31D2544F2D4}">
      <dgm:prSet/>
      <dgm:spPr/>
      <dgm:t>
        <a:bodyPr/>
        <a:lstStyle/>
        <a:p>
          <a:r>
            <a:rPr lang="en-GB" dirty="0"/>
            <a:t>Changing demographics of the workforce</a:t>
          </a:r>
          <a:endParaRPr lang="en-CA" dirty="0"/>
        </a:p>
      </dgm:t>
      <dgm:extLst>
        <a:ext uri="{E40237B7-FDA0-4F09-8148-C483321AD2D9}">
          <dgm14:cNvPr xmlns:dgm14="http://schemas.microsoft.com/office/drawing/2010/diagram" id="0" name="" descr="-External Factors&#10;-Globalization and offshoring&#10;-Changes to employment law&#10;-Health-care costs&#10;-Employee expectations&#10;-Diversity of the workforce&#10;-Changing regulations specific to industry&#10;-Changing demographics of the workforce&#10;-A more highly educated workforce&#10;-La-yoffs and downsizing&#10;-Technology used, such as HR databases&#10;-Increased use of social networking to distribute information to employees&#10;"/>
        </a:ext>
      </dgm:extLst>
    </dgm:pt>
    <dgm:pt modelId="{8419A350-E784-CF48-BCC4-F9FE531DC29B}" type="parTrans" cxnId="{BC1ED690-EC9E-144B-81E6-C5BB42D63B0B}">
      <dgm:prSet/>
      <dgm:spPr/>
      <dgm:t>
        <a:bodyPr/>
        <a:lstStyle/>
        <a:p>
          <a:endParaRPr lang="en-US"/>
        </a:p>
      </dgm:t>
    </dgm:pt>
    <dgm:pt modelId="{0260B927-B1B5-474E-A0B1-BF0A2B37DE62}" type="sibTrans" cxnId="{BC1ED690-EC9E-144B-81E6-C5BB42D63B0B}">
      <dgm:prSet/>
      <dgm:spPr/>
      <dgm:t>
        <a:bodyPr/>
        <a:lstStyle/>
        <a:p>
          <a:endParaRPr lang="en-US"/>
        </a:p>
      </dgm:t>
    </dgm:pt>
    <dgm:pt modelId="{AB996E61-6223-5945-8D7F-D5D636682CF8}">
      <dgm:prSet/>
      <dgm:spPr/>
      <dgm:t>
        <a:bodyPr/>
        <a:lstStyle/>
        <a:p>
          <a:r>
            <a:rPr lang="en-GB" dirty="0"/>
            <a:t>A more highly educated workforce</a:t>
          </a:r>
          <a:endParaRPr lang="en-CA" dirty="0"/>
        </a:p>
      </dgm:t>
      <dgm:extLst>
        <a:ext uri="{E40237B7-FDA0-4F09-8148-C483321AD2D9}">
          <dgm14:cNvPr xmlns:dgm14="http://schemas.microsoft.com/office/drawing/2010/diagram" id="0" name="" descr="-External Factors&#10;-Globalization and offshoring&#10;-Changes to employment law&#10;-Health-care costs&#10;-Employee expectations&#10;-Diversity of the workforce&#10;-Changing regulations specific to industry&#10;-Changing demographics of the workforce&#10;-A more highly educated workforce&#10;-La-yoffs and downsizing&#10;-Technology used, such as HR databases&#10;-Increased use of social networking to distribute information to employees&#10;"/>
        </a:ext>
      </dgm:extLst>
    </dgm:pt>
    <dgm:pt modelId="{628930E8-5DDD-2842-828C-8EFF2F04C1D9}" type="parTrans" cxnId="{D2DA7A4A-2768-044D-8EFC-A61CE409E32D}">
      <dgm:prSet/>
      <dgm:spPr/>
      <dgm:t>
        <a:bodyPr/>
        <a:lstStyle/>
        <a:p>
          <a:endParaRPr lang="en-US"/>
        </a:p>
      </dgm:t>
    </dgm:pt>
    <dgm:pt modelId="{01003F07-A3CB-9548-855F-CD336900C02F}" type="sibTrans" cxnId="{D2DA7A4A-2768-044D-8EFC-A61CE409E32D}">
      <dgm:prSet/>
      <dgm:spPr/>
      <dgm:t>
        <a:bodyPr/>
        <a:lstStyle/>
        <a:p>
          <a:endParaRPr lang="en-US"/>
        </a:p>
      </dgm:t>
    </dgm:pt>
    <dgm:pt modelId="{1AC3FFB8-56E1-0944-9A06-A1B7B20DB56D}">
      <dgm:prSet/>
      <dgm:spPr/>
      <dgm:t>
        <a:bodyPr/>
        <a:lstStyle/>
        <a:p>
          <a:r>
            <a:rPr lang="en-GB" dirty="0"/>
            <a:t>Layoffs and downsizing</a:t>
          </a:r>
          <a:endParaRPr lang="en-CA" dirty="0"/>
        </a:p>
      </dgm:t>
      <dgm:extLst>
        <a:ext uri="{E40237B7-FDA0-4F09-8148-C483321AD2D9}">
          <dgm14:cNvPr xmlns:dgm14="http://schemas.microsoft.com/office/drawing/2010/diagram" id="0" name="" descr="-External Factors&#10;-Globalization and offshoring&#10;-Changes to employment law&#10;-Health-care costs&#10;-Employee expectations&#10;-Diversity of the workforce&#10;-Changing regulations specific to industry&#10;-Changing demographics of the workforce&#10;-A more highly educated workforce&#10;-La-yoffs and downsizing&#10;-Technology used, such as HR databases&#10;-Increased use of social networking to distribute information to employees&#10;"/>
        </a:ext>
      </dgm:extLst>
    </dgm:pt>
    <dgm:pt modelId="{BA58E21D-FCF0-8542-A3EC-9224F84A3522}" type="parTrans" cxnId="{88523239-DA20-C448-A930-D28C998D5373}">
      <dgm:prSet/>
      <dgm:spPr/>
      <dgm:t>
        <a:bodyPr/>
        <a:lstStyle/>
        <a:p>
          <a:endParaRPr lang="en-US"/>
        </a:p>
      </dgm:t>
    </dgm:pt>
    <dgm:pt modelId="{25C9E8DF-EFC8-9745-893E-1759BA20AC23}" type="sibTrans" cxnId="{88523239-DA20-C448-A930-D28C998D5373}">
      <dgm:prSet/>
      <dgm:spPr/>
      <dgm:t>
        <a:bodyPr/>
        <a:lstStyle/>
        <a:p>
          <a:endParaRPr lang="en-US"/>
        </a:p>
      </dgm:t>
    </dgm:pt>
    <dgm:pt modelId="{244860F6-78E6-184E-94FE-67629BACA0BA}">
      <dgm:prSet/>
      <dgm:spPr/>
      <dgm:t>
        <a:bodyPr/>
        <a:lstStyle/>
        <a:p>
          <a:r>
            <a:rPr lang="en-GB" dirty="0"/>
            <a:t>Technology used, such as HR databases</a:t>
          </a:r>
          <a:endParaRPr lang="en-CA" dirty="0"/>
        </a:p>
      </dgm:t>
      <dgm:extLst>
        <a:ext uri="{E40237B7-FDA0-4F09-8148-C483321AD2D9}">
          <dgm14:cNvPr xmlns:dgm14="http://schemas.microsoft.com/office/drawing/2010/diagram" id="0" name="" descr="-External Factors&#10;-Globalization and offshoring&#10;-Changes to employment law&#10;-Health-care costs&#10;-Employee expectations&#10;-Diversity of the workforce&#10;-Changing regulations specific to industry&#10;-Changing demographics of the workforce&#10;-A more highly educated workforce&#10;-La-yoffs and downsizing&#10;-Technology used, such as HR databases&#10;-Increased use of social networking to distribute information to employees&#10;"/>
        </a:ext>
      </dgm:extLst>
    </dgm:pt>
    <dgm:pt modelId="{C6E1ACD1-D08A-874D-94F8-40CF5BF3488A}" type="parTrans" cxnId="{5DEC661D-C03E-2347-8A1C-29A3BF99322A}">
      <dgm:prSet/>
      <dgm:spPr/>
      <dgm:t>
        <a:bodyPr/>
        <a:lstStyle/>
        <a:p>
          <a:endParaRPr lang="en-US"/>
        </a:p>
      </dgm:t>
    </dgm:pt>
    <dgm:pt modelId="{9D0D8AAD-A087-D248-9055-AE52C8E18BF8}" type="sibTrans" cxnId="{5DEC661D-C03E-2347-8A1C-29A3BF99322A}">
      <dgm:prSet/>
      <dgm:spPr/>
      <dgm:t>
        <a:bodyPr/>
        <a:lstStyle/>
        <a:p>
          <a:endParaRPr lang="en-US"/>
        </a:p>
      </dgm:t>
    </dgm:pt>
    <dgm:pt modelId="{E549AD8D-42B3-EA41-8187-F9EB5FA5BFC5}">
      <dgm:prSet/>
      <dgm:spPr/>
      <dgm:t>
        <a:bodyPr/>
        <a:lstStyle/>
        <a:p>
          <a:pPr rtl="0"/>
          <a:r>
            <a:rPr lang="en-GB" dirty="0"/>
            <a:t>Increased use of social networking</a:t>
          </a:r>
          <a:r>
            <a:rPr lang="en-GB" dirty="0">
              <a:latin typeface="Franklin Gothic Book" panose="020B0503020102020204"/>
            </a:rPr>
            <a:t> </a:t>
          </a:r>
          <a:endParaRPr lang="en-CA" dirty="0"/>
        </a:p>
      </dgm:t>
      <dgm:extLst>
        <a:ext uri="{E40237B7-FDA0-4F09-8148-C483321AD2D9}">
          <dgm14:cNvPr xmlns:dgm14="http://schemas.microsoft.com/office/drawing/2010/diagram" id="0" name="" descr="-External Factors&#10;-Globalization and offshoring&#10;-Changes to employment law&#10;-Health-care costs&#10;-Employee expectations&#10;-Diversity of the workforce&#10;-Changing regulations specific to industry&#10;-Changing demographics of the workforce&#10;-A more highly educated workforce&#10;-La-yoffs and downsizing&#10;-Technology used, such as HR databases&#10;-Increased use of social networking to distribute information to employees&#10;"/>
        </a:ext>
      </dgm:extLst>
    </dgm:pt>
    <dgm:pt modelId="{FEE59D85-7399-024A-A29F-2062EA0DE50A}" type="parTrans" cxnId="{F79AC855-12E9-1B4A-9CAF-28943748104E}">
      <dgm:prSet/>
      <dgm:spPr/>
      <dgm:t>
        <a:bodyPr/>
        <a:lstStyle/>
        <a:p>
          <a:endParaRPr lang="en-US"/>
        </a:p>
      </dgm:t>
    </dgm:pt>
    <dgm:pt modelId="{CBD2D02E-9348-4F43-B653-0292AEEBF3EF}" type="sibTrans" cxnId="{F79AC855-12E9-1B4A-9CAF-28943748104E}">
      <dgm:prSet/>
      <dgm:spPr/>
      <dgm:t>
        <a:bodyPr/>
        <a:lstStyle/>
        <a:p>
          <a:endParaRPr lang="en-US"/>
        </a:p>
      </dgm:t>
    </dgm:pt>
    <dgm:pt modelId="{3C362EC7-7A06-C44F-A2B2-E80C6628B2CE}" type="pres">
      <dgm:prSet presAssocID="{1A407EB8-C16B-C443-832A-3C3382CA86BF}" presName="diagram" presStyleCnt="0">
        <dgm:presLayoutVars>
          <dgm:dir/>
          <dgm:resizeHandles val="exact"/>
        </dgm:presLayoutVars>
      </dgm:prSet>
      <dgm:spPr/>
    </dgm:pt>
    <dgm:pt modelId="{513B82AC-1902-7443-BE0E-B5328848CC5C}" type="pres">
      <dgm:prSet presAssocID="{711F3DE0-1D57-434F-A013-F6B2EF630606}" presName="node" presStyleLbl="node1" presStyleIdx="0" presStyleCnt="11">
        <dgm:presLayoutVars>
          <dgm:bulletEnabled val="1"/>
        </dgm:presLayoutVars>
      </dgm:prSet>
      <dgm:spPr/>
    </dgm:pt>
    <dgm:pt modelId="{2EA74A08-2822-F041-B170-1AC40D7FCA51}" type="pres">
      <dgm:prSet presAssocID="{4F1731B9-05A1-3848-B9D3-20AE4EF845B9}" presName="sibTrans" presStyleCnt="0"/>
      <dgm:spPr/>
    </dgm:pt>
    <dgm:pt modelId="{80411288-A33B-C541-9C3F-3213F2842AEF}" type="pres">
      <dgm:prSet presAssocID="{309C9BCC-5B79-014B-9CD4-9A8D38D12968}" presName="node" presStyleLbl="node1" presStyleIdx="1" presStyleCnt="11">
        <dgm:presLayoutVars>
          <dgm:bulletEnabled val="1"/>
        </dgm:presLayoutVars>
      </dgm:prSet>
      <dgm:spPr/>
    </dgm:pt>
    <dgm:pt modelId="{BED3B1E1-DF40-8647-9397-4126543DAF26}" type="pres">
      <dgm:prSet presAssocID="{9B369865-B4DA-DB4F-A290-96F5A0539386}" presName="sibTrans" presStyleCnt="0"/>
      <dgm:spPr/>
    </dgm:pt>
    <dgm:pt modelId="{C29E5A32-5E28-BF43-B0F5-776736C15F23}" type="pres">
      <dgm:prSet presAssocID="{7DD1B7DC-39A2-DC4E-85E8-0DDD66217EE8}" presName="node" presStyleLbl="node1" presStyleIdx="2" presStyleCnt="11">
        <dgm:presLayoutVars>
          <dgm:bulletEnabled val="1"/>
        </dgm:presLayoutVars>
      </dgm:prSet>
      <dgm:spPr/>
    </dgm:pt>
    <dgm:pt modelId="{6B47360F-D0B5-2C45-8DEF-9936E783A436}" type="pres">
      <dgm:prSet presAssocID="{B6560CF2-15CF-A74A-ADA6-007D6ACB85CF}" presName="sibTrans" presStyleCnt="0"/>
      <dgm:spPr/>
    </dgm:pt>
    <dgm:pt modelId="{D8ECF096-8266-5542-BFC4-EF59558EDA2B}" type="pres">
      <dgm:prSet presAssocID="{910CD2D6-64B4-4747-82F7-F9A00C8A59F8}" presName="node" presStyleLbl="node1" presStyleIdx="3" presStyleCnt="11">
        <dgm:presLayoutVars>
          <dgm:bulletEnabled val="1"/>
        </dgm:presLayoutVars>
      </dgm:prSet>
      <dgm:spPr/>
    </dgm:pt>
    <dgm:pt modelId="{034E587D-1D68-984B-87A4-6F33483E0197}" type="pres">
      <dgm:prSet presAssocID="{91E66AF5-633C-1A41-9233-8E2E7D30B986}" presName="sibTrans" presStyleCnt="0"/>
      <dgm:spPr/>
    </dgm:pt>
    <dgm:pt modelId="{5C8EB534-E212-4F45-AA30-C302B076FCD6}" type="pres">
      <dgm:prSet presAssocID="{26985B36-B023-0544-AC95-409E9CA54072}" presName="node" presStyleLbl="node1" presStyleIdx="4" presStyleCnt="11">
        <dgm:presLayoutVars>
          <dgm:bulletEnabled val="1"/>
        </dgm:presLayoutVars>
      </dgm:prSet>
      <dgm:spPr/>
    </dgm:pt>
    <dgm:pt modelId="{CDF6F827-2C9E-874D-86C7-31805E9F4402}" type="pres">
      <dgm:prSet presAssocID="{60D333FF-767B-D54E-BF35-4838A6A09B6F}" presName="sibTrans" presStyleCnt="0"/>
      <dgm:spPr/>
    </dgm:pt>
    <dgm:pt modelId="{021A42E0-E727-4742-BC05-CAAB6DA277A0}" type="pres">
      <dgm:prSet presAssocID="{F319F9F5-4A46-1440-8D68-29F840B56F77}" presName="node" presStyleLbl="node1" presStyleIdx="5" presStyleCnt="11">
        <dgm:presLayoutVars>
          <dgm:bulletEnabled val="1"/>
        </dgm:presLayoutVars>
      </dgm:prSet>
      <dgm:spPr/>
    </dgm:pt>
    <dgm:pt modelId="{1B578162-0195-134E-A589-FED731A8E467}" type="pres">
      <dgm:prSet presAssocID="{C15E96C3-3208-3742-8D5D-6A1A4D178CA8}" presName="sibTrans" presStyleCnt="0"/>
      <dgm:spPr/>
    </dgm:pt>
    <dgm:pt modelId="{76F6E211-17A3-E94F-8A31-0D2010410841}" type="pres">
      <dgm:prSet presAssocID="{F331283E-8B44-6948-9DA7-D31D2544F2D4}" presName="node" presStyleLbl="node1" presStyleIdx="6" presStyleCnt="11">
        <dgm:presLayoutVars>
          <dgm:bulletEnabled val="1"/>
        </dgm:presLayoutVars>
      </dgm:prSet>
      <dgm:spPr/>
    </dgm:pt>
    <dgm:pt modelId="{9A46F41D-2599-2A47-A1CA-D589045A1BBC}" type="pres">
      <dgm:prSet presAssocID="{0260B927-B1B5-474E-A0B1-BF0A2B37DE62}" presName="sibTrans" presStyleCnt="0"/>
      <dgm:spPr/>
    </dgm:pt>
    <dgm:pt modelId="{7B4B5816-0035-3D4A-9C16-4AEA012190FA}" type="pres">
      <dgm:prSet presAssocID="{AB996E61-6223-5945-8D7F-D5D636682CF8}" presName="node" presStyleLbl="node1" presStyleIdx="7" presStyleCnt="11">
        <dgm:presLayoutVars>
          <dgm:bulletEnabled val="1"/>
        </dgm:presLayoutVars>
      </dgm:prSet>
      <dgm:spPr/>
    </dgm:pt>
    <dgm:pt modelId="{14C28110-7CF9-A54A-9569-0B9B960B4A4B}" type="pres">
      <dgm:prSet presAssocID="{01003F07-A3CB-9548-855F-CD336900C02F}" presName="sibTrans" presStyleCnt="0"/>
      <dgm:spPr/>
    </dgm:pt>
    <dgm:pt modelId="{60F12A64-BDAD-1E4D-BC40-184D487C53D0}" type="pres">
      <dgm:prSet presAssocID="{1AC3FFB8-56E1-0944-9A06-A1B7B20DB56D}" presName="node" presStyleLbl="node1" presStyleIdx="8" presStyleCnt="11">
        <dgm:presLayoutVars>
          <dgm:bulletEnabled val="1"/>
        </dgm:presLayoutVars>
      </dgm:prSet>
      <dgm:spPr/>
    </dgm:pt>
    <dgm:pt modelId="{A682EE8E-1063-854B-94C7-CE1107E4700A}" type="pres">
      <dgm:prSet presAssocID="{25C9E8DF-EFC8-9745-893E-1759BA20AC23}" presName="sibTrans" presStyleCnt="0"/>
      <dgm:spPr/>
    </dgm:pt>
    <dgm:pt modelId="{9F5CD678-6F74-1B40-A9EA-7AAFD7F17C76}" type="pres">
      <dgm:prSet presAssocID="{244860F6-78E6-184E-94FE-67629BACA0BA}" presName="node" presStyleLbl="node1" presStyleIdx="9" presStyleCnt="11">
        <dgm:presLayoutVars>
          <dgm:bulletEnabled val="1"/>
        </dgm:presLayoutVars>
      </dgm:prSet>
      <dgm:spPr/>
    </dgm:pt>
    <dgm:pt modelId="{02180AE7-4EF4-AF48-AEF8-1A1219657BD1}" type="pres">
      <dgm:prSet presAssocID="{9D0D8AAD-A087-D248-9055-AE52C8E18BF8}" presName="sibTrans" presStyleCnt="0"/>
      <dgm:spPr/>
    </dgm:pt>
    <dgm:pt modelId="{3E3CFBD4-94DB-854F-AB03-A573EF032AE1}" type="pres">
      <dgm:prSet presAssocID="{E549AD8D-42B3-EA41-8187-F9EB5FA5BFC5}" presName="node" presStyleLbl="node1" presStyleIdx="10" presStyleCnt="11">
        <dgm:presLayoutVars>
          <dgm:bulletEnabled val="1"/>
        </dgm:presLayoutVars>
      </dgm:prSet>
      <dgm:spPr/>
    </dgm:pt>
  </dgm:ptLst>
  <dgm:cxnLst>
    <dgm:cxn modelId="{FC58CF0F-478F-9846-B1B6-AE8855DC9523}" srcId="{1A407EB8-C16B-C443-832A-3C3382CA86BF}" destId="{26985B36-B023-0544-AC95-409E9CA54072}" srcOrd="4" destOrd="0" parTransId="{E43E2A5F-4AAC-4C41-A2F2-BCB5A291AD32}" sibTransId="{60D333FF-767B-D54E-BF35-4838A6A09B6F}"/>
    <dgm:cxn modelId="{8A608214-A3EB-48C3-9F45-D41847C0911B}" type="presOf" srcId="{F331283E-8B44-6948-9DA7-D31D2544F2D4}" destId="{76F6E211-17A3-E94F-8A31-0D2010410841}" srcOrd="0" destOrd="0" presId="urn:microsoft.com/office/officeart/2005/8/layout/default"/>
    <dgm:cxn modelId="{5DEC661D-C03E-2347-8A1C-29A3BF99322A}" srcId="{1A407EB8-C16B-C443-832A-3C3382CA86BF}" destId="{244860F6-78E6-184E-94FE-67629BACA0BA}" srcOrd="9" destOrd="0" parTransId="{C6E1ACD1-D08A-874D-94F8-40CF5BF3488A}" sibTransId="{9D0D8AAD-A087-D248-9055-AE52C8E18BF8}"/>
    <dgm:cxn modelId="{AD4C722C-21D2-41D6-A220-7D075A55525C}" type="presOf" srcId="{309C9BCC-5B79-014B-9CD4-9A8D38D12968}" destId="{80411288-A33B-C541-9C3F-3213F2842AEF}" srcOrd="0" destOrd="0" presId="urn:microsoft.com/office/officeart/2005/8/layout/default"/>
    <dgm:cxn modelId="{2F24852F-4EE3-5848-AAE5-6B8A24702BF0}" type="presOf" srcId="{1A407EB8-C16B-C443-832A-3C3382CA86BF}" destId="{3C362EC7-7A06-C44F-A2B2-E80C6628B2CE}" srcOrd="0" destOrd="0" presId="urn:microsoft.com/office/officeart/2005/8/layout/default"/>
    <dgm:cxn modelId="{88523239-DA20-C448-A930-D28C998D5373}" srcId="{1A407EB8-C16B-C443-832A-3C3382CA86BF}" destId="{1AC3FFB8-56E1-0944-9A06-A1B7B20DB56D}" srcOrd="8" destOrd="0" parTransId="{BA58E21D-FCF0-8542-A3EC-9224F84A3522}" sibTransId="{25C9E8DF-EFC8-9745-893E-1759BA20AC23}"/>
    <dgm:cxn modelId="{331DA465-72A8-7C48-9F8F-A5C2E9CDD2F8}" srcId="{1A407EB8-C16B-C443-832A-3C3382CA86BF}" destId="{910CD2D6-64B4-4747-82F7-F9A00C8A59F8}" srcOrd="3" destOrd="0" parTransId="{F8B6BE67-EB45-6C4E-8406-3D48B96D92C3}" sibTransId="{91E66AF5-633C-1A41-9233-8E2E7D30B986}"/>
    <dgm:cxn modelId="{59F48A47-F12A-41A5-89F7-2D6F4093B2E3}" type="presOf" srcId="{711F3DE0-1D57-434F-A013-F6B2EF630606}" destId="{513B82AC-1902-7443-BE0E-B5328848CC5C}" srcOrd="0" destOrd="0" presId="urn:microsoft.com/office/officeart/2005/8/layout/default"/>
    <dgm:cxn modelId="{82519A68-7798-2544-9063-BD5388C84354}" srcId="{1A407EB8-C16B-C443-832A-3C3382CA86BF}" destId="{F319F9F5-4A46-1440-8D68-29F840B56F77}" srcOrd="5" destOrd="0" parTransId="{9DA0862C-7816-C74E-A67A-8F1FE0926AE8}" sibTransId="{C15E96C3-3208-3742-8D5D-6A1A4D178CA8}"/>
    <dgm:cxn modelId="{D2DA7A4A-2768-044D-8EFC-A61CE409E32D}" srcId="{1A407EB8-C16B-C443-832A-3C3382CA86BF}" destId="{AB996E61-6223-5945-8D7F-D5D636682CF8}" srcOrd="7" destOrd="0" parTransId="{628930E8-5DDD-2842-828C-8EFF2F04C1D9}" sibTransId="{01003F07-A3CB-9548-855F-CD336900C02F}"/>
    <dgm:cxn modelId="{6FD80A4B-AFB0-4D56-8E93-0048E65FBF42}" type="presOf" srcId="{F319F9F5-4A46-1440-8D68-29F840B56F77}" destId="{021A42E0-E727-4742-BC05-CAAB6DA277A0}" srcOrd="0" destOrd="0" presId="urn:microsoft.com/office/officeart/2005/8/layout/default"/>
    <dgm:cxn modelId="{F79AC855-12E9-1B4A-9CAF-28943748104E}" srcId="{1A407EB8-C16B-C443-832A-3C3382CA86BF}" destId="{E549AD8D-42B3-EA41-8187-F9EB5FA5BFC5}" srcOrd="10" destOrd="0" parTransId="{FEE59D85-7399-024A-A29F-2062EA0DE50A}" sibTransId="{CBD2D02E-9348-4F43-B653-0292AEEBF3EF}"/>
    <dgm:cxn modelId="{67BF1556-6134-9745-9B1B-6C412A034014}" srcId="{1A407EB8-C16B-C443-832A-3C3382CA86BF}" destId="{309C9BCC-5B79-014B-9CD4-9A8D38D12968}" srcOrd="1" destOrd="0" parTransId="{04922587-32FB-4746-A257-E4B71BADFF12}" sibTransId="{9B369865-B4DA-DB4F-A290-96F5A0539386}"/>
    <dgm:cxn modelId="{B9B04557-8B4C-4BBB-9178-FF61929E9EC3}" type="presOf" srcId="{910CD2D6-64B4-4747-82F7-F9A00C8A59F8}" destId="{D8ECF096-8266-5542-BFC4-EF59558EDA2B}" srcOrd="0" destOrd="0" presId="urn:microsoft.com/office/officeart/2005/8/layout/default"/>
    <dgm:cxn modelId="{BC1ED690-EC9E-144B-81E6-C5BB42D63B0B}" srcId="{1A407EB8-C16B-C443-832A-3C3382CA86BF}" destId="{F331283E-8B44-6948-9DA7-D31D2544F2D4}" srcOrd="6" destOrd="0" parTransId="{8419A350-E784-CF48-BCC4-F9FE531DC29B}" sibTransId="{0260B927-B1B5-474E-A0B1-BF0A2B37DE62}"/>
    <dgm:cxn modelId="{BA624D92-6B9D-442D-9114-5AF533FEEAAD}" type="presOf" srcId="{7DD1B7DC-39A2-DC4E-85E8-0DDD66217EE8}" destId="{C29E5A32-5E28-BF43-B0F5-776736C15F23}" srcOrd="0" destOrd="0" presId="urn:microsoft.com/office/officeart/2005/8/layout/default"/>
    <dgm:cxn modelId="{F94EF89C-18CE-44CD-A7F1-1A7266EAED05}" type="presOf" srcId="{AB996E61-6223-5945-8D7F-D5D636682CF8}" destId="{7B4B5816-0035-3D4A-9C16-4AEA012190FA}" srcOrd="0" destOrd="0" presId="urn:microsoft.com/office/officeart/2005/8/layout/default"/>
    <dgm:cxn modelId="{8E04BFC0-8E9F-4FED-AD33-4B6BADB97B04}" type="presOf" srcId="{244860F6-78E6-184E-94FE-67629BACA0BA}" destId="{9F5CD678-6F74-1B40-A9EA-7AAFD7F17C76}" srcOrd="0" destOrd="0" presId="urn:microsoft.com/office/officeart/2005/8/layout/default"/>
    <dgm:cxn modelId="{FC93E9C3-12A1-4382-8A5B-DF26F7FCD9B4}" type="presOf" srcId="{E549AD8D-42B3-EA41-8187-F9EB5FA5BFC5}" destId="{3E3CFBD4-94DB-854F-AB03-A573EF032AE1}" srcOrd="0" destOrd="0" presId="urn:microsoft.com/office/officeart/2005/8/layout/default"/>
    <dgm:cxn modelId="{891089C8-63D8-44D0-AFED-E613907C7838}" type="presOf" srcId="{26985B36-B023-0544-AC95-409E9CA54072}" destId="{5C8EB534-E212-4F45-AA30-C302B076FCD6}" srcOrd="0" destOrd="0" presId="urn:microsoft.com/office/officeart/2005/8/layout/default"/>
    <dgm:cxn modelId="{AD49F7DD-5DF1-874A-B83D-D1E3715AD71D}" srcId="{1A407EB8-C16B-C443-832A-3C3382CA86BF}" destId="{7DD1B7DC-39A2-DC4E-85E8-0DDD66217EE8}" srcOrd="2" destOrd="0" parTransId="{BC02E37B-2BC5-AC4D-8C9C-EDE69F0C3B6C}" sibTransId="{B6560CF2-15CF-A74A-ADA6-007D6ACB85CF}"/>
    <dgm:cxn modelId="{053760EB-EED0-4B8E-97E5-64BEE9505E46}" type="presOf" srcId="{1AC3FFB8-56E1-0944-9A06-A1B7B20DB56D}" destId="{60F12A64-BDAD-1E4D-BC40-184D487C53D0}" srcOrd="0" destOrd="0" presId="urn:microsoft.com/office/officeart/2005/8/layout/default"/>
    <dgm:cxn modelId="{A8E567FD-4F59-0B4C-9202-2248ED2C6C7F}" srcId="{1A407EB8-C16B-C443-832A-3C3382CA86BF}" destId="{711F3DE0-1D57-434F-A013-F6B2EF630606}" srcOrd="0" destOrd="0" parTransId="{94D904B6-70E4-1C4E-998A-BE666B6860CB}" sibTransId="{4F1731B9-05A1-3848-B9D3-20AE4EF845B9}"/>
    <dgm:cxn modelId="{1E9D330D-9713-427E-AC81-F7DB6886E8FB}" type="presParOf" srcId="{3C362EC7-7A06-C44F-A2B2-E80C6628B2CE}" destId="{513B82AC-1902-7443-BE0E-B5328848CC5C}" srcOrd="0" destOrd="0" presId="urn:microsoft.com/office/officeart/2005/8/layout/default"/>
    <dgm:cxn modelId="{5BF6AFA1-C11D-4D18-88F6-CBD0AFDCF437}" type="presParOf" srcId="{3C362EC7-7A06-C44F-A2B2-E80C6628B2CE}" destId="{2EA74A08-2822-F041-B170-1AC40D7FCA51}" srcOrd="1" destOrd="0" presId="urn:microsoft.com/office/officeart/2005/8/layout/default"/>
    <dgm:cxn modelId="{993F0595-9DF0-4241-BD29-01A419C47D8B}" type="presParOf" srcId="{3C362EC7-7A06-C44F-A2B2-E80C6628B2CE}" destId="{80411288-A33B-C541-9C3F-3213F2842AEF}" srcOrd="2" destOrd="0" presId="urn:microsoft.com/office/officeart/2005/8/layout/default"/>
    <dgm:cxn modelId="{83084BD5-6659-4DB8-AC32-CFCCEA646273}" type="presParOf" srcId="{3C362EC7-7A06-C44F-A2B2-E80C6628B2CE}" destId="{BED3B1E1-DF40-8647-9397-4126543DAF26}" srcOrd="3" destOrd="0" presId="urn:microsoft.com/office/officeart/2005/8/layout/default"/>
    <dgm:cxn modelId="{C2E93884-90C8-41A8-9E8E-730D5C129268}" type="presParOf" srcId="{3C362EC7-7A06-C44F-A2B2-E80C6628B2CE}" destId="{C29E5A32-5E28-BF43-B0F5-776736C15F23}" srcOrd="4" destOrd="0" presId="urn:microsoft.com/office/officeart/2005/8/layout/default"/>
    <dgm:cxn modelId="{B63C15BD-EAAF-4955-B84F-604D525E1C75}" type="presParOf" srcId="{3C362EC7-7A06-C44F-A2B2-E80C6628B2CE}" destId="{6B47360F-D0B5-2C45-8DEF-9936E783A436}" srcOrd="5" destOrd="0" presId="urn:microsoft.com/office/officeart/2005/8/layout/default"/>
    <dgm:cxn modelId="{7566B9A9-ADB1-473B-8F40-BE7F639A1920}" type="presParOf" srcId="{3C362EC7-7A06-C44F-A2B2-E80C6628B2CE}" destId="{D8ECF096-8266-5542-BFC4-EF59558EDA2B}" srcOrd="6" destOrd="0" presId="urn:microsoft.com/office/officeart/2005/8/layout/default"/>
    <dgm:cxn modelId="{931604D5-495D-4579-A3F4-7F5BC5CD46F7}" type="presParOf" srcId="{3C362EC7-7A06-C44F-A2B2-E80C6628B2CE}" destId="{034E587D-1D68-984B-87A4-6F33483E0197}" srcOrd="7" destOrd="0" presId="urn:microsoft.com/office/officeart/2005/8/layout/default"/>
    <dgm:cxn modelId="{7E70B9D9-6E33-44A2-8C5B-B7FFBA541733}" type="presParOf" srcId="{3C362EC7-7A06-C44F-A2B2-E80C6628B2CE}" destId="{5C8EB534-E212-4F45-AA30-C302B076FCD6}" srcOrd="8" destOrd="0" presId="urn:microsoft.com/office/officeart/2005/8/layout/default"/>
    <dgm:cxn modelId="{F6B1E2B2-7BD9-4F96-8311-449E739B4598}" type="presParOf" srcId="{3C362EC7-7A06-C44F-A2B2-E80C6628B2CE}" destId="{CDF6F827-2C9E-874D-86C7-31805E9F4402}" srcOrd="9" destOrd="0" presId="urn:microsoft.com/office/officeart/2005/8/layout/default"/>
    <dgm:cxn modelId="{6AF41F44-447D-475B-ACF3-B308BE196F35}" type="presParOf" srcId="{3C362EC7-7A06-C44F-A2B2-E80C6628B2CE}" destId="{021A42E0-E727-4742-BC05-CAAB6DA277A0}" srcOrd="10" destOrd="0" presId="urn:microsoft.com/office/officeart/2005/8/layout/default"/>
    <dgm:cxn modelId="{32FE561E-9A94-4127-81CD-37B2B22D2F90}" type="presParOf" srcId="{3C362EC7-7A06-C44F-A2B2-E80C6628B2CE}" destId="{1B578162-0195-134E-A589-FED731A8E467}" srcOrd="11" destOrd="0" presId="urn:microsoft.com/office/officeart/2005/8/layout/default"/>
    <dgm:cxn modelId="{668E70CB-E4FA-4E05-AFF0-5A1BCF3B0D9D}" type="presParOf" srcId="{3C362EC7-7A06-C44F-A2B2-E80C6628B2CE}" destId="{76F6E211-17A3-E94F-8A31-0D2010410841}" srcOrd="12" destOrd="0" presId="urn:microsoft.com/office/officeart/2005/8/layout/default"/>
    <dgm:cxn modelId="{D4B7FBBA-913E-47F6-90D8-821738FAD474}" type="presParOf" srcId="{3C362EC7-7A06-C44F-A2B2-E80C6628B2CE}" destId="{9A46F41D-2599-2A47-A1CA-D589045A1BBC}" srcOrd="13" destOrd="0" presId="urn:microsoft.com/office/officeart/2005/8/layout/default"/>
    <dgm:cxn modelId="{CDEBE54F-9A04-4635-83CC-7E7301B1D1DE}" type="presParOf" srcId="{3C362EC7-7A06-C44F-A2B2-E80C6628B2CE}" destId="{7B4B5816-0035-3D4A-9C16-4AEA012190FA}" srcOrd="14" destOrd="0" presId="urn:microsoft.com/office/officeart/2005/8/layout/default"/>
    <dgm:cxn modelId="{6BB49918-3E7D-40E0-9AE9-A34459EB54BC}" type="presParOf" srcId="{3C362EC7-7A06-C44F-A2B2-E80C6628B2CE}" destId="{14C28110-7CF9-A54A-9569-0B9B960B4A4B}" srcOrd="15" destOrd="0" presId="urn:microsoft.com/office/officeart/2005/8/layout/default"/>
    <dgm:cxn modelId="{EF3D2843-D16F-4FF5-A1DD-4E0F7BC793BA}" type="presParOf" srcId="{3C362EC7-7A06-C44F-A2B2-E80C6628B2CE}" destId="{60F12A64-BDAD-1E4D-BC40-184D487C53D0}" srcOrd="16" destOrd="0" presId="urn:microsoft.com/office/officeart/2005/8/layout/default"/>
    <dgm:cxn modelId="{7E39D478-54FD-4AB5-80FA-51E1F0BE6F1F}" type="presParOf" srcId="{3C362EC7-7A06-C44F-A2B2-E80C6628B2CE}" destId="{A682EE8E-1063-854B-94C7-CE1107E4700A}" srcOrd="17" destOrd="0" presId="urn:microsoft.com/office/officeart/2005/8/layout/default"/>
    <dgm:cxn modelId="{7046B557-6508-4154-85C9-D6D149E0A5CE}" type="presParOf" srcId="{3C362EC7-7A06-C44F-A2B2-E80C6628B2CE}" destId="{9F5CD678-6F74-1B40-A9EA-7AAFD7F17C76}" srcOrd="18" destOrd="0" presId="urn:microsoft.com/office/officeart/2005/8/layout/default"/>
    <dgm:cxn modelId="{4690D208-0811-48FF-BFE2-0DF5E2B9E9FF}" type="presParOf" srcId="{3C362EC7-7A06-C44F-A2B2-E80C6628B2CE}" destId="{02180AE7-4EF4-AF48-AEF8-1A1219657BD1}" srcOrd="19" destOrd="0" presId="urn:microsoft.com/office/officeart/2005/8/layout/default"/>
    <dgm:cxn modelId="{AEFFA648-1744-4BB3-B5F3-6D068956D624}" type="presParOf" srcId="{3C362EC7-7A06-C44F-A2B2-E80C6628B2CE}" destId="{3E3CFBD4-94DB-854F-AB03-A573EF032AE1}" srcOrd="2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E74317-6485-8945-9020-DBE99BC0E3C6}">
      <dsp:nvSpPr>
        <dsp:cNvPr id="0" name=""/>
        <dsp:cNvSpPr/>
      </dsp:nvSpPr>
      <dsp:spPr>
        <a:xfrm>
          <a:off x="0" y="863751"/>
          <a:ext cx="7536014" cy="1151668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F75DF6-98CB-0340-A749-3406A77F2C33}">
      <dsp:nvSpPr>
        <dsp:cNvPr id="0" name=""/>
        <dsp:cNvSpPr/>
      </dsp:nvSpPr>
      <dsp:spPr>
        <a:xfrm>
          <a:off x="3394" y="0"/>
          <a:ext cx="1632680" cy="11516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1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baseline="0"/>
            <a:t>Wave 1 – Early 1900s</a:t>
          </a:r>
          <a:endParaRPr lang="en-CA" sz="130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baseline="0"/>
            <a:t>Administrative work. Delivery of HR services (pay, vacation)</a:t>
          </a:r>
          <a:endParaRPr lang="en-CA" sz="1000" kern="1200"/>
        </a:p>
      </dsp:txBody>
      <dsp:txXfrm>
        <a:off x="3394" y="0"/>
        <a:ext cx="1632680" cy="1151668"/>
      </dsp:txXfrm>
    </dsp:sp>
    <dsp:sp modelId="{43A79C37-02F9-5744-B023-2EF797F92C0E}">
      <dsp:nvSpPr>
        <dsp:cNvPr id="0" name=""/>
        <dsp:cNvSpPr/>
      </dsp:nvSpPr>
      <dsp:spPr>
        <a:xfrm>
          <a:off x="675776" y="1295627"/>
          <a:ext cx="287917" cy="2879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D31707-5201-564E-8C3E-C4FDD2809101}">
      <dsp:nvSpPr>
        <dsp:cNvPr id="0" name=""/>
        <dsp:cNvSpPr/>
      </dsp:nvSpPr>
      <dsp:spPr>
        <a:xfrm>
          <a:off x="1717708" y="1727503"/>
          <a:ext cx="1632680" cy="11516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1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baseline="0"/>
            <a:t>Wave 2 – 1970s</a:t>
          </a:r>
          <a:endParaRPr lang="en-CA" sz="130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baseline="0"/>
            <a:t>Innovative HR practices (compliance, learning). Building of HR community practice.</a:t>
          </a:r>
          <a:endParaRPr lang="en-CA" sz="1000" kern="1200"/>
        </a:p>
      </dsp:txBody>
      <dsp:txXfrm>
        <a:off x="1717708" y="1727503"/>
        <a:ext cx="1632680" cy="1151668"/>
      </dsp:txXfrm>
    </dsp:sp>
    <dsp:sp modelId="{6B450D66-D686-B34D-8696-8ACA11D31619}">
      <dsp:nvSpPr>
        <dsp:cNvPr id="0" name=""/>
        <dsp:cNvSpPr/>
      </dsp:nvSpPr>
      <dsp:spPr>
        <a:xfrm>
          <a:off x="2390090" y="1295627"/>
          <a:ext cx="287917" cy="2879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970E23-1586-1A4C-85E5-C4C11006DB44}">
      <dsp:nvSpPr>
        <dsp:cNvPr id="0" name=""/>
        <dsp:cNvSpPr/>
      </dsp:nvSpPr>
      <dsp:spPr>
        <a:xfrm>
          <a:off x="3432023" y="0"/>
          <a:ext cx="1632680" cy="11516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1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baseline="0"/>
            <a:t>Wave 3 – 1990s</a:t>
          </a:r>
          <a:endParaRPr lang="en-CA" sz="130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baseline="0"/>
            <a:t>Integration of HR strategy with business strategies. Recognized value of HR as a business partner and enabler.</a:t>
          </a:r>
          <a:endParaRPr lang="en-CA" sz="1000" kern="1200"/>
        </a:p>
      </dsp:txBody>
      <dsp:txXfrm>
        <a:off x="3432023" y="0"/>
        <a:ext cx="1632680" cy="1151668"/>
      </dsp:txXfrm>
    </dsp:sp>
    <dsp:sp modelId="{1243E28F-3C90-9A43-AC55-DE097A9A5938}">
      <dsp:nvSpPr>
        <dsp:cNvPr id="0" name=""/>
        <dsp:cNvSpPr/>
      </dsp:nvSpPr>
      <dsp:spPr>
        <a:xfrm>
          <a:off x="4104404" y="1295627"/>
          <a:ext cx="287917" cy="2879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0FC320-58D5-6646-856E-C31C9218F730}">
      <dsp:nvSpPr>
        <dsp:cNvPr id="0" name=""/>
        <dsp:cNvSpPr/>
      </dsp:nvSpPr>
      <dsp:spPr>
        <a:xfrm>
          <a:off x="5146337" y="1727503"/>
          <a:ext cx="1632680" cy="11516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1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baseline="0"/>
            <a:t>Wave 4 – 2000s</a:t>
          </a:r>
          <a:endParaRPr lang="en-CA" sz="130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baseline="0"/>
            <a:t>Competition enabler.</a:t>
          </a:r>
          <a:endParaRPr lang="en-CA" sz="1000" kern="1200"/>
        </a:p>
      </dsp:txBody>
      <dsp:txXfrm>
        <a:off x="5146337" y="1727503"/>
        <a:ext cx="1632680" cy="1151668"/>
      </dsp:txXfrm>
    </dsp:sp>
    <dsp:sp modelId="{8B82A825-4284-4441-AB06-EDF5756EAE76}">
      <dsp:nvSpPr>
        <dsp:cNvPr id="0" name=""/>
        <dsp:cNvSpPr/>
      </dsp:nvSpPr>
      <dsp:spPr>
        <a:xfrm>
          <a:off x="5818719" y="1295627"/>
          <a:ext cx="287917" cy="2879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8AA052-5363-9F49-9CA8-2D6F37E7795F}">
      <dsp:nvSpPr>
        <dsp:cNvPr id="0" name=""/>
        <dsp:cNvSpPr/>
      </dsp:nvSpPr>
      <dsp:spPr>
        <a:xfrm>
          <a:off x="716486" y="1646"/>
          <a:ext cx="1341378" cy="8048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>
              <a:solidFill>
                <a:sysClr val="windowText" lastClr="000000"/>
              </a:solidFill>
            </a:rPr>
            <a:t>Legislation and Policy</a:t>
          </a:r>
        </a:p>
      </dsp:txBody>
      <dsp:txXfrm>
        <a:off x="716486" y="1646"/>
        <a:ext cx="1341378" cy="804827"/>
      </dsp:txXfrm>
    </dsp:sp>
    <dsp:sp modelId="{BFCB853A-2CB2-FA44-94DE-DBB3340C4CC9}">
      <dsp:nvSpPr>
        <dsp:cNvPr id="0" name=""/>
        <dsp:cNvSpPr/>
      </dsp:nvSpPr>
      <dsp:spPr>
        <a:xfrm>
          <a:off x="2192002" y="1646"/>
          <a:ext cx="1341378" cy="80482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>
              <a:solidFill>
                <a:sysClr val="windowText" lastClr="000000"/>
              </a:solidFill>
            </a:rPr>
            <a:t>Job Analysis and Design</a:t>
          </a:r>
        </a:p>
      </dsp:txBody>
      <dsp:txXfrm>
        <a:off x="2192002" y="1646"/>
        <a:ext cx="1341378" cy="804827"/>
      </dsp:txXfrm>
    </dsp:sp>
    <dsp:sp modelId="{19A8DF80-6620-484E-8596-E3E13E39E958}">
      <dsp:nvSpPr>
        <dsp:cNvPr id="0" name=""/>
        <dsp:cNvSpPr/>
      </dsp:nvSpPr>
      <dsp:spPr>
        <a:xfrm>
          <a:off x="3667518" y="1646"/>
          <a:ext cx="1341378" cy="80482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>
              <a:solidFill>
                <a:sysClr val="windowText" lastClr="000000"/>
              </a:solidFill>
            </a:rPr>
            <a:t>Talent Acquisition (Recruitment and Selection)</a:t>
          </a:r>
        </a:p>
      </dsp:txBody>
      <dsp:txXfrm>
        <a:off x="3667518" y="1646"/>
        <a:ext cx="1341378" cy="804827"/>
      </dsp:txXfrm>
    </dsp:sp>
    <dsp:sp modelId="{4D51D87D-B2BB-6445-A5A1-A7B4DBCCC802}">
      <dsp:nvSpPr>
        <dsp:cNvPr id="0" name=""/>
        <dsp:cNvSpPr/>
      </dsp:nvSpPr>
      <dsp:spPr>
        <a:xfrm>
          <a:off x="5143035" y="1646"/>
          <a:ext cx="1341378" cy="80482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>
              <a:solidFill>
                <a:sysClr val="windowText" lastClr="000000"/>
              </a:solidFill>
            </a:rPr>
            <a:t>Training and Development</a:t>
          </a:r>
        </a:p>
      </dsp:txBody>
      <dsp:txXfrm>
        <a:off x="5143035" y="1646"/>
        <a:ext cx="1341378" cy="804827"/>
      </dsp:txXfrm>
    </dsp:sp>
    <dsp:sp modelId="{7570DF53-9E81-7C47-A1B9-9880860DA4B3}">
      <dsp:nvSpPr>
        <dsp:cNvPr id="0" name=""/>
        <dsp:cNvSpPr/>
      </dsp:nvSpPr>
      <dsp:spPr>
        <a:xfrm>
          <a:off x="716486" y="940611"/>
          <a:ext cx="1341378" cy="80482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>
              <a:solidFill>
                <a:sysClr val="windowText" lastClr="000000"/>
              </a:solidFill>
            </a:rPr>
            <a:t>Performance Assessment and Management  </a:t>
          </a:r>
        </a:p>
      </dsp:txBody>
      <dsp:txXfrm>
        <a:off x="716486" y="940611"/>
        <a:ext cx="1341378" cy="804827"/>
      </dsp:txXfrm>
    </dsp:sp>
    <dsp:sp modelId="{730F9AFB-6E00-7F4B-863B-1092E9F6122E}">
      <dsp:nvSpPr>
        <dsp:cNvPr id="0" name=""/>
        <dsp:cNvSpPr/>
      </dsp:nvSpPr>
      <dsp:spPr>
        <a:xfrm>
          <a:off x="2192002" y="940611"/>
          <a:ext cx="1341378" cy="8048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>
              <a:solidFill>
                <a:sysClr val="windowText" lastClr="000000"/>
              </a:solidFill>
            </a:rPr>
            <a:t>Compensation and Benefits Administration</a:t>
          </a:r>
        </a:p>
      </dsp:txBody>
      <dsp:txXfrm>
        <a:off x="2192002" y="940611"/>
        <a:ext cx="1341378" cy="804827"/>
      </dsp:txXfrm>
    </dsp:sp>
    <dsp:sp modelId="{FA772B49-A7EE-F542-8BBF-CDF190B01CE5}">
      <dsp:nvSpPr>
        <dsp:cNvPr id="0" name=""/>
        <dsp:cNvSpPr/>
      </dsp:nvSpPr>
      <dsp:spPr>
        <a:xfrm>
          <a:off x="3667518" y="940611"/>
          <a:ext cx="1341378" cy="80482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err="1">
              <a:solidFill>
                <a:sysClr val="windowText" lastClr="000000"/>
              </a:solidFill>
            </a:rPr>
            <a:t>Labour</a:t>
          </a:r>
          <a:r>
            <a:rPr lang="en-US" sz="1300" kern="1200">
              <a:solidFill>
                <a:sysClr val="windowText" lastClr="000000"/>
              </a:solidFill>
            </a:rPr>
            <a:t> Relations</a:t>
          </a:r>
        </a:p>
      </dsp:txBody>
      <dsp:txXfrm>
        <a:off x="3667518" y="940611"/>
        <a:ext cx="1341378" cy="804827"/>
      </dsp:txXfrm>
    </dsp:sp>
    <dsp:sp modelId="{416694ED-B966-0C4C-9E23-BE90B410D4F1}">
      <dsp:nvSpPr>
        <dsp:cNvPr id="0" name=""/>
        <dsp:cNvSpPr/>
      </dsp:nvSpPr>
      <dsp:spPr>
        <a:xfrm>
          <a:off x="5143035" y="940611"/>
          <a:ext cx="1341378" cy="80482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>
              <a:solidFill>
                <a:sysClr val="windowText" lastClr="000000"/>
              </a:solidFill>
            </a:rPr>
            <a:t>Health and Safety</a:t>
          </a:r>
        </a:p>
      </dsp:txBody>
      <dsp:txXfrm>
        <a:off x="5143035" y="940611"/>
        <a:ext cx="1341378" cy="804827"/>
      </dsp:txXfrm>
    </dsp:sp>
    <dsp:sp modelId="{27870E2D-4B68-CB4A-A158-0DCE6187255F}">
      <dsp:nvSpPr>
        <dsp:cNvPr id="0" name=""/>
        <dsp:cNvSpPr/>
      </dsp:nvSpPr>
      <dsp:spPr>
        <a:xfrm>
          <a:off x="2929760" y="1879576"/>
          <a:ext cx="1341378" cy="80482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>
              <a:solidFill>
                <a:sysClr val="windowText" lastClr="000000"/>
              </a:solidFill>
            </a:rPr>
            <a:t>HR Analytics</a:t>
          </a:r>
        </a:p>
      </dsp:txBody>
      <dsp:txXfrm>
        <a:off x="2929760" y="1879576"/>
        <a:ext cx="1341378" cy="8048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3B60A1-0693-BB44-A04B-19E2757A67CB}">
      <dsp:nvSpPr>
        <dsp:cNvPr id="0" name=""/>
        <dsp:cNvSpPr/>
      </dsp:nvSpPr>
      <dsp:spPr>
        <a:xfrm>
          <a:off x="533816" y="1891"/>
          <a:ext cx="1416583" cy="8499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Recruiter</a:t>
          </a:r>
          <a:endParaRPr lang="en-CA" sz="1600" kern="1200"/>
        </a:p>
      </dsp:txBody>
      <dsp:txXfrm>
        <a:off x="533816" y="1891"/>
        <a:ext cx="1416583" cy="849949"/>
      </dsp:txXfrm>
    </dsp:sp>
    <dsp:sp modelId="{E51280BD-187F-B444-BBAA-CE0D808602F2}">
      <dsp:nvSpPr>
        <dsp:cNvPr id="0" name=""/>
        <dsp:cNvSpPr/>
      </dsp:nvSpPr>
      <dsp:spPr>
        <a:xfrm>
          <a:off x="2092058" y="1891"/>
          <a:ext cx="1416583" cy="8499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Compensation</a:t>
          </a:r>
          <a:endParaRPr lang="en-CA" sz="1600" kern="1200"/>
        </a:p>
      </dsp:txBody>
      <dsp:txXfrm>
        <a:off x="2092058" y="1891"/>
        <a:ext cx="1416583" cy="849949"/>
      </dsp:txXfrm>
    </dsp:sp>
    <dsp:sp modelId="{5D87FDBE-15CE-2F4B-88EC-D971F9762C73}">
      <dsp:nvSpPr>
        <dsp:cNvPr id="0" name=""/>
        <dsp:cNvSpPr/>
      </dsp:nvSpPr>
      <dsp:spPr>
        <a:xfrm>
          <a:off x="3650299" y="1891"/>
          <a:ext cx="1416583" cy="8499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Human Resources Assistant</a:t>
          </a:r>
          <a:endParaRPr lang="en-CA" sz="1600" kern="1200"/>
        </a:p>
      </dsp:txBody>
      <dsp:txXfrm>
        <a:off x="3650299" y="1891"/>
        <a:ext cx="1416583" cy="849949"/>
      </dsp:txXfrm>
    </dsp:sp>
    <dsp:sp modelId="{3A2042B2-25B2-7749-A2EC-108BED592331}">
      <dsp:nvSpPr>
        <dsp:cNvPr id="0" name=""/>
        <dsp:cNvSpPr/>
      </dsp:nvSpPr>
      <dsp:spPr>
        <a:xfrm>
          <a:off x="533816" y="993499"/>
          <a:ext cx="1416583" cy="8499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Employee Relations</a:t>
          </a:r>
          <a:endParaRPr lang="en-CA" sz="1600" kern="1200"/>
        </a:p>
      </dsp:txBody>
      <dsp:txXfrm>
        <a:off x="533816" y="993499"/>
        <a:ext cx="1416583" cy="849949"/>
      </dsp:txXfrm>
    </dsp:sp>
    <dsp:sp modelId="{F71EF8AB-CF58-1B42-88CC-8E26D92A238B}">
      <dsp:nvSpPr>
        <dsp:cNvPr id="0" name=""/>
        <dsp:cNvSpPr/>
      </dsp:nvSpPr>
      <dsp:spPr>
        <a:xfrm>
          <a:off x="2092058" y="993499"/>
          <a:ext cx="1416583" cy="8499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Benefits manager</a:t>
          </a:r>
          <a:endParaRPr lang="en-CA" sz="1600" kern="1200"/>
        </a:p>
      </dsp:txBody>
      <dsp:txXfrm>
        <a:off x="2092058" y="993499"/>
        <a:ext cx="1416583" cy="849949"/>
      </dsp:txXfrm>
    </dsp:sp>
    <dsp:sp modelId="{9D9EA336-AD0C-1647-9404-AFB3C75A6134}">
      <dsp:nvSpPr>
        <dsp:cNvPr id="0" name=""/>
        <dsp:cNvSpPr/>
      </dsp:nvSpPr>
      <dsp:spPr>
        <a:xfrm>
          <a:off x="3650299" y="993499"/>
          <a:ext cx="1416583" cy="8499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Work-life Coordinator</a:t>
          </a:r>
          <a:endParaRPr lang="en-CA" sz="1600" kern="1200"/>
        </a:p>
      </dsp:txBody>
      <dsp:txXfrm>
        <a:off x="3650299" y="993499"/>
        <a:ext cx="1416583" cy="849949"/>
      </dsp:txXfrm>
    </dsp:sp>
    <dsp:sp modelId="{6F0895FF-1EC3-AA48-8067-CB02A03DFA86}">
      <dsp:nvSpPr>
        <dsp:cNvPr id="0" name=""/>
        <dsp:cNvSpPr/>
      </dsp:nvSpPr>
      <dsp:spPr>
        <a:xfrm>
          <a:off x="533816" y="1985107"/>
          <a:ext cx="1416583" cy="8499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Training and Development </a:t>
          </a:r>
          <a:endParaRPr lang="en-CA" sz="1600" kern="1200"/>
        </a:p>
      </dsp:txBody>
      <dsp:txXfrm>
        <a:off x="533816" y="1985107"/>
        <a:ext cx="1416583" cy="849949"/>
      </dsp:txXfrm>
    </dsp:sp>
    <dsp:sp modelId="{5D9D58DE-9328-5A45-B4C5-4C1D4C6D187A}">
      <dsp:nvSpPr>
        <dsp:cNvPr id="0" name=""/>
        <dsp:cNvSpPr/>
      </dsp:nvSpPr>
      <dsp:spPr>
        <a:xfrm>
          <a:off x="2092058" y="1985107"/>
          <a:ext cx="1416583" cy="8499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Health and Safety</a:t>
          </a:r>
          <a:endParaRPr lang="en-CA" sz="1600" kern="1200"/>
        </a:p>
      </dsp:txBody>
      <dsp:txXfrm>
        <a:off x="2092058" y="1985107"/>
        <a:ext cx="1416583" cy="849949"/>
      </dsp:txXfrm>
    </dsp:sp>
    <dsp:sp modelId="{3CF0A65C-6A6F-4541-8F9C-E9E2A5576E0C}">
      <dsp:nvSpPr>
        <dsp:cNvPr id="0" name=""/>
        <dsp:cNvSpPr/>
      </dsp:nvSpPr>
      <dsp:spPr>
        <a:xfrm>
          <a:off x="3650299" y="1985107"/>
          <a:ext cx="1416583" cy="8499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Vice President HR/People and Culture</a:t>
          </a:r>
          <a:endParaRPr lang="en-CA" sz="1600" kern="1200"/>
        </a:p>
      </dsp:txBody>
      <dsp:txXfrm>
        <a:off x="3650299" y="1985107"/>
        <a:ext cx="1416583" cy="8499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3B82AC-1902-7443-BE0E-B5328848CC5C}">
      <dsp:nvSpPr>
        <dsp:cNvPr id="0" name=""/>
        <dsp:cNvSpPr/>
      </dsp:nvSpPr>
      <dsp:spPr>
        <a:xfrm>
          <a:off x="644670" y="795"/>
          <a:ext cx="1374781" cy="8248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Globalization and offshoring</a:t>
          </a:r>
          <a:endParaRPr lang="en-CA" sz="1300" kern="1200" dirty="0"/>
        </a:p>
      </dsp:txBody>
      <dsp:txXfrm>
        <a:off x="644670" y="795"/>
        <a:ext cx="1374781" cy="824868"/>
      </dsp:txXfrm>
    </dsp:sp>
    <dsp:sp modelId="{80411288-A33B-C541-9C3F-3213F2842AEF}">
      <dsp:nvSpPr>
        <dsp:cNvPr id="0" name=""/>
        <dsp:cNvSpPr/>
      </dsp:nvSpPr>
      <dsp:spPr>
        <a:xfrm>
          <a:off x="2156929" y="795"/>
          <a:ext cx="1374781" cy="8248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Changes to employment law</a:t>
          </a:r>
          <a:endParaRPr lang="en-CA" sz="1300" kern="1200" dirty="0"/>
        </a:p>
      </dsp:txBody>
      <dsp:txXfrm>
        <a:off x="2156929" y="795"/>
        <a:ext cx="1374781" cy="824868"/>
      </dsp:txXfrm>
    </dsp:sp>
    <dsp:sp modelId="{C29E5A32-5E28-BF43-B0F5-776736C15F23}">
      <dsp:nvSpPr>
        <dsp:cNvPr id="0" name=""/>
        <dsp:cNvSpPr/>
      </dsp:nvSpPr>
      <dsp:spPr>
        <a:xfrm>
          <a:off x="3669189" y="795"/>
          <a:ext cx="1374781" cy="8248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>
              <a:latin typeface="Franklin Gothic Book" panose="020B0503020102020204"/>
            </a:rPr>
            <a:t>Health, safety and employee protection</a:t>
          </a:r>
          <a:endParaRPr lang="en-CA" sz="1300" kern="1200" dirty="0"/>
        </a:p>
      </dsp:txBody>
      <dsp:txXfrm>
        <a:off x="3669189" y="795"/>
        <a:ext cx="1374781" cy="824868"/>
      </dsp:txXfrm>
    </dsp:sp>
    <dsp:sp modelId="{D8ECF096-8266-5542-BFC4-EF59558EDA2B}">
      <dsp:nvSpPr>
        <dsp:cNvPr id="0" name=""/>
        <dsp:cNvSpPr/>
      </dsp:nvSpPr>
      <dsp:spPr>
        <a:xfrm>
          <a:off x="5181448" y="795"/>
          <a:ext cx="1374781" cy="8248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Employee expectations</a:t>
          </a:r>
          <a:endParaRPr lang="en-CA" sz="1300" kern="1200" dirty="0"/>
        </a:p>
      </dsp:txBody>
      <dsp:txXfrm>
        <a:off x="5181448" y="795"/>
        <a:ext cx="1374781" cy="824868"/>
      </dsp:txXfrm>
    </dsp:sp>
    <dsp:sp modelId="{5C8EB534-E212-4F45-AA30-C302B076FCD6}">
      <dsp:nvSpPr>
        <dsp:cNvPr id="0" name=""/>
        <dsp:cNvSpPr/>
      </dsp:nvSpPr>
      <dsp:spPr>
        <a:xfrm>
          <a:off x="644670" y="963142"/>
          <a:ext cx="1374781" cy="8248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Diversity of the workforce</a:t>
          </a:r>
          <a:endParaRPr lang="en-CA" sz="1300" kern="1200" dirty="0"/>
        </a:p>
      </dsp:txBody>
      <dsp:txXfrm>
        <a:off x="644670" y="963142"/>
        <a:ext cx="1374781" cy="824868"/>
      </dsp:txXfrm>
    </dsp:sp>
    <dsp:sp modelId="{021A42E0-E727-4742-BC05-CAAB6DA277A0}">
      <dsp:nvSpPr>
        <dsp:cNvPr id="0" name=""/>
        <dsp:cNvSpPr/>
      </dsp:nvSpPr>
      <dsp:spPr>
        <a:xfrm>
          <a:off x="2156929" y="963142"/>
          <a:ext cx="1374781" cy="8248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Changing regulations specific to industry</a:t>
          </a:r>
          <a:endParaRPr lang="en-CA" sz="1300" kern="1200" dirty="0"/>
        </a:p>
      </dsp:txBody>
      <dsp:txXfrm>
        <a:off x="2156929" y="963142"/>
        <a:ext cx="1374781" cy="824868"/>
      </dsp:txXfrm>
    </dsp:sp>
    <dsp:sp modelId="{76F6E211-17A3-E94F-8A31-0D2010410841}">
      <dsp:nvSpPr>
        <dsp:cNvPr id="0" name=""/>
        <dsp:cNvSpPr/>
      </dsp:nvSpPr>
      <dsp:spPr>
        <a:xfrm>
          <a:off x="3669189" y="963142"/>
          <a:ext cx="1374781" cy="8248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Changing demographics of the workforce</a:t>
          </a:r>
          <a:endParaRPr lang="en-CA" sz="1300" kern="1200" dirty="0"/>
        </a:p>
      </dsp:txBody>
      <dsp:txXfrm>
        <a:off x="3669189" y="963142"/>
        <a:ext cx="1374781" cy="824868"/>
      </dsp:txXfrm>
    </dsp:sp>
    <dsp:sp modelId="{7B4B5816-0035-3D4A-9C16-4AEA012190FA}">
      <dsp:nvSpPr>
        <dsp:cNvPr id="0" name=""/>
        <dsp:cNvSpPr/>
      </dsp:nvSpPr>
      <dsp:spPr>
        <a:xfrm>
          <a:off x="5181448" y="963142"/>
          <a:ext cx="1374781" cy="8248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A more highly educated workforce</a:t>
          </a:r>
          <a:endParaRPr lang="en-CA" sz="1300" kern="1200" dirty="0"/>
        </a:p>
      </dsp:txBody>
      <dsp:txXfrm>
        <a:off x="5181448" y="963142"/>
        <a:ext cx="1374781" cy="824868"/>
      </dsp:txXfrm>
    </dsp:sp>
    <dsp:sp modelId="{60F12A64-BDAD-1E4D-BC40-184D487C53D0}">
      <dsp:nvSpPr>
        <dsp:cNvPr id="0" name=""/>
        <dsp:cNvSpPr/>
      </dsp:nvSpPr>
      <dsp:spPr>
        <a:xfrm>
          <a:off x="1400800" y="1925488"/>
          <a:ext cx="1374781" cy="8248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Layoffs and downsizing</a:t>
          </a:r>
          <a:endParaRPr lang="en-CA" sz="1300" kern="1200" dirty="0"/>
        </a:p>
      </dsp:txBody>
      <dsp:txXfrm>
        <a:off x="1400800" y="1925488"/>
        <a:ext cx="1374781" cy="824868"/>
      </dsp:txXfrm>
    </dsp:sp>
    <dsp:sp modelId="{9F5CD678-6F74-1B40-A9EA-7AAFD7F17C76}">
      <dsp:nvSpPr>
        <dsp:cNvPr id="0" name=""/>
        <dsp:cNvSpPr/>
      </dsp:nvSpPr>
      <dsp:spPr>
        <a:xfrm>
          <a:off x="2913059" y="1925488"/>
          <a:ext cx="1374781" cy="8248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Technology used, such as HR databases</a:t>
          </a:r>
          <a:endParaRPr lang="en-CA" sz="1300" kern="1200" dirty="0"/>
        </a:p>
      </dsp:txBody>
      <dsp:txXfrm>
        <a:off x="2913059" y="1925488"/>
        <a:ext cx="1374781" cy="824868"/>
      </dsp:txXfrm>
    </dsp:sp>
    <dsp:sp modelId="{3E3CFBD4-94DB-854F-AB03-A573EF032AE1}">
      <dsp:nvSpPr>
        <dsp:cNvPr id="0" name=""/>
        <dsp:cNvSpPr/>
      </dsp:nvSpPr>
      <dsp:spPr>
        <a:xfrm>
          <a:off x="4425318" y="1925488"/>
          <a:ext cx="1374781" cy="8248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Increased use of social networking</a:t>
          </a:r>
          <a:r>
            <a:rPr lang="en-GB" sz="1300" kern="1200" dirty="0">
              <a:latin typeface="Franklin Gothic Book" panose="020B0503020102020204"/>
            </a:rPr>
            <a:t> </a:t>
          </a:r>
          <a:endParaRPr lang="en-CA" sz="1300" kern="1200" dirty="0"/>
        </a:p>
      </dsp:txBody>
      <dsp:txXfrm>
        <a:off x="4425318" y="1925488"/>
        <a:ext cx="1374781" cy="8248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7a922f31e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7a922f31e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4" name="Google Shape;6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" name="Google Shape;7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Diagram showing the different eras of HRM.</a:t>
            </a:r>
          </a:p>
          <a:p>
            <a:r>
              <a:rPr lang="en-US"/>
              <a:t>•Wave 1 – Early 1900s</a:t>
            </a:r>
          </a:p>
          <a:p>
            <a:r>
              <a:rPr lang="en-US"/>
              <a:t>•Administrative work. Delivery of HR services (pay, vacation)</a:t>
            </a:r>
          </a:p>
          <a:p>
            <a:r>
              <a:rPr lang="en-US"/>
              <a:t>•Wave 2 – 1970s</a:t>
            </a:r>
          </a:p>
          <a:p>
            <a:r>
              <a:rPr lang="en-US"/>
              <a:t>•Innovative HR practices (compliance, learning). Building of HR community practice.</a:t>
            </a:r>
          </a:p>
          <a:p>
            <a:r>
              <a:rPr lang="en-US"/>
              <a:t>•Wave 3 – 1990s</a:t>
            </a:r>
          </a:p>
          <a:p>
            <a:r>
              <a:rPr lang="en-US"/>
              <a:t>•Integration of HR strategy with business strategies. Recognized value of HR as a business partner and enabler.</a:t>
            </a:r>
          </a:p>
          <a:p>
            <a:r>
              <a:rPr lang="en-US"/>
              <a:t>•Wave 4 – 2000s</a:t>
            </a:r>
          </a:p>
          <a:p>
            <a:r>
              <a:rPr lang="en-US"/>
              <a:t>•Competition enabler.</a:t>
            </a:r>
          </a:p>
        </p:txBody>
      </p:sp>
    </p:spTree>
    <p:extLst>
      <p:ext uri="{BB962C8B-B14F-4D97-AF65-F5344CB8AC3E}">
        <p14:creationId xmlns:p14="http://schemas.microsoft.com/office/powerpoint/2010/main" val="4457495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" name="Google Shape;8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CA"/>
              <a:t>Functional Areas of HR</a:t>
            </a:r>
          </a:p>
          <a:p>
            <a:pPr lvl="0"/>
            <a:r>
              <a:rPr lang="en-US"/>
              <a:t>Legislation and Policy</a:t>
            </a:r>
          </a:p>
          <a:p>
            <a:pPr lvl="0"/>
            <a:r>
              <a:rPr lang="en-US"/>
              <a:t>Job Analysis and Design</a:t>
            </a:r>
          </a:p>
          <a:p>
            <a:pPr lvl="0"/>
            <a:r>
              <a:rPr lang="en-US"/>
              <a:t>Talent Acquisition (Recruitment and Selection)</a:t>
            </a:r>
          </a:p>
          <a:p>
            <a:pPr lvl="0"/>
            <a:r>
              <a:rPr lang="en-US"/>
              <a:t>Training and Development</a:t>
            </a:r>
          </a:p>
          <a:p>
            <a:pPr lvl="0"/>
            <a:r>
              <a:rPr lang="en-US"/>
              <a:t>Performance Assessment and Management  </a:t>
            </a:r>
          </a:p>
          <a:p>
            <a:pPr lvl="0"/>
            <a:r>
              <a:rPr lang="en-US"/>
              <a:t>Compensation and Benefits Administration</a:t>
            </a:r>
          </a:p>
          <a:p>
            <a:pPr lvl="0"/>
            <a:r>
              <a:rPr lang="en-US" err="1"/>
              <a:t>Labour</a:t>
            </a:r>
            <a:r>
              <a:rPr lang="en-US"/>
              <a:t> Relations</a:t>
            </a:r>
          </a:p>
          <a:p>
            <a:pPr lvl="0"/>
            <a:r>
              <a:rPr lang="en-US"/>
              <a:t>Health and Safety</a:t>
            </a:r>
          </a:p>
          <a:p>
            <a:pPr lvl="0"/>
            <a:r>
              <a:rPr lang="en-US"/>
              <a:t>HR Analytics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CA"/>
              <a:t>External Factors</a:t>
            </a:r>
          </a:p>
          <a:p>
            <a:pPr lvl="0"/>
            <a:r>
              <a:rPr lang="en-GB"/>
              <a:t>Globalization and offshoring</a:t>
            </a:r>
            <a:endParaRPr lang="en-CA"/>
          </a:p>
          <a:p>
            <a:pPr lvl="0"/>
            <a:r>
              <a:rPr lang="en-GB"/>
              <a:t>Changes to employment law</a:t>
            </a:r>
            <a:endParaRPr lang="en-CA"/>
          </a:p>
          <a:p>
            <a:pPr lvl="0"/>
            <a:r>
              <a:rPr lang="en-GB"/>
              <a:t>Health-care costs</a:t>
            </a:r>
            <a:endParaRPr lang="en-CA"/>
          </a:p>
          <a:p>
            <a:pPr lvl="0"/>
            <a:r>
              <a:rPr lang="en-GB"/>
              <a:t>Employee expectations</a:t>
            </a:r>
            <a:endParaRPr lang="en-CA"/>
          </a:p>
          <a:p>
            <a:pPr lvl="0"/>
            <a:r>
              <a:rPr lang="en-GB"/>
              <a:t>Diversity of the workforce</a:t>
            </a:r>
            <a:endParaRPr lang="en-CA"/>
          </a:p>
          <a:p>
            <a:pPr lvl="0"/>
            <a:r>
              <a:rPr lang="en-GB"/>
              <a:t>Changing regulations specific to industry</a:t>
            </a:r>
            <a:endParaRPr lang="en-CA"/>
          </a:p>
          <a:p>
            <a:pPr lvl="0"/>
            <a:r>
              <a:rPr lang="en-GB"/>
              <a:t>Changing demographics of the workforce</a:t>
            </a:r>
            <a:endParaRPr lang="en-CA"/>
          </a:p>
          <a:p>
            <a:pPr lvl="0"/>
            <a:r>
              <a:rPr lang="en-GB"/>
              <a:t>A more highly educated workforce</a:t>
            </a:r>
            <a:endParaRPr lang="en-CA"/>
          </a:p>
          <a:p>
            <a:pPr lvl="0"/>
            <a:r>
              <a:rPr lang="en-GB"/>
              <a:t>Layoffs and downsizing</a:t>
            </a:r>
            <a:endParaRPr lang="en-CA"/>
          </a:p>
          <a:p>
            <a:pPr lvl="0"/>
            <a:r>
              <a:rPr lang="en-GB"/>
              <a:t>Technology used, such as HR databases</a:t>
            </a:r>
            <a:endParaRPr lang="en-CA"/>
          </a:p>
          <a:p>
            <a:pPr lvl="0"/>
            <a:r>
              <a:rPr lang="en-GB"/>
              <a:t>Increased use of social networking to distribute information to employees</a:t>
            </a:r>
            <a:endParaRPr lang="en-US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341340"/>
            <a:ext cx="6270922" cy="1573670"/>
          </a:xfrm>
        </p:spPr>
        <p:txBody>
          <a:bodyPr anchor="b">
            <a:noAutofit/>
          </a:bodyPr>
          <a:lstStyle>
            <a:lvl1pPr algn="ctr">
              <a:defRPr sz="54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2967210"/>
            <a:ext cx="5123755" cy="814678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725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4840039"/>
            <a:ext cx="1205958" cy="30346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4840039"/>
            <a:ext cx="5267533" cy="303461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4840039"/>
            <a:ext cx="1197219" cy="30346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564644" y="558352"/>
            <a:ext cx="8005588" cy="4012253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964674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1721644"/>
            <a:ext cx="7200900" cy="26789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59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7421" y="468117"/>
            <a:ext cx="1174325" cy="39324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468117"/>
            <a:ext cx="6134731" cy="39324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38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6282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730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976020"/>
            <a:ext cx="7209728" cy="2139553"/>
          </a:xfrm>
        </p:spPr>
        <p:txBody>
          <a:bodyPr anchor="b">
            <a:normAutofit/>
          </a:bodyPr>
          <a:lstStyle>
            <a:lvl1pPr algn="r">
              <a:defRPr sz="54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3162246"/>
            <a:ext cx="7209728" cy="857493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4840039"/>
            <a:ext cx="1216807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4840039"/>
            <a:ext cx="5267533" cy="303461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4840039"/>
            <a:ext cx="119721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6113972" y="1264239"/>
            <a:ext cx="2456260" cy="3306366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316132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1714500"/>
            <a:ext cx="3335840" cy="268605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1714500"/>
            <a:ext cx="3335840" cy="26860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742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514350"/>
            <a:ext cx="7200900" cy="11144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1755648"/>
            <a:ext cx="3332988" cy="617934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25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2478906"/>
            <a:ext cx="3332988" cy="192164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1" y="1755648"/>
            <a:ext cx="3332988" cy="617934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25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1" y="2478906"/>
            <a:ext cx="3332988" cy="192164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537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67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288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282"/>
            <a:ext cx="3977640" cy="51432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514350"/>
            <a:ext cx="2891790" cy="1618413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36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514351"/>
            <a:ext cx="3909060" cy="3881438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142258"/>
            <a:ext cx="2891790" cy="225829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125"/>
              </a:spcAft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4840039"/>
            <a:ext cx="90342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4840039"/>
            <a:ext cx="1780256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4840039"/>
            <a:ext cx="119721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3977640" y="282"/>
            <a:ext cx="17145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9950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282"/>
            <a:ext cx="3977640" cy="51432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514350"/>
            <a:ext cx="2891790" cy="1618413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360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51434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141976"/>
            <a:ext cx="2891790" cy="2258574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125"/>
              </a:spcAft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4840039"/>
            <a:ext cx="90342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4840039"/>
            <a:ext cx="1780256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4840039"/>
            <a:ext cx="119721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3977640" y="282"/>
            <a:ext cx="17145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0376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514350"/>
            <a:ext cx="7200900" cy="11144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1714500"/>
            <a:ext cx="7200900" cy="2686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4840039"/>
            <a:ext cx="903429" cy="303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tx2"/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4840039"/>
            <a:ext cx="4710623" cy="303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4840039"/>
            <a:ext cx="1197219" cy="303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358571" y="282"/>
            <a:ext cx="17145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73776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  <p:sldLayoutId id="2147484137" r:id="rId12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33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685800" rtl="0" eaLnBrk="1" latinLnBrk="0" hangingPunct="1">
        <a:lnSpc>
          <a:spcPct val="94000"/>
        </a:lnSpc>
        <a:spcBef>
          <a:spcPts val="750"/>
        </a:spcBef>
        <a:spcAft>
          <a:spcPts val="150"/>
        </a:spcAft>
        <a:buFont typeface="Franklin Gothic Book" panose="020B0503020102020204" pitchFamily="34" charset="0"/>
        <a:buChar char="■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5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0287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35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35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17145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2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0574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2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4003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05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0861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4" name="Rectangle 59">
            <a:extLst>
              <a:ext uri="{FF2B5EF4-FFF2-40B4-BE49-F238E27FC236}">
                <a16:creationId xmlns:a16="http://schemas.microsoft.com/office/drawing/2014/main" id="{5ABA7F3F-D56F-4C06-84AC-03FC83B064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61">
            <a:extLst>
              <a:ext uri="{FF2B5EF4-FFF2-40B4-BE49-F238E27FC236}">
                <a16:creationId xmlns:a16="http://schemas.microsoft.com/office/drawing/2014/main" id="{715374B5-D7C8-4AA9-BE65-DB7A0CA9B4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64643" y="558351"/>
            <a:ext cx="8005589" cy="4012254"/>
            <a:chOff x="752858" y="744469"/>
            <a:chExt cx="10674117" cy="5349671"/>
          </a:xfrm>
        </p:grpSpPr>
        <p:sp>
          <p:nvSpPr>
            <p:cNvPr id="76" name="Freeform 6">
              <a:extLst>
                <a:ext uri="{FF2B5EF4-FFF2-40B4-BE49-F238E27FC236}">
                  <a16:creationId xmlns:a16="http://schemas.microsoft.com/office/drawing/2014/main" id="{C73A7452-ED0F-4903-A620-8D103E556C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77" name="Freeform 6">
              <a:extLst>
                <a:ext uri="{FF2B5EF4-FFF2-40B4-BE49-F238E27FC236}">
                  <a16:creationId xmlns:a16="http://schemas.microsoft.com/office/drawing/2014/main" id="{F6A3F6CE-D581-4C37-8822-4F4A68325E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1436346" y="1341340"/>
            <a:ext cx="6270921" cy="1573670"/>
          </a:xfrm>
          <a:prstGeom prst="rect">
            <a:avLst/>
          </a:prstGeom>
        </p:spPr>
        <p:txBody>
          <a:bodyPr spcFirstLastPara="1" lIns="91425" tIns="91425" rIns="91425" bIns="91425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GB" sz="5000"/>
              <a:t>Introduction to 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GB" sz="5000"/>
              <a:t>HR Management</a:t>
            </a: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2009929" y="2967209"/>
            <a:ext cx="5123755" cy="814678"/>
          </a:xfrm>
          <a:prstGeom prst="rect">
            <a:avLst/>
          </a:prstGeom>
        </p:spPr>
        <p:txBody>
          <a:bodyPr spcFirstLastPara="1" vert="horz" lIns="91425" tIns="91425" rIns="91425" bIns="91425" rtlCol="0" anchor="t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600"/>
              </a:spcAft>
              <a:buSzPts val="2800"/>
              <a:buNone/>
            </a:pPr>
            <a:r>
              <a:rPr lang="en-GB" sz="1700" dirty="0">
                <a:solidFill>
                  <a:schemeClr val="tx1"/>
                </a:solidFill>
              </a:rPr>
              <a:t>The Role of Human Resources</a:t>
            </a:r>
          </a:p>
          <a:p>
            <a:pPr marL="0" lvl="0" indent="0" rtl="0">
              <a:spcBef>
                <a:spcPts val="0"/>
              </a:spcBef>
              <a:spcAft>
                <a:spcPts val="600"/>
              </a:spcAft>
              <a:buSzPts val="2800"/>
              <a:buNone/>
            </a:pPr>
            <a:endParaRPr lang="en-GB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500" dirty="0">
                <a:solidFill>
                  <a:schemeClr val="tx1"/>
                </a:solidFill>
              </a:rPr>
              <a:t>HRM and Business Challenges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97" name="Google Shape;97;p20"/>
          <p:cNvSpPr txBox="1">
            <a:spLocks noGrp="1"/>
          </p:cNvSpPr>
          <p:nvPr>
            <p:ph idx="1"/>
          </p:nvPr>
        </p:nvSpPr>
        <p:spPr>
          <a:xfrm>
            <a:off x="1028700" y="1449324"/>
            <a:ext cx="7200900" cy="268605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600"/>
              <a:t>Businesses need to consider those things the company has no control over which could have a positive and /or negative affect on human resources.</a:t>
            </a:r>
          </a:p>
          <a:p>
            <a:pPr marL="0" lvl="0" indent="-228600">
              <a:lnSpc>
                <a:spcPct val="90000"/>
              </a:lnSpc>
              <a:spcBef>
                <a:spcPts val="1100"/>
              </a:spcBef>
              <a:spcAft>
                <a:spcPts val="1600"/>
              </a:spcAft>
              <a:buSzPts val="1800"/>
              <a:buFont typeface="Arial" panose="020B0604020202020204" pitchFamily="34" charset="0"/>
              <a:buChar char="•"/>
            </a:pPr>
            <a:endParaRPr lang="en-US" sz="1500"/>
          </a:p>
        </p:txBody>
      </p:sp>
      <p:graphicFrame>
        <p:nvGraphicFramePr>
          <p:cNvPr id="3" name="Diagram 2" descr="Globalization and offshoring&#10;Changes to employment law&#10;Health-care costs&#10;Employee expectations&#10;Diversity of the workforce&#10;Changing regulations specific to industry&#10;Changing demographics of the workforce&#10;A more highly educated workforce&#10;Layoffs and downsizing&#10;Technology used, such as HR databases&#10;Increased use of social networking to distribute information to employees&#10;">
            <a:extLst>
              <a:ext uri="{FF2B5EF4-FFF2-40B4-BE49-F238E27FC236}">
                <a16:creationId xmlns:a16="http://schemas.microsoft.com/office/drawing/2014/main" id="{573DE446-3674-824D-A110-BF294AEA05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4906220"/>
              </p:ext>
            </p:extLst>
          </p:nvPr>
        </p:nvGraphicFramePr>
        <p:xfrm>
          <a:off x="914400" y="2236665"/>
          <a:ext cx="7200900" cy="27511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ts val="2800"/>
            </a:pPr>
            <a:r>
              <a:rPr lang="en-US" sz="4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Today’s HRM Challenges</a:t>
            </a:r>
          </a:p>
        </p:txBody>
      </p:sp>
      <p:sp>
        <p:nvSpPr>
          <p:cNvPr id="110" name="Google Shape;110;p2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344805" indent="-285750">
              <a:lnSpc>
                <a:spcPct val="90000"/>
              </a:lnSpc>
              <a:buSzPts val="2400"/>
            </a:pPr>
            <a:r>
              <a:rPr lang="en-US" sz="1800" dirty="0">
                <a:solidFill>
                  <a:schemeClr val="tx1"/>
                </a:solidFill>
              </a:rPr>
              <a:t>Crisis Management</a:t>
            </a:r>
            <a:endParaRPr lang="en-US">
              <a:solidFill>
                <a:schemeClr val="tx1"/>
              </a:solidFill>
            </a:endParaRPr>
          </a:p>
          <a:p>
            <a:pPr marL="344805" indent="-285750">
              <a:lnSpc>
                <a:spcPct val="90000"/>
              </a:lnSpc>
              <a:buSzPts val="2400"/>
            </a:pPr>
            <a:r>
              <a:rPr lang="en-US" sz="1800" dirty="0">
                <a:solidFill>
                  <a:schemeClr val="tx1"/>
                </a:solidFill>
              </a:rPr>
              <a:t>Globalization</a:t>
            </a:r>
          </a:p>
          <a:p>
            <a:pPr marL="344805" indent="-285750">
              <a:lnSpc>
                <a:spcPct val="90000"/>
              </a:lnSpc>
              <a:buSzPts val="2400"/>
            </a:pPr>
            <a:r>
              <a:rPr lang="en-US" sz="1800" dirty="0">
                <a:solidFill>
                  <a:schemeClr val="tx1"/>
                </a:solidFill>
                <a:ea typeface="+mn-lt"/>
                <a:cs typeface="+mn-lt"/>
              </a:rPr>
              <a:t>Technology</a:t>
            </a:r>
          </a:p>
          <a:p>
            <a:pPr marL="344805" indent="-285750">
              <a:lnSpc>
                <a:spcPct val="90000"/>
              </a:lnSpc>
              <a:buSzPts val="2400"/>
            </a:pPr>
            <a:r>
              <a:rPr lang="en-US" sz="1800" dirty="0">
                <a:solidFill>
                  <a:schemeClr val="tx1"/>
                </a:solidFill>
              </a:rPr>
              <a:t>Containing Costs</a:t>
            </a:r>
          </a:p>
          <a:p>
            <a:pPr marL="344805" indent="-285750">
              <a:lnSpc>
                <a:spcPct val="90000"/>
              </a:lnSpc>
              <a:buSzPts val="2400"/>
            </a:pPr>
            <a:r>
              <a:rPr lang="en-US" sz="1800" dirty="0">
                <a:solidFill>
                  <a:schemeClr val="tx1"/>
                </a:solidFill>
              </a:rPr>
              <a:t>Talent Acquisition</a:t>
            </a:r>
          </a:p>
          <a:p>
            <a:pPr marL="59055" indent="0">
              <a:lnSpc>
                <a:spcPct val="90000"/>
              </a:lnSpc>
              <a:buSzPts val="2400"/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-22860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endParaRPr lang="en-US" sz="1800">
              <a:solidFill>
                <a:srgbClr val="44546A"/>
              </a:solidFill>
            </a:endParaRPr>
          </a:p>
          <a:p>
            <a:pPr marL="0" indent="-22860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SzPts val="1800"/>
              <a:buFont typeface="Arial" panose="020B0604020202020204" pitchFamily="34" charset="0"/>
              <a:buChar char="•"/>
            </a:pPr>
            <a:endParaRPr lang="en-US"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537EA-AA5E-4E9D-802A-DCA164CF8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Crisis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0E380E-4BB5-4DB2-9942-099458EFC5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856" y="1433435"/>
            <a:ext cx="7247744" cy="29671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287655" indent="-287655"/>
            <a:r>
              <a:rPr lang="en-US" dirty="0">
                <a:solidFill>
                  <a:schemeClr val="tx1"/>
                </a:solidFill>
              </a:rPr>
              <a:t>COVID19</a:t>
            </a:r>
          </a:p>
          <a:p>
            <a:pPr marL="287655" indent="-287655"/>
            <a:r>
              <a:rPr lang="en-US" dirty="0">
                <a:solidFill>
                  <a:schemeClr val="tx1"/>
                </a:solidFill>
              </a:rPr>
              <a:t>Health &amp; Safety</a:t>
            </a:r>
          </a:p>
          <a:p>
            <a:pPr marL="287655" indent="-287655"/>
            <a:r>
              <a:rPr lang="en-US" dirty="0">
                <a:solidFill>
                  <a:schemeClr val="tx1"/>
                </a:solidFill>
              </a:rPr>
              <a:t>Business Continuity Planning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165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508A6-B0D9-4E45-B97E-7A0491F26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Globalization and Economies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F6EE3-8114-4F5B-B109-6ACCABBD5D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87655" indent="-287655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Market conditions influence the job market.</a:t>
            </a:r>
          </a:p>
          <a:p>
            <a:pPr marL="287655" indent="-287655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Increased competition for talent and key roles.</a:t>
            </a:r>
          </a:p>
          <a:p>
            <a:pPr marL="287655" indent="-287655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Equitable total compensation - staff, management and executives.</a:t>
            </a:r>
          </a:p>
          <a:p>
            <a:pPr marL="287655" indent="-287655">
              <a:lnSpc>
                <a:spcPct val="90000"/>
              </a:lnSpc>
              <a:spcBef>
                <a:spcPts val="1600"/>
              </a:spcBef>
            </a:pP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HR needs to be positioned to respond to these changing situations including from downsizing to massive hiring efforts. </a:t>
            </a:r>
          </a:p>
          <a:p>
            <a:pPr marL="287655" indent="-22860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Font typeface="Arial,Sans-Serif" panose="020B0503020102020204" pitchFamily="34" charset="0"/>
              <a:buChar char="•"/>
            </a:pPr>
            <a:endParaRPr lang="en-US" dirty="0">
              <a:ea typeface="+mn-lt"/>
              <a:cs typeface="+mn-lt"/>
            </a:endParaRPr>
          </a:p>
          <a:p>
            <a:pPr marL="287655" indent="-28765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631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1A337-E4E8-4C9C-857F-54A636848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B1A665-7731-410B-87DC-6BC7AE5ADC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33375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Constantly changing</a:t>
            </a:r>
          </a:p>
          <a:p>
            <a:pPr marL="333375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Infrastructure, tools and training</a:t>
            </a:r>
          </a:p>
          <a:p>
            <a:pPr marL="333375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Virtual Workforces</a:t>
            </a:r>
          </a:p>
          <a:p>
            <a:pPr marL="333375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Employee expectations regarding flexibility/mobility</a:t>
            </a:r>
          </a:p>
          <a:p>
            <a:pPr marL="333375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Communication </a:t>
            </a:r>
          </a:p>
          <a:p>
            <a:pPr marL="333375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Cyber-loafing</a:t>
            </a:r>
          </a:p>
          <a:p>
            <a:pPr marL="287655" indent="-28765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858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C02B4-A893-4BCB-9008-3F01B178C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Containment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D30DFB-F909-4106-8C58-488F4727F7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33375" indent="-2857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Companies are very cognizant of the bottom line and profit.</a:t>
            </a:r>
            <a:endParaRPr lang="en-US">
              <a:ea typeface="+mn-lt"/>
              <a:cs typeface="+mn-lt"/>
            </a:endParaRPr>
          </a:p>
          <a:p>
            <a:pPr marL="344805" indent="-285750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Employee benefit packages can be expensive when considering health care programs costs, pensions, group (life, health, disability) insurance, etc.</a:t>
            </a:r>
            <a:endParaRPr lang="en-US">
              <a:ea typeface="+mn-lt"/>
              <a:cs typeface="+mn-lt"/>
            </a:endParaRPr>
          </a:p>
          <a:p>
            <a:pPr marL="344805" indent="-285750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It is a delicate balance between managing costs and instituting HR programs that motivate and retain employees. </a:t>
            </a:r>
            <a:endParaRPr lang="en-US">
              <a:solidFill>
                <a:schemeClr val="tx1"/>
              </a:solidFill>
              <a:ea typeface="+mn-lt"/>
              <a:cs typeface="+mn-lt"/>
            </a:endParaRPr>
          </a:p>
          <a:p>
            <a:pPr marL="344805" indent="-285750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Investing in training can help an organization manage overall and long-term costs.   </a:t>
            </a:r>
            <a:endParaRPr lang="en-US">
              <a:solidFill>
                <a:schemeClr val="tx1"/>
              </a:solidFill>
              <a:ea typeface="+mn-lt"/>
              <a:cs typeface="+mn-lt"/>
            </a:endParaRPr>
          </a:p>
          <a:p>
            <a:pPr marL="344805" indent="-285750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Turnover is typically an expensive cost to an organization. </a:t>
            </a:r>
            <a:endParaRPr lang="en-US" dirty="0">
              <a:ea typeface="+mn-lt"/>
              <a:cs typeface="+mn-lt"/>
            </a:endParaRPr>
          </a:p>
          <a:p>
            <a:pPr marL="287655" indent="-28765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590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63BB6-64EE-454F-9435-96212E210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Talent Acquisition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74C298-BD76-4B56-A912-C5ABAFF1E7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87655" indent="-287655"/>
            <a:r>
              <a:rPr lang="en-US" dirty="0">
                <a:solidFill>
                  <a:schemeClr val="tx1"/>
                </a:solidFill>
              </a:rPr>
              <a:t>Talent Shortages</a:t>
            </a:r>
          </a:p>
          <a:p>
            <a:pPr marL="287655" indent="-287655"/>
            <a:r>
              <a:rPr lang="en-US" dirty="0">
                <a:solidFill>
                  <a:schemeClr val="tx1"/>
                </a:solidFill>
              </a:rPr>
              <a:t>"Great Resignation"</a:t>
            </a:r>
          </a:p>
          <a:p>
            <a:pPr marL="287655" indent="-287655"/>
            <a:r>
              <a:rPr lang="en-US" dirty="0">
                <a:solidFill>
                  <a:schemeClr val="tx1"/>
                </a:solidFill>
              </a:rPr>
              <a:t>Retention as important as recruiting.</a:t>
            </a:r>
          </a:p>
          <a:p>
            <a:pPr marL="287655" indent="-28765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2041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End Chapter Review</a:t>
            </a:r>
            <a:endParaRPr/>
          </a:p>
        </p:txBody>
      </p:sp>
      <p:sp>
        <p:nvSpPr>
          <p:cNvPr id="162" name="Google Shape;162;p30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1910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en-GB" sz="2400" dirty="0"/>
              <a:t>Understand and define HRM.</a:t>
            </a:r>
          </a:p>
          <a:p>
            <a:pPr marL="41910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en-GB" sz="2400" dirty="0"/>
              <a:t>Identify the major/functional areas of HRM.</a:t>
            </a:r>
          </a:p>
          <a:p>
            <a:pPr marL="41910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en-GB" sz="2400" dirty="0"/>
              <a:t>Identify challenges associated with HRM in today’s environment.</a:t>
            </a:r>
            <a:endParaRPr sz="24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B07103F4-AFE6-4DC5-8934-DA3F40003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8571" y="282"/>
            <a:ext cx="17145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4792435" y="514350"/>
            <a:ext cx="3845379" cy="1114425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lvl="0" indent="0" defTabSz="914400">
              <a:spcAft>
                <a:spcPts val="0"/>
              </a:spcAft>
            </a:pPr>
            <a:r>
              <a:rPr lang="en-US" sz="3700"/>
              <a:t>Learning Resources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F4C3E1F-F848-429E-A6D6-86E45FBD38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8571" y="282"/>
            <a:ext cx="17145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26BC143-3EF6-BD4D-8020-D6F8AE8AA4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149185" y="483829"/>
            <a:ext cx="3040414" cy="3935810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BB4B50-57AF-6945-9167-B66974B398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92435" y="1714500"/>
            <a:ext cx="3845379" cy="268605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83540" indent="-383540" defTabSz="914400"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r>
              <a:rPr lang="en-US" dirty="0"/>
              <a:t>This course uses the OER Human Resource Management, Second Ontario  Edition (Chapter 1)</a:t>
            </a:r>
          </a:p>
          <a:p>
            <a:pPr marL="383540" lvl="0" indent="-383540" defTabSz="914400"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r>
              <a:rPr lang="en-US" dirty="0"/>
              <a:t>Material from this resource has been used to deliver the course objectives.</a:t>
            </a:r>
          </a:p>
          <a:p>
            <a:pPr marL="383540" indent="-383540" defTabSz="914400">
              <a:spcAft>
                <a:spcPts val="200"/>
              </a:spcAft>
              <a:buFont typeface="Franklin Gothic Book" panose="020B0503020102020204" pitchFamily="34" charset="0"/>
              <a:buNone/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ts val="2800"/>
            </a:pPr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Learning Objectives</a:t>
            </a:r>
          </a:p>
        </p:txBody>
      </p:sp>
      <p:sp>
        <p:nvSpPr>
          <p:cNvPr id="67" name="Google Shape;67;p15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514350" indent="-285750">
              <a:lnSpc>
                <a:spcPct val="90000"/>
              </a:lnSpc>
              <a:spcAft>
                <a:spcPts val="600"/>
              </a:spcAft>
            </a:pPr>
            <a:r>
              <a:rPr lang="en-US" sz="1800"/>
              <a:t>Outline the roles of HR to provide support to functional areas of an organization.</a:t>
            </a:r>
          </a:p>
          <a:p>
            <a:pPr marL="45720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/>
          </a:p>
          <a:p>
            <a:pPr marL="45720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/>
          </a:p>
          <a:p>
            <a:pPr marL="45720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/>
          </a:p>
          <a:p>
            <a:pPr marL="45720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/>
          </a:p>
          <a:p>
            <a:pPr marL="45720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algn="r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ts val="2800"/>
            </a:pPr>
            <a:r>
              <a:rPr lang="en-US" sz="5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is HRM?</a:t>
            </a:r>
          </a:p>
        </p:txBody>
      </p:sp>
      <p:sp>
        <p:nvSpPr>
          <p:cNvPr id="73" name="Google Shape;73;p1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sz="1700" b="1" dirty="0"/>
          </a:p>
          <a:p>
            <a:pPr marL="287655" indent="-287655">
              <a:lnSpc>
                <a:spcPct val="90000"/>
              </a:lnSpc>
            </a:pPr>
            <a:r>
              <a:rPr lang="en-US" sz="1700" b="1" dirty="0"/>
              <a:t>Human Resources Management (HRM)</a:t>
            </a:r>
            <a:r>
              <a:rPr lang="en-US" sz="1700" dirty="0"/>
              <a:t> is an integrated set of processes, practices, programs, and systems in an organization that focuses on the effective deployment and development of its employees. </a:t>
            </a:r>
          </a:p>
          <a:p>
            <a:pPr marL="287655" lvl="0" indent="-287655">
              <a:lnSpc>
                <a:spcPct val="90000"/>
              </a:lnSpc>
            </a:pPr>
            <a:endParaRPr lang="en-US" sz="1700" dirty="0"/>
          </a:p>
          <a:p>
            <a:pPr marL="287655" indent="-287655">
              <a:lnSpc>
                <a:spcPct val="90000"/>
              </a:lnSpc>
            </a:pPr>
            <a:endParaRPr lang="en-US" sz="1700" dirty="0"/>
          </a:p>
          <a:p>
            <a:pPr marL="0" indent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endParaRPr lang="en-US" sz="17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45673-ABC7-417A-AE6A-9B36794BA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3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HRM – Then and Now </a:t>
            </a:r>
            <a:endParaRPr lang="en-US" sz="3800" kern="120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5" name="Diagram 4" descr="Diagram showing the different eras of HRM.&#10;•Wave 1 – Early 1900s&#10;•Administrative work. Delivery of HR services (pay, vacation)&#10;•Wave 2 – 1970s&#10;•Innovative HR practices (compliance, learning). Building of HR community practice.&#10;•Wave 3 – 1990s&#10;•Integration of HR strategy with business strategies. Recognized value of HR as a business partner and enabler.&#10;•Wave 4 – 2000s&#10;•Competition enabler.">
            <a:extLst>
              <a:ext uri="{FF2B5EF4-FFF2-40B4-BE49-F238E27FC236}">
                <a16:creationId xmlns:a16="http://schemas.microsoft.com/office/drawing/2014/main" id="{D86A31CB-816E-064B-9D74-09425388ED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6680053"/>
              </p:ext>
            </p:extLst>
          </p:nvPr>
        </p:nvGraphicFramePr>
        <p:xfrm>
          <a:off x="963930" y="1780292"/>
          <a:ext cx="7536014" cy="2879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70907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defTabSz="914400">
              <a:lnSpc>
                <a:spcPct val="89000"/>
              </a:lnSpc>
              <a:spcBef>
                <a:spcPct val="0"/>
              </a:spcBef>
            </a:pPr>
            <a:r>
              <a:rPr lang="en-US" sz="4400"/>
              <a:t>Functional Areas of HR</a:t>
            </a:r>
          </a:p>
        </p:txBody>
      </p:sp>
      <p:graphicFrame>
        <p:nvGraphicFramePr>
          <p:cNvPr id="97" name="Google Shape;91;p19" descr="•Legislation and Policy&#10;•Job Analysis and Design&#10;•Talent Acquisition (Recruitment and Selection)&#10;•Training and Development&#10;•Performance Assessment and Management  &#10;•Compensation and Benefits Administration&#10;•Labour Relations&#10;•Health and Safety&#10;•HR Analytics&#10;">
            <a:extLst>
              <a:ext uri="{FF2B5EF4-FFF2-40B4-BE49-F238E27FC236}">
                <a16:creationId xmlns:a16="http://schemas.microsoft.com/office/drawing/2014/main" id="{4653C3E0-C6EC-4514-9411-DFA2227513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0420244"/>
              </p:ext>
            </p:extLst>
          </p:nvPr>
        </p:nvGraphicFramePr>
        <p:xfrm>
          <a:off x="1028700" y="1714500"/>
          <a:ext cx="7200900" cy="2686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646DE-D1BE-4321-8DAF-50DBA54C8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 HR as a Profession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CEFE0-473F-46F8-A9C3-E09C0F983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87655" indent="-287655"/>
            <a:r>
              <a:rPr lang="en-US" dirty="0"/>
              <a:t>Role of the Human Resources Professional Association (HRPA)</a:t>
            </a:r>
          </a:p>
          <a:p>
            <a:pPr marL="287655" indent="-287655"/>
            <a:r>
              <a:rPr lang="en-US" dirty="0"/>
              <a:t>Competencies – Core and Enabling</a:t>
            </a:r>
            <a:endParaRPr lang="en-US"/>
          </a:p>
          <a:p>
            <a:pPr marL="287655" indent="-287655"/>
            <a:r>
              <a:rPr lang="en-US" dirty="0"/>
              <a:t>Certification </a:t>
            </a:r>
          </a:p>
          <a:p>
            <a:pPr marL="287655" indent="-287655"/>
            <a:r>
              <a:rPr lang="en-US" dirty="0"/>
              <a:t>Coursework</a:t>
            </a:r>
          </a:p>
          <a:p>
            <a:pPr marL="287655" indent="-287655"/>
            <a:r>
              <a:rPr lang="en-US" dirty="0"/>
              <a:t>A career in HR</a:t>
            </a:r>
          </a:p>
          <a:p>
            <a:pPr marL="287655" indent="-28765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90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0A7AC-A789-469B-AF27-0F2C259AC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Indigenous Perspective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0EBFD-3BFC-469C-8012-244F27A49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8700" y="1377222"/>
            <a:ext cx="7200900" cy="302332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7655" indent="-287655"/>
            <a:r>
              <a:rPr lang="en-US" dirty="0">
                <a:ea typeface="+mn-lt"/>
                <a:cs typeface="+mn-lt"/>
              </a:rPr>
              <a:t>Memorandum of Understanding (MOU) between the Assembly of First Nations and the Indigenous and Northern Affairs Canada.</a:t>
            </a:r>
          </a:p>
          <a:p>
            <a:pPr marL="287655" indent="-287655"/>
            <a:r>
              <a:rPr lang="en-US" dirty="0">
                <a:ea typeface="+mn-lt"/>
                <a:cs typeface="+mn-lt"/>
              </a:rPr>
              <a:t>Economic Development Agreements and FN as stakeholders.</a:t>
            </a:r>
            <a:endParaRPr lang="en-US" dirty="0"/>
          </a:p>
          <a:p>
            <a:pPr marL="287655" indent="-287655"/>
            <a:endParaRPr lang="en-US"/>
          </a:p>
          <a:p>
            <a:pPr marL="287655" indent="-287655"/>
            <a:r>
              <a:rPr lang="en-US" dirty="0">
                <a:ea typeface="+mn-lt"/>
                <a:cs typeface="+mn-lt"/>
              </a:rPr>
              <a:t>An HR professional in a FN community takes care of all employees that are part of their business ventures. (i.e. Mining, forestry, public works, on reserve schools, daycares, clinics, etc.) </a:t>
            </a:r>
          </a:p>
          <a:p>
            <a:pPr marL="287655" indent="-287655"/>
            <a:r>
              <a:rPr lang="en-US" dirty="0">
                <a:ea typeface="+mn-lt"/>
                <a:cs typeface="+mn-lt"/>
              </a:rPr>
              <a:t>FN peoples also have benefits and rights under legislation that provides for no taxes to be taken off for status or non-status FN employees that works on a reserve and tuitions may be paid by the Education department of a First Nation community</a:t>
            </a:r>
            <a:endParaRPr lang="en-US"/>
          </a:p>
          <a:p>
            <a:pPr marL="287655" indent="-287655"/>
            <a:endParaRPr lang="en-US" dirty="0"/>
          </a:p>
          <a:p>
            <a:pPr marL="287655" indent="-287655"/>
            <a:endParaRPr lang="en-US"/>
          </a:p>
          <a:p>
            <a:pPr marL="287655" indent="-28765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342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71987-CE9D-4D22-9E18-D3FD87107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HR as a Profession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1D5184-9402-4848-869F-1D95D99901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8700" y="1502230"/>
            <a:ext cx="7200900" cy="86541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2000" dirty="0"/>
              <a:t>HR Jobs:</a:t>
            </a:r>
          </a:p>
        </p:txBody>
      </p:sp>
      <p:graphicFrame>
        <p:nvGraphicFramePr>
          <p:cNvPr id="6" name="Diagram 5" descr="•Recruiter&#10;•Compensation&#10;•Human Resources Assistant&#10;•Employee Relations&#10;•Benefits manager&#10;•Work-life Coordinator&#10;•Training and Development &#10;•Health and Safety&#10;•Vice President HR/People and Culture&#10;">
            <a:extLst>
              <a:ext uri="{FF2B5EF4-FFF2-40B4-BE49-F238E27FC236}">
                <a16:creationId xmlns:a16="http://schemas.microsoft.com/office/drawing/2014/main" id="{DF4F8D8D-01B6-2248-A06A-A459965023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1102454"/>
              </p:ext>
            </p:extLst>
          </p:nvPr>
        </p:nvGraphicFramePr>
        <p:xfrm>
          <a:off x="2076061" y="2015412"/>
          <a:ext cx="5600700" cy="28369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97213846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{D0286444-28A2-2441-9037-241E98A5BE14}tf10001072</Template>
  <Application>Microsoft Office PowerPoint</Application>
  <PresentationFormat>On-screen Show (16:9)</PresentationFormat>
  <Slides>17</Slides>
  <Notes>9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Crop</vt:lpstr>
      <vt:lpstr>Introduction to  HR Management</vt:lpstr>
      <vt:lpstr>Learning Resources</vt:lpstr>
      <vt:lpstr>Learning Objectives</vt:lpstr>
      <vt:lpstr>What is HRM?</vt:lpstr>
      <vt:lpstr>HRM – Then and Now </vt:lpstr>
      <vt:lpstr>Functional Areas of HR</vt:lpstr>
      <vt:lpstr> HR as a Profession</vt:lpstr>
      <vt:lpstr>Indigenous Perspective</vt:lpstr>
      <vt:lpstr>HR as a Profession</vt:lpstr>
      <vt:lpstr>HRM and Business Challenges</vt:lpstr>
      <vt:lpstr>Today’s HRM Challenges</vt:lpstr>
      <vt:lpstr>Crisis Management</vt:lpstr>
      <vt:lpstr>Globalization and Economies</vt:lpstr>
      <vt:lpstr>Technology</vt:lpstr>
      <vt:lpstr>Cost Containment</vt:lpstr>
      <vt:lpstr>Talent Acquisition</vt:lpstr>
      <vt:lpstr>End Chapter 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HR Management</dc:title>
  <cp:revision>260</cp:revision>
  <dcterms:modified xsi:type="dcterms:W3CDTF">2022-03-11T14:10:50Z</dcterms:modified>
</cp:coreProperties>
</file>