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8"/>
  </p:notesMasterIdLst>
  <p:sldIdLst>
    <p:sldId id="256" r:id="rId2"/>
    <p:sldId id="257" r:id="rId3"/>
    <p:sldId id="258" r:id="rId4"/>
    <p:sldId id="259" r:id="rId5"/>
    <p:sldId id="262" r:id="rId6"/>
    <p:sldId id="263" r:id="rId7"/>
    <p:sldId id="264" r:id="rId8"/>
    <p:sldId id="298" r:id="rId9"/>
    <p:sldId id="267" r:id="rId10"/>
    <p:sldId id="299" r:id="rId11"/>
    <p:sldId id="300" r:id="rId12"/>
    <p:sldId id="301" r:id="rId13"/>
    <p:sldId id="302" r:id="rId14"/>
    <p:sldId id="304" r:id="rId15"/>
    <p:sldId id="305" r:id="rId16"/>
    <p:sldId id="314" r:id="rId17"/>
    <p:sldId id="306" r:id="rId18"/>
    <p:sldId id="307" r:id="rId19"/>
    <p:sldId id="272" r:id="rId20"/>
    <p:sldId id="291" r:id="rId21"/>
    <p:sldId id="308" r:id="rId22"/>
    <p:sldId id="309" r:id="rId23"/>
    <p:sldId id="310" r:id="rId24"/>
    <p:sldId id="311" r:id="rId25"/>
    <p:sldId id="312" r:id="rId26"/>
    <p:sldId id="313" r:id="rId27"/>
  </p:sldIdLst>
  <p:sldSz cx="9144000" cy="6858000" type="screen4x3"/>
  <p:notesSz cx="7023100" cy="9309100"/>
  <p:embeddedFontLst>
    <p:embeddedFont>
      <p:font typeface="Calibri" panose="020F0502020204030204" pitchFamily="34" charset="0"/>
      <p:regular r:id="rId29"/>
      <p:bold r:id="rId30"/>
      <p:italic r:id="rId31"/>
      <p:boldItalic r:id="rId32"/>
    </p:embeddedFont>
    <p:embeddedFont>
      <p:font typeface="Franklin Gothic Book" panose="020B0503020102020204" pitchFamily="34" charset="0"/>
      <p:regular r:id="rId33"/>
      <p:italic r:id="rId34"/>
    </p:embeddedFont>
    <p:embeddedFont>
      <p:font typeface="Lustria" panose="020B0604020202020204" charset="0"/>
      <p:regular r:id="rId35"/>
    </p:embeddedFont>
    <p:embeddedFont>
      <p:font typeface="Verdana" panose="020B0604030504040204" pitchFamily="34" charset="0"/>
      <p:regular r:id="rId36"/>
      <p:bold r:id="rId37"/>
      <p:italic r:id="rId38"/>
      <p:boldItalic r:id="rId3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4">
          <p15:clr>
            <a:srgbClr val="000000"/>
          </p15:clr>
        </p15:guide>
        <p15:guide id="2" pos="2872">
          <p15:clr>
            <a:srgbClr val="000000"/>
          </p15:clr>
        </p15:guide>
      </p15:sldGuideLst>
    </p:ext>
    <p:ext uri="{2D200454-40CA-4A62-9FC3-DE9A4176ACB9}">
      <p15:notesGuideLst xmlns:p15="http://schemas.microsoft.com/office/powerpoint/2012/main">
        <p15:guide id="1" orient="horz" pos="2932">
          <p15:clr>
            <a:srgbClr val="000000"/>
          </p15:clr>
        </p15:guide>
        <p15:guide id="2" pos="2212">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9529D5-8764-A844-A358-F546368A61A0}" v="92" dt="2022-02-18T23:10:35.463"/>
    <p1510:client id="{17684EDC-22CE-0C14-494E-B02D36E69BD7}" v="1" dt="2022-03-08T20:26:39.786"/>
    <p1510:client id="{42B1ACD2-9BEC-CF81-235A-4532F17DE66B}" v="18" dt="2022-02-19T15:13:08.571"/>
    <p1510:client id="{51ED6330-863C-D264-0B7B-E4B8E61BE31E}" v="725" dt="2022-03-14T15:36:08.408"/>
    <p1510:client id="{728BE787-BD8C-7557-D6BA-D65C1CF3BD2B}" v="239" dt="2022-02-19T15:34:53.195"/>
    <p1510:client id="{96C0E415-6BB5-3003-96CF-0703669D46FA}" v="131" dt="2022-03-08T20:57:49.278"/>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44"/>
        <p:guide pos="2872"/>
      </p:guideLst>
    </p:cSldViewPr>
  </p:slideViewPr>
  <p:notesViewPr>
    <p:cSldViewPr snapToGrid="0">
      <p:cViewPr>
        <p:scale>
          <a:sx n="1" d="2"/>
          <a:sy n="1" d="2"/>
        </p:scale>
        <p:origin x="0" y="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Koster" userId="S::lkoster@loyalistcollege.com::9f52294d-e65a-47a0-a1a5-ceab382d7053" providerId="AD" clId="Web-{42B1ACD2-9BEC-CF81-235A-4532F17DE66B}"/>
    <pc:docChg chg="modSld">
      <pc:chgData name="Lisa Koster" userId="S::lkoster@loyalistcollege.com::9f52294d-e65a-47a0-a1a5-ceab382d7053" providerId="AD" clId="Web-{42B1ACD2-9BEC-CF81-235A-4532F17DE66B}" dt="2022-02-19T15:13:08.571" v="17"/>
      <pc:docMkLst>
        <pc:docMk/>
      </pc:docMkLst>
      <pc:sldChg chg="delSp modSp mod modClrScheme chgLayout">
        <pc:chgData name="Lisa Koster" userId="S::lkoster@loyalistcollege.com::9f52294d-e65a-47a0-a1a5-ceab382d7053" providerId="AD" clId="Web-{42B1ACD2-9BEC-CF81-235A-4532F17DE66B}" dt="2022-02-19T15:13:08.571" v="17"/>
        <pc:sldMkLst>
          <pc:docMk/>
          <pc:sldMk cId="0" sldId="256"/>
        </pc:sldMkLst>
        <pc:spChg chg="mod ord">
          <ac:chgData name="Lisa Koster" userId="S::lkoster@loyalistcollege.com::9f52294d-e65a-47a0-a1a5-ceab382d7053" providerId="AD" clId="Web-{42B1ACD2-9BEC-CF81-235A-4532F17DE66B}" dt="2022-02-19T15:13:08.571" v="17"/>
          <ac:spMkLst>
            <pc:docMk/>
            <pc:sldMk cId="0" sldId="256"/>
            <ac:spMk id="2" creationId="{AF826390-3FF9-A54B-AD83-D43BED1F8B37}"/>
          </ac:spMkLst>
        </pc:spChg>
        <pc:spChg chg="mod ord">
          <ac:chgData name="Lisa Koster" userId="S::lkoster@loyalistcollege.com::9f52294d-e65a-47a0-a1a5-ceab382d7053" providerId="AD" clId="Web-{42B1ACD2-9BEC-CF81-235A-4532F17DE66B}" dt="2022-02-19T15:13:08.571" v="17"/>
          <ac:spMkLst>
            <pc:docMk/>
            <pc:sldMk cId="0" sldId="256"/>
            <ac:spMk id="139" creationId="{00000000-0000-0000-0000-000000000000}"/>
          </ac:spMkLst>
        </pc:spChg>
        <pc:spChg chg="del mod">
          <ac:chgData name="Lisa Koster" userId="S::lkoster@loyalistcollege.com::9f52294d-e65a-47a0-a1a5-ceab382d7053" providerId="AD" clId="Web-{42B1ACD2-9BEC-CF81-235A-4532F17DE66B}" dt="2022-02-19T15:10:36.694" v="1"/>
          <ac:spMkLst>
            <pc:docMk/>
            <pc:sldMk cId="0" sldId="256"/>
            <ac:spMk id="141" creationId="{00000000-0000-0000-0000-000000000000}"/>
          </ac:spMkLst>
        </pc:spChg>
      </pc:sldChg>
    </pc:docChg>
  </pc:docChgLst>
  <pc:docChgLst>
    <pc:chgData name="Elizabeth Cameron" userId="4384cba9-7b85-4cdb-b73e-c51bd1e728b7" providerId="ADAL" clId="{0F9529D5-8764-A844-A358-F546368A61A0}"/>
    <pc:docChg chg="undo custSel addSld delSld modSld sldOrd">
      <pc:chgData name="Elizabeth Cameron" userId="4384cba9-7b85-4cdb-b73e-c51bd1e728b7" providerId="ADAL" clId="{0F9529D5-8764-A844-A358-F546368A61A0}" dt="2022-02-18T23:10:35.401" v="1229"/>
      <pc:docMkLst>
        <pc:docMk/>
      </pc:docMkLst>
      <pc:sldChg chg="addSp delSp modSp mod modClrScheme chgLayout">
        <pc:chgData name="Elizabeth Cameron" userId="4384cba9-7b85-4cdb-b73e-c51bd1e728b7" providerId="ADAL" clId="{0F9529D5-8764-A844-A358-F546368A61A0}" dt="2022-02-18T21:13:55.446" v="46" actId="20577"/>
        <pc:sldMkLst>
          <pc:docMk/>
          <pc:sldMk cId="0" sldId="256"/>
        </pc:sldMkLst>
        <pc:spChg chg="add mod ord">
          <ac:chgData name="Elizabeth Cameron" userId="4384cba9-7b85-4cdb-b73e-c51bd1e728b7" providerId="ADAL" clId="{0F9529D5-8764-A844-A358-F546368A61A0}" dt="2022-02-18T21:13:46.086" v="45" actId="20577"/>
          <ac:spMkLst>
            <pc:docMk/>
            <pc:sldMk cId="0" sldId="256"/>
            <ac:spMk id="2" creationId="{AF826390-3FF9-A54B-AD83-D43BED1F8B37}"/>
          </ac:spMkLst>
        </pc:spChg>
        <pc:spChg chg="mod ord">
          <ac:chgData name="Elizabeth Cameron" userId="4384cba9-7b85-4cdb-b73e-c51bd1e728b7" providerId="ADAL" clId="{0F9529D5-8764-A844-A358-F546368A61A0}" dt="2022-02-18T21:13:12.094" v="3" actId="700"/>
          <ac:spMkLst>
            <pc:docMk/>
            <pc:sldMk cId="0" sldId="256"/>
            <ac:spMk id="139" creationId="{00000000-0000-0000-0000-000000000000}"/>
          </ac:spMkLst>
        </pc:spChg>
        <pc:spChg chg="del mod ord">
          <ac:chgData name="Elizabeth Cameron" userId="4384cba9-7b85-4cdb-b73e-c51bd1e728b7" providerId="ADAL" clId="{0F9529D5-8764-A844-A358-F546368A61A0}" dt="2022-02-18T21:13:12.094" v="3" actId="700"/>
          <ac:spMkLst>
            <pc:docMk/>
            <pc:sldMk cId="0" sldId="256"/>
            <ac:spMk id="140" creationId="{00000000-0000-0000-0000-000000000000}"/>
          </ac:spMkLst>
        </pc:spChg>
        <pc:spChg chg="mod">
          <ac:chgData name="Elizabeth Cameron" userId="4384cba9-7b85-4cdb-b73e-c51bd1e728b7" providerId="ADAL" clId="{0F9529D5-8764-A844-A358-F546368A61A0}" dt="2022-02-18T21:13:55.446" v="46" actId="20577"/>
          <ac:spMkLst>
            <pc:docMk/>
            <pc:sldMk cId="0" sldId="256"/>
            <ac:spMk id="141" creationId="{00000000-0000-0000-0000-000000000000}"/>
          </ac:spMkLst>
        </pc:spChg>
      </pc:sldChg>
      <pc:sldChg chg="delSp add del delDesignElem modNotes">
        <pc:chgData name="Elizabeth Cameron" userId="4384cba9-7b85-4cdb-b73e-c51bd1e728b7" providerId="ADAL" clId="{0F9529D5-8764-A844-A358-F546368A61A0}" dt="2022-02-18T23:10:35.401" v="1229"/>
        <pc:sldMkLst>
          <pc:docMk/>
          <pc:sldMk cId="0" sldId="257"/>
        </pc:sldMkLst>
        <pc:spChg chg="del">
          <ac:chgData name="Elizabeth Cameron" userId="4384cba9-7b85-4cdb-b73e-c51bd1e728b7" providerId="ADAL" clId="{0F9529D5-8764-A844-A358-F546368A61A0}" dt="2022-02-18T23:10:35.401" v="1229"/>
          <ac:spMkLst>
            <pc:docMk/>
            <pc:sldMk cId="0" sldId="257"/>
            <ac:spMk id="65" creationId="{B07103F4-AFE6-4DC5-8934-DA3F400030CF}"/>
          </ac:spMkLst>
        </pc:spChg>
        <pc:spChg chg="del">
          <ac:chgData name="Elizabeth Cameron" userId="4384cba9-7b85-4cdb-b73e-c51bd1e728b7" providerId="ADAL" clId="{0F9529D5-8764-A844-A358-F546368A61A0}" dt="2022-02-18T23:10:35.401" v="1229"/>
          <ac:spMkLst>
            <pc:docMk/>
            <pc:sldMk cId="0" sldId="257"/>
            <ac:spMk id="67" creationId="{1F4C3E1F-F848-429E-A6D6-86E45FBD38E7}"/>
          </ac:spMkLst>
        </pc:spChg>
      </pc:sldChg>
      <pc:sldChg chg="modSp mod">
        <pc:chgData name="Elizabeth Cameron" userId="4384cba9-7b85-4cdb-b73e-c51bd1e728b7" providerId="ADAL" clId="{0F9529D5-8764-A844-A358-F546368A61A0}" dt="2022-02-18T21:14:14.860" v="50" actId="1076"/>
        <pc:sldMkLst>
          <pc:docMk/>
          <pc:sldMk cId="0" sldId="258"/>
        </pc:sldMkLst>
        <pc:spChg chg="mod">
          <ac:chgData name="Elizabeth Cameron" userId="4384cba9-7b85-4cdb-b73e-c51bd1e728b7" providerId="ADAL" clId="{0F9529D5-8764-A844-A358-F546368A61A0}" dt="2022-02-18T21:14:11.581" v="49" actId="14100"/>
          <ac:spMkLst>
            <pc:docMk/>
            <pc:sldMk cId="0" sldId="258"/>
            <ac:spMk id="154" creationId="{00000000-0000-0000-0000-000000000000}"/>
          </ac:spMkLst>
        </pc:spChg>
        <pc:spChg chg="mod">
          <ac:chgData name="Elizabeth Cameron" userId="4384cba9-7b85-4cdb-b73e-c51bd1e728b7" providerId="ADAL" clId="{0F9529D5-8764-A844-A358-F546368A61A0}" dt="2022-02-18T21:14:14.860" v="50" actId="1076"/>
          <ac:spMkLst>
            <pc:docMk/>
            <pc:sldMk cId="0" sldId="258"/>
            <ac:spMk id="155" creationId="{00000000-0000-0000-0000-000000000000}"/>
          </ac:spMkLst>
        </pc:spChg>
      </pc:sldChg>
      <pc:sldChg chg="modSp mod">
        <pc:chgData name="Elizabeth Cameron" userId="4384cba9-7b85-4cdb-b73e-c51bd1e728b7" providerId="ADAL" clId="{0F9529D5-8764-A844-A358-F546368A61A0}" dt="2022-02-18T21:32:40.359" v="150" actId="20577"/>
        <pc:sldMkLst>
          <pc:docMk/>
          <pc:sldMk cId="0" sldId="259"/>
        </pc:sldMkLst>
        <pc:spChg chg="mod">
          <ac:chgData name="Elizabeth Cameron" userId="4384cba9-7b85-4cdb-b73e-c51bd1e728b7" providerId="ADAL" clId="{0F9529D5-8764-A844-A358-F546368A61A0}" dt="2022-02-18T21:31:00.372" v="72" actId="20577"/>
          <ac:spMkLst>
            <pc:docMk/>
            <pc:sldMk cId="0" sldId="259"/>
            <ac:spMk id="161" creationId="{00000000-0000-0000-0000-000000000000}"/>
          </ac:spMkLst>
        </pc:spChg>
        <pc:spChg chg="mod">
          <ac:chgData name="Elizabeth Cameron" userId="4384cba9-7b85-4cdb-b73e-c51bd1e728b7" providerId="ADAL" clId="{0F9529D5-8764-A844-A358-F546368A61A0}" dt="2022-02-18T21:32:40.359" v="150" actId="20577"/>
          <ac:spMkLst>
            <pc:docMk/>
            <pc:sldMk cId="0" sldId="259"/>
            <ac:spMk id="162" creationId="{00000000-0000-0000-0000-000000000000}"/>
          </ac:spMkLst>
        </pc:spChg>
      </pc:sldChg>
      <pc:sldChg chg="modSp del mod">
        <pc:chgData name="Elizabeth Cameron" userId="4384cba9-7b85-4cdb-b73e-c51bd1e728b7" providerId="ADAL" clId="{0F9529D5-8764-A844-A358-F546368A61A0}" dt="2022-02-18T21:33:32.363" v="152" actId="2696"/>
        <pc:sldMkLst>
          <pc:docMk/>
          <pc:sldMk cId="0" sldId="260"/>
        </pc:sldMkLst>
        <pc:spChg chg="mod">
          <ac:chgData name="Elizabeth Cameron" userId="4384cba9-7b85-4cdb-b73e-c51bd1e728b7" providerId="ADAL" clId="{0F9529D5-8764-A844-A358-F546368A61A0}" dt="2022-02-18T21:33:28.545" v="151" actId="20577"/>
          <ac:spMkLst>
            <pc:docMk/>
            <pc:sldMk cId="0" sldId="260"/>
            <ac:spMk id="167" creationId="{00000000-0000-0000-0000-000000000000}"/>
          </ac:spMkLst>
        </pc:spChg>
      </pc:sldChg>
      <pc:sldChg chg="del">
        <pc:chgData name="Elizabeth Cameron" userId="4384cba9-7b85-4cdb-b73e-c51bd1e728b7" providerId="ADAL" clId="{0F9529D5-8764-A844-A358-F546368A61A0}" dt="2022-02-18T21:34:35.959" v="153" actId="2696"/>
        <pc:sldMkLst>
          <pc:docMk/>
          <pc:sldMk cId="0" sldId="261"/>
        </pc:sldMkLst>
      </pc:sldChg>
      <pc:sldChg chg="modSp mod">
        <pc:chgData name="Elizabeth Cameron" userId="4384cba9-7b85-4cdb-b73e-c51bd1e728b7" providerId="ADAL" clId="{0F9529D5-8764-A844-A358-F546368A61A0}" dt="2022-02-18T21:34:46.410" v="154" actId="1076"/>
        <pc:sldMkLst>
          <pc:docMk/>
          <pc:sldMk cId="0" sldId="262"/>
        </pc:sldMkLst>
        <pc:spChg chg="mod">
          <ac:chgData name="Elizabeth Cameron" userId="4384cba9-7b85-4cdb-b73e-c51bd1e728b7" providerId="ADAL" clId="{0F9529D5-8764-A844-A358-F546368A61A0}" dt="2022-02-18T21:12:31.034" v="0"/>
          <ac:spMkLst>
            <pc:docMk/>
            <pc:sldMk cId="0" sldId="262"/>
            <ac:spMk id="181" creationId="{00000000-0000-0000-0000-000000000000}"/>
          </ac:spMkLst>
        </pc:spChg>
        <pc:spChg chg="mod">
          <ac:chgData name="Elizabeth Cameron" userId="4384cba9-7b85-4cdb-b73e-c51bd1e728b7" providerId="ADAL" clId="{0F9529D5-8764-A844-A358-F546368A61A0}" dt="2022-02-18T21:34:46.410" v="154" actId="1076"/>
          <ac:spMkLst>
            <pc:docMk/>
            <pc:sldMk cId="0" sldId="262"/>
            <ac:spMk id="182" creationId="{00000000-0000-0000-0000-000000000000}"/>
          </ac:spMkLst>
        </pc:spChg>
      </pc:sldChg>
      <pc:sldChg chg="modSp">
        <pc:chgData name="Elizabeth Cameron" userId="4384cba9-7b85-4cdb-b73e-c51bd1e728b7" providerId="ADAL" clId="{0F9529D5-8764-A844-A358-F546368A61A0}" dt="2022-02-18T21:12:31.034" v="0"/>
        <pc:sldMkLst>
          <pc:docMk/>
          <pc:sldMk cId="0" sldId="263"/>
        </pc:sldMkLst>
        <pc:spChg chg="mod">
          <ac:chgData name="Elizabeth Cameron" userId="4384cba9-7b85-4cdb-b73e-c51bd1e728b7" providerId="ADAL" clId="{0F9529D5-8764-A844-A358-F546368A61A0}" dt="2022-02-18T21:12:31.034" v="0"/>
          <ac:spMkLst>
            <pc:docMk/>
            <pc:sldMk cId="0" sldId="263"/>
            <ac:spMk id="188" creationId="{00000000-0000-0000-0000-000000000000}"/>
          </ac:spMkLst>
        </pc:spChg>
      </pc:sldChg>
      <pc:sldChg chg="modSp mod">
        <pc:chgData name="Elizabeth Cameron" userId="4384cba9-7b85-4cdb-b73e-c51bd1e728b7" providerId="ADAL" clId="{0F9529D5-8764-A844-A358-F546368A61A0}" dt="2022-02-18T21:36:47.928" v="212" actId="207"/>
        <pc:sldMkLst>
          <pc:docMk/>
          <pc:sldMk cId="0" sldId="264"/>
        </pc:sldMkLst>
        <pc:spChg chg="mod">
          <ac:chgData name="Elizabeth Cameron" userId="4384cba9-7b85-4cdb-b73e-c51bd1e728b7" providerId="ADAL" clId="{0F9529D5-8764-A844-A358-F546368A61A0}" dt="2022-02-18T21:36:47.928" v="212" actId="207"/>
          <ac:spMkLst>
            <pc:docMk/>
            <pc:sldMk cId="0" sldId="264"/>
            <ac:spMk id="193" creationId="{00000000-0000-0000-0000-000000000000}"/>
          </ac:spMkLst>
        </pc:spChg>
        <pc:spChg chg="mod">
          <ac:chgData name="Elizabeth Cameron" userId="4384cba9-7b85-4cdb-b73e-c51bd1e728b7" providerId="ADAL" clId="{0F9529D5-8764-A844-A358-F546368A61A0}" dt="2022-02-18T21:35:02.746" v="155" actId="13926"/>
          <ac:spMkLst>
            <pc:docMk/>
            <pc:sldMk cId="0" sldId="264"/>
            <ac:spMk id="194" creationId="{00000000-0000-0000-0000-000000000000}"/>
          </ac:spMkLst>
        </pc:spChg>
      </pc:sldChg>
      <pc:sldChg chg="modSp del">
        <pc:chgData name="Elizabeth Cameron" userId="4384cba9-7b85-4cdb-b73e-c51bd1e728b7" providerId="ADAL" clId="{0F9529D5-8764-A844-A358-F546368A61A0}" dt="2022-02-18T21:35:24.197" v="156" actId="2696"/>
        <pc:sldMkLst>
          <pc:docMk/>
          <pc:sldMk cId="0" sldId="265"/>
        </pc:sldMkLst>
        <pc:spChg chg="mod">
          <ac:chgData name="Elizabeth Cameron" userId="4384cba9-7b85-4cdb-b73e-c51bd1e728b7" providerId="ADAL" clId="{0F9529D5-8764-A844-A358-F546368A61A0}" dt="2022-02-18T21:12:31.034" v="0"/>
          <ac:spMkLst>
            <pc:docMk/>
            <pc:sldMk cId="0" sldId="265"/>
            <ac:spMk id="200" creationId="{00000000-0000-0000-0000-000000000000}"/>
          </ac:spMkLst>
        </pc:spChg>
        <pc:spChg chg="mod">
          <ac:chgData name="Elizabeth Cameron" userId="4384cba9-7b85-4cdb-b73e-c51bd1e728b7" providerId="ADAL" clId="{0F9529D5-8764-A844-A358-F546368A61A0}" dt="2022-02-18T21:12:31.034" v="0"/>
          <ac:spMkLst>
            <pc:docMk/>
            <pc:sldMk cId="0" sldId="265"/>
            <ac:spMk id="201" creationId="{00000000-0000-0000-0000-000000000000}"/>
          </ac:spMkLst>
        </pc:spChg>
      </pc:sldChg>
      <pc:sldChg chg="modSp mod">
        <pc:chgData name="Elizabeth Cameron" userId="4384cba9-7b85-4cdb-b73e-c51bd1e728b7" providerId="ADAL" clId="{0F9529D5-8764-A844-A358-F546368A61A0}" dt="2022-02-18T21:39:34.722" v="243" actId="2711"/>
        <pc:sldMkLst>
          <pc:docMk/>
          <pc:sldMk cId="0" sldId="266"/>
        </pc:sldMkLst>
        <pc:spChg chg="mod">
          <ac:chgData name="Elizabeth Cameron" userId="4384cba9-7b85-4cdb-b73e-c51bd1e728b7" providerId="ADAL" clId="{0F9529D5-8764-A844-A358-F546368A61A0}" dt="2022-02-18T21:39:34.722" v="243" actId="2711"/>
          <ac:spMkLst>
            <pc:docMk/>
            <pc:sldMk cId="0" sldId="266"/>
            <ac:spMk id="207" creationId="{00000000-0000-0000-0000-000000000000}"/>
          </ac:spMkLst>
        </pc:spChg>
      </pc:sldChg>
      <pc:sldChg chg="delSp modSp mod">
        <pc:chgData name="Elizabeth Cameron" userId="4384cba9-7b85-4cdb-b73e-c51bd1e728b7" providerId="ADAL" clId="{0F9529D5-8764-A844-A358-F546368A61A0}" dt="2022-02-18T21:41:02.546" v="277" actId="207"/>
        <pc:sldMkLst>
          <pc:docMk/>
          <pc:sldMk cId="0" sldId="267"/>
        </pc:sldMkLst>
        <pc:spChg chg="mod">
          <ac:chgData name="Elizabeth Cameron" userId="4384cba9-7b85-4cdb-b73e-c51bd1e728b7" providerId="ADAL" clId="{0F9529D5-8764-A844-A358-F546368A61A0}" dt="2022-02-18T21:41:02.546" v="277" actId="207"/>
          <ac:spMkLst>
            <pc:docMk/>
            <pc:sldMk cId="0" sldId="267"/>
            <ac:spMk id="212" creationId="{00000000-0000-0000-0000-000000000000}"/>
          </ac:spMkLst>
        </pc:spChg>
        <pc:spChg chg="mod">
          <ac:chgData name="Elizabeth Cameron" userId="4384cba9-7b85-4cdb-b73e-c51bd1e728b7" providerId="ADAL" clId="{0F9529D5-8764-A844-A358-F546368A61A0}" dt="2022-02-18T21:40:59.881" v="276" actId="1076"/>
          <ac:spMkLst>
            <pc:docMk/>
            <pc:sldMk cId="0" sldId="267"/>
            <ac:spMk id="213" creationId="{00000000-0000-0000-0000-000000000000}"/>
          </ac:spMkLst>
        </pc:spChg>
        <pc:spChg chg="del">
          <ac:chgData name="Elizabeth Cameron" userId="4384cba9-7b85-4cdb-b73e-c51bd1e728b7" providerId="ADAL" clId="{0F9529D5-8764-A844-A358-F546368A61A0}" dt="2022-02-18T21:37:35.041" v="214" actId="478"/>
          <ac:spMkLst>
            <pc:docMk/>
            <pc:sldMk cId="0" sldId="267"/>
            <ac:spMk id="214" creationId="{00000000-0000-0000-0000-000000000000}"/>
          </ac:spMkLst>
        </pc:spChg>
      </pc:sldChg>
      <pc:sldChg chg="modSp mod">
        <pc:chgData name="Elizabeth Cameron" userId="4384cba9-7b85-4cdb-b73e-c51bd1e728b7" providerId="ADAL" clId="{0F9529D5-8764-A844-A358-F546368A61A0}" dt="2022-02-18T23:07:09.296" v="1226" actId="1076"/>
        <pc:sldMkLst>
          <pc:docMk/>
          <pc:sldMk cId="0" sldId="268"/>
        </pc:sldMkLst>
        <pc:spChg chg="mod">
          <ac:chgData name="Elizabeth Cameron" userId="4384cba9-7b85-4cdb-b73e-c51bd1e728b7" providerId="ADAL" clId="{0F9529D5-8764-A844-A358-F546368A61A0}" dt="2022-02-18T23:06:58.322" v="1223" actId="14100"/>
          <ac:spMkLst>
            <pc:docMk/>
            <pc:sldMk cId="0" sldId="268"/>
            <ac:spMk id="219" creationId="{00000000-0000-0000-0000-000000000000}"/>
          </ac:spMkLst>
        </pc:spChg>
        <pc:spChg chg="mod">
          <ac:chgData name="Elizabeth Cameron" userId="4384cba9-7b85-4cdb-b73e-c51bd1e728b7" providerId="ADAL" clId="{0F9529D5-8764-A844-A358-F546368A61A0}" dt="2022-02-18T23:07:09.296" v="1226" actId="1076"/>
          <ac:spMkLst>
            <pc:docMk/>
            <pc:sldMk cId="0" sldId="268"/>
            <ac:spMk id="220" creationId="{00000000-0000-0000-0000-000000000000}"/>
          </ac:spMkLst>
        </pc:spChg>
      </pc:sldChg>
      <pc:sldChg chg="del">
        <pc:chgData name="Elizabeth Cameron" userId="4384cba9-7b85-4cdb-b73e-c51bd1e728b7" providerId="ADAL" clId="{0F9529D5-8764-A844-A358-F546368A61A0}" dt="2022-02-18T21:41:18.371" v="279" actId="2696"/>
        <pc:sldMkLst>
          <pc:docMk/>
          <pc:sldMk cId="0" sldId="269"/>
        </pc:sldMkLst>
      </pc:sldChg>
      <pc:sldChg chg="del">
        <pc:chgData name="Elizabeth Cameron" userId="4384cba9-7b85-4cdb-b73e-c51bd1e728b7" providerId="ADAL" clId="{0F9529D5-8764-A844-A358-F546368A61A0}" dt="2022-02-18T21:41:20.932" v="280" actId="2696"/>
        <pc:sldMkLst>
          <pc:docMk/>
          <pc:sldMk cId="0" sldId="270"/>
        </pc:sldMkLst>
      </pc:sldChg>
      <pc:sldChg chg="modSp del">
        <pc:chgData name="Elizabeth Cameron" userId="4384cba9-7b85-4cdb-b73e-c51bd1e728b7" providerId="ADAL" clId="{0F9529D5-8764-A844-A358-F546368A61A0}" dt="2022-02-18T21:48:56.519" v="548" actId="2696"/>
        <pc:sldMkLst>
          <pc:docMk/>
          <pc:sldMk cId="0" sldId="271"/>
        </pc:sldMkLst>
        <pc:spChg chg="mod">
          <ac:chgData name="Elizabeth Cameron" userId="4384cba9-7b85-4cdb-b73e-c51bd1e728b7" providerId="ADAL" clId="{0F9529D5-8764-A844-A358-F546368A61A0}" dt="2022-02-18T21:12:31.034" v="0"/>
          <ac:spMkLst>
            <pc:docMk/>
            <pc:sldMk cId="0" sldId="271"/>
            <ac:spMk id="237" creationId="{00000000-0000-0000-0000-000000000000}"/>
          </ac:spMkLst>
        </pc:spChg>
      </pc:sldChg>
      <pc:sldChg chg="delSp modSp mod ord">
        <pc:chgData name="Elizabeth Cameron" userId="4384cba9-7b85-4cdb-b73e-c51bd1e728b7" providerId="ADAL" clId="{0F9529D5-8764-A844-A358-F546368A61A0}" dt="2022-02-18T22:03:52.423" v="909" actId="20577"/>
        <pc:sldMkLst>
          <pc:docMk/>
          <pc:sldMk cId="0" sldId="272"/>
        </pc:sldMkLst>
        <pc:spChg chg="mod">
          <ac:chgData name="Elizabeth Cameron" userId="4384cba9-7b85-4cdb-b73e-c51bd1e728b7" providerId="ADAL" clId="{0F9529D5-8764-A844-A358-F546368A61A0}" dt="2022-02-18T22:03:52.423" v="909" actId="20577"/>
          <ac:spMkLst>
            <pc:docMk/>
            <pc:sldMk cId="0" sldId="272"/>
            <ac:spMk id="243" creationId="{00000000-0000-0000-0000-000000000000}"/>
          </ac:spMkLst>
        </pc:spChg>
        <pc:spChg chg="mod">
          <ac:chgData name="Elizabeth Cameron" userId="4384cba9-7b85-4cdb-b73e-c51bd1e728b7" providerId="ADAL" clId="{0F9529D5-8764-A844-A358-F546368A61A0}" dt="2022-02-18T22:01:21.149" v="900" actId="5793"/>
          <ac:spMkLst>
            <pc:docMk/>
            <pc:sldMk cId="0" sldId="272"/>
            <ac:spMk id="244" creationId="{00000000-0000-0000-0000-000000000000}"/>
          </ac:spMkLst>
        </pc:spChg>
        <pc:spChg chg="del">
          <ac:chgData name="Elizabeth Cameron" userId="4384cba9-7b85-4cdb-b73e-c51bd1e728b7" providerId="ADAL" clId="{0F9529D5-8764-A844-A358-F546368A61A0}" dt="2022-02-18T22:03:40.878" v="901" actId="478"/>
          <ac:spMkLst>
            <pc:docMk/>
            <pc:sldMk cId="0" sldId="272"/>
            <ac:spMk id="246" creationId="{00000000-0000-0000-0000-000000000000}"/>
          </ac:spMkLst>
        </pc:spChg>
        <pc:picChg chg="del">
          <ac:chgData name="Elizabeth Cameron" userId="4384cba9-7b85-4cdb-b73e-c51bd1e728b7" providerId="ADAL" clId="{0F9529D5-8764-A844-A358-F546368A61A0}" dt="2022-02-18T22:01:04.646" v="884" actId="478"/>
          <ac:picMkLst>
            <pc:docMk/>
            <pc:sldMk cId="0" sldId="272"/>
            <ac:picMk id="245" creationId="{00000000-0000-0000-0000-000000000000}"/>
          </ac:picMkLst>
        </pc:picChg>
      </pc:sldChg>
      <pc:sldChg chg="del">
        <pc:chgData name="Elizabeth Cameron" userId="4384cba9-7b85-4cdb-b73e-c51bd1e728b7" providerId="ADAL" clId="{0F9529D5-8764-A844-A358-F546368A61A0}" dt="2022-02-18T22:04:27.496" v="910" actId="2696"/>
        <pc:sldMkLst>
          <pc:docMk/>
          <pc:sldMk cId="0" sldId="273"/>
        </pc:sldMkLst>
      </pc:sldChg>
      <pc:sldChg chg="del">
        <pc:chgData name="Elizabeth Cameron" userId="4384cba9-7b85-4cdb-b73e-c51bd1e728b7" providerId="ADAL" clId="{0F9529D5-8764-A844-A358-F546368A61A0}" dt="2022-02-18T22:04:30.303" v="911" actId="2696"/>
        <pc:sldMkLst>
          <pc:docMk/>
          <pc:sldMk cId="0" sldId="274"/>
        </pc:sldMkLst>
      </pc:sldChg>
      <pc:sldChg chg="modSp del">
        <pc:chgData name="Elizabeth Cameron" userId="4384cba9-7b85-4cdb-b73e-c51bd1e728b7" providerId="ADAL" clId="{0F9529D5-8764-A844-A358-F546368A61A0}" dt="2022-02-18T22:04:31.656" v="912" actId="2696"/>
        <pc:sldMkLst>
          <pc:docMk/>
          <pc:sldMk cId="0" sldId="275"/>
        </pc:sldMkLst>
        <pc:spChg chg="mod">
          <ac:chgData name="Elizabeth Cameron" userId="4384cba9-7b85-4cdb-b73e-c51bd1e728b7" providerId="ADAL" clId="{0F9529D5-8764-A844-A358-F546368A61A0}" dt="2022-02-18T21:12:31.034" v="0"/>
          <ac:spMkLst>
            <pc:docMk/>
            <pc:sldMk cId="0" sldId="275"/>
            <ac:spMk id="266" creationId="{00000000-0000-0000-0000-000000000000}"/>
          </ac:spMkLst>
        </pc:spChg>
        <pc:spChg chg="mod">
          <ac:chgData name="Elizabeth Cameron" userId="4384cba9-7b85-4cdb-b73e-c51bd1e728b7" providerId="ADAL" clId="{0F9529D5-8764-A844-A358-F546368A61A0}" dt="2022-02-18T21:12:31.034" v="0"/>
          <ac:spMkLst>
            <pc:docMk/>
            <pc:sldMk cId="0" sldId="275"/>
            <ac:spMk id="267" creationId="{00000000-0000-0000-0000-000000000000}"/>
          </ac:spMkLst>
        </pc:spChg>
      </pc:sldChg>
      <pc:sldChg chg="del">
        <pc:chgData name="Elizabeth Cameron" userId="4384cba9-7b85-4cdb-b73e-c51bd1e728b7" providerId="ADAL" clId="{0F9529D5-8764-A844-A358-F546368A61A0}" dt="2022-02-18T22:04:34.595" v="913" actId="2696"/>
        <pc:sldMkLst>
          <pc:docMk/>
          <pc:sldMk cId="0" sldId="276"/>
        </pc:sldMkLst>
      </pc:sldChg>
      <pc:sldChg chg="modSp del">
        <pc:chgData name="Elizabeth Cameron" userId="4384cba9-7b85-4cdb-b73e-c51bd1e728b7" providerId="ADAL" clId="{0F9529D5-8764-A844-A358-F546368A61A0}" dt="2022-02-18T22:06:40.785" v="929" actId="2696"/>
        <pc:sldMkLst>
          <pc:docMk/>
          <pc:sldMk cId="0" sldId="277"/>
        </pc:sldMkLst>
        <pc:spChg chg="mod">
          <ac:chgData name="Elizabeth Cameron" userId="4384cba9-7b85-4cdb-b73e-c51bd1e728b7" providerId="ADAL" clId="{0F9529D5-8764-A844-A358-F546368A61A0}" dt="2022-02-18T21:12:31.034" v="0"/>
          <ac:spMkLst>
            <pc:docMk/>
            <pc:sldMk cId="0" sldId="277"/>
            <ac:spMk id="280" creationId="{00000000-0000-0000-0000-000000000000}"/>
          </ac:spMkLst>
        </pc:spChg>
      </pc:sldChg>
      <pc:sldChg chg="modSp del">
        <pc:chgData name="Elizabeth Cameron" userId="4384cba9-7b85-4cdb-b73e-c51bd1e728b7" providerId="ADAL" clId="{0F9529D5-8764-A844-A358-F546368A61A0}" dt="2022-02-18T22:04:43.601" v="914" actId="2696"/>
        <pc:sldMkLst>
          <pc:docMk/>
          <pc:sldMk cId="0" sldId="278"/>
        </pc:sldMkLst>
        <pc:spChg chg="mod">
          <ac:chgData name="Elizabeth Cameron" userId="4384cba9-7b85-4cdb-b73e-c51bd1e728b7" providerId="ADAL" clId="{0F9529D5-8764-A844-A358-F546368A61A0}" dt="2022-02-18T21:12:31.034" v="0"/>
          <ac:spMkLst>
            <pc:docMk/>
            <pc:sldMk cId="0" sldId="278"/>
            <ac:spMk id="288" creationId="{00000000-0000-0000-0000-000000000000}"/>
          </ac:spMkLst>
        </pc:spChg>
      </pc:sldChg>
      <pc:sldChg chg="del">
        <pc:chgData name="Elizabeth Cameron" userId="4384cba9-7b85-4cdb-b73e-c51bd1e728b7" providerId="ADAL" clId="{0F9529D5-8764-A844-A358-F546368A61A0}" dt="2022-02-18T22:04:44.898" v="915" actId="2696"/>
        <pc:sldMkLst>
          <pc:docMk/>
          <pc:sldMk cId="0" sldId="279"/>
        </pc:sldMkLst>
      </pc:sldChg>
      <pc:sldChg chg="modSp del">
        <pc:chgData name="Elizabeth Cameron" userId="4384cba9-7b85-4cdb-b73e-c51bd1e728b7" providerId="ADAL" clId="{0F9529D5-8764-A844-A358-F546368A61A0}" dt="2022-02-18T22:04:45.873" v="916" actId="2696"/>
        <pc:sldMkLst>
          <pc:docMk/>
          <pc:sldMk cId="0" sldId="280"/>
        </pc:sldMkLst>
        <pc:spChg chg="mod">
          <ac:chgData name="Elizabeth Cameron" userId="4384cba9-7b85-4cdb-b73e-c51bd1e728b7" providerId="ADAL" clId="{0F9529D5-8764-A844-A358-F546368A61A0}" dt="2022-02-18T21:12:31.034" v="0"/>
          <ac:spMkLst>
            <pc:docMk/>
            <pc:sldMk cId="0" sldId="280"/>
            <ac:spMk id="302" creationId="{00000000-0000-0000-0000-000000000000}"/>
          </ac:spMkLst>
        </pc:spChg>
      </pc:sldChg>
      <pc:sldChg chg="del">
        <pc:chgData name="Elizabeth Cameron" userId="4384cba9-7b85-4cdb-b73e-c51bd1e728b7" providerId="ADAL" clId="{0F9529D5-8764-A844-A358-F546368A61A0}" dt="2022-02-18T22:04:47.011" v="917" actId="2696"/>
        <pc:sldMkLst>
          <pc:docMk/>
          <pc:sldMk cId="0" sldId="281"/>
        </pc:sldMkLst>
      </pc:sldChg>
      <pc:sldChg chg="modSp del">
        <pc:chgData name="Elizabeth Cameron" userId="4384cba9-7b85-4cdb-b73e-c51bd1e728b7" providerId="ADAL" clId="{0F9529D5-8764-A844-A358-F546368A61A0}" dt="2022-02-18T22:04:48.111" v="918" actId="2696"/>
        <pc:sldMkLst>
          <pc:docMk/>
          <pc:sldMk cId="0" sldId="282"/>
        </pc:sldMkLst>
        <pc:spChg chg="mod">
          <ac:chgData name="Elizabeth Cameron" userId="4384cba9-7b85-4cdb-b73e-c51bd1e728b7" providerId="ADAL" clId="{0F9529D5-8764-A844-A358-F546368A61A0}" dt="2022-02-18T21:12:31.034" v="0"/>
          <ac:spMkLst>
            <pc:docMk/>
            <pc:sldMk cId="0" sldId="282"/>
            <ac:spMk id="315" creationId="{00000000-0000-0000-0000-000000000000}"/>
          </ac:spMkLst>
        </pc:spChg>
      </pc:sldChg>
      <pc:sldChg chg="modSp del">
        <pc:chgData name="Elizabeth Cameron" userId="4384cba9-7b85-4cdb-b73e-c51bd1e728b7" providerId="ADAL" clId="{0F9529D5-8764-A844-A358-F546368A61A0}" dt="2022-02-18T22:04:48.788" v="919" actId="2696"/>
        <pc:sldMkLst>
          <pc:docMk/>
          <pc:sldMk cId="0" sldId="283"/>
        </pc:sldMkLst>
        <pc:spChg chg="mod">
          <ac:chgData name="Elizabeth Cameron" userId="4384cba9-7b85-4cdb-b73e-c51bd1e728b7" providerId="ADAL" clId="{0F9529D5-8764-A844-A358-F546368A61A0}" dt="2022-02-18T21:12:31.034" v="0"/>
          <ac:spMkLst>
            <pc:docMk/>
            <pc:sldMk cId="0" sldId="283"/>
            <ac:spMk id="322" creationId="{00000000-0000-0000-0000-000000000000}"/>
          </ac:spMkLst>
        </pc:spChg>
        <pc:spChg chg="mod">
          <ac:chgData name="Elizabeth Cameron" userId="4384cba9-7b85-4cdb-b73e-c51bd1e728b7" providerId="ADAL" clId="{0F9529D5-8764-A844-A358-F546368A61A0}" dt="2022-02-18T21:12:31.034" v="0"/>
          <ac:spMkLst>
            <pc:docMk/>
            <pc:sldMk cId="0" sldId="283"/>
            <ac:spMk id="323" creationId="{00000000-0000-0000-0000-000000000000}"/>
          </ac:spMkLst>
        </pc:spChg>
      </pc:sldChg>
      <pc:sldChg chg="modSp del">
        <pc:chgData name="Elizabeth Cameron" userId="4384cba9-7b85-4cdb-b73e-c51bd1e728b7" providerId="ADAL" clId="{0F9529D5-8764-A844-A358-F546368A61A0}" dt="2022-02-18T22:04:52.408" v="920" actId="2696"/>
        <pc:sldMkLst>
          <pc:docMk/>
          <pc:sldMk cId="0" sldId="284"/>
        </pc:sldMkLst>
        <pc:spChg chg="mod">
          <ac:chgData name="Elizabeth Cameron" userId="4384cba9-7b85-4cdb-b73e-c51bd1e728b7" providerId="ADAL" clId="{0F9529D5-8764-A844-A358-F546368A61A0}" dt="2022-02-18T21:12:31.034" v="0"/>
          <ac:spMkLst>
            <pc:docMk/>
            <pc:sldMk cId="0" sldId="284"/>
            <ac:spMk id="329" creationId="{00000000-0000-0000-0000-000000000000}"/>
          </ac:spMkLst>
        </pc:spChg>
        <pc:spChg chg="mod">
          <ac:chgData name="Elizabeth Cameron" userId="4384cba9-7b85-4cdb-b73e-c51bd1e728b7" providerId="ADAL" clId="{0F9529D5-8764-A844-A358-F546368A61A0}" dt="2022-02-18T21:12:31.034" v="0"/>
          <ac:spMkLst>
            <pc:docMk/>
            <pc:sldMk cId="0" sldId="284"/>
            <ac:spMk id="330" creationId="{00000000-0000-0000-0000-000000000000}"/>
          </ac:spMkLst>
        </pc:spChg>
      </pc:sldChg>
      <pc:sldChg chg="del">
        <pc:chgData name="Elizabeth Cameron" userId="4384cba9-7b85-4cdb-b73e-c51bd1e728b7" providerId="ADAL" clId="{0F9529D5-8764-A844-A358-F546368A61A0}" dt="2022-02-18T22:04:54.953" v="921" actId="2696"/>
        <pc:sldMkLst>
          <pc:docMk/>
          <pc:sldMk cId="0" sldId="285"/>
        </pc:sldMkLst>
      </pc:sldChg>
      <pc:sldChg chg="modSp del">
        <pc:chgData name="Elizabeth Cameron" userId="4384cba9-7b85-4cdb-b73e-c51bd1e728b7" providerId="ADAL" clId="{0F9529D5-8764-A844-A358-F546368A61A0}" dt="2022-02-18T22:04:56.556" v="922" actId="2696"/>
        <pc:sldMkLst>
          <pc:docMk/>
          <pc:sldMk cId="0" sldId="286"/>
        </pc:sldMkLst>
        <pc:spChg chg="mod">
          <ac:chgData name="Elizabeth Cameron" userId="4384cba9-7b85-4cdb-b73e-c51bd1e728b7" providerId="ADAL" clId="{0F9529D5-8764-A844-A358-F546368A61A0}" dt="2022-02-18T21:12:31.034" v="0"/>
          <ac:spMkLst>
            <pc:docMk/>
            <pc:sldMk cId="0" sldId="286"/>
            <ac:spMk id="342" creationId="{00000000-0000-0000-0000-000000000000}"/>
          </ac:spMkLst>
        </pc:spChg>
      </pc:sldChg>
      <pc:sldChg chg="del">
        <pc:chgData name="Elizabeth Cameron" userId="4384cba9-7b85-4cdb-b73e-c51bd1e728b7" providerId="ADAL" clId="{0F9529D5-8764-A844-A358-F546368A61A0}" dt="2022-02-18T22:05:06.080" v="923" actId="2696"/>
        <pc:sldMkLst>
          <pc:docMk/>
          <pc:sldMk cId="0" sldId="287"/>
        </pc:sldMkLst>
      </pc:sldChg>
      <pc:sldChg chg="modSp del">
        <pc:chgData name="Elizabeth Cameron" userId="4384cba9-7b85-4cdb-b73e-c51bd1e728b7" providerId="ADAL" clId="{0F9529D5-8764-A844-A358-F546368A61A0}" dt="2022-02-18T23:06:32.343" v="1221" actId="2696"/>
        <pc:sldMkLst>
          <pc:docMk/>
          <pc:sldMk cId="0" sldId="288"/>
        </pc:sldMkLst>
        <pc:spChg chg="mod">
          <ac:chgData name="Elizabeth Cameron" userId="4384cba9-7b85-4cdb-b73e-c51bd1e728b7" providerId="ADAL" clId="{0F9529D5-8764-A844-A358-F546368A61A0}" dt="2022-02-18T21:12:31.034" v="0"/>
          <ac:spMkLst>
            <pc:docMk/>
            <pc:sldMk cId="0" sldId="288"/>
            <ac:spMk id="358" creationId="{00000000-0000-0000-0000-000000000000}"/>
          </ac:spMkLst>
        </pc:spChg>
      </pc:sldChg>
      <pc:sldChg chg="del">
        <pc:chgData name="Elizabeth Cameron" userId="4384cba9-7b85-4cdb-b73e-c51bd1e728b7" providerId="ADAL" clId="{0F9529D5-8764-A844-A358-F546368A61A0}" dt="2022-02-18T22:05:10.966" v="924" actId="2696"/>
        <pc:sldMkLst>
          <pc:docMk/>
          <pc:sldMk cId="0" sldId="289"/>
        </pc:sldMkLst>
      </pc:sldChg>
      <pc:sldChg chg="modSp del">
        <pc:chgData name="Elizabeth Cameron" userId="4384cba9-7b85-4cdb-b73e-c51bd1e728b7" providerId="ADAL" clId="{0F9529D5-8764-A844-A358-F546368A61A0}" dt="2022-02-18T22:06:42.543" v="930" actId="2696"/>
        <pc:sldMkLst>
          <pc:docMk/>
          <pc:sldMk cId="0" sldId="290"/>
        </pc:sldMkLst>
        <pc:spChg chg="mod">
          <ac:chgData name="Elizabeth Cameron" userId="4384cba9-7b85-4cdb-b73e-c51bd1e728b7" providerId="ADAL" clId="{0F9529D5-8764-A844-A358-F546368A61A0}" dt="2022-02-18T22:05:16.398" v="925"/>
          <ac:spMkLst>
            <pc:docMk/>
            <pc:sldMk cId="0" sldId="290"/>
            <ac:spMk id="370" creationId="{00000000-0000-0000-0000-000000000000}"/>
          </ac:spMkLst>
        </pc:spChg>
      </pc:sldChg>
      <pc:sldChg chg="modSp mod">
        <pc:chgData name="Elizabeth Cameron" userId="4384cba9-7b85-4cdb-b73e-c51bd1e728b7" providerId="ADAL" clId="{0F9529D5-8764-A844-A358-F546368A61A0}" dt="2022-02-18T22:06:19.514" v="928" actId="20577"/>
        <pc:sldMkLst>
          <pc:docMk/>
          <pc:sldMk cId="0" sldId="291"/>
        </pc:sldMkLst>
        <pc:spChg chg="mod">
          <ac:chgData name="Elizabeth Cameron" userId="4384cba9-7b85-4cdb-b73e-c51bd1e728b7" providerId="ADAL" clId="{0F9529D5-8764-A844-A358-F546368A61A0}" dt="2022-02-18T21:12:31.034" v="0"/>
          <ac:spMkLst>
            <pc:docMk/>
            <pc:sldMk cId="0" sldId="291"/>
            <ac:spMk id="377" creationId="{00000000-0000-0000-0000-000000000000}"/>
          </ac:spMkLst>
        </pc:spChg>
        <pc:spChg chg="mod">
          <ac:chgData name="Elizabeth Cameron" userId="4384cba9-7b85-4cdb-b73e-c51bd1e728b7" providerId="ADAL" clId="{0F9529D5-8764-A844-A358-F546368A61A0}" dt="2022-02-18T22:06:19.514" v="928" actId="20577"/>
          <ac:spMkLst>
            <pc:docMk/>
            <pc:sldMk cId="0" sldId="291"/>
            <ac:spMk id="378" creationId="{00000000-0000-0000-0000-000000000000}"/>
          </ac:spMkLst>
        </pc:spChg>
      </pc:sldChg>
      <pc:sldChg chg="del">
        <pc:chgData name="Elizabeth Cameron" userId="4384cba9-7b85-4cdb-b73e-c51bd1e728b7" providerId="ADAL" clId="{0F9529D5-8764-A844-A358-F546368A61A0}" dt="2022-02-18T22:06:44.921" v="931" actId="2696"/>
        <pc:sldMkLst>
          <pc:docMk/>
          <pc:sldMk cId="0" sldId="292"/>
        </pc:sldMkLst>
      </pc:sldChg>
      <pc:sldChg chg="del">
        <pc:chgData name="Elizabeth Cameron" userId="4384cba9-7b85-4cdb-b73e-c51bd1e728b7" providerId="ADAL" clId="{0F9529D5-8764-A844-A358-F546368A61A0}" dt="2022-02-18T22:06:46.161" v="932" actId="2696"/>
        <pc:sldMkLst>
          <pc:docMk/>
          <pc:sldMk cId="0" sldId="293"/>
        </pc:sldMkLst>
      </pc:sldChg>
      <pc:sldChg chg="modSp del">
        <pc:chgData name="Elizabeth Cameron" userId="4384cba9-7b85-4cdb-b73e-c51bd1e728b7" providerId="ADAL" clId="{0F9529D5-8764-A844-A358-F546368A61A0}" dt="2022-02-18T22:06:48.096" v="933" actId="2696"/>
        <pc:sldMkLst>
          <pc:docMk/>
          <pc:sldMk cId="0" sldId="294"/>
        </pc:sldMkLst>
        <pc:spChg chg="mod">
          <ac:chgData name="Elizabeth Cameron" userId="4384cba9-7b85-4cdb-b73e-c51bd1e728b7" providerId="ADAL" clId="{0F9529D5-8764-A844-A358-F546368A61A0}" dt="2022-02-18T21:12:31.034" v="0"/>
          <ac:spMkLst>
            <pc:docMk/>
            <pc:sldMk cId="0" sldId="294"/>
            <ac:spMk id="397" creationId="{00000000-0000-0000-0000-000000000000}"/>
          </ac:spMkLst>
        </pc:spChg>
      </pc:sldChg>
      <pc:sldChg chg="del">
        <pc:chgData name="Elizabeth Cameron" userId="4384cba9-7b85-4cdb-b73e-c51bd1e728b7" providerId="ADAL" clId="{0F9529D5-8764-A844-A358-F546368A61A0}" dt="2022-02-18T23:05:09.683" v="1204" actId="2696"/>
        <pc:sldMkLst>
          <pc:docMk/>
          <pc:sldMk cId="0" sldId="295"/>
        </pc:sldMkLst>
      </pc:sldChg>
      <pc:sldChg chg="del">
        <pc:chgData name="Elizabeth Cameron" userId="4384cba9-7b85-4cdb-b73e-c51bd1e728b7" providerId="ADAL" clId="{0F9529D5-8764-A844-A358-F546368A61A0}" dt="2022-02-18T23:05:10.823" v="1205" actId="2696"/>
        <pc:sldMkLst>
          <pc:docMk/>
          <pc:sldMk cId="0" sldId="296"/>
        </pc:sldMkLst>
      </pc:sldChg>
      <pc:sldChg chg="new del">
        <pc:chgData name="Elizabeth Cameron" userId="4384cba9-7b85-4cdb-b73e-c51bd1e728b7" providerId="ADAL" clId="{0F9529D5-8764-A844-A358-F546368A61A0}" dt="2022-02-18T23:07:21.905" v="1227" actId="2696"/>
        <pc:sldMkLst>
          <pc:docMk/>
          <pc:sldMk cId="1693197851" sldId="297"/>
        </pc:sldMkLst>
      </pc:sldChg>
      <pc:sldChg chg="addSp delSp modSp new mod">
        <pc:chgData name="Elizabeth Cameron" userId="4384cba9-7b85-4cdb-b73e-c51bd1e728b7" providerId="ADAL" clId="{0F9529D5-8764-A844-A358-F546368A61A0}" dt="2022-02-18T21:36:38.004" v="211" actId="207"/>
        <pc:sldMkLst>
          <pc:docMk/>
          <pc:sldMk cId="3244998289" sldId="298"/>
        </pc:sldMkLst>
        <pc:spChg chg="mod">
          <ac:chgData name="Elizabeth Cameron" userId="4384cba9-7b85-4cdb-b73e-c51bd1e728b7" providerId="ADAL" clId="{0F9529D5-8764-A844-A358-F546368A61A0}" dt="2022-02-18T21:36:38.004" v="211" actId="207"/>
          <ac:spMkLst>
            <pc:docMk/>
            <pc:sldMk cId="3244998289" sldId="298"/>
            <ac:spMk id="2" creationId="{EAC0A945-82BE-9448-89CB-93546B803999}"/>
          </ac:spMkLst>
        </pc:spChg>
        <pc:spChg chg="del">
          <ac:chgData name="Elizabeth Cameron" userId="4384cba9-7b85-4cdb-b73e-c51bd1e728b7" providerId="ADAL" clId="{0F9529D5-8764-A844-A358-F546368A61A0}" dt="2022-02-18T21:35:55.932" v="161" actId="478"/>
          <ac:spMkLst>
            <pc:docMk/>
            <pc:sldMk cId="3244998289" sldId="298"/>
            <ac:spMk id="3" creationId="{22DDA883-C016-704B-9178-9F67295ECEE1}"/>
          </ac:spMkLst>
        </pc:spChg>
        <pc:graphicFrameChg chg="add mod modGraphic">
          <ac:chgData name="Elizabeth Cameron" userId="4384cba9-7b85-4cdb-b73e-c51bd1e728b7" providerId="ADAL" clId="{0F9529D5-8764-A844-A358-F546368A61A0}" dt="2022-02-18T21:36:28.349" v="210" actId="14100"/>
          <ac:graphicFrameMkLst>
            <pc:docMk/>
            <pc:sldMk cId="3244998289" sldId="298"/>
            <ac:graphicFrameMk id="4" creationId="{6C41577C-77A3-724F-9D54-EEF86D367FEB}"/>
          </ac:graphicFrameMkLst>
        </pc:graphicFrameChg>
      </pc:sldChg>
      <pc:sldChg chg="modSp new mod ord">
        <pc:chgData name="Elizabeth Cameron" userId="4384cba9-7b85-4cdb-b73e-c51bd1e728b7" providerId="ADAL" clId="{0F9529D5-8764-A844-A358-F546368A61A0}" dt="2022-02-18T21:43:17.975" v="351" actId="14100"/>
        <pc:sldMkLst>
          <pc:docMk/>
          <pc:sldMk cId="2117785577" sldId="299"/>
        </pc:sldMkLst>
        <pc:spChg chg="mod">
          <ac:chgData name="Elizabeth Cameron" userId="4384cba9-7b85-4cdb-b73e-c51bd1e728b7" providerId="ADAL" clId="{0F9529D5-8764-A844-A358-F546368A61A0}" dt="2022-02-18T21:42:15.214" v="338" actId="207"/>
          <ac:spMkLst>
            <pc:docMk/>
            <pc:sldMk cId="2117785577" sldId="299"/>
            <ac:spMk id="2" creationId="{9D04B718-D578-F345-8D1C-6834A9168561}"/>
          </ac:spMkLst>
        </pc:spChg>
        <pc:spChg chg="mod">
          <ac:chgData name="Elizabeth Cameron" userId="4384cba9-7b85-4cdb-b73e-c51bd1e728b7" providerId="ADAL" clId="{0F9529D5-8764-A844-A358-F546368A61A0}" dt="2022-02-18T21:43:17.975" v="351" actId="14100"/>
          <ac:spMkLst>
            <pc:docMk/>
            <pc:sldMk cId="2117785577" sldId="299"/>
            <ac:spMk id="3" creationId="{B7119DE7-C53F-3C42-A8C8-50A92477F371}"/>
          </ac:spMkLst>
        </pc:spChg>
      </pc:sldChg>
      <pc:sldChg chg="modSp new mod">
        <pc:chgData name="Elizabeth Cameron" userId="4384cba9-7b85-4cdb-b73e-c51bd1e728b7" providerId="ADAL" clId="{0F9529D5-8764-A844-A358-F546368A61A0}" dt="2022-02-18T21:46:09.248" v="468" actId="20577"/>
        <pc:sldMkLst>
          <pc:docMk/>
          <pc:sldMk cId="567872438" sldId="300"/>
        </pc:sldMkLst>
        <pc:spChg chg="mod">
          <ac:chgData name="Elizabeth Cameron" userId="4384cba9-7b85-4cdb-b73e-c51bd1e728b7" providerId="ADAL" clId="{0F9529D5-8764-A844-A358-F546368A61A0}" dt="2022-02-18T21:44:27.959" v="400" actId="207"/>
          <ac:spMkLst>
            <pc:docMk/>
            <pc:sldMk cId="567872438" sldId="300"/>
            <ac:spMk id="2" creationId="{3E563810-1F85-FB4E-9652-0AC63589A7FD}"/>
          </ac:spMkLst>
        </pc:spChg>
        <pc:spChg chg="mod">
          <ac:chgData name="Elizabeth Cameron" userId="4384cba9-7b85-4cdb-b73e-c51bd1e728b7" providerId="ADAL" clId="{0F9529D5-8764-A844-A358-F546368A61A0}" dt="2022-02-18T21:46:09.248" v="468" actId="20577"/>
          <ac:spMkLst>
            <pc:docMk/>
            <pc:sldMk cId="567872438" sldId="300"/>
            <ac:spMk id="3" creationId="{24058E90-1EE3-4A4A-A023-8C2FF1205DE5}"/>
          </ac:spMkLst>
        </pc:spChg>
      </pc:sldChg>
      <pc:sldChg chg="modSp new mod">
        <pc:chgData name="Elizabeth Cameron" userId="4384cba9-7b85-4cdb-b73e-c51bd1e728b7" providerId="ADAL" clId="{0F9529D5-8764-A844-A358-F546368A61A0}" dt="2022-02-18T21:47:27.827" v="525" actId="207"/>
        <pc:sldMkLst>
          <pc:docMk/>
          <pc:sldMk cId="505877444" sldId="301"/>
        </pc:sldMkLst>
        <pc:spChg chg="mod">
          <ac:chgData name="Elizabeth Cameron" userId="4384cba9-7b85-4cdb-b73e-c51bd1e728b7" providerId="ADAL" clId="{0F9529D5-8764-A844-A358-F546368A61A0}" dt="2022-02-18T21:47:27.827" v="525" actId="207"/>
          <ac:spMkLst>
            <pc:docMk/>
            <pc:sldMk cId="505877444" sldId="301"/>
            <ac:spMk id="2" creationId="{84B348A9-06C1-2347-9EE3-E90FBAD576FA}"/>
          </ac:spMkLst>
        </pc:spChg>
        <pc:spChg chg="mod">
          <ac:chgData name="Elizabeth Cameron" userId="4384cba9-7b85-4cdb-b73e-c51bd1e728b7" providerId="ADAL" clId="{0F9529D5-8764-A844-A358-F546368A61A0}" dt="2022-02-18T21:47:24.944" v="524" actId="14100"/>
          <ac:spMkLst>
            <pc:docMk/>
            <pc:sldMk cId="505877444" sldId="301"/>
            <ac:spMk id="3" creationId="{E4DE23D4-08A5-DB4A-8F86-5190761E2D69}"/>
          </ac:spMkLst>
        </pc:spChg>
      </pc:sldChg>
      <pc:sldChg chg="modSp new mod">
        <pc:chgData name="Elizabeth Cameron" userId="4384cba9-7b85-4cdb-b73e-c51bd1e728b7" providerId="ADAL" clId="{0F9529D5-8764-A844-A358-F546368A61A0}" dt="2022-02-18T21:52:18.918" v="685" actId="5793"/>
        <pc:sldMkLst>
          <pc:docMk/>
          <pc:sldMk cId="1412648580" sldId="302"/>
        </pc:sldMkLst>
        <pc:spChg chg="mod">
          <ac:chgData name="Elizabeth Cameron" userId="4384cba9-7b85-4cdb-b73e-c51bd1e728b7" providerId="ADAL" clId="{0F9529D5-8764-A844-A358-F546368A61A0}" dt="2022-02-18T21:48:53.534" v="547" actId="207"/>
          <ac:spMkLst>
            <pc:docMk/>
            <pc:sldMk cId="1412648580" sldId="302"/>
            <ac:spMk id="2" creationId="{761003C3-3D1E-E642-B013-DD51C85B9526}"/>
          </ac:spMkLst>
        </pc:spChg>
        <pc:spChg chg="mod">
          <ac:chgData name="Elizabeth Cameron" userId="4384cba9-7b85-4cdb-b73e-c51bd1e728b7" providerId="ADAL" clId="{0F9529D5-8764-A844-A358-F546368A61A0}" dt="2022-02-18T21:52:18.918" v="685" actId="5793"/>
          <ac:spMkLst>
            <pc:docMk/>
            <pc:sldMk cId="1412648580" sldId="302"/>
            <ac:spMk id="3" creationId="{DD58235C-7BFE-684D-B8CA-63B71B30B559}"/>
          </ac:spMkLst>
        </pc:spChg>
      </pc:sldChg>
      <pc:sldChg chg="modSp new del mod ord">
        <pc:chgData name="Elizabeth Cameron" userId="4384cba9-7b85-4cdb-b73e-c51bd1e728b7" providerId="ADAL" clId="{0F9529D5-8764-A844-A358-F546368A61A0}" dt="2022-02-18T21:52:25.265" v="686" actId="2696"/>
        <pc:sldMkLst>
          <pc:docMk/>
          <pc:sldMk cId="2187258053" sldId="303"/>
        </pc:sldMkLst>
        <pc:spChg chg="mod">
          <ac:chgData name="Elizabeth Cameron" userId="4384cba9-7b85-4cdb-b73e-c51bd1e728b7" providerId="ADAL" clId="{0F9529D5-8764-A844-A358-F546368A61A0}" dt="2022-02-18T21:50:26.488" v="562" actId="20577"/>
          <ac:spMkLst>
            <pc:docMk/>
            <pc:sldMk cId="2187258053" sldId="303"/>
            <ac:spMk id="2" creationId="{23ADB502-8726-2D49-A45F-D41F8D08223D}"/>
          </ac:spMkLst>
        </pc:spChg>
        <pc:spChg chg="mod">
          <ac:chgData name="Elizabeth Cameron" userId="4384cba9-7b85-4cdb-b73e-c51bd1e728b7" providerId="ADAL" clId="{0F9529D5-8764-A844-A358-F546368A61A0}" dt="2022-02-18T21:51:06.731" v="642" actId="20577"/>
          <ac:spMkLst>
            <pc:docMk/>
            <pc:sldMk cId="2187258053" sldId="303"/>
            <ac:spMk id="3" creationId="{C3E3E6EB-F553-C047-A034-B34B0D9E3B3D}"/>
          </ac:spMkLst>
        </pc:spChg>
      </pc:sldChg>
      <pc:sldChg chg="modSp new mod">
        <pc:chgData name="Elizabeth Cameron" userId="4384cba9-7b85-4cdb-b73e-c51bd1e728b7" providerId="ADAL" clId="{0F9529D5-8764-A844-A358-F546368A61A0}" dt="2022-02-18T21:51:59.416" v="681" actId="20577"/>
        <pc:sldMkLst>
          <pc:docMk/>
          <pc:sldMk cId="1853686077" sldId="304"/>
        </pc:sldMkLst>
        <pc:spChg chg="mod">
          <ac:chgData name="Elizabeth Cameron" userId="4384cba9-7b85-4cdb-b73e-c51bd1e728b7" providerId="ADAL" clId="{0F9529D5-8764-A844-A358-F546368A61A0}" dt="2022-02-18T21:51:29.443" v="674" actId="207"/>
          <ac:spMkLst>
            <pc:docMk/>
            <pc:sldMk cId="1853686077" sldId="304"/>
            <ac:spMk id="2" creationId="{B15EF97A-9CBE-3646-B340-58CC4DC4E53A}"/>
          </ac:spMkLst>
        </pc:spChg>
        <pc:spChg chg="mod">
          <ac:chgData name="Elizabeth Cameron" userId="4384cba9-7b85-4cdb-b73e-c51bd1e728b7" providerId="ADAL" clId="{0F9529D5-8764-A844-A358-F546368A61A0}" dt="2022-02-18T21:51:59.416" v="681" actId="20577"/>
          <ac:spMkLst>
            <pc:docMk/>
            <pc:sldMk cId="1853686077" sldId="304"/>
            <ac:spMk id="3" creationId="{F73D97DC-3ABE-8D45-871F-0838F96217E8}"/>
          </ac:spMkLst>
        </pc:spChg>
      </pc:sldChg>
      <pc:sldChg chg="modSp new mod">
        <pc:chgData name="Elizabeth Cameron" userId="4384cba9-7b85-4cdb-b73e-c51bd1e728b7" providerId="ADAL" clId="{0F9529D5-8764-A844-A358-F546368A61A0}" dt="2022-02-18T21:56:26.854" v="833"/>
        <pc:sldMkLst>
          <pc:docMk/>
          <pc:sldMk cId="854732340" sldId="305"/>
        </pc:sldMkLst>
        <pc:spChg chg="mod">
          <ac:chgData name="Elizabeth Cameron" userId="4384cba9-7b85-4cdb-b73e-c51bd1e728b7" providerId="ADAL" clId="{0F9529D5-8764-A844-A358-F546368A61A0}" dt="2022-02-18T21:54:26.149" v="768" actId="207"/>
          <ac:spMkLst>
            <pc:docMk/>
            <pc:sldMk cId="854732340" sldId="305"/>
            <ac:spMk id="2" creationId="{9C48655A-C2DF-6043-AC6F-6A87EFD66348}"/>
          </ac:spMkLst>
        </pc:spChg>
        <pc:spChg chg="mod">
          <ac:chgData name="Elizabeth Cameron" userId="4384cba9-7b85-4cdb-b73e-c51bd1e728b7" providerId="ADAL" clId="{0F9529D5-8764-A844-A358-F546368A61A0}" dt="2022-02-18T21:56:26.854" v="833"/>
          <ac:spMkLst>
            <pc:docMk/>
            <pc:sldMk cId="854732340" sldId="305"/>
            <ac:spMk id="3" creationId="{91F89F6F-4099-0648-8020-1375E93B175B}"/>
          </ac:spMkLst>
        </pc:spChg>
      </pc:sldChg>
      <pc:sldChg chg="modSp new mod">
        <pc:chgData name="Elizabeth Cameron" userId="4384cba9-7b85-4cdb-b73e-c51bd1e728b7" providerId="ADAL" clId="{0F9529D5-8764-A844-A358-F546368A61A0}" dt="2022-02-18T21:58:09.206" v="849" actId="207"/>
        <pc:sldMkLst>
          <pc:docMk/>
          <pc:sldMk cId="2231106393" sldId="306"/>
        </pc:sldMkLst>
        <pc:spChg chg="mod">
          <ac:chgData name="Elizabeth Cameron" userId="4384cba9-7b85-4cdb-b73e-c51bd1e728b7" providerId="ADAL" clId="{0F9529D5-8764-A844-A358-F546368A61A0}" dt="2022-02-18T21:58:09.206" v="849" actId="207"/>
          <ac:spMkLst>
            <pc:docMk/>
            <pc:sldMk cId="2231106393" sldId="306"/>
            <ac:spMk id="2" creationId="{61B3FC86-73AF-5143-BA73-437F5FF62CF5}"/>
          </ac:spMkLst>
        </pc:spChg>
        <pc:spChg chg="mod">
          <ac:chgData name="Elizabeth Cameron" userId="4384cba9-7b85-4cdb-b73e-c51bd1e728b7" providerId="ADAL" clId="{0F9529D5-8764-A844-A358-F546368A61A0}" dt="2022-02-18T21:58:05.276" v="848" actId="255"/>
          <ac:spMkLst>
            <pc:docMk/>
            <pc:sldMk cId="2231106393" sldId="306"/>
            <ac:spMk id="3" creationId="{3BE06D13-6A66-5847-8086-E2D92BF73604}"/>
          </ac:spMkLst>
        </pc:spChg>
      </pc:sldChg>
      <pc:sldChg chg="modSp new del">
        <pc:chgData name="Elizabeth Cameron" userId="4384cba9-7b85-4cdb-b73e-c51bd1e728b7" providerId="ADAL" clId="{0F9529D5-8764-A844-A358-F546368A61A0}" dt="2022-02-18T21:59:05.083" v="854" actId="2696"/>
        <pc:sldMkLst>
          <pc:docMk/>
          <pc:sldMk cId="1108257527" sldId="307"/>
        </pc:sldMkLst>
        <pc:spChg chg="mod">
          <ac:chgData name="Elizabeth Cameron" userId="4384cba9-7b85-4cdb-b73e-c51bd1e728b7" providerId="ADAL" clId="{0F9529D5-8764-A844-A358-F546368A61A0}" dt="2022-02-18T21:58:51.675" v="853"/>
          <ac:spMkLst>
            <pc:docMk/>
            <pc:sldMk cId="1108257527" sldId="307"/>
            <ac:spMk id="3" creationId="{D0B861FD-85FC-9142-B450-C9465C8607D7}"/>
          </ac:spMkLst>
        </pc:spChg>
      </pc:sldChg>
      <pc:sldChg chg="modSp new mod">
        <pc:chgData name="Elizabeth Cameron" userId="4384cba9-7b85-4cdb-b73e-c51bd1e728b7" providerId="ADAL" clId="{0F9529D5-8764-A844-A358-F546368A61A0}" dt="2022-02-18T22:00:19.598" v="883" actId="14100"/>
        <pc:sldMkLst>
          <pc:docMk/>
          <pc:sldMk cId="1556849297" sldId="307"/>
        </pc:sldMkLst>
        <pc:spChg chg="mod">
          <ac:chgData name="Elizabeth Cameron" userId="4384cba9-7b85-4cdb-b73e-c51bd1e728b7" providerId="ADAL" clId="{0F9529D5-8764-A844-A358-F546368A61A0}" dt="2022-02-18T21:59:26.696" v="858" actId="207"/>
          <ac:spMkLst>
            <pc:docMk/>
            <pc:sldMk cId="1556849297" sldId="307"/>
            <ac:spMk id="2" creationId="{C382E168-6BBC-5B4C-9B36-2E8B7BDEA800}"/>
          </ac:spMkLst>
        </pc:spChg>
        <pc:spChg chg="mod">
          <ac:chgData name="Elizabeth Cameron" userId="4384cba9-7b85-4cdb-b73e-c51bd1e728b7" providerId="ADAL" clId="{0F9529D5-8764-A844-A358-F546368A61A0}" dt="2022-02-18T22:00:19.598" v="883" actId="14100"/>
          <ac:spMkLst>
            <pc:docMk/>
            <pc:sldMk cId="1556849297" sldId="307"/>
            <ac:spMk id="3" creationId="{9A7FE9AA-CFBF-6746-A597-8D12A76D8C4E}"/>
          </ac:spMkLst>
        </pc:spChg>
      </pc:sldChg>
      <pc:sldChg chg="modSp new mod ord">
        <pc:chgData name="Elizabeth Cameron" userId="4384cba9-7b85-4cdb-b73e-c51bd1e728b7" providerId="ADAL" clId="{0F9529D5-8764-A844-A358-F546368A61A0}" dt="2022-02-18T22:56:47.270" v="1025" actId="20577"/>
        <pc:sldMkLst>
          <pc:docMk/>
          <pc:sldMk cId="2887838172" sldId="308"/>
        </pc:sldMkLst>
        <pc:spChg chg="mod">
          <ac:chgData name="Elizabeth Cameron" userId="4384cba9-7b85-4cdb-b73e-c51bd1e728b7" providerId="ADAL" clId="{0F9529D5-8764-A844-A358-F546368A61A0}" dt="2022-02-18T22:56:24.547" v="1020" actId="207"/>
          <ac:spMkLst>
            <pc:docMk/>
            <pc:sldMk cId="2887838172" sldId="308"/>
            <ac:spMk id="2" creationId="{6751E0E0-A459-2E47-A89D-E79414346D64}"/>
          </ac:spMkLst>
        </pc:spChg>
        <pc:spChg chg="mod">
          <ac:chgData name="Elizabeth Cameron" userId="4384cba9-7b85-4cdb-b73e-c51bd1e728b7" providerId="ADAL" clId="{0F9529D5-8764-A844-A358-F546368A61A0}" dt="2022-02-18T22:56:47.270" v="1025" actId="20577"/>
          <ac:spMkLst>
            <pc:docMk/>
            <pc:sldMk cId="2887838172" sldId="308"/>
            <ac:spMk id="3" creationId="{6ECBB769-D757-0E45-A81A-F3CF8CFE11B9}"/>
          </ac:spMkLst>
        </pc:spChg>
      </pc:sldChg>
      <pc:sldChg chg="modSp new mod">
        <pc:chgData name="Elizabeth Cameron" userId="4384cba9-7b85-4cdb-b73e-c51bd1e728b7" providerId="ADAL" clId="{0F9529D5-8764-A844-A358-F546368A61A0}" dt="2022-02-18T22:56:57.822" v="1026" actId="207"/>
        <pc:sldMkLst>
          <pc:docMk/>
          <pc:sldMk cId="505215997" sldId="309"/>
        </pc:sldMkLst>
        <pc:spChg chg="mod">
          <ac:chgData name="Elizabeth Cameron" userId="4384cba9-7b85-4cdb-b73e-c51bd1e728b7" providerId="ADAL" clId="{0F9529D5-8764-A844-A358-F546368A61A0}" dt="2022-02-18T22:56:57.822" v="1026" actId="207"/>
          <ac:spMkLst>
            <pc:docMk/>
            <pc:sldMk cId="505215997" sldId="309"/>
            <ac:spMk id="2" creationId="{619EFB1F-DCA8-6844-8CBA-2AE051DFD1FA}"/>
          </ac:spMkLst>
        </pc:spChg>
        <pc:spChg chg="mod">
          <ac:chgData name="Elizabeth Cameron" userId="4384cba9-7b85-4cdb-b73e-c51bd1e728b7" providerId="ADAL" clId="{0F9529D5-8764-A844-A358-F546368A61A0}" dt="2022-02-18T22:10:26.182" v="1017" actId="255"/>
          <ac:spMkLst>
            <pc:docMk/>
            <pc:sldMk cId="505215997" sldId="309"/>
            <ac:spMk id="3" creationId="{3C511F72-83C4-B844-82D5-81860CAA3095}"/>
          </ac:spMkLst>
        </pc:spChg>
      </pc:sldChg>
      <pc:sldChg chg="modSp new mod">
        <pc:chgData name="Elizabeth Cameron" userId="4384cba9-7b85-4cdb-b73e-c51bd1e728b7" providerId="ADAL" clId="{0F9529D5-8764-A844-A358-F546368A61A0}" dt="2022-02-18T23:06:21.112" v="1220" actId="1076"/>
        <pc:sldMkLst>
          <pc:docMk/>
          <pc:sldMk cId="3101994092" sldId="310"/>
        </pc:sldMkLst>
        <pc:spChg chg="mod">
          <ac:chgData name="Elizabeth Cameron" userId="4384cba9-7b85-4cdb-b73e-c51bd1e728b7" providerId="ADAL" clId="{0F9529D5-8764-A844-A358-F546368A61A0}" dt="2022-02-18T22:57:35.377" v="1029" actId="207"/>
          <ac:spMkLst>
            <pc:docMk/>
            <pc:sldMk cId="3101994092" sldId="310"/>
            <ac:spMk id="2" creationId="{76D64EAE-938F-584B-93E1-6CB3A5518EA0}"/>
          </ac:spMkLst>
        </pc:spChg>
        <pc:spChg chg="mod">
          <ac:chgData name="Elizabeth Cameron" userId="4384cba9-7b85-4cdb-b73e-c51bd1e728b7" providerId="ADAL" clId="{0F9529D5-8764-A844-A358-F546368A61A0}" dt="2022-02-18T23:06:21.112" v="1220" actId="1076"/>
          <ac:spMkLst>
            <pc:docMk/>
            <pc:sldMk cId="3101994092" sldId="310"/>
            <ac:spMk id="3" creationId="{206551DC-2F82-2245-AEA7-2E3743F67298}"/>
          </ac:spMkLst>
        </pc:spChg>
      </pc:sldChg>
      <pc:sldChg chg="modSp new mod">
        <pc:chgData name="Elizabeth Cameron" userId="4384cba9-7b85-4cdb-b73e-c51bd1e728b7" providerId="ADAL" clId="{0F9529D5-8764-A844-A358-F546368A61A0}" dt="2022-02-18T23:05:52.412" v="1217" actId="1076"/>
        <pc:sldMkLst>
          <pc:docMk/>
          <pc:sldMk cId="1521305375" sldId="311"/>
        </pc:sldMkLst>
        <pc:spChg chg="mod">
          <ac:chgData name="Elizabeth Cameron" userId="4384cba9-7b85-4cdb-b73e-c51bd1e728b7" providerId="ADAL" clId="{0F9529D5-8764-A844-A358-F546368A61A0}" dt="2022-02-18T23:01:05.742" v="1095" actId="207"/>
          <ac:spMkLst>
            <pc:docMk/>
            <pc:sldMk cId="1521305375" sldId="311"/>
            <ac:spMk id="2" creationId="{C0C21600-86E1-D947-A242-1DCA87476E7D}"/>
          </ac:spMkLst>
        </pc:spChg>
        <pc:spChg chg="mod">
          <ac:chgData name="Elizabeth Cameron" userId="4384cba9-7b85-4cdb-b73e-c51bd1e728b7" providerId="ADAL" clId="{0F9529D5-8764-A844-A358-F546368A61A0}" dt="2022-02-18T23:05:52.412" v="1217" actId="1076"/>
          <ac:spMkLst>
            <pc:docMk/>
            <pc:sldMk cId="1521305375" sldId="311"/>
            <ac:spMk id="3" creationId="{BDB87FA7-E278-4B41-B6FA-712426100F21}"/>
          </ac:spMkLst>
        </pc:spChg>
      </pc:sldChg>
      <pc:sldChg chg="modSp new mod">
        <pc:chgData name="Elizabeth Cameron" userId="4384cba9-7b85-4cdb-b73e-c51bd1e728b7" providerId="ADAL" clId="{0F9529D5-8764-A844-A358-F546368A61A0}" dt="2022-02-18T23:06:02.623" v="1219" actId="1076"/>
        <pc:sldMkLst>
          <pc:docMk/>
          <pc:sldMk cId="2032845210" sldId="312"/>
        </pc:sldMkLst>
        <pc:spChg chg="mod">
          <ac:chgData name="Elizabeth Cameron" userId="4384cba9-7b85-4cdb-b73e-c51bd1e728b7" providerId="ADAL" clId="{0F9529D5-8764-A844-A358-F546368A61A0}" dt="2022-02-18T23:05:05.774" v="1203" actId="207"/>
          <ac:spMkLst>
            <pc:docMk/>
            <pc:sldMk cId="2032845210" sldId="312"/>
            <ac:spMk id="2" creationId="{5BA0B9A0-CB63-BB4F-ABA0-BF8F0B52BD02}"/>
          </ac:spMkLst>
        </pc:spChg>
        <pc:spChg chg="mod">
          <ac:chgData name="Elizabeth Cameron" userId="4384cba9-7b85-4cdb-b73e-c51bd1e728b7" providerId="ADAL" clId="{0F9529D5-8764-A844-A358-F546368A61A0}" dt="2022-02-18T23:06:02.623" v="1219" actId="1076"/>
          <ac:spMkLst>
            <pc:docMk/>
            <pc:sldMk cId="2032845210" sldId="312"/>
            <ac:spMk id="3" creationId="{BAB31020-71B6-DE48-B90C-24FEF95A2373}"/>
          </ac:spMkLst>
        </pc:spChg>
      </pc:sldChg>
      <pc:sldMasterChg chg="delSldLayout">
        <pc:chgData name="Elizabeth Cameron" userId="4384cba9-7b85-4cdb-b73e-c51bd1e728b7" providerId="ADAL" clId="{0F9529D5-8764-A844-A358-F546368A61A0}" dt="2022-02-18T22:04:56.556" v="922" actId="2696"/>
        <pc:sldMasterMkLst>
          <pc:docMk/>
          <pc:sldMasterMk cId="711191139" sldId="2147483662"/>
        </pc:sldMasterMkLst>
        <pc:sldLayoutChg chg="del">
          <pc:chgData name="Elizabeth Cameron" userId="4384cba9-7b85-4cdb-b73e-c51bd1e728b7" providerId="ADAL" clId="{0F9529D5-8764-A844-A358-F546368A61A0}" dt="2022-02-18T22:04:56.556" v="922" actId="2696"/>
          <pc:sldLayoutMkLst>
            <pc:docMk/>
            <pc:sldMasterMk cId="711191139" sldId="2147483662"/>
            <pc:sldLayoutMk cId="1619891034" sldId="2147483676"/>
          </pc:sldLayoutMkLst>
        </pc:sldLayoutChg>
      </pc:sldMasterChg>
    </pc:docChg>
  </pc:docChgLst>
  <pc:docChgLst>
    <pc:chgData name="Elizabeth Cameron" userId="S::ecameron@loyalistcollege.com::4384cba9-7b85-4cdb-b73e-c51bd1e728b7" providerId="AD" clId="Web-{96C0E415-6BB5-3003-96CF-0703669D46FA}"/>
    <pc:docChg chg="addSld modSld">
      <pc:chgData name="Elizabeth Cameron" userId="S::ecameron@loyalistcollege.com::4384cba9-7b85-4cdb-b73e-c51bd1e728b7" providerId="AD" clId="Web-{96C0E415-6BB5-3003-96CF-0703669D46FA}" dt="2022-03-08T20:57:49.278" v="132" actId="20577"/>
      <pc:docMkLst>
        <pc:docMk/>
      </pc:docMkLst>
      <pc:sldChg chg="modSp">
        <pc:chgData name="Elizabeth Cameron" userId="S::ecameron@loyalistcollege.com::4384cba9-7b85-4cdb-b73e-c51bd1e728b7" providerId="AD" clId="Web-{96C0E415-6BB5-3003-96CF-0703669D46FA}" dt="2022-03-08T20:52:11.478" v="3" actId="20577"/>
        <pc:sldMkLst>
          <pc:docMk/>
          <pc:sldMk cId="0" sldId="256"/>
        </pc:sldMkLst>
        <pc:spChg chg="mod">
          <ac:chgData name="Elizabeth Cameron" userId="S::ecameron@loyalistcollege.com::4384cba9-7b85-4cdb-b73e-c51bd1e728b7" providerId="AD" clId="Web-{96C0E415-6BB5-3003-96CF-0703669D46FA}" dt="2022-03-08T20:52:11.478" v="3" actId="20577"/>
          <ac:spMkLst>
            <pc:docMk/>
            <pc:sldMk cId="0" sldId="256"/>
            <ac:spMk id="139" creationId="{00000000-0000-0000-0000-000000000000}"/>
          </ac:spMkLst>
        </pc:spChg>
      </pc:sldChg>
      <pc:sldChg chg="modNotes">
        <pc:chgData name="Elizabeth Cameron" userId="S::ecameron@loyalistcollege.com::4384cba9-7b85-4cdb-b73e-c51bd1e728b7" providerId="AD" clId="Web-{96C0E415-6BB5-3003-96CF-0703669D46FA}" dt="2022-03-08T20:54:11.401" v="46"/>
        <pc:sldMkLst>
          <pc:docMk/>
          <pc:sldMk cId="0" sldId="263"/>
        </pc:sldMkLst>
      </pc:sldChg>
      <pc:sldChg chg="modSp new">
        <pc:chgData name="Elizabeth Cameron" userId="S::ecameron@loyalistcollege.com::4384cba9-7b85-4cdb-b73e-c51bd1e728b7" providerId="AD" clId="Web-{96C0E415-6BB5-3003-96CF-0703669D46FA}" dt="2022-03-08T20:57:49.278" v="132" actId="20577"/>
        <pc:sldMkLst>
          <pc:docMk/>
          <pc:sldMk cId="895806946" sldId="313"/>
        </pc:sldMkLst>
        <pc:spChg chg="mod">
          <ac:chgData name="Elizabeth Cameron" userId="S::ecameron@loyalistcollege.com::4384cba9-7b85-4cdb-b73e-c51bd1e728b7" providerId="AD" clId="Web-{96C0E415-6BB5-3003-96CF-0703669D46FA}" dt="2022-03-08T20:53:07.135" v="14" actId="20577"/>
          <ac:spMkLst>
            <pc:docMk/>
            <pc:sldMk cId="895806946" sldId="313"/>
            <ac:spMk id="2" creationId="{6392F628-47C3-4629-AB19-0D506064C52C}"/>
          </ac:spMkLst>
        </pc:spChg>
        <pc:spChg chg="mod">
          <ac:chgData name="Elizabeth Cameron" userId="S::ecameron@loyalistcollege.com::4384cba9-7b85-4cdb-b73e-c51bd1e728b7" providerId="AD" clId="Web-{96C0E415-6BB5-3003-96CF-0703669D46FA}" dt="2022-03-08T20:57:49.278" v="132" actId="20577"/>
          <ac:spMkLst>
            <pc:docMk/>
            <pc:sldMk cId="895806946" sldId="313"/>
            <ac:spMk id="3" creationId="{6D5576BB-9595-42AD-8428-D0F2C7DC6395}"/>
          </ac:spMkLst>
        </pc:spChg>
      </pc:sldChg>
    </pc:docChg>
  </pc:docChgLst>
  <pc:docChgLst>
    <pc:chgData name="Lisa Koster" userId="S::lkoster@loyalistcollege.com::9f52294d-e65a-47a0-a1a5-ceab382d7053" providerId="AD" clId="Web-{728BE787-BD8C-7557-D6BA-D65C1CF3BD2B}"/>
    <pc:docChg chg="addSld delSld modSld">
      <pc:chgData name="Lisa Koster" userId="S::lkoster@loyalistcollege.com::9f52294d-e65a-47a0-a1a5-ceab382d7053" providerId="AD" clId="Web-{728BE787-BD8C-7557-D6BA-D65C1CF3BD2B}" dt="2022-02-19T15:34:53.195" v="228" actId="14100"/>
      <pc:docMkLst>
        <pc:docMk/>
      </pc:docMkLst>
      <pc:sldChg chg="addSp delSp modSp mod modClrScheme chgLayout">
        <pc:chgData name="Lisa Koster" userId="S::lkoster@loyalistcollege.com::9f52294d-e65a-47a0-a1a5-ceab382d7053" providerId="AD" clId="Web-{728BE787-BD8C-7557-D6BA-D65C1CF3BD2B}" dt="2022-02-19T15:19:08.742" v="38" actId="20577"/>
        <pc:sldMkLst>
          <pc:docMk/>
          <pc:sldMk cId="0" sldId="258"/>
        </pc:sldMkLst>
        <pc:spChg chg="add mod ord">
          <ac:chgData name="Lisa Koster" userId="S::lkoster@loyalistcollege.com::9f52294d-e65a-47a0-a1a5-ceab382d7053" providerId="AD" clId="Web-{728BE787-BD8C-7557-D6BA-D65C1CF3BD2B}" dt="2022-02-19T15:19:08.742" v="38" actId="20577"/>
          <ac:spMkLst>
            <pc:docMk/>
            <pc:sldMk cId="0" sldId="258"/>
            <ac:spMk id="2" creationId="{C3D341D4-8FE0-4BB2-A77D-150C6D6B0A11}"/>
          </ac:spMkLst>
        </pc:spChg>
        <pc:spChg chg="mod ord">
          <ac:chgData name="Lisa Koster" userId="S::lkoster@loyalistcollege.com::9f52294d-e65a-47a0-a1a5-ceab382d7053" providerId="AD" clId="Web-{728BE787-BD8C-7557-D6BA-D65C1CF3BD2B}" dt="2022-02-19T15:18:40.257" v="30"/>
          <ac:spMkLst>
            <pc:docMk/>
            <pc:sldMk cId="0" sldId="258"/>
            <ac:spMk id="154" creationId="{00000000-0000-0000-0000-000000000000}"/>
          </ac:spMkLst>
        </pc:spChg>
        <pc:spChg chg="del mod">
          <ac:chgData name="Lisa Koster" userId="S::lkoster@loyalistcollege.com::9f52294d-e65a-47a0-a1a5-ceab382d7053" providerId="AD" clId="Web-{728BE787-BD8C-7557-D6BA-D65C1CF3BD2B}" dt="2022-02-19T15:18:54.992" v="32"/>
          <ac:spMkLst>
            <pc:docMk/>
            <pc:sldMk cId="0" sldId="258"/>
            <ac:spMk id="155" creationId="{00000000-0000-0000-0000-000000000000}"/>
          </ac:spMkLst>
        </pc:spChg>
      </pc:sldChg>
      <pc:sldChg chg="addSp delSp modSp mod modClrScheme chgLayout">
        <pc:chgData name="Lisa Koster" userId="S::lkoster@loyalistcollege.com::9f52294d-e65a-47a0-a1a5-ceab382d7053" providerId="AD" clId="Web-{728BE787-BD8C-7557-D6BA-D65C1CF3BD2B}" dt="2022-02-19T15:20:18.884" v="47" actId="20577"/>
        <pc:sldMkLst>
          <pc:docMk/>
          <pc:sldMk cId="0" sldId="259"/>
        </pc:sldMkLst>
        <pc:spChg chg="add del mod">
          <ac:chgData name="Lisa Koster" userId="S::lkoster@loyalistcollege.com::9f52294d-e65a-47a0-a1a5-ceab382d7053" providerId="AD" clId="Web-{728BE787-BD8C-7557-D6BA-D65C1CF3BD2B}" dt="2022-02-19T15:20:05.102" v="44"/>
          <ac:spMkLst>
            <pc:docMk/>
            <pc:sldMk cId="0" sldId="259"/>
            <ac:spMk id="3" creationId="{61E23456-3517-46AF-9BE6-5968D3794634}"/>
          </ac:spMkLst>
        </pc:spChg>
        <pc:spChg chg="mod ord">
          <ac:chgData name="Lisa Koster" userId="S::lkoster@loyalistcollege.com::9f52294d-e65a-47a0-a1a5-ceab382d7053" providerId="AD" clId="Web-{728BE787-BD8C-7557-D6BA-D65C1CF3BD2B}" dt="2022-02-19T15:20:08.852" v="46"/>
          <ac:spMkLst>
            <pc:docMk/>
            <pc:sldMk cId="0" sldId="259"/>
            <ac:spMk id="161" creationId="{00000000-0000-0000-0000-000000000000}"/>
          </ac:spMkLst>
        </pc:spChg>
        <pc:spChg chg="add del mod ord">
          <ac:chgData name="Lisa Koster" userId="S::lkoster@loyalistcollege.com::9f52294d-e65a-47a0-a1a5-ceab382d7053" providerId="AD" clId="Web-{728BE787-BD8C-7557-D6BA-D65C1CF3BD2B}" dt="2022-02-19T15:20:18.884" v="47" actId="20577"/>
          <ac:spMkLst>
            <pc:docMk/>
            <pc:sldMk cId="0" sldId="259"/>
            <ac:spMk id="162" creationId="{00000000-0000-0000-0000-000000000000}"/>
          </ac:spMkLst>
        </pc:spChg>
      </pc:sldChg>
      <pc:sldChg chg="modSp">
        <pc:chgData name="Lisa Koster" userId="S::lkoster@loyalistcollege.com::9f52294d-e65a-47a0-a1a5-ceab382d7053" providerId="AD" clId="Web-{728BE787-BD8C-7557-D6BA-D65C1CF3BD2B}" dt="2022-02-19T15:20:37.978" v="50" actId="20577"/>
        <pc:sldMkLst>
          <pc:docMk/>
          <pc:sldMk cId="0" sldId="262"/>
        </pc:sldMkLst>
        <pc:spChg chg="mod">
          <ac:chgData name="Lisa Koster" userId="S::lkoster@loyalistcollege.com::9f52294d-e65a-47a0-a1a5-ceab382d7053" providerId="AD" clId="Web-{728BE787-BD8C-7557-D6BA-D65C1CF3BD2B}" dt="2022-02-19T15:20:37.978" v="50" actId="20577"/>
          <ac:spMkLst>
            <pc:docMk/>
            <pc:sldMk cId="0" sldId="262"/>
            <ac:spMk id="182" creationId="{00000000-0000-0000-0000-000000000000}"/>
          </ac:spMkLst>
        </pc:spChg>
      </pc:sldChg>
      <pc:sldChg chg="addSp delSp modSp mod modClrScheme chgLayout">
        <pc:chgData name="Lisa Koster" userId="S::lkoster@loyalistcollege.com::9f52294d-e65a-47a0-a1a5-ceab382d7053" providerId="AD" clId="Web-{728BE787-BD8C-7557-D6BA-D65C1CF3BD2B}" dt="2022-02-19T15:17:18.537" v="25" actId="1076"/>
        <pc:sldMkLst>
          <pc:docMk/>
          <pc:sldMk cId="0" sldId="263"/>
        </pc:sldMkLst>
        <pc:spChg chg="add mod">
          <ac:chgData name="Lisa Koster" userId="S::lkoster@loyalistcollege.com::9f52294d-e65a-47a0-a1a5-ceab382d7053" providerId="AD" clId="Web-{728BE787-BD8C-7557-D6BA-D65C1CF3BD2B}" dt="2022-02-19T15:17:18.537" v="25" actId="1076"/>
          <ac:spMkLst>
            <pc:docMk/>
            <pc:sldMk cId="0" sldId="263"/>
            <ac:spMk id="2" creationId="{6DC0868E-CAB5-4D28-B158-829F8CB176B0}"/>
          </ac:spMkLst>
        </pc:spChg>
        <pc:spChg chg="del mod">
          <ac:chgData name="Lisa Koster" userId="S::lkoster@loyalistcollege.com::9f52294d-e65a-47a0-a1a5-ceab382d7053" providerId="AD" clId="Web-{728BE787-BD8C-7557-D6BA-D65C1CF3BD2B}" dt="2022-02-19T15:17:00.083" v="21"/>
          <ac:spMkLst>
            <pc:docMk/>
            <pc:sldMk cId="0" sldId="263"/>
            <ac:spMk id="188" creationId="{00000000-0000-0000-0000-000000000000}"/>
          </ac:spMkLst>
        </pc:spChg>
      </pc:sldChg>
      <pc:sldChg chg="modSp mod modClrScheme chgLayout">
        <pc:chgData name="Lisa Koster" userId="S::lkoster@loyalistcollege.com::9f52294d-e65a-47a0-a1a5-ceab382d7053" providerId="AD" clId="Web-{728BE787-BD8C-7557-D6BA-D65C1CF3BD2B}" dt="2022-02-19T15:22:00.057" v="67" actId="20577"/>
        <pc:sldMkLst>
          <pc:docMk/>
          <pc:sldMk cId="0" sldId="264"/>
        </pc:sldMkLst>
        <pc:spChg chg="mod ord">
          <ac:chgData name="Lisa Koster" userId="S::lkoster@loyalistcollege.com::9f52294d-e65a-47a0-a1a5-ceab382d7053" providerId="AD" clId="Web-{728BE787-BD8C-7557-D6BA-D65C1CF3BD2B}" dt="2022-02-19T15:21:40.619" v="63"/>
          <ac:spMkLst>
            <pc:docMk/>
            <pc:sldMk cId="0" sldId="264"/>
            <ac:spMk id="193" creationId="{00000000-0000-0000-0000-000000000000}"/>
          </ac:spMkLst>
        </pc:spChg>
        <pc:spChg chg="mod ord">
          <ac:chgData name="Lisa Koster" userId="S::lkoster@loyalistcollege.com::9f52294d-e65a-47a0-a1a5-ceab382d7053" providerId="AD" clId="Web-{728BE787-BD8C-7557-D6BA-D65C1CF3BD2B}" dt="2022-02-19T15:22:00.057" v="67" actId="20577"/>
          <ac:spMkLst>
            <pc:docMk/>
            <pc:sldMk cId="0" sldId="264"/>
            <ac:spMk id="194" creationId="{00000000-0000-0000-0000-000000000000}"/>
          </ac:spMkLst>
        </pc:spChg>
      </pc:sldChg>
      <pc:sldChg chg="modSp mod modClrScheme chgLayout">
        <pc:chgData name="Lisa Koster" userId="S::lkoster@loyalistcollege.com::9f52294d-e65a-47a0-a1a5-ceab382d7053" providerId="AD" clId="Web-{728BE787-BD8C-7557-D6BA-D65C1CF3BD2B}" dt="2022-02-19T15:21:31.260" v="62"/>
        <pc:sldMkLst>
          <pc:docMk/>
          <pc:sldMk cId="0" sldId="266"/>
        </pc:sldMkLst>
        <pc:spChg chg="mod ord">
          <ac:chgData name="Lisa Koster" userId="S::lkoster@loyalistcollege.com::9f52294d-e65a-47a0-a1a5-ceab382d7053" providerId="AD" clId="Web-{728BE787-BD8C-7557-D6BA-D65C1CF3BD2B}" dt="2022-02-19T15:21:31.260" v="62"/>
          <ac:spMkLst>
            <pc:docMk/>
            <pc:sldMk cId="0" sldId="266"/>
            <ac:spMk id="206" creationId="{00000000-0000-0000-0000-000000000000}"/>
          </ac:spMkLst>
        </pc:spChg>
        <pc:spChg chg="mod ord">
          <ac:chgData name="Lisa Koster" userId="S::lkoster@loyalistcollege.com::9f52294d-e65a-47a0-a1a5-ceab382d7053" providerId="AD" clId="Web-{728BE787-BD8C-7557-D6BA-D65C1CF3BD2B}" dt="2022-02-19T15:21:31.260" v="62"/>
          <ac:spMkLst>
            <pc:docMk/>
            <pc:sldMk cId="0" sldId="266"/>
            <ac:spMk id="207" creationId="{00000000-0000-0000-0000-000000000000}"/>
          </ac:spMkLst>
        </pc:spChg>
      </pc:sldChg>
      <pc:sldChg chg="addSp delSp modSp mod modClrScheme chgLayout">
        <pc:chgData name="Lisa Koster" userId="S::lkoster@loyalistcollege.com::9f52294d-e65a-47a0-a1a5-ceab382d7053" providerId="AD" clId="Web-{728BE787-BD8C-7557-D6BA-D65C1CF3BD2B}" dt="2022-02-19T15:30:31.112" v="180" actId="20577"/>
        <pc:sldMkLst>
          <pc:docMk/>
          <pc:sldMk cId="0" sldId="267"/>
        </pc:sldMkLst>
        <pc:spChg chg="add mod ord">
          <ac:chgData name="Lisa Koster" userId="S::lkoster@loyalistcollege.com::9f52294d-e65a-47a0-a1a5-ceab382d7053" providerId="AD" clId="Web-{728BE787-BD8C-7557-D6BA-D65C1CF3BD2B}" dt="2022-02-19T15:22:34.917" v="79" actId="20577"/>
          <ac:spMkLst>
            <pc:docMk/>
            <pc:sldMk cId="0" sldId="267"/>
            <ac:spMk id="2" creationId="{2968C80F-282E-4A34-ACB2-5F59893C270B}"/>
          </ac:spMkLst>
        </pc:spChg>
        <pc:spChg chg="mod ord">
          <ac:chgData name="Lisa Koster" userId="S::lkoster@loyalistcollege.com::9f52294d-e65a-47a0-a1a5-ceab382d7053" providerId="AD" clId="Web-{728BE787-BD8C-7557-D6BA-D65C1CF3BD2B}" dt="2022-02-19T15:30:31.112" v="180" actId="20577"/>
          <ac:spMkLst>
            <pc:docMk/>
            <pc:sldMk cId="0" sldId="267"/>
            <ac:spMk id="212" creationId="{00000000-0000-0000-0000-000000000000}"/>
          </ac:spMkLst>
        </pc:spChg>
        <pc:spChg chg="del mod">
          <ac:chgData name="Lisa Koster" userId="S::lkoster@loyalistcollege.com::9f52294d-e65a-47a0-a1a5-ceab382d7053" providerId="AD" clId="Web-{728BE787-BD8C-7557-D6BA-D65C1CF3BD2B}" dt="2022-02-19T15:22:21.417" v="70"/>
          <ac:spMkLst>
            <pc:docMk/>
            <pc:sldMk cId="0" sldId="267"/>
            <ac:spMk id="213" creationId="{00000000-0000-0000-0000-000000000000}"/>
          </ac:spMkLst>
        </pc:spChg>
      </pc:sldChg>
      <pc:sldChg chg="modSp mod modClrScheme chgLayout">
        <pc:chgData name="Lisa Koster" userId="S::lkoster@loyalistcollege.com::9f52294d-e65a-47a0-a1a5-ceab382d7053" providerId="AD" clId="Web-{728BE787-BD8C-7557-D6BA-D65C1CF3BD2B}" dt="2022-02-19T15:30:33.769" v="181"/>
        <pc:sldMkLst>
          <pc:docMk/>
          <pc:sldMk cId="0" sldId="268"/>
        </pc:sldMkLst>
        <pc:spChg chg="mod ord">
          <ac:chgData name="Lisa Koster" userId="S::lkoster@loyalistcollege.com::9f52294d-e65a-47a0-a1a5-ceab382d7053" providerId="AD" clId="Web-{728BE787-BD8C-7557-D6BA-D65C1CF3BD2B}" dt="2022-02-19T15:30:33.769" v="181"/>
          <ac:spMkLst>
            <pc:docMk/>
            <pc:sldMk cId="0" sldId="268"/>
            <ac:spMk id="219" creationId="{00000000-0000-0000-0000-000000000000}"/>
          </ac:spMkLst>
        </pc:spChg>
        <pc:spChg chg="mod ord">
          <ac:chgData name="Lisa Koster" userId="S::lkoster@loyalistcollege.com::9f52294d-e65a-47a0-a1a5-ceab382d7053" providerId="AD" clId="Web-{728BE787-BD8C-7557-D6BA-D65C1CF3BD2B}" dt="2022-02-19T15:22:51.714" v="83" actId="20577"/>
          <ac:spMkLst>
            <pc:docMk/>
            <pc:sldMk cId="0" sldId="268"/>
            <ac:spMk id="220" creationId="{00000000-0000-0000-0000-000000000000}"/>
          </ac:spMkLst>
        </pc:spChg>
      </pc:sldChg>
      <pc:sldChg chg="addSp delSp modSp mod modClrScheme chgLayout">
        <pc:chgData name="Lisa Koster" userId="S::lkoster@loyalistcollege.com::9f52294d-e65a-47a0-a1a5-ceab382d7053" providerId="AD" clId="Web-{728BE787-BD8C-7557-D6BA-D65C1CF3BD2B}" dt="2022-02-19T15:32:31.239" v="197" actId="20577"/>
        <pc:sldMkLst>
          <pc:docMk/>
          <pc:sldMk cId="0" sldId="272"/>
        </pc:sldMkLst>
        <pc:spChg chg="add del">
          <ac:chgData name="Lisa Koster" userId="S::lkoster@loyalistcollege.com::9f52294d-e65a-47a0-a1a5-ceab382d7053" providerId="AD" clId="Web-{728BE787-BD8C-7557-D6BA-D65C1CF3BD2B}" dt="2022-02-19T15:32:04.036" v="191"/>
          <ac:spMkLst>
            <pc:docMk/>
            <pc:sldMk cId="0" sldId="272"/>
            <ac:spMk id="2" creationId="{850440C2-DE23-4392-AC8B-01DDC175379B}"/>
          </ac:spMkLst>
        </pc:spChg>
        <pc:spChg chg="mod ord">
          <ac:chgData name="Lisa Koster" userId="S::lkoster@loyalistcollege.com::9f52294d-e65a-47a0-a1a5-ceab382d7053" providerId="AD" clId="Web-{728BE787-BD8C-7557-D6BA-D65C1CF3BD2B}" dt="2022-02-19T15:32:20.208" v="192" actId="20577"/>
          <ac:spMkLst>
            <pc:docMk/>
            <pc:sldMk cId="0" sldId="272"/>
            <ac:spMk id="243" creationId="{00000000-0000-0000-0000-000000000000}"/>
          </ac:spMkLst>
        </pc:spChg>
        <pc:spChg chg="mod ord">
          <ac:chgData name="Lisa Koster" userId="S::lkoster@loyalistcollege.com::9f52294d-e65a-47a0-a1a5-ceab382d7053" providerId="AD" clId="Web-{728BE787-BD8C-7557-D6BA-D65C1CF3BD2B}" dt="2022-02-19T15:32:31.239" v="197" actId="20577"/>
          <ac:spMkLst>
            <pc:docMk/>
            <pc:sldMk cId="0" sldId="272"/>
            <ac:spMk id="244" creationId="{00000000-0000-0000-0000-000000000000}"/>
          </ac:spMkLst>
        </pc:spChg>
      </pc:sldChg>
      <pc:sldChg chg="modSp mod modClrScheme chgLayout">
        <pc:chgData name="Lisa Koster" userId="S::lkoster@loyalistcollege.com::9f52294d-e65a-47a0-a1a5-ceab382d7053" providerId="AD" clId="Web-{728BE787-BD8C-7557-D6BA-D65C1CF3BD2B}" dt="2022-02-19T15:32:58.083" v="203" actId="20577"/>
        <pc:sldMkLst>
          <pc:docMk/>
          <pc:sldMk cId="0" sldId="291"/>
        </pc:sldMkLst>
        <pc:spChg chg="mod ord">
          <ac:chgData name="Lisa Koster" userId="S::lkoster@loyalistcollege.com::9f52294d-e65a-47a0-a1a5-ceab382d7053" providerId="AD" clId="Web-{728BE787-BD8C-7557-D6BA-D65C1CF3BD2B}" dt="2022-02-19T15:32:58.083" v="203" actId="20577"/>
          <ac:spMkLst>
            <pc:docMk/>
            <pc:sldMk cId="0" sldId="291"/>
            <ac:spMk id="377" creationId="{00000000-0000-0000-0000-000000000000}"/>
          </ac:spMkLst>
        </pc:spChg>
        <pc:spChg chg="mod ord">
          <ac:chgData name="Lisa Koster" userId="S::lkoster@loyalistcollege.com::9f52294d-e65a-47a0-a1a5-ceab382d7053" providerId="AD" clId="Web-{728BE787-BD8C-7557-D6BA-D65C1CF3BD2B}" dt="2022-02-19T15:32:46.693" v="202" actId="20577"/>
          <ac:spMkLst>
            <pc:docMk/>
            <pc:sldMk cId="0" sldId="291"/>
            <ac:spMk id="378" creationId="{00000000-0000-0000-0000-000000000000}"/>
          </ac:spMkLst>
        </pc:spChg>
      </pc:sldChg>
      <pc:sldChg chg="modSp">
        <pc:chgData name="Lisa Koster" userId="S::lkoster@loyalistcollege.com::9f52294d-e65a-47a0-a1a5-ceab382d7053" providerId="AD" clId="Web-{728BE787-BD8C-7557-D6BA-D65C1CF3BD2B}" dt="2022-02-19T15:18:08.788" v="29"/>
        <pc:sldMkLst>
          <pc:docMk/>
          <pc:sldMk cId="3244998289" sldId="298"/>
        </pc:sldMkLst>
        <pc:spChg chg="mod">
          <ac:chgData name="Lisa Koster" userId="S::lkoster@loyalistcollege.com::9f52294d-e65a-47a0-a1a5-ceab382d7053" providerId="AD" clId="Web-{728BE787-BD8C-7557-D6BA-D65C1CF3BD2B}" dt="2022-02-19T15:16:01.270" v="18" actId="1076"/>
          <ac:spMkLst>
            <pc:docMk/>
            <pc:sldMk cId="3244998289" sldId="298"/>
            <ac:spMk id="2" creationId="{EAC0A945-82BE-9448-89CB-93546B803999}"/>
          </ac:spMkLst>
        </pc:spChg>
        <pc:graphicFrameChg chg="mod modGraphic">
          <ac:chgData name="Lisa Koster" userId="S::lkoster@loyalistcollege.com::9f52294d-e65a-47a0-a1a5-ceab382d7053" providerId="AD" clId="Web-{728BE787-BD8C-7557-D6BA-D65C1CF3BD2B}" dt="2022-02-19T15:18:08.788" v="29"/>
          <ac:graphicFrameMkLst>
            <pc:docMk/>
            <pc:sldMk cId="3244998289" sldId="298"/>
            <ac:graphicFrameMk id="4" creationId="{6C41577C-77A3-724F-9D54-EEF86D367FEB}"/>
          </ac:graphicFrameMkLst>
        </pc:graphicFrameChg>
      </pc:sldChg>
      <pc:sldChg chg="modSp mod modClrScheme chgLayout">
        <pc:chgData name="Lisa Koster" userId="S::lkoster@loyalistcollege.com::9f52294d-e65a-47a0-a1a5-ceab382d7053" providerId="AD" clId="Web-{728BE787-BD8C-7557-D6BA-D65C1CF3BD2B}" dt="2022-02-19T15:24:20.481" v="103" actId="20577"/>
        <pc:sldMkLst>
          <pc:docMk/>
          <pc:sldMk cId="2117785577" sldId="299"/>
        </pc:sldMkLst>
        <pc:spChg chg="mod ord">
          <ac:chgData name="Lisa Koster" userId="S::lkoster@loyalistcollege.com::9f52294d-e65a-47a0-a1a5-ceab382d7053" providerId="AD" clId="Web-{728BE787-BD8C-7557-D6BA-D65C1CF3BD2B}" dt="2022-02-19T15:22:54.542" v="84"/>
          <ac:spMkLst>
            <pc:docMk/>
            <pc:sldMk cId="2117785577" sldId="299"/>
            <ac:spMk id="2" creationId="{9D04B718-D578-F345-8D1C-6834A9168561}"/>
          </ac:spMkLst>
        </pc:spChg>
        <pc:spChg chg="mod ord">
          <ac:chgData name="Lisa Koster" userId="S::lkoster@loyalistcollege.com::9f52294d-e65a-47a0-a1a5-ceab382d7053" providerId="AD" clId="Web-{728BE787-BD8C-7557-D6BA-D65C1CF3BD2B}" dt="2022-02-19T15:24:20.481" v="103" actId="20577"/>
          <ac:spMkLst>
            <pc:docMk/>
            <pc:sldMk cId="2117785577" sldId="299"/>
            <ac:spMk id="3" creationId="{B7119DE7-C53F-3C42-A8C8-50A92477F371}"/>
          </ac:spMkLst>
        </pc:spChg>
      </pc:sldChg>
      <pc:sldChg chg="modSp mod modClrScheme chgLayout">
        <pc:chgData name="Lisa Koster" userId="S::lkoster@loyalistcollege.com::9f52294d-e65a-47a0-a1a5-ceab382d7053" providerId="AD" clId="Web-{728BE787-BD8C-7557-D6BA-D65C1CF3BD2B}" dt="2022-02-19T15:24:41.950" v="110" actId="14100"/>
        <pc:sldMkLst>
          <pc:docMk/>
          <pc:sldMk cId="567872438" sldId="300"/>
        </pc:sldMkLst>
        <pc:spChg chg="mod ord">
          <ac:chgData name="Lisa Koster" userId="S::lkoster@loyalistcollege.com::9f52294d-e65a-47a0-a1a5-ceab382d7053" providerId="AD" clId="Web-{728BE787-BD8C-7557-D6BA-D65C1CF3BD2B}" dt="2022-02-19T15:24:28.903" v="105" actId="14100"/>
          <ac:spMkLst>
            <pc:docMk/>
            <pc:sldMk cId="567872438" sldId="300"/>
            <ac:spMk id="2" creationId="{3E563810-1F85-FB4E-9652-0AC63589A7FD}"/>
          </ac:spMkLst>
        </pc:spChg>
        <pc:spChg chg="mod ord">
          <ac:chgData name="Lisa Koster" userId="S::lkoster@loyalistcollege.com::9f52294d-e65a-47a0-a1a5-ceab382d7053" providerId="AD" clId="Web-{728BE787-BD8C-7557-D6BA-D65C1CF3BD2B}" dt="2022-02-19T15:24:41.950" v="110" actId="14100"/>
          <ac:spMkLst>
            <pc:docMk/>
            <pc:sldMk cId="567872438" sldId="300"/>
            <ac:spMk id="3" creationId="{24058E90-1EE3-4A4A-A023-8C2FF1205DE5}"/>
          </ac:spMkLst>
        </pc:spChg>
      </pc:sldChg>
      <pc:sldChg chg="modSp mod modClrScheme chgLayout">
        <pc:chgData name="Lisa Koster" userId="S::lkoster@loyalistcollege.com::9f52294d-e65a-47a0-a1a5-ceab382d7053" providerId="AD" clId="Web-{728BE787-BD8C-7557-D6BA-D65C1CF3BD2B}" dt="2022-02-19T15:25:05.638" v="116"/>
        <pc:sldMkLst>
          <pc:docMk/>
          <pc:sldMk cId="505877444" sldId="301"/>
        </pc:sldMkLst>
        <pc:spChg chg="mod ord">
          <ac:chgData name="Lisa Koster" userId="S::lkoster@loyalistcollege.com::9f52294d-e65a-47a0-a1a5-ceab382d7053" providerId="AD" clId="Web-{728BE787-BD8C-7557-D6BA-D65C1CF3BD2B}" dt="2022-02-19T15:24:54.763" v="111"/>
          <ac:spMkLst>
            <pc:docMk/>
            <pc:sldMk cId="505877444" sldId="301"/>
            <ac:spMk id="2" creationId="{84B348A9-06C1-2347-9EE3-E90FBAD576FA}"/>
          </ac:spMkLst>
        </pc:spChg>
        <pc:spChg chg="mod ord">
          <ac:chgData name="Lisa Koster" userId="S::lkoster@loyalistcollege.com::9f52294d-e65a-47a0-a1a5-ceab382d7053" providerId="AD" clId="Web-{728BE787-BD8C-7557-D6BA-D65C1CF3BD2B}" dt="2022-02-19T15:25:05.638" v="116"/>
          <ac:spMkLst>
            <pc:docMk/>
            <pc:sldMk cId="505877444" sldId="301"/>
            <ac:spMk id="3" creationId="{E4DE23D4-08A5-DB4A-8F86-5190761E2D69}"/>
          </ac:spMkLst>
        </pc:spChg>
      </pc:sldChg>
      <pc:sldChg chg="modSp">
        <pc:chgData name="Lisa Koster" userId="S::lkoster@loyalistcollege.com::9f52294d-e65a-47a0-a1a5-ceab382d7053" providerId="AD" clId="Web-{728BE787-BD8C-7557-D6BA-D65C1CF3BD2B}" dt="2022-02-19T15:30:46.003" v="183" actId="20577"/>
        <pc:sldMkLst>
          <pc:docMk/>
          <pc:sldMk cId="1412648580" sldId="302"/>
        </pc:sldMkLst>
        <pc:spChg chg="mod">
          <ac:chgData name="Lisa Koster" userId="S::lkoster@loyalistcollege.com::9f52294d-e65a-47a0-a1a5-ceab382d7053" providerId="AD" clId="Web-{728BE787-BD8C-7557-D6BA-D65C1CF3BD2B}" dt="2022-02-19T15:30:46.003" v="183" actId="20577"/>
          <ac:spMkLst>
            <pc:docMk/>
            <pc:sldMk cId="1412648580" sldId="302"/>
            <ac:spMk id="2" creationId="{761003C3-3D1E-E642-B013-DD51C85B9526}"/>
          </ac:spMkLst>
        </pc:spChg>
      </pc:sldChg>
      <pc:sldChg chg="modSp mod modClrScheme chgLayout">
        <pc:chgData name="Lisa Koster" userId="S::lkoster@loyalistcollege.com::9f52294d-e65a-47a0-a1a5-ceab382d7053" providerId="AD" clId="Web-{728BE787-BD8C-7557-D6BA-D65C1CF3BD2B}" dt="2022-02-19T15:25:15.404" v="117"/>
        <pc:sldMkLst>
          <pc:docMk/>
          <pc:sldMk cId="1853686077" sldId="304"/>
        </pc:sldMkLst>
        <pc:spChg chg="mod ord">
          <ac:chgData name="Lisa Koster" userId="S::lkoster@loyalistcollege.com::9f52294d-e65a-47a0-a1a5-ceab382d7053" providerId="AD" clId="Web-{728BE787-BD8C-7557-D6BA-D65C1CF3BD2B}" dt="2022-02-19T15:25:15.404" v="117"/>
          <ac:spMkLst>
            <pc:docMk/>
            <pc:sldMk cId="1853686077" sldId="304"/>
            <ac:spMk id="2" creationId="{B15EF97A-9CBE-3646-B340-58CC4DC4E53A}"/>
          </ac:spMkLst>
        </pc:spChg>
        <pc:spChg chg="mod ord">
          <ac:chgData name="Lisa Koster" userId="S::lkoster@loyalistcollege.com::9f52294d-e65a-47a0-a1a5-ceab382d7053" providerId="AD" clId="Web-{728BE787-BD8C-7557-D6BA-D65C1CF3BD2B}" dt="2022-02-19T15:25:15.404" v="117"/>
          <ac:spMkLst>
            <pc:docMk/>
            <pc:sldMk cId="1853686077" sldId="304"/>
            <ac:spMk id="3" creationId="{F73D97DC-3ABE-8D45-871F-0838F96217E8}"/>
          </ac:spMkLst>
        </pc:spChg>
      </pc:sldChg>
      <pc:sldChg chg="modSp mod modClrScheme chgLayout">
        <pc:chgData name="Lisa Koster" userId="S::lkoster@loyalistcollege.com::9f52294d-e65a-47a0-a1a5-ceab382d7053" providerId="AD" clId="Web-{728BE787-BD8C-7557-D6BA-D65C1CF3BD2B}" dt="2022-02-19T15:25:54.514" v="136" actId="20577"/>
        <pc:sldMkLst>
          <pc:docMk/>
          <pc:sldMk cId="854732340" sldId="305"/>
        </pc:sldMkLst>
        <pc:spChg chg="mod ord">
          <ac:chgData name="Lisa Koster" userId="S::lkoster@loyalistcollege.com::9f52294d-e65a-47a0-a1a5-ceab382d7053" providerId="AD" clId="Web-{728BE787-BD8C-7557-D6BA-D65C1CF3BD2B}" dt="2022-02-19T15:25:21.357" v="118"/>
          <ac:spMkLst>
            <pc:docMk/>
            <pc:sldMk cId="854732340" sldId="305"/>
            <ac:spMk id="2" creationId="{9C48655A-C2DF-6043-AC6F-6A87EFD66348}"/>
          </ac:spMkLst>
        </pc:spChg>
        <pc:spChg chg="mod ord">
          <ac:chgData name="Lisa Koster" userId="S::lkoster@loyalistcollege.com::9f52294d-e65a-47a0-a1a5-ceab382d7053" providerId="AD" clId="Web-{728BE787-BD8C-7557-D6BA-D65C1CF3BD2B}" dt="2022-02-19T15:25:54.514" v="136" actId="20577"/>
          <ac:spMkLst>
            <pc:docMk/>
            <pc:sldMk cId="854732340" sldId="305"/>
            <ac:spMk id="3" creationId="{91F89F6F-4099-0648-8020-1375E93B175B}"/>
          </ac:spMkLst>
        </pc:spChg>
      </pc:sldChg>
      <pc:sldChg chg="modSp mod modClrScheme chgLayout">
        <pc:chgData name="Lisa Koster" userId="S::lkoster@loyalistcollege.com::9f52294d-e65a-47a0-a1a5-ceab382d7053" providerId="AD" clId="Web-{728BE787-BD8C-7557-D6BA-D65C1CF3BD2B}" dt="2022-02-19T15:26:33.921" v="145" actId="20577"/>
        <pc:sldMkLst>
          <pc:docMk/>
          <pc:sldMk cId="2231106393" sldId="306"/>
        </pc:sldMkLst>
        <pc:spChg chg="mod ord">
          <ac:chgData name="Lisa Koster" userId="S::lkoster@loyalistcollege.com::9f52294d-e65a-47a0-a1a5-ceab382d7053" providerId="AD" clId="Web-{728BE787-BD8C-7557-D6BA-D65C1CF3BD2B}" dt="2022-02-19T15:26:02.764" v="138"/>
          <ac:spMkLst>
            <pc:docMk/>
            <pc:sldMk cId="2231106393" sldId="306"/>
            <ac:spMk id="2" creationId="{61B3FC86-73AF-5143-BA73-437F5FF62CF5}"/>
          </ac:spMkLst>
        </pc:spChg>
        <pc:spChg chg="mod ord">
          <ac:chgData name="Lisa Koster" userId="S::lkoster@loyalistcollege.com::9f52294d-e65a-47a0-a1a5-ceab382d7053" providerId="AD" clId="Web-{728BE787-BD8C-7557-D6BA-D65C1CF3BD2B}" dt="2022-02-19T15:26:33.921" v="145" actId="20577"/>
          <ac:spMkLst>
            <pc:docMk/>
            <pc:sldMk cId="2231106393" sldId="306"/>
            <ac:spMk id="3" creationId="{3BE06D13-6A66-5847-8086-E2D92BF73604}"/>
          </ac:spMkLst>
        </pc:spChg>
      </pc:sldChg>
      <pc:sldChg chg="modSp mod modClrScheme chgLayout">
        <pc:chgData name="Lisa Koster" userId="S::lkoster@loyalistcollege.com::9f52294d-e65a-47a0-a1a5-ceab382d7053" providerId="AD" clId="Web-{728BE787-BD8C-7557-D6BA-D65C1CF3BD2B}" dt="2022-02-19T15:27:07.750" v="153"/>
        <pc:sldMkLst>
          <pc:docMk/>
          <pc:sldMk cId="1556849297" sldId="307"/>
        </pc:sldMkLst>
        <pc:spChg chg="mod ord">
          <ac:chgData name="Lisa Koster" userId="S::lkoster@loyalistcollege.com::9f52294d-e65a-47a0-a1a5-ceab382d7053" providerId="AD" clId="Web-{728BE787-BD8C-7557-D6BA-D65C1CF3BD2B}" dt="2022-02-19T15:26:42.655" v="147" actId="14100"/>
          <ac:spMkLst>
            <pc:docMk/>
            <pc:sldMk cId="1556849297" sldId="307"/>
            <ac:spMk id="2" creationId="{C382E168-6BBC-5B4C-9B36-2E8B7BDEA800}"/>
          </ac:spMkLst>
        </pc:spChg>
        <pc:spChg chg="mod ord">
          <ac:chgData name="Lisa Koster" userId="S::lkoster@loyalistcollege.com::9f52294d-e65a-47a0-a1a5-ceab382d7053" providerId="AD" clId="Web-{728BE787-BD8C-7557-D6BA-D65C1CF3BD2B}" dt="2022-02-19T15:27:07.750" v="153"/>
          <ac:spMkLst>
            <pc:docMk/>
            <pc:sldMk cId="1556849297" sldId="307"/>
            <ac:spMk id="3" creationId="{9A7FE9AA-CFBF-6746-A597-8D12A76D8C4E}"/>
          </ac:spMkLst>
        </pc:spChg>
      </pc:sldChg>
      <pc:sldChg chg="modSp mod modClrScheme chgLayout">
        <pc:chgData name="Lisa Koster" userId="S::lkoster@loyalistcollege.com::9f52294d-e65a-47a0-a1a5-ceab382d7053" providerId="AD" clId="Web-{728BE787-BD8C-7557-D6BA-D65C1CF3BD2B}" dt="2022-02-19T15:30:02.612" v="177" actId="14100"/>
        <pc:sldMkLst>
          <pc:docMk/>
          <pc:sldMk cId="2887838172" sldId="308"/>
        </pc:sldMkLst>
        <pc:spChg chg="mod ord">
          <ac:chgData name="Lisa Koster" userId="S::lkoster@loyalistcollege.com::9f52294d-e65a-47a0-a1a5-ceab382d7053" providerId="AD" clId="Web-{728BE787-BD8C-7557-D6BA-D65C1CF3BD2B}" dt="2022-02-19T15:29:54.690" v="173"/>
          <ac:spMkLst>
            <pc:docMk/>
            <pc:sldMk cId="2887838172" sldId="308"/>
            <ac:spMk id="2" creationId="{6751E0E0-A459-2E47-A89D-E79414346D64}"/>
          </ac:spMkLst>
        </pc:spChg>
        <pc:spChg chg="mod ord">
          <ac:chgData name="Lisa Koster" userId="S::lkoster@loyalistcollege.com::9f52294d-e65a-47a0-a1a5-ceab382d7053" providerId="AD" clId="Web-{728BE787-BD8C-7557-D6BA-D65C1CF3BD2B}" dt="2022-02-19T15:30:02.612" v="177" actId="14100"/>
          <ac:spMkLst>
            <pc:docMk/>
            <pc:sldMk cId="2887838172" sldId="308"/>
            <ac:spMk id="3" creationId="{6ECBB769-D757-0E45-A81A-F3CF8CFE11B9}"/>
          </ac:spMkLst>
        </pc:spChg>
      </pc:sldChg>
      <pc:sldChg chg="modSp mod modClrScheme chgLayout">
        <pc:chgData name="Lisa Koster" userId="S::lkoster@loyalistcollege.com::9f52294d-e65a-47a0-a1a5-ceab382d7053" providerId="AD" clId="Web-{728BE787-BD8C-7557-D6BA-D65C1CF3BD2B}" dt="2022-02-19T15:33:28.459" v="207" actId="20577"/>
        <pc:sldMkLst>
          <pc:docMk/>
          <pc:sldMk cId="505215997" sldId="309"/>
        </pc:sldMkLst>
        <pc:spChg chg="mod ord">
          <ac:chgData name="Lisa Koster" userId="S::lkoster@loyalistcollege.com::9f52294d-e65a-47a0-a1a5-ceab382d7053" providerId="AD" clId="Web-{728BE787-BD8C-7557-D6BA-D65C1CF3BD2B}" dt="2022-02-19T15:30:11.565" v="178"/>
          <ac:spMkLst>
            <pc:docMk/>
            <pc:sldMk cId="505215997" sldId="309"/>
            <ac:spMk id="2" creationId="{619EFB1F-DCA8-6844-8CBA-2AE051DFD1FA}"/>
          </ac:spMkLst>
        </pc:spChg>
        <pc:spChg chg="mod ord">
          <ac:chgData name="Lisa Koster" userId="S::lkoster@loyalistcollege.com::9f52294d-e65a-47a0-a1a5-ceab382d7053" providerId="AD" clId="Web-{728BE787-BD8C-7557-D6BA-D65C1CF3BD2B}" dt="2022-02-19T15:33:28.459" v="207" actId="20577"/>
          <ac:spMkLst>
            <pc:docMk/>
            <pc:sldMk cId="505215997" sldId="309"/>
            <ac:spMk id="3" creationId="{3C511F72-83C4-B844-82D5-81860CAA3095}"/>
          </ac:spMkLst>
        </pc:spChg>
      </pc:sldChg>
      <pc:sldChg chg="modSp mod modClrScheme chgLayout">
        <pc:chgData name="Lisa Koster" userId="S::lkoster@loyalistcollege.com::9f52294d-e65a-47a0-a1a5-ceab382d7053" providerId="AD" clId="Web-{728BE787-BD8C-7557-D6BA-D65C1CF3BD2B}" dt="2022-02-19T15:34:09.866" v="220" actId="14100"/>
        <pc:sldMkLst>
          <pc:docMk/>
          <pc:sldMk cId="3101994092" sldId="310"/>
        </pc:sldMkLst>
        <pc:spChg chg="mod ord">
          <ac:chgData name="Lisa Koster" userId="S::lkoster@loyalistcollege.com::9f52294d-e65a-47a0-a1a5-ceab382d7053" providerId="AD" clId="Web-{728BE787-BD8C-7557-D6BA-D65C1CF3BD2B}" dt="2022-02-19T15:33:32.115" v="208"/>
          <ac:spMkLst>
            <pc:docMk/>
            <pc:sldMk cId="3101994092" sldId="310"/>
            <ac:spMk id="2" creationId="{76D64EAE-938F-584B-93E1-6CB3A5518EA0}"/>
          </ac:spMkLst>
        </pc:spChg>
        <pc:spChg chg="mod ord">
          <ac:chgData name="Lisa Koster" userId="S::lkoster@loyalistcollege.com::9f52294d-e65a-47a0-a1a5-ceab382d7053" providerId="AD" clId="Web-{728BE787-BD8C-7557-D6BA-D65C1CF3BD2B}" dt="2022-02-19T15:34:09.866" v="220" actId="14100"/>
          <ac:spMkLst>
            <pc:docMk/>
            <pc:sldMk cId="3101994092" sldId="310"/>
            <ac:spMk id="3" creationId="{206551DC-2F82-2245-AEA7-2E3743F67298}"/>
          </ac:spMkLst>
        </pc:spChg>
      </pc:sldChg>
      <pc:sldChg chg="modSp mod modClrScheme chgLayout">
        <pc:chgData name="Lisa Koster" userId="S::lkoster@loyalistcollege.com::9f52294d-e65a-47a0-a1a5-ceab382d7053" providerId="AD" clId="Web-{728BE787-BD8C-7557-D6BA-D65C1CF3BD2B}" dt="2022-02-19T15:34:00.553" v="216" actId="20577"/>
        <pc:sldMkLst>
          <pc:docMk/>
          <pc:sldMk cId="1521305375" sldId="311"/>
        </pc:sldMkLst>
        <pc:spChg chg="mod ord">
          <ac:chgData name="Lisa Koster" userId="S::lkoster@loyalistcollege.com::9f52294d-e65a-47a0-a1a5-ceab382d7053" providerId="AD" clId="Web-{728BE787-BD8C-7557-D6BA-D65C1CF3BD2B}" dt="2022-02-19T15:33:49.959" v="213"/>
          <ac:spMkLst>
            <pc:docMk/>
            <pc:sldMk cId="1521305375" sldId="311"/>
            <ac:spMk id="2" creationId="{C0C21600-86E1-D947-A242-1DCA87476E7D}"/>
          </ac:spMkLst>
        </pc:spChg>
        <pc:spChg chg="mod ord">
          <ac:chgData name="Lisa Koster" userId="S::lkoster@loyalistcollege.com::9f52294d-e65a-47a0-a1a5-ceab382d7053" providerId="AD" clId="Web-{728BE787-BD8C-7557-D6BA-D65C1CF3BD2B}" dt="2022-02-19T15:34:00.553" v="216" actId="20577"/>
          <ac:spMkLst>
            <pc:docMk/>
            <pc:sldMk cId="1521305375" sldId="311"/>
            <ac:spMk id="3" creationId="{BDB87FA7-E278-4B41-B6FA-712426100F21}"/>
          </ac:spMkLst>
        </pc:spChg>
      </pc:sldChg>
      <pc:sldChg chg="modSp mod modClrScheme chgLayout">
        <pc:chgData name="Lisa Koster" userId="S::lkoster@loyalistcollege.com::9f52294d-e65a-47a0-a1a5-ceab382d7053" providerId="AD" clId="Web-{728BE787-BD8C-7557-D6BA-D65C1CF3BD2B}" dt="2022-02-19T15:34:53.195" v="228" actId="14100"/>
        <pc:sldMkLst>
          <pc:docMk/>
          <pc:sldMk cId="2032845210" sldId="312"/>
        </pc:sldMkLst>
        <pc:spChg chg="mod ord">
          <ac:chgData name="Lisa Koster" userId="S::lkoster@loyalistcollege.com::9f52294d-e65a-47a0-a1a5-ceab382d7053" providerId="AD" clId="Web-{728BE787-BD8C-7557-D6BA-D65C1CF3BD2B}" dt="2022-02-19T15:34:16.147" v="221"/>
          <ac:spMkLst>
            <pc:docMk/>
            <pc:sldMk cId="2032845210" sldId="312"/>
            <ac:spMk id="2" creationId="{5BA0B9A0-CB63-BB4F-ABA0-BF8F0B52BD02}"/>
          </ac:spMkLst>
        </pc:spChg>
        <pc:spChg chg="mod ord">
          <ac:chgData name="Lisa Koster" userId="S::lkoster@loyalistcollege.com::9f52294d-e65a-47a0-a1a5-ceab382d7053" providerId="AD" clId="Web-{728BE787-BD8C-7557-D6BA-D65C1CF3BD2B}" dt="2022-02-19T15:34:53.195" v="228" actId="14100"/>
          <ac:spMkLst>
            <pc:docMk/>
            <pc:sldMk cId="2032845210" sldId="312"/>
            <ac:spMk id="3" creationId="{BAB31020-71B6-DE48-B90C-24FEF95A2373}"/>
          </ac:spMkLst>
        </pc:spChg>
      </pc:sldChg>
      <pc:sldChg chg="new del">
        <pc:chgData name="Lisa Koster" userId="S::lkoster@loyalistcollege.com::9f52294d-e65a-47a0-a1a5-ceab382d7053" providerId="AD" clId="Web-{728BE787-BD8C-7557-D6BA-D65C1CF3BD2B}" dt="2022-02-19T15:21:27.979" v="61"/>
        <pc:sldMkLst>
          <pc:docMk/>
          <pc:sldMk cId="2863734551" sldId="313"/>
        </pc:sldMkLst>
      </pc:sldChg>
    </pc:docChg>
  </pc:docChgLst>
  <pc:docChgLst>
    <pc:chgData name="Elizabeth Cameron" userId="S::ecameron@loyalistcollege.com::4384cba9-7b85-4cdb-b73e-c51bd1e728b7" providerId="AD" clId="Web-{51ED6330-863C-D264-0B7B-E4B8E61BE31E}"/>
    <pc:docChg chg="addSld delSld modSld">
      <pc:chgData name="Elizabeth Cameron" userId="S::ecameron@loyalistcollege.com::4384cba9-7b85-4cdb-b73e-c51bd1e728b7" providerId="AD" clId="Web-{51ED6330-863C-D264-0B7B-E4B8E61BE31E}" dt="2022-03-14T15:36:08.408" v="708" actId="14100"/>
      <pc:docMkLst>
        <pc:docMk/>
      </pc:docMkLst>
      <pc:sldChg chg="modSp">
        <pc:chgData name="Elizabeth Cameron" userId="S::ecameron@loyalistcollege.com::4384cba9-7b85-4cdb-b73e-c51bd1e728b7" providerId="AD" clId="Web-{51ED6330-863C-D264-0B7B-E4B8E61BE31E}" dt="2022-03-14T14:50:48.068" v="7" actId="20577"/>
        <pc:sldMkLst>
          <pc:docMk/>
          <pc:sldMk cId="0" sldId="257"/>
        </pc:sldMkLst>
        <pc:spChg chg="mod">
          <ac:chgData name="Elizabeth Cameron" userId="S::ecameron@loyalistcollege.com::4384cba9-7b85-4cdb-b73e-c51bd1e728b7" providerId="AD" clId="Web-{51ED6330-863C-D264-0B7B-E4B8E61BE31E}" dt="2022-03-14T14:50:48.068" v="7" actId="20577"/>
          <ac:spMkLst>
            <pc:docMk/>
            <pc:sldMk cId="0" sldId="257"/>
            <ac:spMk id="4" creationId="{28BB4B50-57AF-6945-9167-B66974B39896}"/>
          </ac:spMkLst>
        </pc:spChg>
      </pc:sldChg>
      <pc:sldChg chg="modSp">
        <pc:chgData name="Elizabeth Cameron" userId="S::ecameron@loyalistcollege.com::4384cba9-7b85-4cdb-b73e-c51bd1e728b7" providerId="AD" clId="Web-{51ED6330-863C-D264-0B7B-E4B8E61BE31E}" dt="2022-03-14T15:36:08.408" v="708" actId="14100"/>
        <pc:sldMkLst>
          <pc:docMk/>
          <pc:sldMk cId="0" sldId="259"/>
        </pc:sldMkLst>
        <pc:spChg chg="mod">
          <ac:chgData name="Elizabeth Cameron" userId="S::ecameron@loyalistcollege.com::4384cba9-7b85-4cdb-b73e-c51bd1e728b7" providerId="AD" clId="Web-{51ED6330-863C-D264-0B7B-E4B8E61BE31E}" dt="2022-03-14T15:36:08.408" v="708" actId="14100"/>
          <ac:spMkLst>
            <pc:docMk/>
            <pc:sldMk cId="0" sldId="259"/>
            <ac:spMk id="161" creationId="{00000000-0000-0000-0000-000000000000}"/>
          </ac:spMkLst>
        </pc:spChg>
        <pc:spChg chg="mod">
          <ac:chgData name="Elizabeth Cameron" userId="S::ecameron@loyalistcollege.com::4384cba9-7b85-4cdb-b73e-c51bd1e728b7" providerId="AD" clId="Web-{51ED6330-863C-D264-0B7B-E4B8E61BE31E}" dt="2022-03-14T14:51:03.724" v="9" actId="20577"/>
          <ac:spMkLst>
            <pc:docMk/>
            <pc:sldMk cId="0" sldId="259"/>
            <ac:spMk id="162" creationId="{00000000-0000-0000-0000-000000000000}"/>
          </ac:spMkLst>
        </pc:spChg>
      </pc:sldChg>
      <pc:sldChg chg="modSp">
        <pc:chgData name="Elizabeth Cameron" userId="S::ecameron@loyalistcollege.com::4384cba9-7b85-4cdb-b73e-c51bd1e728b7" providerId="AD" clId="Web-{51ED6330-863C-D264-0B7B-E4B8E61BE31E}" dt="2022-03-14T15:36:00.751" v="705" actId="20577"/>
        <pc:sldMkLst>
          <pc:docMk/>
          <pc:sldMk cId="0" sldId="262"/>
        </pc:sldMkLst>
        <pc:spChg chg="mod">
          <ac:chgData name="Elizabeth Cameron" userId="S::ecameron@loyalistcollege.com::4384cba9-7b85-4cdb-b73e-c51bd1e728b7" providerId="AD" clId="Web-{51ED6330-863C-D264-0B7B-E4B8E61BE31E}" dt="2022-03-14T15:36:00.751" v="705" actId="20577"/>
          <ac:spMkLst>
            <pc:docMk/>
            <pc:sldMk cId="0" sldId="262"/>
            <ac:spMk id="181" creationId="{00000000-0000-0000-0000-000000000000}"/>
          </ac:spMkLst>
        </pc:spChg>
      </pc:sldChg>
      <pc:sldChg chg="modSp modNotes">
        <pc:chgData name="Elizabeth Cameron" userId="S::ecameron@loyalistcollege.com::4384cba9-7b85-4cdb-b73e-c51bd1e728b7" providerId="AD" clId="Web-{51ED6330-863C-D264-0B7B-E4B8E61BE31E}" dt="2022-03-14T14:56:48.837" v="105" actId="20577"/>
        <pc:sldMkLst>
          <pc:docMk/>
          <pc:sldMk cId="0" sldId="263"/>
        </pc:sldMkLst>
        <pc:spChg chg="mod">
          <ac:chgData name="Elizabeth Cameron" userId="S::ecameron@loyalistcollege.com::4384cba9-7b85-4cdb-b73e-c51bd1e728b7" providerId="AD" clId="Web-{51ED6330-863C-D264-0B7B-E4B8E61BE31E}" dt="2022-03-14T14:56:48.837" v="105" actId="20577"/>
          <ac:spMkLst>
            <pc:docMk/>
            <pc:sldMk cId="0" sldId="263"/>
            <ac:spMk id="2" creationId="{6DC0868E-CAB5-4D28-B158-829F8CB176B0}"/>
          </ac:spMkLst>
        </pc:spChg>
      </pc:sldChg>
      <pc:sldChg chg="modSp">
        <pc:chgData name="Elizabeth Cameron" userId="S::ecameron@loyalistcollege.com::4384cba9-7b85-4cdb-b73e-c51bd1e728b7" providerId="AD" clId="Web-{51ED6330-863C-D264-0B7B-E4B8E61BE31E}" dt="2022-03-14T15:35:52.704" v="703" actId="1076"/>
        <pc:sldMkLst>
          <pc:docMk/>
          <pc:sldMk cId="0" sldId="264"/>
        </pc:sldMkLst>
        <pc:spChg chg="mod">
          <ac:chgData name="Elizabeth Cameron" userId="S::ecameron@loyalistcollege.com::4384cba9-7b85-4cdb-b73e-c51bd1e728b7" providerId="AD" clId="Web-{51ED6330-863C-D264-0B7B-E4B8E61BE31E}" dt="2022-03-14T15:35:52.704" v="703" actId="1076"/>
          <ac:spMkLst>
            <pc:docMk/>
            <pc:sldMk cId="0" sldId="264"/>
            <ac:spMk id="193" creationId="{00000000-0000-0000-0000-000000000000}"/>
          </ac:spMkLst>
        </pc:spChg>
      </pc:sldChg>
      <pc:sldChg chg="del">
        <pc:chgData name="Elizabeth Cameron" userId="S::ecameron@loyalistcollege.com::4384cba9-7b85-4cdb-b73e-c51bd1e728b7" providerId="AD" clId="Web-{51ED6330-863C-D264-0B7B-E4B8E61BE31E}" dt="2022-03-14T15:09:39.704" v="152"/>
        <pc:sldMkLst>
          <pc:docMk/>
          <pc:sldMk cId="0" sldId="266"/>
        </pc:sldMkLst>
      </pc:sldChg>
      <pc:sldChg chg="modSp">
        <pc:chgData name="Elizabeth Cameron" userId="S::ecameron@loyalistcollege.com::4384cba9-7b85-4cdb-b73e-c51bd1e728b7" providerId="AD" clId="Web-{51ED6330-863C-D264-0B7B-E4B8E61BE31E}" dt="2022-03-14T15:35:26.579" v="697" actId="20577"/>
        <pc:sldMkLst>
          <pc:docMk/>
          <pc:sldMk cId="0" sldId="267"/>
        </pc:sldMkLst>
        <pc:spChg chg="mod">
          <ac:chgData name="Elizabeth Cameron" userId="S::ecameron@loyalistcollege.com::4384cba9-7b85-4cdb-b73e-c51bd1e728b7" providerId="AD" clId="Web-{51ED6330-863C-D264-0B7B-E4B8E61BE31E}" dt="2022-03-14T15:35:26.579" v="697" actId="20577"/>
          <ac:spMkLst>
            <pc:docMk/>
            <pc:sldMk cId="0" sldId="267"/>
            <ac:spMk id="212" creationId="{00000000-0000-0000-0000-000000000000}"/>
          </ac:spMkLst>
        </pc:spChg>
      </pc:sldChg>
      <pc:sldChg chg="modSp">
        <pc:chgData name="Elizabeth Cameron" userId="S::ecameron@loyalistcollege.com::4384cba9-7b85-4cdb-b73e-c51bd1e728b7" providerId="AD" clId="Web-{51ED6330-863C-D264-0B7B-E4B8E61BE31E}" dt="2022-03-14T15:34:17.172" v="682" actId="14100"/>
        <pc:sldMkLst>
          <pc:docMk/>
          <pc:sldMk cId="0" sldId="272"/>
        </pc:sldMkLst>
        <pc:spChg chg="mod">
          <ac:chgData name="Elizabeth Cameron" userId="S::ecameron@loyalistcollege.com::4384cba9-7b85-4cdb-b73e-c51bd1e728b7" providerId="AD" clId="Web-{51ED6330-863C-D264-0B7B-E4B8E61BE31E}" dt="2022-03-14T15:34:17.172" v="682" actId="14100"/>
          <ac:spMkLst>
            <pc:docMk/>
            <pc:sldMk cId="0" sldId="272"/>
            <ac:spMk id="243" creationId="{00000000-0000-0000-0000-000000000000}"/>
          </ac:spMkLst>
        </pc:spChg>
        <pc:spChg chg="mod">
          <ac:chgData name="Elizabeth Cameron" userId="S::ecameron@loyalistcollege.com::4384cba9-7b85-4cdb-b73e-c51bd1e728b7" providerId="AD" clId="Web-{51ED6330-863C-D264-0B7B-E4B8E61BE31E}" dt="2022-03-14T15:26:13.402" v="505" actId="20577"/>
          <ac:spMkLst>
            <pc:docMk/>
            <pc:sldMk cId="0" sldId="272"/>
            <ac:spMk id="244" creationId="{00000000-0000-0000-0000-000000000000}"/>
          </ac:spMkLst>
        </pc:spChg>
      </pc:sldChg>
      <pc:sldChg chg="modSp">
        <pc:chgData name="Elizabeth Cameron" userId="S::ecameron@loyalistcollege.com::4384cba9-7b85-4cdb-b73e-c51bd1e728b7" providerId="AD" clId="Web-{51ED6330-863C-D264-0B7B-E4B8E61BE31E}" dt="2022-03-14T15:34:01.485" v="680" actId="1076"/>
        <pc:sldMkLst>
          <pc:docMk/>
          <pc:sldMk cId="0" sldId="291"/>
        </pc:sldMkLst>
        <pc:spChg chg="mod">
          <ac:chgData name="Elizabeth Cameron" userId="S::ecameron@loyalistcollege.com::4384cba9-7b85-4cdb-b73e-c51bd1e728b7" providerId="AD" clId="Web-{51ED6330-863C-D264-0B7B-E4B8E61BE31E}" dt="2022-03-14T15:34:01.485" v="680" actId="1076"/>
          <ac:spMkLst>
            <pc:docMk/>
            <pc:sldMk cId="0" sldId="291"/>
            <ac:spMk id="377" creationId="{00000000-0000-0000-0000-000000000000}"/>
          </ac:spMkLst>
        </pc:spChg>
        <pc:spChg chg="mod">
          <ac:chgData name="Elizabeth Cameron" userId="S::ecameron@loyalistcollege.com::4384cba9-7b85-4cdb-b73e-c51bd1e728b7" providerId="AD" clId="Web-{51ED6330-863C-D264-0B7B-E4B8E61BE31E}" dt="2022-03-14T15:33:40.344" v="678" actId="14100"/>
          <ac:spMkLst>
            <pc:docMk/>
            <pc:sldMk cId="0" sldId="291"/>
            <ac:spMk id="378" creationId="{00000000-0000-0000-0000-000000000000}"/>
          </ac:spMkLst>
        </pc:spChg>
      </pc:sldChg>
      <pc:sldChg chg="addSp modSp">
        <pc:chgData name="Elizabeth Cameron" userId="S::ecameron@loyalistcollege.com::4384cba9-7b85-4cdb-b73e-c51bd1e728b7" providerId="AD" clId="Web-{51ED6330-863C-D264-0B7B-E4B8E61BE31E}" dt="2022-03-14T15:35:42.564" v="700" actId="1076"/>
        <pc:sldMkLst>
          <pc:docMk/>
          <pc:sldMk cId="3244998289" sldId="298"/>
        </pc:sldMkLst>
        <pc:spChg chg="mod">
          <ac:chgData name="Elizabeth Cameron" userId="S::ecameron@loyalistcollege.com::4384cba9-7b85-4cdb-b73e-c51bd1e728b7" providerId="AD" clId="Web-{51ED6330-863C-D264-0B7B-E4B8E61BE31E}" dt="2022-03-14T15:35:42.564" v="700" actId="1076"/>
          <ac:spMkLst>
            <pc:docMk/>
            <pc:sldMk cId="3244998289" sldId="298"/>
            <ac:spMk id="2" creationId="{EAC0A945-82BE-9448-89CB-93546B803999}"/>
          </ac:spMkLst>
        </pc:spChg>
        <pc:spChg chg="add mod">
          <ac:chgData name="Elizabeth Cameron" userId="S::ecameron@loyalistcollege.com::4384cba9-7b85-4cdb-b73e-c51bd1e728b7" providerId="AD" clId="Web-{51ED6330-863C-D264-0B7B-E4B8E61BE31E}" dt="2022-03-14T15:09:11.548" v="151" actId="20577"/>
          <ac:spMkLst>
            <pc:docMk/>
            <pc:sldMk cId="3244998289" sldId="298"/>
            <ac:spMk id="3" creationId="{D1211A57-1CBE-4554-B403-DE3060F41125}"/>
          </ac:spMkLst>
        </pc:spChg>
        <pc:graphicFrameChg chg="mod modGraphic">
          <ac:chgData name="Elizabeth Cameron" userId="S::ecameron@loyalistcollege.com::4384cba9-7b85-4cdb-b73e-c51bd1e728b7" providerId="AD" clId="Web-{51ED6330-863C-D264-0B7B-E4B8E61BE31E}" dt="2022-03-14T15:08:04" v="136"/>
          <ac:graphicFrameMkLst>
            <pc:docMk/>
            <pc:sldMk cId="3244998289" sldId="298"/>
            <ac:graphicFrameMk id="4" creationId="{6C41577C-77A3-724F-9D54-EEF86D367FEB}"/>
          </ac:graphicFrameMkLst>
        </pc:graphicFrameChg>
      </pc:sldChg>
      <pc:sldChg chg="modSp">
        <pc:chgData name="Elizabeth Cameron" userId="S::ecameron@loyalistcollege.com::4384cba9-7b85-4cdb-b73e-c51bd1e728b7" providerId="AD" clId="Web-{51ED6330-863C-D264-0B7B-E4B8E61BE31E}" dt="2022-03-14T15:35:22.220" v="696" actId="20577"/>
        <pc:sldMkLst>
          <pc:docMk/>
          <pc:sldMk cId="2117785577" sldId="299"/>
        </pc:sldMkLst>
        <pc:spChg chg="mod">
          <ac:chgData name="Elizabeth Cameron" userId="S::ecameron@loyalistcollege.com::4384cba9-7b85-4cdb-b73e-c51bd1e728b7" providerId="AD" clId="Web-{51ED6330-863C-D264-0B7B-E4B8E61BE31E}" dt="2022-03-14T15:35:22.220" v="696" actId="20577"/>
          <ac:spMkLst>
            <pc:docMk/>
            <pc:sldMk cId="2117785577" sldId="299"/>
            <ac:spMk id="2" creationId="{9D04B718-D578-F345-8D1C-6834A9168561}"/>
          </ac:spMkLst>
        </pc:spChg>
      </pc:sldChg>
      <pc:sldChg chg="modSp">
        <pc:chgData name="Elizabeth Cameron" userId="S::ecameron@loyalistcollege.com::4384cba9-7b85-4cdb-b73e-c51bd1e728b7" providerId="AD" clId="Web-{51ED6330-863C-D264-0B7B-E4B8E61BE31E}" dt="2022-03-14T15:35:16.689" v="695" actId="20577"/>
        <pc:sldMkLst>
          <pc:docMk/>
          <pc:sldMk cId="567872438" sldId="300"/>
        </pc:sldMkLst>
        <pc:spChg chg="mod">
          <ac:chgData name="Elizabeth Cameron" userId="S::ecameron@loyalistcollege.com::4384cba9-7b85-4cdb-b73e-c51bd1e728b7" providerId="AD" clId="Web-{51ED6330-863C-D264-0B7B-E4B8E61BE31E}" dt="2022-03-14T15:35:16.689" v="695" actId="20577"/>
          <ac:spMkLst>
            <pc:docMk/>
            <pc:sldMk cId="567872438" sldId="300"/>
            <ac:spMk id="2" creationId="{3E563810-1F85-FB4E-9652-0AC63589A7FD}"/>
          </ac:spMkLst>
        </pc:spChg>
        <pc:spChg chg="mod">
          <ac:chgData name="Elizabeth Cameron" userId="S::ecameron@loyalistcollege.com::4384cba9-7b85-4cdb-b73e-c51bd1e728b7" providerId="AD" clId="Web-{51ED6330-863C-D264-0B7B-E4B8E61BE31E}" dt="2022-03-14T15:12:55.831" v="159" actId="20577"/>
          <ac:spMkLst>
            <pc:docMk/>
            <pc:sldMk cId="567872438" sldId="300"/>
            <ac:spMk id="3" creationId="{24058E90-1EE3-4A4A-A023-8C2FF1205DE5}"/>
          </ac:spMkLst>
        </pc:spChg>
      </pc:sldChg>
      <pc:sldChg chg="modSp">
        <pc:chgData name="Elizabeth Cameron" userId="S::ecameron@loyalistcollege.com::4384cba9-7b85-4cdb-b73e-c51bd1e728b7" providerId="AD" clId="Web-{51ED6330-863C-D264-0B7B-E4B8E61BE31E}" dt="2022-03-14T15:35:09.938" v="694" actId="20577"/>
        <pc:sldMkLst>
          <pc:docMk/>
          <pc:sldMk cId="505877444" sldId="301"/>
        </pc:sldMkLst>
        <pc:spChg chg="mod">
          <ac:chgData name="Elizabeth Cameron" userId="S::ecameron@loyalistcollege.com::4384cba9-7b85-4cdb-b73e-c51bd1e728b7" providerId="AD" clId="Web-{51ED6330-863C-D264-0B7B-E4B8E61BE31E}" dt="2022-03-14T15:35:09.938" v="694" actId="20577"/>
          <ac:spMkLst>
            <pc:docMk/>
            <pc:sldMk cId="505877444" sldId="301"/>
            <ac:spMk id="2" creationId="{84B348A9-06C1-2347-9EE3-E90FBAD576FA}"/>
          </ac:spMkLst>
        </pc:spChg>
        <pc:spChg chg="mod">
          <ac:chgData name="Elizabeth Cameron" userId="S::ecameron@loyalistcollege.com::4384cba9-7b85-4cdb-b73e-c51bd1e728b7" providerId="AD" clId="Web-{51ED6330-863C-D264-0B7B-E4B8E61BE31E}" dt="2022-03-14T15:14:28.988" v="183" actId="20577"/>
          <ac:spMkLst>
            <pc:docMk/>
            <pc:sldMk cId="505877444" sldId="301"/>
            <ac:spMk id="3" creationId="{E4DE23D4-08A5-DB4A-8F86-5190761E2D69}"/>
          </ac:spMkLst>
        </pc:spChg>
      </pc:sldChg>
      <pc:sldChg chg="modSp">
        <pc:chgData name="Elizabeth Cameron" userId="S::ecameron@loyalistcollege.com::4384cba9-7b85-4cdb-b73e-c51bd1e728b7" providerId="AD" clId="Web-{51ED6330-863C-D264-0B7B-E4B8E61BE31E}" dt="2022-03-14T15:35:05.095" v="693" actId="20577"/>
        <pc:sldMkLst>
          <pc:docMk/>
          <pc:sldMk cId="1412648580" sldId="302"/>
        </pc:sldMkLst>
        <pc:spChg chg="mod">
          <ac:chgData name="Elizabeth Cameron" userId="S::ecameron@loyalistcollege.com::4384cba9-7b85-4cdb-b73e-c51bd1e728b7" providerId="AD" clId="Web-{51ED6330-863C-D264-0B7B-E4B8E61BE31E}" dt="2022-03-14T15:35:05.095" v="693" actId="20577"/>
          <ac:spMkLst>
            <pc:docMk/>
            <pc:sldMk cId="1412648580" sldId="302"/>
            <ac:spMk id="2" creationId="{761003C3-3D1E-E642-B013-DD51C85B9526}"/>
          </ac:spMkLst>
        </pc:spChg>
      </pc:sldChg>
      <pc:sldChg chg="modSp">
        <pc:chgData name="Elizabeth Cameron" userId="S::ecameron@loyalistcollege.com::4384cba9-7b85-4cdb-b73e-c51bd1e728b7" providerId="AD" clId="Web-{51ED6330-863C-D264-0B7B-E4B8E61BE31E}" dt="2022-03-14T15:34:59.016" v="691" actId="20577"/>
        <pc:sldMkLst>
          <pc:docMk/>
          <pc:sldMk cId="1853686077" sldId="304"/>
        </pc:sldMkLst>
        <pc:spChg chg="mod">
          <ac:chgData name="Elizabeth Cameron" userId="S::ecameron@loyalistcollege.com::4384cba9-7b85-4cdb-b73e-c51bd1e728b7" providerId="AD" clId="Web-{51ED6330-863C-D264-0B7B-E4B8E61BE31E}" dt="2022-03-14T15:34:59.016" v="691" actId="20577"/>
          <ac:spMkLst>
            <pc:docMk/>
            <pc:sldMk cId="1853686077" sldId="304"/>
            <ac:spMk id="2" creationId="{B15EF97A-9CBE-3646-B340-58CC4DC4E53A}"/>
          </ac:spMkLst>
        </pc:spChg>
      </pc:sldChg>
      <pc:sldChg chg="modSp">
        <pc:chgData name="Elizabeth Cameron" userId="S::ecameron@loyalistcollege.com::4384cba9-7b85-4cdb-b73e-c51bd1e728b7" providerId="AD" clId="Web-{51ED6330-863C-D264-0B7B-E4B8E61BE31E}" dt="2022-03-14T15:34:54.438" v="690" actId="20577"/>
        <pc:sldMkLst>
          <pc:docMk/>
          <pc:sldMk cId="854732340" sldId="305"/>
        </pc:sldMkLst>
        <pc:spChg chg="mod">
          <ac:chgData name="Elizabeth Cameron" userId="S::ecameron@loyalistcollege.com::4384cba9-7b85-4cdb-b73e-c51bd1e728b7" providerId="AD" clId="Web-{51ED6330-863C-D264-0B7B-E4B8E61BE31E}" dt="2022-03-14T15:34:54.438" v="690" actId="20577"/>
          <ac:spMkLst>
            <pc:docMk/>
            <pc:sldMk cId="854732340" sldId="305"/>
            <ac:spMk id="2" creationId="{9C48655A-C2DF-6043-AC6F-6A87EFD66348}"/>
          </ac:spMkLst>
        </pc:spChg>
        <pc:spChg chg="mod">
          <ac:chgData name="Elizabeth Cameron" userId="S::ecameron@loyalistcollege.com::4384cba9-7b85-4cdb-b73e-c51bd1e728b7" providerId="AD" clId="Web-{51ED6330-863C-D264-0B7B-E4B8E61BE31E}" dt="2022-03-14T15:17:31.240" v="230" actId="20577"/>
          <ac:spMkLst>
            <pc:docMk/>
            <pc:sldMk cId="854732340" sldId="305"/>
            <ac:spMk id="3" creationId="{91F89F6F-4099-0648-8020-1375E93B175B}"/>
          </ac:spMkLst>
        </pc:spChg>
      </pc:sldChg>
      <pc:sldChg chg="modSp">
        <pc:chgData name="Elizabeth Cameron" userId="S::ecameron@loyalistcollege.com::4384cba9-7b85-4cdb-b73e-c51bd1e728b7" providerId="AD" clId="Web-{51ED6330-863C-D264-0B7B-E4B8E61BE31E}" dt="2022-03-14T15:34:42.719" v="688" actId="20577"/>
        <pc:sldMkLst>
          <pc:docMk/>
          <pc:sldMk cId="2231106393" sldId="306"/>
        </pc:sldMkLst>
        <pc:spChg chg="mod">
          <ac:chgData name="Elizabeth Cameron" userId="S::ecameron@loyalistcollege.com::4384cba9-7b85-4cdb-b73e-c51bd1e728b7" providerId="AD" clId="Web-{51ED6330-863C-D264-0B7B-E4B8E61BE31E}" dt="2022-03-14T15:34:42.719" v="688" actId="20577"/>
          <ac:spMkLst>
            <pc:docMk/>
            <pc:sldMk cId="2231106393" sldId="306"/>
            <ac:spMk id="2" creationId="{61B3FC86-73AF-5143-BA73-437F5FF62CF5}"/>
          </ac:spMkLst>
        </pc:spChg>
        <pc:spChg chg="mod">
          <ac:chgData name="Elizabeth Cameron" userId="S::ecameron@loyalistcollege.com::4384cba9-7b85-4cdb-b73e-c51bd1e728b7" providerId="AD" clId="Web-{51ED6330-863C-D264-0B7B-E4B8E61BE31E}" dt="2022-03-14T15:20:39.039" v="336" actId="20577"/>
          <ac:spMkLst>
            <pc:docMk/>
            <pc:sldMk cId="2231106393" sldId="306"/>
            <ac:spMk id="3" creationId="{3BE06D13-6A66-5847-8086-E2D92BF73604}"/>
          </ac:spMkLst>
        </pc:spChg>
      </pc:sldChg>
      <pc:sldChg chg="modSp">
        <pc:chgData name="Elizabeth Cameron" userId="S::ecameron@loyalistcollege.com::4384cba9-7b85-4cdb-b73e-c51bd1e728b7" providerId="AD" clId="Web-{51ED6330-863C-D264-0B7B-E4B8E61BE31E}" dt="2022-03-14T15:34:35.344" v="687" actId="14100"/>
        <pc:sldMkLst>
          <pc:docMk/>
          <pc:sldMk cId="1556849297" sldId="307"/>
        </pc:sldMkLst>
        <pc:spChg chg="mod">
          <ac:chgData name="Elizabeth Cameron" userId="S::ecameron@loyalistcollege.com::4384cba9-7b85-4cdb-b73e-c51bd1e728b7" providerId="AD" clId="Web-{51ED6330-863C-D264-0B7B-E4B8E61BE31E}" dt="2022-03-14T15:34:35.344" v="687" actId="14100"/>
          <ac:spMkLst>
            <pc:docMk/>
            <pc:sldMk cId="1556849297" sldId="307"/>
            <ac:spMk id="2" creationId="{C382E168-6BBC-5B4C-9B36-2E8B7BDEA800}"/>
          </ac:spMkLst>
        </pc:spChg>
        <pc:spChg chg="mod">
          <ac:chgData name="Elizabeth Cameron" userId="S::ecameron@loyalistcollege.com::4384cba9-7b85-4cdb-b73e-c51bd1e728b7" providerId="AD" clId="Web-{51ED6330-863C-D264-0B7B-E4B8E61BE31E}" dt="2022-03-14T15:21:17.383" v="355" actId="20577"/>
          <ac:spMkLst>
            <pc:docMk/>
            <pc:sldMk cId="1556849297" sldId="307"/>
            <ac:spMk id="3" creationId="{9A7FE9AA-CFBF-6746-A597-8D12A76D8C4E}"/>
          </ac:spMkLst>
        </pc:spChg>
      </pc:sldChg>
      <pc:sldChg chg="modSp">
        <pc:chgData name="Elizabeth Cameron" userId="S::ecameron@loyalistcollege.com::4384cba9-7b85-4cdb-b73e-c51bd1e728b7" providerId="AD" clId="Web-{51ED6330-863C-D264-0B7B-E4B8E61BE31E}" dt="2022-03-14T15:33:54.109" v="679" actId="20577"/>
        <pc:sldMkLst>
          <pc:docMk/>
          <pc:sldMk cId="2887838172" sldId="308"/>
        </pc:sldMkLst>
        <pc:spChg chg="mod">
          <ac:chgData name="Elizabeth Cameron" userId="S::ecameron@loyalistcollege.com::4384cba9-7b85-4cdb-b73e-c51bd1e728b7" providerId="AD" clId="Web-{51ED6330-863C-D264-0B7B-E4B8E61BE31E}" dt="2022-03-14T15:33:54.109" v="679" actId="20577"/>
          <ac:spMkLst>
            <pc:docMk/>
            <pc:sldMk cId="2887838172" sldId="308"/>
            <ac:spMk id="2" creationId="{6751E0E0-A459-2E47-A89D-E79414346D64}"/>
          </ac:spMkLst>
        </pc:spChg>
        <pc:spChg chg="mod">
          <ac:chgData name="Elizabeth Cameron" userId="S::ecameron@loyalistcollege.com::4384cba9-7b85-4cdb-b73e-c51bd1e728b7" providerId="AD" clId="Web-{51ED6330-863C-D264-0B7B-E4B8E61BE31E}" dt="2022-03-14T15:32:44.859" v="659" actId="20577"/>
          <ac:spMkLst>
            <pc:docMk/>
            <pc:sldMk cId="2887838172" sldId="308"/>
            <ac:spMk id="3" creationId="{6ECBB769-D757-0E45-A81A-F3CF8CFE11B9}"/>
          </ac:spMkLst>
        </pc:spChg>
      </pc:sldChg>
      <pc:sldChg chg="modSp">
        <pc:chgData name="Elizabeth Cameron" userId="S::ecameron@loyalistcollege.com::4384cba9-7b85-4cdb-b73e-c51bd1e728b7" providerId="AD" clId="Web-{51ED6330-863C-D264-0B7B-E4B8E61BE31E}" dt="2022-03-14T15:31:56.936" v="639" actId="20577"/>
        <pc:sldMkLst>
          <pc:docMk/>
          <pc:sldMk cId="505215997" sldId="309"/>
        </pc:sldMkLst>
        <pc:spChg chg="mod">
          <ac:chgData name="Elizabeth Cameron" userId="S::ecameron@loyalistcollege.com::4384cba9-7b85-4cdb-b73e-c51bd1e728b7" providerId="AD" clId="Web-{51ED6330-863C-D264-0B7B-E4B8E61BE31E}" dt="2022-03-14T15:31:56.936" v="639" actId="20577"/>
          <ac:spMkLst>
            <pc:docMk/>
            <pc:sldMk cId="505215997" sldId="309"/>
            <ac:spMk id="2" creationId="{619EFB1F-DCA8-6844-8CBA-2AE051DFD1FA}"/>
          </ac:spMkLst>
        </pc:spChg>
      </pc:sldChg>
      <pc:sldChg chg="modSp">
        <pc:chgData name="Elizabeth Cameron" userId="S::ecameron@loyalistcollege.com::4384cba9-7b85-4cdb-b73e-c51bd1e728b7" providerId="AD" clId="Web-{51ED6330-863C-D264-0B7B-E4B8E61BE31E}" dt="2022-03-14T15:31:36.546" v="634" actId="14100"/>
        <pc:sldMkLst>
          <pc:docMk/>
          <pc:sldMk cId="1521305375" sldId="311"/>
        </pc:sldMkLst>
        <pc:spChg chg="mod">
          <ac:chgData name="Elizabeth Cameron" userId="S::ecameron@loyalistcollege.com::4384cba9-7b85-4cdb-b73e-c51bd1e728b7" providerId="AD" clId="Web-{51ED6330-863C-D264-0B7B-E4B8E61BE31E}" dt="2022-03-14T15:31:36.546" v="634" actId="14100"/>
          <ac:spMkLst>
            <pc:docMk/>
            <pc:sldMk cId="1521305375" sldId="311"/>
            <ac:spMk id="2" creationId="{C0C21600-86E1-D947-A242-1DCA87476E7D}"/>
          </ac:spMkLst>
        </pc:spChg>
      </pc:sldChg>
      <pc:sldChg chg="modSp">
        <pc:chgData name="Elizabeth Cameron" userId="S::ecameron@loyalistcollege.com::4384cba9-7b85-4cdb-b73e-c51bd1e728b7" providerId="AD" clId="Web-{51ED6330-863C-D264-0B7B-E4B8E61BE31E}" dt="2022-03-14T15:31:43.218" v="637" actId="20577"/>
        <pc:sldMkLst>
          <pc:docMk/>
          <pc:sldMk cId="2032845210" sldId="312"/>
        </pc:sldMkLst>
        <pc:spChg chg="mod">
          <ac:chgData name="Elizabeth Cameron" userId="S::ecameron@loyalistcollege.com::4384cba9-7b85-4cdb-b73e-c51bd1e728b7" providerId="AD" clId="Web-{51ED6330-863C-D264-0B7B-E4B8E61BE31E}" dt="2022-03-14T15:31:43.218" v="637" actId="20577"/>
          <ac:spMkLst>
            <pc:docMk/>
            <pc:sldMk cId="2032845210" sldId="312"/>
            <ac:spMk id="2" creationId="{5BA0B9A0-CB63-BB4F-ABA0-BF8F0B52BD02}"/>
          </ac:spMkLst>
        </pc:spChg>
        <pc:spChg chg="mod">
          <ac:chgData name="Elizabeth Cameron" userId="S::ecameron@loyalistcollege.com::4384cba9-7b85-4cdb-b73e-c51bd1e728b7" providerId="AD" clId="Web-{51ED6330-863C-D264-0B7B-E4B8E61BE31E}" dt="2022-03-14T15:30:27.248" v="630" actId="20577"/>
          <ac:spMkLst>
            <pc:docMk/>
            <pc:sldMk cId="2032845210" sldId="312"/>
            <ac:spMk id="3" creationId="{BAB31020-71B6-DE48-B90C-24FEF95A2373}"/>
          </ac:spMkLst>
        </pc:spChg>
      </pc:sldChg>
      <pc:sldChg chg="modSp">
        <pc:chgData name="Elizabeth Cameron" userId="S::ecameron@loyalistcollege.com::4384cba9-7b85-4cdb-b73e-c51bd1e728b7" providerId="AD" clId="Web-{51ED6330-863C-D264-0B7B-E4B8E61BE31E}" dt="2022-03-14T15:31:49.077" v="638" actId="20577"/>
        <pc:sldMkLst>
          <pc:docMk/>
          <pc:sldMk cId="895806946" sldId="313"/>
        </pc:sldMkLst>
        <pc:spChg chg="mod">
          <ac:chgData name="Elizabeth Cameron" userId="S::ecameron@loyalistcollege.com::4384cba9-7b85-4cdb-b73e-c51bd1e728b7" providerId="AD" clId="Web-{51ED6330-863C-D264-0B7B-E4B8E61BE31E}" dt="2022-03-14T15:31:49.077" v="638" actId="20577"/>
          <ac:spMkLst>
            <pc:docMk/>
            <pc:sldMk cId="895806946" sldId="313"/>
            <ac:spMk id="2" creationId="{6392F628-47C3-4629-AB19-0D506064C52C}"/>
          </ac:spMkLst>
        </pc:spChg>
      </pc:sldChg>
      <pc:sldChg chg="modSp new">
        <pc:chgData name="Elizabeth Cameron" userId="S::ecameron@loyalistcollege.com::4384cba9-7b85-4cdb-b73e-c51bd1e728b7" providerId="AD" clId="Web-{51ED6330-863C-D264-0B7B-E4B8E61BE31E}" dt="2022-03-14T15:34:49.376" v="689" actId="20577"/>
        <pc:sldMkLst>
          <pc:docMk/>
          <pc:sldMk cId="979798916" sldId="314"/>
        </pc:sldMkLst>
        <pc:spChg chg="mod">
          <ac:chgData name="Elizabeth Cameron" userId="S::ecameron@loyalistcollege.com::4384cba9-7b85-4cdb-b73e-c51bd1e728b7" providerId="AD" clId="Web-{51ED6330-863C-D264-0B7B-E4B8E61BE31E}" dt="2022-03-14T15:34:49.376" v="689" actId="20577"/>
          <ac:spMkLst>
            <pc:docMk/>
            <pc:sldMk cId="979798916" sldId="314"/>
            <ac:spMk id="2" creationId="{0F472A46-29F1-4D0E-BC13-0DAB612A1EBA}"/>
          </ac:spMkLst>
        </pc:spChg>
        <pc:spChg chg="mod">
          <ac:chgData name="Elizabeth Cameron" userId="S::ecameron@loyalistcollege.com::4384cba9-7b85-4cdb-b73e-c51bd1e728b7" providerId="AD" clId="Web-{51ED6330-863C-D264-0B7B-E4B8E61BE31E}" dt="2022-03-14T15:19:48.882" v="303" actId="20577"/>
          <ac:spMkLst>
            <pc:docMk/>
            <pc:sldMk cId="979798916" sldId="314"/>
            <ac:spMk id="3" creationId="{EEC1C62E-E018-4955-BCC1-D1E5144DF3A5}"/>
          </ac:spMkLst>
        </pc:spChg>
      </pc:sldChg>
      <pc:sldChg chg="modSp new del">
        <pc:chgData name="Elizabeth Cameron" userId="S::ecameron@loyalistcollege.com::4384cba9-7b85-4cdb-b73e-c51bd1e728b7" providerId="AD" clId="Web-{51ED6330-863C-D264-0B7B-E4B8E61BE31E}" dt="2022-03-14T15:28:52.966" v="625"/>
        <pc:sldMkLst>
          <pc:docMk/>
          <pc:sldMk cId="2044398916" sldId="315"/>
        </pc:sldMkLst>
        <pc:spChg chg="mod">
          <ac:chgData name="Elizabeth Cameron" userId="S::ecameron@loyalistcollege.com::4384cba9-7b85-4cdb-b73e-c51bd1e728b7" providerId="AD" clId="Web-{51ED6330-863C-D264-0B7B-E4B8E61BE31E}" dt="2022-03-14T15:27:45.246" v="535" actId="20577"/>
          <ac:spMkLst>
            <pc:docMk/>
            <pc:sldMk cId="2044398916" sldId="315"/>
            <ac:spMk id="2" creationId="{6072372B-AB08-47B6-A629-870A3B530151}"/>
          </ac:spMkLst>
        </pc:spChg>
      </pc:sldChg>
    </pc:docChg>
  </pc:docChgLst>
  <pc:docChgLst>
    <pc:chgData name="Elizabeth Cameron" userId="S::ecameron@loyalistcollege.com::4384cba9-7b85-4cdb-b73e-c51bd1e728b7" providerId="AD" clId="Web-{17684EDC-22CE-0C14-494E-B02D36E69BD7}"/>
    <pc:docChg chg="delSld modSld">
      <pc:chgData name="Elizabeth Cameron" userId="S::ecameron@loyalistcollege.com::4384cba9-7b85-4cdb-b73e-c51bd1e728b7" providerId="AD" clId="Web-{17684EDC-22CE-0C14-494E-B02D36E69BD7}" dt="2022-03-08T20:27:20.490" v="4"/>
      <pc:docMkLst>
        <pc:docMk/>
      </pc:docMkLst>
      <pc:sldChg chg="modNotes">
        <pc:chgData name="Elizabeth Cameron" userId="S::ecameron@loyalistcollege.com::4384cba9-7b85-4cdb-b73e-c51bd1e728b7" providerId="AD" clId="Web-{17684EDC-22CE-0C14-494E-B02D36E69BD7}" dt="2022-03-08T20:25:17.380" v="0"/>
        <pc:sldMkLst>
          <pc:docMk/>
          <pc:sldMk cId="0" sldId="264"/>
        </pc:sldMkLst>
      </pc:sldChg>
      <pc:sldChg chg="modNotes">
        <pc:chgData name="Elizabeth Cameron" userId="S::ecameron@loyalistcollege.com::4384cba9-7b85-4cdb-b73e-c51bd1e728b7" providerId="AD" clId="Web-{17684EDC-22CE-0C14-494E-B02D36E69BD7}" dt="2022-03-08T20:25:34.505" v="2"/>
        <pc:sldMkLst>
          <pc:docMk/>
          <pc:sldMk cId="0" sldId="267"/>
        </pc:sldMkLst>
      </pc:sldChg>
      <pc:sldChg chg="del">
        <pc:chgData name="Elizabeth Cameron" userId="S::ecameron@loyalistcollege.com::4384cba9-7b85-4cdb-b73e-c51bd1e728b7" providerId="AD" clId="Web-{17684EDC-22CE-0C14-494E-B02D36E69BD7}" dt="2022-03-08T20:26:39.786" v="3"/>
        <pc:sldMkLst>
          <pc:docMk/>
          <pc:sldMk cId="0" sldId="268"/>
        </pc:sldMkLst>
      </pc:sldChg>
      <pc:sldChg chg="modNotes">
        <pc:chgData name="Elizabeth Cameron" userId="S::ecameron@loyalistcollege.com::4384cba9-7b85-4cdb-b73e-c51bd1e728b7" providerId="AD" clId="Web-{17684EDC-22CE-0C14-494E-B02D36E69BD7}" dt="2022-03-08T20:27:20.490" v="4"/>
        <pc:sldMkLst>
          <pc:docMk/>
          <pc:sldMk cId="0" sldId="2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43237" cy="465137"/>
          </a:xfrm>
          <a:prstGeom prst="rect">
            <a:avLst/>
          </a:prstGeom>
          <a:noFill/>
          <a:ln>
            <a:noFill/>
          </a:ln>
        </p:spPr>
        <p:txBody>
          <a:bodyPr spcFirstLastPara="1" wrap="square" lIns="93300" tIns="46650" rIns="93300" bIns="4665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9pPr>
          </a:lstStyle>
          <a:p>
            <a:endParaRPr/>
          </a:p>
        </p:txBody>
      </p:sp>
      <p:sp>
        <p:nvSpPr>
          <p:cNvPr id="4" name="Google Shape;4;n"/>
          <p:cNvSpPr txBox="1">
            <a:spLocks noGrp="1"/>
          </p:cNvSpPr>
          <p:nvPr>
            <p:ph type="dt" idx="10"/>
          </p:nvPr>
        </p:nvSpPr>
        <p:spPr>
          <a:xfrm>
            <a:off x="3978275" y="0"/>
            <a:ext cx="3043237" cy="465137"/>
          </a:xfrm>
          <a:prstGeom prst="rect">
            <a:avLst/>
          </a:prstGeom>
          <a:noFill/>
          <a:ln>
            <a:noFill/>
          </a:ln>
        </p:spPr>
        <p:txBody>
          <a:bodyPr spcFirstLastPara="1" wrap="square" lIns="93300" tIns="46650" rIns="93300" bIns="4665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9pPr>
          </a:lstStyle>
          <a:p>
            <a:endParaRPr/>
          </a:p>
        </p:txBody>
      </p:sp>
      <p:sp>
        <p:nvSpPr>
          <p:cNvPr id="5" name="Google Shape;5;n"/>
          <p:cNvSpPr>
            <a:spLocks noGrp="1" noRot="1" noChangeAspect="1"/>
          </p:cNvSpPr>
          <p:nvPr>
            <p:ph type="sldImg" idx="3"/>
          </p:nvPr>
        </p:nvSpPr>
        <p:spPr>
          <a:xfrm>
            <a:off x="1184275" y="698500"/>
            <a:ext cx="4654550" cy="34909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5" y="4421187"/>
            <a:ext cx="5619750" cy="4189412"/>
          </a:xfrm>
          <a:prstGeom prst="rect">
            <a:avLst/>
          </a:prstGeom>
          <a:noFill/>
          <a:ln>
            <a:noFill/>
          </a:ln>
        </p:spPr>
        <p:txBody>
          <a:bodyPr spcFirstLastPara="1" wrap="square" lIns="93300" tIns="46650" rIns="93300" bIns="4665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842375"/>
            <a:ext cx="3043237" cy="465137"/>
          </a:xfrm>
          <a:prstGeom prst="rect">
            <a:avLst/>
          </a:prstGeom>
          <a:noFill/>
          <a:ln>
            <a:noFill/>
          </a:ln>
        </p:spPr>
        <p:txBody>
          <a:bodyPr spcFirstLastPara="1" wrap="square" lIns="93300" tIns="46650" rIns="93300" bIns="46650" anchor="b"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Lustria"/>
                <a:ea typeface="Lustria"/>
                <a:cs typeface="Lustria"/>
                <a:sym typeface="Lustria"/>
              </a:defRPr>
            </a:lvl9pPr>
          </a:lstStyle>
          <a:p>
            <a:endParaRPr/>
          </a:p>
        </p:txBody>
      </p:sp>
      <p:sp>
        <p:nvSpPr>
          <p:cNvPr id="8" name="Google Shape;8;n"/>
          <p:cNvSpPr txBox="1">
            <a:spLocks noGrp="1"/>
          </p:cNvSpPr>
          <p:nvPr>
            <p:ph type="sldNum" idx="12"/>
          </p:nvPr>
        </p:nvSpPr>
        <p:spPr>
          <a:xfrm>
            <a:off x="3978275" y="8842375"/>
            <a:ext cx="3043237" cy="465137"/>
          </a:xfrm>
          <a:prstGeom prst="rect">
            <a:avLst/>
          </a:prstGeom>
          <a:noFill/>
          <a:ln>
            <a:noFill/>
          </a:ln>
        </p:spPr>
        <p:txBody>
          <a:bodyPr spcFirstLastPara="1" wrap="square" lIns="93300" tIns="46650" rIns="93300" bIns="4665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a:t>
            </a:fld>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notes"/>
          <p:cNvSpPr txBox="1">
            <a:spLocks noGrp="1"/>
          </p:cNvSpPr>
          <p:nvPr>
            <p:ph type="body" idx="1"/>
          </p:nvPr>
        </p:nvSpPr>
        <p:spPr>
          <a:xfrm>
            <a:off x="701675" y="4421187"/>
            <a:ext cx="5619750" cy="4189412"/>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400"/>
              <a:buNone/>
            </a:pPr>
            <a:endParaRPr/>
          </a:p>
        </p:txBody>
      </p:sp>
      <p:sp>
        <p:nvSpPr>
          <p:cNvPr id="137" name="Google Shape;137;p1: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6: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374" name="Google Shape;374;p36:notes"/>
          <p:cNvSpPr txBox="1">
            <a:spLocks noGrp="1"/>
          </p:cNvSpPr>
          <p:nvPr>
            <p:ph type="body" idx="1"/>
          </p:nvPr>
        </p:nvSpPr>
        <p:spPr>
          <a:xfrm>
            <a:off x="701675" y="4421187"/>
            <a:ext cx="5619900" cy="4189500"/>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400"/>
              <a:buNone/>
            </a:pPr>
            <a:endParaRPr/>
          </a:p>
        </p:txBody>
      </p:sp>
      <p:sp>
        <p:nvSpPr>
          <p:cNvPr id="375" name="Google Shape;375;p36:notes"/>
          <p:cNvSpPr txBox="1">
            <a:spLocks noGrp="1"/>
          </p:cNvSpPr>
          <p:nvPr>
            <p:ph type="sldNum" idx="12"/>
          </p:nvPr>
        </p:nvSpPr>
        <p:spPr>
          <a:xfrm>
            <a:off x="3978275" y="8842375"/>
            <a:ext cx="3043200" cy="465000"/>
          </a:xfrm>
          <a:prstGeom prst="rect">
            <a:avLst/>
          </a:prstGeom>
          <a:noFill/>
          <a:ln>
            <a:noFill/>
          </a:ln>
        </p:spPr>
        <p:txBody>
          <a:bodyPr spcFirstLastPara="1" wrap="square" lIns="93300" tIns="46650" rIns="93300" bIns="46650" anchor="b" anchorCtr="0">
            <a:noAutofit/>
          </a:bodyPr>
          <a:lstStyle/>
          <a:p>
            <a:pPr marL="0" lvl="0" indent="0" algn="r" rtl="0">
              <a:lnSpc>
                <a:spcPct val="100000"/>
              </a:lnSpc>
              <a:spcBef>
                <a:spcPts val="0"/>
              </a:spcBef>
              <a:spcAft>
                <a:spcPts val="0"/>
              </a:spcAft>
              <a:buClr>
                <a:srgbClr val="000000"/>
              </a:buClr>
              <a:buSzPts val="1200"/>
              <a:buFont typeface="Calibri"/>
              <a:buNone/>
            </a:pPr>
            <a:fld id="{00000000-1234-1234-1234-123412341234}" type="slidenum">
              <a:rPr lang="en-US"/>
              <a:t>20</a:t>
            </a:fld>
            <a:endParaRPr sz="1400">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a922f31e1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a922f31e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2: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151" name="Google Shape;151;p2:notes"/>
          <p:cNvSpPr txBox="1">
            <a:spLocks noGrp="1"/>
          </p:cNvSpPr>
          <p:nvPr>
            <p:ph type="body" idx="1"/>
          </p:nvPr>
        </p:nvSpPr>
        <p:spPr>
          <a:xfrm>
            <a:off x="701675" y="4421187"/>
            <a:ext cx="5619900" cy="4189500"/>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400"/>
              <a:buNone/>
            </a:pPr>
            <a:endParaRPr/>
          </a:p>
        </p:txBody>
      </p:sp>
      <p:sp>
        <p:nvSpPr>
          <p:cNvPr id="152" name="Google Shape;152;p2:notes"/>
          <p:cNvSpPr txBox="1">
            <a:spLocks noGrp="1"/>
          </p:cNvSpPr>
          <p:nvPr>
            <p:ph type="sldNum" idx="12"/>
          </p:nvPr>
        </p:nvSpPr>
        <p:spPr>
          <a:xfrm>
            <a:off x="3978275" y="8842375"/>
            <a:ext cx="3043200" cy="465000"/>
          </a:xfrm>
          <a:prstGeom prst="rect">
            <a:avLst/>
          </a:prstGeom>
          <a:noFill/>
          <a:ln>
            <a:noFill/>
          </a:ln>
        </p:spPr>
        <p:txBody>
          <a:bodyPr spcFirstLastPara="1" wrap="square" lIns="93300" tIns="46650" rIns="93300" bIns="46650" anchor="b" anchorCtr="0">
            <a:noAutofit/>
          </a:bodyPr>
          <a:lstStyle/>
          <a:p>
            <a:pPr marL="0" lvl="0" indent="0" algn="r" rtl="0">
              <a:lnSpc>
                <a:spcPct val="100000"/>
              </a:lnSpc>
              <a:spcBef>
                <a:spcPts val="0"/>
              </a:spcBef>
              <a:spcAft>
                <a:spcPts val="0"/>
              </a:spcAft>
              <a:buClr>
                <a:srgbClr val="000000"/>
              </a:buClr>
              <a:buSzPts val="1200"/>
              <a:buFont typeface="Calibri"/>
              <a:buNone/>
            </a:pPr>
            <a:fld id="{00000000-1234-1234-1234-123412341234}" type="slidenum">
              <a:rPr lang="en-US"/>
              <a:t>3</a:t>
            </a:fld>
            <a:endParaRPr sz="1400">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158" name="Google Shape;158;p3:notes"/>
          <p:cNvSpPr txBox="1">
            <a:spLocks noGrp="1"/>
          </p:cNvSpPr>
          <p:nvPr>
            <p:ph type="body" idx="1"/>
          </p:nvPr>
        </p:nvSpPr>
        <p:spPr>
          <a:xfrm>
            <a:off x="701675" y="4421187"/>
            <a:ext cx="5619750" cy="4189412"/>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3:notes"/>
          <p:cNvSpPr txBox="1"/>
          <p:nvPr/>
        </p:nvSpPr>
        <p:spPr>
          <a:xfrm>
            <a:off x="3978275" y="8842375"/>
            <a:ext cx="3043237" cy="465137"/>
          </a:xfrm>
          <a:prstGeom prst="rect">
            <a:avLst/>
          </a:prstGeom>
          <a:noFill/>
          <a:ln>
            <a:noFill/>
          </a:ln>
        </p:spPr>
        <p:txBody>
          <a:bodyPr spcFirstLastPara="1" wrap="square" lIns="93300" tIns="46650" rIns="93300" bIns="46650" anchor="b" anchorCtr="0">
            <a:noAutofit/>
          </a:bodyPr>
          <a:lstStyle/>
          <a:p>
            <a:pPr marL="0" marR="0" lvl="0" indent="0" algn="r" rtl="0">
              <a:lnSpc>
                <a:spcPct val="100000"/>
              </a:lnSpc>
              <a:spcBef>
                <a:spcPts val="0"/>
              </a:spcBef>
              <a:spcAft>
                <a:spcPts val="0"/>
              </a:spcAft>
              <a:buClr>
                <a:srgbClr val="000000"/>
              </a:buClr>
              <a:buSzPts val="1800"/>
              <a:buFont typeface="Lustria"/>
              <a:buNone/>
            </a:pPr>
            <a:fld id="{00000000-1234-1234-1234-123412341234}" type="slidenum">
              <a:rPr lang="en-US" sz="1800" b="0" i="0" u="none" strike="noStrike" cap="none">
                <a:solidFill>
                  <a:srgbClr val="000000"/>
                </a:solidFill>
                <a:latin typeface="Lustria"/>
                <a:ea typeface="Lustria"/>
                <a:cs typeface="Lustria"/>
                <a:sym typeface="Lustria"/>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7: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178" name="Google Shape;178;p7:notes"/>
          <p:cNvSpPr txBox="1">
            <a:spLocks noGrp="1"/>
          </p:cNvSpPr>
          <p:nvPr>
            <p:ph type="body" idx="1"/>
          </p:nvPr>
        </p:nvSpPr>
        <p:spPr>
          <a:xfrm>
            <a:off x="701675" y="4421187"/>
            <a:ext cx="5619900" cy="4189500"/>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400"/>
              <a:buNone/>
            </a:pPr>
            <a:endParaRPr/>
          </a:p>
        </p:txBody>
      </p:sp>
      <p:sp>
        <p:nvSpPr>
          <p:cNvPr id="179" name="Google Shape;179;p7:notes"/>
          <p:cNvSpPr txBox="1">
            <a:spLocks noGrp="1"/>
          </p:cNvSpPr>
          <p:nvPr>
            <p:ph type="sldNum" idx="12"/>
          </p:nvPr>
        </p:nvSpPr>
        <p:spPr>
          <a:xfrm>
            <a:off x="3978275" y="8842375"/>
            <a:ext cx="3043200" cy="465000"/>
          </a:xfrm>
          <a:prstGeom prst="rect">
            <a:avLst/>
          </a:prstGeom>
          <a:noFill/>
          <a:ln>
            <a:noFill/>
          </a:ln>
        </p:spPr>
        <p:txBody>
          <a:bodyPr spcFirstLastPara="1" wrap="square" lIns="93300" tIns="46650" rIns="93300" bIns="46650" anchor="b" anchorCtr="0">
            <a:noAutofit/>
          </a:bodyPr>
          <a:lstStyle/>
          <a:p>
            <a:pPr marL="0" lvl="0" indent="0" algn="r" rtl="0">
              <a:lnSpc>
                <a:spcPct val="100000"/>
              </a:lnSpc>
              <a:spcBef>
                <a:spcPts val="0"/>
              </a:spcBef>
              <a:spcAft>
                <a:spcPts val="0"/>
              </a:spcAft>
              <a:buClr>
                <a:srgbClr val="000000"/>
              </a:buClr>
              <a:buSzPts val="1200"/>
              <a:buFont typeface="Calibri"/>
              <a:buNone/>
            </a:pPr>
            <a:fld id="{00000000-1234-1234-1234-123412341234}" type="slidenum">
              <a:rPr lang="en-US"/>
              <a:t>5</a:t>
            </a:fld>
            <a:endParaRPr sz="1400">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8: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185" name="Google Shape;185;p8:notes"/>
          <p:cNvSpPr txBox="1">
            <a:spLocks noGrp="1"/>
          </p:cNvSpPr>
          <p:nvPr>
            <p:ph type="body" idx="1"/>
          </p:nvPr>
        </p:nvSpPr>
        <p:spPr>
          <a:xfrm>
            <a:off x="701675" y="4421187"/>
            <a:ext cx="5619900" cy="4189500"/>
          </a:xfrm>
          <a:prstGeom prst="rect">
            <a:avLst/>
          </a:prstGeom>
          <a:noFill/>
          <a:ln>
            <a:noFill/>
          </a:ln>
        </p:spPr>
        <p:txBody>
          <a:bodyPr spcFirstLastPara="1" wrap="square" lIns="93300" tIns="46650" rIns="93300" bIns="46650" anchor="t" anchorCtr="0">
            <a:noAutofit/>
          </a:bodyPr>
          <a:lstStyle/>
          <a:p>
            <a:pPr marL="0" indent="0"/>
            <a:endParaRPr lang="en-US"/>
          </a:p>
        </p:txBody>
      </p:sp>
      <p:sp>
        <p:nvSpPr>
          <p:cNvPr id="186" name="Google Shape;186;p8:notes"/>
          <p:cNvSpPr txBox="1">
            <a:spLocks noGrp="1"/>
          </p:cNvSpPr>
          <p:nvPr>
            <p:ph type="sldNum" idx="12"/>
          </p:nvPr>
        </p:nvSpPr>
        <p:spPr>
          <a:xfrm>
            <a:off x="3978275" y="8842375"/>
            <a:ext cx="3043200" cy="465000"/>
          </a:xfrm>
          <a:prstGeom prst="rect">
            <a:avLst/>
          </a:prstGeom>
          <a:noFill/>
          <a:ln>
            <a:noFill/>
          </a:ln>
        </p:spPr>
        <p:txBody>
          <a:bodyPr spcFirstLastPara="1" wrap="square" lIns="93300" tIns="46650" rIns="93300" bIns="46650" anchor="b" anchorCtr="0">
            <a:noAutofit/>
          </a:bodyPr>
          <a:lstStyle/>
          <a:p>
            <a:pPr marL="0" lvl="0" indent="0" algn="r" rtl="0">
              <a:lnSpc>
                <a:spcPct val="100000"/>
              </a:lnSpc>
              <a:spcBef>
                <a:spcPts val="0"/>
              </a:spcBef>
              <a:spcAft>
                <a:spcPts val="0"/>
              </a:spcAft>
              <a:buClr>
                <a:srgbClr val="000000"/>
              </a:buClr>
              <a:buSzPts val="1200"/>
              <a:buFont typeface="Calibri"/>
              <a:buNone/>
            </a:pPr>
            <a:fld id="{00000000-1234-1234-1234-123412341234}" type="slidenum">
              <a:rPr lang="en-US"/>
              <a:t>6</a:t>
            </a:fld>
            <a:endParaRPr sz="1400">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9:notes"/>
          <p:cNvSpPr txBox="1">
            <a:spLocks noGrp="1"/>
          </p:cNvSpPr>
          <p:nvPr>
            <p:ph type="body" idx="1"/>
          </p:nvPr>
        </p:nvSpPr>
        <p:spPr>
          <a:xfrm>
            <a:off x="701675" y="4421187"/>
            <a:ext cx="5619750" cy="4189412"/>
          </a:xfrm>
          <a:prstGeom prst="rect">
            <a:avLst/>
          </a:prstGeom>
          <a:noFill/>
          <a:ln>
            <a:noFill/>
          </a:ln>
        </p:spPr>
        <p:txBody>
          <a:bodyPr spcFirstLastPara="1" wrap="square" lIns="93300" tIns="46650" rIns="93300" bIns="46650" anchor="t" anchorCtr="0">
            <a:noAutofit/>
          </a:bodyPr>
          <a:lstStyle/>
          <a:p>
            <a:pPr marL="0" lvl="0" indent="0" algn="l" rtl="0">
              <a:lnSpc>
                <a:spcPct val="130909"/>
              </a:lnSpc>
              <a:spcBef>
                <a:spcPts val="900"/>
              </a:spcBef>
              <a:spcAft>
                <a:spcPts val="0"/>
              </a:spcAft>
              <a:buSzPts val="1400"/>
              <a:buNone/>
            </a:pPr>
            <a:endParaRPr lang="en-US" sz="1200">
              <a:solidFill>
                <a:srgbClr val="333333"/>
              </a:solidFill>
              <a:highlight>
                <a:srgbClr val="FFFFFF"/>
              </a:highlight>
            </a:endParaRPr>
          </a:p>
          <a:p>
            <a:pPr marL="0" lvl="0" indent="0" algn="l" rtl="0">
              <a:lnSpc>
                <a:spcPct val="130909"/>
              </a:lnSpc>
              <a:spcBef>
                <a:spcPts val="900"/>
              </a:spcBef>
              <a:spcAft>
                <a:spcPts val="0"/>
              </a:spcAft>
              <a:buSzPts val="1400"/>
              <a:buNone/>
            </a:pPr>
            <a:endParaRPr sz="1200">
              <a:solidFill>
                <a:srgbClr val="333333"/>
              </a:solidFill>
              <a:highlight>
                <a:srgbClr val="FFFFFF"/>
              </a:highlight>
            </a:endParaRPr>
          </a:p>
          <a:p>
            <a:pPr marL="0" lvl="0" indent="0" algn="l" rtl="0">
              <a:lnSpc>
                <a:spcPct val="100000"/>
              </a:lnSpc>
              <a:spcBef>
                <a:spcPts val="900"/>
              </a:spcBef>
              <a:spcAft>
                <a:spcPts val="0"/>
              </a:spcAft>
              <a:buSzPts val="1400"/>
              <a:buNone/>
            </a:pPr>
            <a:endParaRPr/>
          </a:p>
        </p:txBody>
      </p:sp>
      <p:sp>
        <p:nvSpPr>
          <p:cNvPr id="191" name="Google Shape;191;p9: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2: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210" name="Google Shape;210;p12:notes"/>
          <p:cNvSpPr txBox="1">
            <a:spLocks noGrp="1"/>
          </p:cNvSpPr>
          <p:nvPr>
            <p:ph type="body" idx="1"/>
          </p:nvPr>
        </p:nvSpPr>
        <p:spPr>
          <a:xfrm>
            <a:off x="701675" y="4421187"/>
            <a:ext cx="5619900" cy="4189500"/>
          </a:xfrm>
          <a:prstGeom prst="rect">
            <a:avLst/>
          </a:prstGeom>
          <a:noFill/>
          <a:ln>
            <a:noFill/>
          </a:ln>
        </p:spPr>
        <p:txBody>
          <a:bodyPr spcFirstLastPara="1" wrap="square" lIns="93300" tIns="46650" rIns="93300" bIns="46650" anchor="t" anchorCtr="0">
            <a:noAutofit/>
          </a:bodyPr>
          <a:lstStyle/>
          <a:p>
            <a:pPr marL="0" lvl="0" indent="0" algn="l" rtl="0">
              <a:lnSpc>
                <a:spcPct val="140000"/>
              </a:lnSpc>
              <a:spcBef>
                <a:spcPts val="1400"/>
              </a:spcBef>
              <a:spcAft>
                <a:spcPts val="0"/>
              </a:spcAft>
              <a:buSzPts val="1400"/>
              <a:buNone/>
            </a:pPr>
            <a:endParaRPr lang="en-US" sz="1200" dirty="0">
              <a:solidFill>
                <a:srgbClr val="4D4D4D"/>
              </a:solidFill>
              <a:highlight>
                <a:srgbClr val="FFFFFF"/>
              </a:highlight>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7:notes"/>
          <p:cNvSpPr>
            <a:spLocks noGrp="1" noRot="1" noChangeAspect="1"/>
          </p:cNvSpPr>
          <p:nvPr>
            <p:ph type="sldImg" idx="2"/>
          </p:nvPr>
        </p:nvSpPr>
        <p:spPr>
          <a:xfrm>
            <a:off x="1184275" y="698500"/>
            <a:ext cx="4654550"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241" name="Google Shape;241;p17:notes"/>
          <p:cNvSpPr txBox="1">
            <a:spLocks noGrp="1"/>
          </p:cNvSpPr>
          <p:nvPr>
            <p:ph type="body" idx="1"/>
          </p:nvPr>
        </p:nvSpPr>
        <p:spPr>
          <a:xfrm>
            <a:off x="701675" y="4421187"/>
            <a:ext cx="5619750" cy="4189412"/>
          </a:xfrm>
          <a:prstGeom prst="rect">
            <a:avLst/>
          </a:prstGeom>
          <a:noFill/>
          <a:ln>
            <a:noFill/>
          </a:ln>
        </p:spPr>
        <p:txBody>
          <a:bodyPr spcFirstLastPara="1" wrap="square" lIns="93300" tIns="46650" rIns="93300" bIns="46650" anchor="t" anchorCtr="0">
            <a:noAutofit/>
          </a:bodyPr>
          <a:lstStyle/>
          <a:p>
            <a:pPr marL="0" lvl="0" indent="0" algn="l" rtl="0">
              <a:lnSpc>
                <a:spcPct val="100000"/>
              </a:lnSpc>
              <a:spcBef>
                <a:spcPts val="0"/>
              </a:spcBef>
              <a:spcAft>
                <a:spcPts val="0"/>
              </a:spcAft>
              <a:buSzPts val="1800"/>
              <a:buNone/>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3"/>
            <a:ext cx="6270922" cy="2098227"/>
          </a:xfrm>
        </p:spPr>
        <p:txBody>
          <a:bodyPr anchor="b">
            <a:noAutofit/>
          </a:bodyPr>
          <a:lstStyle>
            <a:lvl1pPr algn="ctr">
              <a:defRPr sz="54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009931" y="3956280"/>
            <a:ext cx="5123755" cy="1086237"/>
          </a:xfrm>
        </p:spPr>
        <p:txBody>
          <a:bodyPr>
            <a:normAutofit/>
          </a:bodyPr>
          <a:lstStyle>
            <a:lvl1pPr marL="0" indent="0" algn="ctr">
              <a:lnSpc>
                <a:spcPct val="112000"/>
              </a:lnSpc>
              <a:spcBef>
                <a:spcPts val="0"/>
              </a:spcBef>
              <a:spcAft>
                <a:spcPts val="0"/>
              </a:spcAft>
              <a:buNone/>
              <a:defRPr sz="1725">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564644" y="6453386"/>
            <a:ext cx="1205958" cy="404615"/>
          </a:xfrm>
        </p:spPr>
        <p:txBody>
          <a:bodyPr/>
          <a:lstStyle>
            <a:lvl1pPr>
              <a:defRPr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042" y="6453386"/>
            <a:ext cx="5267533" cy="404615"/>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3" y="6453386"/>
            <a:ext cx="1197219" cy="404615"/>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en-US" smtClean="0"/>
              <a:t>‹#›</a:t>
            </a:fld>
            <a:endParaRPr lang="en-US"/>
          </a:p>
        </p:txBody>
      </p:sp>
      <p:grpSp>
        <p:nvGrpSpPr>
          <p:cNvPr id="9" name="Group 8"/>
          <p:cNvGrpSpPr/>
          <p:nvPr/>
        </p:nvGrpSpPr>
        <p:grpSpPr>
          <a:xfrm>
            <a:off x="564644" y="744470"/>
            <a:ext cx="8005588"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29159212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028700" y="2295525"/>
            <a:ext cx="72009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50324683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2" y="624157"/>
            <a:ext cx="1174325" cy="52432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8701" y="624157"/>
            <a:ext cx="613473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82416694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r>
              <a:rPr lang="en-US"/>
              <a:t>Click to edit Master title style</a:t>
            </a:r>
            <a:endParaRPr/>
          </a:p>
        </p:txBody>
      </p:sp>
      <p:sp>
        <p:nvSpPr>
          <p:cNvPr id="15" name="Google Shape;15;p3"/>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pPr lvl="0"/>
            <a:r>
              <a:rPr lang="en-US"/>
              <a:t>Click to edit Master text styles</a:t>
            </a:r>
          </a:p>
        </p:txBody>
      </p:sp>
      <p:sp>
        <p:nvSpPr>
          <p:cNvPr id="16" name="Google Shape;16;p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57420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779462" y="63500"/>
            <a:ext cx="7583400" cy="12828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2800"/>
              <a:buNone/>
              <a:defRPr>
                <a:solidFill>
                  <a:srgbClr val="ED6B06"/>
                </a:solidFill>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7" name="Google Shape;17;p3"/>
          <p:cNvSpPr txBox="1">
            <a:spLocks noGrp="1"/>
          </p:cNvSpPr>
          <p:nvPr>
            <p:ph type="body" idx="1"/>
          </p:nvPr>
        </p:nvSpPr>
        <p:spPr>
          <a:xfrm>
            <a:off x="779462" y="1828800"/>
            <a:ext cx="7583400" cy="4297500"/>
          </a:xfrm>
          <a:prstGeom prst="rect">
            <a:avLst/>
          </a:prstGeom>
          <a:noFill/>
          <a:ln>
            <a:noFill/>
          </a:ln>
        </p:spPr>
        <p:txBody>
          <a:bodyPr spcFirstLastPara="1" wrap="square" lIns="91425" tIns="45700" rIns="91425" bIns="45700" anchor="t" anchorCtr="0">
            <a:noAutofit/>
          </a:bodyPr>
          <a:lstStyle>
            <a:lvl1pPr marL="457200" lvl="0" indent="-342900" algn="l">
              <a:lnSpc>
                <a:spcPct val="115000"/>
              </a:lnSpc>
              <a:spcBef>
                <a:spcPts val="2000"/>
              </a:spcBef>
              <a:spcAft>
                <a:spcPts val="0"/>
              </a:spcAft>
              <a:buClr>
                <a:schemeClr val="dk2"/>
              </a:buClr>
              <a:buSzPts val="1800"/>
              <a:buChar char="●"/>
              <a:defRPr/>
            </a:lvl1pPr>
            <a:lvl2pPr marL="914400" lvl="1" indent="-342900" algn="l">
              <a:lnSpc>
                <a:spcPct val="115000"/>
              </a:lnSpc>
              <a:spcBef>
                <a:spcPts val="600"/>
              </a:spcBef>
              <a:spcAft>
                <a:spcPts val="0"/>
              </a:spcAft>
              <a:buSzPts val="1800"/>
              <a:buChar char="○"/>
              <a:defRPr/>
            </a:lvl2pPr>
            <a:lvl3pPr marL="1371600" lvl="2" indent="-342900" algn="l">
              <a:lnSpc>
                <a:spcPct val="115000"/>
              </a:lnSpc>
              <a:spcBef>
                <a:spcPts val="600"/>
              </a:spcBef>
              <a:spcAft>
                <a:spcPts val="0"/>
              </a:spcAft>
              <a:buClr>
                <a:schemeClr val="dk2"/>
              </a:buClr>
              <a:buSzPts val="1800"/>
              <a:buChar char="■"/>
              <a:defRPr/>
            </a:lvl3pPr>
            <a:lvl4pPr marL="1828800" lvl="3" indent="-342900" algn="l">
              <a:lnSpc>
                <a:spcPct val="115000"/>
              </a:lnSpc>
              <a:spcBef>
                <a:spcPts val="600"/>
              </a:spcBef>
              <a:spcAft>
                <a:spcPts val="0"/>
              </a:spcAft>
              <a:buSzPts val="1800"/>
              <a:buChar char="●"/>
              <a:defRPr/>
            </a:lvl4pPr>
            <a:lvl5pPr marL="2286000" lvl="4" indent="-342900" algn="l">
              <a:lnSpc>
                <a:spcPct val="115000"/>
              </a:lnSpc>
              <a:spcBef>
                <a:spcPts val="600"/>
              </a:spcBef>
              <a:spcAft>
                <a:spcPts val="0"/>
              </a:spcAft>
              <a:buClr>
                <a:schemeClr val="dk2"/>
              </a:buClr>
              <a:buSzPts val="1800"/>
              <a:buChar char="○"/>
              <a:defRPr/>
            </a:lvl5pPr>
            <a:lvl6pPr marL="2743200" lvl="5" indent="-342900" algn="l">
              <a:lnSpc>
                <a:spcPct val="115000"/>
              </a:lnSpc>
              <a:spcBef>
                <a:spcPts val="360"/>
              </a:spcBef>
              <a:spcAft>
                <a:spcPts val="0"/>
              </a:spcAft>
              <a:buSzPts val="1800"/>
              <a:buChar char="■"/>
              <a:defRPr/>
            </a:lvl6pPr>
            <a:lvl7pPr marL="3200400" lvl="6" indent="-342900" algn="l">
              <a:lnSpc>
                <a:spcPct val="115000"/>
              </a:lnSpc>
              <a:spcBef>
                <a:spcPts val="1600"/>
              </a:spcBef>
              <a:spcAft>
                <a:spcPts val="0"/>
              </a:spcAft>
              <a:buClr>
                <a:schemeClr val="dk2"/>
              </a:buClr>
              <a:buSzPts val="1800"/>
              <a:buChar char="●"/>
              <a:defRPr/>
            </a:lvl7pPr>
            <a:lvl8pPr marL="3657600" lvl="7" indent="-342900" algn="l">
              <a:lnSpc>
                <a:spcPct val="115000"/>
              </a:lnSpc>
              <a:spcBef>
                <a:spcPts val="1600"/>
              </a:spcBef>
              <a:spcAft>
                <a:spcPts val="0"/>
              </a:spcAft>
              <a:buSzPts val="1800"/>
              <a:buChar char="○"/>
              <a:defRPr/>
            </a:lvl8pPr>
            <a:lvl9pPr marL="4114800" lvl="8" indent="-342900" algn="l">
              <a:lnSpc>
                <a:spcPct val="115000"/>
              </a:lnSpc>
              <a:spcBef>
                <a:spcPts val="1600"/>
              </a:spcBef>
              <a:spcAft>
                <a:spcPts val="1600"/>
              </a:spcAft>
              <a:buClr>
                <a:schemeClr val="dk2"/>
              </a:buClr>
              <a:buSzPts val="1800"/>
              <a:buChar char="■"/>
              <a:defRPr/>
            </a:lvl9pPr>
          </a:lstStyle>
          <a:p>
            <a:endParaRPr/>
          </a:p>
        </p:txBody>
      </p:sp>
    </p:spTree>
    <p:extLst>
      <p:ext uri="{BB962C8B-B14F-4D97-AF65-F5344CB8AC3E}">
        <p14:creationId xmlns:p14="http://schemas.microsoft.com/office/powerpoint/2010/main" val="4224756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621035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540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73769" y="4216329"/>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2" y="6453386"/>
            <a:ext cx="1216807" cy="404615"/>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235" y="6453386"/>
            <a:ext cx="5267533" cy="404615"/>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3" y="6453386"/>
            <a:ext cx="1197219" cy="404615"/>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US" smtClean="0"/>
              <a:t>‹#›</a:t>
            </a:fld>
            <a:endParaRPr lang="en-US"/>
          </a:p>
        </p:txBody>
      </p:sp>
      <p:sp>
        <p:nvSpPr>
          <p:cNvPr id="7" name="Freeform 6"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1326045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028700" y="2286001"/>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94052" y="2286001"/>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6433740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1"/>
            <a:ext cx="7200900" cy="1485900"/>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028700" y="2340864"/>
            <a:ext cx="3332988" cy="823912"/>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3305209"/>
            <a:ext cx="3332988"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93761" y="2340864"/>
            <a:ext cx="3332988" cy="823912"/>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1" y="3305209"/>
            <a:ext cx="3332988"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85074571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09866541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782654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1"/>
            <a:ext cx="2891790" cy="2157884"/>
          </a:xfrm>
        </p:spPr>
        <p:txBody>
          <a:bodyPr anchor="t">
            <a:noAutofit/>
          </a:bodyPr>
          <a:lstStyle>
            <a:lvl1pPr>
              <a:lnSpc>
                <a:spcPct val="84000"/>
              </a:lnSpc>
              <a:defRPr sz="36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4692015" y="685801"/>
            <a:ext cx="3909060" cy="5175251"/>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2925" y="2856344"/>
            <a:ext cx="2891790" cy="3011056"/>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6" y="6453386"/>
            <a:ext cx="903429" cy="404615"/>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6453386"/>
            <a:ext cx="1780256" cy="404615"/>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6" y="6453386"/>
            <a:ext cx="1197219" cy="404615"/>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US" smtClean="0"/>
              <a:t>‹#›</a:t>
            </a:fld>
            <a:endParaRPr lang="en-US"/>
          </a:p>
        </p:txBody>
      </p:sp>
      <p:sp>
        <p:nvSpPr>
          <p:cNvPr id="9" name="Rectangle 8"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649796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1"/>
            <a:ext cx="2891790" cy="2157884"/>
          </a:xfrm>
        </p:spPr>
        <p:txBody>
          <a:bodyPr anchor="t">
            <a:normAutofit/>
          </a:bodyPr>
          <a:lstStyle>
            <a:lvl1pPr>
              <a:lnSpc>
                <a:spcPct val="84000"/>
              </a:lnSpc>
              <a:defRPr sz="3600" baseline="0"/>
            </a:lvl1pPr>
          </a:lstStyle>
          <a:p>
            <a:r>
              <a:rPr lang="en-US"/>
              <a:t>Click to edit Master title style</a:t>
            </a:r>
          </a:p>
        </p:txBody>
      </p:sp>
      <p:sp>
        <p:nvSpPr>
          <p:cNvPr id="3" name="Picture Placeholder 2"/>
          <p:cNvSpPr>
            <a:spLocks noGrp="1" noChangeAspect="1"/>
          </p:cNvSpPr>
          <p:nvPr>
            <p:ph type="pic" idx="1"/>
          </p:nvPr>
        </p:nvSpPr>
        <p:spPr>
          <a:xfrm>
            <a:off x="4149090" y="2"/>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42925" y="2855968"/>
            <a:ext cx="2891790" cy="301143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6" y="6453386"/>
            <a:ext cx="903429" cy="404615"/>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6453386"/>
            <a:ext cx="1780256" cy="404615"/>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6" y="6453386"/>
            <a:ext cx="1197219" cy="404615"/>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US" smtClean="0"/>
              <a:t>‹#›</a:t>
            </a:fld>
            <a:endParaRPr lang="en-US"/>
          </a:p>
        </p:txBody>
      </p:sp>
      <p:sp>
        <p:nvSpPr>
          <p:cNvPr id="9" name="Rectangle 8"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422676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1"/>
            <a:ext cx="7200900" cy="14859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42987" y="6453386"/>
            <a:ext cx="903429" cy="404615"/>
          </a:xfrm>
          <a:prstGeom prst="rect">
            <a:avLst/>
          </a:prstGeom>
        </p:spPr>
        <p:txBody>
          <a:bodyPr vert="horz" lIns="91440" tIns="45720" rIns="91440" bIns="45720" rtlCol="0" anchor="ctr"/>
          <a:lstStyle>
            <a:lvl1pPr algn="l">
              <a:defRPr sz="900"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3"/>
          </p:nvPr>
        </p:nvSpPr>
        <p:spPr>
          <a:xfrm>
            <a:off x="2170174" y="6453386"/>
            <a:ext cx="4710623" cy="404615"/>
          </a:xfrm>
          <a:prstGeom prst="rect">
            <a:avLst/>
          </a:prstGeom>
        </p:spPr>
        <p:txBody>
          <a:bodyPr vert="horz" lIns="91440" tIns="45720" rIns="91440" bIns="45720" rtlCol="0" anchor="ctr"/>
          <a:lstStyle>
            <a:lvl1pPr algn="l">
              <a:defRPr sz="9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3" y="6453386"/>
            <a:ext cx="1197219" cy="404615"/>
          </a:xfrm>
          <a:prstGeom prst="rect">
            <a:avLst/>
          </a:prstGeom>
        </p:spPr>
        <p:txBody>
          <a:bodyPr vert="horz" lIns="91440" tIns="45720" rIns="91440" bIns="45720" rtlCol="0" anchor="ctr"/>
          <a:lstStyle>
            <a:lvl1pPr algn="r">
              <a:defRPr sz="900" baseline="0">
                <a:solidFill>
                  <a:schemeClr val="tx2"/>
                </a:solidFill>
              </a:defRPr>
            </a:lvl1pPr>
          </a:lstStyle>
          <a:p>
            <a:pPr marL="0" lvl="0" indent="0" algn="r" rtl="0">
              <a:spcBef>
                <a:spcPts val="0"/>
              </a:spcBef>
              <a:spcAft>
                <a:spcPts val="0"/>
              </a:spcAft>
              <a:buNone/>
            </a:pPr>
            <a:fld id="{00000000-1234-1234-1234-123412341234}" type="slidenum">
              <a:rPr lang="en-US" smtClean="0"/>
              <a:t>‹#›</a:t>
            </a:fld>
            <a:endParaRPr lang="en-US"/>
          </a:p>
        </p:txBody>
      </p:sp>
      <p:sp>
        <p:nvSpPr>
          <p:cNvPr id="9" name="Rectangle 8"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1119113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ontario.ca/page/workplace-hazardous-materials-information-system-whmi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priv.gc.ca/en/privacy-topics/privacy-laws-in-canada/the-personal-information-protection-and-electronic-documents-act-piped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www.ccohs.ca/events/mourni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laws-lois.justice.gc.ca/eng/acts/L-2/"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s://www.labour.gov.on.ca/english/hs/faqs/ohsa.ph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https:/www.ontario.ca/document/guide-occupational-health-and-safety-act/part-iii-duties-employers-and-other-persons#section-0"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8"/>
        <p:cNvGrpSpPr/>
        <p:nvPr/>
      </p:nvGrpSpPr>
      <p:grpSpPr>
        <a:xfrm>
          <a:off x="0" y="0"/>
          <a:ext cx="0" cy="0"/>
          <a:chOff x="0" y="0"/>
          <a:chExt cx="0" cy="0"/>
        </a:xfrm>
      </p:grpSpPr>
      <p:sp>
        <p:nvSpPr>
          <p:cNvPr id="2" name="Title 1">
            <a:extLst>
              <a:ext uri="{FF2B5EF4-FFF2-40B4-BE49-F238E27FC236}">
                <a16:creationId xmlns:a16="http://schemas.microsoft.com/office/drawing/2014/main" id="{AF826390-3FF9-A54B-AD83-D43BED1F8B37}"/>
              </a:ext>
            </a:extLst>
          </p:cNvPr>
          <p:cNvSpPr>
            <a:spLocks noGrp="1"/>
          </p:cNvSpPr>
          <p:nvPr>
            <p:ph type="ctrTitle"/>
          </p:nvPr>
        </p:nvSpPr>
        <p:spPr/>
        <p:txBody>
          <a:bodyPr/>
          <a:lstStyle/>
          <a:p>
            <a:r>
              <a:rPr lang="en-US" cap="none">
                <a:ea typeface="+mj-lt"/>
                <a:cs typeface="+mj-lt"/>
              </a:rPr>
              <a:t>INTRODUCTION</a:t>
            </a:r>
            <a:r>
              <a:rPr lang="en-US">
                <a:ea typeface="+mj-lt"/>
                <a:cs typeface="+mj-lt"/>
              </a:rPr>
              <a:t> TO </a:t>
            </a:r>
            <a:br>
              <a:rPr lang="en-US">
                <a:ea typeface="+mj-lt"/>
                <a:cs typeface="+mj-lt"/>
              </a:rPr>
            </a:br>
            <a:r>
              <a:rPr lang="en-US">
                <a:ea typeface="+mj-lt"/>
                <a:cs typeface="+mj-lt"/>
              </a:rPr>
              <a:t>HR </a:t>
            </a:r>
            <a:r>
              <a:rPr lang="en-US" cap="none">
                <a:ea typeface="+mj-lt"/>
                <a:cs typeface="+mj-lt"/>
              </a:rPr>
              <a:t>MANAGEMENT</a:t>
            </a:r>
          </a:p>
        </p:txBody>
      </p:sp>
      <p:sp>
        <p:nvSpPr>
          <p:cNvPr id="139" name="Google Shape;139;p15"/>
          <p:cNvSpPr txBox="1">
            <a:spLocks noGrp="1"/>
          </p:cNvSpPr>
          <p:nvPr>
            <p:ph type="subTitle" idx="1"/>
          </p:nvPr>
        </p:nvSpPr>
        <p:spPr>
          <a:prstGeom prst="rect">
            <a:avLst/>
          </a:prstGeom>
          <a:noFill/>
          <a:ln>
            <a:noFill/>
          </a:ln>
        </p:spPr>
        <p:txBody>
          <a:bodyPr spcFirstLastPara="1" wrap="square" lIns="91425" tIns="45700" rIns="91425" bIns="45700" anchor="t" anchorCtr="0">
            <a:noAutofit/>
          </a:bodyPr>
          <a:lstStyle/>
          <a:p>
            <a:pPr>
              <a:lnSpc>
                <a:spcPct val="100000"/>
              </a:lnSpc>
              <a:buClr>
                <a:schemeClr val="dk2"/>
              </a:buClr>
              <a:buSzPts val="1800"/>
            </a:pPr>
            <a:r>
              <a:rPr lang="en-US" sz="2800" dirty="0">
                <a:solidFill>
                  <a:srgbClr val="44546A"/>
                </a:solidFill>
                <a:latin typeface="Franklin Gothic Book"/>
              </a:rPr>
              <a:t> </a:t>
            </a:r>
            <a:r>
              <a:rPr lang="en-US" sz="2800" dirty="0">
                <a:solidFill>
                  <a:schemeClr val="tx2"/>
                </a:solidFill>
                <a:latin typeface="Franklin Gothic Book"/>
              </a:rPr>
              <a:t>Safety</a:t>
            </a:r>
            <a:r>
              <a:rPr lang="en-US" sz="2800" dirty="0">
                <a:solidFill>
                  <a:schemeClr val="tx2"/>
                </a:solidFill>
                <a:latin typeface="Franklin Gothic Book"/>
                <a:ea typeface="Franklin Gothic Book"/>
                <a:cs typeface="Franklin Gothic Book"/>
              </a:rPr>
              <a:t>​ and Health at Work</a:t>
            </a:r>
            <a:endParaRPr lang="en-US" sz="2800" b="0" i="0" u="none" strike="noStrike" cap="none" dirty="0">
              <a:solidFill>
                <a:schemeClr val="tx2"/>
              </a:solidFill>
              <a:latin typeface="Arial"/>
              <a:ea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4B718-D578-F345-8D1C-6834A9168561}"/>
              </a:ext>
            </a:extLst>
          </p:cNvPr>
          <p:cNvSpPr>
            <a:spLocks noGrp="1"/>
          </p:cNvSpPr>
          <p:nvPr>
            <p:ph type="title"/>
          </p:nvPr>
        </p:nvSpPr>
        <p:spPr/>
        <p:txBody>
          <a:bodyPr/>
          <a:lstStyle/>
          <a:p>
            <a:r>
              <a:rPr lang="en-US" b="1" dirty="0"/>
              <a:t>Record Keeping and Tracking</a:t>
            </a:r>
          </a:p>
        </p:txBody>
      </p:sp>
      <p:sp>
        <p:nvSpPr>
          <p:cNvPr id="3" name="Text Placeholder 2">
            <a:extLst>
              <a:ext uri="{FF2B5EF4-FFF2-40B4-BE49-F238E27FC236}">
                <a16:creationId xmlns:a16="http://schemas.microsoft.com/office/drawing/2014/main" id="{B7119DE7-C53F-3C42-A8C8-50A92477F371}"/>
              </a:ext>
            </a:extLst>
          </p:cNvPr>
          <p:cNvSpPr>
            <a:spLocks noGrp="1"/>
          </p:cNvSpPr>
          <p:nvPr>
            <p:ph idx="1"/>
          </p:nvPr>
        </p:nvSpPr>
        <p:spPr>
          <a:xfrm>
            <a:off x="1028700" y="1656826"/>
            <a:ext cx="7200900" cy="4210574"/>
          </a:xfrm>
        </p:spPr>
        <p:txBody>
          <a:bodyPr vert="horz" lIns="91440" tIns="45720" rIns="91440" bIns="45720" rtlCol="0" anchor="t">
            <a:noAutofit/>
          </a:bodyPr>
          <a:lstStyle/>
          <a:p>
            <a:pPr marL="114300" indent="0">
              <a:buNone/>
            </a:pPr>
            <a:r>
              <a:rPr lang="en-CA" sz="2000"/>
              <a:t>The record-keeping aspect normally refers to the keeping of incidence rates, or the number of illnesses or injuries per one hundred full-time employees per year, as calculated by the following formula:</a:t>
            </a:r>
          </a:p>
          <a:p>
            <a:pPr marL="0" indent="0" algn="ctr">
              <a:buNone/>
            </a:pPr>
            <a:r>
              <a:rPr lang="en-CA" sz="2000" b="1">
                <a:solidFill>
                  <a:schemeClr val="accent1"/>
                </a:solidFill>
              </a:rPr>
              <a:t>incidence rate = number of injuries and illness × 200,000 / total hours worked by all employees in the period</a:t>
            </a:r>
            <a:endParaRPr lang="en-CA" sz="2000">
              <a:solidFill>
                <a:schemeClr val="accent1"/>
              </a:solidFill>
            </a:endParaRPr>
          </a:p>
          <a:p>
            <a:pPr marL="114300" indent="0">
              <a:buNone/>
            </a:pPr>
            <a:endParaRPr lang="en-CA" sz="2000"/>
          </a:p>
          <a:p>
            <a:pPr marL="114300" indent="0">
              <a:buNone/>
            </a:pPr>
            <a:r>
              <a:rPr lang="en-CA" sz="2000"/>
              <a:t>An HR professional can then use this data and compare it to other companies in the same industry to see how its business is meeting safety standards compared with other businesses.</a:t>
            </a:r>
            <a:endParaRPr lang="en-CA"/>
          </a:p>
          <a:p>
            <a:pPr marL="114300" indent="0">
              <a:buNone/>
            </a:pPr>
            <a:endParaRPr lang="en-CA" sz="2000"/>
          </a:p>
          <a:p>
            <a:pPr marL="114300" indent="0">
              <a:buNone/>
            </a:pPr>
            <a:r>
              <a:rPr lang="en-CA" sz="2000"/>
              <a:t>If the incidence rate is higher than the average, the HR professional might consider developing training surrounding safety in the workplace.</a:t>
            </a:r>
            <a:endParaRPr lang="en-CA"/>
          </a:p>
        </p:txBody>
      </p:sp>
    </p:spTree>
    <p:extLst>
      <p:ext uri="{BB962C8B-B14F-4D97-AF65-F5344CB8AC3E}">
        <p14:creationId xmlns:p14="http://schemas.microsoft.com/office/powerpoint/2010/main" val="2117785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63810-1F85-FB4E-9652-0AC63589A7FD}"/>
              </a:ext>
            </a:extLst>
          </p:cNvPr>
          <p:cNvSpPr>
            <a:spLocks noGrp="1"/>
          </p:cNvSpPr>
          <p:nvPr>
            <p:ph type="title"/>
          </p:nvPr>
        </p:nvSpPr>
        <p:spPr>
          <a:xfrm>
            <a:off x="1028700" y="685801"/>
            <a:ext cx="7200900" cy="846240"/>
          </a:xfrm>
        </p:spPr>
        <p:txBody>
          <a:bodyPr/>
          <a:lstStyle/>
          <a:p>
            <a:r>
              <a:rPr lang="en-US" b="1" dirty="0"/>
              <a:t>Westray Law</a:t>
            </a:r>
          </a:p>
        </p:txBody>
      </p:sp>
      <p:sp>
        <p:nvSpPr>
          <p:cNvPr id="3" name="Text Placeholder 2">
            <a:extLst>
              <a:ext uri="{FF2B5EF4-FFF2-40B4-BE49-F238E27FC236}">
                <a16:creationId xmlns:a16="http://schemas.microsoft.com/office/drawing/2014/main" id="{24058E90-1EE3-4A4A-A023-8C2FF1205DE5}"/>
              </a:ext>
            </a:extLst>
          </p:cNvPr>
          <p:cNvSpPr>
            <a:spLocks noGrp="1"/>
          </p:cNvSpPr>
          <p:nvPr>
            <p:ph idx="1"/>
          </p:nvPr>
        </p:nvSpPr>
        <p:spPr>
          <a:xfrm>
            <a:off x="1028700" y="1719744"/>
            <a:ext cx="7200900" cy="4556619"/>
          </a:xfrm>
        </p:spPr>
        <p:txBody>
          <a:bodyPr vert="horz" lIns="91440" tIns="45720" rIns="91440" bIns="45720" rtlCol="0" anchor="t">
            <a:noAutofit/>
          </a:bodyPr>
          <a:lstStyle/>
          <a:p>
            <a:pPr marL="114300" indent="0">
              <a:buNone/>
            </a:pPr>
            <a:r>
              <a:rPr lang="en-CA" sz="1800" dirty="0"/>
              <a:t>The </a:t>
            </a:r>
            <a:r>
              <a:rPr lang="en-CA" sz="1800" i="1" dirty="0"/>
              <a:t>Westray Law</a:t>
            </a:r>
            <a:r>
              <a:rPr lang="en-CA" sz="1800" dirty="0"/>
              <a:t>, former Bill C-45, </a:t>
            </a:r>
            <a:r>
              <a:rPr lang="en-CA" sz="1800" i="1" dirty="0"/>
              <a:t>An Act to amend the Criminal Code (criminal liability of organizations)</a:t>
            </a:r>
            <a:r>
              <a:rPr lang="en-CA" sz="1800" dirty="0"/>
              <a:t>, came into force on March 31, 2004. It modernized the criminal law’s approach for establishing the criminal liability of corporations for workplace deaths and injuries. </a:t>
            </a:r>
          </a:p>
          <a:p>
            <a:pPr marL="114300" indent="0">
              <a:buNone/>
            </a:pPr>
            <a:r>
              <a:rPr lang="en-CA" sz="1800" dirty="0"/>
              <a:t> Established rules for attributing criminal liability to organizations, including corporations, for the acts of their representative and established a legal duty for all persons directing the work of others to take reasonable steps to ensure the safety of workers and the public.</a:t>
            </a:r>
          </a:p>
          <a:p>
            <a:pPr marL="114300" indent="0">
              <a:buNone/>
            </a:pPr>
            <a:r>
              <a:rPr lang="en-CA" sz="1800" dirty="0"/>
              <a:t>Section 217.1 of the </a:t>
            </a:r>
            <a:r>
              <a:rPr lang="en-CA" sz="1800" i="1" dirty="0"/>
              <a:t>Criminal Code</a:t>
            </a:r>
            <a:r>
              <a:rPr lang="en-CA" sz="1800" dirty="0"/>
              <a:t> creates an occupational health and safety duty for all organizations and individuals who direct the work of others in Canada. It requires all organizations and individuals who undertake or have the authority to direct how others work or perform a task, to take all reasonable steps to prevent bodily harm to the person performing the work or task, and to any other person.</a:t>
            </a:r>
          </a:p>
          <a:p>
            <a:pPr marL="287655" indent="-287655"/>
            <a:endParaRPr lang="en-US" sz="1800"/>
          </a:p>
        </p:txBody>
      </p:sp>
    </p:spTree>
    <p:extLst>
      <p:ext uri="{BB962C8B-B14F-4D97-AF65-F5344CB8AC3E}">
        <p14:creationId xmlns:p14="http://schemas.microsoft.com/office/powerpoint/2010/main" val="567872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348A9-06C1-2347-9EE3-E90FBAD576FA}"/>
              </a:ext>
            </a:extLst>
          </p:cNvPr>
          <p:cNvSpPr>
            <a:spLocks noGrp="1"/>
          </p:cNvSpPr>
          <p:nvPr>
            <p:ph type="title"/>
          </p:nvPr>
        </p:nvSpPr>
        <p:spPr/>
        <p:txBody>
          <a:bodyPr/>
          <a:lstStyle/>
          <a:p>
            <a:r>
              <a:rPr lang="en-US" b="1" dirty="0"/>
              <a:t>Worker’s Compensation</a:t>
            </a:r>
          </a:p>
        </p:txBody>
      </p:sp>
      <p:sp>
        <p:nvSpPr>
          <p:cNvPr id="3" name="Text Placeholder 2">
            <a:extLst>
              <a:ext uri="{FF2B5EF4-FFF2-40B4-BE49-F238E27FC236}">
                <a16:creationId xmlns:a16="http://schemas.microsoft.com/office/drawing/2014/main" id="{E4DE23D4-08A5-DB4A-8F86-5190761E2D69}"/>
              </a:ext>
            </a:extLst>
          </p:cNvPr>
          <p:cNvSpPr>
            <a:spLocks noGrp="1"/>
          </p:cNvSpPr>
          <p:nvPr>
            <p:ph idx="1"/>
          </p:nvPr>
        </p:nvSpPr>
        <p:spPr>
          <a:xfrm>
            <a:off x="1028700" y="1656826"/>
            <a:ext cx="7200900" cy="4210574"/>
          </a:xfrm>
        </p:spPr>
        <p:txBody>
          <a:bodyPr vert="horz" lIns="91440" tIns="45720" rIns="91440" bIns="45720" rtlCol="0" anchor="t">
            <a:normAutofit/>
          </a:bodyPr>
          <a:lstStyle/>
          <a:p>
            <a:pPr marL="0" indent="0">
              <a:buNone/>
            </a:pPr>
            <a:r>
              <a:rPr lang="en-CA" sz="2400" dirty="0"/>
              <a:t>Worker’s compensation is intended to ensure that the employee returns to his/her original job.</a:t>
            </a:r>
            <a:endParaRPr lang="en-US" dirty="0"/>
          </a:p>
          <a:p>
            <a:pPr marL="0" indent="0">
              <a:buNone/>
            </a:pPr>
            <a:r>
              <a:rPr lang="en-CA" sz="2400" dirty="0"/>
              <a:t>However, if the employee cannot return to his job due to permanent injuries, there are four options available:</a:t>
            </a:r>
          </a:p>
          <a:p>
            <a:pPr marL="287655" indent="-287655"/>
            <a:r>
              <a:rPr lang="en-CA" sz="2400" dirty="0"/>
              <a:t>Cash payouts (for permanent disability)</a:t>
            </a:r>
          </a:p>
          <a:p>
            <a:pPr marL="287655" indent="-287655"/>
            <a:r>
              <a:rPr lang="en-CA" sz="2400" dirty="0"/>
              <a:t>Wage loss payments (if worker can no longer earn as much)</a:t>
            </a:r>
          </a:p>
          <a:p>
            <a:pPr marL="287655" indent="-287655"/>
            <a:r>
              <a:rPr lang="en-CA" sz="2400" dirty="0"/>
              <a:t>Medical aid</a:t>
            </a:r>
          </a:p>
          <a:p>
            <a:pPr marL="287655" indent="-287655"/>
            <a:r>
              <a:rPr lang="en-CA" sz="2400" dirty="0"/>
              <a:t>Vocational rehabilitation</a:t>
            </a:r>
          </a:p>
          <a:p>
            <a:pPr marL="287655" indent="-287655"/>
            <a:endParaRPr lang="en-US" sz="2400"/>
          </a:p>
        </p:txBody>
      </p:sp>
    </p:spTree>
    <p:extLst>
      <p:ext uri="{BB962C8B-B14F-4D97-AF65-F5344CB8AC3E}">
        <p14:creationId xmlns:p14="http://schemas.microsoft.com/office/powerpoint/2010/main" val="505877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003C3-3D1E-E642-B013-DD51C85B9526}"/>
              </a:ext>
            </a:extLst>
          </p:cNvPr>
          <p:cNvSpPr>
            <a:spLocks noGrp="1"/>
          </p:cNvSpPr>
          <p:nvPr>
            <p:ph type="title"/>
          </p:nvPr>
        </p:nvSpPr>
        <p:spPr/>
        <p:txBody>
          <a:bodyPr/>
          <a:lstStyle/>
          <a:p>
            <a:pPr algn="l"/>
            <a:r>
              <a:rPr lang="en-US" b="1" dirty="0">
                <a:solidFill>
                  <a:schemeClr val="tx2"/>
                </a:solidFill>
              </a:rPr>
              <a:t>Workplace Hazards</a:t>
            </a:r>
          </a:p>
        </p:txBody>
      </p:sp>
      <p:sp>
        <p:nvSpPr>
          <p:cNvPr id="3" name="Text Placeholder 2">
            <a:extLst>
              <a:ext uri="{FF2B5EF4-FFF2-40B4-BE49-F238E27FC236}">
                <a16:creationId xmlns:a16="http://schemas.microsoft.com/office/drawing/2014/main" id="{DD58235C-7BFE-684D-B8CA-63B71B30B559}"/>
              </a:ext>
            </a:extLst>
          </p:cNvPr>
          <p:cNvSpPr>
            <a:spLocks noGrp="1"/>
          </p:cNvSpPr>
          <p:nvPr>
            <p:ph type="body" idx="1"/>
          </p:nvPr>
        </p:nvSpPr>
        <p:spPr>
          <a:xfrm>
            <a:off x="779462" y="1280250"/>
            <a:ext cx="7583400" cy="4297500"/>
          </a:xfrm>
        </p:spPr>
        <p:txBody>
          <a:bodyPr/>
          <a:lstStyle/>
          <a:p>
            <a:pPr marL="114300" indent="0">
              <a:buNone/>
            </a:pPr>
            <a:r>
              <a:rPr lang="en-CA" sz="2000"/>
              <a:t>The main different types of  health incidents that can occur are:</a:t>
            </a:r>
          </a:p>
          <a:p>
            <a:r>
              <a:rPr lang="en-CA" sz="2000" b="1"/>
              <a:t>Occupational injury</a:t>
            </a:r>
            <a:r>
              <a:rPr lang="en-CA" sz="2000"/>
              <a:t>: Cut, fracture, sprain, or amputation resulting from a workplace accident or from an exposure involving an accident in the work environment</a:t>
            </a:r>
          </a:p>
          <a:p>
            <a:r>
              <a:rPr lang="en-CA" sz="2000" b="1"/>
              <a:t>Occupational illness</a:t>
            </a:r>
            <a:r>
              <a:rPr lang="en-CA" sz="2000"/>
              <a:t>: Abnormal condition or disorder caused by exposure to environmental factors associated with employment</a:t>
            </a:r>
          </a:p>
          <a:p>
            <a:r>
              <a:rPr lang="en-CA" sz="2000" b="1"/>
              <a:t>Industrial disease</a:t>
            </a:r>
            <a:r>
              <a:rPr lang="en-CA" sz="2000"/>
              <a:t>: Disease resulting from exposure relating to a particular process, trade, or occupation in industry</a:t>
            </a:r>
            <a:br>
              <a:rPr lang="en-CA" sz="2000"/>
            </a:br>
            <a:endParaRPr lang="en-US" sz="2000"/>
          </a:p>
        </p:txBody>
      </p:sp>
    </p:spTree>
    <p:extLst>
      <p:ext uri="{BB962C8B-B14F-4D97-AF65-F5344CB8AC3E}">
        <p14:creationId xmlns:p14="http://schemas.microsoft.com/office/powerpoint/2010/main" val="1412648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EF97A-9CBE-3646-B340-58CC4DC4E53A}"/>
              </a:ext>
            </a:extLst>
          </p:cNvPr>
          <p:cNvSpPr>
            <a:spLocks noGrp="1"/>
          </p:cNvSpPr>
          <p:nvPr>
            <p:ph type="title"/>
          </p:nvPr>
        </p:nvSpPr>
        <p:spPr/>
        <p:txBody>
          <a:bodyPr/>
          <a:lstStyle/>
          <a:p>
            <a:r>
              <a:rPr lang="en-US" b="1" dirty="0"/>
              <a:t>Workplace Hazards</a:t>
            </a:r>
          </a:p>
        </p:txBody>
      </p:sp>
      <p:sp>
        <p:nvSpPr>
          <p:cNvPr id="3" name="Text Placeholder 2">
            <a:extLst>
              <a:ext uri="{FF2B5EF4-FFF2-40B4-BE49-F238E27FC236}">
                <a16:creationId xmlns:a16="http://schemas.microsoft.com/office/drawing/2014/main" id="{F73D97DC-3ABE-8D45-871F-0838F96217E8}"/>
              </a:ext>
            </a:extLst>
          </p:cNvPr>
          <p:cNvSpPr>
            <a:spLocks noGrp="1"/>
          </p:cNvSpPr>
          <p:nvPr>
            <p:ph idx="1"/>
          </p:nvPr>
        </p:nvSpPr>
        <p:spPr/>
        <p:txBody>
          <a:bodyPr/>
          <a:lstStyle/>
          <a:p>
            <a:pPr marL="114300" indent="0">
              <a:buNone/>
            </a:pPr>
            <a:r>
              <a:rPr lang="en-CA" sz="2400"/>
              <a:t>Stress management, office-related injuries such as carpal tunnel syndrome, and no-fragrance areas are all contemporary issues surrounding employee health and safety. In addition , given our new reality, employer’s need to also have provisions in place for communicable diseases such as COVID-19.</a:t>
            </a:r>
          </a:p>
          <a:p>
            <a:endParaRPr lang="en-US"/>
          </a:p>
        </p:txBody>
      </p:sp>
    </p:spTree>
    <p:extLst>
      <p:ext uri="{BB962C8B-B14F-4D97-AF65-F5344CB8AC3E}">
        <p14:creationId xmlns:p14="http://schemas.microsoft.com/office/powerpoint/2010/main" val="185368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8655A-C2DF-6043-AC6F-6A87EFD66348}"/>
              </a:ext>
            </a:extLst>
          </p:cNvPr>
          <p:cNvSpPr>
            <a:spLocks noGrp="1"/>
          </p:cNvSpPr>
          <p:nvPr>
            <p:ph type="title"/>
          </p:nvPr>
        </p:nvSpPr>
        <p:spPr/>
        <p:txBody>
          <a:bodyPr/>
          <a:lstStyle/>
          <a:p>
            <a:r>
              <a:rPr lang="en-US" b="1" dirty="0"/>
              <a:t>Stress</a:t>
            </a:r>
          </a:p>
        </p:txBody>
      </p:sp>
      <p:sp>
        <p:nvSpPr>
          <p:cNvPr id="3" name="Text Placeholder 2">
            <a:extLst>
              <a:ext uri="{FF2B5EF4-FFF2-40B4-BE49-F238E27FC236}">
                <a16:creationId xmlns:a16="http://schemas.microsoft.com/office/drawing/2014/main" id="{91F89F6F-4099-0648-8020-1375E93B175B}"/>
              </a:ext>
            </a:extLst>
          </p:cNvPr>
          <p:cNvSpPr>
            <a:spLocks noGrp="1"/>
          </p:cNvSpPr>
          <p:nvPr>
            <p:ph idx="1"/>
          </p:nvPr>
        </p:nvSpPr>
        <p:spPr>
          <a:xfrm>
            <a:off x="1028700" y="1667312"/>
            <a:ext cx="7200900" cy="4504188"/>
          </a:xfrm>
        </p:spPr>
        <p:txBody>
          <a:bodyPr vert="horz" lIns="91440" tIns="45720" rIns="91440" bIns="45720" rtlCol="0" anchor="t">
            <a:normAutofit fontScale="92500"/>
          </a:bodyPr>
          <a:lstStyle/>
          <a:p>
            <a:pPr marL="114300" indent="0">
              <a:buNone/>
            </a:pPr>
            <a:r>
              <a:rPr lang="en-CA" sz="2100" b="1" dirty="0"/>
              <a:t>Stress</a:t>
            </a:r>
            <a:r>
              <a:rPr lang="en-CA" sz="2100" dirty="0"/>
              <a:t> is the reaction we have to a stressor. It creates productivity issues in the workplace.</a:t>
            </a:r>
          </a:p>
          <a:p>
            <a:pPr marL="114300" indent="0">
              <a:buNone/>
            </a:pPr>
            <a:r>
              <a:rPr lang="en-CA" sz="2100" dirty="0"/>
              <a:t>A </a:t>
            </a:r>
            <a:r>
              <a:rPr lang="en-CA" sz="2100" b="1" dirty="0"/>
              <a:t>stressor</a:t>
            </a:r>
            <a:r>
              <a:rPr lang="en-CA" sz="2100" dirty="0"/>
              <a:t> is some activity, event, or other stimulus that causes either a positive or negative reaction in the body. </a:t>
            </a:r>
          </a:p>
          <a:p>
            <a:pPr marL="457200" indent="-342900"/>
            <a:r>
              <a:rPr lang="en-CA" sz="2100" dirty="0"/>
              <a:t>Positive stress is called </a:t>
            </a:r>
            <a:r>
              <a:rPr lang="en-CA" sz="2100" b="1" dirty="0"/>
              <a:t>eustress</a:t>
            </a:r>
            <a:r>
              <a:rPr lang="en-CA" sz="2100" dirty="0"/>
              <a:t>. This type of stress is healthy and gives a feeling of fulfillment and other positive feelings.</a:t>
            </a:r>
            <a:endParaRPr lang="en-CA" sz="2100" b="1" dirty="0"/>
          </a:p>
          <a:p>
            <a:pPr marL="457200" indent="-342900"/>
            <a:r>
              <a:rPr lang="en-CA" sz="2100" b="1" dirty="0"/>
              <a:t>Distress</a:t>
            </a:r>
            <a:r>
              <a:rPr lang="en-CA" sz="2100" dirty="0"/>
              <a:t> is the term used for negative stress. While eustress can push us, distress does not produce positive feelings and can go on for a long time without relief. </a:t>
            </a:r>
            <a:endParaRPr lang="en-CA" sz="2100" b="1" dirty="0"/>
          </a:p>
          <a:p>
            <a:pPr marL="457200" indent="-342900"/>
            <a:r>
              <a:rPr lang="en-CA" sz="2100" b="1" dirty="0"/>
              <a:t>Acute stress</a:t>
            </a:r>
            <a:r>
              <a:rPr lang="en-CA" sz="2100" dirty="0"/>
              <a:t> occurs in shorter bursts and may be experienced while someone is on a tight deadline for a project.</a:t>
            </a:r>
          </a:p>
          <a:p>
            <a:pPr marL="457200" indent="-342900"/>
            <a:r>
              <a:rPr lang="en-CA" sz="2100" b="1" dirty="0"/>
              <a:t>Chronic stress </a:t>
            </a:r>
            <a:r>
              <a:rPr lang="en-CA" sz="2100" dirty="0"/>
              <a:t>is prolonged exposure to stress, and acute stress.</a:t>
            </a:r>
          </a:p>
          <a:p>
            <a:pPr marL="114300" indent="0">
              <a:buNone/>
            </a:pPr>
            <a:endParaRPr lang="en-CA"/>
          </a:p>
          <a:p>
            <a:pPr marL="114300" indent="0">
              <a:buNone/>
            </a:pPr>
            <a:endParaRPr lang="en-US"/>
          </a:p>
        </p:txBody>
      </p:sp>
    </p:spTree>
    <p:extLst>
      <p:ext uri="{BB962C8B-B14F-4D97-AF65-F5344CB8AC3E}">
        <p14:creationId xmlns:p14="http://schemas.microsoft.com/office/powerpoint/2010/main" val="854732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72A46-29F1-4D0E-BC13-0DAB612A1EBA}"/>
              </a:ext>
            </a:extLst>
          </p:cNvPr>
          <p:cNvSpPr>
            <a:spLocks noGrp="1"/>
          </p:cNvSpPr>
          <p:nvPr>
            <p:ph type="title"/>
          </p:nvPr>
        </p:nvSpPr>
        <p:spPr/>
        <p:txBody>
          <a:bodyPr/>
          <a:lstStyle/>
          <a:p>
            <a:r>
              <a:rPr lang="en-US" b="1" dirty="0"/>
              <a:t>Stress Management</a:t>
            </a:r>
          </a:p>
        </p:txBody>
      </p:sp>
      <p:sp>
        <p:nvSpPr>
          <p:cNvPr id="3" name="Content Placeholder 2">
            <a:extLst>
              <a:ext uri="{FF2B5EF4-FFF2-40B4-BE49-F238E27FC236}">
                <a16:creationId xmlns:a16="http://schemas.microsoft.com/office/drawing/2014/main" id="{EEC1C62E-E018-4955-BCC1-D1E5144DF3A5}"/>
              </a:ext>
            </a:extLst>
          </p:cNvPr>
          <p:cNvSpPr>
            <a:spLocks noGrp="1"/>
          </p:cNvSpPr>
          <p:nvPr>
            <p:ph idx="1"/>
          </p:nvPr>
        </p:nvSpPr>
        <p:spPr>
          <a:xfrm>
            <a:off x="928059" y="1610265"/>
            <a:ext cx="7301541" cy="4257135"/>
          </a:xfrm>
        </p:spPr>
        <p:txBody>
          <a:bodyPr vert="horz" lIns="91440" tIns="45720" rIns="91440" bIns="45720" rtlCol="0" anchor="t">
            <a:normAutofit/>
          </a:bodyPr>
          <a:lstStyle/>
          <a:p>
            <a:pPr marL="0" indent="0">
              <a:buNone/>
            </a:pPr>
            <a:r>
              <a:rPr lang="en-US" sz="2800" dirty="0">
                <a:ea typeface="+mn-lt"/>
                <a:cs typeface="+mn-lt"/>
              </a:rPr>
              <a:t>We know that stress can cause headaches, stomach issues, and other negative effects that can result in lost productivity but also result in less creative work. Stress can raise health insurance costs and cause employee turnover.</a:t>
            </a:r>
            <a:endParaRPr lang="en-US"/>
          </a:p>
          <a:p>
            <a:pPr marL="287655" indent="-287655"/>
            <a:endParaRPr lang="en-US" sz="2800" dirty="0">
              <a:ea typeface="+mn-lt"/>
              <a:cs typeface="+mn-lt"/>
            </a:endParaRPr>
          </a:p>
          <a:p>
            <a:pPr marL="0" indent="0">
              <a:buNone/>
            </a:pPr>
            <a:r>
              <a:rPr lang="en-US" sz="2800" dirty="0">
                <a:ea typeface="+mn-lt"/>
                <a:cs typeface="+mn-lt"/>
              </a:rPr>
              <a:t>Employers are implementing programs to help their employees manage stress.</a:t>
            </a:r>
          </a:p>
          <a:p>
            <a:pPr marL="287655" indent="-287655"/>
            <a:endParaRPr lang="en-US" sz="2800" dirty="0">
              <a:ea typeface="+mn-lt"/>
              <a:cs typeface="+mn-lt"/>
            </a:endParaRPr>
          </a:p>
          <a:p>
            <a:pPr marL="287655" indent="-287655"/>
            <a:endParaRPr lang="en-US" sz="2800" dirty="0"/>
          </a:p>
          <a:p>
            <a:pPr marL="287655" indent="-287655"/>
            <a:endParaRPr lang="en-US"/>
          </a:p>
        </p:txBody>
      </p:sp>
    </p:spTree>
    <p:extLst>
      <p:ext uri="{BB962C8B-B14F-4D97-AF65-F5344CB8AC3E}">
        <p14:creationId xmlns:p14="http://schemas.microsoft.com/office/powerpoint/2010/main" val="979798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3FC86-73AF-5143-BA73-437F5FF62CF5}"/>
              </a:ext>
            </a:extLst>
          </p:cNvPr>
          <p:cNvSpPr>
            <a:spLocks noGrp="1"/>
          </p:cNvSpPr>
          <p:nvPr>
            <p:ph type="title"/>
          </p:nvPr>
        </p:nvSpPr>
        <p:spPr/>
        <p:txBody>
          <a:bodyPr/>
          <a:lstStyle/>
          <a:p>
            <a:r>
              <a:rPr lang="en-CA" b="1" dirty="0"/>
              <a:t>Cumulative Trauma Disorders</a:t>
            </a:r>
            <a:br>
              <a:rPr lang="en-CA" dirty="0"/>
            </a:br>
            <a:endParaRPr lang="en-US"/>
          </a:p>
        </p:txBody>
      </p:sp>
      <p:sp>
        <p:nvSpPr>
          <p:cNvPr id="3" name="Text Placeholder 2">
            <a:extLst>
              <a:ext uri="{FF2B5EF4-FFF2-40B4-BE49-F238E27FC236}">
                <a16:creationId xmlns:a16="http://schemas.microsoft.com/office/drawing/2014/main" id="{3BE06D13-6A66-5847-8086-E2D92BF73604}"/>
              </a:ext>
            </a:extLst>
          </p:cNvPr>
          <p:cNvSpPr>
            <a:spLocks noGrp="1"/>
          </p:cNvSpPr>
          <p:nvPr>
            <p:ph idx="1"/>
          </p:nvPr>
        </p:nvSpPr>
        <p:spPr>
          <a:xfrm>
            <a:off x="1028700" y="1824606"/>
            <a:ext cx="7200900" cy="4504188"/>
          </a:xfrm>
        </p:spPr>
        <p:txBody>
          <a:bodyPr vert="horz" lIns="91440" tIns="45720" rIns="91440" bIns="45720" rtlCol="0" anchor="t">
            <a:normAutofit/>
          </a:bodyPr>
          <a:lstStyle/>
          <a:p>
            <a:pPr marL="114300" indent="0">
              <a:buNone/>
            </a:pPr>
            <a:r>
              <a:rPr lang="en-CA" sz="2400" b="1" dirty="0"/>
              <a:t>Cumulative trauma disorders (CTDs)</a:t>
            </a:r>
            <a:r>
              <a:rPr lang="en-CA" sz="2400" dirty="0"/>
              <a:t> are injuries to the fingers, hands, arms, or shoulders that result from repetitive motions such as typing.</a:t>
            </a:r>
          </a:p>
          <a:p>
            <a:pPr marL="114300" indent="0">
              <a:buNone/>
            </a:pPr>
            <a:endParaRPr lang="en-CA" sz="2400"/>
          </a:p>
          <a:p>
            <a:pPr marL="114300" indent="0">
              <a:buNone/>
            </a:pPr>
            <a:r>
              <a:rPr lang="en-CA" sz="2400" b="1" dirty="0"/>
              <a:t>Carpal tunnel syndrome</a:t>
            </a:r>
            <a:r>
              <a:rPr lang="en-CA" sz="2400" dirty="0"/>
              <a:t>, or CTS, is a common cumulative disorder in which the hand and wrist is particularly affected.</a:t>
            </a:r>
          </a:p>
          <a:p>
            <a:pPr lvl="1" indent="-287655"/>
            <a:r>
              <a:rPr lang="en-CA" sz="2400" dirty="0"/>
              <a:t>Ergonomic keyboards, chairs, and other devices can help limit or help prevent CTD issues.</a:t>
            </a:r>
            <a:endParaRPr lang="en-CA" sz="2400" i="0" dirty="0"/>
          </a:p>
          <a:p>
            <a:pPr marL="114300" indent="0">
              <a:buNone/>
            </a:pPr>
            <a:endParaRPr lang="en-US"/>
          </a:p>
        </p:txBody>
      </p:sp>
    </p:spTree>
    <p:extLst>
      <p:ext uri="{BB962C8B-B14F-4D97-AF65-F5344CB8AC3E}">
        <p14:creationId xmlns:p14="http://schemas.microsoft.com/office/powerpoint/2010/main" val="2231106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2E168-6BBC-5B4C-9B36-2E8B7BDEA800}"/>
              </a:ext>
            </a:extLst>
          </p:cNvPr>
          <p:cNvSpPr>
            <a:spLocks noGrp="1"/>
          </p:cNvSpPr>
          <p:nvPr>
            <p:ph type="title"/>
          </p:nvPr>
        </p:nvSpPr>
        <p:spPr>
          <a:xfrm>
            <a:off x="1028700" y="685801"/>
            <a:ext cx="9429390" cy="720405"/>
          </a:xfrm>
        </p:spPr>
        <p:txBody>
          <a:bodyPr vert="horz" lIns="91440" tIns="45720" rIns="91440" bIns="45720" rtlCol="0" anchor="t">
            <a:noAutofit/>
          </a:bodyPr>
          <a:lstStyle/>
          <a:p>
            <a:r>
              <a:rPr lang="en-CA" sz="3600" b="1" dirty="0"/>
              <a:t>Chemical and Fragrance Sensitivities</a:t>
            </a:r>
            <a:br>
              <a:rPr lang="en-CA" sz="3600" b="1" dirty="0"/>
            </a:br>
            <a:endParaRPr lang="en-US"/>
          </a:p>
        </p:txBody>
      </p:sp>
      <p:sp>
        <p:nvSpPr>
          <p:cNvPr id="3" name="Text Placeholder 2">
            <a:extLst>
              <a:ext uri="{FF2B5EF4-FFF2-40B4-BE49-F238E27FC236}">
                <a16:creationId xmlns:a16="http://schemas.microsoft.com/office/drawing/2014/main" id="{9A7FE9AA-CFBF-6746-A597-8D12A76D8C4E}"/>
              </a:ext>
            </a:extLst>
          </p:cNvPr>
          <p:cNvSpPr>
            <a:spLocks noGrp="1"/>
          </p:cNvSpPr>
          <p:nvPr>
            <p:ph idx="1"/>
          </p:nvPr>
        </p:nvSpPr>
        <p:spPr>
          <a:xfrm>
            <a:off x="1028700" y="1478560"/>
            <a:ext cx="7200900" cy="4902665"/>
          </a:xfrm>
        </p:spPr>
        <p:txBody>
          <a:bodyPr vert="horz" lIns="91440" tIns="45720" rIns="91440" bIns="45720" rtlCol="0" anchor="t">
            <a:normAutofit/>
          </a:bodyPr>
          <a:lstStyle/>
          <a:p>
            <a:pPr marL="114300" indent="0">
              <a:buNone/>
            </a:pPr>
            <a:r>
              <a:rPr lang="en-CA" sz="1800" b="1" dirty="0"/>
              <a:t>Multiple chemical sensitivity (MCS) or environmental illness (EI)</a:t>
            </a:r>
            <a:r>
              <a:rPr lang="en-CA" sz="1800" dirty="0"/>
              <a:t>. MCS or EI is the inability to tolerate an environmental chemical or class of foreign chemicals. Symptoms can include headache, dizziness, inability to breathe, muscle pain, and more.</a:t>
            </a:r>
            <a:endParaRPr lang="en-US" dirty="0"/>
          </a:p>
          <a:p>
            <a:pPr marL="114300" indent="0">
              <a:buNone/>
            </a:pPr>
            <a:r>
              <a:rPr lang="en-CA" sz="1800" dirty="0"/>
              <a:t>Some examples of such policies might include the following:</a:t>
            </a:r>
            <a:endParaRPr lang="en-CA"/>
          </a:p>
          <a:p>
            <a:pPr lvl="1" indent="-287655"/>
            <a:r>
              <a:rPr lang="en-CA" sz="1800" dirty="0"/>
              <a:t>Institute a fragrance-free workplace policy (e.g., no scented lotions, hair products, or perfumes).</a:t>
            </a:r>
            <a:endParaRPr lang="en-CA" sz="1800" i="0" dirty="0"/>
          </a:p>
          <a:p>
            <a:pPr lvl="1" indent="-287655"/>
            <a:r>
              <a:rPr lang="en-CA" sz="1800" dirty="0"/>
              <a:t>Limit use of restroom air fresheners, cleaning agents, and candles.</a:t>
            </a:r>
            <a:endParaRPr lang="en-CA" sz="1800" i="0" dirty="0"/>
          </a:p>
          <a:p>
            <a:pPr lvl="1" indent="-287655"/>
            <a:r>
              <a:rPr lang="en-CA" sz="1800" dirty="0"/>
              <a:t>Ensure the ventilation system is in good working order.</a:t>
            </a:r>
            <a:endParaRPr lang="en-CA" sz="1800" i="0" dirty="0"/>
          </a:p>
          <a:p>
            <a:pPr lvl="1" indent="-287655"/>
            <a:r>
              <a:rPr lang="en-CA" sz="1800" dirty="0"/>
              <a:t>Provide a workspace with windows where possible.</a:t>
            </a:r>
            <a:endParaRPr lang="en-CA" sz="1800" i="0" dirty="0"/>
          </a:p>
          <a:p>
            <a:pPr lvl="1" indent="-287655"/>
            <a:r>
              <a:rPr lang="en-CA" sz="1800" dirty="0"/>
              <a:t>Consider providing an alternate workspace.</a:t>
            </a:r>
            <a:endParaRPr lang="en-CA" sz="1800" i="0" dirty="0"/>
          </a:p>
          <a:p>
            <a:pPr lvl="1" indent="-287655"/>
            <a:r>
              <a:rPr lang="en-CA" sz="1800" dirty="0"/>
              <a:t>Be cautious of remodels, renovations, and other projects that may cause excessive dust and odors.</a:t>
            </a:r>
            <a:endParaRPr lang="en-CA" sz="1800" i="0" dirty="0"/>
          </a:p>
          <a:p>
            <a:pPr marL="287655" indent="-287655"/>
            <a:endParaRPr lang="en-US" sz="1800"/>
          </a:p>
        </p:txBody>
      </p:sp>
    </p:spTree>
    <p:extLst>
      <p:ext uri="{BB962C8B-B14F-4D97-AF65-F5344CB8AC3E}">
        <p14:creationId xmlns:p14="http://schemas.microsoft.com/office/powerpoint/2010/main" val="1556849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1"/>
          <p:cNvSpPr txBox="1">
            <a:spLocks noGrp="1"/>
          </p:cNvSpPr>
          <p:nvPr>
            <p:ph type="title"/>
          </p:nvPr>
        </p:nvSpPr>
        <p:spPr>
          <a:xfrm>
            <a:off x="1028700" y="685801"/>
            <a:ext cx="9774447" cy="1485900"/>
          </a:xfrm>
          <a:prstGeom prst="rect">
            <a:avLst/>
          </a:prstGeom>
          <a:noFill/>
          <a:ln>
            <a:noFill/>
          </a:ln>
        </p:spPr>
        <p:txBody>
          <a:bodyPr spcFirstLastPara="1" vert="horz" wrap="square" lIns="91425" tIns="45700" rIns="91425" bIns="45700" rtlCol="0" anchor="t" anchorCtr="0">
            <a:noAutofit/>
          </a:bodyPr>
          <a:lstStyle/>
          <a:p>
            <a:pPr>
              <a:lnSpc>
                <a:spcPct val="100000"/>
              </a:lnSpc>
              <a:spcBef>
                <a:spcPts val="0"/>
              </a:spcBef>
              <a:buClr>
                <a:srgbClr val="ED6B06"/>
              </a:buClr>
              <a:buSzPts val="3800"/>
            </a:pPr>
            <a:r>
              <a:rPr lang="en-US" sz="3800" b="0" i="0" u="none" dirty="0">
                <a:latin typeface="Franklin Gothic Book"/>
                <a:ea typeface="Verdana"/>
                <a:cs typeface="Verdana"/>
                <a:sym typeface="Verdana"/>
              </a:rPr>
              <a:t>Workplace Hazardous </a:t>
            </a:r>
            <a:r>
              <a:rPr lang="en-US" sz="3800" dirty="0">
                <a:latin typeface="Franklin Gothic Book"/>
                <a:ea typeface="Verdana"/>
                <a:cs typeface="Verdana"/>
                <a:sym typeface="Verdana"/>
              </a:rPr>
              <a:t>Materials Information</a:t>
            </a:r>
            <a:r>
              <a:rPr lang="en-US" sz="3800" b="0" i="0" u="none" dirty="0">
                <a:latin typeface="Franklin Gothic Book"/>
                <a:ea typeface="Verdana"/>
                <a:cs typeface="Verdana"/>
                <a:sym typeface="Verdana"/>
              </a:rPr>
              <a:t> Syste</a:t>
            </a:r>
            <a:r>
              <a:rPr lang="en-US" sz="3800" dirty="0">
                <a:latin typeface="Franklin Gothic Book"/>
                <a:ea typeface="Verdana"/>
                <a:cs typeface="Verdana"/>
                <a:sym typeface="Verdana"/>
              </a:rPr>
              <a:t>ms (WHMIS)</a:t>
            </a:r>
            <a:endParaRPr lang="en-US" dirty="0">
              <a:latin typeface="Franklin Gothic Book"/>
            </a:endParaRPr>
          </a:p>
        </p:txBody>
      </p:sp>
      <p:sp>
        <p:nvSpPr>
          <p:cNvPr id="244" name="Google Shape;244;p31"/>
          <p:cNvSpPr txBox="1">
            <a:spLocks noGrp="1"/>
          </p:cNvSpPr>
          <p:nvPr>
            <p:ph idx="1"/>
          </p:nvPr>
        </p:nvSpPr>
        <p:spPr>
          <a:xfrm>
            <a:off x="956813" y="2163528"/>
            <a:ext cx="9055579" cy="4552135"/>
          </a:xfrm>
          <a:prstGeom prst="rect">
            <a:avLst/>
          </a:prstGeom>
          <a:noFill/>
          <a:ln>
            <a:noFill/>
          </a:ln>
        </p:spPr>
        <p:txBody>
          <a:bodyPr spcFirstLastPara="1" wrap="square" lIns="91425" tIns="45700" rIns="91425" bIns="45700" anchor="t" anchorCtr="0">
            <a:noAutofit/>
          </a:bodyPr>
          <a:lstStyle/>
          <a:p>
            <a:pPr marL="0" indent="0">
              <a:buClr>
                <a:schemeClr val="dk2"/>
              </a:buClr>
              <a:buSzPts val="2800"/>
              <a:buNone/>
            </a:pPr>
            <a:r>
              <a:rPr lang="en-US" sz="2400" dirty="0">
                <a:ea typeface="+mn-lt"/>
                <a:cs typeface="+mn-lt"/>
                <a:sym typeface="Verdana"/>
              </a:rPr>
              <a:t>Workers come into contact with many types of chemicals. They pose a hazard to our health and safety.  As a result, policies have been developed on how chemicals should be handled, and proper warnings should be given as to the harmful effects of any chemicals found on a job site.</a:t>
            </a:r>
            <a:endParaRPr lang="en-US" sz="2400">
              <a:solidFill>
                <a:schemeClr val="dk2"/>
              </a:solidFill>
              <a:latin typeface="Franklin Gothic Book"/>
              <a:ea typeface="Verdana"/>
              <a:cs typeface="+mn-lt"/>
            </a:endParaRPr>
          </a:p>
          <a:p>
            <a:pPr marL="0" indent="0">
              <a:lnSpc>
                <a:spcPct val="100000"/>
              </a:lnSpc>
              <a:spcBef>
                <a:spcPts val="2000"/>
              </a:spcBef>
              <a:spcAft>
                <a:spcPts val="0"/>
              </a:spcAft>
              <a:buClr>
                <a:schemeClr val="dk2"/>
              </a:buClr>
              <a:buSzPts val="2800"/>
              <a:buNone/>
            </a:pPr>
            <a:r>
              <a:rPr lang="en-US" sz="2400" dirty="0">
                <a:solidFill>
                  <a:schemeClr val="dk2"/>
                </a:solidFill>
                <a:latin typeface="Franklin Gothic Book"/>
                <a:ea typeface="Verdana"/>
                <a:cs typeface="Verdana"/>
                <a:sym typeface="Verdana"/>
              </a:rPr>
              <a:t>WHMIS</a:t>
            </a:r>
            <a:endParaRPr lang="en-US" sz="2400">
              <a:solidFill>
                <a:schemeClr val="dk2"/>
              </a:solidFill>
              <a:latin typeface="Franklin Gothic Book"/>
              <a:ea typeface="Verdana"/>
            </a:endParaRPr>
          </a:p>
          <a:p>
            <a:pPr marL="577850" lvl="1" indent="-295275">
              <a:lnSpc>
                <a:spcPct val="100000"/>
              </a:lnSpc>
              <a:spcBef>
                <a:spcPts val="600"/>
              </a:spcBef>
              <a:spcAft>
                <a:spcPts val="0"/>
              </a:spcAft>
              <a:buClr>
                <a:srgbClr val="858585"/>
              </a:buClr>
              <a:buSzPts val="2200"/>
              <a:buFont typeface="Lustria"/>
              <a:buChar char="•"/>
            </a:pPr>
            <a:r>
              <a:rPr lang="en-US" sz="2400" b="0" i="0" u="none" dirty="0">
                <a:solidFill>
                  <a:schemeClr val="dk2"/>
                </a:solidFill>
                <a:latin typeface="Franklin Gothic Book"/>
                <a:ea typeface="Verdana"/>
                <a:cs typeface="Verdana"/>
                <a:sym typeface="Verdana"/>
              </a:rPr>
              <a:t>labelling of hazardous material containers</a:t>
            </a:r>
            <a:r>
              <a:rPr lang="en-US" sz="2400" i="0" dirty="0">
                <a:solidFill>
                  <a:schemeClr val="dk2"/>
                </a:solidFill>
                <a:latin typeface="Franklin Gothic Book"/>
                <a:ea typeface="Verdana"/>
                <a:cs typeface="Verdana"/>
                <a:sym typeface="Verdana"/>
              </a:rPr>
              <a:t> </a:t>
            </a:r>
            <a:endParaRPr sz="2400">
              <a:solidFill>
                <a:schemeClr val="dk2"/>
              </a:solidFill>
              <a:latin typeface="Franklin Gothic Book"/>
            </a:endParaRPr>
          </a:p>
          <a:p>
            <a:pPr marL="577850" lvl="1" indent="-295275">
              <a:lnSpc>
                <a:spcPct val="100000"/>
              </a:lnSpc>
              <a:spcBef>
                <a:spcPts val="600"/>
              </a:spcBef>
              <a:spcAft>
                <a:spcPts val="0"/>
              </a:spcAft>
              <a:buClr>
                <a:srgbClr val="858585"/>
              </a:buClr>
              <a:buSzPts val="2200"/>
              <a:buFont typeface="Lustria"/>
              <a:buChar char="•"/>
            </a:pPr>
            <a:r>
              <a:rPr lang="en-US" sz="2400" b="0" i="0" u="none" dirty="0">
                <a:solidFill>
                  <a:schemeClr val="dk2"/>
                </a:solidFill>
                <a:latin typeface="Franklin Gothic Book"/>
                <a:ea typeface="Verdana"/>
                <a:cs typeface="Verdana"/>
                <a:sym typeface="Verdana"/>
              </a:rPr>
              <a:t>material safety data sheets (MSDS)</a:t>
            </a:r>
            <a:r>
              <a:rPr lang="en-US" sz="2400" i="0" dirty="0">
                <a:solidFill>
                  <a:schemeClr val="dk2"/>
                </a:solidFill>
                <a:latin typeface="Franklin Gothic Book"/>
                <a:ea typeface="Verdana"/>
                <a:cs typeface="Verdana"/>
                <a:sym typeface="Verdana"/>
              </a:rPr>
              <a:t> </a:t>
            </a:r>
            <a:endParaRPr sz="2400">
              <a:solidFill>
                <a:schemeClr val="dk2"/>
              </a:solidFill>
              <a:latin typeface="Franklin Gothic Book"/>
            </a:endParaRPr>
          </a:p>
          <a:p>
            <a:pPr marL="577850" lvl="1" indent="-295275" algn="l" rtl="0">
              <a:lnSpc>
                <a:spcPct val="100000"/>
              </a:lnSpc>
              <a:spcBef>
                <a:spcPts val="600"/>
              </a:spcBef>
              <a:spcAft>
                <a:spcPts val="0"/>
              </a:spcAft>
              <a:buClr>
                <a:srgbClr val="858585"/>
              </a:buClr>
              <a:buSzPts val="2200"/>
              <a:buFont typeface="Lustria"/>
              <a:buChar char="•"/>
            </a:pPr>
            <a:r>
              <a:rPr lang="en-US" sz="2400" b="0" i="0" u="none" dirty="0">
                <a:solidFill>
                  <a:schemeClr val="dk2"/>
                </a:solidFill>
                <a:latin typeface="Franklin Gothic Book"/>
                <a:ea typeface="Verdana"/>
                <a:cs typeface="Verdana"/>
                <a:sym typeface="Verdana"/>
              </a:rPr>
              <a:t>employee training</a:t>
            </a:r>
            <a:endParaRPr lang="en-US" sz="2400" b="0" i="0" u="none" dirty="0">
              <a:solidFill>
                <a:schemeClr val="dk2"/>
              </a:solidFill>
              <a:latin typeface="Franklin Gothic Book"/>
              <a:ea typeface="Verdana"/>
              <a:cs typeface="Verdana"/>
            </a:endParaRPr>
          </a:p>
          <a:p>
            <a:pPr marL="282575" lvl="1" indent="0" algn="l" rtl="0">
              <a:lnSpc>
                <a:spcPct val="100000"/>
              </a:lnSpc>
              <a:spcBef>
                <a:spcPts val="600"/>
              </a:spcBef>
              <a:spcAft>
                <a:spcPts val="0"/>
              </a:spcAft>
              <a:buClr>
                <a:srgbClr val="858585"/>
              </a:buClr>
              <a:buSzPts val="2200"/>
              <a:buNone/>
            </a:pPr>
            <a:r>
              <a:rPr lang="en-CA" sz="2200" b="0" i="0" u="none" dirty="0">
                <a:solidFill>
                  <a:schemeClr val="dk2"/>
                </a:solidFill>
                <a:latin typeface="Franklin Gothic Book"/>
                <a:ea typeface="Verdana"/>
                <a:cs typeface="Verdana"/>
                <a:sym typeface="Verdana"/>
                <a:hlinkClick r:id="rId3">
                  <a:extLst>
                    <a:ext uri="{A12FA001-AC4F-418D-AE19-62706E023703}">
                      <ahyp:hlinkClr xmlns:ahyp="http://schemas.microsoft.com/office/drawing/2018/hyperlinkcolor" val="tx"/>
                    </a:ext>
                  </a:extLst>
                </a:hlinkClick>
              </a:rPr>
              <a:t>WHMIS</a:t>
            </a:r>
            <a:endParaRPr sz="2200" b="0" i="0" u="none" dirty="0">
              <a:solidFill>
                <a:schemeClr val="dk2"/>
              </a:solidFill>
              <a:latin typeface="Franklin Gothic Book"/>
              <a:ea typeface="Verdana"/>
              <a:cs typeface="Verdana"/>
              <a:sym typeface="Verdana"/>
            </a:endParaRPr>
          </a:p>
          <a:p>
            <a:pPr marL="0" lvl="0" indent="0" algn="l" rtl="0">
              <a:lnSpc>
                <a:spcPct val="100000"/>
              </a:lnSpc>
              <a:spcBef>
                <a:spcPts val="600"/>
              </a:spcBef>
              <a:spcAft>
                <a:spcPts val="0"/>
              </a:spcAft>
              <a:buSzPts val="1800"/>
              <a:buNone/>
            </a:pPr>
            <a:endParaRPr sz="2200">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792436" y="1371601"/>
            <a:ext cx="3845379" cy="1114425"/>
          </a:xfrm>
          <a:prstGeom prst="rect">
            <a:avLst/>
          </a:prstGeom>
        </p:spPr>
        <p:txBody>
          <a:bodyPr spcFirstLastPara="1" vert="horz" lIns="91440" tIns="45720" rIns="91440" bIns="45720" rtlCol="0" anchor="t" anchorCtr="0">
            <a:normAutofit/>
          </a:bodyPr>
          <a:lstStyle/>
          <a:p>
            <a:pPr defTabSz="914400"/>
            <a:r>
              <a:rPr lang="en-US" sz="3700"/>
              <a:t>Learning Resources</a:t>
            </a:r>
          </a:p>
        </p:txBody>
      </p:sp>
      <p:pic>
        <p:nvPicPr>
          <p:cNvPr id="6" name="Content Placeholder 5">
            <a:extLst>
              <a:ext uri="{FF2B5EF4-FFF2-40B4-BE49-F238E27FC236}">
                <a16:creationId xmlns:a16="http://schemas.microsoft.com/office/drawing/2014/main" id="{326BC143-3EF6-BD4D-8020-D6F8AE8AA46E}"/>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1149185" y="1341079"/>
            <a:ext cx="3040414" cy="3935810"/>
          </a:xfrm>
          <a:prstGeom prst="rect">
            <a:avLst/>
          </a:prstGeom>
        </p:spPr>
      </p:pic>
      <p:sp>
        <p:nvSpPr>
          <p:cNvPr id="4" name="Content Placeholder 3">
            <a:extLst>
              <a:ext uri="{FF2B5EF4-FFF2-40B4-BE49-F238E27FC236}">
                <a16:creationId xmlns:a16="http://schemas.microsoft.com/office/drawing/2014/main" id="{28BB4B50-57AF-6945-9167-B66974B39896}"/>
              </a:ext>
            </a:extLst>
          </p:cNvPr>
          <p:cNvSpPr>
            <a:spLocks noGrp="1"/>
          </p:cNvSpPr>
          <p:nvPr>
            <p:ph sz="half" idx="2"/>
          </p:nvPr>
        </p:nvSpPr>
        <p:spPr>
          <a:xfrm>
            <a:off x="4792436" y="2571750"/>
            <a:ext cx="3845379" cy="2686050"/>
          </a:xfrm>
        </p:spPr>
        <p:txBody>
          <a:bodyPr vert="horz" lIns="91440" tIns="45720" rIns="91440" bIns="45720" rtlCol="0" anchor="t">
            <a:normAutofit/>
          </a:bodyPr>
          <a:lstStyle/>
          <a:p>
            <a:pPr marL="383540" indent="-383540" defTabSz="914400">
              <a:spcAft>
                <a:spcPts val="200"/>
              </a:spcAft>
              <a:buFont typeface="Franklin Gothic Book" panose="020B0503020102020204" pitchFamily="34" charset="0"/>
              <a:buChar char="•"/>
            </a:pPr>
            <a:r>
              <a:rPr lang="en-US" dirty="0"/>
              <a:t>This course uses the OER Human Resource Management, Second Ontario  Edition (Chapter 9)</a:t>
            </a:r>
          </a:p>
          <a:p>
            <a:pPr marL="383540" indent="-383540" defTabSz="914400">
              <a:spcAft>
                <a:spcPts val="200"/>
              </a:spcAft>
              <a:buFont typeface="Franklin Gothic Book" panose="020B0503020102020204" pitchFamily="34" charset="0"/>
              <a:buChar char="•"/>
            </a:pPr>
            <a:r>
              <a:rPr lang="en-US" dirty="0"/>
              <a:t>Material from this resource has been used to deliver the course objectives.</a:t>
            </a:r>
          </a:p>
          <a:p>
            <a:pPr marL="384048" indent="-384048" defTabSz="914400">
              <a:spcAft>
                <a:spcPts val="200"/>
              </a:spcAft>
              <a:buNone/>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50"/>
          <p:cNvSpPr txBox="1">
            <a:spLocks noGrp="1"/>
          </p:cNvSpPr>
          <p:nvPr>
            <p:ph type="title"/>
          </p:nvPr>
        </p:nvSpPr>
        <p:spPr>
          <a:xfrm>
            <a:off x="899304" y="139462"/>
            <a:ext cx="7200900" cy="1485900"/>
          </a:xfrm>
          <a:prstGeom prst="rect">
            <a:avLst/>
          </a:prstGeom>
          <a:noFill/>
          <a:ln>
            <a:noFill/>
          </a:ln>
        </p:spPr>
        <p:txBody>
          <a:bodyPr spcFirstLastPara="1" wrap="square" lIns="91425" tIns="45700" rIns="91425" bIns="45700" anchor="ctr" anchorCtr="0">
            <a:noAutofit/>
          </a:bodyPr>
          <a:lstStyle/>
          <a:p>
            <a:pPr>
              <a:lnSpc>
                <a:spcPct val="100000"/>
              </a:lnSpc>
              <a:spcBef>
                <a:spcPts val="0"/>
              </a:spcBef>
              <a:buSzPts val="2800"/>
            </a:pPr>
            <a:r>
              <a:rPr lang="en-US" sz="4800" dirty="0">
                <a:latin typeface="Franklin Gothic Book"/>
                <a:ea typeface="Arial"/>
                <a:cs typeface="Arial"/>
                <a:sym typeface="Arial"/>
              </a:rPr>
              <a:t>Workplace Bullying</a:t>
            </a:r>
            <a:endParaRPr lang="en-US" sz="4800" dirty="0">
              <a:latin typeface="Franklin Gothic Book"/>
              <a:ea typeface="Arial"/>
              <a:cs typeface="Arial"/>
            </a:endParaRPr>
          </a:p>
        </p:txBody>
      </p:sp>
      <p:sp>
        <p:nvSpPr>
          <p:cNvPr id="378" name="Google Shape;378;p50"/>
          <p:cNvSpPr txBox="1">
            <a:spLocks noGrp="1"/>
          </p:cNvSpPr>
          <p:nvPr>
            <p:ph idx="1"/>
          </p:nvPr>
        </p:nvSpPr>
        <p:spPr>
          <a:xfrm>
            <a:off x="856172" y="1710906"/>
            <a:ext cx="7948521" cy="4832230"/>
          </a:xfrm>
          <a:prstGeom prst="rect">
            <a:avLst/>
          </a:prstGeom>
          <a:noFill/>
          <a:ln>
            <a:noFill/>
          </a:ln>
        </p:spPr>
        <p:txBody>
          <a:bodyPr spcFirstLastPara="1" wrap="square" lIns="91425" tIns="45700" rIns="91425" bIns="45700" anchor="t" anchorCtr="0">
            <a:noAutofit/>
          </a:bodyPr>
          <a:lstStyle/>
          <a:p>
            <a:pPr marL="114300" indent="0">
              <a:buNone/>
            </a:pPr>
            <a:r>
              <a:rPr lang="en-CA" sz="2000" b="1" dirty="0"/>
              <a:t>Workplace bullying</a:t>
            </a:r>
            <a:r>
              <a:rPr lang="en-CA" sz="2000" dirty="0"/>
              <a:t> is defined as a tendency of individuals or groups to use persistent or repeated aggressive or unreasonable behaviour against a co-worker or subordinate. </a:t>
            </a:r>
            <a:endParaRPr lang="en-CA" sz="2000"/>
          </a:p>
          <a:p>
            <a:pPr marL="114300" indent="0">
              <a:buNone/>
            </a:pPr>
            <a:endParaRPr lang="en-CA" sz="2000" dirty="0"/>
          </a:p>
          <a:p>
            <a:pPr marL="287655" indent="-287655">
              <a:lnSpc>
                <a:spcPct val="100000"/>
              </a:lnSpc>
              <a:spcBef>
                <a:spcPts val="0"/>
              </a:spcBef>
            </a:pPr>
            <a:r>
              <a:rPr lang="en-CA" sz="2000" dirty="0"/>
              <a:t>Unwarranted or invalid criticism</a:t>
            </a:r>
          </a:p>
          <a:p>
            <a:pPr marL="287655" indent="-287655">
              <a:lnSpc>
                <a:spcPct val="100000"/>
              </a:lnSpc>
              <a:spcBef>
                <a:spcPts val="0"/>
              </a:spcBef>
            </a:pPr>
            <a:r>
              <a:rPr lang="en-CA" sz="2000" dirty="0"/>
              <a:t>Blame without factual information</a:t>
            </a:r>
          </a:p>
          <a:p>
            <a:pPr marL="287655" indent="-287655">
              <a:lnSpc>
                <a:spcPct val="100000"/>
              </a:lnSpc>
              <a:spcBef>
                <a:spcPts val="0"/>
              </a:spcBef>
            </a:pPr>
            <a:r>
              <a:rPr lang="en-CA" sz="2000" dirty="0"/>
              <a:t>Being treated differently than the rest of your work group</a:t>
            </a:r>
          </a:p>
          <a:p>
            <a:pPr marL="287655" indent="-287655">
              <a:lnSpc>
                <a:spcPct val="100000"/>
              </a:lnSpc>
              <a:spcBef>
                <a:spcPts val="0"/>
              </a:spcBef>
            </a:pPr>
            <a:r>
              <a:rPr lang="en-CA" sz="2000" dirty="0"/>
              <a:t>Humiliation</a:t>
            </a:r>
          </a:p>
          <a:p>
            <a:pPr marL="287655" indent="-287655">
              <a:lnSpc>
                <a:spcPct val="100000"/>
              </a:lnSpc>
              <a:spcBef>
                <a:spcPts val="0"/>
              </a:spcBef>
            </a:pPr>
            <a:r>
              <a:rPr lang="en-CA" sz="2000" dirty="0"/>
              <a:t>Unrealistic work deadlines</a:t>
            </a:r>
          </a:p>
          <a:p>
            <a:pPr marL="287655" indent="-287655">
              <a:lnSpc>
                <a:spcPct val="100000"/>
              </a:lnSpc>
              <a:spcBef>
                <a:spcPts val="0"/>
              </a:spcBef>
            </a:pPr>
            <a:r>
              <a:rPr lang="en-CA" sz="2000" dirty="0"/>
              <a:t>Spreading rumors</a:t>
            </a:r>
          </a:p>
          <a:p>
            <a:pPr marL="287655" indent="-287655">
              <a:lnSpc>
                <a:spcPct val="100000"/>
              </a:lnSpc>
              <a:spcBef>
                <a:spcPts val="0"/>
              </a:spcBef>
            </a:pPr>
            <a:r>
              <a:rPr lang="en-CA" sz="2000" dirty="0"/>
              <a:t>Undermining or deliberately impeding a person’s work</a:t>
            </a:r>
          </a:p>
          <a:p>
            <a:pPr marL="0" indent="0">
              <a:lnSpc>
                <a:spcPct val="100000"/>
              </a:lnSpc>
              <a:spcBef>
                <a:spcPts val="0"/>
              </a:spcBef>
              <a:buNone/>
            </a:pPr>
            <a:endParaRPr lang="en-CA" sz="2000" dirty="0"/>
          </a:p>
          <a:p>
            <a:pPr marL="0" indent="0">
              <a:lnSpc>
                <a:spcPct val="100000"/>
              </a:lnSpc>
              <a:spcBef>
                <a:spcPts val="0"/>
              </a:spcBef>
              <a:buNone/>
            </a:pPr>
            <a:r>
              <a:rPr lang="en-CA" sz="2000" dirty="0"/>
              <a:t>Prevention</a:t>
            </a:r>
            <a:r>
              <a:rPr lang="en-CA" sz="2000" dirty="0">
                <a:ea typeface="+mn-lt"/>
                <a:cs typeface="+mn-lt"/>
              </a:rPr>
              <a:t> of workplace bullying means creating a culture in which employees are comfortable speaking with HR professionals and managers about these types of situations.</a:t>
            </a:r>
            <a:endParaRPr lang="en-CA" sz="2000" dirty="0"/>
          </a:p>
          <a:p>
            <a:pPr marL="285750" indent="-285750">
              <a:lnSpc>
                <a:spcPct val="100000"/>
              </a:lnSpc>
              <a:spcBef>
                <a:spcPts val="0"/>
              </a:spcBef>
              <a:spcAft>
                <a:spcPts val="0"/>
              </a:spcAft>
              <a:buSzPts val="1800"/>
            </a:pPr>
            <a:endParaRPr lang="en-US" sz="1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1E0E0-A459-2E47-A89D-E79414346D64}"/>
              </a:ext>
            </a:extLst>
          </p:cNvPr>
          <p:cNvSpPr>
            <a:spLocks noGrp="1"/>
          </p:cNvSpPr>
          <p:nvPr>
            <p:ph type="title"/>
          </p:nvPr>
        </p:nvSpPr>
        <p:spPr/>
        <p:txBody>
          <a:bodyPr>
            <a:normAutofit/>
          </a:bodyPr>
          <a:lstStyle/>
          <a:p>
            <a:r>
              <a:rPr lang="en-US" sz="3600" b="1" dirty="0"/>
              <a:t>Workplace Violence</a:t>
            </a:r>
          </a:p>
        </p:txBody>
      </p:sp>
      <p:sp>
        <p:nvSpPr>
          <p:cNvPr id="3" name="Text Placeholder 2">
            <a:extLst>
              <a:ext uri="{FF2B5EF4-FFF2-40B4-BE49-F238E27FC236}">
                <a16:creationId xmlns:a16="http://schemas.microsoft.com/office/drawing/2014/main" id="{6ECBB769-D757-0E45-A81A-F3CF8CFE11B9}"/>
              </a:ext>
            </a:extLst>
          </p:cNvPr>
          <p:cNvSpPr>
            <a:spLocks noGrp="1"/>
          </p:cNvSpPr>
          <p:nvPr>
            <p:ph idx="1"/>
          </p:nvPr>
        </p:nvSpPr>
        <p:spPr>
          <a:xfrm>
            <a:off x="1028700" y="1845578"/>
            <a:ext cx="7200900" cy="4021822"/>
          </a:xfrm>
        </p:spPr>
        <p:txBody>
          <a:bodyPr vert="horz" lIns="91440" tIns="45720" rIns="91440" bIns="45720" rtlCol="0" anchor="t">
            <a:normAutofit/>
          </a:bodyPr>
          <a:lstStyle/>
          <a:p>
            <a:pPr marL="114300" indent="0">
              <a:buNone/>
            </a:pPr>
            <a:endParaRPr lang="en-CA" sz="2000" dirty="0"/>
          </a:p>
          <a:p>
            <a:pPr marL="114300" indent="0">
              <a:buNone/>
            </a:pPr>
            <a:r>
              <a:rPr lang="en-CA" sz="2000" dirty="0"/>
              <a:t>Similar to traditional bullying, </a:t>
            </a:r>
            <a:r>
              <a:rPr lang="en-CA" sz="2000" b="1" dirty="0"/>
              <a:t>cyberbullying</a:t>
            </a:r>
            <a:r>
              <a:rPr lang="en-CA" sz="2000" dirty="0"/>
              <a:t> is defined as use of the Internet or technology used to send text that is intended to hurt or embarrass another person. </a:t>
            </a:r>
          </a:p>
          <a:p>
            <a:pPr marL="114300" indent="0">
              <a:buNone/>
            </a:pPr>
            <a:r>
              <a:rPr lang="en-CA" sz="2000" dirty="0"/>
              <a:t>It is up to the organization and HR to implement policies to ensure the safety of workers and provide a safe working environment.</a:t>
            </a:r>
          </a:p>
          <a:p>
            <a:pPr marL="114300" indent="0">
              <a:buNone/>
            </a:pPr>
            <a:endParaRPr lang="en-CA" sz="2000"/>
          </a:p>
          <a:p>
            <a:pPr marL="114300" indent="0">
              <a:buNone/>
            </a:pPr>
            <a:endParaRPr lang="en-US"/>
          </a:p>
        </p:txBody>
      </p:sp>
    </p:spTree>
    <p:extLst>
      <p:ext uri="{BB962C8B-B14F-4D97-AF65-F5344CB8AC3E}">
        <p14:creationId xmlns:p14="http://schemas.microsoft.com/office/powerpoint/2010/main" val="2887838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EFB1F-DCA8-6844-8CBA-2AE051DFD1FA}"/>
              </a:ext>
            </a:extLst>
          </p:cNvPr>
          <p:cNvSpPr>
            <a:spLocks noGrp="1"/>
          </p:cNvSpPr>
          <p:nvPr>
            <p:ph type="title"/>
          </p:nvPr>
        </p:nvSpPr>
        <p:spPr/>
        <p:txBody>
          <a:bodyPr/>
          <a:lstStyle/>
          <a:p>
            <a:r>
              <a:rPr lang="en-US" b="1" dirty="0"/>
              <a:t>Indigenous Perspective</a:t>
            </a:r>
          </a:p>
        </p:txBody>
      </p:sp>
      <p:sp>
        <p:nvSpPr>
          <p:cNvPr id="3" name="Text Placeholder 2">
            <a:extLst>
              <a:ext uri="{FF2B5EF4-FFF2-40B4-BE49-F238E27FC236}">
                <a16:creationId xmlns:a16="http://schemas.microsoft.com/office/drawing/2014/main" id="{3C511F72-83C4-B844-82D5-81860CAA3095}"/>
              </a:ext>
            </a:extLst>
          </p:cNvPr>
          <p:cNvSpPr>
            <a:spLocks noGrp="1"/>
          </p:cNvSpPr>
          <p:nvPr>
            <p:ph idx="1"/>
          </p:nvPr>
        </p:nvSpPr>
        <p:spPr/>
        <p:txBody>
          <a:bodyPr vert="horz" lIns="91440" tIns="45720" rIns="91440" bIns="45720" rtlCol="0" anchor="t">
            <a:normAutofit/>
          </a:bodyPr>
          <a:lstStyle/>
          <a:p>
            <a:pPr marL="571500" indent="-457200"/>
            <a:r>
              <a:rPr lang="en-CA" sz="2800" b="1"/>
              <a:t>Lateral Violence </a:t>
            </a:r>
            <a:r>
              <a:rPr lang="en-CA" sz="2800"/>
              <a:t>is a prominent term in a lot of First Nation communities. </a:t>
            </a:r>
            <a:endParaRPr lang="en-US"/>
          </a:p>
          <a:p>
            <a:pPr marL="571500" indent="-457200"/>
            <a:r>
              <a:rPr lang="en-CA" sz="2800"/>
              <a:t>It goes beyond just spreading rumors. </a:t>
            </a:r>
          </a:p>
          <a:p>
            <a:pPr marL="571500" indent="-457200"/>
            <a:r>
              <a:rPr lang="en-CA" sz="2800"/>
              <a:t>This is often seen in small communities where everyone knows each other. </a:t>
            </a:r>
          </a:p>
        </p:txBody>
      </p:sp>
    </p:spTree>
    <p:extLst>
      <p:ext uri="{BB962C8B-B14F-4D97-AF65-F5344CB8AC3E}">
        <p14:creationId xmlns:p14="http://schemas.microsoft.com/office/powerpoint/2010/main" val="505215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64EAE-938F-584B-93E1-6CB3A5518EA0}"/>
              </a:ext>
            </a:extLst>
          </p:cNvPr>
          <p:cNvSpPr>
            <a:spLocks noGrp="1"/>
          </p:cNvSpPr>
          <p:nvPr>
            <p:ph type="title"/>
          </p:nvPr>
        </p:nvSpPr>
        <p:spPr/>
        <p:txBody>
          <a:bodyPr/>
          <a:lstStyle/>
          <a:p>
            <a:r>
              <a:rPr lang="en-CA" b="1">
                <a:solidFill>
                  <a:schemeClr val="tx2"/>
                </a:solidFill>
              </a:rPr>
              <a:t>Employee Privacy</a:t>
            </a:r>
            <a:br>
              <a:rPr lang="en-CA" b="1"/>
            </a:br>
            <a:endParaRPr lang="en-US"/>
          </a:p>
        </p:txBody>
      </p:sp>
      <p:sp>
        <p:nvSpPr>
          <p:cNvPr id="3" name="Text Placeholder 2">
            <a:extLst>
              <a:ext uri="{FF2B5EF4-FFF2-40B4-BE49-F238E27FC236}">
                <a16:creationId xmlns:a16="http://schemas.microsoft.com/office/drawing/2014/main" id="{206551DC-2F82-2245-AEA7-2E3743F67298}"/>
              </a:ext>
            </a:extLst>
          </p:cNvPr>
          <p:cNvSpPr>
            <a:spLocks noGrp="1"/>
          </p:cNvSpPr>
          <p:nvPr>
            <p:ph idx="1"/>
          </p:nvPr>
        </p:nvSpPr>
        <p:spPr>
          <a:xfrm>
            <a:off x="1028700" y="1782661"/>
            <a:ext cx="7200900" cy="4567105"/>
          </a:xfrm>
        </p:spPr>
        <p:txBody>
          <a:bodyPr vert="horz" lIns="91440" tIns="45720" rIns="91440" bIns="45720" rtlCol="0" anchor="t">
            <a:normAutofit lnSpcReduction="10000"/>
          </a:bodyPr>
          <a:lstStyle/>
          <a:p>
            <a:pPr marL="457200" indent="-342900"/>
            <a:r>
              <a:rPr lang="en-CA" sz="2000"/>
              <a:t>In today’s world of identity theft, it is important that HR professionals work to achieve maximum security and privacy for employees. When private information is exposed, it can be costly.</a:t>
            </a:r>
            <a:endParaRPr lang="en-US"/>
          </a:p>
          <a:p>
            <a:pPr marL="457200" indent="-342900"/>
            <a:r>
              <a:rPr lang="en-CA" sz="2000"/>
              <a:t>Employee privacy is governed by the </a:t>
            </a:r>
            <a:r>
              <a:rPr lang="en-CA" sz="2000" u="sng">
                <a:hlinkClick r:id="rId2"/>
              </a:rPr>
              <a:t>Personal Information Protection and Electronics Documents Act (PIPEDA) in Canada</a:t>
            </a:r>
            <a:r>
              <a:rPr lang="en-CA" sz="2000"/>
              <a:t>..</a:t>
            </a:r>
          </a:p>
          <a:p>
            <a:pPr marL="457200" indent="-342900"/>
            <a:r>
              <a:rPr lang="en-CA" sz="2000"/>
              <a:t>Monitoring of employee activities on devices that are provided to them by the organization. Case law, for the most part, has decided that employees do not have privacy rights if they are using the organization’s equipment, with a few exceptions. </a:t>
            </a:r>
          </a:p>
          <a:p>
            <a:pPr marL="457200" indent="-342900"/>
            <a:r>
              <a:rPr lang="en-CA" sz="2000"/>
              <a:t>Working with your IT department to implement standards and protect employee data kept on computers is a must in today’s connected world. </a:t>
            </a:r>
          </a:p>
          <a:p>
            <a:pPr marL="287655" indent="-287655"/>
            <a:endParaRPr lang="en-US" sz="2000"/>
          </a:p>
        </p:txBody>
      </p:sp>
    </p:spTree>
    <p:extLst>
      <p:ext uri="{BB962C8B-B14F-4D97-AF65-F5344CB8AC3E}">
        <p14:creationId xmlns:p14="http://schemas.microsoft.com/office/powerpoint/2010/main" val="3101994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21600-86E1-D947-A242-1DCA87476E7D}"/>
              </a:ext>
            </a:extLst>
          </p:cNvPr>
          <p:cNvSpPr>
            <a:spLocks noGrp="1"/>
          </p:cNvSpPr>
          <p:nvPr>
            <p:ph type="title"/>
          </p:nvPr>
        </p:nvSpPr>
        <p:spPr>
          <a:xfrm>
            <a:off x="1028700" y="685801"/>
            <a:ext cx="9458145" cy="1485900"/>
          </a:xfrm>
        </p:spPr>
        <p:txBody>
          <a:bodyPr/>
          <a:lstStyle/>
          <a:p>
            <a:r>
              <a:rPr lang="en-CA" b="1">
                <a:solidFill>
                  <a:schemeClr val="tx2"/>
                </a:solidFill>
              </a:rPr>
              <a:t>Promoting a Culture of Safety and Health</a:t>
            </a:r>
            <a:br>
              <a:rPr lang="en-CA" b="1"/>
            </a:br>
            <a:endParaRPr lang="en-US"/>
          </a:p>
        </p:txBody>
      </p:sp>
      <p:sp>
        <p:nvSpPr>
          <p:cNvPr id="3" name="Text Placeholder 2">
            <a:extLst>
              <a:ext uri="{FF2B5EF4-FFF2-40B4-BE49-F238E27FC236}">
                <a16:creationId xmlns:a16="http://schemas.microsoft.com/office/drawing/2014/main" id="{BDB87FA7-E278-4B41-B6FA-712426100F21}"/>
              </a:ext>
            </a:extLst>
          </p:cNvPr>
          <p:cNvSpPr>
            <a:spLocks noGrp="1"/>
          </p:cNvSpPr>
          <p:nvPr>
            <p:ph idx="1"/>
          </p:nvPr>
        </p:nvSpPr>
        <p:spPr/>
        <p:txBody>
          <a:bodyPr vert="horz" lIns="91440" tIns="45720" rIns="91440" bIns="45720" rtlCol="0" anchor="t">
            <a:normAutofit/>
          </a:bodyPr>
          <a:lstStyle/>
          <a:p>
            <a:pPr marL="457200" indent="-342900"/>
            <a:r>
              <a:rPr lang="en-CA" sz="2000"/>
              <a:t>Employee health and safety is a must in today’s high-stress work environments. </a:t>
            </a:r>
            <a:endParaRPr lang="en-US"/>
          </a:p>
          <a:p>
            <a:pPr marL="457200" indent="-342900"/>
            <a:r>
              <a:rPr lang="en-CA" sz="2000"/>
              <a:t>A safe culture occurs by creating an environment in which people can recognize hazards and have the authority and ability to fix them. </a:t>
            </a:r>
          </a:p>
          <a:p>
            <a:pPr marL="457200" indent="-342900"/>
            <a:r>
              <a:rPr lang="en-CA" sz="2000"/>
              <a:t>Instead of safety being a management focus only, every employee should take interest by being alert to the safety issues that can exist. </a:t>
            </a:r>
          </a:p>
          <a:p>
            <a:pPr marL="457200" indent="-342900"/>
            <a:r>
              <a:rPr lang="en-CA" sz="2000"/>
              <a:t>A culture that promotes safety is one that never puts cost or production numbers ahead of safety. </a:t>
            </a:r>
          </a:p>
          <a:p>
            <a:pPr marL="287655" indent="-287655"/>
            <a:endParaRPr lang="en-CA"/>
          </a:p>
        </p:txBody>
      </p:sp>
    </p:spTree>
    <p:extLst>
      <p:ext uri="{BB962C8B-B14F-4D97-AF65-F5344CB8AC3E}">
        <p14:creationId xmlns:p14="http://schemas.microsoft.com/office/powerpoint/2010/main" val="1521305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0B9A0-CB63-BB4F-ABA0-BF8F0B52BD02}"/>
              </a:ext>
            </a:extLst>
          </p:cNvPr>
          <p:cNvSpPr>
            <a:spLocks noGrp="1"/>
          </p:cNvSpPr>
          <p:nvPr>
            <p:ph type="title"/>
          </p:nvPr>
        </p:nvSpPr>
        <p:spPr>
          <a:xfrm>
            <a:off x="1028700" y="685801"/>
            <a:ext cx="8494862" cy="1485900"/>
          </a:xfrm>
        </p:spPr>
        <p:txBody>
          <a:bodyPr/>
          <a:lstStyle/>
          <a:p>
            <a:r>
              <a:rPr lang="en-US" b="1" dirty="0"/>
              <a:t>Promoting a Culture of Safety and Health</a:t>
            </a:r>
          </a:p>
        </p:txBody>
      </p:sp>
      <p:sp>
        <p:nvSpPr>
          <p:cNvPr id="3" name="Text Placeholder 2">
            <a:extLst>
              <a:ext uri="{FF2B5EF4-FFF2-40B4-BE49-F238E27FC236}">
                <a16:creationId xmlns:a16="http://schemas.microsoft.com/office/drawing/2014/main" id="{BAB31020-71B6-DE48-B90C-24FEF95A2373}"/>
              </a:ext>
            </a:extLst>
          </p:cNvPr>
          <p:cNvSpPr>
            <a:spLocks noGrp="1"/>
          </p:cNvSpPr>
          <p:nvPr>
            <p:ph idx="1"/>
          </p:nvPr>
        </p:nvSpPr>
        <p:spPr>
          <a:xfrm>
            <a:off x="1028700" y="1898010"/>
            <a:ext cx="7200900" cy="3969390"/>
          </a:xfrm>
        </p:spPr>
        <p:txBody>
          <a:bodyPr vert="horz" lIns="91440" tIns="45720" rIns="91440" bIns="45720" rtlCol="0" anchor="t">
            <a:normAutofit/>
          </a:bodyPr>
          <a:lstStyle/>
          <a:p>
            <a:pPr marL="114300" indent="0">
              <a:buNone/>
            </a:pPr>
            <a:r>
              <a:rPr lang="en-CA" sz="2400" b="1" dirty="0"/>
              <a:t>Employee assistance program (EAP) </a:t>
            </a:r>
            <a:endParaRPr lang="en-CA" sz="2400" dirty="0"/>
          </a:p>
          <a:p>
            <a:pPr marL="457200" indent="-342900"/>
            <a:r>
              <a:rPr lang="en-CA" sz="2000" dirty="0"/>
              <a:t>This benefit is intended to help employees with personal problems that could affect their performance at work. EAP usually includes covered counselling and referral services. </a:t>
            </a:r>
          </a:p>
          <a:p>
            <a:pPr marL="457200" indent="-342900"/>
            <a:r>
              <a:rPr lang="en-CA" sz="2000" dirty="0"/>
              <a:t>This type of program can assist employees with drug or alcohol addictions, emotional issues such as depression, stress management, or other personal issues. </a:t>
            </a:r>
            <a:endParaRPr lang="en-US" sz="2000" dirty="0"/>
          </a:p>
        </p:txBody>
      </p:sp>
    </p:spTree>
    <p:extLst>
      <p:ext uri="{BB962C8B-B14F-4D97-AF65-F5344CB8AC3E}">
        <p14:creationId xmlns:p14="http://schemas.microsoft.com/office/powerpoint/2010/main" val="2032845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2F628-47C3-4629-AB19-0D506064C52C}"/>
              </a:ext>
            </a:extLst>
          </p:cNvPr>
          <p:cNvSpPr>
            <a:spLocks noGrp="1"/>
          </p:cNvSpPr>
          <p:nvPr>
            <p:ph type="title"/>
          </p:nvPr>
        </p:nvSpPr>
        <p:spPr/>
        <p:txBody>
          <a:bodyPr/>
          <a:lstStyle/>
          <a:p>
            <a:r>
              <a:rPr lang="en-US" b="1" dirty="0"/>
              <a:t>End of Chapter Review</a:t>
            </a:r>
          </a:p>
        </p:txBody>
      </p:sp>
      <p:sp>
        <p:nvSpPr>
          <p:cNvPr id="3" name="Content Placeholder 2">
            <a:extLst>
              <a:ext uri="{FF2B5EF4-FFF2-40B4-BE49-F238E27FC236}">
                <a16:creationId xmlns:a16="http://schemas.microsoft.com/office/drawing/2014/main" id="{6D5576BB-9595-42AD-8428-D0F2C7DC6395}"/>
              </a:ext>
            </a:extLst>
          </p:cNvPr>
          <p:cNvSpPr>
            <a:spLocks noGrp="1"/>
          </p:cNvSpPr>
          <p:nvPr>
            <p:ph idx="1"/>
          </p:nvPr>
        </p:nvSpPr>
        <p:spPr/>
        <p:txBody>
          <a:bodyPr vert="horz" lIns="91440" tIns="45720" rIns="91440" bIns="45720" rtlCol="0" anchor="t">
            <a:normAutofit/>
          </a:bodyPr>
          <a:lstStyle/>
          <a:p>
            <a:pPr marL="287655" indent="-287655"/>
            <a:r>
              <a:rPr lang="en-US" dirty="0"/>
              <a:t>Legislation – Federal and Provincial</a:t>
            </a:r>
          </a:p>
          <a:p>
            <a:pPr marL="287655" indent="-287655"/>
            <a:r>
              <a:rPr lang="en-US" dirty="0"/>
              <a:t>Management and Employee Responsibilities under the OHSA</a:t>
            </a:r>
          </a:p>
          <a:p>
            <a:pPr marL="287655" indent="-287655"/>
            <a:r>
              <a:rPr lang="en-US" dirty="0"/>
              <a:t>Employee Rights under the OHSA</a:t>
            </a:r>
          </a:p>
          <a:p>
            <a:pPr marL="287655" indent="-287655"/>
            <a:r>
              <a:rPr lang="en-US" dirty="0"/>
              <a:t>Westray Law</a:t>
            </a:r>
          </a:p>
          <a:p>
            <a:pPr marL="287655" indent="-287655"/>
            <a:r>
              <a:rPr lang="en-US" dirty="0"/>
              <a:t>Workers Compensation</a:t>
            </a:r>
          </a:p>
          <a:p>
            <a:pPr marL="287655" indent="-287655"/>
            <a:r>
              <a:rPr lang="en-US" dirty="0"/>
              <a:t>Workplace Hazards</a:t>
            </a:r>
          </a:p>
          <a:p>
            <a:pPr marL="287655" indent="-287655"/>
            <a:r>
              <a:rPr lang="en-US" dirty="0"/>
              <a:t>Safety Culture</a:t>
            </a:r>
          </a:p>
          <a:p>
            <a:pPr marL="287655" indent="-287655"/>
            <a:endParaRPr lang="en-US" dirty="0"/>
          </a:p>
        </p:txBody>
      </p:sp>
    </p:spTree>
    <p:extLst>
      <p:ext uri="{BB962C8B-B14F-4D97-AF65-F5344CB8AC3E}">
        <p14:creationId xmlns:p14="http://schemas.microsoft.com/office/powerpoint/2010/main" val="895806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7"/>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2"/>
                </a:solidFill>
                <a:latin typeface="Arial"/>
                <a:ea typeface="Arial"/>
                <a:cs typeface="Arial"/>
                <a:sym typeface="Arial"/>
              </a:rPr>
              <a:t>Lesson Objective</a:t>
            </a:r>
            <a:endParaRPr sz="3600" b="0" i="0" u="none" strike="noStrike" cap="none">
              <a:solidFill>
                <a:schemeClr val="dk2"/>
              </a:solidFill>
              <a:latin typeface="Arial"/>
              <a:ea typeface="Arial"/>
              <a:cs typeface="Arial"/>
              <a:sym typeface="Arial"/>
            </a:endParaRPr>
          </a:p>
        </p:txBody>
      </p:sp>
      <p:sp>
        <p:nvSpPr>
          <p:cNvPr id="2" name="Content Placeholder 1">
            <a:extLst>
              <a:ext uri="{FF2B5EF4-FFF2-40B4-BE49-F238E27FC236}">
                <a16:creationId xmlns:a16="http://schemas.microsoft.com/office/drawing/2014/main" id="{C3D341D4-8FE0-4BB2-A77D-150C6D6B0A11}"/>
              </a:ext>
            </a:extLst>
          </p:cNvPr>
          <p:cNvSpPr>
            <a:spLocks noGrp="1"/>
          </p:cNvSpPr>
          <p:nvPr>
            <p:ph idx="1"/>
          </p:nvPr>
        </p:nvSpPr>
        <p:spPr/>
        <p:txBody>
          <a:bodyPr vert="horz" lIns="91440" tIns="45720" rIns="91440" bIns="45720" rtlCol="0" anchor="t">
            <a:normAutofit/>
          </a:bodyPr>
          <a:lstStyle/>
          <a:p>
            <a:pPr marL="287655" indent="-287655"/>
            <a:r>
              <a:rPr lang="en-US" sz="2400">
                <a:solidFill>
                  <a:srgbClr val="000000"/>
                </a:solidFill>
                <a:latin typeface="Calibri"/>
                <a:cs typeface="Calibri"/>
              </a:rPr>
              <a:t>Outline the principles of human resources to support in organizational health and safety policies and practices.</a:t>
            </a:r>
            <a:endParaRPr lang="en-US" sz="2400">
              <a:ea typeface="+mn-lt"/>
              <a:cs typeface="+mn-lt"/>
            </a:endParaRPr>
          </a:p>
          <a:p>
            <a:pPr marL="287655" indent="-287655"/>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8"/>
          <p:cNvSpPr txBox="1">
            <a:spLocks noGrp="1"/>
          </p:cNvSpPr>
          <p:nvPr>
            <p:ph type="title"/>
          </p:nvPr>
        </p:nvSpPr>
        <p:spPr>
          <a:xfrm>
            <a:off x="782052" y="372979"/>
            <a:ext cx="10079966" cy="990600"/>
          </a:xfrm>
          <a:prstGeom prst="rect">
            <a:avLst/>
          </a:prstGeom>
          <a:noFill/>
          <a:ln>
            <a:noFill/>
          </a:ln>
        </p:spPr>
        <p:txBody>
          <a:bodyPr spcFirstLastPara="1" wrap="square" lIns="91425" tIns="45700" rIns="91425" bIns="45700" anchor="ctr" anchorCtr="0">
            <a:noAutofit/>
          </a:bodyPr>
          <a:lstStyle/>
          <a:p>
            <a:pPr algn="l">
              <a:buClr>
                <a:srgbClr val="ED6B06"/>
              </a:buClr>
              <a:buSzPts val="3800"/>
            </a:pPr>
            <a:r>
              <a:rPr lang="en-US" sz="3800" b="1" i="0" u="none" dirty="0">
                <a:solidFill>
                  <a:schemeClr val="tx2"/>
                </a:solidFill>
                <a:latin typeface="Verdana"/>
                <a:ea typeface="Verdana"/>
                <a:cs typeface="Verdana"/>
                <a:sym typeface="Verdana"/>
              </a:rPr>
              <a:t>Occupational Health and Safety</a:t>
            </a:r>
            <a:r>
              <a:rPr lang="en-US" sz="3800" b="1" dirty="0">
                <a:solidFill>
                  <a:schemeClr val="tx2"/>
                </a:solidFill>
                <a:latin typeface="Verdana"/>
                <a:ea typeface="Verdana"/>
                <a:cs typeface="Verdana"/>
                <a:sym typeface="Verdana"/>
              </a:rPr>
              <a:t> </a:t>
            </a:r>
            <a:endParaRPr lang="en-US" b="1">
              <a:solidFill>
                <a:schemeClr val="tx2"/>
              </a:solidFill>
            </a:endParaRPr>
          </a:p>
        </p:txBody>
      </p:sp>
      <p:sp>
        <p:nvSpPr>
          <p:cNvPr id="162" name="Google Shape;162;p18"/>
          <p:cNvSpPr txBox="1">
            <a:spLocks noGrp="1"/>
          </p:cNvSpPr>
          <p:nvPr>
            <p:ph type="body" idx="1"/>
          </p:nvPr>
        </p:nvSpPr>
        <p:spPr>
          <a:xfrm>
            <a:off x="986589" y="1363578"/>
            <a:ext cx="7375359" cy="490672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endParaRPr/>
          </a:p>
          <a:p>
            <a:pPr marL="282575" indent="-282575">
              <a:lnSpc>
                <a:spcPct val="130909"/>
              </a:lnSpc>
              <a:spcBef>
                <a:spcPts val="0"/>
              </a:spcBef>
              <a:buSzPts val="2400"/>
              <a:buFont typeface="Lustria"/>
              <a:buChar char="•"/>
            </a:pPr>
            <a:r>
              <a:rPr lang="en-US" sz="2400" dirty="0">
                <a:solidFill>
                  <a:srgbClr val="333333"/>
                </a:solidFill>
                <a:latin typeface="Arial"/>
                <a:ea typeface="Arial"/>
                <a:cs typeface="Arial"/>
                <a:sym typeface="Arial"/>
              </a:rPr>
              <a:t>In 2019, 951 workplace fatalities were recorded in Canada which included  23 young workers (aged 15-24).</a:t>
            </a:r>
            <a:endParaRPr sz="2400" dirty="0">
              <a:solidFill>
                <a:srgbClr val="333333"/>
              </a:solidFill>
              <a:latin typeface="Arial"/>
              <a:ea typeface="Arial"/>
              <a:cs typeface="Arial"/>
            </a:endParaRPr>
          </a:p>
          <a:p>
            <a:pPr marL="282575" indent="-282575">
              <a:lnSpc>
                <a:spcPct val="130909"/>
              </a:lnSpc>
              <a:spcBef>
                <a:spcPts val="0"/>
              </a:spcBef>
              <a:buClr>
                <a:srgbClr val="333333"/>
              </a:buClr>
              <a:buSzPts val="2400"/>
              <a:buFont typeface="Arial"/>
              <a:buChar char="•"/>
            </a:pPr>
            <a:r>
              <a:rPr lang="en-US" sz="2400" dirty="0">
                <a:solidFill>
                  <a:srgbClr val="333333"/>
                </a:solidFill>
                <a:latin typeface="Arial"/>
                <a:ea typeface="Arial"/>
                <a:cs typeface="Arial"/>
                <a:sym typeface="Arial"/>
              </a:rPr>
              <a:t>251,508 accepted claims for lost time due to a work-related injury or disease. Again, 31,441 were from young workers (aged 15-24). </a:t>
            </a:r>
            <a:endParaRPr lang="en-US" sz="2400" dirty="0">
              <a:solidFill>
                <a:srgbClr val="333333"/>
              </a:solidFill>
              <a:latin typeface="Arial"/>
              <a:ea typeface="Arial"/>
              <a:cs typeface="Arial"/>
            </a:endParaRPr>
          </a:p>
          <a:p>
            <a:pPr marL="282575" lvl="0" indent="-282575" algn="l" rtl="0">
              <a:lnSpc>
                <a:spcPct val="130909"/>
              </a:lnSpc>
              <a:spcBef>
                <a:spcPts val="0"/>
              </a:spcBef>
              <a:spcAft>
                <a:spcPts val="0"/>
              </a:spcAft>
              <a:buClr>
                <a:srgbClr val="333333"/>
              </a:buClr>
              <a:buSzPts val="2400"/>
              <a:buFont typeface="Arial"/>
              <a:buChar char="•"/>
            </a:pPr>
            <a:endParaRPr lang="en-US" sz="2400" u="sng">
              <a:solidFill>
                <a:srgbClr val="333333"/>
              </a:solidFill>
              <a:latin typeface="Arial"/>
              <a:ea typeface="Arial"/>
              <a:cs typeface="Arial"/>
              <a:hlinkClick r:id="rId3" invalidUrl="http://"/>
            </a:endParaRPr>
          </a:p>
          <a:p>
            <a:pPr marL="0" lvl="0" indent="0" algn="l" rtl="0">
              <a:lnSpc>
                <a:spcPct val="130909"/>
              </a:lnSpc>
              <a:spcBef>
                <a:spcPts val="0"/>
              </a:spcBef>
              <a:spcAft>
                <a:spcPts val="0"/>
              </a:spcAft>
              <a:buClr>
                <a:srgbClr val="333333"/>
              </a:buClr>
              <a:buSzPts val="2400"/>
              <a:buNone/>
            </a:pPr>
            <a:r>
              <a:rPr lang="en-US" sz="2400" u="sng" dirty="0">
                <a:solidFill>
                  <a:schemeClr val="hlink"/>
                </a:solidFill>
                <a:latin typeface="Arial"/>
                <a:ea typeface="Arial"/>
                <a:cs typeface="Arial"/>
                <a:sym typeface="Arial"/>
                <a:hlinkClick r:id="rId4">
                  <a:extLst>
                    <a:ext uri="{A12FA001-AC4F-418D-AE19-62706E023703}">
                      <ahyp:hlinkClr xmlns:ahyp="http://schemas.microsoft.com/office/drawing/2018/hyperlinkcolor" val="tx"/>
                    </a:ext>
                  </a:extLst>
                </a:hlinkClick>
              </a:rPr>
              <a:t>Canadian Centre for Occupational Health and Safety</a:t>
            </a:r>
            <a:endParaRPr sz="2400" dirty="0">
              <a:solidFill>
                <a:schemeClr val="hlink"/>
              </a:solidFill>
              <a:latin typeface="Arial"/>
              <a:ea typeface="Arial"/>
              <a:cs typeface="Arial"/>
            </a:endParaRPr>
          </a:p>
          <a:p>
            <a:pPr marL="0" lvl="0" indent="0" algn="l" rtl="0">
              <a:lnSpc>
                <a:spcPct val="100000"/>
              </a:lnSpc>
              <a:spcBef>
                <a:spcPts val="2000"/>
              </a:spcBef>
              <a:spcAft>
                <a:spcPts val="0"/>
              </a:spcAft>
              <a:buSzPts val="1800"/>
              <a:buNone/>
            </a:pPr>
            <a:endParaRPr sz="2800">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800"/>
              <a:buNone/>
            </a:pPr>
            <a:r>
              <a:rPr lang="en-US" sz="3600" b="1" dirty="0">
                <a:solidFill>
                  <a:schemeClr val="tx2"/>
                </a:solidFill>
              </a:rPr>
              <a:t>OHS Legislation</a:t>
            </a:r>
          </a:p>
        </p:txBody>
      </p:sp>
      <p:sp>
        <p:nvSpPr>
          <p:cNvPr id="182" name="Google Shape;182;p21"/>
          <p:cNvSpPr txBox="1">
            <a:spLocks noGrp="1"/>
          </p:cNvSpPr>
          <p:nvPr>
            <p:ph type="body" idx="1"/>
          </p:nvPr>
        </p:nvSpPr>
        <p:spPr>
          <a:xfrm>
            <a:off x="1080252" y="1346300"/>
            <a:ext cx="7583400" cy="42975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2000"/>
              </a:spcBef>
              <a:spcAft>
                <a:spcPts val="0"/>
              </a:spcAft>
              <a:buSzPts val="1800"/>
              <a:buNone/>
            </a:pPr>
            <a:r>
              <a:rPr lang="en-US" sz="2400" u="sng">
                <a:solidFill>
                  <a:schemeClr val="hlink"/>
                </a:solidFill>
                <a:hlinkClick r:id="rId3">
                  <a:extLst>
                    <a:ext uri="{A12FA001-AC4F-418D-AE19-62706E023703}">
                      <ahyp:hlinkClr xmlns:ahyp="http://schemas.microsoft.com/office/drawing/2018/hyperlinkcolor" val="tx"/>
                    </a:ext>
                  </a:extLst>
                </a:hlinkClick>
              </a:rPr>
              <a:t>Canada Labour Code</a:t>
            </a:r>
            <a:endParaRPr sz="2400">
              <a:solidFill>
                <a:schemeClr val="hlink"/>
              </a:solidFill>
            </a:endParaRPr>
          </a:p>
          <a:p>
            <a:pPr marL="342900" lvl="0" algn="l" rtl="0">
              <a:lnSpc>
                <a:spcPct val="115000"/>
              </a:lnSpc>
              <a:spcBef>
                <a:spcPts val="2000"/>
              </a:spcBef>
              <a:spcAft>
                <a:spcPts val="0"/>
              </a:spcAft>
              <a:buSzPts val="1800"/>
            </a:pPr>
            <a:r>
              <a:rPr lang="en-US" sz="2400"/>
              <a:t>Federal</a:t>
            </a:r>
            <a:endParaRPr sz="2400"/>
          </a:p>
          <a:p>
            <a:pPr marL="342900" lvl="0" algn="l" rtl="0">
              <a:lnSpc>
                <a:spcPct val="115000"/>
              </a:lnSpc>
              <a:spcBef>
                <a:spcPts val="2000"/>
              </a:spcBef>
              <a:spcAft>
                <a:spcPts val="0"/>
              </a:spcAft>
              <a:buSzPts val="1800"/>
            </a:pPr>
            <a:r>
              <a:rPr lang="en-US" sz="2400"/>
              <a:t>Part II</a:t>
            </a:r>
            <a:endParaRPr sz="2400"/>
          </a:p>
          <a:p>
            <a:pPr marL="0" lvl="0" indent="0" algn="l" rtl="0">
              <a:lnSpc>
                <a:spcPct val="115000"/>
              </a:lnSpc>
              <a:spcBef>
                <a:spcPts val="2000"/>
              </a:spcBef>
              <a:spcAft>
                <a:spcPts val="0"/>
              </a:spcAft>
              <a:buSzPts val="1800"/>
              <a:buNone/>
            </a:pPr>
            <a:endParaRPr/>
          </a:p>
          <a:p>
            <a:pPr marL="0" lvl="0" indent="0" algn="l" rtl="0">
              <a:lnSpc>
                <a:spcPct val="115000"/>
              </a:lnSpc>
              <a:spcBef>
                <a:spcPts val="2000"/>
              </a:spcBef>
              <a:spcAft>
                <a:spcPts val="0"/>
              </a:spcAft>
              <a:buSzPts val="1800"/>
              <a:buNone/>
            </a:pPr>
            <a:r>
              <a:rPr lang="en-US" sz="2400" u="sng">
                <a:solidFill>
                  <a:schemeClr val="hlink"/>
                </a:solidFill>
                <a:hlinkClick r:id="rId4">
                  <a:extLst>
                    <a:ext uri="{A12FA001-AC4F-418D-AE19-62706E023703}">
                      <ahyp:hlinkClr xmlns:ahyp="http://schemas.microsoft.com/office/drawing/2018/hyperlinkcolor" val="tx"/>
                    </a:ext>
                  </a:extLst>
                </a:hlinkClick>
              </a:rPr>
              <a:t>Occupational Health and Safety Act</a:t>
            </a:r>
            <a:endParaRPr sz="2400">
              <a:solidFill>
                <a:schemeClr val="hlink"/>
              </a:solidFill>
            </a:endParaRPr>
          </a:p>
          <a:p>
            <a:pPr marL="342900" lvl="0" algn="l" rtl="0">
              <a:lnSpc>
                <a:spcPct val="115000"/>
              </a:lnSpc>
              <a:spcBef>
                <a:spcPts val="2000"/>
              </a:spcBef>
              <a:spcAft>
                <a:spcPts val="0"/>
              </a:spcAft>
              <a:buSzPts val="1800"/>
            </a:pPr>
            <a:r>
              <a:rPr lang="en-US" sz="2400"/>
              <a:t>Ontario</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Title 1">
            <a:extLst>
              <a:ext uri="{FF2B5EF4-FFF2-40B4-BE49-F238E27FC236}">
                <a16:creationId xmlns:a16="http://schemas.microsoft.com/office/drawing/2014/main" id="{6DC0868E-CAB5-4D28-B158-829F8CB176B0}"/>
              </a:ext>
            </a:extLst>
          </p:cNvPr>
          <p:cNvSpPr>
            <a:spLocks noGrp="1"/>
          </p:cNvSpPr>
          <p:nvPr>
            <p:ph type="title"/>
          </p:nvPr>
        </p:nvSpPr>
        <p:spPr>
          <a:xfrm>
            <a:off x="1112590" y="2237764"/>
            <a:ext cx="8825541" cy="1485900"/>
          </a:xfrm>
        </p:spPr>
        <p:txBody>
          <a:bodyPr>
            <a:normAutofit/>
          </a:bodyPr>
          <a:lstStyle/>
          <a:p>
            <a:pPr algn="ctr"/>
            <a:r>
              <a:rPr lang="en-US" dirty="0">
                <a:solidFill>
                  <a:srgbClr val="000000"/>
                </a:solidFill>
                <a:latin typeface="Arial"/>
                <a:cs typeface="Arial"/>
              </a:rPr>
              <a:t>HR plays a key role in developing standards, ensuring OHS laws are followed, and tracking workplace accidents.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3"/>
          <p:cNvSpPr txBox="1">
            <a:spLocks noGrp="1"/>
          </p:cNvSpPr>
          <p:nvPr>
            <p:ph type="title"/>
          </p:nvPr>
        </p:nvSpPr>
        <p:spPr>
          <a:xfrm>
            <a:off x="511115" y="542027"/>
            <a:ext cx="8998069" cy="14859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ED6B06"/>
              </a:buClr>
              <a:buSzPts val="3800"/>
              <a:buFont typeface="Verdana"/>
              <a:buNone/>
            </a:pPr>
            <a:r>
              <a:rPr lang="en-US" sz="3800" b="1" dirty="0">
                <a:latin typeface="Verdana"/>
                <a:ea typeface="Verdana"/>
                <a:cs typeface="Verdana"/>
                <a:sym typeface="Verdana"/>
              </a:rPr>
              <a:t>Management</a:t>
            </a:r>
            <a:r>
              <a:rPr lang="en-US" sz="3800" b="1" i="0" u="none" dirty="0">
                <a:latin typeface="Verdana"/>
                <a:ea typeface="Verdana"/>
                <a:cs typeface="Verdana"/>
                <a:sym typeface="Verdana"/>
              </a:rPr>
              <a:t> Responsibilities</a:t>
            </a:r>
            <a:endParaRPr lang="en-US" b="1" dirty="0"/>
          </a:p>
        </p:txBody>
      </p:sp>
      <p:sp>
        <p:nvSpPr>
          <p:cNvPr id="194" name="Google Shape;194;p23"/>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30909"/>
              </a:lnSpc>
              <a:spcBef>
                <a:spcPts val="0"/>
              </a:spcBef>
              <a:spcAft>
                <a:spcPts val="0"/>
              </a:spcAft>
              <a:buSzPts val="1800"/>
              <a:buNone/>
            </a:pPr>
            <a:r>
              <a:rPr lang="en-US" sz="2400">
                <a:solidFill>
                  <a:srgbClr val="333333"/>
                </a:solidFill>
                <a:latin typeface="Arial"/>
                <a:ea typeface="Arial"/>
                <a:cs typeface="Arial"/>
                <a:sym typeface="Arial"/>
              </a:rPr>
              <a:t>To exercise due diligence, an employer must implement a plan to identify possible workplace hazards and carry out the appropriate corrective action to prevent accidents or injuries arising from these hazards.</a:t>
            </a:r>
            <a:endParaRPr sz="2400">
              <a:solidFill>
                <a:srgbClr val="222222"/>
              </a:solidFill>
              <a:latin typeface="Arial"/>
              <a:ea typeface="Arial"/>
              <a:cs typeface="Arial"/>
              <a:sym typeface="Arial"/>
            </a:endParaRPr>
          </a:p>
          <a:p>
            <a:pPr marL="287655" indent="0">
              <a:lnSpc>
                <a:spcPct val="100000"/>
              </a:lnSpc>
              <a:buNone/>
            </a:pPr>
            <a:r>
              <a:rPr lang="en-US" sz="2400" i="1">
                <a:latin typeface="Verdana"/>
                <a:ea typeface="Verdana"/>
                <a:cs typeface="Verdana"/>
                <a:sym typeface="Verdana"/>
              </a:rPr>
              <a:t>Due Diligence: </a:t>
            </a:r>
            <a:r>
              <a:rPr lang="en-US" sz="2400" i="1">
                <a:solidFill>
                  <a:srgbClr val="222222"/>
                </a:solidFill>
                <a:latin typeface="Arial"/>
                <a:ea typeface="Arial"/>
                <a:cs typeface="Arial"/>
                <a:sym typeface="Arial"/>
              </a:rPr>
              <a:t>Reasonable steps taken in order to satisfy a legal requirement</a:t>
            </a:r>
            <a:endParaRPr sz="2400"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0A945-82BE-9448-89CB-93546B803999}"/>
              </a:ext>
            </a:extLst>
          </p:cNvPr>
          <p:cNvSpPr>
            <a:spLocks noGrp="1"/>
          </p:cNvSpPr>
          <p:nvPr>
            <p:ph type="title"/>
          </p:nvPr>
        </p:nvSpPr>
        <p:spPr>
          <a:xfrm>
            <a:off x="574948" y="293010"/>
            <a:ext cx="9696871" cy="1282800"/>
          </a:xfrm>
        </p:spPr>
        <p:txBody>
          <a:bodyPr/>
          <a:lstStyle/>
          <a:p>
            <a:r>
              <a:rPr lang="en-US" b="1" dirty="0">
                <a:solidFill>
                  <a:schemeClr val="tx2"/>
                </a:solidFill>
              </a:rPr>
              <a:t>Management Responsibilities from the OHSA</a:t>
            </a:r>
          </a:p>
        </p:txBody>
      </p:sp>
      <p:graphicFrame>
        <p:nvGraphicFramePr>
          <p:cNvPr id="4" name="Table 3">
            <a:extLst>
              <a:ext uri="{FF2B5EF4-FFF2-40B4-BE49-F238E27FC236}">
                <a16:creationId xmlns:a16="http://schemas.microsoft.com/office/drawing/2014/main" id="{6C41577C-77A3-724F-9D54-EEF86D367FEB}"/>
              </a:ext>
            </a:extLst>
          </p:cNvPr>
          <p:cNvGraphicFramePr>
            <a:graphicFrameLocks noGrp="1"/>
          </p:cNvGraphicFramePr>
          <p:nvPr>
            <p:extLst>
              <p:ext uri="{D42A27DB-BD31-4B8C-83A1-F6EECF244321}">
                <p14:modId xmlns:p14="http://schemas.microsoft.com/office/powerpoint/2010/main" val="2144227592"/>
              </p:ext>
            </p:extLst>
          </p:nvPr>
        </p:nvGraphicFramePr>
        <p:xfrm>
          <a:off x="948905" y="1768415"/>
          <a:ext cx="7632179" cy="4475748"/>
        </p:xfrm>
        <a:graphic>
          <a:graphicData uri="http://schemas.openxmlformats.org/drawingml/2006/table">
            <a:tbl>
              <a:tblPr firstRow="1">
                <a:tableStyleId>{69012ECD-51FC-41F1-AA8D-1B2483CD663E}</a:tableStyleId>
              </a:tblPr>
              <a:tblGrid>
                <a:gridCol w="3840479">
                  <a:extLst>
                    <a:ext uri="{9D8B030D-6E8A-4147-A177-3AD203B41FA5}">
                      <a16:colId xmlns:a16="http://schemas.microsoft.com/office/drawing/2014/main" val="1210224177"/>
                    </a:ext>
                  </a:extLst>
                </a:gridCol>
                <a:gridCol w="3791700">
                  <a:extLst>
                    <a:ext uri="{9D8B030D-6E8A-4147-A177-3AD203B41FA5}">
                      <a16:colId xmlns:a16="http://schemas.microsoft.com/office/drawing/2014/main" val="3522760144"/>
                    </a:ext>
                  </a:extLst>
                </a:gridCol>
              </a:tblGrid>
              <a:tr h="488948">
                <a:tc>
                  <a:txBody>
                    <a:bodyPr/>
                    <a:lstStyle/>
                    <a:p>
                      <a:r>
                        <a:rPr lang="en-CA" sz="1600">
                          <a:effectLst/>
                        </a:rPr>
                        <a:t>General Responsibilities</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CA" sz="1600">
                          <a:effectLst/>
                        </a:rPr>
                        <a:t>Specific Responsibilities</a:t>
                      </a:r>
                    </a:p>
                  </a:txBody>
                  <a:tcPr anchor="ct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4150621453"/>
                  </a:ext>
                </a:extLst>
              </a:tr>
              <a:tr h="827449">
                <a:tc>
                  <a:txBody>
                    <a:bodyPr/>
                    <a:lstStyle/>
                    <a:p>
                      <a:r>
                        <a:rPr lang="en-CA">
                          <a:effectLst/>
                        </a:rPr>
                        <a:t>Take all reasonable precautions to protect the health and safety of workers</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CA">
                          <a:effectLst/>
                        </a:rPr>
                        <a:t>Comply with all regulations made under OHSA</a:t>
                      </a:r>
                    </a:p>
                  </a:txBody>
                  <a:tcPr anchor="ct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627116173"/>
                  </a:ext>
                </a:extLst>
              </a:tr>
              <a:tr h="1165951">
                <a:tc>
                  <a:txBody>
                    <a:bodyPr/>
                    <a:lstStyle/>
                    <a:p>
                      <a:r>
                        <a:rPr lang="en-CA">
                          <a:effectLst/>
                        </a:rPr>
                        <a:t>Ensure that equipment, materials and protective equipment are maintained in good condition</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CA">
                          <a:effectLst/>
                        </a:rPr>
                        <a:t>Develop and implement an occupational health and safety program and policy</a:t>
                      </a:r>
                    </a:p>
                  </a:txBody>
                  <a:tcPr anchor="ct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3044457875"/>
                  </a:ext>
                </a:extLst>
              </a:tr>
              <a:tr h="1165951">
                <a:tc>
                  <a:txBody>
                    <a:bodyPr/>
                    <a:lstStyle/>
                    <a:p>
                      <a:r>
                        <a:rPr lang="en-CA">
                          <a:effectLst/>
                        </a:rPr>
                        <a:t>Provide information, instruction and supervision to protect worker health and safety</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CA">
                          <a:effectLst/>
                        </a:rPr>
                        <a:t>Post a copy of OHSA in the workplace; and any explanatory material prepared by the Ministry of Labour in the workplace</a:t>
                      </a:r>
                    </a:p>
                  </a:txBody>
                  <a:tcPr anchor="ct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954305302"/>
                  </a:ext>
                </a:extLst>
              </a:tr>
              <a:tr h="827449">
                <a:tc>
                  <a:txBody>
                    <a:bodyPr/>
                    <a:lstStyle/>
                    <a:p>
                      <a:r>
                        <a:rPr lang="en-CA">
                          <a:effectLst/>
                        </a:rPr>
                        <a:t>Co-operate with the Joint Health and Safety Committee (JHSC).</a:t>
                      </a:r>
                    </a:p>
                  </a:txBody>
                  <a:tcPr anchor="ct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CA">
                          <a:effectLst/>
                        </a:rPr>
                        <a:t>Provide health and safety reports to the JHSC.</a:t>
                      </a:r>
                    </a:p>
                  </a:txBody>
                  <a:tcPr anchor="ct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4068276160"/>
                  </a:ext>
                </a:extLst>
              </a:tr>
            </a:tbl>
          </a:graphicData>
        </a:graphic>
      </p:graphicFrame>
      <p:sp>
        <p:nvSpPr>
          <p:cNvPr id="3" name="TextBox 2">
            <a:extLst>
              <a:ext uri="{FF2B5EF4-FFF2-40B4-BE49-F238E27FC236}">
                <a16:creationId xmlns:a16="http://schemas.microsoft.com/office/drawing/2014/main" id="{D1211A57-1CBE-4554-B403-DE3060F41125}"/>
              </a:ext>
            </a:extLst>
          </p:cNvPr>
          <p:cNvSpPr txBox="1"/>
          <p:nvPr/>
        </p:nvSpPr>
        <p:spPr>
          <a:xfrm>
            <a:off x="1173193" y="6349042"/>
            <a:ext cx="1007565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ea typeface="+mn-lt"/>
                <a:cs typeface="+mn-lt"/>
                <a:hlinkClick r:id="rId2"/>
              </a:rPr>
              <a:t>Source: https://www.ontario.ca/document/guide-occupational-health-and-safety-act/part-iii-duties-employers-and-other-persons#section-0</a:t>
            </a:r>
          </a:p>
          <a:p>
            <a:endParaRPr lang="en-US" sz="1200" dirty="0"/>
          </a:p>
        </p:txBody>
      </p:sp>
    </p:spTree>
    <p:extLst>
      <p:ext uri="{BB962C8B-B14F-4D97-AF65-F5344CB8AC3E}">
        <p14:creationId xmlns:p14="http://schemas.microsoft.com/office/powerpoint/2010/main" val="3244998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6"/>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rtl="0">
              <a:lnSpc>
                <a:spcPct val="100000"/>
              </a:lnSpc>
              <a:spcBef>
                <a:spcPts val="0"/>
              </a:spcBef>
              <a:spcAft>
                <a:spcPts val="0"/>
              </a:spcAft>
              <a:buClr>
                <a:srgbClr val="ED6B06"/>
              </a:buClr>
              <a:buSzPts val="3800"/>
              <a:buFont typeface="Verdana"/>
              <a:buNone/>
            </a:pPr>
            <a:r>
              <a:rPr lang="en-US" sz="3800" b="1" i="0" u="none" dirty="0">
                <a:latin typeface="Verdana"/>
                <a:ea typeface="Verdana"/>
                <a:cs typeface="Verdana"/>
                <a:sym typeface="Verdana"/>
              </a:rPr>
              <a:t>Employee</a:t>
            </a:r>
            <a:r>
              <a:rPr lang="en-US" sz="3800" b="1" dirty="0">
                <a:latin typeface="Verdana"/>
                <a:ea typeface="Verdana"/>
                <a:cs typeface="Verdana"/>
                <a:sym typeface="Verdana"/>
              </a:rPr>
              <a:t> Rights</a:t>
            </a:r>
            <a:r>
              <a:rPr lang="en-US" sz="3800" b="1" i="0" u="none" dirty="0">
                <a:latin typeface="Verdana"/>
                <a:ea typeface="Verdana"/>
                <a:cs typeface="Verdana"/>
                <a:sym typeface="Verdana"/>
              </a:rPr>
              <a:t> </a:t>
            </a:r>
            <a:br>
              <a:rPr lang="en-US" sz="3800" b="1" i="0" u="none" dirty="0">
                <a:latin typeface="Verdana"/>
                <a:ea typeface="Verdana"/>
                <a:cs typeface="Verdana"/>
              </a:rPr>
            </a:br>
            <a:endParaRPr lang="en-US"/>
          </a:p>
        </p:txBody>
      </p:sp>
      <p:sp>
        <p:nvSpPr>
          <p:cNvPr id="2" name="Content Placeholder 1">
            <a:extLst>
              <a:ext uri="{FF2B5EF4-FFF2-40B4-BE49-F238E27FC236}">
                <a16:creationId xmlns:a16="http://schemas.microsoft.com/office/drawing/2014/main" id="{2968C80F-282E-4A34-ACB2-5F59893C270B}"/>
              </a:ext>
            </a:extLst>
          </p:cNvPr>
          <p:cNvSpPr>
            <a:spLocks noGrp="1"/>
          </p:cNvSpPr>
          <p:nvPr>
            <p:ph idx="1"/>
          </p:nvPr>
        </p:nvSpPr>
        <p:spPr/>
        <p:txBody>
          <a:bodyPr vert="horz" lIns="91440" tIns="45720" rIns="91440" bIns="45720" rtlCol="0" anchor="t">
            <a:normAutofit/>
          </a:bodyPr>
          <a:lstStyle/>
          <a:p>
            <a:pPr marL="0" indent="0">
              <a:lnSpc>
                <a:spcPct val="100000"/>
              </a:lnSpc>
              <a:spcBef>
                <a:spcPts val="0"/>
              </a:spcBef>
              <a:spcAft>
                <a:spcPts val="0"/>
              </a:spcAft>
              <a:buNone/>
            </a:pPr>
            <a:r>
              <a:rPr lang="en-CA" sz="2800">
                <a:ea typeface="+mn-lt"/>
                <a:cs typeface="+mn-lt"/>
              </a:rPr>
              <a:t>Employees have three key rights in accordance with the OHSA:</a:t>
            </a:r>
            <a:r>
              <a:rPr lang="en-CA" sz="2800" b="1">
                <a:ea typeface="+mn-lt"/>
                <a:cs typeface="+mn-lt"/>
              </a:rPr>
              <a:t> </a:t>
            </a:r>
            <a:endParaRPr lang="en-CA" sz="2800">
              <a:ea typeface="+mn-lt"/>
              <a:cs typeface="+mn-lt"/>
            </a:endParaRPr>
          </a:p>
          <a:p>
            <a:pPr marL="287655" indent="-287655">
              <a:lnSpc>
                <a:spcPct val="100000"/>
              </a:lnSpc>
              <a:spcBef>
                <a:spcPts val="0"/>
              </a:spcBef>
              <a:spcAft>
                <a:spcPts val="0"/>
              </a:spcAft>
            </a:pPr>
            <a:endParaRPr lang="en-CA" sz="2800">
              <a:ea typeface="+mn-lt"/>
              <a:cs typeface="+mn-lt"/>
            </a:endParaRPr>
          </a:p>
          <a:p>
            <a:pPr marL="287655" indent="-287655">
              <a:lnSpc>
                <a:spcPct val="100000"/>
              </a:lnSpc>
              <a:spcBef>
                <a:spcPts val="0"/>
              </a:spcBef>
              <a:spcAft>
                <a:spcPts val="0"/>
              </a:spcAft>
            </a:pPr>
            <a:r>
              <a:rPr lang="en-CA" sz="2800">
                <a:ea typeface="+mn-lt"/>
                <a:cs typeface="+mn-lt"/>
              </a:rPr>
              <a:t>Right to know about workplace hazards</a:t>
            </a:r>
            <a:endParaRPr lang="en-US" sz="2800">
              <a:ea typeface="+mn-lt"/>
              <a:cs typeface="+mn-lt"/>
            </a:endParaRPr>
          </a:p>
          <a:p>
            <a:pPr marL="287655" indent="-287655">
              <a:lnSpc>
                <a:spcPct val="100000"/>
              </a:lnSpc>
              <a:spcBef>
                <a:spcPts val="0"/>
              </a:spcBef>
              <a:spcAft>
                <a:spcPts val="0"/>
              </a:spcAft>
            </a:pPr>
            <a:r>
              <a:rPr lang="en-CA" sz="2800">
                <a:ea typeface="+mn-lt"/>
                <a:cs typeface="+mn-lt"/>
              </a:rPr>
              <a:t>Right to refuse  unsafe work</a:t>
            </a:r>
            <a:endParaRPr lang="en-US" sz="2800">
              <a:ea typeface="+mn-lt"/>
              <a:cs typeface="+mn-lt"/>
            </a:endParaRPr>
          </a:p>
          <a:p>
            <a:pPr marL="287655" indent="-287655">
              <a:lnSpc>
                <a:spcPct val="100000"/>
              </a:lnSpc>
              <a:spcBef>
                <a:spcPts val="0"/>
              </a:spcBef>
              <a:spcAft>
                <a:spcPts val="0"/>
              </a:spcAft>
            </a:pPr>
            <a:r>
              <a:rPr lang="en-CA" sz="2800">
                <a:ea typeface="+mn-lt"/>
                <a:cs typeface="+mn-lt"/>
              </a:rPr>
              <a:t>Right to participate in the OHS pro</a:t>
            </a:r>
            <a:endParaRPr lang="en-US" sz="2000"/>
          </a:p>
        </p:txBody>
      </p:sp>
    </p:spTree>
  </p:cSld>
  <p:clrMapOvr>
    <a:masterClrMapping/>
  </p:clrMapOvr>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Application>Microsoft Office PowerPoint</Application>
  <PresentationFormat>On-screen Show (4:3)</PresentationFormat>
  <Slides>26</Slides>
  <Notes>10</Notes>
  <HiddenSlides>0</HiddenSlide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Crop</vt:lpstr>
      <vt:lpstr>INTRODUCTION TO  HR MANAGEMENT</vt:lpstr>
      <vt:lpstr>Learning Resources</vt:lpstr>
      <vt:lpstr>Lesson Objective</vt:lpstr>
      <vt:lpstr>Occupational Health and Safety </vt:lpstr>
      <vt:lpstr>OHS Legislation</vt:lpstr>
      <vt:lpstr>HR plays a key role in developing standards, ensuring OHS laws are followed, and tracking workplace accidents.</vt:lpstr>
      <vt:lpstr>Management Responsibilities</vt:lpstr>
      <vt:lpstr>Management Responsibilities from the OHSA</vt:lpstr>
      <vt:lpstr>Employee Rights  </vt:lpstr>
      <vt:lpstr>Record Keeping and Tracking</vt:lpstr>
      <vt:lpstr>Westray Law</vt:lpstr>
      <vt:lpstr>Worker’s Compensation</vt:lpstr>
      <vt:lpstr>Workplace Hazards</vt:lpstr>
      <vt:lpstr>Workplace Hazards</vt:lpstr>
      <vt:lpstr>Stress</vt:lpstr>
      <vt:lpstr>Stress Management</vt:lpstr>
      <vt:lpstr>Cumulative Trauma Disorders </vt:lpstr>
      <vt:lpstr>Chemical and Fragrance Sensitivities </vt:lpstr>
      <vt:lpstr>Workplace Hazardous Materials Information Systems (WHMIS)</vt:lpstr>
      <vt:lpstr>Workplace Bullying</vt:lpstr>
      <vt:lpstr>Workplace Violence</vt:lpstr>
      <vt:lpstr>Indigenous Perspective</vt:lpstr>
      <vt:lpstr>Employee Privacy </vt:lpstr>
      <vt:lpstr>Promoting a Culture of Safety and Health </vt:lpstr>
      <vt:lpstr>Promoting a Culture of Safety and Health</vt:lpstr>
      <vt:lpstr>End of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revision>212</cp:revision>
  <dcterms:modified xsi:type="dcterms:W3CDTF">2022-03-14T15:36:13Z</dcterms:modified>
</cp:coreProperties>
</file>