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18"/>
  </p:notesMasterIdLst>
  <p:sldIdLst>
    <p:sldId id="256" r:id="rId2"/>
    <p:sldId id="309" r:id="rId3"/>
    <p:sldId id="262" r:id="rId4"/>
    <p:sldId id="313" r:id="rId5"/>
    <p:sldId id="260" r:id="rId6"/>
    <p:sldId id="322" r:id="rId7"/>
    <p:sldId id="264" r:id="rId8"/>
    <p:sldId id="317" r:id="rId9"/>
    <p:sldId id="323" r:id="rId10"/>
    <p:sldId id="318" r:id="rId11"/>
    <p:sldId id="319" r:id="rId12"/>
    <p:sldId id="320" r:id="rId13"/>
    <p:sldId id="267" r:id="rId14"/>
    <p:sldId id="268" r:id="rId15"/>
    <p:sldId id="324" r:id="rId16"/>
    <p:sldId id="321" r:id="rId17"/>
  </p:sldIdLst>
  <p:sldSz cx="9144000" cy="5143500" type="screen16x9"/>
  <p:notesSz cx="6858000" cy="9144000"/>
  <p:embeddedFontLst>
    <p:embeddedFont>
      <p:font typeface="Franklin Gothic Book" panose="020B0503020102020204" pitchFamily="34" charset="0"/>
      <p:regular r:id="rId19"/>
      <p:italic r:id="rId20"/>
    </p:embeddedFont>
    <p:embeddedFont>
      <p:font typeface="Georgia" panose="02040502050405020303" pitchFamily="18" charset="0"/>
      <p:regular r:id="rId21"/>
      <p:bold r:id="rId22"/>
      <p:italic r:id="rId23"/>
      <p:boldItalic r:id="rId2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F58E0D-D314-30DE-D8C8-0E4DDCE62A35}" v="121" dt="2022-03-08T20:49:55.332"/>
    <p1510:client id="{5CC49437-696C-B27E-BE58-F7C243966857}" v="9" dt="2022-02-28T20:30:06.161"/>
    <p1510:client id="{70C727F8-F516-5217-7BFB-75C5803CBE78}" v="1097" dt="2022-03-14T13:58:35.629"/>
    <p1510:client id="{A569DCBB-6A1B-786D-40C2-97CF313140C1}" v="74" dt="2022-02-22T03:34:39.468"/>
    <p1510:client id="{AA808518-F124-D897-48DB-E61081A2D9DD}" v="29" dt="2022-02-22T04:35:42.241"/>
    <p1510:client id="{F0E647F6-EC1E-E34E-A204-CFB792270310}" v="247" dt="2022-02-15T18:40:25.474"/>
  </p1510:revLst>
</p1510:revInfo>
</file>

<file path=ppt/tableStyles.xml><?xml version="1.0" encoding="utf-8"?>
<a:tblStyleLst xmlns:a="http://schemas.openxmlformats.org/drawingml/2006/main" def="{8FF743F7-B96D-471A-B595-57367E9A99EC}">
  <a:tblStyle styleId="{8FF743F7-B96D-471A-B595-57367E9A99EC}"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izabeth Cameron" userId="S::ecameron@loyalistcollege.com::4384cba9-7b85-4cdb-b73e-c51bd1e728b7" providerId="AD" clId="Web-{A569DCBB-6A1B-786D-40C2-97CF313140C1}"/>
    <pc:docChg chg="modSld">
      <pc:chgData name="Elizabeth Cameron" userId="S::ecameron@loyalistcollege.com::4384cba9-7b85-4cdb-b73e-c51bd1e728b7" providerId="AD" clId="Web-{A569DCBB-6A1B-786D-40C2-97CF313140C1}" dt="2022-02-22T03:34:39.468" v="73" actId="20577"/>
      <pc:docMkLst>
        <pc:docMk/>
      </pc:docMkLst>
      <pc:sldChg chg="modSp">
        <pc:chgData name="Elizabeth Cameron" userId="S::ecameron@loyalistcollege.com::4384cba9-7b85-4cdb-b73e-c51bd1e728b7" providerId="AD" clId="Web-{A569DCBB-6A1B-786D-40C2-97CF313140C1}" dt="2022-02-22T03:26:14.852" v="41" actId="20577"/>
        <pc:sldMkLst>
          <pc:docMk/>
          <pc:sldMk cId="0" sldId="264"/>
        </pc:sldMkLst>
        <pc:spChg chg="mod">
          <ac:chgData name="Elizabeth Cameron" userId="S::ecameron@loyalistcollege.com::4384cba9-7b85-4cdb-b73e-c51bd1e728b7" providerId="AD" clId="Web-{A569DCBB-6A1B-786D-40C2-97CF313140C1}" dt="2022-02-22T03:26:14.852" v="41" actId="20577"/>
          <ac:spMkLst>
            <pc:docMk/>
            <pc:sldMk cId="0" sldId="264"/>
            <ac:spMk id="119" creationId="{00000000-0000-0000-0000-000000000000}"/>
          </ac:spMkLst>
        </pc:spChg>
      </pc:sldChg>
      <pc:sldChg chg="modSp">
        <pc:chgData name="Elizabeth Cameron" userId="S::ecameron@loyalistcollege.com::4384cba9-7b85-4cdb-b73e-c51bd1e728b7" providerId="AD" clId="Web-{A569DCBB-6A1B-786D-40C2-97CF313140C1}" dt="2022-02-22T03:23:25.366" v="8" actId="20577"/>
        <pc:sldMkLst>
          <pc:docMk/>
          <pc:sldMk cId="3631350670" sldId="317"/>
        </pc:sldMkLst>
        <pc:spChg chg="mod">
          <ac:chgData name="Elizabeth Cameron" userId="S::ecameron@loyalistcollege.com::4384cba9-7b85-4cdb-b73e-c51bd1e728b7" providerId="AD" clId="Web-{A569DCBB-6A1B-786D-40C2-97CF313140C1}" dt="2022-02-22T03:23:25.366" v="8" actId="20577"/>
          <ac:spMkLst>
            <pc:docMk/>
            <pc:sldMk cId="3631350670" sldId="317"/>
            <ac:spMk id="3" creationId="{93B4AD08-1D34-4381-8703-372D1E2F2776}"/>
          </ac:spMkLst>
        </pc:spChg>
      </pc:sldChg>
      <pc:sldChg chg="modSp">
        <pc:chgData name="Elizabeth Cameron" userId="S::ecameron@loyalistcollege.com::4384cba9-7b85-4cdb-b73e-c51bd1e728b7" providerId="AD" clId="Web-{A569DCBB-6A1B-786D-40C2-97CF313140C1}" dt="2022-02-22T03:27:08.619" v="43" actId="20577"/>
        <pc:sldMkLst>
          <pc:docMk/>
          <pc:sldMk cId="1789288746" sldId="318"/>
        </pc:sldMkLst>
        <pc:spChg chg="mod">
          <ac:chgData name="Elizabeth Cameron" userId="S::ecameron@loyalistcollege.com::4384cba9-7b85-4cdb-b73e-c51bd1e728b7" providerId="AD" clId="Web-{A569DCBB-6A1B-786D-40C2-97CF313140C1}" dt="2022-02-22T03:27:08.619" v="43" actId="20577"/>
          <ac:spMkLst>
            <pc:docMk/>
            <pc:sldMk cId="1789288746" sldId="318"/>
            <ac:spMk id="3" creationId="{C1054D63-8A84-4E7E-AC26-935D19B0D47A}"/>
          </ac:spMkLst>
        </pc:spChg>
      </pc:sldChg>
      <pc:sldChg chg="modSp">
        <pc:chgData name="Elizabeth Cameron" userId="S::ecameron@loyalistcollege.com::4384cba9-7b85-4cdb-b73e-c51bd1e728b7" providerId="AD" clId="Web-{A569DCBB-6A1B-786D-40C2-97CF313140C1}" dt="2022-02-22T03:34:39.468" v="73" actId="20577"/>
        <pc:sldMkLst>
          <pc:docMk/>
          <pc:sldMk cId="2934333885" sldId="319"/>
        </pc:sldMkLst>
        <pc:spChg chg="mod">
          <ac:chgData name="Elizabeth Cameron" userId="S::ecameron@loyalistcollege.com::4384cba9-7b85-4cdb-b73e-c51bd1e728b7" providerId="AD" clId="Web-{A569DCBB-6A1B-786D-40C2-97CF313140C1}" dt="2022-02-22T03:34:39.468" v="73" actId="20577"/>
          <ac:spMkLst>
            <pc:docMk/>
            <pc:sldMk cId="2934333885" sldId="319"/>
            <ac:spMk id="3" creationId="{10998C04-1970-41D8-A48B-3E5E7F765C6A}"/>
          </ac:spMkLst>
        </pc:spChg>
      </pc:sldChg>
    </pc:docChg>
  </pc:docChgLst>
  <pc:docChgLst>
    <pc:chgData name="Lisa Koster" userId="9f52294d-e65a-47a0-a1a5-ceab382d7053" providerId="ADAL" clId="{BEA71584-8EFA-DE44-87F0-43FAAAEB71D6}"/>
    <pc:docChg chg="undo custSel modSld">
      <pc:chgData name="Lisa Koster" userId="9f52294d-e65a-47a0-a1a5-ceab382d7053" providerId="ADAL" clId="{BEA71584-8EFA-DE44-87F0-43FAAAEB71D6}" dt="2022-02-15T21:14:40.120" v="65" actId="14100"/>
      <pc:docMkLst>
        <pc:docMk/>
      </pc:docMkLst>
      <pc:sldChg chg="addSp delSp modSp mod">
        <pc:chgData name="Lisa Koster" userId="9f52294d-e65a-47a0-a1a5-ceab382d7053" providerId="ADAL" clId="{BEA71584-8EFA-DE44-87F0-43FAAAEB71D6}" dt="2022-02-15T21:11:24.354" v="25" actId="14100"/>
        <pc:sldMkLst>
          <pc:docMk/>
          <pc:sldMk cId="0" sldId="260"/>
        </pc:sldMkLst>
        <pc:spChg chg="add del mod">
          <ac:chgData name="Lisa Koster" userId="9f52294d-e65a-47a0-a1a5-ceab382d7053" providerId="ADAL" clId="{BEA71584-8EFA-DE44-87F0-43FAAAEB71D6}" dt="2022-02-15T21:10:01.924" v="9" actId="478"/>
          <ac:spMkLst>
            <pc:docMk/>
            <pc:sldMk cId="0" sldId="260"/>
            <ac:spMk id="3" creationId="{9FDC54B0-130B-0646-97B9-578FDF4567F2}"/>
          </ac:spMkLst>
        </pc:spChg>
        <pc:spChg chg="add del mod">
          <ac:chgData name="Lisa Koster" userId="9f52294d-e65a-47a0-a1a5-ceab382d7053" providerId="ADAL" clId="{BEA71584-8EFA-DE44-87F0-43FAAAEB71D6}" dt="2022-02-15T21:11:24.354" v="25" actId="14100"/>
          <ac:spMkLst>
            <pc:docMk/>
            <pc:sldMk cId="0" sldId="260"/>
            <ac:spMk id="94" creationId="{00000000-0000-0000-0000-000000000000}"/>
          </ac:spMkLst>
        </pc:spChg>
        <pc:spChg chg="mod">
          <ac:chgData name="Lisa Koster" userId="9f52294d-e65a-47a0-a1a5-ceab382d7053" providerId="ADAL" clId="{BEA71584-8EFA-DE44-87F0-43FAAAEB71D6}" dt="2022-02-15T21:11:20.859" v="24" actId="14100"/>
          <ac:spMkLst>
            <pc:docMk/>
            <pc:sldMk cId="0" sldId="260"/>
            <ac:spMk id="95" creationId="{00000000-0000-0000-0000-000000000000}"/>
          </ac:spMkLst>
        </pc:spChg>
      </pc:sldChg>
      <pc:sldChg chg="modSp mod">
        <pc:chgData name="Lisa Koster" userId="9f52294d-e65a-47a0-a1a5-ceab382d7053" providerId="ADAL" clId="{BEA71584-8EFA-DE44-87F0-43FAAAEB71D6}" dt="2022-02-15T21:11:01.966" v="20" actId="14100"/>
        <pc:sldMkLst>
          <pc:docMk/>
          <pc:sldMk cId="0" sldId="262"/>
        </pc:sldMkLst>
        <pc:spChg chg="mod">
          <ac:chgData name="Lisa Koster" userId="9f52294d-e65a-47a0-a1a5-ceab382d7053" providerId="ADAL" clId="{BEA71584-8EFA-DE44-87F0-43FAAAEB71D6}" dt="2022-02-15T21:11:01.966" v="20" actId="14100"/>
          <ac:spMkLst>
            <pc:docMk/>
            <pc:sldMk cId="0" sldId="262"/>
            <ac:spMk id="106" creationId="{00000000-0000-0000-0000-000000000000}"/>
          </ac:spMkLst>
        </pc:spChg>
        <pc:spChg chg="mod">
          <ac:chgData name="Lisa Koster" userId="9f52294d-e65a-47a0-a1a5-ceab382d7053" providerId="ADAL" clId="{BEA71584-8EFA-DE44-87F0-43FAAAEB71D6}" dt="2022-02-15T21:09:37.967" v="5" actId="403"/>
          <ac:spMkLst>
            <pc:docMk/>
            <pc:sldMk cId="0" sldId="262"/>
            <ac:spMk id="107" creationId="{00000000-0000-0000-0000-000000000000}"/>
          </ac:spMkLst>
        </pc:spChg>
      </pc:sldChg>
      <pc:sldChg chg="modSp mod">
        <pc:chgData name="Lisa Koster" userId="9f52294d-e65a-47a0-a1a5-ceab382d7053" providerId="ADAL" clId="{BEA71584-8EFA-DE44-87F0-43FAAAEB71D6}" dt="2022-02-15T21:12:02.458" v="35" actId="14100"/>
        <pc:sldMkLst>
          <pc:docMk/>
          <pc:sldMk cId="0" sldId="264"/>
        </pc:sldMkLst>
        <pc:spChg chg="mod">
          <ac:chgData name="Lisa Koster" userId="9f52294d-e65a-47a0-a1a5-ceab382d7053" providerId="ADAL" clId="{BEA71584-8EFA-DE44-87F0-43FAAAEB71D6}" dt="2022-02-15T21:12:02.458" v="35" actId="14100"/>
          <ac:spMkLst>
            <pc:docMk/>
            <pc:sldMk cId="0" sldId="264"/>
            <ac:spMk id="118" creationId="{00000000-0000-0000-0000-000000000000}"/>
          </ac:spMkLst>
        </pc:spChg>
        <pc:spChg chg="mod">
          <ac:chgData name="Lisa Koster" userId="9f52294d-e65a-47a0-a1a5-ceab382d7053" providerId="ADAL" clId="{BEA71584-8EFA-DE44-87F0-43FAAAEB71D6}" dt="2022-02-15T21:11:57.879" v="34" actId="14100"/>
          <ac:spMkLst>
            <pc:docMk/>
            <pc:sldMk cId="0" sldId="264"/>
            <ac:spMk id="119" creationId="{00000000-0000-0000-0000-000000000000}"/>
          </ac:spMkLst>
        </pc:spChg>
      </pc:sldChg>
      <pc:sldChg chg="modSp mod">
        <pc:chgData name="Lisa Koster" userId="9f52294d-e65a-47a0-a1a5-ceab382d7053" providerId="ADAL" clId="{BEA71584-8EFA-DE44-87F0-43FAAAEB71D6}" dt="2022-02-15T21:13:54.334" v="60" actId="948"/>
        <pc:sldMkLst>
          <pc:docMk/>
          <pc:sldMk cId="0" sldId="265"/>
        </pc:sldMkLst>
        <pc:spChg chg="mod">
          <ac:chgData name="Lisa Koster" userId="9f52294d-e65a-47a0-a1a5-ceab382d7053" providerId="ADAL" clId="{BEA71584-8EFA-DE44-87F0-43FAAAEB71D6}" dt="2022-02-15T21:13:20.388" v="54" actId="14100"/>
          <ac:spMkLst>
            <pc:docMk/>
            <pc:sldMk cId="0" sldId="265"/>
            <ac:spMk id="124" creationId="{00000000-0000-0000-0000-000000000000}"/>
          </ac:spMkLst>
        </pc:spChg>
        <pc:spChg chg="mod">
          <ac:chgData name="Lisa Koster" userId="9f52294d-e65a-47a0-a1a5-ceab382d7053" providerId="ADAL" clId="{BEA71584-8EFA-DE44-87F0-43FAAAEB71D6}" dt="2022-02-15T21:13:54.334" v="60" actId="948"/>
          <ac:spMkLst>
            <pc:docMk/>
            <pc:sldMk cId="0" sldId="265"/>
            <ac:spMk id="125" creationId="{00000000-0000-0000-0000-000000000000}"/>
          </ac:spMkLst>
        </pc:spChg>
      </pc:sldChg>
      <pc:sldChg chg="modSp mod">
        <pc:chgData name="Lisa Koster" userId="9f52294d-e65a-47a0-a1a5-ceab382d7053" providerId="ADAL" clId="{BEA71584-8EFA-DE44-87F0-43FAAAEB71D6}" dt="2022-02-15T21:08:41.768" v="1" actId="13238"/>
        <pc:sldMkLst>
          <pc:docMk/>
          <pc:sldMk cId="0" sldId="267"/>
        </pc:sldMkLst>
        <pc:graphicFrameChg chg="modGraphic">
          <ac:chgData name="Lisa Koster" userId="9f52294d-e65a-47a0-a1a5-ceab382d7053" providerId="ADAL" clId="{BEA71584-8EFA-DE44-87F0-43FAAAEB71D6}" dt="2022-02-15T21:08:41.768" v="1" actId="13238"/>
          <ac:graphicFrameMkLst>
            <pc:docMk/>
            <pc:sldMk cId="0" sldId="267"/>
            <ac:graphicFrameMk id="137" creationId="{00000000-0000-0000-0000-000000000000}"/>
          </ac:graphicFrameMkLst>
        </pc:graphicFrameChg>
      </pc:sldChg>
      <pc:sldChg chg="modSp mod">
        <pc:chgData name="Lisa Koster" userId="9f52294d-e65a-47a0-a1a5-ceab382d7053" providerId="ADAL" clId="{BEA71584-8EFA-DE44-87F0-43FAAAEB71D6}" dt="2022-02-15T21:14:40.120" v="65" actId="14100"/>
        <pc:sldMkLst>
          <pc:docMk/>
          <pc:sldMk cId="0" sldId="268"/>
        </pc:sldMkLst>
        <pc:spChg chg="mod">
          <ac:chgData name="Lisa Koster" userId="9f52294d-e65a-47a0-a1a5-ceab382d7053" providerId="ADAL" clId="{BEA71584-8EFA-DE44-87F0-43FAAAEB71D6}" dt="2022-02-15T21:14:40.120" v="65" actId="14100"/>
          <ac:spMkLst>
            <pc:docMk/>
            <pc:sldMk cId="0" sldId="268"/>
            <ac:spMk id="142" creationId="{00000000-0000-0000-0000-000000000000}"/>
          </ac:spMkLst>
        </pc:spChg>
        <pc:spChg chg="mod">
          <ac:chgData name="Lisa Koster" userId="9f52294d-e65a-47a0-a1a5-ceab382d7053" providerId="ADAL" clId="{BEA71584-8EFA-DE44-87F0-43FAAAEB71D6}" dt="2022-02-15T21:14:36.833" v="64" actId="14100"/>
          <ac:spMkLst>
            <pc:docMk/>
            <pc:sldMk cId="0" sldId="268"/>
            <ac:spMk id="143" creationId="{00000000-0000-0000-0000-000000000000}"/>
          </ac:spMkLst>
        </pc:spChg>
      </pc:sldChg>
      <pc:sldChg chg="modSp mod">
        <pc:chgData name="Lisa Koster" userId="9f52294d-e65a-47a0-a1a5-ceab382d7053" providerId="ADAL" clId="{BEA71584-8EFA-DE44-87F0-43FAAAEB71D6}" dt="2022-02-15T21:09:15.825" v="2" actId="14100"/>
        <pc:sldMkLst>
          <pc:docMk/>
          <pc:sldMk cId="0" sldId="309"/>
        </pc:sldMkLst>
        <pc:spChg chg="mod">
          <ac:chgData name="Lisa Koster" userId="9f52294d-e65a-47a0-a1a5-ceab382d7053" providerId="ADAL" clId="{BEA71584-8EFA-DE44-87F0-43FAAAEB71D6}" dt="2022-02-15T21:09:15.825" v="2" actId="14100"/>
          <ac:spMkLst>
            <pc:docMk/>
            <pc:sldMk cId="0" sldId="309"/>
            <ac:spMk id="66" creationId="{00000000-0000-0000-0000-000000000000}"/>
          </ac:spMkLst>
        </pc:spChg>
      </pc:sldChg>
      <pc:sldChg chg="modSp mod">
        <pc:chgData name="Lisa Koster" userId="9f52294d-e65a-47a0-a1a5-ceab382d7053" providerId="ADAL" clId="{BEA71584-8EFA-DE44-87F0-43FAAAEB71D6}" dt="2022-02-15T21:11:11.472" v="22" actId="14100"/>
        <pc:sldMkLst>
          <pc:docMk/>
          <pc:sldMk cId="658906544" sldId="313"/>
        </pc:sldMkLst>
        <pc:spChg chg="mod">
          <ac:chgData name="Lisa Koster" userId="9f52294d-e65a-47a0-a1a5-ceab382d7053" providerId="ADAL" clId="{BEA71584-8EFA-DE44-87F0-43FAAAEB71D6}" dt="2022-02-15T21:11:11.472" v="22" actId="14100"/>
          <ac:spMkLst>
            <pc:docMk/>
            <pc:sldMk cId="658906544" sldId="313"/>
            <ac:spMk id="2" creationId="{A41C5F35-AB07-48B2-8621-66439547290A}"/>
          </ac:spMkLst>
        </pc:spChg>
      </pc:sldChg>
      <pc:sldChg chg="modSp mod">
        <pc:chgData name="Lisa Koster" userId="9f52294d-e65a-47a0-a1a5-ceab382d7053" providerId="ADAL" clId="{BEA71584-8EFA-DE44-87F0-43FAAAEB71D6}" dt="2022-02-15T21:14:11.742" v="61" actId="948"/>
        <pc:sldMkLst>
          <pc:docMk/>
          <pc:sldMk cId="2806961329" sldId="315"/>
        </pc:sldMkLst>
        <pc:spChg chg="mod">
          <ac:chgData name="Lisa Koster" userId="9f52294d-e65a-47a0-a1a5-ceab382d7053" providerId="ADAL" clId="{BEA71584-8EFA-DE44-87F0-43FAAAEB71D6}" dt="2022-02-15T21:11:49.138" v="33" actId="14100"/>
          <ac:spMkLst>
            <pc:docMk/>
            <pc:sldMk cId="2806961329" sldId="315"/>
            <ac:spMk id="2" creationId="{FC620B4E-F126-FA4F-A5C9-7A45C0CE3FFC}"/>
          </ac:spMkLst>
        </pc:spChg>
        <pc:spChg chg="mod">
          <ac:chgData name="Lisa Koster" userId="9f52294d-e65a-47a0-a1a5-ceab382d7053" providerId="ADAL" clId="{BEA71584-8EFA-DE44-87F0-43FAAAEB71D6}" dt="2022-02-15T21:14:11.742" v="61" actId="948"/>
          <ac:spMkLst>
            <pc:docMk/>
            <pc:sldMk cId="2806961329" sldId="315"/>
            <ac:spMk id="3" creationId="{EA92E129-AD69-7F42-854A-41267101924E}"/>
          </ac:spMkLst>
        </pc:spChg>
      </pc:sldChg>
      <pc:sldChg chg="modSp mod">
        <pc:chgData name="Lisa Koster" userId="9f52294d-e65a-47a0-a1a5-ceab382d7053" providerId="ADAL" clId="{BEA71584-8EFA-DE44-87F0-43FAAAEB71D6}" dt="2022-02-15T21:12:20.225" v="39" actId="20577"/>
        <pc:sldMkLst>
          <pc:docMk/>
          <pc:sldMk cId="3631350670" sldId="317"/>
        </pc:sldMkLst>
        <pc:spChg chg="mod">
          <ac:chgData name="Lisa Koster" userId="9f52294d-e65a-47a0-a1a5-ceab382d7053" providerId="ADAL" clId="{BEA71584-8EFA-DE44-87F0-43FAAAEB71D6}" dt="2022-02-15T21:12:11.773" v="36" actId="14100"/>
          <ac:spMkLst>
            <pc:docMk/>
            <pc:sldMk cId="3631350670" sldId="317"/>
            <ac:spMk id="2" creationId="{22074C5B-6EC4-419F-A381-F1BC9B99167C}"/>
          </ac:spMkLst>
        </pc:spChg>
        <pc:spChg chg="mod">
          <ac:chgData name="Lisa Koster" userId="9f52294d-e65a-47a0-a1a5-ceab382d7053" providerId="ADAL" clId="{BEA71584-8EFA-DE44-87F0-43FAAAEB71D6}" dt="2022-02-15T21:12:20.225" v="39" actId="20577"/>
          <ac:spMkLst>
            <pc:docMk/>
            <pc:sldMk cId="3631350670" sldId="317"/>
            <ac:spMk id="3" creationId="{93B4AD08-1D34-4381-8703-372D1E2F2776}"/>
          </ac:spMkLst>
        </pc:spChg>
      </pc:sldChg>
      <pc:sldChg chg="modSp mod">
        <pc:chgData name="Lisa Koster" userId="9f52294d-e65a-47a0-a1a5-ceab382d7053" providerId="ADAL" clId="{BEA71584-8EFA-DE44-87F0-43FAAAEB71D6}" dt="2022-02-15T21:12:48.753" v="43" actId="14100"/>
        <pc:sldMkLst>
          <pc:docMk/>
          <pc:sldMk cId="1789288746" sldId="318"/>
        </pc:sldMkLst>
        <pc:spChg chg="mod">
          <ac:chgData name="Lisa Koster" userId="9f52294d-e65a-47a0-a1a5-ceab382d7053" providerId="ADAL" clId="{BEA71584-8EFA-DE44-87F0-43FAAAEB71D6}" dt="2022-02-15T21:12:48.753" v="43" actId="14100"/>
          <ac:spMkLst>
            <pc:docMk/>
            <pc:sldMk cId="1789288746" sldId="318"/>
            <ac:spMk id="2" creationId="{9CB2A424-DB79-45A6-997F-832618780104}"/>
          </ac:spMkLst>
        </pc:spChg>
        <pc:spChg chg="mod">
          <ac:chgData name="Lisa Koster" userId="9f52294d-e65a-47a0-a1a5-ceab382d7053" providerId="ADAL" clId="{BEA71584-8EFA-DE44-87F0-43FAAAEB71D6}" dt="2022-02-15T21:12:43.535" v="42" actId="20577"/>
          <ac:spMkLst>
            <pc:docMk/>
            <pc:sldMk cId="1789288746" sldId="318"/>
            <ac:spMk id="3" creationId="{C1054D63-8A84-4E7E-AC26-935D19B0D47A}"/>
          </ac:spMkLst>
        </pc:spChg>
      </pc:sldChg>
      <pc:sldChg chg="modSp mod">
        <pc:chgData name="Lisa Koster" userId="9f52294d-e65a-47a0-a1a5-ceab382d7053" providerId="ADAL" clId="{BEA71584-8EFA-DE44-87F0-43FAAAEB71D6}" dt="2022-02-15T21:13:01.218" v="50" actId="14100"/>
        <pc:sldMkLst>
          <pc:docMk/>
          <pc:sldMk cId="2934333885" sldId="319"/>
        </pc:sldMkLst>
        <pc:spChg chg="mod">
          <ac:chgData name="Lisa Koster" userId="9f52294d-e65a-47a0-a1a5-ceab382d7053" providerId="ADAL" clId="{BEA71584-8EFA-DE44-87F0-43FAAAEB71D6}" dt="2022-02-15T21:13:01.218" v="50" actId="14100"/>
          <ac:spMkLst>
            <pc:docMk/>
            <pc:sldMk cId="2934333885" sldId="319"/>
            <ac:spMk id="2" creationId="{55137A34-1826-442D-A4C6-A58BBA5D43A9}"/>
          </ac:spMkLst>
        </pc:spChg>
        <pc:spChg chg="mod">
          <ac:chgData name="Lisa Koster" userId="9f52294d-e65a-47a0-a1a5-ceab382d7053" providerId="ADAL" clId="{BEA71584-8EFA-DE44-87F0-43FAAAEB71D6}" dt="2022-02-15T21:12:55.584" v="49" actId="20577"/>
          <ac:spMkLst>
            <pc:docMk/>
            <pc:sldMk cId="2934333885" sldId="319"/>
            <ac:spMk id="3" creationId="{10998C04-1970-41D8-A48B-3E5E7F765C6A}"/>
          </ac:spMkLst>
        </pc:spChg>
      </pc:sldChg>
      <pc:sldChg chg="modSp mod">
        <pc:chgData name="Lisa Koster" userId="9f52294d-e65a-47a0-a1a5-ceab382d7053" providerId="ADAL" clId="{BEA71584-8EFA-DE44-87F0-43FAAAEB71D6}" dt="2022-02-15T21:14:20.250" v="62" actId="14100"/>
        <pc:sldMkLst>
          <pc:docMk/>
          <pc:sldMk cId="917198792" sldId="320"/>
        </pc:sldMkLst>
        <pc:spChg chg="mod">
          <ac:chgData name="Lisa Koster" userId="9f52294d-e65a-47a0-a1a5-ceab382d7053" providerId="ADAL" clId="{BEA71584-8EFA-DE44-87F0-43FAAAEB71D6}" dt="2022-02-15T21:14:20.250" v="62" actId="14100"/>
          <ac:spMkLst>
            <pc:docMk/>
            <pc:sldMk cId="917198792" sldId="320"/>
            <ac:spMk id="2" creationId="{0F7701BE-2EBA-47FB-9C02-B0A8F97730C1}"/>
          </ac:spMkLst>
        </pc:spChg>
      </pc:sldChg>
    </pc:docChg>
  </pc:docChgLst>
  <pc:docChgLst>
    <pc:chgData name="Lisa Koster" userId="S::lkoster@loyalistcollege.com::9f52294d-e65a-47a0-a1a5-ceab382d7053" providerId="AD" clId="Web-{5CC49437-696C-B27E-BE58-F7C243966857}"/>
    <pc:docChg chg="modSld">
      <pc:chgData name="Lisa Koster" userId="S::lkoster@loyalistcollege.com::9f52294d-e65a-47a0-a1a5-ceab382d7053" providerId="AD" clId="Web-{5CC49437-696C-B27E-BE58-F7C243966857}" dt="2022-02-28T20:30:06.161" v="8"/>
      <pc:docMkLst>
        <pc:docMk/>
      </pc:docMkLst>
      <pc:sldChg chg="modSp">
        <pc:chgData name="Lisa Koster" userId="S::lkoster@loyalistcollege.com::9f52294d-e65a-47a0-a1a5-ceab382d7053" providerId="AD" clId="Web-{5CC49437-696C-B27E-BE58-F7C243966857}" dt="2022-02-28T20:29:48.067" v="6"/>
        <pc:sldMkLst>
          <pc:docMk/>
          <pc:sldMk cId="658906544" sldId="313"/>
        </pc:sldMkLst>
        <pc:spChg chg="mod">
          <ac:chgData name="Lisa Koster" userId="S::lkoster@loyalistcollege.com::9f52294d-e65a-47a0-a1a5-ceab382d7053" providerId="AD" clId="Web-{5CC49437-696C-B27E-BE58-F7C243966857}" dt="2022-02-28T20:29:48.067" v="6"/>
          <ac:spMkLst>
            <pc:docMk/>
            <pc:sldMk cId="658906544" sldId="313"/>
            <ac:spMk id="3" creationId="{968E820B-56E1-4596-84AC-03F35FA0403C}"/>
          </ac:spMkLst>
        </pc:spChg>
      </pc:sldChg>
      <pc:sldChg chg="modSp">
        <pc:chgData name="Lisa Koster" userId="S::lkoster@loyalistcollege.com::9f52294d-e65a-47a0-a1a5-ceab382d7053" providerId="AD" clId="Web-{5CC49437-696C-B27E-BE58-F7C243966857}" dt="2022-02-28T20:30:06.161" v="8"/>
        <pc:sldMkLst>
          <pc:docMk/>
          <pc:sldMk cId="1789288746" sldId="318"/>
        </pc:sldMkLst>
        <pc:spChg chg="mod">
          <ac:chgData name="Lisa Koster" userId="S::lkoster@loyalistcollege.com::9f52294d-e65a-47a0-a1a5-ceab382d7053" providerId="AD" clId="Web-{5CC49437-696C-B27E-BE58-F7C243966857}" dt="2022-02-28T20:30:06.161" v="8"/>
          <ac:spMkLst>
            <pc:docMk/>
            <pc:sldMk cId="1789288746" sldId="318"/>
            <ac:spMk id="3" creationId="{C1054D63-8A84-4E7E-AC26-935D19B0D47A}"/>
          </ac:spMkLst>
        </pc:spChg>
      </pc:sldChg>
    </pc:docChg>
  </pc:docChgLst>
  <pc:docChgLst>
    <pc:chgData name="Elizabeth Cameron" userId="S::ecameron@loyalistcollege.com::4384cba9-7b85-4cdb-b73e-c51bd1e728b7" providerId="AD" clId="Web-{3FF58E0D-D314-30DE-D8C8-0E4DDCE62A35}"/>
    <pc:docChg chg="addSld modSld">
      <pc:chgData name="Elizabeth Cameron" userId="S::ecameron@loyalistcollege.com::4384cba9-7b85-4cdb-b73e-c51bd1e728b7" providerId="AD" clId="Web-{3FF58E0D-D314-30DE-D8C8-0E4DDCE62A35}" dt="2022-03-08T20:49:55.332" v="119" actId="14100"/>
      <pc:docMkLst>
        <pc:docMk/>
      </pc:docMkLst>
      <pc:sldChg chg="modSp new">
        <pc:chgData name="Elizabeth Cameron" userId="S::ecameron@loyalistcollege.com::4384cba9-7b85-4cdb-b73e-c51bd1e728b7" providerId="AD" clId="Web-{3FF58E0D-D314-30DE-D8C8-0E4DDCE62A35}" dt="2022-03-08T20:49:55.332" v="119" actId="14100"/>
        <pc:sldMkLst>
          <pc:docMk/>
          <pc:sldMk cId="1702075901" sldId="321"/>
        </pc:sldMkLst>
        <pc:spChg chg="mod">
          <ac:chgData name="Elizabeth Cameron" userId="S::ecameron@loyalistcollege.com::4384cba9-7b85-4cdb-b73e-c51bd1e728b7" providerId="AD" clId="Web-{3FF58E0D-D314-30DE-D8C8-0E4DDCE62A35}" dt="2022-03-08T20:48:15.346" v="13" actId="20577"/>
          <ac:spMkLst>
            <pc:docMk/>
            <pc:sldMk cId="1702075901" sldId="321"/>
            <ac:spMk id="2" creationId="{C54F889F-CC45-4D9F-9A3C-598B67AFDF20}"/>
          </ac:spMkLst>
        </pc:spChg>
        <pc:spChg chg="mod">
          <ac:chgData name="Elizabeth Cameron" userId="S::ecameron@loyalistcollege.com::4384cba9-7b85-4cdb-b73e-c51bd1e728b7" providerId="AD" clId="Web-{3FF58E0D-D314-30DE-D8C8-0E4DDCE62A35}" dt="2022-03-08T20:49:55.332" v="119" actId="14100"/>
          <ac:spMkLst>
            <pc:docMk/>
            <pc:sldMk cId="1702075901" sldId="321"/>
            <ac:spMk id="3" creationId="{1357A2A7-C820-4911-A506-468613F8E0B7}"/>
          </ac:spMkLst>
        </pc:spChg>
      </pc:sldChg>
    </pc:docChg>
  </pc:docChgLst>
  <pc:docChgLst>
    <pc:chgData name="Elizabeth Cameron" userId="S::ecameron@loyalistcollege.com::4384cba9-7b85-4cdb-b73e-c51bd1e728b7" providerId="AD" clId="Web-{D9E98534-EB05-81E6-DD67-B98465F47B66}"/>
    <pc:docChg chg="addSld delSld modSld sldOrd">
      <pc:chgData name="Elizabeth Cameron" userId="S::ecameron@loyalistcollege.com::4384cba9-7b85-4cdb-b73e-c51bd1e728b7" providerId="AD" clId="Web-{D9E98534-EB05-81E6-DD67-B98465F47B66}" dt="2022-02-15T19:40:25.469" v="2724" actId="20577"/>
      <pc:docMkLst>
        <pc:docMk/>
      </pc:docMkLst>
      <pc:sldChg chg="del ord">
        <pc:chgData name="Elizabeth Cameron" userId="S::ecameron@loyalistcollege.com::4384cba9-7b85-4cdb-b73e-c51bd1e728b7" providerId="AD" clId="Web-{D9E98534-EB05-81E6-DD67-B98465F47B66}" dt="2022-02-15T18:43:50.742" v="997"/>
        <pc:sldMkLst>
          <pc:docMk/>
          <pc:sldMk cId="0" sldId="259"/>
        </pc:sldMkLst>
      </pc:sldChg>
      <pc:sldChg chg="modSp">
        <pc:chgData name="Elizabeth Cameron" userId="S::ecameron@loyalistcollege.com::4384cba9-7b85-4cdb-b73e-c51bd1e728b7" providerId="AD" clId="Web-{D9E98534-EB05-81E6-DD67-B98465F47B66}" dt="2022-02-15T18:36:47.548" v="833" actId="14100"/>
        <pc:sldMkLst>
          <pc:docMk/>
          <pc:sldMk cId="0" sldId="260"/>
        </pc:sldMkLst>
        <pc:spChg chg="mod">
          <ac:chgData name="Elizabeth Cameron" userId="S::ecameron@loyalistcollege.com::4384cba9-7b85-4cdb-b73e-c51bd1e728b7" providerId="AD" clId="Web-{D9E98534-EB05-81E6-DD67-B98465F47B66}" dt="2022-02-15T18:36:14.657" v="831" actId="1076"/>
          <ac:spMkLst>
            <pc:docMk/>
            <pc:sldMk cId="0" sldId="260"/>
            <ac:spMk id="94" creationId="{00000000-0000-0000-0000-000000000000}"/>
          </ac:spMkLst>
        </pc:spChg>
        <pc:spChg chg="mod">
          <ac:chgData name="Elizabeth Cameron" userId="S::ecameron@loyalistcollege.com::4384cba9-7b85-4cdb-b73e-c51bd1e728b7" providerId="AD" clId="Web-{D9E98534-EB05-81E6-DD67-B98465F47B66}" dt="2022-02-15T18:36:47.548" v="833" actId="14100"/>
          <ac:spMkLst>
            <pc:docMk/>
            <pc:sldMk cId="0" sldId="260"/>
            <ac:spMk id="95" creationId="{00000000-0000-0000-0000-000000000000}"/>
          </ac:spMkLst>
        </pc:spChg>
      </pc:sldChg>
      <pc:sldChg chg="del">
        <pc:chgData name="Elizabeth Cameron" userId="S::ecameron@loyalistcollege.com::4384cba9-7b85-4cdb-b73e-c51bd1e728b7" providerId="AD" clId="Web-{D9E98534-EB05-81E6-DD67-B98465F47B66}" dt="2022-02-15T18:45:35.791" v="1029"/>
        <pc:sldMkLst>
          <pc:docMk/>
          <pc:sldMk cId="0" sldId="261"/>
        </pc:sldMkLst>
      </pc:sldChg>
      <pc:sldChg chg="modSp ord">
        <pc:chgData name="Elizabeth Cameron" userId="S::ecameron@loyalistcollege.com::4384cba9-7b85-4cdb-b73e-c51bd1e728b7" providerId="AD" clId="Web-{D9E98534-EB05-81E6-DD67-B98465F47B66}" dt="2022-02-15T18:45:16.525" v="1028" actId="1076"/>
        <pc:sldMkLst>
          <pc:docMk/>
          <pc:sldMk cId="0" sldId="262"/>
        </pc:sldMkLst>
        <pc:spChg chg="mod">
          <ac:chgData name="Elizabeth Cameron" userId="S::ecameron@loyalistcollege.com::4384cba9-7b85-4cdb-b73e-c51bd1e728b7" providerId="AD" clId="Web-{D9E98534-EB05-81E6-DD67-B98465F47B66}" dt="2022-02-15T18:45:16.525" v="1028" actId="1076"/>
          <ac:spMkLst>
            <pc:docMk/>
            <pc:sldMk cId="0" sldId="262"/>
            <ac:spMk id="106" creationId="{00000000-0000-0000-0000-000000000000}"/>
          </ac:spMkLst>
        </pc:spChg>
        <pc:spChg chg="mod">
          <ac:chgData name="Elizabeth Cameron" userId="S::ecameron@loyalistcollege.com::4384cba9-7b85-4cdb-b73e-c51bd1e728b7" providerId="AD" clId="Web-{D9E98534-EB05-81E6-DD67-B98465F47B66}" dt="2022-02-15T18:45:09.681" v="1026" actId="20577"/>
          <ac:spMkLst>
            <pc:docMk/>
            <pc:sldMk cId="0" sldId="262"/>
            <ac:spMk id="107" creationId="{00000000-0000-0000-0000-000000000000}"/>
          </ac:spMkLst>
        </pc:spChg>
      </pc:sldChg>
      <pc:sldChg chg="modSp del ord">
        <pc:chgData name="Elizabeth Cameron" userId="S::ecameron@loyalistcollege.com::4384cba9-7b85-4cdb-b73e-c51bd1e728b7" providerId="AD" clId="Web-{D9E98534-EB05-81E6-DD67-B98465F47B66}" dt="2022-02-15T19:37:39.654" v="2660"/>
        <pc:sldMkLst>
          <pc:docMk/>
          <pc:sldMk cId="0" sldId="263"/>
        </pc:sldMkLst>
        <pc:spChg chg="mod">
          <ac:chgData name="Elizabeth Cameron" userId="S::ecameron@loyalistcollege.com::4384cba9-7b85-4cdb-b73e-c51bd1e728b7" providerId="AD" clId="Web-{D9E98534-EB05-81E6-DD67-B98465F47B66}" dt="2022-02-15T19:14:45.210" v="2276" actId="20577"/>
          <ac:spMkLst>
            <pc:docMk/>
            <pc:sldMk cId="0" sldId="263"/>
            <ac:spMk id="112" creationId="{00000000-0000-0000-0000-000000000000}"/>
          </ac:spMkLst>
        </pc:spChg>
        <pc:spChg chg="mod">
          <ac:chgData name="Elizabeth Cameron" userId="S::ecameron@loyalistcollege.com::4384cba9-7b85-4cdb-b73e-c51bd1e728b7" providerId="AD" clId="Web-{D9E98534-EB05-81E6-DD67-B98465F47B66}" dt="2022-02-15T19:37:36.029" v="2659" actId="20577"/>
          <ac:spMkLst>
            <pc:docMk/>
            <pc:sldMk cId="0" sldId="263"/>
            <ac:spMk id="113" creationId="{00000000-0000-0000-0000-000000000000}"/>
          </ac:spMkLst>
        </pc:spChg>
      </pc:sldChg>
      <pc:sldChg chg="modSp">
        <pc:chgData name="Elizabeth Cameron" userId="S::ecameron@loyalistcollege.com::4384cba9-7b85-4cdb-b73e-c51bd1e728b7" providerId="AD" clId="Web-{D9E98534-EB05-81E6-DD67-B98465F47B66}" dt="2022-02-15T18:48:59.200" v="1075" actId="20577"/>
        <pc:sldMkLst>
          <pc:docMk/>
          <pc:sldMk cId="0" sldId="264"/>
        </pc:sldMkLst>
        <pc:spChg chg="mod">
          <ac:chgData name="Elizabeth Cameron" userId="S::ecameron@loyalistcollege.com::4384cba9-7b85-4cdb-b73e-c51bd1e728b7" providerId="AD" clId="Web-{D9E98534-EB05-81E6-DD67-B98465F47B66}" dt="2022-02-15T18:48:09.465" v="1069" actId="20577"/>
          <ac:spMkLst>
            <pc:docMk/>
            <pc:sldMk cId="0" sldId="264"/>
            <ac:spMk id="118" creationId="{00000000-0000-0000-0000-000000000000}"/>
          </ac:spMkLst>
        </pc:spChg>
        <pc:spChg chg="mod">
          <ac:chgData name="Elizabeth Cameron" userId="S::ecameron@loyalistcollege.com::4384cba9-7b85-4cdb-b73e-c51bd1e728b7" providerId="AD" clId="Web-{D9E98534-EB05-81E6-DD67-B98465F47B66}" dt="2022-02-15T18:48:59.200" v="1075" actId="20577"/>
          <ac:spMkLst>
            <pc:docMk/>
            <pc:sldMk cId="0" sldId="264"/>
            <ac:spMk id="119" creationId="{00000000-0000-0000-0000-000000000000}"/>
          </ac:spMkLst>
        </pc:spChg>
      </pc:sldChg>
      <pc:sldChg chg="modSp ord">
        <pc:chgData name="Elizabeth Cameron" userId="S::ecameron@loyalistcollege.com::4384cba9-7b85-4cdb-b73e-c51bd1e728b7" providerId="AD" clId="Web-{D9E98534-EB05-81E6-DD67-B98465F47B66}" dt="2022-02-15T19:40:25.469" v="2724" actId="20577"/>
        <pc:sldMkLst>
          <pc:docMk/>
          <pc:sldMk cId="0" sldId="265"/>
        </pc:sldMkLst>
        <pc:spChg chg="mod">
          <ac:chgData name="Elizabeth Cameron" userId="S::ecameron@loyalistcollege.com::4384cba9-7b85-4cdb-b73e-c51bd1e728b7" providerId="AD" clId="Web-{D9E98534-EB05-81E6-DD67-B98465F47B66}" dt="2022-02-15T19:00:28.852" v="1639" actId="1076"/>
          <ac:spMkLst>
            <pc:docMk/>
            <pc:sldMk cId="0" sldId="265"/>
            <ac:spMk id="124" creationId="{00000000-0000-0000-0000-000000000000}"/>
          </ac:spMkLst>
        </pc:spChg>
        <pc:spChg chg="mod">
          <ac:chgData name="Elizabeth Cameron" userId="S::ecameron@loyalistcollege.com::4384cba9-7b85-4cdb-b73e-c51bd1e728b7" providerId="AD" clId="Web-{D9E98534-EB05-81E6-DD67-B98465F47B66}" dt="2022-02-15T19:40:25.469" v="2724" actId="20577"/>
          <ac:spMkLst>
            <pc:docMk/>
            <pc:sldMk cId="0" sldId="265"/>
            <ac:spMk id="125" creationId="{00000000-0000-0000-0000-000000000000}"/>
          </ac:spMkLst>
        </pc:spChg>
      </pc:sldChg>
      <pc:sldChg chg="modSp del">
        <pc:chgData name="Elizabeth Cameron" userId="S::ecameron@loyalistcollege.com::4384cba9-7b85-4cdb-b73e-c51bd1e728b7" providerId="AD" clId="Web-{D9E98534-EB05-81E6-DD67-B98465F47B66}" dt="2022-02-15T19:24:25.454" v="2310"/>
        <pc:sldMkLst>
          <pc:docMk/>
          <pc:sldMk cId="0" sldId="266"/>
        </pc:sldMkLst>
        <pc:spChg chg="mod">
          <ac:chgData name="Elizabeth Cameron" userId="S::ecameron@loyalistcollege.com::4384cba9-7b85-4cdb-b73e-c51bd1e728b7" providerId="AD" clId="Web-{D9E98534-EB05-81E6-DD67-B98465F47B66}" dt="2022-02-15T19:12:23.770" v="2243" actId="1076"/>
          <ac:spMkLst>
            <pc:docMk/>
            <pc:sldMk cId="0" sldId="266"/>
            <ac:spMk id="130" creationId="{00000000-0000-0000-0000-000000000000}"/>
          </ac:spMkLst>
        </pc:spChg>
        <pc:spChg chg="mod">
          <ac:chgData name="Elizabeth Cameron" userId="S::ecameron@loyalistcollege.com::4384cba9-7b85-4cdb-b73e-c51bd1e728b7" providerId="AD" clId="Web-{D9E98534-EB05-81E6-DD67-B98465F47B66}" dt="2022-02-15T19:12:27.348" v="2244" actId="1076"/>
          <ac:spMkLst>
            <pc:docMk/>
            <pc:sldMk cId="0" sldId="266"/>
            <ac:spMk id="131" creationId="{00000000-0000-0000-0000-000000000000}"/>
          </ac:spMkLst>
        </pc:spChg>
      </pc:sldChg>
      <pc:sldChg chg="modSp">
        <pc:chgData name="Elizabeth Cameron" userId="S::ecameron@loyalistcollege.com::4384cba9-7b85-4cdb-b73e-c51bd1e728b7" providerId="AD" clId="Web-{D9E98534-EB05-81E6-DD67-B98465F47B66}" dt="2022-02-15T19:38:29.889" v="2722"/>
        <pc:sldMkLst>
          <pc:docMk/>
          <pc:sldMk cId="0" sldId="267"/>
        </pc:sldMkLst>
        <pc:spChg chg="mod">
          <ac:chgData name="Elizabeth Cameron" userId="S::ecameron@loyalistcollege.com::4384cba9-7b85-4cdb-b73e-c51bd1e728b7" providerId="AD" clId="Web-{D9E98534-EB05-81E6-DD67-B98465F47B66}" dt="2022-02-15T19:12:36.755" v="2245" actId="1076"/>
          <ac:spMkLst>
            <pc:docMk/>
            <pc:sldMk cId="0" sldId="267"/>
            <ac:spMk id="136" creationId="{00000000-0000-0000-0000-000000000000}"/>
          </ac:spMkLst>
        </pc:spChg>
        <pc:graphicFrameChg chg="mod modGraphic">
          <ac:chgData name="Elizabeth Cameron" userId="S::ecameron@loyalistcollege.com::4384cba9-7b85-4cdb-b73e-c51bd1e728b7" providerId="AD" clId="Web-{D9E98534-EB05-81E6-DD67-B98465F47B66}" dt="2022-02-15T19:38:29.889" v="2722"/>
          <ac:graphicFrameMkLst>
            <pc:docMk/>
            <pc:sldMk cId="0" sldId="267"/>
            <ac:graphicFrameMk id="137" creationId="{00000000-0000-0000-0000-000000000000}"/>
          </ac:graphicFrameMkLst>
        </pc:graphicFrameChg>
      </pc:sldChg>
      <pc:sldChg chg="modSp">
        <pc:chgData name="Elizabeth Cameron" userId="S::ecameron@loyalistcollege.com::4384cba9-7b85-4cdb-b73e-c51bd1e728b7" providerId="AD" clId="Web-{D9E98534-EB05-81E6-DD67-B98465F47B66}" dt="2022-02-15T19:36:27.434" v="2654" actId="20577"/>
        <pc:sldMkLst>
          <pc:docMk/>
          <pc:sldMk cId="0" sldId="268"/>
        </pc:sldMkLst>
        <pc:spChg chg="mod">
          <ac:chgData name="Elizabeth Cameron" userId="S::ecameron@loyalistcollege.com::4384cba9-7b85-4cdb-b73e-c51bd1e728b7" providerId="AD" clId="Web-{D9E98534-EB05-81E6-DD67-B98465F47B66}" dt="2022-02-15T19:36:27.434" v="2654" actId="20577"/>
          <ac:spMkLst>
            <pc:docMk/>
            <pc:sldMk cId="0" sldId="268"/>
            <ac:spMk id="142" creationId="{00000000-0000-0000-0000-000000000000}"/>
          </ac:spMkLst>
        </pc:spChg>
        <pc:spChg chg="mod">
          <ac:chgData name="Elizabeth Cameron" userId="S::ecameron@loyalistcollege.com::4384cba9-7b85-4cdb-b73e-c51bd1e728b7" providerId="AD" clId="Web-{D9E98534-EB05-81E6-DD67-B98465F47B66}" dt="2022-02-15T19:35:31.886" v="2643" actId="20577"/>
          <ac:spMkLst>
            <pc:docMk/>
            <pc:sldMk cId="0" sldId="268"/>
            <ac:spMk id="143" creationId="{00000000-0000-0000-0000-000000000000}"/>
          </ac:spMkLst>
        </pc:spChg>
      </pc:sldChg>
      <pc:sldChg chg="modSp add del">
        <pc:chgData name="Elizabeth Cameron" userId="S::ecameron@loyalistcollege.com::4384cba9-7b85-4cdb-b73e-c51bd1e728b7" providerId="AD" clId="Web-{D9E98534-EB05-81E6-DD67-B98465F47B66}" dt="2022-02-15T19:36:42.294" v="2655"/>
        <pc:sldMkLst>
          <pc:docMk/>
          <pc:sldMk cId="0" sldId="269"/>
        </pc:sldMkLst>
        <pc:spChg chg="mod">
          <ac:chgData name="Elizabeth Cameron" userId="S::ecameron@loyalistcollege.com::4384cba9-7b85-4cdb-b73e-c51bd1e728b7" providerId="AD" clId="Web-{D9E98534-EB05-81E6-DD67-B98465F47B66}" dt="2022-02-15T19:13:26.302" v="2257" actId="1076"/>
          <ac:spMkLst>
            <pc:docMk/>
            <pc:sldMk cId="0" sldId="269"/>
            <ac:spMk id="148" creationId="{00000000-0000-0000-0000-000000000000}"/>
          </ac:spMkLst>
        </pc:spChg>
        <pc:spChg chg="mod">
          <ac:chgData name="Elizabeth Cameron" userId="S::ecameron@loyalistcollege.com::4384cba9-7b85-4cdb-b73e-c51bd1e728b7" providerId="AD" clId="Web-{D9E98534-EB05-81E6-DD67-B98465F47B66}" dt="2022-02-15T19:13:32.084" v="2259" actId="14100"/>
          <ac:spMkLst>
            <pc:docMk/>
            <pc:sldMk cId="0" sldId="269"/>
            <ac:spMk id="149" creationId="{00000000-0000-0000-0000-000000000000}"/>
          </ac:spMkLst>
        </pc:spChg>
      </pc:sldChg>
      <pc:sldChg chg="modSp add del">
        <pc:chgData name="Elizabeth Cameron" userId="S::ecameron@loyalistcollege.com::4384cba9-7b85-4cdb-b73e-c51bd1e728b7" providerId="AD" clId="Web-{D9E98534-EB05-81E6-DD67-B98465F47B66}" dt="2022-02-15T19:37:01.122" v="2656"/>
        <pc:sldMkLst>
          <pc:docMk/>
          <pc:sldMk cId="0" sldId="270"/>
        </pc:sldMkLst>
        <pc:spChg chg="mod">
          <ac:chgData name="Elizabeth Cameron" userId="S::ecameron@loyalistcollege.com::4384cba9-7b85-4cdb-b73e-c51bd1e728b7" providerId="AD" clId="Web-{D9E98534-EB05-81E6-DD67-B98465F47B66}" dt="2022-02-15T19:13:16.490" v="2254" actId="1076"/>
          <ac:spMkLst>
            <pc:docMk/>
            <pc:sldMk cId="0" sldId="270"/>
            <ac:spMk id="154" creationId="{00000000-0000-0000-0000-000000000000}"/>
          </ac:spMkLst>
        </pc:spChg>
        <pc:spChg chg="mod">
          <ac:chgData name="Elizabeth Cameron" userId="S::ecameron@loyalistcollege.com::4384cba9-7b85-4cdb-b73e-c51bd1e728b7" providerId="AD" clId="Web-{D9E98534-EB05-81E6-DD67-B98465F47B66}" dt="2022-02-15T19:13:22.490" v="2256" actId="14100"/>
          <ac:spMkLst>
            <pc:docMk/>
            <pc:sldMk cId="0" sldId="270"/>
            <ac:spMk id="155" creationId="{00000000-0000-0000-0000-000000000000}"/>
          </ac:spMkLst>
        </pc:spChg>
      </pc:sldChg>
      <pc:sldChg chg="modSp add del">
        <pc:chgData name="Elizabeth Cameron" userId="S::ecameron@loyalistcollege.com::4384cba9-7b85-4cdb-b73e-c51bd1e728b7" providerId="AD" clId="Web-{D9E98534-EB05-81E6-DD67-B98465F47B66}" dt="2022-02-15T19:37:14.419" v="2657"/>
        <pc:sldMkLst>
          <pc:docMk/>
          <pc:sldMk cId="0" sldId="271"/>
        </pc:sldMkLst>
        <pc:spChg chg="mod">
          <ac:chgData name="Elizabeth Cameron" userId="S::ecameron@loyalistcollege.com::4384cba9-7b85-4cdb-b73e-c51bd1e728b7" providerId="AD" clId="Web-{D9E98534-EB05-81E6-DD67-B98465F47B66}" dt="2022-02-15T19:13:03.911" v="2251" actId="1076"/>
          <ac:spMkLst>
            <pc:docMk/>
            <pc:sldMk cId="0" sldId="271"/>
            <ac:spMk id="160" creationId="{00000000-0000-0000-0000-000000000000}"/>
          </ac:spMkLst>
        </pc:spChg>
        <pc:spChg chg="mod">
          <ac:chgData name="Elizabeth Cameron" userId="S::ecameron@loyalistcollege.com::4384cba9-7b85-4cdb-b73e-c51bd1e728b7" providerId="AD" clId="Web-{D9E98534-EB05-81E6-DD67-B98465F47B66}" dt="2022-02-15T19:13:11.833" v="2253" actId="14100"/>
          <ac:spMkLst>
            <pc:docMk/>
            <pc:sldMk cId="0" sldId="271"/>
            <ac:spMk id="161" creationId="{00000000-0000-0000-0000-000000000000}"/>
          </ac:spMkLst>
        </pc:spChg>
      </pc:sldChg>
      <pc:sldChg chg="modSp add del">
        <pc:chgData name="Elizabeth Cameron" userId="S::ecameron@loyalistcollege.com::4384cba9-7b85-4cdb-b73e-c51bd1e728b7" providerId="AD" clId="Web-{D9E98534-EB05-81E6-DD67-B98465F47B66}" dt="2022-02-15T19:37:19.482" v="2658"/>
        <pc:sldMkLst>
          <pc:docMk/>
          <pc:sldMk cId="0" sldId="272"/>
        </pc:sldMkLst>
        <pc:spChg chg="mod">
          <ac:chgData name="Elizabeth Cameron" userId="S::ecameron@loyalistcollege.com::4384cba9-7b85-4cdb-b73e-c51bd1e728b7" providerId="AD" clId="Web-{D9E98534-EB05-81E6-DD67-B98465F47B66}" dt="2022-02-15T19:12:57.942" v="2249" actId="1076"/>
          <ac:spMkLst>
            <pc:docMk/>
            <pc:sldMk cId="0" sldId="272"/>
            <ac:spMk id="166" creationId="{00000000-0000-0000-0000-000000000000}"/>
          </ac:spMkLst>
        </pc:spChg>
        <pc:spChg chg="mod">
          <ac:chgData name="Elizabeth Cameron" userId="S::ecameron@loyalistcollege.com::4384cba9-7b85-4cdb-b73e-c51bd1e728b7" providerId="AD" clId="Web-{D9E98534-EB05-81E6-DD67-B98465F47B66}" dt="2022-02-15T19:13:00.896" v="2250" actId="1076"/>
          <ac:spMkLst>
            <pc:docMk/>
            <pc:sldMk cId="0" sldId="272"/>
            <ac:spMk id="167" creationId="{00000000-0000-0000-0000-000000000000}"/>
          </ac:spMkLst>
        </pc:spChg>
      </pc:sldChg>
      <pc:sldChg chg="del">
        <pc:chgData name="Elizabeth Cameron" userId="S::ecameron@loyalistcollege.com::4384cba9-7b85-4cdb-b73e-c51bd1e728b7" providerId="AD" clId="Web-{D9E98534-EB05-81E6-DD67-B98465F47B66}" dt="2022-02-15T19:12:53.224" v="2248"/>
        <pc:sldMkLst>
          <pc:docMk/>
          <pc:sldMk cId="0" sldId="273"/>
        </pc:sldMkLst>
      </pc:sldChg>
      <pc:sldChg chg="del">
        <pc:chgData name="Elizabeth Cameron" userId="S::ecameron@loyalistcollege.com::4384cba9-7b85-4cdb-b73e-c51bd1e728b7" providerId="AD" clId="Web-{D9E98534-EB05-81E6-DD67-B98465F47B66}" dt="2022-02-15T19:12:49.005" v="2247"/>
        <pc:sldMkLst>
          <pc:docMk/>
          <pc:sldMk cId="0" sldId="274"/>
        </pc:sldMkLst>
      </pc:sldChg>
      <pc:sldChg chg="modSp">
        <pc:chgData name="Elizabeth Cameron" userId="S::ecameron@loyalistcollege.com::4384cba9-7b85-4cdb-b73e-c51bd1e728b7" providerId="AD" clId="Web-{D9E98534-EB05-81E6-DD67-B98465F47B66}" dt="2022-02-15T18:22:30.471" v="11" actId="20577"/>
        <pc:sldMkLst>
          <pc:docMk/>
          <pc:sldMk cId="0" sldId="275"/>
        </pc:sldMkLst>
        <pc:spChg chg="mod">
          <ac:chgData name="Elizabeth Cameron" userId="S::ecameron@loyalistcollege.com::4384cba9-7b85-4cdb-b73e-c51bd1e728b7" providerId="AD" clId="Web-{D9E98534-EB05-81E6-DD67-B98465F47B66}" dt="2022-02-15T18:22:30.471" v="11" actId="20577"/>
          <ac:spMkLst>
            <pc:docMk/>
            <pc:sldMk cId="0" sldId="275"/>
            <ac:spMk id="4" creationId="{28BB4B50-57AF-6945-9167-B66974B39896}"/>
          </ac:spMkLst>
        </pc:spChg>
      </pc:sldChg>
      <pc:sldChg chg="modSp">
        <pc:chgData name="Elizabeth Cameron" userId="S::ecameron@loyalistcollege.com::4384cba9-7b85-4cdb-b73e-c51bd1e728b7" providerId="AD" clId="Web-{D9E98534-EB05-81E6-DD67-B98465F47B66}" dt="2022-02-15T18:23:40.894" v="22" actId="20577"/>
        <pc:sldMkLst>
          <pc:docMk/>
          <pc:sldMk cId="0" sldId="309"/>
        </pc:sldMkLst>
        <pc:spChg chg="mod">
          <ac:chgData name="Elizabeth Cameron" userId="S::ecameron@loyalistcollege.com::4384cba9-7b85-4cdb-b73e-c51bd1e728b7" providerId="AD" clId="Web-{D9E98534-EB05-81E6-DD67-B98465F47B66}" dt="2022-02-15T18:23:40.894" v="22" actId="20577"/>
          <ac:spMkLst>
            <pc:docMk/>
            <pc:sldMk cId="0" sldId="309"/>
            <ac:spMk id="66" creationId="{00000000-0000-0000-0000-000000000000}"/>
          </ac:spMkLst>
        </pc:spChg>
      </pc:sldChg>
      <pc:sldChg chg="del">
        <pc:chgData name="Elizabeth Cameron" userId="S::ecameron@loyalistcollege.com::4384cba9-7b85-4cdb-b73e-c51bd1e728b7" providerId="AD" clId="Web-{D9E98534-EB05-81E6-DD67-B98465F47B66}" dt="2022-02-15T18:36:01.328" v="829"/>
        <pc:sldMkLst>
          <pc:docMk/>
          <pc:sldMk cId="1923503617" sldId="310"/>
        </pc:sldMkLst>
      </pc:sldChg>
      <pc:sldChg chg="new del">
        <pc:chgData name="Elizabeth Cameron" userId="S::ecameron@loyalistcollege.com::4384cba9-7b85-4cdb-b73e-c51bd1e728b7" providerId="AD" clId="Web-{D9E98534-EB05-81E6-DD67-B98465F47B66}" dt="2022-02-15T18:36:00.688" v="828"/>
        <pc:sldMkLst>
          <pc:docMk/>
          <pc:sldMk cId="1721616511" sldId="311"/>
        </pc:sldMkLst>
      </pc:sldChg>
      <pc:sldChg chg="modSp new del">
        <pc:chgData name="Elizabeth Cameron" userId="S::ecameron@loyalistcollege.com::4384cba9-7b85-4cdb-b73e-c51bd1e728b7" providerId="AD" clId="Web-{D9E98534-EB05-81E6-DD67-B98465F47B66}" dt="2022-02-15T18:45:10.525" v="1027"/>
        <pc:sldMkLst>
          <pc:docMk/>
          <pc:sldMk cId="925532546" sldId="312"/>
        </pc:sldMkLst>
        <pc:spChg chg="mod">
          <ac:chgData name="Elizabeth Cameron" userId="S::ecameron@loyalistcollege.com::4384cba9-7b85-4cdb-b73e-c51bd1e728b7" providerId="AD" clId="Web-{D9E98534-EB05-81E6-DD67-B98465F47B66}" dt="2022-02-15T18:24:16.926" v="59" actId="20577"/>
          <ac:spMkLst>
            <pc:docMk/>
            <pc:sldMk cId="925532546" sldId="312"/>
            <ac:spMk id="2" creationId="{D0855E54-EF64-4D51-8290-B9CFA17F2082}"/>
          </ac:spMkLst>
        </pc:spChg>
        <pc:spChg chg="mod">
          <ac:chgData name="Elizabeth Cameron" userId="S::ecameron@loyalistcollege.com::4384cba9-7b85-4cdb-b73e-c51bd1e728b7" providerId="AD" clId="Web-{D9E98534-EB05-81E6-DD67-B98465F47B66}" dt="2022-02-15T18:31:10.339" v="632" actId="20577"/>
          <ac:spMkLst>
            <pc:docMk/>
            <pc:sldMk cId="925532546" sldId="312"/>
            <ac:spMk id="3" creationId="{2B808800-E32F-4F04-B352-4A2E6DB54BEE}"/>
          </ac:spMkLst>
        </pc:spChg>
      </pc:sldChg>
      <pc:sldChg chg="modSp new">
        <pc:chgData name="Elizabeth Cameron" userId="S::ecameron@loyalistcollege.com::4384cba9-7b85-4cdb-b73e-c51bd1e728b7" providerId="AD" clId="Web-{D9E98534-EB05-81E6-DD67-B98465F47B66}" dt="2022-02-15T18:35:12.468" v="802" actId="20577"/>
        <pc:sldMkLst>
          <pc:docMk/>
          <pc:sldMk cId="658906544" sldId="313"/>
        </pc:sldMkLst>
        <pc:spChg chg="mod">
          <ac:chgData name="Elizabeth Cameron" userId="S::ecameron@loyalistcollege.com::4384cba9-7b85-4cdb-b73e-c51bd1e728b7" providerId="AD" clId="Web-{D9E98534-EB05-81E6-DD67-B98465F47B66}" dt="2022-02-15T18:32:18.418" v="653" actId="20577"/>
          <ac:spMkLst>
            <pc:docMk/>
            <pc:sldMk cId="658906544" sldId="313"/>
            <ac:spMk id="2" creationId="{A41C5F35-AB07-48B2-8621-66439547290A}"/>
          </ac:spMkLst>
        </pc:spChg>
        <pc:spChg chg="mod">
          <ac:chgData name="Elizabeth Cameron" userId="S::ecameron@loyalistcollege.com::4384cba9-7b85-4cdb-b73e-c51bd1e728b7" providerId="AD" clId="Web-{D9E98534-EB05-81E6-DD67-B98465F47B66}" dt="2022-02-15T18:35:12.468" v="802" actId="20577"/>
          <ac:spMkLst>
            <pc:docMk/>
            <pc:sldMk cId="658906544" sldId="313"/>
            <ac:spMk id="3" creationId="{968E820B-56E1-4596-84AC-03F35FA0403C}"/>
          </ac:spMkLst>
        </pc:spChg>
      </pc:sldChg>
      <pc:sldChg chg="modSp new">
        <pc:chgData name="Elizabeth Cameron" userId="S::ecameron@loyalistcollege.com::4384cba9-7b85-4cdb-b73e-c51bd1e728b7" providerId="AD" clId="Web-{D9E98534-EB05-81E6-DD67-B98465F47B66}" dt="2022-02-15T18:35:47.109" v="827" actId="20577"/>
        <pc:sldMkLst>
          <pc:docMk/>
          <pc:sldMk cId="3244058166" sldId="314"/>
        </pc:sldMkLst>
        <pc:spChg chg="mod">
          <ac:chgData name="Elizabeth Cameron" userId="S::ecameron@loyalistcollege.com::4384cba9-7b85-4cdb-b73e-c51bd1e728b7" providerId="AD" clId="Web-{D9E98534-EB05-81E6-DD67-B98465F47B66}" dt="2022-02-15T18:35:47.109" v="827" actId="20577"/>
          <ac:spMkLst>
            <pc:docMk/>
            <pc:sldMk cId="3244058166" sldId="314"/>
            <ac:spMk id="2" creationId="{E7E31F8E-1C00-4EAF-B2B3-EC8BFE10044C}"/>
          </ac:spMkLst>
        </pc:spChg>
      </pc:sldChg>
      <pc:sldChg chg="modSp new del">
        <pc:chgData name="Elizabeth Cameron" userId="S::ecameron@loyalistcollege.com::4384cba9-7b85-4cdb-b73e-c51bd1e728b7" providerId="AD" clId="Web-{D9E98534-EB05-81E6-DD67-B98465F47B66}" dt="2022-02-15T18:35:13.093" v="803"/>
        <pc:sldMkLst>
          <pc:docMk/>
          <pc:sldMk cId="3897547088" sldId="314"/>
        </pc:sldMkLst>
        <pc:spChg chg="mod">
          <ac:chgData name="Elizabeth Cameron" userId="S::ecameron@loyalistcollege.com::4384cba9-7b85-4cdb-b73e-c51bd1e728b7" providerId="AD" clId="Web-{D9E98534-EB05-81E6-DD67-B98465F47B66}" dt="2022-02-15T18:33:55.545" v="729" actId="20577"/>
          <ac:spMkLst>
            <pc:docMk/>
            <pc:sldMk cId="3897547088" sldId="314"/>
            <ac:spMk id="2" creationId="{420A6744-1A32-44F1-AA33-AD876A7952F1}"/>
          </ac:spMkLst>
        </pc:spChg>
        <pc:spChg chg="mod">
          <ac:chgData name="Elizabeth Cameron" userId="S::ecameron@loyalistcollege.com::4384cba9-7b85-4cdb-b73e-c51bd1e728b7" providerId="AD" clId="Web-{D9E98534-EB05-81E6-DD67-B98465F47B66}" dt="2022-02-15T18:34:27.889" v="738" actId="20577"/>
          <ac:spMkLst>
            <pc:docMk/>
            <pc:sldMk cId="3897547088" sldId="314"/>
            <ac:spMk id="3" creationId="{ECA24C3F-3541-4125-83D1-FCC0B80CEEDC}"/>
          </ac:spMkLst>
        </pc:spChg>
      </pc:sldChg>
      <pc:sldChg chg="del">
        <pc:chgData name="Elizabeth Cameron" userId="S::ecameron@loyalistcollege.com::4384cba9-7b85-4cdb-b73e-c51bd1e728b7" providerId="AD" clId="Web-{D9E98534-EB05-81E6-DD67-B98465F47B66}" dt="2022-02-15T18:45:38.010" v="1030"/>
        <pc:sldMkLst>
          <pc:docMk/>
          <pc:sldMk cId="3911156177" sldId="314"/>
        </pc:sldMkLst>
      </pc:sldChg>
      <pc:sldChg chg="modSp">
        <pc:chgData name="Elizabeth Cameron" userId="S::ecameron@loyalistcollege.com::4384cba9-7b85-4cdb-b73e-c51bd1e728b7" providerId="AD" clId="Web-{D9E98534-EB05-81E6-DD67-B98465F47B66}" dt="2022-02-15T18:43:49.148" v="996" actId="20577"/>
        <pc:sldMkLst>
          <pc:docMk/>
          <pc:sldMk cId="2806961329" sldId="315"/>
        </pc:sldMkLst>
        <pc:spChg chg="mod">
          <ac:chgData name="Elizabeth Cameron" userId="S::ecameron@loyalistcollege.com::4384cba9-7b85-4cdb-b73e-c51bd1e728b7" providerId="AD" clId="Web-{D9E98534-EB05-81E6-DD67-B98465F47B66}" dt="2022-02-15T18:43:49.148" v="996" actId="20577"/>
          <ac:spMkLst>
            <pc:docMk/>
            <pc:sldMk cId="2806961329" sldId="315"/>
            <ac:spMk id="3" creationId="{EA92E129-AD69-7F42-854A-41267101924E}"/>
          </ac:spMkLst>
        </pc:spChg>
      </pc:sldChg>
      <pc:sldChg chg="modSp new del ord">
        <pc:chgData name="Elizabeth Cameron" userId="S::ecameron@loyalistcollege.com::4384cba9-7b85-4cdb-b73e-c51bd1e728b7" providerId="AD" clId="Web-{D9E98534-EB05-81E6-DD67-B98465F47B66}" dt="2022-02-15T19:13:58.193" v="2263"/>
        <pc:sldMkLst>
          <pc:docMk/>
          <pc:sldMk cId="3286635981" sldId="316"/>
        </pc:sldMkLst>
        <pc:spChg chg="mod">
          <ac:chgData name="Elizabeth Cameron" userId="S::ecameron@loyalistcollege.com::4384cba9-7b85-4cdb-b73e-c51bd1e728b7" providerId="AD" clId="Web-{D9E98534-EB05-81E6-DD67-B98465F47B66}" dt="2022-02-15T18:46:22.776" v="1050" actId="20577"/>
          <ac:spMkLst>
            <pc:docMk/>
            <pc:sldMk cId="3286635981" sldId="316"/>
            <ac:spMk id="2" creationId="{8BE72BB8-503A-419C-AA1A-C29DBFDAE43B}"/>
          </ac:spMkLst>
        </pc:spChg>
      </pc:sldChg>
      <pc:sldChg chg="modSp new">
        <pc:chgData name="Elizabeth Cameron" userId="S::ecameron@loyalistcollege.com::4384cba9-7b85-4cdb-b73e-c51bd1e728b7" providerId="AD" clId="Web-{D9E98534-EB05-81E6-DD67-B98465F47B66}" dt="2022-02-15T19:00:03.227" v="1638" actId="1076"/>
        <pc:sldMkLst>
          <pc:docMk/>
          <pc:sldMk cId="3631350670" sldId="317"/>
        </pc:sldMkLst>
        <pc:spChg chg="mod">
          <ac:chgData name="Elizabeth Cameron" userId="S::ecameron@loyalistcollege.com::4384cba9-7b85-4cdb-b73e-c51bd1e728b7" providerId="AD" clId="Web-{D9E98534-EB05-81E6-DD67-B98465F47B66}" dt="2022-02-15T18:49:22.248" v="1084" actId="20577"/>
          <ac:spMkLst>
            <pc:docMk/>
            <pc:sldMk cId="3631350670" sldId="317"/>
            <ac:spMk id="2" creationId="{22074C5B-6EC4-419F-A381-F1BC9B99167C}"/>
          </ac:spMkLst>
        </pc:spChg>
        <pc:spChg chg="mod">
          <ac:chgData name="Elizabeth Cameron" userId="S::ecameron@loyalistcollege.com::4384cba9-7b85-4cdb-b73e-c51bd1e728b7" providerId="AD" clId="Web-{D9E98534-EB05-81E6-DD67-B98465F47B66}" dt="2022-02-15T19:00:03.227" v="1638" actId="1076"/>
          <ac:spMkLst>
            <pc:docMk/>
            <pc:sldMk cId="3631350670" sldId="317"/>
            <ac:spMk id="3" creationId="{93B4AD08-1D34-4381-8703-372D1E2F2776}"/>
          </ac:spMkLst>
        </pc:spChg>
      </pc:sldChg>
      <pc:sldChg chg="modSp new">
        <pc:chgData name="Elizabeth Cameron" userId="S::ecameron@loyalistcollege.com::4384cba9-7b85-4cdb-b73e-c51bd1e728b7" providerId="AD" clId="Web-{D9E98534-EB05-81E6-DD67-B98465F47B66}" dt="2022-02-15T19:02:40.495" v="1744" actId="1076"/>
        <pc:sldMkLst>
          <pc:docMk/>
          <pc:sldMk cId="1789288746" sldId="318"/>
        </pc:sldMkLst>
        <pc:spChg chg="mod">
          <ac:chgData name="Elizabeth Cameron" userId="S::ecameron@loyalistcollege.com::4384cba9-7b85-4cdb-b73e-c51bd1e728b7" providerId="AD" clId="Web-{D9E98534-EB05-81E6-DD67-B98465F47B66}" dt="2022-02-15T19:02:40.495" v="1744" actId="1076"/>
          <ac:spMkLst>
            <pc:docMk/>
            <pc:sldMk cId="1789288746" sldId="318"/>
            <ac:spMk id="2" creationId="{9CB2A424-DB79-45A6-997F-832618780104}"/>
          </ac:spMkLst>
        </pc:spChg>
        <pc:spChg chg="mod">
          <ac:chgData name="Elizabeth Cameron" userId="S::ecameron@loyalistcollege.com::4384cba9-7b85-4cdb-b73e-c51bd1e728b7" providerId="AD" clId="Web-{D9E98534-EB05-81E6-DD67-B98465F47B66}" dt="2022-02-15T19:02:18.010" v="1738" actId="1076"/>
          <ac:spMkLst>
            <pc:docMk/>
            <pc:sldMk cId="1789288746" sldId="318"/>
            <ac:spMk id="3" creationId="{C1054D63-8A84-4E7E-AC26-935D19B0D47A}"/>
          </ac:spMkLst>
        </pc:spChg>
      </pc:sldChg>
      <pc:sldChg chg="modSp new">
        <pc:chgData name="Elizabeth Cameron" userId="S::ecameron@loyalistcollege.com::4384cba9-7b85-4cdb-b73e-c51bd1e728b7" providerId="AD" clId="Web-{D9E98534-EB05-81E6-DD67-B98465F47B66}" dt="2022-02-15T19:04:14.528" v="1847" actId="20577"/>
        <pc:sldMkLst>
          <pc:docMk/>
          <pc:sldMk cId="2934333885" sldId="319"/>
        </pc:sldMkLst>
        <pc:spChg chg="mod">
          <ac:chgData name="Elizabeth Cameron" userId="S::ecameron@loyalistcollege.com::4384cba9-7b85-4cdb-b73e-c51bd1e728b7" providerId="AD" clId="Web-{D9E98534-EB05-81E6-DD67-B98465F47B66}" dt="2022-02-15T19:04:14.528" v="1847" actId="20577"/>
          <ac:spMkLst>
            <pc:docMk/>
            <pc:sldMk cId="2934333885" sldId="319"/>
            <ac:spMk id="2" creationId="{55137A34-1826-442D-A4C6-A58BBA5D43A9}"/>
          </ac:spMkLst>
        </pc:spChg>
        <pc:spChg chg="mod">
          <ac:chgData name="Elizabeth Cameron" userId="S::ecameron@loyalistcollege.com::4384cba9-7b85-4cdb-b73e-c51bd1e728b7" providerId="AD" clId="Web-{D9E98534-EB05-81E6-DD67-B98465F47B66}" dt="2022-02-15T19:03:31.386" v="1806" actId="20577"/>
          <ac:spMkLst>
            <pc:docMk/>
            <pc:sldMk cId="2934333885" sldId="319"/>
            <ac:spMk id="3" creationId="{10998C04-1970-41D8-A48B-3E5E7F765C6A}"/>
          </ac:spMkLst>
        </pc:spChg>
      </pc:sldChg>
      <pc:sldChg chg="modSp new">
        <pc:chgData name="Elizabeth Cameron" userId="S::ecameron@loyalistcollege.com::4384cba9-7b85-4cdb-b73e-c51bd1e728b7" providerId="AD" clId="Web-{D9E98534-EB05-81E6-DD67-B98465F47B66}" dt="2022-02-15T19:06:30.936" v="1982" actId="14100"/>
        <pc:sldMkLst>
          <pc:docMk/>
          <pc:sldMk cId="917198792" sldId="320"/>
        </pc:sldMkLst>
        <pc:spChg chg="mod">
          <ac:chgData name="Elizabeth Cameron" userId="S::ecameron@loyalistcollege.com::4384cba9-7b85-4cdb-b73e-c51bd1e728b7" providerId="AD" clId="Web-{D9E98534-EB05-81E6-DD67-B98465F47B66}" dt="2022-02-15T19:03:44.090" v="1822" actId="1076"/>
          <ac:spMkLst>
            <pc:docMk/>
            <pc:sldMk cId="917198792" sldId="320"/>
            <ac:spMk id="2" creationId="{0F7701BE-2EBA-47FB-9C02-B0A8F97730C1}"/>
          </ac:spMkLst>
        </pc:spChg>
        <pc:spChg chg="mod">
          <ac:chgData name="Elizabeth Cameron" userId="S::ecameron@loyalistcollege.com::4384cba9-7b85-4cdb-b73e-c51bd1e728b7" providerId="AD" clId="Web-{D9E98534-EB05-81E6-DD67-B98465F47B66}" dt="2022-02-15T19:06:30.936" v="1982" actId="14100"/>
          <ac:spMkLst>
            <pc:docMk/>
            <pc:sldMk cId="917198792" sldId="320"/>
            <ac:spMk id="3" creationId="{60000719-CF5B-4079-9FE0-02C3AC3B6348}"/>
          </ac:spMkLst>
        </pc:spChg>
      </pc:sldChg>
    </pc:docChg>
  </pc:docChgLst>
  <pc:docChgLst>
    <pc:chgData name="Elizabeth Cameron" userId="S::ecameron@loyalistcollege.com::4384cba9-7b85-4cdb-b73e-c51bd1e728b7" providerId="AD" clId="Web-{70C727F8-F516-5217-7BFB-75C5803CBE78}"/>
    <pc:docChg chg="addSld delSld modSld sldOrd">
      <pc:chgData name="Elizabeth Cameron" userId="S::ecameron@loyalistcollege.com::4384cba9-7b85-4cdb-b73e-c51bd1e728b7" providerId="AD" clId="Web-{70C727F8-F516-5217-7BFB-75C5803CBE78}" dt="2022-03-14T13:58:31.582" v="1069" actId="20577"/>
      <pc:docMkLst>
        <pc:docMk/>
      </pc:docMkLst>
      <pc:sldChg chg="modSp">
        <pc:chgData name="Elizabeth Cameron" userId="S::ecameron@loyalistcollege.com::4384cba9-7b85-4cdb-b73e-c51bd1e728b7" providerId="AD" clId="Web-{70C727F8-F516-5217-7BFB-75C5803CBE78}" dt="2022-03-14T13:22:43.691" v="13" actId="20577"/>
        <pc:sldMkLst>
          <pc:docMk/>
          <pc:sldMk cId="0" sldId="256"/>
        </pc:sldMkLst>
        <pc:spChg chg="mod">
          <ac:chgData name="Elizabeth Cameron" userId="S::ecameron@loyalistcollege.com::4384cba9-7b85-4cdb-b73e-c51bd1e728b7" providerId="AD" clId="Web-{70C727F8-F516-5217-7BFB-75C5803CBE78}" dt="2022-03-14T13:22:43.691" v="13" actId="20577"/>
          <ac:spMkLst>
            <pc:docMk/>
            <pc:sldMk cId="0" sldId="256"/>
            <ac:spMk id="55" creationId="{00000000-0000-0000-0000-000000000000}"/>
          </ac:spMkLst>
        </pc:spChg>
      </pc:sldChg>
      <pc:sldChg chg="modSp modNotes">
        <pc:chgData name="Elizabeth Cameron" userId="S::ecameron@loyalistcollege.com::4384cba9-7b85-4cdb-b73e-c51bd1e728b7" providerId="AD" clId="Web-{70C727F8-F516-5217-7BFB-75C5803CBE78}" dt="2022-03-14T13:28:01.599" v="18"/>
        <pc:sldMkLst>
          <pc:docMk/>
          <pc:sldMk cId="0" sldId="260"/>
        </pc:sldMkLst>
        <pc:spChg chg="mod">
          <ac:chgData name="Elizabeth Cameron" userId="S::ecameron@loyalistcollege.com::4384cba9-7b85-4cdb-b73e-c51bd1e728b7" providerId="AD" clId="Web-{70C727F8-F516-5217-7BFB-75C5803CBE78}" dt="2022-03-14T13:26:53.911" v="16" actId="20577"/>
          <ac:spMkLst>
            <pc:docMk/>
            <pc:sldMk cId="0" sldId="260"/>
            <ac:spMk id="95" creationId="{00000000-0000-0000-0000-000000000000}"/>
          </ac:spMkLst>
        </pc:spChg>
      </pc:sldChg>
      <pc:sldChg chg="modSp">
        <pc:chgData name="Elizabeth Cameron" userId="S::ecameron@loyalistcollege.com::4384cba9-7b85-4cdb-b73e-c51bd1e728b7" providerId="AD" clId="Web-{70C727F8-F516-5217-7BFB-75C5803CBE78}" dt="2022-03-14T13:36:26.197" v="148" actId="20577"/>
        <pc:sldMkLst>
          <pc:docMk/>
          <pc:sldMk cId="0" sldId="264"/>
        </pc:sldMkLst>
        <pc:spChg chg="mod">
          <ac:chgData name="Elizabeth Cameron" userId="S::ecameron@loyalistcollege.com::4384cba9-7b85-4cdb-b73e-c51bd1e728b7" providerId="AD" clId="Web-{70C727F8-F516-5217-7BFB-75C5803CBE78}" dt="2022-03-14T13:36:26.197" v="148" actId="20577"/>
          <ac:spMkLst>
            <pc:docMk/>
            <pc:sldMk cId="0" sldId="264"/>
            <ac:spMk id="119" creationId="{00000000-0000-0000-0000-000000000000}"/>
          </ac:spMkLst>
        </pc:spChg>
      </pc:sldChg>
      <pc:sldChg chg="del ord">
        <pc:chgData name="Elizabeth Cameron" userId="S::ecameron@loyalistcollege.com::4384cba9-7b85-4cdb-b73e-c51bd1e728b7" providerId="AD" clId="Web-{70C727F8-F516-5217-7BFB-75C5803CBE78}" dt="2022-03-14T13:47:10.577" v="381"/>
        <pc:sldMkLst>
          <pc:docMk/>
          <pc:sldMk cId="0" sldId="265"/>
        </pc:sldMkLst>
      </pc:sldChg>
      <pc:sldChg chg="modSp">
        <pc:chgData name="Elizabeth Cameron" userId="S::ecameron@loyalistcollege.com::4384cba9-7b85-4cdb-b73e-c51bd1e728b7" providerId="AD" clId="Web-{70C727F8-F516-5217-7BFB-75C5803CBE78}" dt="2022-03-14T13:54:33.096" v="861"/>
        <pc:sldMkLst>
          <pc:docMk/>
          <pc:sldMk cId="0" sldId="267"/>
        </pc:sldMkLst>
        <pc:spChg chg="mod">
          <ac:chgData name="Elizabeth Cameron" userId="S::ecameron@loyalistcollege.com::4384cba9-7b85-4cdb-b73e-c51bd1e728b7" providerId="AD" clId="Web-{70C727F8-F516-5217-7BFB-75C5803CBE78}" dt="2022-03-14T13:50:48.141" v="611" actId="20577"/>
          <ac:spMkLst>
            <pc:docMk/>
            <pc:sldMk cId="0" sldId="267"/>
            <ac:spMk id="136" creationId="{00000000-0000-0000-0000-000000000000}"/>
          </ac:spMkLst>
        </pc:spChg>
        <pc:graphicFrameChg chg="mod modGraphic">
          <ac:chgData name="Elizabeth Cameron" userId="S::ecameron@loyalistcollege.com::4384cba9-7b85-4cdb-b73e-c51bd1e728b7" providerId="AD" clId="Web-{70C727F8-F516-5217-7BFB-75C5803CBE78}" dt="2022-03-14T13:54:33.096" v="861"/>
          <ac:graphicFrameMkLst>
            <pc:docMk/>
            <pc:sldMk cId="0" sldId="267"/>
            <ac:graphicFrameMk id="137" creationId="{00000000-0000-0000-0000-000000000000}"/>
          </ac:graphicFrameMkLst>
        </pc:graphicFrameChg>
      </pc:sldChg>
      <pc:sldChg chg="modSp del">
        <pc:chgData name="Elizabeth Cameron" userId="S::ecameron@loyalistcollege.com::4384cba9-7b85-4cdb-b73e-c51bd1e728b7" providerId="AD" clId="Web-{70C727F8-F516-5217-7BFB-75C5803CBE78}" dt="2022-03-14T13:51:48.313" v="674"/>
        <pc:sldMkLst>
          <pc:docMk/>
          <pc:sldMk cId="2806961329" sldId="315"/>
        </pc:sldMkLst>
        <pc:spChg chg="mod">
          <ac:chgData name="Elizabeth Cameron" userId="S::ecameron@loyalistcollege.com::4384cba9-7b85-4cdb-b73e-c51bd1e728b7" providerId="AD" clId="Web-{70C727F8-F516-5217-7BFB-75C5803CBE78}" dt="2022-03-14T13:28:55.803" v="28" actId="20577"/>
          <ac:spMkLst>
            <pc:docMk/>
            <pc:sldMk cId="2806961329" sldId="315"/>
            <ac:spMk id="2" creationId="{FC620B4E-F126-FA4F-A5C9-7A45C0CE3FFC}"/>
          </ac:spMkLst>
        </pc:spChg>
        <pc:spChg chg="mod">
          <ac:chgData name="Elizabeth Cameron" userId="S::ecameron@loyalistcollege.com::4384cba9-7b85-4cdb-b73e-c51bd1e728b7" providerId="AD" clId="Web-{70C727F8-F516-5217-7BFB-75C5803CBE78}" dt="2022-03-14T13:30:13.975" v="84" actId="20577"/>
          <ac:spMkLst>
            <pc:docMk/>
            <pc:sldMk cId="2806961329" sldId="315"/>
            <ac:spMk id="3" creationId="{EA92E129-AD69-7F42-854A-41267101924E}"/>
          </ac:spMkLst>
        </pc:spChg>
      </pc:sldChg>
      <pc:sldChg chg="modSp">
        <pc:chgData name="Elizabeth Cameron" userId="S::ecameron@loyalistcollege.com::4384cba9-7b85-4cdb-b73e-c51bd1e728b7" providerId="AD" clId="Web-{70C727F8-F516-5217-7BFB-75C5803CBE78}" dt="2022-03-14T13:37:28.447" v="165" actId="20577"/>
        <pc:sldMkLst>
          <pc:docMk/>
          <pc:sldMk cId="3631350670" sldId="317"/>
        </pc:sldMkLst>
        <pc:spChg chg="mod">
          <ac:chgData name="Elizabeth Cameron" userId="S::ecameron@loyalistcollege.com::4384cba9-7b85-4cdb-b73e-c51bd1e728b7" providerId="AD" clId="Web-{70C727F8-F516-5217-7BFB-75C5803CBE78}" dt="2022-03-14T13:37:28.447" v="165" actId="20577"/>
          <ac:spMkLst>
            <pc:docMk/>
            <pc:sldMk cId="3631350670" sldId="317"/>
            <ac:spMk id="3" creationId="{93B4AD08-1D34-4381-8703-372D1E2F2776}"/>
          </ac:spMkLst>
        </pc:spChg>
      </pc:sldChg>
      <pc:sldChg chg="modSp ord">
        <pc:chgData name="Elizabeth Cameron" userId="S::ecameron@loyalistcollege.com::4384cba9-7b85-4cdb-b73e-c51bd1e728b7" providerId="AD" clId="Web-{70C727F8-F516-5217-7BFB-75C5803CBE78}" dt="2022-03-14T13:46:58.030" v="380" actId="20577"/>
        <pc:sldMkLst>
          <pc:docMk/>
          <pc:sldMk cId="1789288746" sldId="318"/>
        </pc:sldMkLst>
        <pc:spChg chg="mod">
          <ac:chgData name="Elizabeth Cameron" userId="S::ecameron@loyalistcollege.com::4384cba9-7b85-4cdb-b73e-c51bd1e728b7" providerId="AD" clId="Web-{70C727F8-F516-5217-7BFB-75C5803CBE78}" dt="2022-03-14T13:46:58.030" v="380" actId="20577"/>
          <ac:spMkLst>
            <pc:docMk/>
            <pc:sldMk cId="1789288746" sldId="318"/>
            <ac:spMk id="2" creationId="{9CB2A424-DB79-45A6-997F-832618780104}"/>
          </ac:spMkLst>
        </pc:spChg>
      </pc:sldChg>
      <pc:sldChg chg="modSp">
        <pc:chgData name="Elizabeth Cameron" userId="S::ecameron@loyalistcollege.com::4384cba9-7b85-4cdb-b73e-c51bd1e728b7" providerId="AD" clId="Web-{70C727F8-F516-5217-7BFB-75C5803CBE78}" dt="2022-03-14T13:58:21.441" v="1067" actId="20577"/>
        <pc:sldMkLst>
          <pc:docMk/>
          <pc:sldMk cId="1702075901" sldId="321"/>
        </pc:sldMkLst>
        <pc:spChg chg="mod">
          <ac:chgData name="Elizabeth Cameron" userId="S::ecameron@loyalistcollege.com::4384cba9-7b85-4cdb-b73e-c51bd1e728b7" providerId="AD" clId="Web-{70C727F8-F516-5217-7BFB-75C5803CBE78}" dt="2022-03-14T13:58:21.441" v="1067" actId="20577"/>
          <ac:spMkLst>
            <pc:docMk/>
            <pc:sldMk cId="1702075901" sldId="321"/>
            <ac:spMk id="3" creationId="{1357A2A7-C820-4911-A506-468613F8E0B7}"/>
          </ac:spMkLst>
        </pc:spChg>
      </pc:sldChg>
      <pc:sldChg chg="addSp delSp modSp new ord">
        <pc:chgData name="Elizabeth Cameron" userId="S::ecameron@loyalistcollege.com::4384cba9-7b85-4cdb-b73e-c51bd1e728b7" providerId="AD" clId="Web-{70C727F8-F516-5217-7BFB-75C5803CBE78}" dt="2022-03-14T13:32:27.367" v="129"/>
        <pc:sldMkLst>
          <pc:docMk/>
          <pc:sldMk cId="884546680" sldId="322"/>
        </pc:sldMkLst>
        <pc:spChg chg="mod">
          <ac:chgData name="Elizabeth Cameron" userId="S::ecameron@loyalistcollege.com::4384cba9-7b85-4cdb-b73e-c51bd1e728b7" providerId="AD" clId="Web-{70C727F8-F516-5217-7BFB-75C5803CBE78}" dt="2022-03-14T13:31:16.804" v="119" actId="14100"/>
          <ac:spMkLst>
            <pc:docMk/>
            <pc:sldMk cId="884546680" sldId="322"/>
            <ac:spMk id="2" creationId="{09362360-DF71-424A-9CEB-C5182DC2199D}"/>
          </ac:spMkLst>
        </pc:spChg>
        <pc:spChg chg="del mod">
          <ac:chgData name="Elizabeth Cameron" userId="S::ecameron@loyalistcollege.com::4384cba9-7b85-4cdb-b73e-c51bd1e728b7" providerId="AD" clId="Web-{70C727F8-F516-5217-7BFB-75C5803CBE78}" dt="2022-03-14T13:32:13.648" v="128"/>
          <ac:spMkLst>
            <pc:docMk/>
            <pc:sldMk cId="884546680" sldId="322"/>
            <ac:spMk id="3" creationId="{6AA1AFFB-52B1-4864-B446-E4BDEA696352}"/>
          </ac:spMkLst>
        </pc:spChg>
        <pc:picChg chg="add mod">
          <ac:chgData name="Elizabeth Cameron" userId="S::ecameron@loyalistcollege.com::4384cba9-7b85-4cdb-b73e-c51bd1e728b7" providerId="AD" clId="Web-{70C727F8-F516-5217-7BFB-75C5803CBE78}" dt="2022-03-14T13:31:50.585" v="126" actId="14100"/>
          <ac:picMkLst>
            <pc:docMk/>
            <pc:sldMk cId="884546680" sldId="322"/>
            <ac:picMk id="4" creationId="{F915D4C4-2EE9-45C6-8473-462D890DF656}"/>
          </ac:picMkLst>
        </pc:picChg>
      </pc:sldChg>
      <pc:sldChg chg="modSp new ord">
        <pc:chgData name="Elizabeth Cameron" userId="S::ecameron@loyalistcollege.com::4384cba9-7b85-4cdb-b73e-c51bd1e728b7" providerId="AD" clId="Web-{70C727F8-F516-5217-7BFB-75C5803CBE78}" dt="2022-03-14T13:46:03.076" v="377" actId="20577"/>
        <pc:sldMkLst>
          <pc:docMk/>
          <pc:sldMk cId="313229251" sldId="323"/>
        </pc:sldMkLst>
        <pc:spChg chg="mod">
          <ac:chgData name="Elizabeth Cameron" userId="S::ecameron@loyalistcollege.com::4384cba9-7b85-4cdb-b73e-c51bd1e728b7" providerId="AD" clId="Web-{70C727F8-F516-5217-7BFB-75C5803CBE78}" dt="2022-03-14T13:38:21.979" v="170" actId="20577"/>
          <ac:spMkLst>
            <pc:docMk/>
            <pc:sldMk cId="313229251" sldId="323"/>
            <ac:spMk id="2" creationId="{FFC6F12D-613A-425D-A043-BCE6BF9C4541}"/>
          </ac:spMkLst>
        </pc:spChg>
        <pc:spChg chg="mod">
          <ac:chgData name="Elizabeth Cameron" userId="S::ecameron@loyalistcollege.com::4384cba9-7b85-4cdb-b73e-c51bd1e728b7" providerId="AD" clId="Web-{70C727F8-F516-5217-7BFB-75C5803CBE78}" dt="2022-03-14T13:46:03.076" v="377" actId="20577"/>
          <ac:spMkLst>
            <pc:docMk/>
            <pc:sldMk cId="313229251" sldId="323"/>
            <ac:spMk id="3" creationId="{4AB7C76A-6730-467E-A5BC-7B2C54081844}"/>
          </ac:spMkLst>
        </pc:spChg>
      </pc:sldChg>
      <pc:sldChg chg="modSp new">
        <pc:chgData name="Elizabeth Cameron" userId="S::ecameron@loyalistcollege.com::4384cba9-7b85-4cdb-b73e-c51bd1e728b7" providerId="AD" clId="Web-{70C727F8-F516-5217-7BFB-75C5803CBE78}" dt="2022-03-14T13:58:31.582" v="1069" actId="20577"/>
        <pc:sldMkLst>
          <pc:docMk/>
          <pc:sldMk cId="1556158601" sldId="324"/>
        </pc:sldMkLst>
        <pc:spChg chg="mod">
          <ac:chgData name="Elizabeth Cameron" userId="S::ecameron@loyalistcollege.com::4384cba9-7b85-4cdb-b73e-c51bd1e728b7" providerId="AD" clId="Web-{70C727F8-F516-5217-7BFB-75C5803CBE78}" dt="2022-03-14T13:55:21.612" v="884" actId="20577"/>
          <ac:spMkLst>
            <pc:docMk/>
            <pc:sldMk cId="1556158601" sldId="324"/>
            <ac:spMk id="2" creationId="{82B3A167-3D48-479A-AE3A-7B122E520445}"/>
          </ac:spMkLst>
        </pc:spChg>
        <pc:spChg chg="mod">
          <ac:chgData name="Elizabeth Cameron" userId="S::ecameron@loyalistcollege.com::4384cba9-7b85-4cdb-b73e-c51bd1e728b7" providerId="AD" clId="Web-{70C727F8-F516-5217-7BFB-75C5803CBE78}" dt="2022-03-14T13:58:31.582" v="1069" actId="20577"/>
          <ac:spMkLst>
            <pc:docMk/>
            <pc:sldMk cId="1556158601" sldId="324"/>
            <ac:spMk id="3" creationId="{CEA35611-F817-4DA4-A0B7-6E01E17D5942}"/>
          </ac:spMkLst>
        </pc:spChg>
      </pc:sldChg>
    </pc:docChg>
  </pc:docChgLst>
  <pc:docChgLst>
    <pc:chgData name="Elizabeth Cameron" userId="S::ecameron@loyalistcollege.com::4384cba9-7b85-4cdb-b73e-c51bd1e728b7" providerId="AD" clId="Web-{AA808518-F124-D897-48DB-E61081A2D9DD}"/>
    <pc:docChg chg="modSld">
      <pc:chgData name="Elizabeth Cameron" userId="S::ecameron@loyalistcollege.com::4384cba9-7b85-4cdb-b73e-c51bd1e728b7" providerId="AD" clId="Web-{AA808518-F124-D897-48DB-E61081A2D9DD}" dt="2022-02-22T04:35:41.601" v="27" actId="20577"/>
      <pc:docMkLst>
        <pc:docMk/>
      </pc:docMkLst>
      <pc:sldChg chg="modSp">
        <pc:chgData name="Elizabeth Cameron" userId="S::ecameron@loyalistcollege.com::4384cba9-7b85-4cdb-b73e-c51bd1e728b7" providerId="AD" clId="Web-{AA808518-F124-D897-48DB-E61081A2D9DD}" dt="2022-02-22T04:33:40.411" v="25" actId="20577"/>
        <pc:sldMkLst>
          <pc:docMk/>
          <pc:sldMk cId="658906544" sldId="313"/>
        </pc:sldMkLst>
        <pc:spChg chg="mod">
          <ac:chgData name="Elizabeth Cameron" userId="S::ecameron@loyalistcollege.com::4384cba9-7b85-4cdb-b73e-c51bd1e728b7" providerId="AD" clId="Web-{AA808518-F124-D897-48DB-E61081A2D9DD}" dt="2022-02-22T04:33:40.411" v="25" actId="20577"/>
          <ac:spMkLst>
            <pc:docMk/>
            <pc:sldMk cId="658906544" sldId="313"/>
            <ac:spMk id="3" creationId="{968E820B-56E1-4596-84AC-03F35FA0403C}"/>
          </ac:spMkLst>
        </pc:spChg>
      </pc:sldChg>
      <pc:sldChg chg="modSp">
        <pc:chgData name="Elizabeth Cameron" userId="S::ecameron@loyalistcollege.com::4384cba9-7b85-4cdb-b73e-c51bd1e728b7" providerId="AD" clId="Web-{AA808518-F124-D897-48DB-E61081A2D9DD}" dt="2022-02-22T04:35:41.601" v="27" actId="20577"/>
        <pc:sldMkLst>
          <pc:docMk/>
          <pc:sldMk cId="1789288746" sldId="318"/>
        </pc:sldMkLst>
        <pc:spChg chg="mod">
          <ac:chgData name="Elizabeth Cameron" userId="S::ecameron@loyalistcollege.com::4384cba9-7b85-4cdb-b73e-c51bd1e728b7" providerId="AD" clId="Web-{AA808518-F124-D897-48DB-E61081A2D9DD}" dt="2022-02-22T04:35:41.601" v="27" actId="20577"/>
          <ac:spMkLst>
            <pc:docMk/>
            <pc:sldMk cId="1789288746" sldId="318"/>
            <ac:spMk id="3" creationId="{C1054D63-8A84-4E7E-AC26-935D19B0D47A}"/>
          </ac:spMkLst>
        </pc:spChg>
      </pc:sldChg>
    </pc:docChg>
  </pc:docChgLst>
  <pc:docChgLst>
    <pc:chgData name="Elizabeth Cameron" userId="S::ecameron@loyalistcollege.com::4384cba9-7b85-4cdb-b73e-c51bd1e728b7" providerId="AD" clId="Web-{43A45EB7-7AFA-00B5-266C-DCF9CAE31E56}"/>
    <pc:docChg chg="sldOrd">
      <pc:chgData name="Elizabeth Cameron" userId="S::ecameron@loyalistcollege.com::4384cba9-7b85-4cdb-b73e-c51bd1e728b7" providerId="AD" clId="Web-{43A45EB7-7AFA-00B5-266C-DCF9CAE31E56}" dt="2022-02-15T19:49:10.621" v="1"/>
      <pc:docMkLst>
        <pc:docMk/>
      </pc:docMkLst>
      <pc:sldChg chg="ord">
        <pc:chgData name="Elizabeth Cameron" userId="S::ecameron@loyalistcollege.com::4384cba9-7b85-4cdb-b73e-c51bd1e728b7" providerId="AD" clId="Web-{43A45EB7-7AFA-00B5-266C-DCF9CAE31E56}" dt="2022-02-15T19:49:08.902" v="0"/>
        <pc:sldMkLst>
          <pc:docMk/>
          <pc:sldMk cId="0" sldId="262"/>
        </pc:sldMkLst>
      </pc:sldChg>
      <pc:sldChg chg="ord">
        <pc:chgData name="Elizabeth Cameron" userId="S::ecameron@loyalistcollege.com::4384cba9-7b85-4cdb-b73e-c51bd1e728b7" providerId="AD" clId="Web-{43A45EB7-7AFA-00B5-266C-DCF9CAE31E56}" dt="2022-02-15T19:49:10.621" v="1"/>
        <pc:sldMkLst>
          <pc:docMk/>
          <pc:sldMk cId="0" sldId="309"/>
        </pc:sldMkLst>
      </pc:sldChg>
    </pc:docChg>
  </pc:docChgLst>
  <pc:docChgLst>
    <pc:chgData name="Elizabeth Cameron" userId="4384cba9-7b85-4cdb-b73e-c51bd1e728b7" providerId="ADAL" clId="{F0E647F6-EC1E-E34E-A204-CFB792270310}"/>
    <pc:docChg chg="addSld delSld modSld sldOrd">
      <pc:chgData name="Elizabeth Cameron" userId="4384cba9-7b85-4cdb-b73e-c51bd1e728b7" providerId="ADAL" clId="{F0E647F6-EC1E-E34E-A204-CFB792270310}" dt="2022-02-18T19:47:11.520" v="251" actId="14100"/>
      <pc:docMkLst>
        <pc:docMk/>
      </pc:docMkLst>
      <pc:sldChg chg="modSp mod">
        <pc:chgData name="Elizabeth Cameron" userId="4384cba9-7b85-4cdb-b73e-c51bd1e728b7" providerId="ADAL" clId="{F0E647F6-EC1E-E34E-A204-CFB792270310}" dt="2022-02-15T18:15:42.055" v="50" actId="20577"/>
        <pc:sldMkLst>
          <pc:docMk/>
          <pc:sldMk cId="0" sldId="256"/>
        </pc:sldMkLst>
        <pc:spChg chg="mod">
          <ac:chgData name="Elizabeth Cameron" userId="4384cba9-7b85-4cdb-b73e-c51bd1e728b7" providerId="ADAL" clId="{F0E647F6-EC1E-E34E-A204-CFB792270310}" dt="2022-02-15T18:15:09.089" v="0"/>
          <ac:spMkLst>
            <pc:docMk/>
            <pc:sldMk cId="0" sldId="256"/>
            <ac:spMk id="54" creationId="{00000000-0000-0000-0000-000000000000}"/>
          </ac:spMkLst>
        </pc:spChg>
        <pc:spChg chg="mod">
          <ac:chgData name="Elizabeth Cameron" userId="4384cba9-7b85-4cdb-b73e-c51bd1e728b7" providerId="ADAL" clId="{F0E647F6-EC1E-E34E-A204-CFB792270310}" dt="2022-02-15T18:15:42.055" v="50" actId="20577"/>
          <ac:spMkLst>
            <pc:docMk/>
            <pc:sldMk cId="0" sldId="256"/>
            <ac:spMk id="55" creationId="{00000000-0000-0000-0000-000000000000}"/>
          </ac:spMkLst>
        </pc:spChg>
      </pc:sldChg>
      <pc:sldChg chg="modSp del mod">
        <pc:chgData name="Elizabeth Cameron" userId="4384cba9-7b85-4cdb-b73e-c51bd1e728b7" providerId="ADAL" clId="{F0E647F6-EC1E-E34E-A204-CFB792270310}" dt="2022-02-15T18:16:40.178" v="58" actId="2696"/>
        <pc:sldMkLst>
          <pc:docMk/>
          <pc:sldMk cId="0" sldId="257"/>
        </pc:sldMkLst>
        <pc:spChg chg="mod">
          <ac:chgData name="Elizabeth Cameron" userId="4384cba9-7b85-4cdb-b73e-c51bd1e728b7" providerId="ADAL" clId="{F0E647F6-EC1E-E34E-A204-CFB792270310}" dt="2022-02-15T18:15:47.284" v="51" actId="1076"/>
          <ac:spMkLst>
            <pc:docMk/>
            <pc:sldMk cId="0" sldId="257"/>
            <ac:spMk id="60" creationId="{00000000-0000-0000-0000-000000000000}"/>
          </ac:spMkLst>
        </pc:spChg>
        <pc:spChg chg="mod">
          <ac:chgData name="Elizabeth Cameron" userId="4384cba9-7b85-4cdb-b73e-c51bd1e728b7" providerId="ADAL" clId="{F0E647F6-EC1E-E34E-A204-CFB792270310}" dt="2022-02-15T18:16:33.260" v="57" actId="20577"/>
          <ac:spMkLst>
            <pc:docMk/>
            <pc:sldMk cId="0" sldId="257"/>
            <ac:spMk id="61" creationId="{00000000-0000-0000-0000-000000000000}"/>
          </ac:spMkLst>
        </pc:spChg>
      </pc:sldChg>
      <pc:sldChg chg="modSp del mod modNotes">
        <pc:chgData name="Elizabeth Cameron" userId="4384cba9-7b85-4cdb-b73e-c51bd1e728b7" providerId="ADAL" clId="{F0E647F6-EC1E-E34E-A204-CFB792270310}" dt="2022-02-15T18:16:41.957" v="59" actId="2696"/>
        <pc:sldMkLst>
          <pc:docMk/>
          <pc:sldMk cId="0" sldId="258"/>
        </pc:sldMkLst>
        <pc:spChg chg="mod">
          <ac:chgData name="Elizabeth Cameron" userId="4384cba9-7b85-4cdb-b73e-c51bd1e728b7" providerId="ADAL" clId="{F0E647F6-EC1E-E34E-A204-CFB792270310}" dt="2022-02-15T18:15:56.786" v="53" actId="1076"/>
          <ac:spMkLst>
            <pc:docMk/>
            <pc:sldMk cId="0" sldId="258"/>
            <ac:spMk id="66" creationId="{00000000-0000-0000-0000-000000000000}"/>
          </ac:spMkLst>
        </pc:spChg>
        <pc:spChg chg="mod">
          <ac:chgData name="Elizabeth Cameron" userId="4384cba9-7b85-4cdb-b73e-c51bd1e728b7" providerId="ADAL" clId="{F0E647F6-EC1E-E34E-A204-CFB792270310}" dt="2022-02-15T18:15:09.089" v="0"/>
          <ac:spMkLst>
            <pc:docMk/>
            <pc:sldMk cId="0" sldId="258"/>
            <ac:spMk id="67" creationId="{00000000-0000-0000-0000-000000000000}"/>
          </ac:spMkLst>
        </pc:spChg>
      </pc:sldChg>
      <pc:sldChg chg="modSp mod">
        <pc:chgData name="Elizabeth Cameron" userId="4384cba9-7b85-4cdb-b73e-c51bd1e728b7" providerId="ADAL" clId="{F0E647F6-EC1E-E34E-A204-CFB792270310}" dt="2022-02-15T18:38:14.313" v="67" actId="1076"/>
        <pc:sldMkLst>
          <pc:docMk/>
          <pc:sldMk cId="0" sldId="259"/>
        </pc:sldMkLst>
        <pc:spChg chg="mod">
          <ac:chgData name="Elizabeth Cameron" userId="4384cba9-7b85-4cdb-b73e-c51bd1e728b7" providerId="ADAL" clId="{F0E647F6-EC1E-E34E-A204-CFB792270310}" dt="2022-02-15T18:17:18.616" v="64" actId="1076"/>
          <ac:spMkLst>
            <pc:docMk/>
            <pc:sldMk cId="0" sldId="259"/>
            <ac:spMk id="72" creationId="{00000000-0000-0000-0000-000000000000}"/>
          </ac:spMkLst>
        </pc:spChg>
        <pc:spChg chg="mod">
          <ac:chgData name="Elizabeth Cameron" userId="4384cba9-7b85-4cdb-b73e-c51bd1e728b7" providerId="ADAL" clId="{F0E647F6-EC1E-E34E-A204-CFB792270310}" dt="2022-02-15T18:15:09.089" v="0"/>
          <ac:spMkLst>
            <pc:docMk/>
            <pc:sldMk cId="0" sldId="259"/>
            <ac:spMk id="73" creationId="{00000000-0000-0000-0000-000000000000}"/>
          </ac:spMkLst>
        </pc:spChg>
        <pc:spChg chg="mod">
          <ac:chgData name="Elizabeth Cameron" userId="4384cba9-7b85-4cdb-b73e-c51bd1e728b7" providerId="ADAL" clId="{F0E647F6-EC1E-E34E-A204-CFB792270310}" dt="2022-02-15T18:38:14.313" v="67" actId="1076"/>
          <ac:spMkLst>
            <pc:docMk/>
            <pc:sldMk cId="0" sldId="259"/>
            <ac:spMk id="89" creationId="{00000000-0000-0000-0000-000000000000}"/>
          </ac:spMkLst>
        </pc:spChg>
      </pc:sldChg>
      <pc:sldChg chg="modSp">
        <pc:chgData name="Elizabeth Cameron" userId="4384cba9-7b85-4cdb-b73e-c51bd1e728b7" providerId="ADAL" clId="{F0E647F6-EC1E-E34E-A204-CFB792270310}" dt="2022-02-15T18:15:09.089" v="0"/>
        <pc:sldMkLst>
          <pc:docMk/>
          <pc:sldMk cId="0" sldId="260"/>
        </pc:sldMkLst>
        <pc:spChg chg="mod">
          <ac:chgData name="Elizabeth Cameron" userId="4384cba9-7b85-4cdb-b73e-c51bd1e728b7" providerId="ADAL" clId="{F0E647F6-EC1E-E34E-A204-CFB792270310}" dt="2022-02-15T18:15:09.089" v="0"/>
          <ac:spMkLst>
            <pc:docMk/>
            <pc:sldMk cId="0" sldId="260"/>
            <ac:spMk id="95" creationId="{00000000-0000-0000-0000-000000000000}"/>
          </ac:spMkLst>
        </pc:spChg>
      </pc:sldChg>
      <pc:sldChg chg="modSp">
        <pc:chgData name="Elizabeth Cameron" userId="4384cba9-7b85-4cdb-b73e-c51bd1e728b7" providerId="ADAL" clId="{F0E647F6-EC1E-E34E-A204-CFB792270310}" dt="2022-02-15T18:15:09.089" v="0"/>
        <pc:sldMkLst>
          <pc:docMk/>
          <pc:sldMk cId="0" sldId="261"/>
        </pc:sldMkLst>
        <pc:spChg chg="mod">
          <ac:chgData name="Elizabeth Cameron" userId="4384cba9-7b85-4cdb-b73e-c51bd1e728b7" providerId="ADAL" clId="{F0E647F6-EC1E-E34E-A204-CFB792270310}" dt="2022-02-15T18:15:09.089" v="0"/>
          <ac:spMkLst>
            <pc:docMk/>
            <pc:sldMk cId="0" sldId="261"/>
            <ac:spMk id="100" creationId="{00000000-0000-0000-0000-000000000000}"/>
          </ac:spMkLst>
        </pc:spChg>
      </pc:sldChg>
      <pc:sldChg chg="modSp mod">
        <pc:chgData name="Elizabeth Cameron" userId="4384cba9-7b85-4cdb-b73e-c51bd1e728b7" providerId="ADAL" clId="{F0E647F6-EC1E-E34E-A204-CFB792270310}" dt="2022-02-18T19:47:11.520" v="251" actId="14100"/>
        <pc:sldMkLst>
          <pc:docMk/>
          <pc:sldMk cId="0" sldId="262"/>
        </pc:sldMkLst>
        <pc:spChg chg="mod">
          <ac:chgData name="Elizabeth Cameron" userId="4384cba9-7b85-4cdb-b73e-c51bd1e728b7" providerId="ADAL" clId="{F0E647F6-EC1E-E34E-A204-CFB792270310}" dt="2022-02-15T18:15:09.089" v="0"/>
          <ac:spMkLst>
            <pc:docMk/>
            <pc:sldMk cId="0" sldId="262"/>
            <ac:spMk id="106" creationId="{00000000-0000-0000-0000-000000000000}"/>
          </ac:spMkLst>
        </pc:spChg>
        <pc:spChg chg="mod">
          <ac:chgData name="Elizabeth Cameron" userId="4384cba9-7b85-4cdb-b73e-c51bd1e728b7" providerId="ADAL" clId="{F0E647F6-EC1E-E34E-A204-CFB792270310}" dt="2022-02-18T19:47:11.520" v="251" actId="14100"/>
          <ac:spMkLst>
            <pc:docMk/>
            <pc:sldMk cId="0" sldId="262"/>
            <ac:spMk id="107" creationId="{00000000-0000-0000-0000-000000000000}"/>
          </ac:spMkLst>
        </pc:spChg>
      </pc:sldChg>
      <pc:sldChg chg="modSp">
        <pc:chgData name="Elizabeth Cameron" userId="4384cba9-7b85-4cdb-b73e-c51bd1e728b7" providerId="ADAL" clId="{F0E647F6-EC1E-E34E-A204-CFB792270310}" dt="2022-02-15T18:15:09.089" v="0"/>
        <pc:sldMkLst>
          <pc:docMk/>
          <pc:sldMk cId="0" sldId="263"/>
        </pc:sldMkLst>
        <pc:spChg chg="mod">
          <ac:chgData name="Elizabeth Cameron" userId="4384cba9-7b85-4cdb-b73e-c51bd1e728b7" providerId="ADAL" clId="{F0E647F6-EC1E-E34E-A204-CFB792270310}" dt="2022-02-15T18:15:09.089" v="0"/>
          <ac:spMkLst>
            <pc:docMk/>
            <pc:sldMk cId="0" sldId="263"/>
            <ac:spMk id="112" creationId="{00000000-0000-0000-0000-000000000000}"/>
          </ac:spMkLst>
        </pc:spChg>
        <pc:spChg chg="mod">
          <ac:chgData name="Elizabeth Cameron" userId="4384cba9-7b85-4cdb-b73e-c51bd1e728b7" providerId="ADAL" clId="{F0E647F6-EC1E-E34E-A204-CFB792270310}" dt="2022-02-15T18:15:09.089" v="0"/>
          <ac:spMkLst>
            <pc:docMk/>
            <pc:sldMk cId="0" sldId="263"/>
            <ac:spMk id="113" creationId="{00000000-0000-0000-0000-000000000000}"/>
          </ac:spMkLst>
        </pc:spChg>
      </pc:sldChg>
      <pc:sldChg chg="modSp">
        <pc:chgData name="Elizabeth Cameron" userId="4384cba9-7b85-4cdb-b73e-c51bd1e728b7" providerId="ADAL" clId="{F0E647F6-EC1E-E34E-A204-CFB792270310}" dt="2022-02-15T18:15:09.089" v="0"/>
        <pc:sldMkLst>
          <pc:docMk/>
          <pc:sldMk cId="0" sldId="264"/>
        </pc:sldMkLst>
        <pc:spChg chg="mod">
          <ac:chgData name="Elizabeth Cameron" userId="4384cba9-7b85-4cdb-b73e-c51bd1e728b7" providerId="ADAL" clId="{F0E647F6-EC1E-E34E-A204-CFB792270310}" dt="2022-02-15T18:15:09.089" v="0"/>
          <ac:spMkLst>
            <pc:docMk/>
            <pc:sldMk cId="0" sldId="264"/>
            <ac:spMk id="118" creationId="{00000000-0000-0000-0000-000000000000}"/>
          </ac:spMkLst>
        </pc:spChg>
        <pc:spChg chg="mod">
          <ac:chgData name="Elizabeth Cameron" userId="4384cba9-7b85-4cdb-b73e-c51bd1e728b7" providerId="ADAL" clId="{F0E647F6-EC1E-E34E-A204-CFB792270310}" dt="2022-02-15T18:15:09.089" v="0"/>
          <ac:spMkLst>
            <pc:docMk/>
            <pc:sldMk cId="0" sldId="264"/>
            <ac:spMk id="119" creationId="{00000000-0000-0000-0000-000000000000}"/>
          </ac:spMkLst>
        </pc:spChg>
      </pc:sldChg>
      <pc:sldChg chg="modSp">
        <pc:chgData name="Elizabeth Cameron" userId="4384cba9-7b85-4cdb-b73e-c51bd1e728b7" providerId="ADAL" clId="{F0E647F6-EC1E-E34E-A204-CFB792270310}" dt="2022-02-15T18:15:09.089" v="0"/>
        <pc:sldMkLst>
          <pc:docMk/>
          <pc:sldMk cId="0" sldId="265"/>
        </pc:sldMkLst>
        <pc:spChg chg="mod">
          <ac:chgData name="Elizabeth Cameron" userId="4384cba9-7b85-4cdb-b73e-c51bd1e728b7" providerId="ADAL" clId="{F0E647F6-EC1E-E34E-A204-CFB792270310}" dt="2022-02-15T18:15:09.089" v="0"/>
          <ac:spMkLst>
            <pc:docMk/>
            <pc:sldMk cId="0" sldId="265"/>
            <ac:spMk id="124" creationId="{00000000-0000-0000-0000-000000000000}"/>
          </ac:spMkLst>
        </pc:spChg>
        <pc:spChg chg="mod">
          <ac:chgData name="Elizabeth Cameron" userId="4384cba9-7b85-4cdb-b73e-c51bd1e728b7" providerId="ADAL" clId="{F0E647F6-EC1E-E34E-A204-CFB792270310}" dt="2022-02-15T18:15:09.089" v="0"/>
          <ac:spMkLst>
            <pc:docMk/>
            <pc:sldMk cId="0" sldId="265"/>
            <ac:spMk id="125" creationId="{00000000-0000-0000-0000-000000000000}"/>
          </ac:spMkLst>
        </pc:spChg>
      </pc:sldChg>
      <pc:sldChg chg="modSp">
        <pc:chgData name="Elizabeth Cameron" userId="4384cba9-7b85-4cdb-b73e-c51bd1e728b7" providerId="ADAL" clId="{F0E647F6-EC1E-E34E-A204-CFB792270310}" dt="2022-02-15T18:15:09.089" v="0"/>
        <pc:sldMkLst>
          <pc:docMk/>
          <pc:sldMk cId="0" sldId="266"/>
        </pc:sldMkLst>
        <pc:spChg chg="mod">
          <ac:chgData name="Elizabeth Cameron" userId="4384cba9-7b85-4cdb-b73e-c51bd1e728b7" providerId="ADAL" clId="{F0E647F6-EC1E-E34E-A204-CFB792270310}" dt="2022-02-15T18:15:09.089" v="0"/>
          <ac:spMkLst>
            <pc:docMk/>
            <pc:sldMk cId="0" sldId="266"/>
            <ac:spMk id="130" creationId="{00000000-0000-0000-0000-000000000000}"/>
          </ac:spMkLst>
        </pc:spChg>
        <pc:spChg chg="mod">
          <ac:chgData name="Elizabeth Cameron" userId="4384cba9-7b85-4cdb-b73e-c51bd1e728b7" providerId="ADAL" clId="{F0E647F6-EC1E-E34E-A204-CFB792270310}" dt="2022-02-15T18:15:09.089" v="0"/>
          <ac:spMkLst>
            <pc:docMk/>
            <pc:sldMk cId="0" sldId="266"/>
            <ac:spMk id="131" creationId="{00000000-0000-0000-0000-000000000000}"/>
          </ac:spMkLst>
        </pc:spChg>
      </pc:sldChg>
      <pc:sldChg chg="modSp">
        <pc:chgData name="Elizabeth Cameron" userId="4384cba9-7b85-4cdb-b73e-c51bd1e728b7" providerId="ADAL" clId="{F0E647F6-EC1E-E34E-A204-CFB792270310}" dt="2022-02-15T18:15:09.089" v="0"/>
        <pc:sldMkLst>
          <pc:docMk/>
          <pc:sldMk cId="0" sldId="267"/>
        </pc:sldMkLst>
        <pc:spChg chg="mod">
          <ac:chgData name="Elizabeth Cameron" userId="4384cba9-7b85-4cdb-b73e-c51bd1e728b7" providerId="ADAL" clId="{F0E647F6-EC1E-E34E-A204-CFB792270310}" dt="2022-02-15T18:15:09.089" v="0"/>
          <ac:spMkLst>
            <pc:docMk/>
            <pc:sldMk cId="0" sldId="267"/>
            <ac:spMk id="136" creationId="{00000000-0000-0000-0000-000000000000}"/>
          </ac:spMkLst>
        </pc:spChg>
      </pc:sldChg>
      <pc:sldChg chg="modSp">
        <pc:chgData name="Elizabeth Cameron" userId="4384cba9-7b85-4cdb-b73e-c51bd1e728b7" providerId="ADAL" clId="{F0E647F6-EC1E-E34E-A204-CFB792270310}" dt="2022-02-15T18:15:09.089" v="0"/>
        <pc:sldMkLst>
          <pc:docMk/>
          <pc:sldMk cId="0" sldId="268"/>
        </pc:sldMkLst>
        <pc:spChg chg="mod">
          <ac:chgData name="Elizabeth Cameron" userId="4384cba9-7b85-4cdb-b73e-c51bd1e728b7" providerId="ADAL" clId="{F0E647F6-EC1E-E34E-A204-CFB792270310}" dt="2022-02-15T18:15:09.089" v="0"/>
          <ac:spMkLst>
            <pc:docMk/>
            <pc:sldMk cId="0" sldId="268"/>
            <ac:spMk id="142" creationId="{00000000-0000-0000-0000-000000000000}"/>
          </ac:spMkLst>
        </pc:spChg>
        <pc:spChg chg="mod">
          <ac:chgData name="Elizabeth Cameron" userId="4384cba9-7b85-4cdb-b73e-c51bd1e728b7" providerId="ADAL" clId="{F0E647F6-EC1E-E34E-A204-CFB792270310}" dt="2022-02-15T18:15:09.089" v="0"/>
          <ac:spMkLst>
            <pc:docMk/>
            <pc:sldMk cId="0" sldId="268"/>
            <ac:spMk id="143" creationId="{00000000-0000-0000-0000-000000000000}"/>
          </ac:spMkLst>
        </pc:spChg>
      </pc:sldChg>
      <pc:sldChg chg="modSp">
        <pc:chgData name="Elizabeth Cameron" userId="4384cba9-7b85-4cdb-b73e-c51bd1e728b7" providerId="ADAL" clId="{F0E647F6-EC1E-E34E-A204-CFB792270310}" dt="2022-02-15T18:15:09.089" v="0"/>
        <pc:sldMkLst>
          <pc:docMk/>
          <pc:sldMk cId="0" sldId="269"/>
        </pc:sldMkLst>
        <pc:spChg chg="mod">
          <ac:chgData name="Elizabeth Cameron" userId="4384cba9-7b85-4cdb-b73e-c51bd1e728b7" providerId="ADAL" clId="{F0E647F6-EC1E-E34E-A204-CFB792270310}" dt="2022-02-15T18:15:09.089" v="0"/>
          <ac:spMkLst>
            <pc:docMk/>
            <pc:sldMk cId="0" sldId="269"/>
            <ac:spMk id="148" creationId="{00000000-0000-0000-0000-000000000000}"/>
          </ac:spMkLst>
        </pc:spChg>
        <pc:spChg chg="mod">
          <ac:chgData name="Elizabeth Cameron" userId="4384cba9-7b85-4cdb-b73e-c51bd1e728b7" providerId="ADAL" clId="{F0E647F6-EC1E-E34E-A204-CFB792270310}" dt="2022-02-15T18:15:09.089" v="0"/>
          <ac:spMkLst>
            <pc:docMk/>
            <pc:sldMk cId="0" sldId="269"/>
            <ac:spMk id="149" creationId="{00000000-0000-0000-0000-000000000000}"/>
          </ac:spMkLst>
        </pc:spChg>
      </pc:sldChg>
      <pc:sldChg chg="modSp">
        <pc:chgData name="Elizabeth Cameron" userId="4384cba9-7b85-4cdb-b73e-c51bd1e728b7" providerId="ADAL" clId="{F0E647F6-EC1E-E34E-A204-CFB792270310}" dt="2022-02-15T18:15:09.089" v="0"/>
        <pc:sldMkLst>
          <pc:docMk/>
          <pc:sldMk cId="0" sldId="270"/>
        </pc:sldMkLst>
        <pc:spChg chg="mod">
          <ac:chgData name="Elizabeth Cameron" userId="4384cba9-7b85-4cdb-b73e-c51bd1e728b7" providerId="ADAL" clId="{F0E647F6-EC1E-E34E-A204-CFB792270310}" dt="2022-02-15T18:15:09.089" v="0"/>
          <ac:spMkLst>
            <pc:docMk/>
            <pc:sldMk cId="0" sldId="270"/>
            <ac:spMk id="154" creationId="{00000000-0000-0000-0000-000000000000}"/>
          </ac:spMkLst>
        </pc:spChg>
        <pc:spChg chg="mod">
          <ac:chgData name="Elizabeth Cameron" userId="4384cba9-7b85-4cdb-b73e-c51bd1e728b7" providerId="ADAL" clId="{F0E647F6-EC1E-E34E-A204-CFB792270310}" dt="2022-02-15T18:15:09.089" v="0"/>
          <ac:spMkLst>
            <pc:docMk/>
            <pc:sldMk cId="0" sldId="270"/>
            <ac:spMk id="155" creationId="{00000000-0000-0000-0000-000000000000}"/>
          </ac:spMkLst>
        </pc:spChg>
      </pc:sldChg>
      <pc:sldChg chg="modSp">
        <pc:chgData name="Elizabeth Cameron" userId="4384cba9-7b85-4cdb-b73e-c51bd1e728b7" providerId="ADAL" clId="{F0E647F6-EC1E-E34E-A204-CFB792270310}" dt="2022-02-15T18:15:09.089" v="0"/>
        <pc:sldMkLst>
          <pc:docMk/>
          <pc:sldMk cId="0" sldId="271"/>
        </pc:sldMkLst>
        <pc:spChg chg="mod">
          <ac:chgData name="Elizabeth Cameron" userId="4384cba9-7b85-4cdb-b73e-c51bd1e728b7" providerId="ADAL" clId="{F0E647F6-EC1E-E34E-A204-CFB792270310}" dt="2022-02-15T18:15:09.089" v="0"/>
          <ac:spMkLst>
            <pc:docMk/>
            <pc:sldMk cId="0" sldId="271"/>
            <ac:spMk id="160" creationId="{00000000-0000-0000-0000-000000000000}"/>
          </ac:spMkLst>
        </pc:spChg>
        <pc:spChg chg="mod">
          <ac:chgData name="Elizabeth Cameron" userId="4384cba9-7b85-4cdb-b73e-c51bd1e728b7" providerId="ADAL" clId="{F0E647F6-EC1E-E34E-A204-CFB792270310}" dt="2022-02-15T18:15:09.089" v="0"/>
          <ac:spMkLst>
            <pc:docMk/>
            <pc:sldMk cId="0" sldId="271"/>
            <ac:spMk id="161" creationId="{00000000-0000-0000-0000-000000000000}"/>
          </ac:spMkLst>
        </pc:spChg>
      </pc:sldChg>
      <pc:sldChg chg="modSp">
        <pc:chgData name="Elizabeth Cameron" userId="4384cba9-7b85-4cdb-b73e-c51bd1e728b7" providerId="ADAL" clId="{F0E647F6-EC1E-E34E-A204-CFB792270310}" dt="2022-02-15T18:15:09.089" v="0"/>
        <pc:sldMkLst>
          <pc:docMk/>
          <pc:sldMk cId="0" sldId="272"/>
        </pc:sldMkLst>
        <pc:spChg chg="mod">
          <ac:chgData name="Elizabeth Cameron" userId="4384cba9-7b85-4cdb-b73e-c51bd1e728b7" providerId="ADAL" clId="{F0E647F6-EC1E-E34E-A204-CFB792270310}" dt="2022-02-15T18:15:09.089" v="0"/>
          <ac:spMkLst>
            <pc:docMk/>
            <pc:sldMk cId="0" sldId="272"/>
            <ac:spMk id="166" creationId="{00000000-0000-0000-0000-000000000000}"/>
          </ac:spMkLst>
        </pc:spChg>
        <pc:spChg chg="mod">
          <ac:chgData name="Elizabeth Cameron" userId="4384cba9-7b85-4cdb-b73e-c51bd1e728b7" providerId="ADAL" clId="{F0E647F6-EC1E-E34E-A204-CFB792270310}" dt="2022-02-15T18:15:09.089" v="0"/>
          <ac:spMkLst>
            <pc:docMk/>
            <pc:sldMk cId="0" sldId="272"/>
            <ac:spMk id="167" creationId="{00000000-0000-0000-0000-000000000000}"/>
          </ac:spMkLst>
        </pc:spChg>
      </pc:sldChg>
      <pc:sldChg chg="modSp">
        <pc:chgData name="Elizabeth Cameron" userId="4384cba9-7b85-4cdb-b73e-c51bd1e728b7" providerId="ADAL" clId="{F0E647F6-EC1E-E34E-A204-CFB792270310}" dt="2022-02-15T18:15:09.089" v="0"/>
        <pc:sldMkLst>
          <pc:docMk/>
          <pc:sldMk cId="0" sldId="273"/>
        </pc:sldMkLst>
        <pc:spChg chg="mod">
          <ac:chgData name="Elizabeth Cameron" userId="4384cba9-7b85-4cdb-b73e-c51bd1e728b7" providerId="ADAL" clId="{F0E647F6-EC1E-E34E-A204-CFB792270310}" dt="2022-02-15T18:15:09.089" v="0"/>
          <ac:spMkLst>
            <pc:docMk/>
            <pc:sldMk cId="0" sldId="273"/>
            <ac:spMk id="172" creationId="{00000000-0000-0000-0000-000000000000}"/>
          </ac:spMkLst>
        </pc:spChg>
        <pc:spChg chg="mod">
          <ac:chgData name="Elizabeth Cameron" userId="4384cba9-7b85-4cdb-b73e-c51bd1e728b7" providerId="ADAL" clId="{F0E647F6-EC1E-E34E-A204-CFB792270310}" dt="2022-02-15T18:15:09.089" v="0"/>
          <ac:spMkLst>
            <pc:docMk/>
            <pc:sldMk cId="0" sldId="273"/>
            <ac:spMk id="173" creationId="{00000000-0000-0000-0000-000000000000}"/>
          </ac:spMkLst>
        </pc:spChg>
      </pc:sldChg>
      <pc:sldChg chg="modSp">
        <pc:chgData name="Elizabeth Cameron" userId="4384cba9-7b85-4cdb-b73e-c51bd1e728b7" providerId="ADAL" clId="{F0E647F6-EC1E-E34E-A204-CFB792270310}" dt="2022-02-15T18:15:09.089" v="0"/>
        <pc:sldMkLst>
          <pc:docMk/>
          <pc:sldMk cId="0" sldId="274"/>
        </pc:sldMkLst>
        <pc:spChg chg="mod">
          <ac:chgData name="Elizabeth Cameron" userId="4384cba9-7b85-4cdb-b73e-c51bd1e728b7" providerId="ADAL" clId="{F0E647F6-EC1E-E34E-A204-CFB792270310}" dt="2022-02-15T18:15:09.089" v="0"/>
          <ac:spMkLst>
            <pc:docMk/>
            <pc:sldMk cId="0" sldId="274"/>
            <ac:spMk id="178" creationId="{00000000-0000-0000-0000-000000000000}"/>
          </ac:spMkLst>
        </pc:spChg>
      </pc:sldChg>
      <pc:sldChg chg="add del ord">
        <pc:chgData name="Elizabeth Cameron" userId="4384cba9-7b85-4cdb-b73e-c51bd1e728b7" providerId="ADAL" clId="{F0E647F6-EC1E-E34E-A204-CFB792270310}" dt="2022-02-15T18:38:08.481" v="66" actId="2696"/>
        <pc:sldMkLst>
          <pc:docMk/>
          <pc:sldMk cId="0" sldId="275"/>
        </pc:sldMkLst>
      </pc:sldChg>
      <pc:sldChg chg="add">
        <pc:chgData name="Elizabeth Cameron" userId="4384cba9-7b85-4cdb-b73e-c51bd1e728b7" providerId="ADAL" clId="{F0E647F6-EC1E-E34E-A204-CFB792270310}" dt="2022-02-15T18:16:26.530" v="56"/>
        <pc:sldMkLst>
          <pc:docMk/>
          <pc:sldMk cId="0" sldId="309"/>
        </pc:sldMkLst>
      </pc:sldChg>
      <pc:sldChg chg="new ord">
        <pc:chgData name="Elizabeth Cameron" userId="4384cba9-7b85-4cdb-b73e-c51bd1e728b7" providerId="ADAL" clId="{F0E647F6-EC1E-E34E-A204-CFB792270310}" dt="2022-02-15T18:17:31.906" v="65" actId="20578"/>
        <pc:sldMkLst>
          <pc:docMk/>
          <pc:sldMk cId="1923503617" sldId="310"/>
        </pc:sldMkLst>
      </pc:sldChg>
      <pc:sldChg chg="del">
        <pc:chgData name="Elizabeth Cameron" userId="4384cba9-7b85-4cdb-b73e-c51bd1e728b7" providerId="ADAL" clId="{F0E647F6-EC1E-E34E-A204-CFB792270310}" dt="2022-02-15T18:38:08.481" v="66" actId="2696"/>
        <pc:sldMkLst>
          <pc:docMk/>
          <pc:sldMk cId="3244058166" sldId="314"/>
        </pc:sldMkLst>
      </pc:sldChg>
      <pc:sldChg chg="new">
        <pc:chgData name="Elizabeth Cameron" userId="4384cba9-7b85-4cdb-b73e-c51bd1e728b7" providerId="ADAL" clId="{F0E647F6-EC1E-E34E-A204-CFB792270310}" dt="2022-02-15T18:38:46.591" v="68" actId="680"/>
        <pc:sldMkLst>
          <pc:docMk/>
          <pc:sldMk cId="3911156177" sldId="314"/>
        </pc:sldMkLst>
      </pc:sldChg>
      <pc:sldChg chg="modSp new mod">
        <pc:chgData name="Elizabeth Cameron" userId="4384cba9-7b85-4cdb-b73e-c51bd1e728b7" providerId="ADAL" clId="{F0E647F6-EC1E-E34E-A204-CFB792270310}" dt="2022-02-15T18:40:25.474" v="249" actId="1076"/>
        <pc:sldMkLst>
          <pc:docMk/>
          <pc:sldMk cId="2806961329" sldId="315"/>
        </pc:sldMkLst>
        <pc:spChg chg="mod">
          <ac:chgData name="Elizabeth Cameron" userId="4384cba9-7b85-4cdb-b73e-c51bd1e728b7" providerId="ADAL" clId="{F0E647F6-EC1E-E34E-A204-CFB792270310}" dt="2022-02-15T18:39:02.772" v="83" actId="1076"/>
          <ac:spMkLst>
            <pc:docMk/>
            <pc:sldMk cId="2806961329" sldId="315"/>
            <ac:spMk id="2" creationId="{FC620B4E-F126-FA4F-A5C9-7A45C0CE3FFC}"/>
          </ac:spMkLst>
        </pc:spChg>
        <pc:spChg chg="mod">
          <ac:chgData name="Elizabeth Cameron" userId="4384cba9-7b85-4cdb-b73e-c51bd1e728b7" providerId="ADAL" clId="{F0E647F6-EC1E-E34E-A204-CFB792270310}" dt="2022-02-15T18:40:25.474" v="249" actId="1076"/>
          <ac:spMkLst>
            <pc:docMk/>
            <pc:sldMk cId="2806961329" sldId="315"/>
            <ac:spMk id="3" creationId="{EA92E129-AD69-7F42-854A-41267101924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4" name="Google Shape;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 name="Google Shape;104;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lang="en-GB" sz="1050" dirty="0">
              <a:solidFill>
                <a:srgbClr val="333333"/>
              </a:solidFill>
              <a:latin typeface="Georgi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6" name="Google Shape;116;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Google Shape;134;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0" name="Google Shape;140;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341340"/>
            <a:ext cx="6270922" cy="1573670"/>
          </a:xfrm>
        </p:spPr>
        <p:txBody>
          <a:bodyPr anchor="b">
            <a:noAutofit/>
          </a:bodyPr>
          <a:lstStyle>
            <a:lvl1pPr algn="ctr">
              <a:defRPr sz="5400" cap="all" baseline="0">
                <a:solidFill>
                  <a:schemeClr val="tx2"/>
                </a:solidFill>
              </a:defRPr>
            </a:lvl1pPr>
          </a:lstStyle>
          <a:p>
            <a:r>
              <a:rPr lang="en-US"/>
              <a:t>Click to edit Master title style</a:t>
            </a:r>
          </a:p>
        </p:txBody>
      </p:sp>
      <p:sp>
        <p:nvSpPr>
          <p:cNvPr id="3" name="Subtitle 2"/>
          <p:cNvSpPr>
            <a:spLocks noGrp="1"/>
          </p:cNvSpPr>
          <p:nvPr>
            <p:ph type="subTitle" idx="1"/>
          </p:nvPr>
        </p:nvSpPr>
        <p:spPr>
          <a:xfrm>
            <a:off x="2009930" y="2967210"/>
            <a:ext cx="5123755" cy="814678"/>
          </a:xfrm>
        </p:spPr>
        <p:txBody>
          <a:bodyPr>
            <a:normAutofit/>
          </a:bodyPr>
          <a:lstStyle>
            <a:lvl1pPr marL="0" indent="0" algn="ctr">
              <a:lnSpc>
                <a:spcPct val="112000"/>
              </a:lnSpc>
              <a:spcBef>
                <a:spcPts val="0"/>
              </a:spcBef>
              <a:spcAft>
                <a:spcPts val="0"/>
              </a:spcAft>
              <a:buNone/>
              <a:defRPr sz="1725">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a:xfrm>
            <a:off x="564644" y="4840039"/>
            <a:ext cx="1205958" cy="303461"/>
          </a:xfrm>
        </p:spPr>
        <p:txBody>
          <a:bodyPr/>
          <a:lstStyle>
            <a:lvl1pPr>
              <a:defRPr baseline="0">
                <a:solidFill>
                  <a:schemeClr val="tx2"/>
                </a:solidFill>
              </a:defRPr>
            </a:lvl1p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a:xfrm>
            <a:off x="1938041" y="4840039"/>
            <a:ext cx="5267533" cy="303461"/>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7373012" y="4840039"/>
            <a:ext cx="1197219" cy="303461"/>
          </a:xfrm>
        </p:spPr>
        <p:txBody>
          <a:bodyPr/>
          <a:lstStyle>
            <a:lvl1pPr>
              <a:defRPr baseline="0">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grpSp>
        <p:nvGrpSpPr>
          <p:cNvPr id="9" name="Group 8"/>
          <p:cNvGrpSpPr/>
          <p:nvPr/>
        </p:nvGrpSpPr>
        <p:grpSpPr>
          <a:xfrm>
            <a:off x="564644" y="558352"/>
            <a:ext cx="8005588" cy="4012253"/>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633199562"/>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1028700" y="1721644"/>
            <a:ext cx="7200900" cy="267890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133321602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7421" y="468117"/>
            <a:ext cx="1174325" cy="393243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28700" y="468117"/>
            <a:ext cx="6134731" cy="39324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217554649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r>
              <a:rPr lang="en-US"/>
              <a:t>Click to edit Master title style</a:t>
            </a:r>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pPr lvl="0"/>
            <a:r>
              <a:rPr lang="en-US"/>
              <a:t>Click to edit Master text styles</a:t>
            </a: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2212371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1490346643"/>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3769" y="976020"/>
            <a:ext cx="7209728" cy="2139553"/>
          </a:xfrm>
        </p:spPr>
        <p:txBody>
          <a:bodyPr anchor="b">
            <a:normAutofit/>
          </a:bodyPr>
          <a:lstStyle>
            <a:lvl1pPr algn="r">
              <a:defRPr sz="5400" cap="all" baseline="0">
                <a:solidFill>
                  <a:schemeClr val="accent1"/>
                </a:solidFill>
              </a:defRPr>
            </a:lvl1pPr>
          </a:lstStyle>
          <a:p>
            <a:r>
              <a:rPr lang="en-US"/>
              <a:t>Click to edit Master title style</a:t>
            </a:r>
          </a:p>
        </p:txBody>
      </p:sp>
      <p:sp>
        <p:nvSpPr>
          <p:cNvPr id="3" name="Text Placeholder 2"/>
          <p:cNvSpPr>
            <a:spLocks noGrp="1"/>
          </p:cNvSpPr>
          <p:nvPr>
            <p:ph type="body" idx="1"/>
          </p:nvPr>
        </p:nvSpPr>
        <p:spPr>
          <a:xfrm>
            <a:off x="573769" y="3162246"/>
            <a:ext cx="7209728" cy="857493"/>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54181" y="4840039"/>
            <a:ext cx="1216807" cy="303461"/>
          </a:xfrm>
        </p:spPr>
        <p:txBody>
          <a:bodyPr/>
          <a:lstStyle>
            <a:lvl1pPr>
              <a:defRPr>
                <a:solidFill>
                  <a:schemeClr val="tx2"/>
                </a:solidFill>
              </a:defRPr>
            </a:lvl1pPr>
          </a:lstStyle>
          <a:p>
            <a:fld id="{C764DE79-268F-4C1A-8933-263129D2AF90}" type="datetimeFigureOut">
              <a:rPr lang="en-US" smtClean="0"/>
              <a:t>3/14/2022</a:t>
            </a:fld>
            <a:endParaRPr lang="en-US"/>
          </a:p>
        </p:txBody>
      </p:sp>
      <p:sp>
        <p:nvSpPr>
          <p:cNvPr id="5" name="Footer Placeholder 4"/>
          <p:cNvSpPr>
            <a:spLocks noGrp="1"/>
          </p:cNvSpPr>
          <p:nvPr>
            <p:ph type="ftr" sz="quarter" idx="11"/>
          </p:nvPr>
        </p:nvSpPr>
        <p:spPr>
          <a:xfrm>
            <a:off x="1938234" y="4840039"/>
            <a:ext cx="5267533" cy="303461"/>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7373012" y="4840039"/>
            <a:ext cx="1197219" cy="303461"/>
          </a:xfrm>
        </p:spPr>
        <p:txBody>
          <a:bodyPr/>
          <a:lstStyle>
            <a:lvl1pPr>
              <a:defRPr>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sp>
        <p:nvSpPr>
          <p:cNvPr id="7" name="Freeform 6" title="Crop Mark"/>
          <p:cNvSpPr/>
          <p:nvPr/>
        </p:nvSpPr>
        <p:spPr bwMode="auto">
          <a:xfrm>
            <a:off x="6113972" y="1264239"/>
            <a:ext cx="2456260" cy="3306366"/>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extLst>
      <p:ext uri="{BB962C8B-B14F-4D97-AF65-F5344CB8AC3E}">
        <p14:creationId xmlns:p14="http://schemas.microsoft.com/office/powerpoint/2010/main" val="677412548"/>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3" name="Content Placeholder 2"/>
          <p:cNvSpPr>
            <a:spLocks noGrp="1"/>
          </p:cNvSpPr>
          <p:nvPr>
            <p:ph sz="half" idx="1"/>
          </p:nvPr>
        </p:nvSpPr>
        <p:spPr>
          <a:xfrm>
            <a:off x="1028700" y="1714500"/>
            <a:ext cx="3335840" cy="268605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94052" y="1714500"/>
            <a:ext cx="3335840" cy="268605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smtClean="0"/>
              <a:t>3/14/2022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723349436"/>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28700" y="514350"/>
            <a:ext cx="7200900" cy="1114425"/>
          </a:xfrm>
        </p:spPr>
        <p:txBody>
          <a:bodyPr/>
          <a:lstStyle>
            <a:lvl1pPr>
              <a:defRPr>
                <a:solidFill>
                  <a:schemeClr val="tx2"/>
                </a:solidFill>
              </a:defRPr>
            </a:lvl1pPr>
          </a:lstStyle>
          <a:p>
            <a:r>
              <a:rPr lang="en-US"/>
              <a:t>Click to edit Master title style</a:t>
            </a:r>
          </a:p>
        </p:txBody>
      </p:sp>
      <p:sp>
        <p:nvSpPr>
          <p:cNvPr id="3" name="Text Placeholder 2"/>
          <p:cNvSpPr>
            <a:spLocks noGrp="1"/>
          </p:cNvSpPr>
          <p:nvPr>
            <p:ph type="body" idx="1"/>
          </p:nvPr>
        </p:nvSpPr>
        <p:spPr>
          <a:xfrm>
            <a:off x="1028700" y="1755648"/>
            <a:ext cx="3332988" cy="617934"/>
          </a:xfrm>
        </p:spPr>
        <p:txBody>
          <a:bodyPr anchor="b">
            <a:noAutofit/>
          </a:bodyPr>
          <a:lstStyle>
            <a:lvl1pPr marL="0" indent="0">
              <a:lnSpc>
                <a:spcPct val="84000"/>
              </a:lnSpc>
              <a:spcBef>
                <a:spcPts val="0"/>
              </a:spcBef>
              <a:spcAft>
                <a:spcPts val="0"/>
              </a:spcAft>
              <a:buNone/>
              <a:defRPr sz="225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028700" y="2478906"/>
            <a:ext cx="3332988" cy="1921645"/>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93761" y="1755648"/>
            <a:ext cx="3332988" cy="617934"/>
          </a:xfrm>
        </p:spPr>
        <p:txBody>
          <a:bodyPr anchor="b">
            <a:noAutofit/>
          </a:bodyPr>
          <a:lstStyle>
            <a:lvl1pPr marL="0" indent="0">
              <a:lnSpc>
                <a:spcPct val="84000"/>
              </a:lnSpc>
              <a:spcBef>
                <a:spcPts val="0"/>
              </a:spcBef>
              <a:spcAft>
                <a:spcPts val="0"/>
              </a:spcAft>
              <a:buNone/>
              <a:defRPr sz="225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893761" y="2478906"/>
            <a:ext cx="3332988" cy="1921645"/>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smtClean="0"/>
              <a:t>3/14/2022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1542076515"/>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smtClean="0"/>
              <a:t>3/14/2022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9648345"/>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3/14/2022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a:p>
        </p:txBody>
      </p:sp>
    </p:spTree>
    <p:extLst>
      <p:ext uri="{BB962C8B-B14F-4D97-AF65-F5344CB8AC3E}">
        <p14:creationId xmlns:p14="http://schemas.microsoft.com/office/powerpoint/2010/main" val="902887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282"/>
            <a:ext cx="3977640" cy="5143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514350"/>
            <a:ext cx="2891790" cy="1618413"/>
          </a:xfrm>
        </p:spPr>
        <p:txBody>
          <a:bodyPr anchor="t">
            <a:noAutofit/>
          </a:bodyPr>
          <a:lstStyle>
            <a:lvl1pPr>
              <a:lnSpc>
                <a:spcPct val="84000"/>
              </a:lnSpc>
              <a:defRPr sz="3600" baseline="0">
                <a:solidFill>
                  <a:schemeClr val="tx2"/>
                </a:solidFill>
              </a:defRPr>
            </a:lvl1pPr>
          </a:lstStyle>
          <a:p>
            <a:r>
              <a:rPr lang="en-US"/>
              <a:t>Click to edit Master title style</a:t>
            </a:r>
          </a:p>
        </p:txBody>
      </p:sp>
      <p:sp>
        <p:nvSpPr>
          <p:cNvPr id="3" name="Content Placeholder 2"/>
          <p:cNvSpPr>
            <a:spLocks noGrp="1"/>
          </p:cNvSpPr>
          <p:nvPr>
            <p:ph idx="1"/>
          </p:nvPr>
        </p:nvSpPr>
        <p:spPr>
          <a:xfrm>
            <a:off x="4692015" y="514351"/>
            <a:ext cx="3909060" cy="3881438"/>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42925" y="2142258"/>
            <a:ext cx="2891790" cy="2258292"/>
          </a:xfrm>
        </p:spPr>
        <p:txBody>
          <a:bodyPr/>
          <a:lstStyle>
            <a:lvl1pPr marL="0" indent="0">
              <a:lnSpc>
                <a:spcPct val="113000"/>
              </a:lnSpc>
              <a:spcBef>
                <a:spcPts val="0"/>
              </a:spcBef>
              <a:spcAft>
                <a:spcPts val="1125"/>
              </a:spcAft>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542925" y="4840039"/>
            <a:ext cx="903429" cy="303461"/>
          </a:xfrm>
        </p:spPr>
        <p:txBody>
          <a:bodyPr/>
          <a:lstStyle>
            <a:lvl1pPr>
              <a:defRPr>
                <a:solidFill>
                  <a:schemeClr val="tx2"/>
                </a:solidFill>
              </a:defRPr>
            </a:lvl1pPr>
          </a:lstStyle>
          <a:p>
            <a:fld id="{C764DE79-268F-4C1A-8933-263129D2AF90}" type="datetimeFigureOut">
              <a:rPr lang="en-US" smtClean="0"/>
              <a:t>3/14/2022</a:t>
            </a:fld>
            <a:endParaRPr lang="en-US"/>
          </a:p>
        </p:txBody>
      </p:sp>
      <p:sp>
        <p:nvSpPr>
          <p:cNvPr id="6" name="Footer Placeholder 5"/>
          <p:cNvSpPr>
            <a:spLocks noGrp="1"/>
          </p:cNvSpPr>
          <p:nvPr>
            <p:ph type="ftr" sz="quarter" idx="11"/>
          </p:nvPr>
        </p:nvSpPr>
        <p:spPr>
          <a:xfrm>
            <a:off x="1654459" y="4840039"/>
            <a:ext cx="1780256" cy="303461"/>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7412355" y="4840039"/>
            <a:ext cx="1197219" cy="303461"/>
          </a:xfrm>
        </p:spPr>
        <p:txBody>
          <a:bodyPr/>
          <a:lstStyle>
            <a:lvl1pPr>
              <a:defRPr>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sp>
        <p:nvSpPr>
          <p:cNvPr id="9" name="Rectangle 8" title="Divider Bar"/>
          <p:cNvSpPr/>
          <p:nvPr/>
        </p:nvSpPr>
        <p:spPr>
          <a:xfrm>
            <a:off x="3977640" y="282"/>
            <a:ext cx="17145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6972891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282"/>
            <a:ext cx="3977640" cy="5143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514350"/>
            <a:ext cx="2891790" cy="1618413"/>
          </a:xfrm>
        </p:spPr>
        <p:txBody>
          <a:bodyPr anchor="t">
            <a:normAutofit/>
          </a:bodyPr>
          <a:lstStyle>
            <a:lvl1pPr>
              <a:lnSpc>
                <a:spcPct val="84000"/>
              </a:lnSpc>
              <a:defRPr sz="3600" baseline="0"/>
            </a:lvl1pPr>
          </a:lstStyle>
          <a:p>
            <a:r>
              <a:rPr lang="en-US"/>
              <a:t>Click to edit Master title style</a:t>
            </a:r>
          </a:p>
        </p:txBody>
      </p:sp>
      <p:sp>
        <p:nvSpPr>
          <p:cNvPr id="3" name="Picture Placeholder 2"/>
          <p:cNvSpPr>
            <a:spLocks noGrp="1" noChangeAspect="1"/>
          </p:cNvSpPr>
          <p:nvPr>
            <p:ph type="pic" idx="1"/>
          </p:nvPr>
        </p:nvSpPr>
        <p:spPr>
          <a:xfrm>
            <a:off x="4149090" y="1"/>
            <a:ext cx="4994910" cy="5143499"/>
          </a:xfrm>
        </p:spPr>
        <p:txBody>
          <a:bodyPr anchor="t">
            <a:norm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542925" y="2141976"/>
            <a:ext cx="2891790" cy="2258574"/>
          </a:xfrm>
        </p:spPr>
        <p:txBody>
          <a:bodyPr/>
          <a:lstStyle>
            <a:lvl1pPr marL="0" indent="0">
              <a:lnSpc>
                <a:spcPct val="113000"/>
              </a:lnSpc>
              <a:spcBef>
                <a:spcPts val="0"/>
              </a:spcBef>
              <a:spcAft>
                <a:spcPts val="1125"/>
              </a:spcAft>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542925" y="4840039"/>
            <a:ext cx="903429" cy="303461"/>
          </a:xfrm>
        </p:spPr>
        <p:txBody>
          <a:bodyPr/>
          <a:lstStyle>
            <a:lvl1pPr>
              <a:defRPr>
                <a:solidFill>
                  <a:schemeClr val="tx2"/>
                </a:solidFill>
              </a:defRPr>
            </a:lvl1pPr>
          </a:lstStyle>
          <a:p>
            <a:fld id="{C764DE79-268F-4C1A-8933-263129D2AF90}" type="datetimeFigureOut">
              <a:rPr lang="en-US" smtClean="0"/>
              <a:t>3/14/2022</a:t>
            </a:fld>
            <a:endParaRPr lang="en-US"/>
          </a:p>
        </p:txBody>
      </p:sp>
      <p:sp>
        <p:nvSpPr>
          <p:cNvPr id="6" name="Footer Placeholder 5"/>
          <p:cNvSpPr>
            <a:spLocks noGrp="1"/>
          </p:cNvSpPr>
          <p:nvPr>
            <p:ph type="ftr" sz="quarter" idx="11"/>
          </p:nvPr>
        </p:nvSpPr>
        <p:spPr>
          <a:xfrm>
            <a:off x="1654459" y="4840039"/>
            <a:ext cx="1780256" cy="303461"/>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7412355" y="4840039"/>
            <a:ext cx="1197219" cy="303461"/>
          </a:xfrm>
        </p:spPr>
        <p:txBody>
          <a:bodyPr/>
          <a:lstStyle>
            <a:lvl1pPr>
              <a:defRPr>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sp>
        <p:nvSpPr>
          <p:cNvPr id="9" name="Rectangle 8" title="Divider Bar"/>
          <p:cNvSpPr/>
          <p:nvPr/>
        </p:nvSpPr>
        <p:spPr>
          <a:xfrm>
            <a:off x="3977640" y="282"/>
            <a:ext cx="17145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1082040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514350"/>
            <a:ext cx="7200900" cy="1114425"/>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1028700" y="1714500"/>
            <a:ext cx="7200900" cy="26860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42987" y="4840039"/>
            <a:ext cx="903429" cy="303461"/>
          </a:xfrm>
          <a:prstGeom prst="rect">
            <a:avLst/>
          </a:prstGeom>
        </p:spPr>
        <p:txBody>
          <a:bodyPr vert="horz" lIns="91440" tIns="45720" rIns="91440" bIns="45720" rtlCol="0" anchor="ctr"/>
          <a:lstStyle>
            <a:lvl1pPr algn="l">
              <a:defRPr sz="900" baseline="0">
                <a:solidFill>
                  <a:schemeClr val="tx2"/>
                </a:solidFill>
              </a:defRPr>
            </a:lvl1pPr>
          </a:lstStyle>
          <a:p>
            <a:fld id="{C764DE79-268F-4C1A-8933-263129D2AF90}" type="datetimeFigureOut">
              <a:rPr lang="en-US" smtClean="0"/>
              <a:t>3/14/2022</a:t>
            </a:fld>
            <a:endParaRPr lang="en-US"/>
          </a:p>
        </p:txBody>
      </p:sp>
      <p:sp>
        <p:nvSpPr>
          <p:cNvPr id="5" name="Footer Placeholder 4"/>
          <p:cNvSpPr>
            <a:spLocks noGrp="1"/>
          </p:cNvSpPr>
          <p:nvPr>
            <p:ph type="ftr" sz="quarter" idx="3"/>
          </p:nvPr>
        </p:nvSpPr>
        <p:spPr>
          <a:xfrm>
            <a:off x="2170173" y="4840039"/>
            <a:ext cx="4710623" cy="303461"/>
          </a:xfrm>
          <a:prstGeom prst="rect">
            <a:avLst/>
          </a:prstGeom>
        </p:spPr>
        <p:txBody>
          <a:bodyPr vert="horz" lIns="91440" tIns="45720" rIns="91440" bIns="45720" rtlCol="0" anchor="ctr"/>
          <a:lstStyle>
            <a:lvl1pPr algn="l">
              <a:defRPr sz="900" baseline="0">
                <a:solidFill>
                  <a:schemeClr val="tx2"/>
                </a:solidFill>
              </a:defRPr>
            </a:lvl1pPr>
          </a:lstStyle>
          <a:p>
            <a:endParaRPr lang="en-US"/>
          </a:p>
        </p:txBody>
      </p:sp>
      <p:sp>
        <p:nvSpPr>
          <p:cNvPr id="6" name="Slide Number Placeholder 5"/>
          <p:cNvSpPr>
            <a:spLocks noGrp="1"/>
          </p:cNvSpPr>
          <p:nvPr>
            <p:ph type="sldNum" sz="quarter" idx="4"/>
          </p:nvPr>
        </p:nvSpPr>
        <p:spPr>
          <a:xfrm>
            <a:off x="7104552" y="4840039"/>
            <a:ext cx="1197219" cy="303461"/>
          </a:xfrm>
          <a:prstGeom prst="rect">
            <a:avLst/>
          </a:prstGeom>
        </p:spPr>
        <p:txBody>
          <a:bodyPr vert="horz" lIns="91440" tIns="45720" rIns="91440" bIns="45720" rtlCol="0" anchor="ctr"/>
          <a:lstStyle>
            <a:lvl1pPr algn="r">
              <a:defRPr sz="900" baseline="0">
                <a:solidFill>
                  <a:schemeClr val="tx2"/>
                </a:solidFill>
              </a:defRPr>
            </a:lvl1pPr>
          </a:lstStyle>
          <a:p>
            <a:pPr marL="0" lvl="0" indent="0" algn="r" rtl="0">
              <a:spcBef>
                <a:spcPts val="0"/>
              </a:spcBef>
              <a:spcAft>
                <a:spcPts val="0"/>
              </a:spcAft>
              <a:buNone/>
            </a:pPr>
            <a:fld id="{00000000-1234-1234-1234-123412341234}" type="slidenum">
              <a:rPr lang="en-GB" smtClean="0"/>
              <a:t>‹#›</a:t>
            </a:fld>
            <a:endParaRPr lang="en-GB"/>
          </a:p>
        </p:txBody>
      </p:sp>
      <p:sp>
        <p:nvSpPr>
          <p:cNvPr id="9" name="Rectangle 8" title="Side bar"/>
          <p:cNvSpPr/>
          <p:nvPr/>
        </p:nvSpPr>
        <p:spPr>
          <a:xfrm>
            <a:off x="358571" y="282"/>
            <a:ext cx="17145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457542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l" defTabSz="685800" rtl="0" eaLnBrk="1" latinLnBrk="0" hangingPunct="1">
        <a:lnSpc>
          <a:spcPct val="89000"/>
        </a:lnSpc>
        <a:spcBef>
          <a:spcPct val="0"/>
        </a:spcBef>
        <a:buNone/>
        <a:defRPr sz="3300" kern="1200" baseline="0">
          <a:solidFill>
            <a:schemeClr val="tx2"/>
          </a:solidFill>
          <a:latin typeface="+mj-lt"/>
          <a:ea typeface="+mj-ea"/>
          <a:cs typeface="+mj-cs"/>
        </a:defRPr>
      </a:lvl1pPr>
    </p:titleStyle>
    <p:bodyStyle>
      <a:lvl1pPr marL="288036" indent="-288036" algn="l" defTabSz="685800" rtl="0" eaLnBrk="1" latinLnBrk="0" hangingPunct="1">
        <a:lnSpc>
          <a:spcPct val="94000"/>
        </a:lnSpc>
        <a:spcBef>
          <a:spcPts val="750"/>
        </a:spcBef>
        <a:spcAft>
          <a:spcPts val="150"/>
        </a:spcAft>
        <a:buFont typeface="Franklin Gothic Book" panose="020B0503020102020204" pitchFamily="34" charset="0"/>
        <a:buChar char="■"/>
        <a:defRPr sz="1500" kern="1200" baseline="0">
          <a:solidFill>
            <a:schemeClr val="tx2"/>
          </a:solidFill>
          <a:latin typeface="+mn-lt"/>
          <a:ea typeface="+mn-ea"/>
          <a:cs typeface="+mn-cs"/>
        </a:defRPr>
      </a:lvl1pPr>
      <a:lvl2pPr marL="6858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500" i="1" kern="1200" baseline="0">
          <a:solidFill>
            <a:schemeClr val="tx2"/>
          </a:solidFill>
          <a:latin typeface="+mn-lt"/>
          <a:ea typeface="+mn-ea"/>
          <a:cs typeface="+mn-cs"/>
        </a:defRPr>
      </a:lvl2pPr>
      <a:lvl3pPr marL="10287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350" kern="1200" baseline="0">
          <a:solidFill>
            <a:schemeClr val="tx2"/>
          </a:solidFill>
          <a:latin typeface="+mn-lt"/>
          <a:ea typeface="+mn-ea"/>
          <a:cs typeface="+mn-cs"/>
        </a:defRPr>
      </a:lvl3pPr>
      <a:lvl4pPr marL="13716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350" i="1" kern="1200" baseline="0">
          <a:solidFill>
            <a:schemeClr val="tx2"/>
          </a:solidFill>
          <a:latin typeface="+mn-lt"/>
          <a:ea typeface="+mn-ea"/>
          <a:cs typeface="+mn-cs"/>
        </a:defRPr>
      </a:lvl4pPr>
      <a:lvl5pPr marL="17145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200" kern="1200" baseline="0">
          <a:solidFill>
            <a:schemeClr val="tx2"/>
          </a:solidFill>
          <a:latin typeface="+mn-lt"/>
          <a:ea typeface="+mn-ea"/>
          <a:cs typeface="+mn-cs"/>
        </a:defRPr>
      </a:lvl5pPr>
      <a:lvl6pPr marL="20574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200" i="1" kern="1200" baseline="0">
          <a:solidFill>
            <a:schemeClr val="tx2"/>
          </a:solidFill>
          <a:latin typeface="+mn-lt"/>
          <a:ea typeface="+mn-ea"/>
          <a:cs typeface="+mn-cs"/>
        </a:defRPr>
      </a:lvl6pPr>
      <a:lvl7pPr marL="24003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kern="1200" baseline="0">
          <a:solidFill>
            <a:schemeClr val="tx2"/>
          </a:solidFill>
          <a:latin typeface="+mn-lt"/>
          <a:ea typeface="+mn-ea"/>
          <a:cs typeface="+mn-cs"/>
        </a:defRPr>
      </a:lvl7pPr>
      <a:lvl8pPr marL="27432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i="1" kern="1200" baseline="0">
          <a:solidFill>
            <a:schemeClr val="tx2"/>
          </a:solidFill>
          <a:latin typeface="+mn-lt"/>
          <a:ea typeface="+mn-ea"/>
          <a:cs typeface="+mn-cs"/>
        </a:defRPr>
      </a:lvl8pPr>
      <a:lvl9pPr marL="3086100" indent="-288036" algn="l" defTabSz="685800" rtl="0" eaLnBrk="1" latinLnBrk="0" hangingPunct="1">
        <a:lnSpc>
          <a:spcPct val="94000"/>
        </a:lnSpc>
        <a:spcBef>
          <a:spcPts val="375"/>
        </a:spcBef>
        <a:spcAft>
          <a:spcPts val="150"/>
        </a:spcAft>
        <a:buFont typeface="Franklin Gothic Book" panose="020B0503020102020204" pitchFamily="34" charset="0"/>
        <a:buChar char="■"/>
        <a:defRPr sz="1050" kern="1200" baseline="0">
          <a:solidFill>
            <a:schemeClr val="tx2"/>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hyperlink" Target="https://www.canada.ca/en/services/benefits.html"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hyperlink" Target="https://srv138.services.gc.ca/daf/q?id=7b54f61c-a598-4896-9f21-fa09cce91291&amp;GoCTemplateCulture=en-CA"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5200"/>
              <a:buNone/>
            </a:pPr>
            <a:r>
              <a:rPr lang="en-GB"/>
              <a:t>Introduction to </a:t>
            </a:r>
            <a:endParaRPr/>
          </a:p>
          <a:p>
            <a:pPr marL="0" lvl="0" indent="0" algn="ctr" rtl="0">
              <a:lnSpc>
                <a:spcPct val="100000"/>
              </a:lnSpc>
              <a:spcBef>
                <a:spcPts val="0"/>
              </a:spcBef>
              <a:spcAft>
                <a:spcPts val="0"/>
              </a:spcAft>
              <a:buSzPts val="5200"/>
              <a:buNone/>
            </a:pPr>
            <a:r>
              <a:rPr lang="en-GB"/>
              <a:t>HR Management</a:t>
            </a:r>
            <a:endParaRPr/>
          </a:p>
        </p:txBody>
      </p:sp>
      <p:sp>
        <p:nvSpPr>
          <p:cNvPr id="55" name="Google Shape;55;p13"/>
          <p:cNvSpPr txBox="1">
            <a:spLocks noGrp="1"/>
          </p:cNvSpPr>
          <p:nvPr>
            <p:ph type="subTitle" idx="1"/>
          </p:nvPr>
        </p:nvSpPr>
        <p:spPr>
          <a:xfrm>
            <a:off x="311700" y="3311100"/>
            <a:ext cx="8520600" cy="7926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GB" sz="1700" dirty="0">
                <a:solidFill>
                  <a:schemeClr val="tx1"/>
                </a:solidFill>
              </a:rPr>
              <a:t>Compensation</a:t>
            </a:r>
            <a:endParaRPr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2A424-DB79-45A6-997F-832618780104}"/>
              </a:ext>
            </a:extLst>
          </p:cNvPr>
          <p:cNvSpPr>
            <a:spLocks noGrp="1"/>
          </p:cNvSpPr>
          <p:nvPr>
            <p:ph type="title"/>
          </p:nvPr>
        </p:nvSpPr>
        <p:spPr>
          <a:xfrm>
            <a:off x="976889" y="491869"/>
            <a:ext cx="8567444" cy="572700"/>
          </a:xfrm>
        </p:spPr>
        <p:txBody>
          <a:bodyPr/>
          <a:lstStyle/>
          <a:p>
            <a:r>
              <a:rPr lang="en-US" dirty="0"/>
              <a:t>Compensation Strategies</a:t>
            </a:r>
          </a:p>
        </p:txBody>
      </p:sp>
      <p:sp>
        <p:nvSpPr>
          <p:cNvPr id="3" name="Text Placeholder 2">
            <a:extLst>
              <a:ext uri="{FF2B5EF4-FFF2-40B4-BE49-F238E27FC236}">
                <a16:creationId xmlns:a16="http://schemas.microsoft.com/office/drawing/2014/main" id="{C1054D63-8A84-4E7E-AC26-935D19B0D47A}"/>
              </a:ext>
            </a:extLst>
          </p:cNvPr>
          <p:cNvSpPr>
            <a:spLocks noGrp="1"/>
          </p:cNvSpPr>
          <p:nvPr>
            <p:ph type="body" idx="1"/>
          </p:nvPr>
        </p:nvSpPr>
        <p:spPr>
          <a:xfrm>
            <a:off x="976889" y="1367959"/>
            <a:ext cx="6995927" cy="3416400"/>
          </a:xfrm>
        </p:spPr>
        <p:txBody>
          <a:bodyPr/>
          <a:lstStyle/>
          <a:p>
            <a:r>
              <a:rPr lang="en-US" sz="1800"/>
              <a:t>Skills Based Pay</a:t>
            </a:r>
          </a:p>
          <a:p>
            <a:pPr>
              <a:lnSpc>
                <a:spcPct val="114999"/>
              </a:lnSpc>
            </a:pPr>
            <a:endParaRPr lang="en-US" sz="1800"/>
          </a:p>
          <a:p>
            <a:pPr>
              <a:lnSpc>
                <a:spcPct val="114999"/>
              </a:lnSpc>
            </a:pPr>
            <a:r>
              <a:rPr lang="en-US" sz="1800"/>
              <a:t>Competency-based Pay</a:t>
            </a:r>
          </a:p>
          <a:p>
            <a:pPr>
              <a:lnSpc>
                <a:spcPct val="114999"/>
              </a:lnSpc>
            </a:pPr>
            <a:endParaRPr lang="en-US" sz="1800"/>
          </a:p>
          <a:p>
            <a:pPr>
              <a:lnSpc>
                <a:spcPct val="114999"/>
              </a:lnSpc>
            </a:pPr>
            <a:r>
              <a:rPr lang="en-US" sz="1800"/>
              <a:t>Broadbanding</a:t>
            </a:r>
          </a:p>
          <a:p>
            <a:pPr>
              <a:lnSpc>
                <a:spcPct val="114999"/>
              </a:lnSpc>
            </a:pPr>
            <a:endParaRPr lang="en-US" sz="1800"/>
          </a:p>
          <a:p>
            <a:pPr>
              <a:lnSpc>
                <a:spcPct val="114999"/>
              </a:lnSpc>
            </a:pPr>
            <a:r>
              <a:rPr lang="en-US" sz="1800"/>
              <a:t>Variable Pay Systems</a:t>
            </a:r>
          </a:p>
        </p:txBody>
      </p:sp>
    </p:spTree>
    <p:extLst>
      <p:ext uri="{BB962C8B-B14F-4D97-AF65-F5344CB8AC3E}">
        <p14:creationId xmlns:p14="http://schemas.microsoft.com/office/powerpoint/2010/main" val="1789288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37A34-1826-442D-A4C6-A58BBA5D43A9}"/>
              </a:ext>
            </a:extLst>
          </p:cNvPr>
          <p:cNvSpPr>
            <a:spLocks noGrp="1"/>
          </p:cNvSpPr>
          <p:nvPr>
            <p:ph type="title"/>
          </p:nvPr>
        </p:nvSpPr>
        <p:spPr>
          <a:xfrm>
            <a:off x="958150" y="304492"/>
            <a:ext cx="8445650" cy="572700"/>
          </a:xfrm>
        </p:spPr>
        <p:txBody>
          <a:bodyPr/>
          <a:lstStyle/>
          <a:p>
            <a:r>
              <a:rPr lang="en-US"/>
              <a:t>Pay Theories </a:t>
            </a:r>
          </a:p>
        </p:txBody>
      </p:sp>
      <p:sp>
        <p:nvSpPr>
          <p:cNvPr id="3" name="Text Placeholder 2">
            <a:extLst>
              <a:ext uri="{FF2B5EF4-FFF2-40B4-BE49-F238E27FC236}">
                <a16:creationId xmlns:a16="http://schemas.microsoft.com/office/drawing/2014/main" id="{10998C04-1970-41D8-A48B-3E5E7F765C6A}"/>
              </a:ext>
            </a:extLst>
          </p:cNvPr>
          <p:cNvSpPr>
            <a:spLocks noGrp="1"/>
          </p:cNvSpPr>
          <p:nvPr>
            <p:ph type="body" idx="1"/>
          </p:nvPr>
        </p:nvSpPr>
        <p:spPr>
          <a:xfrm>
            <a:off x="639610" y="1152475"/>
            <a:ext cx="8192690" cy="3734940"/>
          </a:xfrm>
        </p:spPr>
        <p:txBody>
          <a:bodyPr/>
          <a:lstStyle/>
          <a:p>
            <a:pPr>
              <a:lnSpc>
                <a:spcPct val="114999"/>
              </a:lnSpc>
            </a:pPr>
            <a:r>
              <a:rPr lang="en-US">
                <a:ea typeface="+mn-lt"/>
                <a:cs typeface="+mn-lt"/>
              </a:rPr>
              <a:t>The </a:t>
            </a:r>
            <a:r>
              <a:rPr lang="en-US" b="1">
                <a:ea typeface="+mn-lt"/>
                <a:cs typeface="+mn-lt"/>
              </a:rPr>
              <a:t>equity theory</a:t>
            </a:r>
            <a:r>
              <a:rPr lang="en-US">
                <a:ea typeface="+mn-lt"/>
                <a:cs typeface="+mn-lt"/>
              </a:rPr>
              <a:t> is concerned with the relational satisfaction employees get from pay and inputs they provide to the organization. It says that people will evaluate their own compensation by comparing their compensation to others’ compensation and their inputs to others’ inputs.</a:t>
            </a:r>
            <a:endParaRPr lang="en-US"/>
          </a:p>
          <a:p>
            <a:pPr>
              <a:lnSpc>
                <a:spcPct val="114999"/>
              </a:lnSpc>
            </a:pPr>
            <a:endParaRPr lang="en-US"/>
          </a:p>
          <a:p>
            <a:pPr algn="just">
              <a:lnSpc>
                <a:spcPct val="114999"/>
              </a:lnSpc>
            </a:pPr>
            <a:r>
              <a:rPr lang="en-US"/>
              <a:t>The</a:t>
            </a:r>
            <a:r>
              <a:rPr lang="en-US">
                <a:ea typeface="+mn-lt"/>
                <a:cs typeface="+mn-lt"/>
              </a:rPr>
              <a:t> </a:t>
            </a:r>
            <a:r>
              <a:rPr lang="en-US" b="1">
                <a:ea typeface="+mn-lt"/>
                <a:cs typeface="+mn-lt"/>
              </a:rPr>
              <a:t>expectancy theory</a:t>
            </a:r>
            <a:r>
              <a:rPr lang="en-US">
                <a:ea typeface="+mn-lt"/>
                <a:cs typeface="+mn-lt"/>
              </a:rPr>
              <a:t> says that employees will put in as much work as what they expect to receive in return for it. In other words, if the employee perceives they are going to be paid </a:t>
            </a:r>
            <a:r>
              <a:rPr lang="en-US" err="1">
                <a:ea typeface="+mn-lt"/>
                <a:cs typeface="+mn-lt"/>
              </a:rPr>
              <a:t>favourably</a:t>
            </a:r>
            <a:r>
              <a:rPr lang="en-US">
                <a:ea typeface="+mn-lt"/>
                <a:cs typeface="+mn-lt"/>
              </a:rPr>
              <a:t>, they will work to achieve the outcomes. If they believe the rewards do not equal the amount of effort, they may not work as hard.</a:t>
            </a:r>
          </a:p>
          <a:p>
            <a:pPr>
              <a:lnSpc>
                <a:spcPct val="114999"/>
              </a:lnSpc>
            </a:pPr>
            <a:endParaRPr lang="en-US">
              <a:ea typeface="+mn-lt"/>
              <a:cs typeface="+mn-lt"/>
            </a:endParaRPr>
          </a:p>
          <a:p>
            <a:pPr>
              <a:lnSpc>
                <a:spcPct val="114999"/>
              </a:lnSpc>
            </a:pPr>
            <a:r>
              <a:rPr lang="en-US">
                <a:ea typeface="+mn-lt"/>
                <a:cs typeface="+mn-lt"/>
              </a:rPr>
              <a:t>The </a:t>
            </a:r>
            <a:r>
              <a:rPr lang="en-US" b="1">
                <a:ea typeface="+mn-lt"/>
                <a:cs typeface="+mn-lt"/>
              </a:rPr>
              <a:t>reinforcement theory</a:t>
            </a:r>
            <a:r>
              <a:rPr lang="en-US">
                <a:ea typeface="+mn-lt"/>
                <a:cs typeface="+mn-lt"/>
              </a:rPr>
              <a:t> says that if high performance is followed by some reward, that desired </a:t>
            </a:r>
            <a:r>
              <a:rPr lang="en-US" err="1">
                <a:ea typeface="+mn-lt"/>
                <a:cs typeface="+mn-lt"/>
              </a:rPr>
              <a:t>behaviour</a:t>
            </a:r>
            <a:r>
              <a:rPr lang="en-US">
                <a:ea typeface="+mn-lt"/>
                <a:cs typeface="+mn-lt"/>
              </a:rPr>
              <a:t> will likely occur in the future. Likewise, if high performance isn’t followed by a reward, it is less likely the high performance will occur in the future. </a:t>
            </a:r>
          </a:p>
        </p:txBody>
      </p:sp>
    </p:spTree>
    <p:extLst>
      <p:ext uri="{BB962C8B-B14F-4D97-AF65-F5344CB8AC3E}">
        <p14:creationId xmlns:p14="http://schemas.microsoft.com/office/powerpoint/2010/main" val="2934333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701BE-2EBA-47FB-9C02-B0A8F97730C1}"/>
              </a:ext>
            </a:extLst>
          </p:cNvPr>
          <p:cNvSpPr>
            <a:spLocks noGrp="1"/>
          </p:cNvSpPr>
          <p:nvPr>
            <p:ph type="title"/>
          </p:nvPr>
        </p:nvSpPr>
        <p:spPr>
          <a:xfrm>
            <a:off x="1061207" y="313861"/>
            <a:ext cx="8277010" cy="572700"/>
          </a:xfrm>
        </p:spPr>
        <p:txBody>
          <a:bodyPr/>
          <a:lstStyle/>
          <a:p>
            <a:r>
              <a:rPr lang="en-US"/>
              <a:t>Pay Decision Considerations</a:t>
            </a:r>
          </a:p>
        </p:txBody>
      </p:sp>
      <p:sp>
        <p:nvSpPr>
          <p:cNvPr id="3" name="Text Placeholder 2">
            <a:extLst>
              <a:ext uri="{FF2B5EF4-FFF2-40B4-BE49-F238E27FC236}">
                <a16:creationId xmlns:a16="http://schemas.microsoft.com/office/drawing/2014/main" id="{60000719-CF5B-4079-9FE0-02C3AC3B6348}"/>
              </a:ext>
            </a:extLst>
          </p:cNvPr>
          <p:cNvSpPr>
            <a:spLocks noGrp="1"/>
          </p:cNvSpPr>
          <p:nvPr>
            <p:ph type="body" idx="1"/>
          </p:nvPr>
        </p:nvSpPr>
        <p:spPr>
          <a:xfrm>
            <a:off x="1061207" y="1283638"/>
            <a:ext cx="6234602" cy="3285237"/>
          </a:xfrm>
        </p:spPr>
        <p:txBody>
          <a:bodyPr/>
          <a:lstStyle/>
          <a:p>
            <a:r>
              <a:rPr lang="en-US"/>
              <a:t>Size of organization</a:t>
            </a:r>
          </a:p>
          <a:p>
            <a:pPr>
              <a:lnSpc>
                <a:spcPct val="114999"/>
              </a:lnSpc>
            </a:pPr>
            <a:r>
              <a:rPr lang="en-US"/>
              <a:t>International organization – where your business is located, currency, cost of living </a:t>
            </a:r>
          </a:p>
          <a:p>
            <a:pPr>
              <a:lnSpc>
                <a:spcPct val="114999"/>
              </a:lnSpc>
            </a:pPr>
            <a:r>
              <a:rPr lang="en-US"/>
              <a:t>Communication</a:t>
            </a:r>
          </a:p>
          <a:p>
            <a:pPr marL="114300" indent="0">
              <a:lnSpc>
                <a:spcPct val="114999"/>
              </a:lnSpc>
              <a:buNone/>
            </a:pPr>
            <a:endParaRPr lang="en-US"/>
          </a:p>
        </p:txBody>
      </p:sp>
    </p:spTree>
    <p:extLst>
      <p:ext uri="{BB962C8B-B14F-4D97-AF65-F5344CB8AC3E}">
        <p14:creationId xmlns:p14="http://schemas.microsoft.com/office/powerpoint/2010/main" val="917198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4"/>
          <p:cNvSpPr txBox="1">
            <a:spLocks noGrp="1"/>
          </p:cNvSpPr>
          <p:nvPr>
            <p:ph type="title"/>
          </p:nvPr>
        </p:nvSpPr>
        <p:spPr>
          <a:xfrm>
            <a:off x="714561" y="454394"/>
            <a:ext cx="8520600" cy="572700"/>
          </a:xfrm>
          <a:prstGeom prst="rect">
            <a:avLst/>
          </a:prstGeom>
          <a:noFill/>
          <a:ln>
            <a:noFill/>
          </a:ln>
        </p:spPr>
        <p:txBody>
          <a:bodyPr spcFirstLastPara="1" wrap="square" lIns="91425" tIns="91425" rIns="91425" bIns="91425" anchor="t" anchorCtr="0">
            <a:noAutofit/>
          </a:bodyPr>
          <a:lstStyle/>
          <a:p>
            <a:r>
              <a:rPr lang="en-GB" dirty="0"/>
              <a:t>Other types of Compensation</a:t>
            </a:r>
          </a:p>
        </p:txBody>
      </p:sp>
      <p:graphicFrame>
        <p:nvGraphicFramePr>
          <p:cNvPr id="137" name="Google Shape;137;p24"/>
          <p:cNvGraphicFramePr/>
          <p:nvPr>
            <p:extLst>
              <p:ext uri="{D42A27DB-BD31-4B8C-83A1-F6EECF244321}">
                <p14:modId xmlns:p14="http://schemas.microsoft.com/office/powerpoint/2010/main" val="807575440"/>
              </p:ext>
            </p:extLst>
          </p:nvPr>
        </p:nvGraphicFramePr>
        <p:xfrm>
          <a:off x="788981" y="1070316"/>
          <a:ext cx="7935605" cy="3398225"/>
        </p:xfrm>
        <a:graphic>
          <a:graphicData uri="http://schemas.openxmlformats.org/drawingml/2006/table">
            <a:tbl>
              <a:tblPr firstRow="1">
                <a:noFill/>
                <a:tableStyleId>{8FF743F7-B96D-471A-B595-57367E9A99EC}</a:tableStyleId>
              </a:tblPr>
              <a:tblGrid>
                <a:gridCol w="3626827">
                  <a:extLst>
                    <a:ext uri="{9D8B030D-6E8A-4147-A177-3AD203B41FA5}">
                      <a16:colId xmlns:a16="http://schemas.microsoft.com/office/drawing/2014/main" val="20000"/>
                    </a:ext>
                  </a:extLst>
                </a:gridCol>
                <a:gridCol w="4308778">
                  <a:extLst>
                    <a:ext uri="{9D8B030D-6E8A-4147-A177-3AD203B41FA5}">
                      <a16:colId xmlns:a16="http://schemas.microsoft.com/office/drawing/2014/main" val="20001"/>
                    </a:ext>
                  </a:extLst>
                </a:gridCol>
              </a:tblGrid>
              <a:tr h="472175">
                <a:tc>
                  <a:txBody>
                    <a:bodyPr/>
                    <a:lstStyle/>
                    <a:p>
                      <a:pPr marL="0" marR="0" lvl="0" indent="0" algn="l" rtl="0">
                        <a:lnSpc>
                          <a:spcPct val="100000"/>
                        </a:lnSpc>
                        <a:spcBef>
                          <a:spcPts val="0"/>
                        </a:spcBef>
                        <a:spcAft>
                          <a:spcPts val="0"/>
                        </a:spcAft>
                        <a:buClr>
                          <a:srgbClr val="000000"/>
                        </a:buClr>
                        <a:buSzPts val="1800"/>
                        <a:buFont typeface="Arial"/>
                        <a:buNone/>
                      </a:pPr>
                      <a:r>
                        <a:rPr lang="en-GB" sz="1800" u="none" strike="noStrike" cap="none" dirty="0"/>
                        <a:t>Mandatory - Government</a:t>
                      </a: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GB" sz="1800" u="none" strike="noStrike" cap="none" dirty="0"/>
                        <a:t>Voluntary - Employer</a:t>
                      </a:r>
                    </a:p>
                  </a:txBody>
                  <a:tcPr marL="91425" marR="91425" marT="91425" marB="91425"/>
                </a:tc>
                <a:extLst>
                  <a:ext uri="{0D108BD9-81ED-4DB2-BD59-A6C34878D82A}">
                    <a16:rowId xmlns:a16="http://schemas.microsoft.com/office/drawing/2014/main" val="10000"/>
                  </a:ext>
                </a:extLst>
              </a:tr>
              <a:tr h="2237100">
                <a:tc>
                  <a:txBody>
                    <a:bodyPr/>
                    <a:lstStyle/>
                    <a:p>
                      <a:pPr marL="457200" marR="0" lvl="0" indent="-342900" algn="l" rtl="0">
                        <a:lnSpc>
                          <a:spcPct val="100000"/>
                        </a:lnSpc>
                        <a:spcBef>
                          <a:spcPts val="0"/>
                        </a:spcBef>
                        <a:spcAft>
                          <a:spcPts val="0"/>
                        </a:spcAft>
                        <a:buClr>
                          <a:srgbClr val="000000"/>
                        </a:buClr>
                        <a:buSzPts val="1800"/>
                        <a:buFont typeface="Arial"/>
                        <a:buChar char="●"/>
                      </a:pPr>
                      <a:r>
                        <a:rPr lang="en-GB" sz="1800" u="none" strike="noStrike" cap="none" dirty="0"/>
                        <a:t>Employment Insurance (EI)</a:t>
                      </a:r>
                      <a:endParaRPr sz="1800" u="none" strike="noStrike" cap="none" dirty="0"/>
                    </a:p>
                    <a:p>
                      <a:pPr marL="457200" marR="0" lvl="0" indent="-342900" algn="l" rtl="0">
                        <a:lnSpc>
                          <a:spcPct val="100000"/>
                        </a:lnSpc>
                        <a:spcBef>
                          <a:spcPts val="0"/>
                        </a:spcBef>
                        <a:spcAft>
                          <a:spcPts val="0"/>
                        </a:spcAft>
                        <a:buClr>
                          <a:srgbClr val="000000"/>
                        </a:buClr>
                        <a:buSzPts val="1800"/>
                        <a:buFont typeface="Arial"/>
                        <a:buChar char="●"/>
                      </a:pPr>
                      <a:r>
                        <a:rPr lang="en-GB" sz="1800" u="none" strike="noStrike" cap="none" dirty="0"/>
                        <a:t>Severance Pay</a:t>
                      </a:r>
                    </a:p>
                    <a:p>
                      <a:pPr marL="457200" marR="0" lvl="0" indent="-342900" algn="l" rtl="0">
                        <a:lnSpc>
                          <a:spcPct val="100000"/>
                        </a:lnSpc>
                        <a:spcBef>
                          <a:spcPts val="0"/>
                        </a:spcBef>
                        <a:spcAft>
                          <a:spcPts val="0"/>
                        </a:spcAft>
                        <a:buClr>
                          <a:srgbClr val="000000"/>
                        </a:buClr>
                        <a:buSzPts val="1800"/>
                        <a:buFont typeface="Arial"/>
                        <a:buChar char="●"/>
                      </a:pPr>
                      <a:r>
                        <a:rPr lang="en-GB" sz="1800" u="none" strike="noStrike" cap="none" dirty="0"/>
                        <a:t>Leave of absence (I.e. maternity)</a:t>
                      </a:r>
                      <a:endParaRPr sz="1800" u="none" strike="noStrike" cap="none" dirty="0"/>
                    </a:p>
                    <a:p>
                      <a:pPr marL="457200" marR="0" lvl="0" indent="-342900" algn="l" rtl="0">
                        <a:lnSpc>
                          <a:spcPct val="100000"/>
                        </a:lnSpc>
                        <a:spcBef>
                          <a:spcPts val="0"/>
                        </a:spcBef>
                        <a:spcAft>
                          <a:spcPts val="0"/>
                        </a:spcAft>
                        <a:buClr>
                          <a:srgbClr val="000000"/>
                        </a:buClr>
                        <a:buSzPts val="1800"/>
                        <a:buFont typeface="Arial"/>
                        <a:buChar char="●"/>
                      </a:pPr>
                      <a:r>
                        <a:rPr lang="en-GB" sz="1800" u="none" strike="noStrike" cap="none" dirty="0"/>
                        <a:t>Canada/Quebec Pension Plan (CPP/QPP)</a:t>
                      </a:r>
                      <a:endParaRPr sz="1800" u="none" strike="noStrike" cap="none" dirty="0"/>
                    </a:p>
                    <a:p>
                      <a:pPr marL="457200" marR="0" lvl="0" indent="-342900" algn="l" rtl="0">
                        <a:lnSpc>
                          <a:spcPct val="100000"/>
                        </a:lnSpc>
                        <a:spcBef>
                          <a:spcPts val="0"/>
                        </a:spcBef>
                        <a:spcAft>
                          <a:spcPts val="0"/>
                        </a:spcAft>
                        <a:buClr>
                          <a:srgbClr val="000000"/>
                        </a:buClr>
                        <a:buSzPts val="1800"/>
                        <a:buFont typeface="Arial"/>
                        <a:buChar char="●"/>
                      </a:pPr>
                      <a:r>
                        <a:rPr lang="en-GB" sz="1800" u="none" strike="noStrike" cap="none" dirty="0"/>
                        <a:t>Vacations and holidays</a:t>
                      </a:r>
                      <a:endParaRPr sz="1800" u="none" strike="noStrike" cap="none" dirty="0"/>
                    </a:p>
                    <a:p>
                      <a:pPr marL="457200" marR="0" lvl="0" indent="-342900" algn="l" rtl="0">
                        <a:lnSpc>
                          <a:spcPct val="100000"/>
                        </a:lnSpc>
                        <a:spcBef>
                          <a:spcPts val="0"/>
                        </a:spcBef>
                        <a:spcAft>
                          <a:spcPts val="0"/>
                        </a:spcAft>
                        <a:buClr>
                          <a:srgbClr val="000000"/>
                        </a:buClr>
                        <a:buSzPts val="1800"/>
                        <a:buFont typeface="Arial"/>
                        <a:buChar char="●"/>
                      </a:pPr>
                      <a:r>
                        <a:rPr lang="en-GB" sz="1800" u="none" strike="noStrike" cap="none" dirty="0"/>
                        <a:t>Paid breaks</a:t>
                      </a:r>
                    </a:p>
                    <a:p>
                      <a:pPr marL="457200" marR="0" lvl="0" indent="-342900" algn="l">
                        <a:lnSpc>
                          <a:spcPct val="100000"/>
                        </a:lnSpc>
                        <a:spcBef>
                          <a:spcPts val="0"/>
                        </a:spcBef>
                        <a:spcAft>
                          <a:spcPts val="0"/>
                        </a:spcAft>
                        <a:buClr>
                          <a:srgbClr val="000000"/>
                        </a:buClr>
                        <a:buSzPts val="1800"/>
                        <a:buFont typeface="Arial"/>
                        <a:buChar char="●"/>
                      </a:pPr>
                      <a:r>
                        <a:rPr lang="en-GB" sz="1800" u="none" strike="noStrike" cap="none" dirty="0"/>
                        <a:t>WSIB</a:t>
                      </a:r>
                    </a:p>
                  </a:txBody>
                  <a:tcPr marL="91425" marR="91425" marT="91425" marB="91425"/>
                </a:tc>
                <a:tc>
                  <a:txBody>
                    <a:bodyPr/>
                    <a:lstStyle/>
                    <a:p>
                      <a:pPr marL="457200" marR="0" lvl="0" indent="-342900" algn="l" rtl="0">
                        <a:lnSpc>
                          <a:spcPct val="100000"/>
                        </a:lnSpc>
                        <a:spcBef>
                          <a:spcPts val="0"/>
                        </a:spcBef>
                        <a:spcAft>
                          <a:spcPts val="0"/>
                        </a:spcAft>
                        <a:buClr>
                          <a:srgbClr val="000000"/>
                        </a:buClr>
                        <a:buSzPts val="1800"/>
                        <a:buFont typeface="Arial"/>
                        <a:buChar char="●"/>
                      </a:pPr>
                      <a:r>
                        <a:rPr lang="en-GB" sz="1800" u="none" strike="noStrike" cap="none" dirty="0"/>
                        <a:t>Life insurance</a:t>
                      </a:r>
                      <a:endParaRPr sz="1800" u="none" strike="noStrike" cap="none" dirty="0"/>
                    </a:p>
                    <a:p>
                      <a:pPr marL="457200" marR="0" lvl="0" indent="-342900" algn="l" rtl="0">
                        <a:lnSpc>
                          <a:spcPct val="100000"/>
                        </a:lnSpc>
                        <a:spcBef>
                          <a:spcPts val="0"/>
                        </a:spcBef>
                        <a:spcAft>
                          <a:spcPts val="0"/>
                        </a:spcAft>
                        <a:buClr>
                          <a:srgbClr val="000000"/>
                        </a:buClr>
                        <a:buSzPts val="1800"/>
                        <a:buFont typeface="Arial"/>
                        <a:buChar char="●"/>
                      </a:pPr>
                      <a:r>
                        <a:rPr lang="en-GB" sz="1800" u="none" strike="noStrike" cap="none" dirty="0"/>
                        <a:t>Supplemental health and dental insurance programs</a:t>
                      </a:r>
                      <a:endParaRPr sz="1800" u="none" strike="noStrike" cap="none" dirty="0"/>
                    </a:p>
                    <a:p>
                      <a:pPr marL="457200" marR="0" lvl="0" indent="-342900" algn="l" rtl="0">
                        <a:lnSpc>
                          <a:spcPct val="100000"/>
                        </a:lnSpc>
                        <a:spcBef>
                          <a:spcPts val="0"/>
                        </a:spcBef>
                        <a:spcAft>
                          <a:spcPts val="0"/>
                        </a:spcAft>
                        <a:buClr>
                          <a:srgbClr val="000000"/>
                        </a:buClr>
                        <a:buSzPts val="1800"/>
                        <a:buFont typeface="Arial"/>
                        <a:buChar char="●"/>
                      </a:pPr>
                      <a:r>
                        <a:rPr lang="en-GB" sz="1800" u="none" strike="noStrike" cap="none" dirty="0"/>
                        <a:t>Short and long-term disability plans</a:t>
                      </a:r>
                      <a:endParaRPr sz="1800" u="none" strike="noStrike" cap="none" dirty="0"/>
                    </a:p>
                    <a:p>
                      <a:pPr marL="457200" marR="0" lvl="0" indent="-342900" algn="l" rtl="0">
                        <a:lnSpc>
                          <a:spcPct val="100000"/>
                        </a:lnSpc>
                        <a:spcBef>
                          <a:spcPts val="0"/>
                        </a:spcBef>
                        <a:spcAft>
                          <a:spcPts val="0"/>
                        </a:spcAft>
                        <a:buClr>
                          <a:srgbClr val="000000"/>
                        </a:buClr>
                        <a:buSzPts val="1800"/>
                        <a:buFont typeface="Arial"/>
                        <a:buChar char="●"/>
                      </a:pPr>
                      <a:r>
                        <a:rPr lang="en-GB" sz="1800" u="none" strike="noStrike" cap="none" dirty="0"/>
                        <a:t>Retirement benefits</a:t>
                      </a:r>
                    </a:p>
                    <a:p>
                      <a:pPr marL="457200" marR="0" lvl="0" indent="-342900" algn="l">
                        <a:lnSpc>
                          <a:spcPct val="100000"/>
                        </a:lnSpc>
                        <a:spcBef>
                          <a:spcPts val="0"/>
                        </a:spcBef>
                        <a:spcAft>
                          <a:spcPts val="0"/>
                        </a:spcAft>
                        <a:buClr>
                          <a:srgbClr val="000000"/>
                        </a:buClr>
                        <a:buSzPts val="1800"/>
                        <a:buFont typeface="Arial"/>
                        <a:buChar char="●"/>
                      </a:pPr>
                      <a:r>
                        <a:rPr lang="en-GB" sz="1800" u="none" strike="noStrike" cap="none" dirty="0"/>
                        <a:t>Time Off (paid or unpaid)</a:t>
                      </a:r>
                    </a:p>
                    <a:p>
                      <a:pPr marL="457200" marR="0" lvl="0" indent="-342900" algn="l">
                        <a:lnSpc>
                          <a:spcPct val="100000"/>
                        </a:lnSpc>
                        <a:spcBef>
                          <a:spcPts val="0"/>
                        </a:spcBef>
                        <a:spcAft>
                          <a:spcPts val="0"/>
                        </a:spcAft>
                        <a:buClr>
                          <a:srgbClr val="000000"/>
                        </a:buClr>
                        <a:buSzPts val="1800"/>
                        <a:buFont typeface="Arial"/>
                        <a:buChar char="●"/>
                      </a:pPr>
                      <a:r>
                        <a:rPr lang="en-GB" sz="1800" u="none" strike="noStrike" cap="none" dirty="0"/>
                        <a:t>Gym memberships</a:t>
                      </a:r>
                    </a:p>
                    <a:p>
                      <a:pPr marL="457200" marR="0" lvl="0" indent="-342900" algn="l">
                        <a:lnSpc>
                          <a:spcPct val="100000"/>
                        </a:lnSpc>
                        <a:spcBef>
                          <a:spcPts val="0"/>
                        </a:spcBef>
                        <a:spcAft>
                          <a:spcPts val="0"/>
                        </a:spcAft>
                        <a:buClr>
                          <a:srgbClr val="000000"/>
                        </a:buClr>
                        <a:buSzPts val="1800"/>
                        <a:buFont typeface="Arial"/>
                        <a:buChar char="●"/>
                      </a:pPr>
                      <a:r>
                        <a:rPr lang="en-GB" sz="1800" u="none" strike="noStrike" cap="none" dirty="0"/>
                        <a:t>EAP</a:t>
                      </a:r>
                    </a:p>
                    <a:p>
                      <a:pPr marL="457200" marR="0" lvl="0" indent="-342900" algn="l">
                        <a:lnSpc>
                          <a:spcPct val="100000"/>
                        </a:lnSpc>
                        <a:spcBef>
                          <a:spcPts val="0"/>
                        </a:spcBef>
                        <a:spcAft>
                          <a:spcPts val="0"/>
                        </a:spcAft>
                        <a:buClr>
                          <a:srgbClr val="000000"/>
                        </a:buClr>
                        <a:buSzPts val="1800"/>
                        <a:buFont typeface="Arial"/>
                        <a:buChar char="●"/>
                      </a:pPr>
                      <a:r>
                        <a:rPr lang="en-GB" sz="1800" u="none" strike="noStrike" cap="none" dirty="0"/>
                        <a:t>Educational Assistance Programs</a:t>
                      </a:r>
                    </a:p>
                    <a:p>
                      <a:pPr marL="457200" marR="0" lvl="0" indent="-342900" algn="l">
                        <a:lnSpc>
                          <a:spcPct val="100000"/>
                        </a:lnSpc>
                        <a:spcBef>
                          <a:spcPts val="0"/>
                        </a:spcBef>
                        <a:spcAft>
                          <a:spcPts val="0"/>
                        </a:spcAft>
                        <a:buClr>
                          <a:srgbClr val="000000"/>
                        </a:buClr>
                        <a:buSzPts val="1800"/>
                        <a:buFont typeface="Arial"/>
                        <a:buChar char="●"/>
                      </a:pPr>
                      <a:r>
                        <a:rPr lang="en-GB" sz="1800" u="none" strike="noStrike" cap="none" dirty="0"/>
                        <a:t>Childcare/Elder care support</a:t>
                      </a:r>
                    </a:p>
                  </a:txBody>
                  <a:tcPr marL="91425" marR="91425" marT="91425" marB="91425"/>
                </a:tc>
                <a:extLst>
                  <a:ext uri="{0D108BD9-81ED-4DB2-BD59-A6C34878D82A}">
                    <a16:rowId xmlns:a16="http://schemas.microsoft.com/office/drawing/2014/main" val="10001"/>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5"/>
          <p:cNvSpPr txBox="1">
            <a:spLocks noGrp="1"/>
          </p:cNvSpPr>
          <p:nvPr>
            <p:ph type="title"/>
          </p:nvPr>
        </p:nvSpPr>
        <p:spPr>
          <a:xfrm>
            <a:off x="1033397" y="416918"/>
            <a:ext cx="7759874"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GB"/>
              <a:t>Government Benefits</a:t>
            </a:r>
            <a:endParaRPr/>
          </a:p>
        </p:txBody>
      </p:sp>
      <p:sp>
        <p:nvSpPr>
          <p:cNvPr id="143" name="Google Shape;143;p25"/>
          <p:cNvSpPr txBox="1">
            <a:spLocks noGrp="1"/>
          </p:cNvSpPr>
          <p:nvPr>
            <p:ph type="body" idx="1"/>
          </p:nvPr>
        </p:nvSpPr>
        <p:spPr>
          <a:xfrm>
            <a:off x="1033397" y="1414803"/>
            <a:ext cx="7480362" cy="3416400"/>
          </a:xfrm>
          <a:prstGeom prst="rect">
            <a:avLst/>
          </a:prstGeom>
          <a:noFill/>
          <a:ln>
            <a:noFill/>
          </a:ln>
        </p:spPr>
        <p:txBody>
          <a:bodyPr spcFirstLastPara="1" wrap="square" lIns="91425" tIns="91425" rIns="91425" bIns="91425" anchor="t" anchorCtr="0">
            <a:noAutofit/>
          </a:bodyPr>
          <a:lstStyle/>
          <a:p>
            <a:pPr marL="0" indent="0">
              <a:lnSpc>
                <a:spcPct val="114999"/>
              </a:lnSpc>
              <a:buNone/>
            </a:pPr>
            <a:r>
              <a:rPr lang="en-GB" u="sng"/>
              <a:t>Government of Canada Benefits</a:t>
            </a:r>
            <a:r>
              <a:rPr lang="en-GB"/>
              <a:t>: "Includes</a:t>
            </a:r>
            <a:r>
              <a:rPr lang="en-GB">
                <a:ea typeface="+mn-lt"/>
                <a:cs typeface="+mn-lt"/>
              </a:rPr>
              <a:t> COVID-19 benefits, Employment Insurance, child benefit, pensions and benefits for housing, education, training, family, people with disabilities and after a death." Source: </a:t>
            </a:r>
            <a:r>
              <a:rPr lang="en-GB">
                <a:ea typeface="+mn-lt"/>
                <a:cs typeface="+mn-lt"/>
                <a:hlinkClick r:id="rId3"/>
              </a:rPr>
              <a:t>https://www.canada.ca/en/services/benefits.html</a:t>
            </a:r>
            <a:endParaRPr lang="en-GB"/>
          </a:p>
          <a:p>
            <a:pPr marL="0" indent="0">
              <a:lnSpc>
                <a:spcPct val="114999"/>
              </a:lnSpc>
              <a:buNone/>
            </a:pPr>
            <a:endParaRPr lang="en-GB"/>
          </a:p>
          <a:p>
            <a:pPr marL="0" indent="0">
              <a:buNone/>
            </a:pPr>
            <a:r>
              <a:rPr lang="en-US"/>
              <a:t>Government of Canada Benefits Finder</a:t>
            </a:r>
          </a:p>
          <a:p>
            <a:pPr marL="0" indent="0">
              <a:lnSpc>
                <a:spcPct val="114999"/>
              </a:lnSpc>
              <a:buNone/>
            </a:pPr>
            <a:r>
              <a:rPr lang="en-US">
                <a:ea typeface="+mn-lt"/>
                <a:cs typeface="+mn-lt"/>
                <a:hlinkClick r:id="rId4"/>
              </a:rPr>
              <a:t>https://srv138.services.gc.ca/daf/q?id=7b54f61c-a598-4896-9f21-fa09cce91291&amp;GoCTemplateCulture=en-CA</a:t>
            </a:r>
            <a:endParaRPr lang="en-US">
              <a:ea typeface="+mn-lt"/>
              <a:cs typeface="+mn-lt"/>
            </a:endParaRPr>
          </a:p>
          <a:p>
            <a:pPr marL="0" indent="0">
              <a:lnSpc>
                <a:spcPct val="114999"/>
              </a:lnSpc>
              <a:buNone/>
            </a:pP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3A167-3D48-479A-AE3A-7B122E520445}"/>
              </a:ext>
            </a:extLst>
          </p:cNvPr>
          <p:cNvSpPr>
            <a:spLocks noGrp="1"/>
          </p:cNvSpPr>
          <p:nvPr>
            <p:ph type="title"/>
          </p:nvPr>
        </p:nvSpPr>
        <p:spPr>
          <a:xfrm>
            <a:off x="861634" y="315629"/>
            <a:ext cx="8520600" cy="572700"/>
          </a:xfrm>
        </p:spPr>
        <p:txBody>
          <a:bodyPr/>
          <a:lstStyle/>
          <a:p>
            <a:r>
              <a:rPr lang="en-US" dirty="0"/>
              <a:t>Development of Compensation Strategy</a:t>
            </a:r>
          </a:p>
        </p:txBody>
      </p:sp>
      <p:sp>
        <p:nvSpPr>
          <p:cNvPr id="3" name="Text Placeholder 2">
            <a:extLst>
              <a:ext uri="{FF2B5EF4-FFF2-40B4-BE49-F238E27FC236}">
                <a16:creationId xmlns:a16="http://schemas.microsoft.com/office/drawing/2014/main" id="{CEA35611-F817-4DA4-A0B7-6E01E17D5942}"/>
              </a:ext>
            </a:extLst>
          </p:cNvPr>
          <p:cNvSpPr>
            <a:spLocks noGrp="1"/>
          </p:cNvSpPr>
          <p:nvPr>
            <p:ph type="body" idx="1"/>
          </p:nvPr>
        </p:nvSpPr>
        <p:spPr>
          <a:xfrm>
            <a:off x="947898" y="1281871"/>
            <a:ext cx="8520600" cy="3416400"/>
          </a:xfrm>
        </p:spPr>
        <p:txBody>
          <a:bodyPr/>
          <a:lstStyle/>
          <a:p>
            <a:r>
              <a:rPr lang="en-US" dirty="0"/>
              <a:t>Engage employees in development by asking what they care about.</a:t>
            </a:r>
          </a:p>
          <a:p>
            <a:pPr>
              <a:lnSpc>
                <a:spcPct val="114999"/>
              </a:lnSpc>
            </a:pPr>
            <a:endParaRPr lang="en-US" dirty="0"/>
          </a:p>
          <a:p>
            <a:pPr>
              <a:lnSpc>
                <a:spcPct val="114999"/>
              </a:lnSpc>
            </a:pPr>
            <a:r>
              <a:rPr lang="en-US" dirty="0"/>
              <a:t>Surveys and questionnaires can help organizations understand the needs specific to their workforce.</a:t>
            </a:r>
          </a:p>
          <a:p>
            <a:pPr>
              <a:lnSpc>
                <a:spcPct val="114999"/>
              </a:lnSpc>
            </a:pPr>
            <a:endParaRPr lang="en-US" dirty="0"/>
          </a:p>
          <a:p>
            <a:pPr>
              <a:lnSpc>
                <a:spcPct val="114999"/>
              </a:lnSpc>
            </a:pPr>
            <a:r>
              <a:rPr lang="en-US" dirty="0"/>
              <a:t>Not static and may evolve as needs change.</a:t>
            </a:r>
          </a:p>
          <a:p>
            <a:pPr>
              <a:lnSpc>
                <a:spcPct val="114999"/>
              </a:lnSpc>
            </a:pPr>
            <a:endParaRPr lang="en-US" dirty="0"/>
          </a:p>
          <a:p>
            <a:pPr>
              <a:lnSpc>
                <a:spcPct val="114999"/>
              </a:lnSpc>
            </a:pPr>
            <a:r>
              <a:rPr lang="en-US" dirty="0"/>
              <a:t>Communication.</a:t>
            </a:r>
          </a:p>
        </p:txBody>
      </p:sp>
    </p:spTree>
    <p:extLst>
      <p:ext uri="{BB962C8B-B14F-4D97-AF65-F5344CB8AC3E}">
        <p14:creationId xmlns:p14="http://schemas.microsoft.com/office/powerpoint/2010/main" val="15561586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F889F-CC45-4D9F-9A3C-598B67AFDF20}"/>
              </a:ext>
            </a:extLst>
          </p:cNvPr>
          <p:cNvSpPr>
            <a:spLocks noGrp="1"/>
          </p:cNvSpPr>
          <p:nvPr>
            <p:ph type="title"/>
          </p:nvPr>
        </p:nvSpPr>
        <p:spPr>
          <a:xfrm>
            <a:off x="840068" y="358761"/>
            <a:ext cx="8520600" cy="572700"/>
          </a:xfrm>
        </p:spPr>
        <p:txBody>
          <a:bodyPr/>
          <a:lstStyle/>
          <a:p>
            <a:r>
              <a:rPr lang="en-US" dirty="0"/>
              <a:t>End of Chapter Review</a:t>
            </a:r>
          </a:p>
        </p:txBody>
      </p:sp>
      <p:sp>
        <p:nvSpPr>
          <p:cNvPr id="3" name="Text Placeholder 2">
            <a:extLst>
              <a:ext uri="{FF2B5EF4-FFF2-40B4-BE49-F238E27FC236}">
                <a16:creationId xmlns:a16="http://schemas.microsoft.com/office/drawing/2014/main" id="{1357A2A7-C820-4911-A506-468613F8E0B7}"/>
              </a:ext>
            </a:extLst>
          </p:cNvPr>
          <p:cNvSpPr>
            <a:spLocks noGrp="1"/>
          </p:cNvSpPr>
          <p:nvPr>
            <p:ph type="body" idx="1"/>
          </p:nvPr>
        </p:nvSpPr>
        <p:spPr>
          <a:xfrm>
            <a:off x="1098860" y="1281871"/>
            <a:ext cx="4498534" cy="3416400"/>
          </a:xfrm>
        </p:spPr>
        <p:txBody>
          <a:bodyPr/>
          <a:lstStyle/>
          <a:p>
            <a:r>
              <a:rPr lang="en-US" dirty="0"/>
              <a:t>Value of a compensation strategy</a:t>
            </a:r>
          </a:p>
          <a:p>
            <a:pPr>
              <a:lnSpc>
                <a:spcPct val="114999"/>
              </a:lnSpc>
            </a:pPr>
            <a:r>
              <a:rPr lang="en-US" dirty="0"/>
              <a:t>Pay Factors</a:t>
            </a:r>
          </a:p>
          <a:p>
            <a:pPr>
              <a:lnSpc>
                <a:spcPct val="114999"/>
              </a:lnSpc>
            </a:pPr>
            <a:r>
              <a:rPr lang="en-US" dirty="0"/>
              <a:t>Goals of a compensation plan</a:t>
            </a:r>
          </a:p>
          <a:p>
            <a:pPr>
              <a:lnSpc>
                <a:spcPct val="114999"/>
              </a:lnSpc>
            </a:pPr>
            <a:r>
              <a:rPr lang="en-US" dirty="0"/>
              <a:t>Job Evaluation Systems</a:t>
            </a:r>
          </a:p>
          <a:p>
            <a:pPr>
              <a:lnSpc>
                <a:spcPct val="114999"/>
              </a:lnSpc>
            </a:pPr>
            <a:r>
              <a:rPr lang="en-US" dirty="0"/>
              <a:t>Pay Theories</a:t>
            </a:r>
          </a:p>
          <a:p>
            <a:pPr>
              <a:lnSpc>
                <a:spcPct val="114999"/>
              </a:lnSpc>
            </a:pPr>
            <a:r>
              <a:rPr lang="en-US" dirty="0"/>
              <a:t>Compensation Strategy development</a:t>
            </a:r>
          </a:p>
          <a:p>
            <a:pPr>
              <a:lnSpc>
                <a:spcPct val="114999"/>
              </a:lnSpc>
            </a:pPr>
            <a:endParaRPr lang="en-US" dirty="0"/>
          </a:p>
        </p:txBody>
      </p:sp>
    </p:spTree>
    <p:extLst>
      <p:ext uri="{BB962C8B-B14F-4D97-AF65-F5344CB8AC3E}">
        <p14:creationId xmlns:p14="http://schemas.microsoft.com/office/powerpoint/2010/main" val="1702075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970767" y="514350"/>
            <a:ext cx="7258833" cy="1114425"/>
          </a:xfrm>
          <a:prstGeom prst="rect">
            <a:avLst/>
          </a:prstGeom>
        </p:spPr>
        <p:txBody>
          <a:bodyPr spcFirstLastPara="1" vert="horz" lIns="91440" tIns="45720" rIns="91440" bIns="45720" rtlCol="0" anchor="ctr" anchorCtr="0">
            <a:normAutofit/>
          </a:bodyPr>
          <a:lstStyle/>
          <a:p>
            <a:pPr marL="0" lvl="0" indent="0">
              <a:lnSpc>
                <a:spcPct val="90000"/>
              </a:lnSpc>
              <a:spcBef>
                <a:spcPct val="0"/>
              </a:spcBef>
              <a:spcAft>
                <a:spcPts val="0"/>
              </a:spcAft>
              <a:buSzPts val="2800"/>
            </a:pPr>
            <a:r>
              <a:rPr lang="en-US" sz="5400" kern="1200">
                <a:solidFill>
                  <a:schemeClr val="tx1"/>
                </a:solidFill>
                <a:latin typeface="+mj-lt"/>
                <a:ea typeface="+mj-ea"/>
                <a:cs typeface="+mj-cs"/>
              </a:rPr>
              <a:t>Learning Objectives</a:t>
            </a:r>
            <a:endParaRPr lang="en-US" sz="5400" kern="1200">
              <a:solidFill>
                <a:schemeClr val="tx1"/>
              </a:solidFill>
            </a:endParaRPr>
          </a:p>
        </p:txBody>
      </p:sp>
      <p:sp>
        <p:nvSpPr>
          <p:cNvPr id="67" name="Google Shape;67;p15"/>
          <p:cNvSpPr txBox="1">
            <a:spLocks noGrp="1"/>
          </p:cNvSpPr>
          <p:nvPr>
            <p:ph idx="1"/>
          </p:nvPr>
        </p:nvSpPr>
        <p:spPr>
          <a:prstGeom prst="rect">
            <a:avLst/>
          </a:prstGeom>
        </p:spPr>
        <p:txBody>
          <a:bodyPr spcFirstLastPara="1" vert="horz" lIns="91440" tIns="45720" rIns="91440" bIns="45720" rtlCol="0" anchor="t" anchorCtr="0">
            <a:normAutofit/>
          </a:bodyPr>
          <a:lstStyle/>
          <a:p>
            <a:pPr fontAlgn="base"/>
            <a:r>
              <a:rPr lang="en-CA"/>
              <a:t>Outline the strategic role of employee benefits and services. </a:t>
            </a:r>
          </a:p>
          <a:p>
            <a:pPr fontAlgn="base"/>
            <a:r>
              <a:rPr lang="en-CA"/>
              <a:t>Identify how firms gain competitive advantage from people. </a:t>
            </a:r>
          </a:p>
          <a:p>
            <a:pPr fontAlgn="base"/>
            <a:r>
              <a:rPr lang="en-CA"/>
              <a:t>Provide examples of the roles of today's HR manager. </a:t>
            </a:r>
          </a:p>
          <a:p>
            <a:pPr marL="0" indent="0" fontAlgn="base">
              <a:buNone/>
            </a:pPr>
            <a:endParaRPr lang="en-CA"/>
          </a:p>
          <a:p>
            <a:pPr marL="457200" lvl="0" indent="-228600">
              <a:lnSpc>
                <a:spcPct val="90000"/>
              </a:lnSpc>
              <a:spcBef>
                <a:spcPts val="0"/>
              </a:spcBef>
              <a:spcAft>
                <a:spcPts val="600"/>
              </a:spcAft>
              <a:buFont typeface="Arial" panose="020B0604020202020204" pitchFamily="34" charset="0"/>
              <a:buChar char="•"/>
            </a:pPr>
            <a:endParaRPr lang="en-US" sz="1800"/>
          </a:p>
          <a:p>
            <a:pPr marL="457200" lvl="0" indent="-228600">
              <a:lnSpc>
                <a:spcPct val="90000"/>
              </a:lnSpc>
              <a:spcBef>
                <a:spcPts val="0"/>
              </a:spcBef>
              <a:spcAft>
                <a:spcPts val="600"/>
              </a:spcAft>
              <a:buFont typeface="Arial" panose="020B0604020202020204" pitchFamily="34" charset="0"/>
              <a:buChar char="•"/>
            </a:pPr>
            <a:endParaRPr lang="en-US" sz="1800"/>
          </a:p>
          <a:p>
            <a:pPr marL="457200" lvl="0" indent="-228600">
              <a:lnSpc>
                <a:spcPct val="90000"/>
              </a:lnSpc>
              <a:spcBef>
                <a:spcPts val="0"/>
              </a:spcBef>
              <a:spcAft>
                <a:spcPts val="600"/>
              </a:spcAft>
              <a:buFont typeface="Arial" panose="020B0604020202020204" pitchFamily="34" charset="0"/>
              <a:buChar char="•"/>
            </a:pPr>
            <a:endParaRPr lang="en-US" sz="1800"/>
          </a:p>
          <a:p>
            <a:pPr marL="457200" lvl="0" indent="-228600">
              <a:lnSpc>
                <a:spcPct val="90000"/>
              </a:lnSpc>
              <a:spcBef>
                <a:spcPts val="0"/>
              </a:spcBef>
              <a:spcAft>
                <a:spcPts val="600"/>
              </a:spcAft>
              <a:buFont typeface="Arial" panose="020B0604020202020204" pitchFamily="34" charset="0"/>
              <a:buChar char="•"/>
            </a:pPr>
            <a:endParaRPr lang="en-US" sz="1800"/>
          </a:p>
          <a:p>
            <a:pPr marL="457200" lvl="0" indent="-228600">
              <a:lnSpc>
                <a:spcPct val="90000"/>
              </a:lnSpc>
              <a:spcBef>
                <a:spcPts val="0"/>
              </a:spcBef>
              <a:spcAft>
                <a:spcPts val="600"/>
              </a:spcAft>
              <a:buFont typeface="Arial" panose="020B0604020202020204" pitchFamily="34" charset="0"/>
              <a:buChar char="•"/>
            </a:pPr>
            <a:endParaRPr lang="en-US" sz="1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9"/>
          <p:cNvSpPr txBox="1">
            <a:spLocks noGrp="1"/>
          </p:cNvSpPr>
          <p:nvPr>
            <p:ph type="title"/>
          </p:nvPr>
        </p:nvSpPr>
        <p:spPr>
          <a:xfrm>
            <a:off x="845725" y="398181"/>
            <a:ext cx="8567444"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GB"/>
              <a:t>Developing a Compensation Plan</a:t>
            </a:r>
            <a:endParaRPr/>
          </a:p>
        </p:txBody>
      </p:sp>
      <p:sp>
        <p:nvSpPr>
          <p:cNvPr id="107" name="Google Shape;107;p19"/>
          <p:cNvSpPr txBox="1">
            <a:spLocks noGrp="1"/>
          </p:cNvSpPr>
          <p:nvPr>
            <p:ph type="body" idx="1"/>
          </p:nvPr>
        </p:nvSpPr>
        <p:spPr>
          <a:xfrm>
            <a:off x="845725" y="1169638"/>
            <a:ext cx="7713059" cy="375897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100"/>
              </a:spcBef>
              <a:spcAft>
                <a:spcPts val="0"/>
              </a:spcAft>
              <a:buClr>
                <a:schemeClr val="dk1"/>
              </a:buClr>
              <a:buSzPts val="1100"/>
              <a:buFont typeface="Arial"/>
              <a:buNone/>
            </a:pPr>
            <a:r>
              <a:rPr lang="en-GB" sz="1600">
                <a:solidFill>
                  <a:srgbClr val="333333"/>
                </a:solidFill>
              </a:rPr>
              <a:t>Before beginning work on your compensation packages, some analysis should be done to determine your organization’s philosophy in regard to compensation. Before development of your compensation philosophies, there are some basic questions to address on your current compensation packages.</a:t>
            </a:r>
            <a:endParaRPr sz="1600">
              <a:solidFill>
                <a:srgbClr val="333333"/>
              </a:solidFill>
            </a:endParaRPr>
          </a:p>
          <a:p>
            <a:pPr marL="457200" lvl="0" indent="-304800" algn="l" rtl="0">
              <a:lnSpc>
                <a:spcPct val="100000"/>
              </a:lnSpc>
              <a:spcBef>
                <a:spcPts val="1100"/>
              </a:spcBef>
              <a:spcAft>
                <a:spcPts val="0"/>
              </a:spcAft>
              <a:buClr>
                <a:srgbClr val="333333"/>
              </a:buClr>
              <a:buSzPts val="1200"/>
              <a:buFont typeface="Arial"/>
              <a:buAutoNum type="arabicPeriod"/>
            </a:pPr>
            <a:r>
              <a:rPr lang="en-GB" sz="1600">
                <a:solidFill>
                  <a:srgbClr val="333333"/>
                </a:solidFill>
              </a:rPr>
              <a:t>From the employee’s perspective, what is a fair wage?</a:t>
            </a:r>
            <a:endParaRPr sz="1600">
              <a:solidFill>
                <a:srgbClr val="333333"/>
              </a:solidFill>
            </a:endParaRPr>
          </a:p>
          <a:p>
            <a:pPr marL="457200" lvl="0" indent="-304800" algn="l" rtl="0">
              <a:lnSpc>
                <a:spcPct val="100000"/>
              </a:lnSpc>
              <a:spcBef>
                <a:spcPts val="0"/>
              </a:spcBef>
              <a:spcAft>
                <a:spcPts val="0"/>
              </a:spcAft>
              <a:buClr>
                <a:srgbClr val="333333"/>
              </a:buClr>
              <a:buSzPts val="1200"/>
              <a:buFont typeface="Arial"/>
              <a:buAutoNum type="arabicPeriod"/>
            </a:pPr>
            <a:r>
              <a:rPr lang="en-GB" sz="1600">
                <a:solidFill>
                  <a:srgbClr val="333333"/>
                </a:solidFill>
              </a:rPr>
              <a:t>Are wages too high to achieve financial health in your organization?</a:t>
            </a:r>
            <a:endParaRPr sz="1600">
              <a:solidFill>
                <a:srgbClr val="333333"/>
              </a:solidFill>
            </a:endParaRPr>
          </a:p>
          <a:p>
            <a:pPr marL="457200" lvl="0" indent="-304800" algn="l" rtl="0">
              <a:lnSpc>
                <a:spcPct val="100000"/>
              </a:lnSpc>
              <a:spcBef>
                <a:spcPts val="0"/>
              </a:spcBef>
              <a:spcAft>
                <a:spcPts val="0"/>
              </a:spcAft>
              <a:buClr>
                <a:srgbClr val="333333"/>
              </a:buClr>
              <a:buSzPts val="1200"/>
              <a:buFont typeface="Arial"/>
              <a:buAutoNum type="arabicPeriod"/>
            </a:pPr>
            <a:r>
              <a:rPr lang="en-GB" sz="1600">
                <a:solidFill>
                  <a:srgbClr val="333333"/>
                </a:solidFill>
              </a:rPr>
              <a:t>Do managers and employees know and buy-into your compensation philosophy?</a:t>
            </a:r>
            <a:endParaRPr sz="1600">
              <a:solidFill>
                <a:srgbClr val="333333"/>
              </a:solidFill>
            </a:endParaRPr>
          </a:p>
          <a:p>
            <a:pPr indent="-304800">
              <a:lnSpc>
                <a:spcPct val="100000"/>
              </a:lnSpc>
              <a:buClr>
                <a:srgbClr val="333333"/>
              </a:buClr>
              <a:buSzPts val="1200"/>
              <a:buFont typeface="Arial"/>
              <a:buAutoNum type="arabicPeriod"/>
            </a:pPr>
            <a:r>
              <a:rPr lang="en-GB" sz="1600">
                <a:solidFill>
                  <a:srgbClr val="333333"/>
                </a:solidFill>
              </a:rPr>
              <a:t>Does the pay scale reflect the importance of various responsibilities and job titles within the organization?</a:t>
            </a:r>
            <a:endParaRPr sz="1600">
              <a:solidFill>
                <a:srgbClr val="333333"/>
              </a:solidFill>
            </a:endParaRPr>
          </a:p>
          <a:p>
            <a:pPr marL="457200" lvl="0" indent="-304800" algn="l" rtl="0">
              <a:lnSpc>
                <a:spcPct val="100000"/>
              </a:lnSpc>
              <a:spcBef>
                <a:spcPts val="0"/>
              </a:spcBef>
              <a:spcAft>
                <a:spcPts val="0"/>
              </a:spcAft>
              <a:buClr>
                <a:srgbClr val="333333"/>
              </a:buClr>
              <a:buSzPts val="1200"/>
              <a:buFont typeface="Arial"/>
              <a:buAutoNum type="arabicPeriod"/>
            </a:pPr>
            <a:r>
              <a:rPr lang="en-GB" sz="1600">
                <a:solidFill>
                  <a:srgbClr val="333333"/>
                </a:solidFill>
              </a:rPr>
              <a:t>Is your compensation good enough to retain employees?</a:t>
            </a:r>
            <a:endParaRPr sz="1600">
              <a:solidFill>
                <a:srgbClr val="333333"/>
              </a:solidFill>
            </a:endParaRPr>
          </a:p>
          <a:p>
            <a:pPr indent="-304800">
              <a:lnSpc>
                <a:spcPct val="100000"/>
              </a:lnSpc>
              <a:buClr>
                <a:srgbClr val="333333"/>
              </a:buClr>
              <a:buSzPts val="1200"/>
              <a:buFont typeface="Arial"/>
              <a:buAutoNum type="arabicPeriod"/>
            </a:pPr>
            <a:r>
              <a:rPr lang="en-GB" sz="1600">
                <a:solidFill>
                  <a:srgbClr val="333333"/>
                </a:solidFill>
              </a:rPr>
              <a:t>Are legal requirements  being met with your compensation package?  </a:t>
            </a:r>
            <a:endParaRPr sz="1600">
              <a:solidFill>
                <a:srgbClr val="333333"/>
              </a:solidFill>
            </a:endParaRPr>
          </a:p>
          <a:p>
            <a:pPr marL="457200" lvl="0" indent="-304800" algn="l" rtl="0">
              <a:lnSpc>
                <a:spcPct val="100000"/>
              </a:lnSpc>
              <a:spcBef>
                <a:spcPts val="0"/>
              </a:spcBef>
              <a:spcAft>
                <a:spcPts val="0"/>
              </a:spcAft>
              <a:buClr>
                <a:srgbClr val="333333"/>
              </a:buClr>
              <a:buSzPts val="1200"/>
              <a:buFont typeface="Arial"/>
              <a:buAutoNum type="arabicPeriod"/>
            </a:pPr>
            <a:r>
              <a:rPr lang="en-GB" sz="1600">
                <a:solidFill>
                  <a:srgbClr val="333333"/>
                </a:solidFill>
              </a:rPr>
              <a:t>Is your compensation philosophy keeping in line with labour market changes, industry changes, and organizational changes?</a:t>
            </a:r>
            <a:endParaRPr sz="1600">
              <a:solidFill>
                <a:srgbClr val="333333"/>
              </a:solidFill>
            </a:endParaRPr>
          </a:p>
          <a:p>
            <a:pPr marL="0" lvl="0" indent="0" algn="l" rtl="0">
              <a:lnSpc>
                <a:spcPct val="115000"/>
              </a:lnSpc>
              <a:spcBef>
                <a:spcPts val="1100"/>
              </a:spcBef>
              <a:spcAft>
                <a:spcPts val="0"/>
              </a:spcAft>
              <a:buSzPts val="1800"/>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C5F35-AB07-48B2-8621-66439547290A}"/>
              </a:ext>
            </a:extLst>
          </p:cNvPr>
          <p:cNvSpPr>
            <a:spLocks noGrp="1"/>
          </p:cNvSpPr>
          <p:nvPr>
            <p:ph type="title"/>
          </p:nvPr>
        </p:nvSpPr>
        <p:spPr>
          <a:xfrm>
            <a:off x="1028700" y="464246"/>
            <a:ext cx="7143750" cy="838461"/>
          </a:xfrm>
        </p:spPr>
        <p:txBody>
          <a:bodyPr/>
          <a:lstStyle/>
          <a:p>
            <a:pPr>
              <a:lnSpc>
                <a:spcPct val="100000"/>
              </a:lnSpc>
            </a:pPr>
            <a:r>
              <a:rPr lang="en-US">
                <a:solidFill>
                  <a:schemeClr val="tx1"/>
                </a:solidFill>
                <a:ea typeface="+mj-lt"/>
                <a:cs typeface="+mj-lt"/>
              </a:rPr>
              <a:t>Internal and External Pay Factors</a:t>
            </a:r>
          </a:p>
        </p:txBody>
      </p:sp>
      <p:sp>
        <p:nvSpPr>
          <p:cNvPr id="3" name="Content Placeholder 2">
            <a:extLst>
              <a:ext uri="{FF2B5EF4-FFF2-40B4-BE49-F238E27FC236}">
                <a16:creationId xmlns:a16="http://schemas.microsoft.com/office/drawing/2014/main" id="{968E820B-56E1-4596-84AC-03F35FA0403C}"/>
              </a:ext>
            </a:extLst>
          </p:cNvPr>
          <p:cNvSpPr>
            <a:spLocks noGrp="1"/>
          </p:cNvSpPr>
          <p:nvPr>
            <p:ph idx="1"/>
          </p:nvPr>
        </p:nvSpPr>
        <p:spPr>
          <a:xfrm>
            <a:off x="1028700" y="1412422"/>
            <a:ext cx="7200900" cy="2988128"/>
          </a:xfrm>
        </p:spPr>
        <p:txBody>
          <a:bodyPr vert="horz" lIns="91440" tIns="45720" rIns="91440" bIns="45720" rtlCol="0" anchor="t">
            <a:normAutofit/>
          </a:bodyPr>
          <a:lstStyle/>
          <a:p>
            <a:pPr marL="287655" indent="-287655"/>
            <a:r>
              <a:rPr lang="en-US" sz="2400"/>
              <a:t>Market compensation – going rate</a:t>
            </a:r>
          </a:p>
          <a:p>
            <a:pPr marL="287655" indent="-287655"/>
            <a:r>
              <a:rPr lang="en-US" sz="2400"/>
              <a:t>Market plus – going rate plus a percentage </a:t>
            </a:r>
          </a:p>
          <a:p>
            <a:pPr marL="287655" indent="-287655"/>
            <a:r>
              <a:rPr lang="en-US" sz="2400"/>
              <a:t>Market minus – going rate minus a percentage</a:t>
            </a:r>
          </a:p>
        </p:txBody>
      </p:sp>
    </p:spTree>
    <p:extLst>
      <p:ext uri="{BB962C8B-B14F-4D97-AF65-F5344CB8AC3E}">
        <p14:creationId xmlns:p14="http://schemas.microsoft.com/office/powerpoint/2010/main" val="658906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7"/>
          <p:cNvSpPr txBox="1">
            <a:spLocks noGrp="1"/>
          </p:cNvSpPr>
          <p:nvPr>
            <p:ph type="title"/>
          </p:nvPr>
        </p:nvSpPr>
        <p:spPr>
          <a:xfrm>
            <a:off x="920662" y="143651"/>
            <a:ext cx="8286392" cy="936897"/>
          </a:xfrm>
          <a:prstGeom prst="rect">
            <a:avLst/>
          </a:prstGeom>
          <a:noFill/>
          <a:ln>
            <a:noFill/>
          </a:ln>
        </p:spPr>
        <p:txBody>
          <a:bodyPr spcFirstLastPara="1" wrap="square" lIns="91425" tIns="91425" rIns="91425" bIns="91425" anchor="t" anchorCtr="0">
            <a:noAutofit/>
          </a:bodyPr>
          <a:lstStyle/>
          <a:p>
            <a:pPr marL="0" lvl="0" indent="0" algn="l" rtl="0">
              <a:spcBef>
                <a:spcPts val="1800"/>
              </a:spcBef>
              <a:spcAft>
                <a:spcPts val="0"/>
              </a:spcAft>
              <a:buClr>
                <a:schemeClr val="dk1"/>
              </a:buClr>
              <a:buSzPts val="1100"/>
              <a:buFont typeface="Arial"/>
              <a:buNone/>
            </a:pPr>
            <a:r>
              <a:rPr lang="en-GB" sz="3000" b="1">
                <a:solidFill>
                  <a:srgbClr val="333333"/>
                </a:solidFill>
              </a:rPr>
              <a:t>Goals of a Compensation Plan</a:t>
            </a:r>
            <a:endParaRPr sz="3000" b="1">
              <a:solidFill>
                <a:srgbClr val="333333"/>
              </a:solidFill>
            </a:endParaRPr>
          </a:p>
          <a:p>
            <a:pPr marL="0" lvl="0" indent="0" algn="l" rtl="0">
              <a:lnSpc>
                <a:spcPct val="100000"/>
              </a:lnSpc>
              <a:spcBef>
                <a:spcPts val="1800"/>
              </a:spcBef>
              <a:spcAft>
                <a:spcPts val="0"/>
              </a:spcAft>
              <a:buSzPts val="2800"/>
              <a:buNone/>
            </a:pPr>
            <a:endParaRPr/>
          </a:p>
        </p:txBody>
      </p:sp>
      <p:sp>
        <p:nvSpPr>
          <p:cNvPr id="95" name="Google Shape;95;p17"/>
          <p:cNvSpPr txBox="1">
            <a:spLocks noGrp="1"/>
          </p:cNvSpPr>
          <p:nvPr>
            <p:ph type="body" idx="1"/>
          </p:nvPr>
        </p:nvSpPr>
        <p:spPr>
          <a:xfrm>
            <a:off x="920662" y="1115000"/>
            <a:ext cx="7340137" cy="3416400"/>
          </a:xfrm>
          <a:prstGeom prst="rect">
            <a:avLst/>
          </a:prstGeom>
          <a:noFill/>
          <a:ln>
            <a:noFill/>
          </a:ln>
        </p:spPr>
        <p:txBody>
          <a:bodyPr spcFirstLastPara="1" wrap="square" lIns="91425" tIns="91425" rIns="91425" bIns="91425" anchor="t" anchorCtr="0">
            <a:noAutofit/>
          </a:bodyPr>
          <a:lstStyle/>
          <a:p>
            <a:pPr>
              <a:buAutoNum type="arabicPeriod"/>
            </a:pPr>
            <a:r>
              <a:rPr lang="en-GB" dirty="0"/>
              <a:t>P</a:t>
            </a:r>
            <a:r>
              <a:rPr lang="en-GB" dirty="0">
                <a:solidFill>
                  <a:srgbClr val="333333"/>
                </a:solidFill>
              </a:rPr>
              <a:t>ositive enough to attract the best people for the job. </a:t>
            </a:r>
            <a:endParaRPr lang="en-US" dirty="0">
              <a:solidFill>
                <a:srgbClr val="333333"/>
              </a:solidFill>
            </a:endParaRPr>
          </a:p>
          <a:p>
            <a:pPr marL="457200" lvl="0" indent="-342900" algn="l">
              <a:lnSpc>
                <a:spcPct val="114999"/>
              </a:lnSpc>
              <a:spcBef>
                <a:spcPts val="0"/>
              </a:spcBef>
              <a:spcAft>
                <a:spcPts val="0"/>
              </a:spcAft>
              <a:buSzPts val="1800"/>
              <a:buAutoNum type="arabicPeriod"/>
            </a:pPr>
            <a:r>
              <a:rPr lang="en-GB" dirty="0">
                <a:solidFill>
                  <a:srgbClr val="333333"/>
                </a:solidFill>
              </a:rPr>
              <a:t>Once the best employees and talent come to work for your organization, you want the compensation to be competitive enough to motivate people to stay with your organization. </a:t>
            </a:r>
            <a:endParaRPr lang="en-US">
              <a:solidFill>
                <a:srgbClr val="333333"/>
              </a:solidFill>
            </a:endParaRPr>
          </a:p>
          <a:p>
            <a:pPr>
              <a:buClr>
                <a:srgbClr val="333333"/>
              </a:buClr>
              <a:buAutoNum type="arabicPeriod"/>
            </a:pPr>
            <a:r>
              <a:rPr lang="en-GB" dirty="0">
                <a:solidFill>
                  <a:srgbClr val="333333"/>
                </a:solidFill>
              </a:rPr>
              <a:t>Compensation can be used to improve morale, motivation, and satisfaction among employee as well as  increase loyalty in the organization.</a:t>
            </a:r>
            <a:endParaRPr dirty="0">
              <a:solidFill>
                <a:srgbClr val="333333"/>
              </a:solidFill>
            </a:endParaRPr>
          </a:p>
          <a:p>
            <a:pPr>
              <a:buClr>
                <a:srgbClr val="333333"/>
              </a:buClr>
              <a:buAutoNum type="arabicPeriod"/>
            </a:pPr>
            <a:r>
              <a:rPr lang="en-GB" dirty="0">
                <a:solidFill>
                  <a:srgbClr val="333333"/>
                </a:solidFill>
              </a:rPr>
              <a:t>Pay systems can also be used to reward individual or team performance and encourage employees to work at their own peak performance. </a:t>
            </a:r>
            <a:endParaRPr>
              <a:solidFill>
                <a:srgbClr val="333333"/>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62360-DF71-424A-9CEB-C5182DC2199D}"/>
              </a:ext>
            </a:extLst>
          </p:cNvPr>
          <p:cNvSpPr>
            <a:spLocks noGrp="1"/>
          </p:cNvSpPr>
          <p:nvPr>
            <p:ph type="title"/>
          </p:nvPr>
        </p:nvSpPr>
        <p:spPr>
          <a:xfrm>
            <a:off x="570493" y="250931"/>
            <a:ext cx="9329325" cy="572700"/>
          </a:xfrm>
        </p:spPr>
        <p:txBody>
          <a:bodyPr/>
          <a:lstStyle/>
          <a:p>
            <a:r>
              <a:rPr lang="en-US" dirty="0"/>
              <a:t>Process for Implementing Compensation Strategy</a:t>
            </a:r>
          </a:p>
        </p:txBody>
      </p:sp>
      <p:pic>
        <p:nvPicPr>
          <p:cNvPr id="4" name="Picture 4" descr="Diagram&#10;&#10;Description automatically generated">
            <a:extLst>
              <a:ext uri="{FF2B5EF4-FFF2-40B4-BE49-F238E27FC236}">
                <a16:creationId xmlns:a16="http://schemas.microsoft.com/office/drawing/2014/main" id="{F915D4C4-2EE9-45C6-8473-462D890DF656}"/>
              </a:ext>
            </a:extLst>
          </p:cNvPr>
          <p:cNvPicPr>
            <a:picLocks noChangeAspect="1"/>
          </p:cNvPicPr>
          <p:nvPr/>
        </p:nvPicPr>
        <p:blipFill>
          <a:blip r:embed="rId2"/>
          <a:stretch>
            <a:fillRect/>
          </a:stretch>
        </p:blipFill>
        <p:spPr>
          <a:xfrm>
            <a:off x="1431986" y="1110422"/>
            <a:ext cx="5859491" cy="3364757"/>
          </a:xfrm>
          <a:prstGeom prst="rect">
            <a:avLst/>
          </a:prstGeom>
        </p:spPr>
      </p:pic>
    </p:spTree>
    <p:extLst>
      <p:ext uri="{BB962C8B-B14F-4D97-AF65-F5344CB8AC3E}">
        <p14:creationId xmlns:p14="http://schemas.microsoft.com/office/powerpoint/2010/main" val="884546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21"/>
          <p:cNvSpPr txBox="1">
            <a:spLocks noGrp="1"/>
          </p:cNvSpPr>
          <p:nvPr>
            <p:ph type="title"/>
          </p:nvPr>
        </p:nvSpPr>
        <p:spPr>
          <a:xfrm>
            <a:off x="986257" y="445025"/>
            <a:ext cx="8586182"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GB"/>
              <a:t>Job Evaluation Systems</a:t>
            </a:r>
            <a:endParaRPr/>
          </a:p>
        </p:txBody>
      </p:sp>
      <p:sp>
        <p:nvSpPr>
          <p:cNvPr id="119" name="Google Shape;119;p21"/>
          <p:cNvSpPr txBox="1">
            <a:spLocks noGrp="1"/>
          </p:cNvSpPr>
          <p:nvPr>
            <p:ph type="body" idx="1"/>
          </p:nvPr>
        </p:nvSpPr>
        <p:spPr>
          <a:xfrm>
            <a:off x="986257" y="1161844"/>
            <a:ext cx="7744384"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GB" sz="1600" dirty="0">
                <a:solidFill>
                  <a:srgbClr val="333333"/>
                </a:solidFill>
              </a:rPr>
              <a:t>Value of the job is a major factor when determining pay.</a:t>
            </a:r>
            <a:endParaRPr lang="en-US" sz="1600" dirty="0">
              <a:solidFill>
                <a:srgbClr val="333333"/>
              </a:solidFill>
            </a:endParaRPr>
          </a:p>
          <a:p>
            <a:pPr marL="0" lvl="0" indent="0" algn="l" rtl="0">
              <a:lnSpc>
                <a:spcPct val="115000"/>
              </a:lnSpc>
              <a:spcBef>
                <a:spcPts val="0"/>
              </a:spcBef>
              <a:spcAft>
                <a:spcPts val="0"/>
              </a:spcAft>
              <a:buSzPts val="1800"/>
              <a:buNone/>
            </a:pPr>
            <a:endParaRPr sz="1600">
              <a:solidFill>
                <a:srgbClr val="333333"/>
              </a:solidFill>
            </a:endParaRPr>
          </a:p>
          <a:p>
            <a:pPr marL="0" lvl="0" indent="0" algn="l" rtl="0">
              <a:lnSpc>
                <a:spcPct val="115000"/>
              </a:lnSpc>
              <a:spcBef>
                <a:spcPts val="0"/>
              </a:spcBef>
              <a:spcAft>
                <a:spcPts val="0"/>
              </a:spcAft>
              <a:buSzPts val="1800"/>
              <a:buNone/>
            </a:pPr>
            <a:r>
              <a:rPr lang="en-GB" sz="1600" dirty="0">
                <a:solidFill>
                  <a:srgbClr val="333333"/>
                </a:solidFill>
              </a:rPr>
              <a:t>Several ways to determine the value of a job through job evaluation.</a:t>
            </a:r>
            <a:endParaRPr sz="1600" b="1" dirty="0">
              <a:solidFill>
                <a:srgbClr val="111111"/>
              </a:solidFill>
            </a:endParaRPr>
          </a:p>
          <a:p>
            <a:pPr marL="0" lvl="0" indent="0" algn="l" rtl="0">
              <a:lnSpc>
                <a:spcPct val="115000"/>
              </a:lnSpc>
              <a:spcBef>
                <a:spcPts val="0"/>
              </a:spcBef>
              <a:spcAft>
                <a:spcPts val="0"/>
              </a:spcAft>
              <a:buSzPts val="1800"/>
              <a:buNone/>
            </a:pPr>
            <a:endParaRPr sz="1600" b="1">
              <a:solidFill>
                <a:srgbClr val="111111"/>
              </a:solidFill>
            </a:endParaRPr>
          </a:p>
          <a:p>
            <a:pPr marL="0" indent="0">
              <a:buNone/>
            </a:pPr>
            <a:r>
              <a:rPr lang="en-GB" sz="1600" b="1" dirty="0">
                <a:solidFill>
                  <a:srgbClr val="111111"/>
                </a:solidFill>
              </a:rPr>
              <a:t>Job evaluation</a:t>
            </a:r>
            <a:r>
              <a:rPr lang="en-GB" sz="1600" dirty="0">
                <a:solidFill>
                  <a:srgbClr val="333333"/>
                </a:solidFill>
              </a:rPr>
              <a:t> is defined as the process of determining the relative worth of jobs to determine pay structure.</a:t>
            </a:r>
          </a:p>
          <a:p>
            <a:pPr marL="0" indent="0">
              <a:lnSpc>
                <a:spcPct val="114999"/>
              </a:lnSpc>
              <a:buNone/>
            </a:pPr>
            <a:endParaRPr lang="en-GB" sz="1600">
              <a:solidFill>
                <a:srgbClr val="333333"/>
              </a:solidFill>
            </a:endParaRPr>
          </a:p>
          <a:p>
            <a:pPr marL="0" indent="0">
              <a:lnSpc>
                <a:spcPct val="114999"/>
              </a:lnSpc>
              <a:buNone/>
            </a:pPr>
            <a:endParaRPr sz="1600" dirty="0">
              <a:solidFill>
                <a:srgbClr val="333333"/>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74C5B-6EC4-419F-A381-F1BC9B99167C}"/>
              </a:ext>
            </a:extLst>
          </p:cNvPr>
          <p:cNvSpPr>
            <a:spLocks noGrp="1"/>
          </p:cNvSpPr>
          <p:nvPr>
            <p:ph type="title"/>
          </p:nvPr>
        </p:nvSpPr>
        <p:spPr>
          <a:xfrm>
            <a:off x="883201" y="379443"/>
            <a:ext cx="8679870" cy="572700"/>
          </a:xfrm>
        </p:spPr>
        <p:txBody>
          <a:bodyPr/>
          <a:lstStyle/>
          <a:p>
            <a:r>
              <a:rPr lang="en-GB">
                <a:ea typeface="+mj-lt"/>
                <a:cs typeface="+mj-lt"/>
              </a:rPr>
              <a:t>Job Evaluation Systems (cont'd)</a:t>
            </a:r>
            <a:endParaRPr lang="en-US">
              <a:ea typeface="+mj-lt"/>
              <a:cs typeface="+mj-lt"/>
            </a:endParaRPr>
          </a:p>
          <a:p>
            <a:endParaRPr lang="en-US"/>
          </a:p>
        </p:txBody>
      </p:sp>
      <p:sp>
        <p:nvSpPr>
          <p:cNvPr id="3" name="Text Placeholder 2">
            <a:extLst>
              <a:ext uri="{FF2B5EF4-FFF2-40B4-BE49-F238E27FC236}">
                <a16:creationId xmlns:a16="http://schemas.microsoft.com/office/drawing/2014/main" id="{93B4AD08-1D34-4381-8703-372D1E2F2776}"/>
              </a:ext>
            </a:extLst>
          </p:cNvPr>
          <p:cNvSpPr>
            <a:spLocks noGrp="1"/>
          </p:cNvSpPr>
          <p:nvPr>
            <p:ph type="body" idx="1"/>
          </p:nvPr>
        </p:nvSpPr>
        <p:spPr>
          <a:xfrm>
            <a:off x="883201" y="1040049"/>
            <a:ext cx="7208960" cy="3847367"/>
          </a:xfrm>
        </p:spPr>
        <p:txBody>
          <a:bodyPr/>
          <a:lstStyle/>
          <a:p>
            <a:pPr marL="285750" indent="-285750"/>
            <a:r>
              <a:rPr lang="en-GB" b="1" dirty="0">
                <a:ea typeface="+mn-lt"/>
                <a:cs typeface="+mn-lt"/>
              </a:rPr>
              <a:t>Job Ranking System:  paired comparison</a:t>
            </a:r>
            <a:r>
              <a:rPr lang="en-GB" dirty="0">
                <a:ea typeface="+mn-lt"/>
                <a:cs typeface="+mn-lt"/>
              </a:rPr>
              <a:t> in which individual jobs are compared with every other job, based on a ranking system. An overall score is given for each job, determining the highest-valued job to the lowest-valued job. </a:t>
            </a:r>
          </a:p>
          <a:p>
            <a:pPr marL="285750" indent="-285750">
              <a:lnSpc>
                <a:spcPct val="114999"/>
              </a:lnSpc>
            </a:pPr>
            <a:endParaRPr lang="en-GB" dirty="0"/>
          </a:p>
          <a:p>
            <a:pPr marL="285750" indent="-285750">
              <a:lnSpc>
                <a:spcPct val="114999"/>
              </a:lnSpc>
            </a:pPr>
            <a:r>
              <a:rPr lang="en-US" b="1" dirty="0"/>
              <a:t>Job Classification System: </a:t>
            </a:r>
            <a:r>
              <a:rPr lang="en-US" dirty="0"/>
              <a:t>Jobs are grouped based on the knowledge and skills required for the job, years of experience and amount of authority and responsibility.</a:t>
            </a:r>
          </a:p>
          <a:p>
            <a:pPr marL="285750" indent="-285750">
              <a:lnSpc>
                <a:spcPct val="114999"/>
              </a:lnSpc>
            </a:pPr>
            <a:endParaRPr lang="en-US" dirty="0"/>
          </a:p>
          <a:p>
            <a:pPr marL="285750" indent="-285750">
              <a:lnSpc>
                <a:spcPct val="114999"/>
              </a:lnSpc>
            </a:pPr>
            <a:r>
              <a:rPr lang="en-US" b="1" dirty="0"/>
              <a:t>Point Factor System: </a:t>
            </a:r>
            <a:r>
              <a:rPr lang="en-US" dirty="0"/>
              <a:t>Value of job is determined by calculating the</a:t>
            </a:r>
            <a:r>
              <a:rPr lang="en-US" b="1" dirty="0"/>
              <a:t> compensable factors </a:t>
            </a:r>
            <a:r>
              <a:rPr lang="en-US" dirty="0"/>
              <a:t>which can include: knowledge, autonomy, supervision, psychological demands, interpersonal skills</a:t>
            </a:r>
          </a:p>
          <a:p>
            <a:pPr lvl="1">
              <a:lnSpc>
                <a:spcPct val="114999"/>
              </a:lnSpc>
            </a:pPr>
            <a:r>
              <a:rPr lang="en-US" dirty="0"/>
              <a:t>While the</a:t>
            </a:r>
            <a:r>
              <a:rPr lang="en-US" b="1" dirty="0"/>
              <a:t> Hay profile method </a:t>
            </a:r>
            <a:r>
              <a:rPr lang="en-US" dirty="0"/>
              <a:t>focuses on three factors: know-how, problem solving and accountability.</a:t>
            </a:r>
            <a:endParaRPr lang="en-US" i="0" dirty="0"/>
          </a:p>
          <a:p>
            <a:pPr>
              <a:lnSpc>
                <a:spcPct val="114999"/>
              </a:lnSpc>
            </a:pPr>
            <a:endParaRPr lang="en-US" dirty="0"/>
          </a:p>
        </p:txBody>
      </p:sp>
    </p:spTree>
    <p:extLst>
      <p:ext uri="{BB962C8B-B14F-4D97-AF65-F5344CB8AC3E}">
        <p14:creationId xmlns:p14="http://schemas.microsoft.com/office/powerpoint/2010/main" val="3631350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6F12D-613A-425D-A043-BCE6BF9C4541}"/>
              </a:ext>
            </a:extLst>
          </p:cNvPr>
          <p:cNvSpPr>
            <a:spLocks noGrp="1"/>
          </p:cNvSpPr>
          <p:nvPr>
            <p:ph type="title"/>
          </p:nvPr>
        </p:nvSpPr>
        <p:spPr/>
        <p:txBody>
          <a:bodyPr/>
          <a:lstStyle/>
          <a:p>
            <a:pPr marL="285750" indent="-285750">
              <a:lnSpc>
                <a:spcPct val="114999"/>
              </a:lnSpc>
              <a:buFont typeface="Arial"/>
              <a:buChar char="•"/>
            </a:pPr>
            <a:r>
              <a:rPr lang="en-US" b="1" dirty="0">
                <a:ea typeface="+mj-lt"/>
                <a:cs typeface="+mj-lt"/>
              </a:rPr>
              <a:t>Pay Systems</a:t>
            </a:r>
            <a:endParaRPr lang="en-US" dirty="0"/>
          </a:p>
        </p:txBody>
      </p:sp>
      <p:sp>
        <p:nvSpPr>
          <p:cNvPr id="3" name="Text Placeholder 2">
            <a:extLst>
              <a:ext uri="{FF2B5EF4-FFF2-40B4-BE49-F238E27FC236}">
                <a16:creationId xmlns:a16="http://schemas.microsoft.com/office/drawing/2014/main" id="{4AB7C76A-6730-467E-A5BC-7B2C54081844}"/>
              </a:ext>
            </a:extLst>
          </p:cNvPr>
          <p:cNvSpPr>
            <a:spLocks noGrp="1"/>
          </p:cNvSpPr>
          <p:nvPr>
            <p:ph type="body" idx="1"/>
          </p:nvPr>
        </p:nvSpPr>
        <p:spPr>
          <a:xfrm>
            <a:off x="462663" y="1098560"/>
            <a:ext cx="8908788" cy="3729107"/>
          </a:xfrm>
        </p:spPr>
        <p:txBody>
          <a:bodyPr/>
          <a:lstStyle/>
          <a:p>
            <a:r>
              <a:rPr lang="en-US" b="1" dirty="0">
                <a:ea typeface="+mn-lt"/>
                <a:cs typeface="+mn-lt"/>
              </a:rPr>
              <a:t>Pay grading</a:t>
            </a:r>
            <a:r>
              <a:rPr lang="en-US" dirty="0">
                <a:ea typeface="+mn-lt"/>
                <a:cs typeface="+mn-lt"/>
              </a:rPr>
              <a:t> is the process for setting the pay scale for specific jobs or types of jobs.</a:t>
            </a:r>
          </a:p>
          <a:p>
            <a:pPr lvl="1">
              <a:lnSpc>
                <a:spcPct val="114999"/>
              </a:lnSpc>
            </a:pPr>
            <a:r>
              <a:rPr lang="en-US" dirty="0">
                <a:ea typeface="+mn-lt"/>
                <a:cs typeface="+mn-lt"/>
              </a:rPr>
              <a:t>Once pay grade levels are developed, each job is assigned a pay grade. </a:t>
            </a:r>
            <a:endParaRPr lang="en-US" i="0" dirty="0">
              <a:ea typeface="+mn-lt"/>
              <a:cs typeface="+mn-lt"/>
            </a:endParaRPr>
          </a:p>
          <a:p>
            <a:pPr lvl="1">
              <a:lnSpc>
                <a:spcPct val="114999"/>
              </a:lnSpc>
            </a:pPr>
            <a:r>
              <a:rPr lang="en-US" dirty="0">
                <a:ea typeface="+mn-lt"/>
                <a:cs typeface="+mn-lt"/>
              </a:rPr>
              <a:t>When employees receive raises, their raises stay within the range of their individual pay grade, until they receive a promotion that may result in a higher pay grade. </a:t>
            </a:r>
            <a:endParaRPr lang="en-US" i="0" dirty="0">
              <a:ea typeface="+mn-lt"/>
              <a:cs typeface="+mn-lt"/>
            </a:endParaRPr>
          </a:p>
          <a:p>
            <a:pPr lvl="1">
              <a:lnSpc>
                <a:spcPct val="114999"/>
              </a:lnSpc>
            </a:pPr>
            <a:r>
              <a:rPr lang="en-US" dirty="0">
                <a:ea typeface="+mn-lt"/>
                <a:cs typeface="+mn-lt"/>
              </a:rPr>
              <a:t>Advantage: fairness, transparency. Disadvantage: Rigid, reduces motivation.</a:t>
            </a:r>
            <a:endParaRPr lang="en-US" i="0" dirty="0"/>
          </a:p>
          <a:p>
            <a:pPr lvl="1">
              <a:lnSpc>
                <a:spcPct val="114999"/>
              </a:lnSpc>
            </a:pPr>
            <a:endParaRPr lang="en-US" i="0" dirty="0"/>
          </a:p>
          <a:p>
            <a:pPr>
              <a:lnSpc>
                <a:spcPct val="114999"/>
              </a:lnSpc>
            </a:pPr>
            <a:r>
              <a:rPr lang="en-US" dirty="0"/>
              <a:t>Delayering and Banding to reduce number of pay levels.</a:t>
            </a:r>
          </a:p>
          <a:p>
            <a:pPr>
              <a:lnSpc>
                <a:spcPct val="114999"/>
              </a:lnSpc>
            </a:pPr>
            <a:endParaRPr lang="en-US" dirty="0">
              <a:ea typeface="+mn-lt"/>
              <a:cs typeface="+mn-lt"/>
            </a:endParaRPr>
          </a:p>
          <a:p>
            <a:pPr>
              <a:lnSpc>
                <a:spcPct val="114999"/>
              </a:lnSpc>
            </a:pPr>
            <a:r>
              <a:rPr lang="en-US" b="1" dirty="0">
                <a:ea typeface="+mn-lt"/>
                <a:cs typeface="+mn-lt"/>
              </a:rPr>
              <a:t>Going rate model</a:t>
            </a:r>
            <a:r>
              <a:rPr lang="en-US" dirty="0">
                <a:ea typeface="+mn-lt"/>
                <a:cs typeface="+mn-lt"/>
              </a:rPr>
              <a:t> considers the going rate for a particular job at a particular time when creating the compensation package. </a:t>
            </a:r>
          </a:p>
          <a:p>
            <a:pPr>
              <a:lnSpc>
                <a:spcPct val="114999"/>
              </a:lnSpc>
            </a:pPr>
            <a:endParaRPr lang="en-US" dirty="0"/>
          </a:p>
          <a:p>
            <a:pPr>
              <a:lnSpc>
                <a:spcPct val="114999"/>
              </a:lnSpc>
            </a:pPr>
            <a:endParaRPr lang="en-US"/>
          </a:p>
        </p:txBody>
      </p:sp>
    </p:spTree>
    <p:extLst>
      <p:ext uri="{BB962C8B-B14F-4D97-AF65-F5344CB8AC3E}">
        <p14:creationId xmlns:p14="http://schemas.microsoft.com/office/powerpoint/2010/main" val="313229251"/>
      </p:ext>
    </p:extLst>
  </p:cSld>
  <p:clrMapOvr>
    <a:masterClrMapping/>
  </p:clrMapOvr>
</p:sld>
</file>

<file path=ppt/theme/theme1.xml><?xml version="1.0" encoding="utf-8"?>
<a:theme xmlns:a="http://schemas.openxmlformats.org/drawingml/2006/main" name="Crop">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ek 2 - Lecture # 1 - Introduction to  HR Week 2 - Lecture #1 - Intro to HR" id="{6065A7E2-3A39-2A4A-9200-1B76AEFFFE43}" vid="{DF705FD4-C475-9B44-AC46-3B959ED5B7F7}"/>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Presentation2</Template>
  <Application>Microsoft Office PowerPoint</Application>
  <PresentationFormat>On-screen Show (16:9)</PresentationFormat>
  <Slides>16</Slides>
  <Notes>7</Notes>
  <HiddenSlides>0</HiddenSlide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Crop</vt:lpstr>
      <vt:lpstr>Introduction to  HR Management</vt:lpstr>
      <vt:lpstr>Learning Objectives</vt:lpstr>
      <vt:lpstr>Developing a Compensation Plan</vt:lpstr>
      <vt:lpstr>Internal and External Pay Factors</vt:lpstr>
      <vt:lpstr>Goals of a Compensation Plan </vt:lpstr>
      <vt:lpstr>Process for Implementing Compensation Strategy</vt:lpstr>
      <vt:lpstr>Job Evaluation Systems</vt:lpstr>
      <vt:lpstr>Job Evaluation Systems (cont'd) </vt:lpstr>
      <vt:lpstr>Pay Systems</vt:lpstr>
      <vt:lpstr>Compensation Strategies</vt:lpstr>
      <vt:lpstr>Pay Theories </vt:lpstr>
      <vt:lpstr>Pay Decision Considerations</vt:lpstr>
      <vt:lpstr>Other types of Compensation</vt:lpstr>
      <vt:lpstr>Government Benefits</vt:lpstr>
      <vt:lpstr>Development of Compensation Strategy</vt:lpstr>
      <vt:lpstr>End of Chapter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HR Management</dc:title>
  <cp:revision>191</cp:revision>
  <dcterms:modified xsi:type="dcterms:W3CDTF">2022-03-14T13:58:35Z</dcterms:modified>
</cp:coreProperties>
</file>