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2"/>
  </p:notesMasterIdLst>
  <p:sldIdLst>
    <p:sldId id="322" r:id="rId2"/>
    <p:sldId id="321" r:id="rId3"/>
    <p:sldId id="323" r:id="rId4"/>
    <p:sldId id="320" r:id="rId5"/>
    <p:sldId id="318" r:id="rId6"/>
    <p:sldId id="319" r:id="rId7"/>
    <p:sldId id="317" r:id="rId8"/>
    <p:sldId id="316" r:id="rId9"/>
    <p:sldId id="314" r:id="rId10"/>
    <p:sldId id="313" r:id="rId11"/>
    <p:sldId id="312" r:id="rId12"/>
    <p:sldId id="311" r:id="rId13"/>
    <p:sldId id="310" r:id="rId14"/>
    <p:sldId id="309" r:id="rId15"/>
    <p:sldId id="308" r:id="rId16"/>
    <p:sldId id="307" r:id="rId17"/>
    <p:sldId id="306" r:id="rId18"/>
    <p:sldId id="305" r:id="rId19"/>
    <p:sldId id="296" r:id="rId20"/>
    <p:sldId id="324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59CFB5-A822-A00E-215E-C8C1FE8A0005}" v="1105" dt="2022-02-15T15:53:45.145"/>
    <p1510:client id="{33906B3D-B565-1F42-BC0F-D1C1D7AE243E}" v="2" dt="2022-02-15T18:11:45.944"/>
    <p1510:client id="{4E12CBAA-EFE9-3163-F162-D220CB730389}" v="523" dt="2022-03-14T12:30:59.875"/>
    <p1510:client id="{6B273E7A-5BE7-7137-7E47-676EFE05A125}" v="85" dt="2022-03-08T20:45:59.597"/>
    <p1510:client id="{77277E1B-88F8-BB9A-C2B6-71E550419060}" v="1" dt="2022-02-14T20:45:13.778"/>
    <p1510:client id="{86296F3B-6C76-4D9D-CB69-BDC507E854F4}" v="550" dt="2022-02-15T14:25:03.298"/>
    <p1510:client id="{BD25EFBC-0701-5741-B6C2-1D89A67DBBE7}" v="1" dt="2022-02-15T17:38:43.316"/>
    <p1510:client id="{CA41515D-D410-57AB-D0E1-38A01F8B499C}" v="1357" dt="2022-02-14T19:59:33.4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17"/>
    <p:restoredTop sz="94563"/>
  </p:normalViewPr>
  <p:slideViewPr>
    <p:cSldViewPr snapToGrid="0" snapToObjects="1">
      <p:cViewPr varScale="1">
        <p:scale>
          <a:sx n="64" d="100"/>
          <a:sy n="64" d="100"/>
        </p:scale>
        <p:origin x="192" y="3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zabeth Cameron" userId="S::ecameron@loyalistcollege.com::4384cba9-7b85-4cdb-b73e-c51bd1e728b7" providerId="AD" clId="Web-{6B273E7A-5BE7-7137-7E47-676EFE05A125}"/>
    <pc:docChg chg="addSld modSld sldOrd">
      <pc:chgData name="Elizabeth Cameron" userId="S::ecameron@loyalistcollege.com::4384cba9-7b85-4cdb-b73e-c51bd1e728b7" providerId="AD" clId="Web-{6B273E7A-5BE7-7137-7E47-676EFE05A125}" dt="2022-03-08T20:45:59.597" v="85" actId="20577"/>
      <pc:docMkLst>
        <pc:docMk/>
      </pc:docMkLst>
      <pc:sldChg chg="modNotes">
        <pc:chgData name="Elizabeth Cameron" userId="S::ecameron@loyalistcollege.com::4384cba9-7b85-4cdb-b73e-c51bd1e728b7" providerId="AD" clId="Web-{6B273E7A-5BE7-7137-7E47-676EFE05A125}" dt="2022-03-08T20:43:05.611" v="2"/>
        <pc:sldMkLst>
          <pc:docMk/>
          <pc:sldMk cId="116879930" sldId="311"/>
        </pc:sldMkLst>
      </pc:sldChg>
      <pc:sldChg chg="modSp new ord">
        <pc:chgData name="Elizabeth Cameron" userId="S::ecameron@loyalistcollege.com::4384cba9-7b85-4cdb-b73e-c51bd1e728b7" providerId="AD" clId="Web-{6B273E7A-5BE7-7137-7E47-676EFE05A125}" dt="2022-03-08T20:45:59.597" v="85" actId="20577"/>
        <pc:sldMkLst>
          <pc:docMk/>
          <pc:sldMk cId="2262946078" sldId="324"/>
        </pc:sldMkLst>
        <pc:spChg chg="mod">
          <ac:chgData name="Elizabeth Cameron" userId="S::ecameron@loyalistcollege.com::4384cba9-7b85-4cdb-b73e-c51bd1e728b7" providerId="AD" clId="Web-{6B273E7A-5BE7-7137-7E47-676EFE05A125}" dt="2022-03-08T20:43:42.970" v="14" actId="20577"/>
          <ac:spMkLst>
            <pc:docMk/>
            <pc:sldMk cId="2262946078" sldId="324"/>
            <ac:spMk id="2" creationId="{FF9111A8-CF04-40A0-A788-9910DDA8DAB3}"/>
          </ac:spMkLst>
        </pc:spChg>
        <pc:spChg chg="mod">
          <ac:chgData name="Elizabeth Cameron" userId="S::ecameron@loyalistcollege.com::4384cba9-7b85-4cdb-b73e-c51bd1e728b7" providerId="AD" clId="Web-{6B273E7A-5BE7-7137-7E47-676EFE05A125}" dt="2022-03-08T20:45:59.597" v="85" actId="20577"/>
          <ac:spMkLst>
            <pc:docMk/>
            <pc:sldMk cId="2262946078" sldId="324"/>
            <ac:spMk id="3" creationId="{BB70B0D1-BA4B-4E3F-8A6C-A5CDA8B28732}"/>
          </ac:spMkLst>
        </pc:spChg>
      </pc:sldChg>
    </pc:docChg>
  </pc:docChgLst>
  <pc:docChgLst>
    <pc:chgData clId="Web-{6B273E7A-5BE7-7137-7E47-676EFE05A125}"/>
    <pc:docChg chg="modSld">
      <pc:chgData name="" userId="" providerId="" clId="Web-{6B273E7A-5BE7-7137-7E47-676EFE05A125}" dt="2022-03-08T20:42:12.610" v="0" actId="20577"/>
      <pc:docMkLst>
        <pc:docMk/>
      </pc:docMkLst>
      <pc:sldChg chg="modSp">
        <pc:chgData name="" userId="" providerId="" clId="Web-{6B273E7A-5BE7-7137-7E47-676EFE05A125}" dt="2022-03-08T20:42:12.610" v="0" actId="20577"/>
        <pc:sldMkLst>
          <pc:docMk/>
          <pc:sldMk cId="2722475296" sldId="322"/>
        </pc:sldMkLst>
        <pc:spChg chg="mod">
          <ac:chgData name="" userId="" providerId="" clId="Web-{6B273E7A-5BE7-7137-7E47-676EFE05A125}" dt="2022-03-08T20:42:12.610" v="0" actId="20577"/>
          <ac:spMkLst>
            <pc:docMk/>
            <pc:sldMk cId="2722475296" sldId="322"/>
            <ac:spMk id="89" creationId="{00000000-0000-0000-0000-000000000000}"/>
          </ac:spMkLst>
        </pc:spChg>
      </pc:sldChg>
    </pc:docChg>
  </pc:docChgLst>
  <pc:docChgLst>
    <pc:chgData name="Lisa Koster" userId="9f52294d-e65a-47a0-a1a5-ceab382d7053" providerId="ADAL" clId="{33906B3D-B565-1F42-BC0F-D1C1D7AE243E}"/>
    <pc:docChg chg="custSel addSld delSld modSld">
      <pc:chgData name="Lisa Koster" userId="9f52294d-e65a-47a0-a1a5-ceab382d7053" providerId="ADAL" clId="{33906B3D-B565-1F42-BC0F-D1C1D7AE243E}" dt="2022-02-15T18:11:49.223" v="29" actId="2696"/>
      <pc:docMkLst>
        <pc:docMk/>
      </pc:docMkLst>
      <pc:sldChg chg="add">
        <pc:chgData name="Lisa Koster" userId="9f52294d-e65a-47a0-a1a5-ceab382d7053" providerId="ADAL" clId="{33906B3D-B565-1F42-BC0F-D1C1D7AE243E}" dt="2022-02-15T18:11:45.936" v="28"/>
        <pc:sldMkLst>
          <pc:docMk/>
          <pc:sldMk cId="0" sldId="296"/>
        </pc:sldMkLst>
      </pc:sldChg>
      <pc:sldChg chg="del">
        <pc:chgData name="Lisa Koster" userId="9f52294d-e65a-47a0-a1a5-ceab382d7053" providerId="ADAL" clId="{33906B3D-B565-1F42-BC0F-D1C1D7AE243E}" dt="2022-02-15T18:11:49.223" v="29" actId="2696"/>
        <pc:sldMkLst>
          <pc:docMk/>
          <pc:sldMk cId="1311833721" sldId="304"/>
        </pc:sldMkLst>
      </pc:sldChg>
      <pc:sldChg chg="addSp delSp modSp mod">
        <pc:chgData name="Lisa Koster" userId="9f52294d-e65a-47a0-a1a5-ceab382d7053" providerId="ADAL" clId="{33906B3D-B565-1F42-BC0F-D1C1D7AE243E}" dt="2022-02-15T18:11:22.268" v="27"/>
        <pc:sldMkLst>
          <pc:docMk/>
          <pc:sldMk cId="8043065" sldId="313"/>
        </pc:sldMkLst>
        <pc:spChg chg="add del mod">
          <ac:chgData name="Lisa Koster" userId="9f52294d-e65a-47a0-a1a5-ceab382d7053" providerId="ADAL" clId="{33906B3D-B565-1F42-BC0F-D1C1D7AE243E}" dt="2022-02-15T18:11:22.268" v="27"/>
          <ac:spMkLst>
            <pc:docMk/>
            <pc:sldMk cId="8043065" sldId="313"/>
            <ac:spMk id="5" creationId="{E1B836AD-2D22-4C4D-AD7D-4656A91384D0}"/>
          </ac:spMkLst>
        </pc:spChg>
        <pc:graphicFrameChg chg="del">
          <ac:chgData name="Lisa Koster" userId="9f52294d-e65a-47a0-a1a5-ceab382d7053" providerId="ADAL" clId="{33906B3D-B565-1F42-BC0F-D1C1D7AE243E}" dt="2022-02-15T18:11:17.701" v="26" actId="478"/>
          <ac:graphicFrameMkLst>
            <pc:docMk/>
            <pc:sldMk cId="8043065" sldId="313"/>
            <ac:graphicFrameMk id="4" creationId="{540F9959-9623-8E49-9A1D-E530C9833F9B}"/>
          </ac:graphicFrameMkLst>
        </pc:graphicFrameChg>
        <pc:graphicFrameChg chg="add mod">
          <ac:chgData name="Lisa Koster" userId="9f52294d-e65a-47a0-a1a5-ceab382d7053" providerId="ADAL" clId="{33906B3D-B565-1F42-BC0F-D1C1D7AE243E}" dt="2022-02-15T18:11:22.268" v="27"/>
          <ac:graphicFrameMkLst>
            <pc:docMk/>
            <pc:sldMk cId="8043065" sldId="313"/>
            <ac:graphicFrameMk id="6" creationId="{3F191DA1-A217-FE4F-9F57-F211ECB5EFF3}"/>
          </ac:graphicFrameMkLst>
        </pc:graphicFrameChg>
      </pc:sldChg>
      <pc:sldChg chg="modSp mod">
        <pc:chgData name="Lisa Koster" userId="9f52294d-e65a-47a0-a1a5-ceab382d7053" providerId="ADAL" clId="{33906B3D-B565-1F42-BC0F-D1C1D7AE243E}" dt="2022-02-15T18:09:06.613" v="1" actId="20577"/>
        <pc:sldMkLst>
          <pc:docMk/>
          <pc:sldMk cId="2722475296" sldId="322"/>
        </pc:sldMkLst>
        <pc:spChg chg="mod">
          <ac:chgData name="Lisa Koster" userId="9f52294d-e65a-47a0-a1a5-ceab382d7053" providerId="ADAL" clId="{33906B3D-B565-1F42-BC0F-D1C1D7AE243E}" dt="2022-02-15T18:09:06.613" v="1" actId="20577"/>
          <ac:spMkLst>
            <pc:docMk/>
            <pc:sldMk cId="2722475296" sldId="322"/>
            <ac:spMk id="89" creationId="{00000000-0000-0000-0000-000000000000}"/>
          </ac:spMkLst>
        </pc:spChg>
      </pc:sldChg>
      <pc:sldChg chg="modSp mod">
        <pc:chgData name="Lisa Koster" userId="9f52294d-e65a-47a0-a1a5-ceab382d7053" providerId="ADAL" clId="{33906B3D-B565-1F42-BC0F-D1C1D7AE243E}" dt="2022-02-15T18:10:15.058" v="25" actId="20577"/>
        <pc:sldMkLst>
          <pc:docMk/>
          <pc:sldMk cId="4157351570" sldId="323"/>
        </pc:sldMkLst>
        <pc:spChg chg="mod">
          <ac:chgData name="Lisa Koster" userId="9f52294d-e65a-47a0-a1a5-ceab382d7053" providerId="ADAL" clId="{33906B3D-B565-1F42-BC0F-D1C1D7AE243E}" dt="2022-02-15T18:10:15.058" v="25" actId="20577"/>
          <ac:spMkLst>
            <pc:docMk/>
            <pc:sldMk cId="4157351570" sldId="323"/>
            <ac:spMk id="101" creationId="{00000000-0000-0000-0000-000000000000}"/>
          </ac:spMkLst>
        </pc:spChg>
      </pc:sldChg>
    </pc:docChg>
  </pc:docChgLst>
  <pc:docChgLst>
    <pc:chgData name="Lisa Koster" userId="S::lkoster@loyalistcollege.com::9f52294d-e65a-47a0-a1a5-ceab382d7053" providerId="AD" clId="Web-{88B3C026-86F9-A192-3913-7F9441F2AAD4}"/>
    <pc:docChg chg="modSld">
      <pc:chgData name="Lisa Koster" userId="S::lkoster@loyalistcollege.com::9f52294d-e65a-47a0-a1a5-ceab382d7053" providerId="AD" clId="Web-{88B3C026-86F9-A192-3913-7F9441F2AAD4}" dt="2022-02-15T18:08:00.144" v="1" actId="20577"/>
      <pc:docMkLst>
        <pc:docMk/>
      </pc:docMkLst>
      <pc:sldChg chg="modSp">
        <pc:chgData name="Lisa Koster" userId="S::lkoster@loyalistcollege.com::9f52294d-e65a-47a0-a1a5-ceab382d7053" providerId="AD" clId="Web-{88B3C026-86F9-A192-3913-7F9441F2AAD4}" dt="2022-02-15T18:08:00.144" v="1" actId="20577"/>
        <pc:sldMkLst>
          <pc:docMk/>
          <pc:sldMk cId="8043065" sldId="313"/>
        </pc:sldMkLst>
        <pc:graphicFrameChg chg="modGraphic">
          <ac:chgData name="Lisa Koster" userId="S::lkoster@loyalistcollege.com::9f52294d-e65a-47a0-a1a5-ceab382d7053" providerId="AD" clId="Web-{88B3C026-86F9-A192-3913-7F9441F2AAD4}" dt="2022-02-15T18:08:00.144" v="1" actId="20577"/>
          <ac:graphicFrameMkLst>
            <pc:docMk/>
            <pc:sldMk cId="8043065" sldId="313"/>
            <ac:graphicFrameMk id="4" creationId="{540F9959-9623-8E49-9A1D-E530C9833F9B}"/>
          </ac:graphicFrameMkLst>
        </pc:graphicFrameChg>
      </pc:sldChg>
    </pc:docChg>
  </pc:docChgLst>
  <pc:docChgLst>
    <pc:chgData name="Elizabeth Cameron" userId="S::ecameron@loyalistcollege.com::4384cba9-7b85-4cdb-b73e-c51bd1e728b7" providerId="AD" clId="Web-{4E12CBAA-EFE9-3163-F162-D220CB730389}"/>
    <pc:docChg chg="modSld">
      <pc:chgData name="Elizabeth Cameron" userId="S::ecameron@loyalistcollege.com::4384cba9-7b85-4cdb-b73e-c51bd1e728b7" providerId="AD" clId="Web-{4E12CBAA-EFE9-3163-F162-D220CB730389}" dt="2022-03-14T12:30:59.875" v="517" actId="20577"/>
      <pc:docMkLst>
        <pc:docMk/>
      </pc:docMkLst>
      <pc:sldChg chg="modSp">
        <pc:chgData name="Elizabeth Cameron" userId="S::ecameron@loyalistcollege.com::4384cba9-7b85-4cdb-b73e-c51bd1e728b7" providerId="AD" clId="Web-{4E12CBAA-EFE9-3163-F162-D220CB730389}" dt="2022-03-14T12:29:45.547" v="487" actId="20577"/>
        <pc:sldMkLst>
          <pc:docMk/>
          <pc:sldMk cId="615374480" sldId="305"/>
        </pc:sldMkLst>
        <pc:spChg chg="mod">
          <ac:chgData name="Elizabeth Cameron" userId="S::ecameron@loyalistcollege.com::4384cba9-7b85-4cdb-b73e-c51bd1e728b7" providerId="AD" clId="Web-{4E12CBAA-EFE9-3163-F162-D220CB730389}" dt="2022-03-14T12:29:45.547" v="487" actId="20577"/>
          <ac:spMkLst>
            <pc:docMk/>
            <pc:sldMk cId="615374480" sldId="305"/>
            <ac:spMk id="3" creationId="{A0104B57-EB29-EA40-9DC6-853DFE7F7C8E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26:02.779" v="401" actId="20577"/>
        <pc:sldMkLst>
          <pc:docMk/>
          <pc:sldMk cId="403353278" sldId="306"/>
        </pc:sldMkLst>
        <pc:spChg chg="mod">
          <ac:chgData name="Elizabeth Cameron" userId="S::ecameron@loyalistcollege.com::4384cba9-7b85-4cdb-b73e-c51bd1e728b7" providerId="AD" clId="Web-{4E12CBAA-EFE9-3163-F162-D220CB730389}" dt="2022-03-14T12:26:02.779" v="401" actId="20577"/>
          <ac:spMkLst>
            <pc:docMk/>
            <pc:sldMk cId="403353278" sldId="306"/>
            <ac:spMk id="322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25:02.107" v="387" actId="20577"/>
        <pc:sldMkLst>
          <pc:docMk/>
          <pc:sldMk cId="3387642214" sldId="307"/>
        </pc:sldMkLst>
        <pc:spChg chg="mod">
          <ac:chgData name="Elizabeth Cameron" userId="S::ecameron@loyalistcollege.com::4384cba9-7b85-4cdb-b73e-c51bd1e728b7" providerId="AD" clId="Web-{4E12CBAA-EFE9-3163-F162-D220CB730389}" dt="2022-03-14T12:25:02.107" v="387" actId="20577"/>
          <ac:spMkLst>
            <pc:docMk/>
            <pc:sldMk cId="3387642214" sldId="307"/>
            <ac:spMk id="316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21:55.778" v="311" actId="20577"/>
        <pc:sldMkLst>
          <pc:docMk/>
          <pc:sldMk cId="1022395013" sldId="308"/>
        </pc:sldMkLst>
        <pc:spChg chg="mod">
          <ac:chgData name="Elizabeth Cameron" userId="S::ecameron@loyalistcollege.com::4384cba9-7b85-4cdb-b73e-c51bd1e728b7" providerId="AD" clId="Web-{4E12CBAA-EFE9-3163-F162-D220CB730389}" dt="2022-03-14T12:20:36.215" v="289" actId="20577"/>
          <ac:spMkLst>
            <pc:docMk/>
            <pc:sldMk cId="1022395013" sldId="308"/>
            <ac:spMk id="297" creationId="{00000000-0000-0000-0000-000000000000}"/>
          </ac:spMkLst>
        </pc:spChg>
        <pc:spChg chg="mod">
          <ac:chgData name="Elizabeth Cameron" userId="S::ecameron@loyalistcollege.com::4384cba9-7b85-4cdb-b73e-c51bd1e728b7" providerId="AD" clId="Web-{4E12CBAA-EFE9-3163-F162-D220CB730389}" dt="2022-03-14T12:21:55.778" v="311" actId="20577"/>
          <ac:spMkLst>
            <pc:docMk/>
            <pc:sldMk cId="1022395013" sldId="308"/>
            <ac:spMk id="298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19:30.527" v="287" actId="20577"/>
        <pc:sldMkLst>
          <pc:docMk/>
          <pc:sldMk cId="287072830" sldId="310"/>
        </pc:sldMkLst>
        <pc:spChg chg="mod">
          <ac:chgData name="Elizabeth Cameron" userId="S::ecameron@loyalistcollege.com::4384cba9-7b85-4cdb-b73e-c51bd1e728b7" providerId="AD" clId="Web-{4E12CBAA-EFE9-3163-F162-D220CB730389}" dt="2022-03-14T12:19:30.527" v="287" actId="20577"/>
          <ac:spMkLst>
            <pc:docMk/>
            <pc:sldMk cId="287072830" sldId="310"/>
            <ac:spMk id="3" creationId="{22E8497E-DA7D-B94C-8A11-0D8491AB757C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18:27.839" v="270" actId="20577"/>
        <pc:sldMkLst>
          <pc:docMk/>
          <pc:sldMk cId="116879930" sldId="311"/>
        </pc:sldMkLst>
        <pc:spChg chg="mod">
          <ac:chgData name="Elizabeth Cameron" userId="S::ecameron@loyalistcollege.com::4384cba9-7b85-4cdb-b73e-c51bd1e728b7" providerId="AD" clId="Web-{4E12CBAA-EFE9-3163-F162-D220CB730389}" dt="2022-03-14T12:18:27.839" v="270" actId="20577"/>
          <ac:spMkLst>
            <pc:docMk/>
            <pc:sldMk cId="116879930" sldId="311"/>
            <ac:spMk id="280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16:02.432" v="188" actId="1076"/>
        <pc:sldMkLst>
          <pc:docMk/>
          <pc:sldMk cId="2664722794" sldId="312"/>
        </pc:sldMkLst>
        <pc:spChg chg="mod">
          <ac:chgData name="Elizabeth Cameron" userId="S::ecameron@loyalistcollege.com::4384cba9-7b85-4cdb-b73e-c51bd1e728b7" providerId="AD" clId="Web-{4E12CBAA-EFE9-3163-F162-D220CB730389}" dt="2022-03-14T12:16:02.432" v="188" actId="1076"/>
          <ac:spMkLst>
            <pc:docMk/>
            <pc:sldMk cId="2664722794" sldId="312"/>
            <ac:spMk id="71" creationId="{2EC388AC-D453-43C0-8F88-B5058399F6BC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15:33.541" v="187" actId="20577"/>
        <pc:sldMkLst>
          <pc:docMk/>
          <pc:sldMk cId="8043065" sldId="313"/>
        </pc:sldMkLst>
        <pc:spChg chg="mod">
          <ac:chgData name="Elizabeth Cameron" userId="S::ecameron@loyalistcollege.com::4384cba9-7b85-4cdb-b73e-c51bd1e728b7" providerId="AD" clId="Web-{4E12CBAA-EFE9-3163-F162-D220CB730389}" dt="2022-03-14T12:15:33.541" v="187" actId="20577"/>
          <ac:spMkLst>
            <pc:docMk/>
            <pc:sldMk cId="8043065" sldId="313"/>
            <ac:spMk id="2" creationId="{9987C259-A391-8742-8815-41C68EF5DD31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15:08.509" v="184" actId="20577"/>
        <pc:sldMkLst>
          <pc:docMk/>
          <pc:sldMk cId="1709038895" sldId="314"/>
        </pc:sldMkLst>
        <pc:spChg chg="mod">
          <ac:chgData name="Elizabeth Cameron" userId="S::ecameron@loyalistcollege.com::4384cba9-7b85-4cdb-b73e-c51bd1e728b7" providerId="AD" clId="Web-{4E12CBAA-EFE9-3163-F162-D220CB730389}" dt="2022-03-14T12:15:08.509" v="184" actId="20577"/>
          <ac:spMkLst>
            <pc:docMk/>
            <pc:sldMk cId="1709038895" sldId="314"/>
            <ac:spMk id="139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14:20.618" v="171" actId="20577"/>
        <pc:sldMkLst>
          <pc:docMk/>
          <pc:sldMk cId="707849630" sldId="316"/>
        </pc:sldMkLst>
        <pc:spChg chg="mod">
          <ac:chgData name="Elizabeth Cameron" userId="S::ecameron@loyalistcollege.com::4384cba9-7b85-4cdb-b73e-c51bd1e728b7" providerId="AD" clId="Web-{4E12CBAA-EFE9-3163-F162-D220CB730389}" dt="2022-03-14T12:14:20.618" v="171" actId="20577"/>
          <ac:spMkLst>
            <pc:docMk/>
            <pc:sldMk cId="707849630" sldId="316"/>
            <ac:spMk id="3" creationId="{DD299864-7767-CE43-B090-55269622CEC7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12:17.602" v="156" actId="20577"/>
        <pc:sldMkLst>
          <pc:docMk/>
          <pc:sldMk cId="2277407835" sldId="317"/>
        </pc:sldMkLst>
        <pc:spChg chg="mod">
          <ac:chgData name="Elizabeth Cameron" userId="S::ecameron@loyalistcollege.com::4384cba9-7b85-4cdb-b73e-c51bd1e728b7" providerId="AD" clId="Web-{4E12CBAA-EFE9-3163-F162-D220CB730389}" dt="2022-03-14T12:12:17.602" v="156" actId="20577"/>
          <ac:spMkLst>
            <pc:docMk/>
            <pc:sldMk cId="2277407835" sldId="317"/>
            <ac:spMk id="127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07:44.350" v="114" actId="20577"/>
        <pc:sldMkLst>
          <pc:docMk/>
          <pc:sldMk cId="23305941" sldId="318"/>
        </pc:sldMkLst>
        <pc:spChg chg="mod">
          <ac:chgData name="Elizabeth Cameron" userId="S::ecameron@loyalistcollege.com::4384cba9-7b85-4cdb-b73e-c51bd1e728b7" providerId="AD" clId="Web-{4E12CBAA-EFE9-3163-F162-D220CB730389}" dt="2022-03-14T12:07:44.350" v="114" actId="20577"/>
          <ac:spMkLst>
            <pc:docMk/>
            <pc:sldMk cId="23305941" sldId="318"/>
            <ac:spMk id="3" creationId="{32112E36-6423-4F44-BD02-27ACE0F8C0F3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11:08.523" v="150" actId="20577"/>
        <pc:sldMkLst>
          <pc:docMk/>
          <pc:sldMk cId="1059131432" sldId="319"/>
        </pc:sldMkLst>
        <pc:spChg chg="mod">
          <ac:chgData name="Elizabeth Cameron" userId="S::ecameron@loyalistcollege.com::4384cba9-7b85-4cdb-b73e-c51bd1e728b7" providerId="AD" clId="Web-{4E12CBAA-EFE9-3163-F162-D220CB730389}" dt="2022-03-14T12:11:08.523" v="150" actId="20577"/>
          <ac:spMkLst>
            <pc:docMk/>
            <pc:sldMk cId="1059131432" sldId="319"/>
            <ac:spMk id="121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03:23.239" v="0" actId="20577"/>
        <pc:sldMkLst>
          <pc:docMk/>
          <pc:sldMk cId="4157351570" sldId="323"/>
        </pc:sldMkLst>
        <pc:spChg chg="mod">
          <ac:chgData name="Elizabeth Cameron" userId="S::ecameron@loyalistcollege.com::4384cba9-7b85-4cdb-b73e-c51bd1e728b7" providerId="AD" clId="Web-{4E12CBAA-EFE9-3163-F162-D220CB730389}" dt="2022-03-14T12:03:23.239" v="0" actId="20577"/>
          <ac:spMkLst>
            <pc:docMk/>
            <pc:sldMk cId="4157351570" sldId="323"/>
            <ac:spMk id="101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4E12CBAA-EFE9-3163-F162-D220CB730389}" dt="2022-03-14T12:30:59.875" v="517" actId="20577"/>
        <pc:sldMkLst>
          <pc:docMk/>
          <pc:sldMk cId="2262946078" sldId="324"/>
        </pc:sldMkLst>
        <pc:spChg chg="mod">
          <ac:chgData name="Elizabeth Cameron" userId="S::ecameron@loyalistcollege.com::4384cba9-7b85-4cdb-b73e-c51bd1e728b7" providerId="AD" clId="Web-{4E12CBAA-EFE9-3163-F162-D220CB730389}" dt="2022-03-14T12:30:59.875" v="517" actId="20577"/>
          <ac:spMkLst>
            <pc:docMk/>
            <pc:sldMk cId="2262946078" sldId="324"/>
            <ac:spMk id="3" creationId="{BB70B0D1-BA4B-4E3F-8A6C-A5CDA8B28732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A0D510-F833-A241-93A4-CFC98DF4EBC0}" type="doc">
      <dgm:prSet loTypeId="urn:microsoft.com/office/officeart/2005/8/layout/hProcess9" loCatId="" qsTypeId="urn:microsoft.com/office/officeart/2005/8/quickstyle/simple1" qsCatId="simple" csTypeId="urn:microsoft.com/office/officeart/2005/8/colors/accent1_2" csCatId="accent1" phldr="1"/>
      <dgm:spPr/>
    </dgm:pt>
    <dgm:pt modelId="{05B40A1C-FE56-774F-8522-E9572A390EF2}">
      <dgm:prSet phldrT="[Text]"/>
      <dgm:spPr/>
      <dgm:t>
        <a:bodyPr/>
        <a:lstStyle/>
        <a:p>
          <a:r>
            <a:rPr lang="en-US" dirty="0"/>
            <a:t>Needs Assessment</a:t>
          </a:r>
        </a:p>
      </dgm:t>
      <dgm:extLst>
        <a:ext uri="{E40237B7-FDA0-4F09-8148-C483321AD2D9}">
          <dgm14:cNvPr xmlns:dgm14="http://schemas.microsoft.com/office/drawing/2010/diagram" id="0" name="" descr="Needs Assessment&#10;Learning Strategies&#10;Delivery Mode&#10;Budget&#10;Content&#10;Timelines&#10;"/>
        </a:ext>
      </dgm:extLst>
    </dgm:pt>
    <dgm:pt modelId="{81BE26D8-8380-B14A-889F-FB81886E6680}" type="parTrans" cxnId="{F2695290-AB37-9E45-B1B9-36DB77F4C6D8}">
      <dgm:prSet/>
      <dgm:spPr/>
      <dgm:t>
        <a:bodyPr/>
        <a:lstStyle/>
        <a:p>
          <a:endParaRPr lang="en-US"/>
        </a:p>
      </dgm:t>
    </dgm:pt>
    <dgm:pt modelId="{8F7013F2-8218-2F4D-AE39-007B455BE9F1}" type="sibTrans" cxnId="{F2695290-AB37-9E45-B1B9-36DB77F4C6D8}">
      <dgm:prSet/>
      <dgm:spPr/>
      <dgm:t>
        <a:bodyPr/>
        <a:lstStyle/>
        <a:p>
          <a:endParaRPr lang="en-US"/>
        </a:p>
      </dgm:t>
    </dgm:pt>
    <dgm:pt modelId="{71A391A3-E1EB-324A-B080-76D44829A228}">
      <dgm:prSet phldrT="[Text]"/>
      <dgm:spPr/>
      <dgm:t>
        <a:bodyPr/>
        <a:lstStyle/>
        <a:p>
          <a:r>
            <a:rPr lang="en-US" dirty="0"/>
            <a:t>Learning Strategies</a:t>
          </a:r>
        </a:p>
      </dgm:t>
      <dgm:extLst>
        <a:ext uri="{E40237B7-FDA0-4F09-8148-C483321AD2D9}">
          <dgm14:cNvPr xmlns:dgm14="http://schemas.microsoft.com/office/drawing/2010/diagram" id="0" name="" descr="Needs Assessment&#10;Learning Strategies&#10;Delivery Mode&#10;Budget&#10;Content&#10;Timelines&#10;"/>
        </a:ext>
      </dgm:extLst>
    </dgm:pt>
    <dgm:pt modelId="{84C58290-8D98-5845-A979-01945D5A029E}" type="parTrans" cxnId="{5EA73719-E1F8-0548-A983-282F26631504}">
      <dgm:prSet/>
      <dgm:spPr/>
      <dgm:t>
        <a:bodyPr/>
        <a:lstStyle/>
        <a:p>
          <a:endParaRPr lang="en-US"/>
        </a:p>
      </dgm:t>
    </dgm:pt>
    <dgm:pt modelId="{441781AB-7F8A-E344-96CE-19A04463873E}" type="sibTrans" cxnId="{5EA73719-E1F8-0548-A983-282F26631504}">
      <dgm:prSet/>
      <dgm:spPr/>
      <dgm:t>
        <a:bodyPr/>
        <a:lstStyle/>
        <a:p>
          <a:endParaRPr lang="en-US"/>
        </a:p>
      </dgm:t>
    </dgm:pt>
    <dgm:pt modelId="{F880ED67-5227-7B4B-BA07-AB6A81F81F03}">
      <dgm:prSet phldrT="[Text]"/>
      <dgm:spPr/>
      <dgm:t>
        <a:bodyPr/>
        <a:lstStyle/>
        <a:p>
          <a:r>
            <a:rPr lang="en-US" dirty="0"/>
            <a:t>Delivery Mode</a:t>
          </a:r>
        </a:p>
      </dgm:t>
      <dgm:extLst>
        <a:ext uri="{E40237B7-FDA0-4F09-8148-C483321AD2D9}">
          <dgm14:cNvPr xmlns:dgm14="http://schemas.microsoft.com/office/drawing/2010/diagram" id="0" name="" descr="Needs Assessment&#10;Learning Strategies&#10;Delivery Mode&#10;Budget&#10;Content&#10;Timelines&#10;"/>
        </a:ext>
      </dgm:extLst>
    </dgm:pt>
    <dgm:pt modelId="{244FC981-62B6-9A40-9258-FCA5E7FFD476}" type="parTrans" cxnId="{D8656A2D-2860-D840-8643-7D4D5ABC0BDB}">
      <dgm:prSet/>
      <dgm:spPr/>
      <dgm:t>
        <a:bodyPr/>
        <a:lstStyle/>
        <a:p>
          <a:endParaRPr lang="en-US"/>
        </a:p>
      </dgm:t>
    </dgm:pt>
    <dgm:pt modelId="{6A9DE404-EFDD-8447-9ACF-AB360D68F722}" type="sibTrans" cxnId="{D8656A2D-2860-D840-8643-7D4D5ABC0BDB}">
      <dgm:prSet/>
      <dgm:spPr/>
      <dgm:t>
        <a:bodyPr/>
        <a:lstStyle/>
        <a:p>
          <a:endParaRPr lang="en-US"/>
        </a:p>
      </dgm:t>
    </dgm:pt>
    <dgm:pt modelId="{C85E7764-27ED-AE42-98F4-E1E43FB438D6}">
      <dgm:prSet/>
      <dgm:spPr/>
      <dgm:t>
        <a:bodyPr/>
        <a:lstStyle/>
        <a:p>
          <a:r>
            <a:rPr lang="en-US" dirty="0"/>
            <a:t>Budget</a:t>
          </a:r>
        </a:p>
      </dgm:t>
      <dgm:extLst>
        <a:ext uri="{E40237B7-FDA0-4F09-8148-C483321AD2D9}">
          <dgm14:cNvPr xmlns:dgm14="http://schemas.microsoft.com/office/drawing/2010/diagram" id="0" name="" descr="Needs Assessment&#10;Learning Strategies&#10;Delivery Mode&#10;Budget&#10;Content&#10;Timelines&#10;"/>
        </a:ext>
      </dgm:extLst>
    </dgm:pt>
    <dgm:pt modelId="{1D9D128E-2DDF-354D-931F-7D66127A6FF3}" type="parTrans" cxnId="{0FC03EB2-521E-8149-832E-BE5D6E53AEC2}">
      <dgm:prSet/>
      <dgm:spPr/>
      <dgm:t>
        <a:bodyPr/>
        <a:lstStyle/>
        <a:p>
          <a:endParaRPr lang="en-US"/>
        </a:p>
      </dgm:t>
    </dgm:pt>
    <dgm:pt modelId="{E95C16BB-423A-3B40-ACDA-F7AA5E1B30AB}" type="sibTrans" cxnId="{0FC03EB2-521E-8149-832E-BE5D6E53AEC2}">
      <dgm:prSet/>
      <dgm:spPr/>
      <dgm:t>
        <a:bodyPr/>
        <a:lstStyle/>
        <a:p>
          <a:endParaRPr lang="en-US"/>
        </a:p>
      </dgm:t>
    </dgm:pt>
    <dgm:pt modelId="{45F00DB0-7CEA-2C4F-942A-11FB11CD3570}">
      <dgm:prSet/>
      <dgm:spPr/>
      <dgm:t>
        <a:bodyPr/>
        <a:lstStyle/>
        <a:p>
          <a:r>
            <a:rPr lang="en-US" dirty="0"/>
            <a:t>Content</a:t>
          </a:r>
        </a:p>
      </dgm:t>
      <dgm:extLst>
        <a:ext uri="{E40237B7-FDA0-4F09-8148-C483321AD2D9}">
          <dgm14:cNvPr xmlns:dgm14="http://schemas.microsoft.com/office/drawing/2010/diagram" id="0" name="" descr="Needs Assessment&#10;Learning Strategies&#10;Delivery Mode&#10;Budget&#10;Content&#10;Timelines&#10;"/>
        </a:ext>
      </dgm:extLst>
    </dgm:pt>
    <dgm:pt modelId="{D8CD9502-6D91-2848-A9F9-06DF0F1E068E}" type="parTrans" cxnId="{53B7C50F-0506-8F41-B439-E8080270BF32}">
      <dgm:prSet/>
      <dgm:spPr/>
      <dgm:t>
        <a:bodyPr/>
        <a:lstStyle/>
        <a:p>
          <a:endParaRPr lang="en-US"/>
        </a:p>
      </dgm:t>
    </dgm:pt>
    <dgm:pt modelId="{37EA6656-5D6C-6947-91FB-9D4FDAA9DD52}" type="sibTrans" cxnId="{53B7C50F-0506-8F41-B439-E8080270BF32}">
      <dgm:prSet/>
      <dgm:spPr/>
      <dgm:t>
        <a:bodyPr/>
        <a:lstStyle/>
        <a:p>
          <a:endParaRPr lang="en-US"/>
        </a:p>
      </dgm:t>
    </dgm:pt>
    <dgm:pt modelId="{744B8CF4-8CA6-384F-8750-F0309F9333D0}">
      <dgm:prSet/>
      <dgm:spPr/>
      <dgm:t>
        <a:bodyPr/>
        <a:lstStyle/>
        <a:p>
          <a:r>
            <a:rPr lang="en-US" dirty="0"/>
            <a:t>Timelines</a:t>
          </a:r>
        </a:p>
      </dgm:t>
      <dgm:extLst>
        <a:ext uri="{E40237B7-FDA0-4F09-8148-C483321AD2D9}">
          <dgm14:cNvPr xmlns:dgm14="http://schemas.microsoft.com/office/drawing/2010/diagram" id="0" name="" descr="Needs Assessment&#10;Learning Strategies&#10;Delivery Mode&#10;Budget&#10;Content&#10;Timelines&#10;"/>
        </a:ext>
      </dgm:extLst>
    </dgm:pt>
    <dgm:pt modelId="{F627EEB9-AEC9-FC44-937E-5CD503E3D2CB}" type="parTrans" cxnId="{4CD4FEB0-EF3A-4C4D-AF2C-06C75F5139C3}">
      <dgm:prSet/>
      <dgm:spPr/>
      <dgm:t>
        <a:bodyPr/>
        <a:lstStyle/>
        <a:p>
          <a:endParaRPr lang="en-US"/>
        </a:p>
      </dgm:t>
    </dgm:pt>
    <dgm:pt modelId="{B22FC0AC-B767-9141-AEC2-C11BE143DDA9}" type="sibTrans" cxnId="{4CD4FEB0-EF3A-4C4D-AF2C-06C75F5139C3}">
      <dgm:prSet/>
      <dgm:spPr/>
      <dgm:t>
        <a:bodyPr/>
        <a:lstStyle/>
        <a:p>
          <a:endParaRPr lang="en-US"/>
        </a:p>
      </dgm:t>
    </dgm:pt>
    <dgm:pt modelId="{45CD99B3-4129-0B40-AB9D-CD167799225C}" type="pres">
      <dgm:prSet presAssocID="{3EA0D510-F833-A241-93A4-CFC98DF4EBC0}" presName="CompostProcess" presStyleCnt="0">
        <dgm:presLayoutVars>
          <dgm:dir/>
          <dgm:resizeHandles val="exact"/>
        </dgm:presLayoutVars>
      </dgm:prSet>
      <dgm:spPr/>
    </dgm:pt>
    <dgm:pt modelId="{71F31E97-42A9-A44A-AD8E-14DB45474BE4}" type="pres">
      <dgm:prSet presAssocID="{3EA0D510-F833-A241-93A4-CFC98DF4EBC0}" presName="arrow" presStyleLbl="bgShp" presStyleIdx="0" presStyleCnt="1"/>
      <dgm:spPr/>
    </dgm:pt>
    <dgm:pt modelId="{D8E70AE0-74F3-714E-84A6-68544B77A514}" type="pres">
      <dgm:prSet presAssocID="{3EA0D510-F833-A241-93A4-CFC98DF4EBC0}" presName="linearProcess" presStyleCnt="0"/>
      <dgm:spPr/>
    </dgm:pt>
    <dgm:pt modelId="{79B70530-3DC8-DC4F-928D-67005EA21BE1}" type="pres">
      <dgm:prSet presAssocID="{05B40A1C-FE56-774F-8522-E9572A390EF2}" presName="textNode" presStyleLbl="node1" presStyleIdx="0" presStyleCnt="6">
        <dgm:presLayoutVars>
          <dgm:bulletEnabled val="1"/>
        </dgm:presLayoutVars>
      </dgm:prSet>
      <dgm:spPr/>
    </dgm:pt>
    <dgm:pt modelId="{416DEB9B-8C10-F043-AD33-0BF84ECDED4C}" type="pres">
      <dgm:prSet presAssocID="{8F7013F2-8218-2F4D-AE39-007B455BE9F1}" presName="sibTrans" presStyleCnt="0"/>
      <dgm:spPr/>
    </dgm:pt>
    <dgm:pt modelId="{86A70B7D-6581-8D41-9617-E31DB36F10B1}" type="pres">
      <dgm:prSet presAssocID="{71A391A3-E1EB-324A-B080-76D44829A228}" presName="textNode" presStyleLbl="node1" presStyleIdx="1" presStyleCnt="6">
        <dgm:presLayoutVars>
          <dgm:bulletEnabled val="1"/>
        </dgm:presLayoutVars>
      </dgm:prSet>
      <dgm:spPr/>
    </dgm:pt>
    <dgm:pt modelId="{11009230-CF3E-1F47-9B85-259338226DA5}" type="pres">
      <dgm:prSet presAssocID="{441781AB-7F8A-E344-96CE-19A04463873E}" presName="sibTrans" presStyleCnt="0"/>
      <dgm:spPr/>
    </dgm:pt>
    <dgm:pt modelId="{377AFE6A-0BAD-0240-8081-1670BEC9B35B}" type="pres">
      <dgm:prSet presAssocID="{F880ED67-5227-7B4B-BA07-AB6A81F81F03}" presName="textNode" presStyleLbl="node1" presStyleIdx="2" presStyleCnt="6">
        <dgm:presLayoutVars>
          <dgm:bulletEnabled val="1"/>
        </dgm:presLayoutVars>
      </dgm:prSet>
      <dgm:spPr/>
    </dgm:pt>
    <dgm:pt modelId="{D96530E9-9EAC-474D-9143-60FFF7E3A41D}" type="pres">
      <dgm:prSet presAssocID="{6A9DE404-EFDD-8447-9ACF-AB360D68F722}" presName="sibTrans" presStyleCnt="0"/>
      <dgm:spPr/>
    </dgm:pt>
    <dgm:pt modelId="{2C520C4D-5945-254B-96A4-56E7211E6FE9}" type="pres">
      <dgm:prSet presAssocID="{C85E7764-27ED-AE42-98F4-E1E43FB438D6}" presName="textNode" presStyleLbl="node1" presStyleIdx="3" presStyleCnt="6">
        <dgm:presLayoutVars>
          <dgm:bulletEnabled val="1"/>
        </dgm:presLayoutVars>
      </dgm:prSet>
      <dgm:spPr/>
    </dgm:pt>
    <dgm:pt modelId="{7493BE5A-C853-A748-85F0-98CA8D845741}" type="pres">
      <dgm:prSet presAssocID="{E95C16BB-423A-3B40-ACDA-F7AA5E1B30AB}" presName="sibTrans" presStyleCnt="0"/>
      <dgm:spPr/>
    </dgm:pt>
    <dgm:pt modelId="{D18BA0D4-1DB6-E243-8685-B0F911DC3353}" type="pres">
      <dgm:prSet presAssocID="{45F00DB0-7CEA-2C4F-942A-11FB11CD3570}" presName="textNode" presStyleLbl="node1" presStyleIdx="4" presStyleCnt="6">
        <dgm:presLayoutVars>
          <dgm:bulletEnabled val="1"/>
        </dgm:presLayoutVars>
      </dgm:prSet>
      <dgm:spPr/>
    </dgm:pt>
    <dgm:pt modelId="{A860BDDB-8510-6B49-86F1-9DD071D1544E}" type="pres">
      <dgm:prSet presAssocID="{37EA6656-5D6C-6947-91FB-9D4FDAA9DD52}" presName="sibTrans" presStyleCnt="0"/>
      <dgm:spPr/>
    </dgm:pt>
    <dgm:pt modelId="{DD9095A8-2316-FB4F-8CB6-154E6E9FA6DF}" type="pres">
      <dgm:prSet presAssocID="{744B8CF4-8CA6-384F-8750-F0309F9333D0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53B7C50F-0506-8F41-B439-E8080270BF32}" srcId="{3EA0D510-F833-A241-93A4-CFC98DF4EBC0}" destId="{45F00DB0-7CEA-2C4F-942A-11FB11CD3570}" srcOrd="4" destOrd="0" parTransId="{D8CD9502-6D91-2848-A9F9-06DF0F1E068E}" sibTransId="{37EA6656-5D6C-6947-91FB-9D4FDAA9DD52}"/>
    <dgm:cxn modelId="{5EA73719-E1F8-0548-A983-282F26631504}" srcId="{3EA0D510-F833-A241-93A4-CFC98DF4EBC0}" destId="{71A391A3-E1EB-324A-B080-76D44829A228}" srcOrd="1" destOrd="0" parTransId="{84C58290-8D98-5845-A979-01945D5A029E}" sibTransId="{441781AB-7F8A-E344-96CE-19A04463873E}"/>
    <dgm:cxn modelId="{21B48119-A7E1-0749-BDE6-6BA19EF613E8}" type="presOf" srcId="{71A391A3-E1EB-324A-B080-76D44829A228}" destId="{86A70B7D-6581-8D41-9617-E31DB36F10B1}" srcOrd="0" destOrd="0" presId="urn:microsoft.com/office/officeart/2005/8/layout/hProcess9"/>
    <dgm:cxn modelId="{51119C1F-12D5-C94C-A796-15AB62E6ECA1}" type="presOf" srcId="{F880ED67-5227-7B4B-BA07-AB6A81F81F03}" destId="{377AFE6A-0BAD-0240-8081-1670BEC9B35B}" srcOrd="0" destOrd="0" presId="urn:microsoft.com/office/officeart/2005/8/layout/hProcess9"/>
    <dgm:cxn modelId="{D8656A2D-2860-D840-8643-7D4D5ABC0BDB}" srcId="{3EA0D510-F833-A241-93A4-CFC98DF4EBC0}" destId="{F880ED67-5227-7B4B-BA07-AB6A81F81F03}" srcOrd="2" destOrd="0" parTransId="{244FC981-62B6-9A40-9258-FCA5E7FFD476}" sibTransId="{6A9DE404-EFDD-8447-9ACF-AB360D68F722}"/>
    <dgm:cxn modelId="{2D4C6860-E7BA-F446-A1EE-85DCBC5AC340}" type="presOf" srcId="{C85E7764-27ED-AE42-98F4-E1E43FB438D6}" destId="{2C520C4D-5945-254B-96A4-56E7211E6FE9}" srcOrd="0" destOrd="0" presId="urn:microsoft.com/office/officeart/2005/8/layout/hProcess9"/>
    <dgm:cxn modelId="{23CEF887-7734-5040-AA92-F92DAF843076}" type="presOf" srcId="{05B40A1C-FE56-774F-8522-E9572A390EF2}" destId="{79B70530-3DC8-DC4F-928D-67005EA21BE1}" srcOrd="0" destOrd="0" presId="urn:microsoft.com/office/officeart/2005/8/layout/hProcess9"/>
    <dgm:cxn modelId="{F2695290-AB37-9E45-B1B9-36DB77F4C6D8}" srcId="{3EA0D510-F833-A241-93A4-CFC98DF4EBC0}" destId="{05B40A1C-FE56-774F-8522-E9572A390EF2}" srcOrd="0" destOrd="0" parTransId="{81BE26D8-8380-B14A-889F-FB81886E6680}" sibTransId="{8F7013F2-8218-2F4D-AE39-007B455BE9F1}"/>
    <dgm:cxn modelId="{4CD4FEB0-EF3A-4C4D-AF2C-06C75F5139C3}" srcId="{3EA0D510-F833-A241-93A4-CFC98DF4EBC0}" destId="{744B8CF4-8CA6-384F-8750-F0309F9333D0}" srcOrd="5" destOrd="0" parTransId="{F627EEB9-AEC9-FC44-937E-5CD503E3D2CB}" sibTransId="{B22FC0AC-B767-9141-AEC2-C11BE143DDA9}"/>
    <dgm:cxn modelId="{0FC03EB2-521E-8149-832E-BE5D6E53AEC2}" srcId="{3EA0D510-F833-A241-93A4-CFC98DF4EBC0}" destId="{C85E7764-27ED-AE42-98F4-E1E43FB438D6}" srcOrd="3" destOrd="0" parTransId="{1D9D128E-2DDF-354D-931F-7D66127A6FF3}" sibTransId="{E95C16BB-423A-3B40-ACDA-F7AA5E1B30AB}"/>
    <dgm:cxn modelId="{541C2DCD-8627-1B40-8C45-E748CE474459}" type="presOf" srcId="{744B8CF4-8CA6-384F-8750-F0309F9333D0}" destId="{DD9095A8-2316-FB4F-8CB6-154E6E9FA6DF}" srcOrd="0" destOrd="0" presId="urn:microsoft.com/office/officeart/2005/8/layout/hProcess9"/>
    <dgm:cxn modelId="{3EAF45D7-99A7-E546-9C03-D63E907EFEFA}" type="presOf" srcId="{45F00DB0-7CEA-2C4F-942A-11FB11CD3570}" destId="{D18BA0D4-1DB6-E243-8685-B0F911DC3353}" srcOrd="0" destOrd="0" presId="urn:microsoft.com/office/officeart/2005/8/layout/hProcess9"/>
    <dgm:cxn modelId="{79971FFE-AA6D-2749-8A42-5F3A3B671EF4}" type="presOf" srcId="{3EA0D510-F833-A241-93A4-CFC98DF4EBC0}" destId="{45CD99B3-4129-0B40-AB9D-CD167799225C}" srcOrd="0" destOrd="0" presId="urn:microsoft.com/office/officeart/2005/8/layout/hProcess9"/>
    <dgm:cxn modelId="{25B7AECB-F22C-0845-9CD0-9F3C2689C42A}" type="presParOf" srcId="{45CD99B3-4129-0B40-AB9D-CD167799225C}" destId="{71F31E97-42A9-A44A-AD8E-14DB45474BE4}" srcOrd="0" destOrd="0" presId="urn:microsoft.com/office/officeart/2005/8/layout/hProcess9"/>
    <dgm:cxn modelId="{025B9410-B7AE-F54F-9DCB-66B6C8CACC47}" type="presParOf" srcId="{45CD99B3-4129-0B40-AB9D-CD167799225C}" destId="{D8E70AE0-74F3-714E-84A6-68544B77A514}" srcOrd="1" destOrd="0" presId="urn:microsoft.com/office/officeart/2005/8/layout/hProcess9"/>
    <dgm:cxn modelId="{19C4E1C2-211D-024E-908C-45F6A5E59570}" type="presParOf" srcId="{D8E70AE0-74F3-714E-84A6-68544B77A514}" destId="{79B70530-3DC8-DC4F-928D-67005EA21BE1}" srcOrd="0" destOrd="0" presId="urn:microsoft.com/office/officeart/2005/8/layout/hProcess9"/>
    <dgm:cxn modelId="{8FABD70B-DCB1-C341-91C9-B0AD098C6379}" type="presParOf" srcId="{D8E70AE0-74F3-714E-84A6-68544B77A514}" destId="{416DEB9B-8C10-F043-AD33-0BF84ECDED4C}" srcOrd="1" destOrd="0" presId="urn:microsoft.com/office/officeart/2005/8/layout/hProcess9"/>
    <dgm:cxn modelId="{A408B0C7-611F-AC41-8229-EAE421A3D18B}" type="presParOf" srcId="{D8E70AE0-74F3-714E-84A6-68544B77A514}" destId="{86A70B7D-6581-8D41-9617-E31DB36F10B1}" srcOrd="2" destOrd="0" presId="urn:microsoft.com/office/officeart/2005/8/layout/hProcess9"/>
    <dgm:cxn modelId="{8BFEE30E-DF98-2B4C-A54A-4A99DEBC6C5F}" type="presParOf" srcId="{D8E70AE0-74F3-714E-84A6-68544B77A514}" destId="{11009230-CF3E-1F47-9B85-259338226DA5}" srcOrd="3" destOrd="0" presId="urn:microsoft.com/office/officeart/2005/8/layout/hProcess9"/>
    <dgm:cxn modelId="{F8C4E19F-49E1-1A4E-A244-43551A4B9D34}" type="presParOf" srcId="{D8E70AE0-74F3-714E-84A6-68544B77A514}" destId="{377AFE6A-0BAD-0240-8081-1670BEC9B35B}" srcOrd="4" destOrd="0" presId="urn:microsoft.com/office/officeart/2005/8/layout/hProcess9"/>
    <dgm:cxn modelId="{E1075C54-15AD-184D-9A07-C1CD5396FBB5}" type="presParOf" srcId="{D8E70AE0-74F3-714E-84A6-68544B77A514}" destId="{D96530E9-9EAC-474D-9143-60FFF7E3A41D}" srcOrd="5" destOrd="0" presId="urn:microsoft.com/office/officeart/2005/8/layout/hProcess9"/>
    <dgm:cxn modelId="{0D298227-2E71-2F49-9E12-B25A7DD36B23}" type="presParOf" srcId="{D8E70AE0-74F3-714E-84A6-68544B77A514}" destId="{2C520C4D-5945-254B-96A4-56E7211E6FE9}" srcOrd="6" destOrd="0" presId="urn:microsoft.com/office/officeart/2005/8/layout/hProcess9"/>
    <dgm:cxn modelId="{AB4C90EA-51F8-4145-9156-13453488C290}" type="presParOf" srcId="{D8E70AE0-74F3-714E-84A6-68544B77A514}" destId="{7493BE5A-C853-A748-85F0-98CA8D845741}" srcOrd="7" destOrd="0" presId="urn:microsoft.com/office/officeart/2005/8/layout/hProcess9"/>
    <dgm:cxn modelId="{57953CC8-AA1D-DA42-ABF1-A31BCA511B8B}" type="presParOf" srcId="{D8E70AE0-74F3-714E-84A6-68544B77A514}" destId="{D18BA0D4-1DB6-E243-8685-B0F911DC3353}" srcOrd="8" destOrd="0" presId="urn:microsoft.com/office/officeart/2005/8/layout/hProcess9"/>
    <dgm:cxn modelId="{21FEAAA4-9647-2D4E-A6F1-CAA01159339C}" type="presParOf" srcId="{D8E70AE0-74F3-714E-84A6-68544B77A514}" destId="{A860BDDB-8510-6B49-86F1-9DD071D1544E}" srcOrd="9" destOrd="0" presId="urn:microsoft.com/office/officeart/2005/8/layout/hProcess9"/>
    <dgm:cxn modelId="{2B73A3E7-EB97-D44F-A15D-65DB2EBB1238}" type="presParOf" srcId="{D8E70AE0-74F3-714E-84A6-68544B77A514}" destId="{DD9095A8-2316-FB4F-8CB6-154E6E9FA6DF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31E97-42A9-A44A-AD8E-14DB45474BE4}">
      <dsp:nvSpPr>
        <dsp:cNvPr id="0" name=""/>
        <dsp:cNvSpPr/>
      </dsp:nvSpPr>
      <dsp:spPr>
        <a:xfrm>
          <a:off x="720089" y="0"/>
          <a:ext cx="816102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70530-3DC8-DC4F-928D-67005EA21BE1}">
      <dsp:nvSpPr>
        <dsp:cNvPr id="0" name=""/>
        <dsp:cNvSpPr/>
      </dsp:nvSpPr>
      <dsp:spPr>
        <a:xfrm>
          <a:off x="1259" y="1074420"/>
          <a:ext cx="1516566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Needs Assessment</a:t>
          </a:r>
        </a:p>
      </dsp:txBody>
      <dsp:txXfrm>
        <a:off x="71191" y="1144352"/>
        <a:ext cx="1376702" cy="1292696"/>
      </dsp:txXfrm>
    </dsp:sp>
    <dsp:sp modelId="{86A70B7D-6581-8D41-9617-E31DB36F10B1}">
      <dsp:nvSpPr>
        <dsp:cNvPr id="0" name=""/>
        <dsp:cNvSpPr/>
      </dsp:nvSpPr>
      <dsp:spPr>
        <a:xfrm>
          <a:off x="1617682" y="1074420"/>
          <a:ext cx="1516566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Learning Strategies</a:t>
          </a:r>
        </a:p>
      </dsp:txBody>
      <dsp:txXfrm>
        <a:off x="1687614" y="1144352"/>
        <a:ext cx="1376702" cy="1292696"/>
      </dsp:txXfrm>
    </dsp:sp>
    <dsp:sp modelId="{377AFE6A-0BAD-0240-8081-1670BEC9B35B}">
      <dsp:nvSpPr>
        <dsp:cNvPr id="0" name=""/>
        <dsp:cNvSpPr/>
      </dsp:nvSpPr>
      <dsp:spPr>
        <a:xfrm>
          <a:off x="3234105" y="1074420"/>
          <a:ext cx="1516566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Delivery Mode</a:t>
          </a:r>
        </a:p>
      </dsp:txBody>
      <dsp:txXfrm>
        <a:off x="3304037" y="1144352"/>
        <a:ext cx="1376702" cy="1292696"/>
      </dsp:txXfrm>
    </dsp:sp>
    <dsp:sp modelId="{2C520C4D-5945-254B-96A4-56E7211E6FE9}">
      <dsp:nvSpPr>
        <dsp:cNvPr id="0" name=""/>
        <dsp:cNvSpPr/>
      </dsp:nvSpPr>
      <dsp:spPr>
        <a:xfrm>
          <a:off x="4850528" y="1074420"/>
          <a:ext cx="1516566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Budget</a:t>
          </a:r>
        </a:p>
      </dsp:txBody>
      <dsp:txXfrm>
        <a:off x="4920460" y="1144352"/>
        <a:ext cx="1376702" cy="1292696"/>
      </dsp:txXfrm>
    </dsp:sp>
    <dsp:sp modelId="{D18BA0D4-1DB6-E243-8685-B0F911DC3353}">
      <dsp:nvSpPr>
        <dsp:cNvPr id="0" name=""/>
        <dsp:cNvSpPr/>
      </dsp:nvSpPr>
      <dsp:spPr>
        <a:xfrm>
          <a:off x="6466950" y="1074420"/>
          <a:ext cx="1516566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Content</a:t>
          </a:r>
        </a:p>
      </dsp:txBody>
      <dsp:txXfrm>
        <a:off x="6536882" y="1144352"/>
        <a:ext cx="1376702" cy="1292696"/>
      </dsp:txXfrm>
    </dsp:sp>
    <dsp:sp modelId="{DD9095A8-2316-FB4F-8CB6-154E6E9FA6DF}">
      <dsp:nvSpPr>
        <dsp:cNvPr id="0" name=""/>
        <dsp:cNvSpPr/>
      </dsp:nvSpPr>
      <dsp:spPr>
        <a:xfrm>
          <a:off x="8083373" y="1074420"/>
          <a:ext cx="1516566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Timelines</a:t>
          </a:r>
        </a:p>
      </dsp:txBody>
      <dsp:txXfrm>
        <a:off x="8153305" y="1144352"/>
        <a:ext cx="1376702" cy="12926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3356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</a:pPr>
            <a:endParaRPr lang="en-CA" sz="3000" dirty="0"/>
          </a:p>
        </p:txBody>
      </p:sp>
      <p:sp>
        <p:nvSpPr>
          <p:cNvPr id="277" name="Google Shape;277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3081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40"/>
              <a:buFont typeface="Arial"/>
              <a:buNone/>
            </a:pPr>
            <a:endParaRPr sz="154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" name="Google Shape;28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9" name="Google Shape;289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5" name="Google Shape;29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3" name="Google Shape;313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</a:pPr>
            <a:endParaRPr/>
          </a:p>
        </p:txBody>
      </p:sp>
      <p:sp>
        <p:nvSpPr>
          <p:cNvPr id="319" name="Google Shape;319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1" name="Google Shape;331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3427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CA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2019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endParaRPr/>
          </a:p>
        </p:txBody>
      </p:sp>
      <p:sp>
        <p:nvSpPr>
          <p:cNvPr id="124" name="Google Shape;12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7897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886200" lvl="8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/>
          </a:p>
        </p:txBody>
      </p:sp>
      <p:sp>
        <p:nvSpPr>
          <p:cNvPr id="136" name="Google Shape;13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3"/>
            <a:ext cx="8361229" cy="2098227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8" y="3956280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9" y="6453386"/>
            <a:ext cx="1607944" cy="40461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6" y="6453386"/>
            <a:ext cx="7023377" cy="404615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  <p:grpSp>
        <p:nvGrpSpPr>
          <p:cNvPr id="9" name="Group 8"/>
          <p:cNvGrpSpPr/>
          <p:nvPr/>
        </p:nvGrpSpPr>
        <p:grpSpPr>
          <a:xfrm>
            <a:off x="752859" y="744470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7795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691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2" y="624157"/>
            <a:ext cx="1565767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1" y="624157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8341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035169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077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1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9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9" y="6453386"/>
            <a:ext cx="1622409" cy="40461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3" y="6453386"/>
            <a:ext cx="7023377" cy="404615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3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04748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6001"/>
            <a:ext cx="4447787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6001"/>
            <a:ext cx="4447787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379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1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9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5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5" y="3305209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568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6955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7383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1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1" y="6453386"/>
            <a:ext cx="1204572" cy="40461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1" y="6453386"/>
            <a:ext cx="1596292" cy="40461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2594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1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2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189" indent="0">
              <a:buNone/>
              <a:defRPr sz="2000"/>
            </a:lvl2pPr>
            <a:lvl3pPr marL="914377" indent="0">
              <a:buNone/>
              <a:defRPr sz="20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1" y="6453386"/>
            <a:ext cx="1204572" cy="40461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1" y="6453386"/>
            <a:ext cx="1596292" cy="40461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3594547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1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5" y="6453386"/>
            <a:ext cx="6280831" cy="4046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7" y="6453386"/>
            <a:ext cx="1596292" cy="4046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619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377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38" indent="-384038" algn="l" defTabSz="914377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377" indent="-384038" algn="l" defTabSz="914377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566" indent="-384038" algn="l" defTabSz="914377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754" indent="-384038" algn="l" defTabSz="914377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5943" indent="-384038" algn="l" defTabSz="914377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131" indent="-384038" algn="l" defTabSz="914377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320" indent="-384038" algn="l" defTabSz="914377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509" indent="-384038" algn="l" defTabSz="914377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697" indent="-384038" algn="l" defTabSz="914377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6000"/>
            </a:pPr>
            <a:r>
              <a:rPr lang="en-CA" dirty="0"/>
              <a:t>Introduction to HR Management</a:t>
            </a:r>
            <a:endParaRPr dirty="0"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2679908" y="3956280"/>
            <a:ext cx="6831673" cy="209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>
              <a:lnSpc>
                <a:spcPct val="90000"/>
              </a:lnSpc>
              <a:buClr>
                <a:schemeClr val="dk1"/>
              </a:buClr>
              <a:buSzPts val="2400"/>
            </a:pPr>
            <a:r>
              <a:rPr lang="en-CA" sz="3000" dirty="0">
                <a:solidFill>
                  <a:schemeClr val="tx1"/>
                </a:solidFill>
              </a:rPr>
              <a:t>Training and Development</a:t>
            </a:r>
          </a:p>
          <a:p>
            <a:pPr>
              <a:lnSpc>
                <a:spcPct val="90000"/>
              </a:lnSpc>
              <a:buSzPts val="2400"/>
            </a:pPr>
            <a:endParaRPr lang="en-CA" sz="3000" dirty="0">
              <a:solidFill>
                <a:schemeClr val="tx1"/>
              </a:solidFill>
              <a:latin typeface="Franklin Gothic Book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2475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7C259-A391-8742-8815-41C68EF5D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Training Program Development Framework</a:t>
            </a:r>
          </a:p>
        </p:txBody>
      </p:sp>
      <p:graphicFrame>
        <p:nvGraphicFramePr>
          <p:cNvPr id="6" name="Content Placeholder 3" descr="Needs Assessment&#10;Learning Strategies&#10;Delivery Mode&#10;Budget&#10;Content&#10;Timelines&#10;">
            <a:extLst>
              <a:ext uri="{FF2B5EF4-FFF2-40B4-BE49-F238E27FC236}">
                <a16:creationId xmlns:a16="http://schemas.microsoft.com/office/drawing/2014/main" id="{3F191DA1-A217-FE4F-9F57-F211ECB5EF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5034264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4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3B958-4479-CF46-AE13-9A4EA5673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Needs Assessment</a:t>
            </a:r>
          </a:p>
        </p:txBody>
      </p:sp>
      <p:sp>
        <p:nvSpPr>
          <p:cNvPr id="71" name="Google Shape;280;p44">
            <a:extLst>
              <a:ext uri="{FF2B5EF4-FFF2-40B4-BE49-F238E27FC236}">
                <a16:creationId xmlns:a16="http://schemas.microsoft.com/office/drawing/2014/main" id="{2EC388AC-D453-43C0-8F88-B5058399F6B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311917" y="1773171"/>
            <a:ext cx="10761419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52450" indent="-51435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-CA" sz="2800" dirty="0"/>
              <a:t>Organizational Assessment: a company-based perspective.</a:t>
            </a:r>
            <a:endParaRPr lang="en-US" sz="2800" dirty="0"/>
          </a:p>
          <a:p>
            <a:pPr marL="552450" lvl="0" indent="-51435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endParaRPr lang="en-CA" sz="2800" dirty="0"/>
          </a:p>
          <a:p>
            <a:pPr marL="514350" indent="-51435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lang="en-CA" sz="2800" dirty="0"/>
          </a:p>
          <a:p>
            <a:pPr marL="552450" indent="-51435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-CA" sz="2800" dirty="0"/>
              <a:t>Occupational Assessment: a job-task-based perspective.</a:t>
            </a:r>
            <a:endParaRPr sz="2800" dirty="0"/>
          </a:p>
          <a:p>
            <a:pPr marL="552450" lvl="0" indent="-51435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endParaRPr lang="en-CA" sz="2800" dirty="0"/>
          </a:p>
          <a:p>
            <a:pPr marL="971550" indent="-51435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lang="en-CA" sz="2800" dirty="0"/>
          </a:p>
          <a:p>
            <a:pPr marL="552450" indent="-51435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-CA" sz="2800" dirty="0"/>
              <a:t>Individual Assessment: an employee-based perspective.</a:t>
            </a:r>
            <a:endParaRPr sz="2800" dirty="0"/>
          </a:p>
          <a:p>
            <a:pPr marL="228600" lvl="0" indent="-117475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50"/>
              <a:buNone/>
            </a:pP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2664722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4"/>
          <p:cNvSpPr txBox="1">
            <a:spLocks noGrp="1"/>
          </p:cNvSpPr>
          <p:nvPr>
            <p:ph type="title"/>
          </p:nvPr>
        </p:nvSpPr>
        <p:spPr>
          <a:xfrm>
            <a:off x="1299713" y="297612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 dirty="0"/>
              <a:t>Learning Objectives</a:t>
            </a:r>
            <a:endParaRPr/>
          </a:p>
        </p:txBody>
      </p:sp>
      <p:sp>
        <p:nvSpPr>
          <p:cNvPr id="280" name="Google Shape;280;p44"/>
          <p:cNvSpPr txBox="1">
            <a:spLocks noGrp="1"/>
          </p:cNvSpPr>
          <p:nvPr>
            <p:ph idx="1"/>
          </p:nvPr>
        </p:nvSpPr>
        <p:spPr>
          <a:xfrm>
            <a:off x="1301185" y="1773171"/>
            <a:ext cx="10761419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8100" indent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CA" sz="2800" dirty="0"/>
              <a:t>After you have determined what type of training should occur, learning objectives for the training should be set. </a:t>
            </a:r>
            <a:endParaRPr lang="en-CA" sz="2800"/>
          </a:p>
          <a:p>
            <a:pPr marL="0" lvl="0" indent="0" algn="just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CA" sz="2800" dirty="0"/>
          </a:p>
          <a:p>
            <a:pPr marL="457200" indent="-41910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CA" sz="2800" dirty="0"/>
              <a:t>A learning objective is what you want the learner to be able to do, explain, or demonstrate at the end of the training period. </a:t>
            </a:r>
          </a:p>
          <a:p>
            <a:pPr marL="457200" lvl="0" indent="0" algn="just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CA" sz="2800" dirty="0"/>
          </a:p>
          <a:p>
            <a:pPr marL="457200" indent="-41910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CA" sz="2800" dirty="0"/>
              <a:t>Performance based and clear, and the end result of the learning objective can be observable or measured in some way. </a:t>
            </a:r>
          </a:p>
          <a:p>
            <a:pPr marL="457200" lvl="0" indent="-41910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endParaRPr lang="en-CA" sz="2800" dirty="0"/>
          </a:p>
          <a:p>
            <a:pPr marL="987425" lvl="1" indent="-41910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CA" sz="2800" dirty="0"/>
              <a:t>Be able to explain the company policy on sexual harassment and give examples of sexual harassment.</a:t>
            </a:r>
          </a:p>
          <a:p>
            <a:pPr marL="457200" indent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CA" sz="2800" i="1" dirty="0"/>
          </a:p>
          <a:p>
            <a:pPr marL="457200" indent="-419100" algn="just">
              <a:lnSpc>
                <a:spcPct val="70000"/>
              </a:lnSpc>
              <a:spcAft>
                <a:spcPts val="0"/>
              </a:spcAft>
              <a:buSzPts val="3000"/>
              <a:buChar char="•"/>
            </a:pPr>
            <a:r>
              <a:rPr lang="en-CA" sz="2800" dirty="0"/>
              <a:t>Once we have set our learning objectives, we can utilize learning strategies to then determine the best delivery mode for  training.</a:t>
            </a:r>
          </a:p>
          <a:p>
            <a:pPr marL="228600" lvl="0" indent="-117475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50"/>
              <a:buNone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1168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5"/>
          <p:cNvSpPr txBox="1">
            <a:spLocks noGrp="1"/>
          </p:cNvSpPr>
          <p:nvPr>
            <p:ph type="title"/>
          </p:nvPr>
        </p:nvSpPr>
        <p:spPr>
          <a:xfrm>
            <a:off x="1295400" y="480613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 dirty="0"/>
              <a:t>Learning Strategies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8497E-DA7D-B94C-8A11-0D8491AB7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10420709" cy="35814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/>
              <a:t>Retrieval Practice </a:t>
            </a:r>
            <a:endParaRPr lang="en-US" dirty="0" err="1"/>
          </a:p>
          <a:p>
            <a:pPr marL="514350" indent="-514350">
              <a:buAutoNum type="arabicPeriod"/>
            </a:pPr>
            <a:r>
              <a:rPr lang="en-US" sz="2800" dirty="0"/>
              <a:t>Distributed Practice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sz="2800" dirty="0"/>
              <a:t>Interleaved Practice</a:t>
            </a:r>
          </a:p>
        </p:txBody>
      </p:sp>
    </p:spTree>
    <p:extLst>
      <p:ext uri="{BB962C8B-B14F-4D97-AF65-F5344CB8AC3E}">
        <p14:creationId xmlns:p14="http://schemas.microsoft.com/office/powerpoint/2010/main" val="287072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6"/>
          <p:cNvSpPr txBox="1">
            <a:spLocks noGrp="1"/>
          </p:cNvSpPr>
          <p:nvPr>
            <p:ph type="title"/>
          </p:nvPr>
        </p:nvSpPr>
        <p:spPr>
          <a:xfrm>
            <a:off x="1299713" y="441386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CA" dirty="0"/>
              <a:t>Delivery Mode</a:t>
            </a:r>
          </a:p>
        </p:txBody>
      </p:sp>
      <p:sp>
        <p:nvSpPr>
          <p:cNvPr id="292" name="Google Shape;292;p46"/>
          <p:cNvSpPr txBox="1">
            <a:spLocks noGrp="1"/>
          </p:cNvSpPr>
          <p:nvPr>
            <p:ph sz="half" idx="1"/>
          </p:nvPr>
        </p:nvSpPr>
        <p:spPr>
          <a:xfrm>
            <a:off x="882699" y="1721144"/>
            <a:ext cx="10686110" cy="2976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71550" indent="-5143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CA" sz="2800" dirty="0">
                <a:ea typeface="Arial"/>
                <a:cs typeface="Arial"/>
                <a:sym typeface="Arial"/>
              </a:rPr>
              <a:t>On-the-Job Coaching Training Delivery</a:t>
            </a:r>
            <a:endParaRPr lang="en-US" dirty="0"/>
          </a:p>
          <a:p>
            <a:pPr marL="971550" indent="-5143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CA" sz="2800" dirty="0">
                <a:ea typeface="Arial"/>
                <a:cs typeface="Arial"/>
                <a:sym typeface="Arial"/>
              </a:rPr>
              <a:t>Mentoring and Coaching Training Delivery</a:t>
            </a:r>
            <a:endParaRPr lang="en-CA" sz="2800" dirty="0">
              <a:ea typeface="Arial"/>
              <a:cs typeface="Arial"/>
            </a:endParaRPr>
          </a:p>
          <a:p>
            <a:pPr marL="971550" indent="-5143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CA" sz="2800" dirty="0">
                <a:ea typeface="Arial"/>
                <a:cs typeface="Arial"/>
                <a:sym typeface="Arial"/>
              </a:rPr>
              <a:t>Web-Based Training Delivery</a:t>
            </a:r>
            <a:endParaRPr lang="en-CA" sz="2800" dirty="0">
              <a:ea typeface="Arial"/>
              <a:cs typeface="Arial"/>
            </a:endParaRPr>
          </a:p>
          <a:p>
            <a:pPr marL="971550" indent="-5143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CA" sz="2800" dirty="0">
                <a:ea typeface="Arial"/>
                <a:cs typeface="Arial"/>
                <a:sym typeface="Arial"/>
              </a:rPr>
              <a:t>Jab Shadowing Training Delivery</a:t>
            </a:r>
            <a:endParaRPr lang="en-CA" sz="2800" dirty="0">
              <a:ea typeface="Arial"/>
              <a:cs typeface="Arial"/>
            </a:endParaRPr>
          </a:p>
          <a:p>
            <a:pPr marL="45720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800">
              <a:ea typeface="Arial"/>
              <a:cs typeface="Arial"/>
              <a:sym typeface="Arial"/>
            </a:endParaRPr>
          </a:p>
          <a:p>
            <a:pPr marL="457200" inden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CA" sz="2800" dirty="0">
              <a:ea typeface="Arial"/>
              <a:cs typeface="Arial"/>
              <a:sym typeface="Arial"/>
            </a:endParaRPr>
          </a:p>
          <a:p>
            <a:pPr marL="457200" inden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CA" sz="2800" dirty="0">
              <a:ea typeface="Arial"/>
              <a:cs typeface="Arial"/>
              <a:sym typeface="Arial"/>
            </a:endParaRPr>
          </a:p>
          <a:p>
            <a:pPr marL="457200" inden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CA" sz="2800" dirty="0">
                <a:ea typeface="Arial"/>
                <a:cs typeface="Arial"/>
                <a:sym typeface="Arial"/>
              </a:rPr>
              <a:t>When choosing a delivery mode, it is also important to consider your </a:t>
            </a:r>
            <a:r>
              <a:rPr lang="en-CA" sz="2800" i="1" dirty="0">
                <a:ea typeface="Arial"/>
                <a:cs typeface="Arial"/>
                <a:sym typeface="Arial"/>
              </a:rPr>
              <a:t>audience, content development, budget and timelines.</a:t>
            </a:r>
            <a:endParaRPr lang="en-CA" sz="2800" dirty="0"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0221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7"/>
          <p:cNvSpPr txBox="1">
            <a:spLocks noGrp="1"/>
          </p:cNvSpPr>
          <p:nvPr>
            <p:ph type="title"/>
          </p:nvPr>
        </p:nvSpPr>
        <p:spPr>
          <a:xfrm>
            <a:off x="1299713" y="498895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CA" dirty="0"/>
              <a:t>Budget</a:t>
            </a:r>
          </a:p>
        </p:txBody>
      </p:sp>
      <p:sp>
        <p:nvSpPr>
          <p:cNvPr id="298" name="Google Shape;298;p47"/>
          <p:cNvSpPr txBox="1">
            <a:spLocks noGrp="1"/>
          </p:cNvSpPr>
          <p:nvPr>
            <p:ph idx="1"/>
          </p:nvPr>
        </p:nvSpPr>
        <p:spPr>
          <a:xfrm>
            <a:off x="1072872" y="1924639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indent="-22860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CA" sz="2800" dirty="0"/>
              <a:t>Training can be expensive.</a:t>
            </a:r>
            <a:endParaRPr lang="en-US" dirty="0"/>
          </a:p>
          <a:p>
            <a:pPr marL="228600" indent="-22860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endParaRPr lang="en-CA" sz="2800" dirty="0"/>
          </a:p>
          <a:p>
            <a:pPr marL="228600" indent="-22860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CA" sz="2800" dirty="0"/>
              <a:t>Direct and indirect costs</a:t>
            </a:r>
          </a:p>
          <a:p>
            <a:pPr marL="228600" indent="-22860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endParaRPr lang="en-CA" sz="2800" dirty="0"/>
          </a:p>
          <a:p>
            <a:pPr marL="228600" indent="-22860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en-CA" sz="28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2395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CA"/>
              <a:t>Content Development</a:t>
            </a:r>
          </a:p>
        </p:txBody>
      </p:sp>
      <p:sp>
        <p:nvSpPr>
          <p:cNvPr id="316" name="Google Shape;316;p50"/>
          <p:cNvSpPr txBox="1">
            <a:spLocks noGrp="1"/>
          </p:cNvSpPr>
          <p:nvPr>
            <p:ph idx="1"/>
          </p:nvPr>
        </p:nvSpPr>
        <p:spPr>
          <a:xfrm>
            <a:off x="1371600" y="2171701"/>
            <a:ext cx="10031047" cy="43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-CA" sz="2800" dirty="0">
                <a:ea typeface="Arial"/>
                <a:cs typeface="Arial"/>
                <a:sym typeface="Arial"/>
              </a:rPr>
              <a:t>The content you want to deliver is perhaps one of the most important parts in training.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 lang="en-CA" sz="2800" dirty="0">
              <a:ea typeface="Arial"/>
              <a:cs typeface="Arial"/>
              <a:sym typeface="Arial"/>
            </a:endParaRPr>
          </a:p>
          <a:p>
            <a:pPr marL="228600" indent="-228600" algn="just">
              <a:lnSpc>
                <a:spcPct val="100000"/>
              </a:lnSpc>
              <a:spcAft>
                <a:spcPts val="0"/>
              </a:spcAft>
              <a:buClr>
                <a:schemeClr val="dk1"/>
              </a:buClr>
              <a:buSzPts val="3000"/>
              <a:buChar char="•"/>
            </a:pPr>
            <a:r>
              <a:rPr lang="en-CA" sz="2800" dirty="0">
                <a:ea typeface="Arial"/>
                <a:cs typeface="Arial"/>
                <a:sym typeface="Arial"/>
              </a:rPr>
              <a:t>Learning objectives inform content development. </a:t>
            </a:r>
            <a:endParaRPr lang="en-CA" sz="2800" dirty="0">
              <a:ea typeface="Arial"/>
              <a:cs typeface="Arial"/>
            </a:endParaRPr>
          </a:p>
          <a:p>
            <a:pPr marL="228600" indent="-228600" algn="just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3000"/>
              <a:buChar char="•"/>
            </a:pPr>
            <a:endParaRPr lang="en-CA" sz="2800" dirty="0">
              <a:cs typeface="Arial"/>
              <a:sym typeface="Arial"/>
            </a:endParaRPr>
          </a:p>
          <a:p>
            <a:pPr marL="228600" indent="-228600">
              <a:lnSpc>
                <a:spcPct val="100000"/>
              </a:lnSpc>
              <a:spcAft>
                <a:spcPts val="0"/>
              </a:spcAft>
              <a:buClr>
                <a:schemeClr val="dk1"/>
              </a:buClr>
              <a:buSzPts val="3000"/>
              <a:buChar char="•"/>
            </a:pPr>
            <a:r>
              <a:rPr lang="en-CA" sz="2800" dirty="0">
                <a:cs typeface="Arial"/>
                <a:sym typeface="Arial"/>
              </a:rPr>
              <a:t>Consider learning methods and how the training will be delivered.</a:t>
            </a:r>
            <a:endParaRPr lang="en-CA" sz="1750" dirty="0"/>
          </a:p>
        </p:txBody>
      </p:sp>
    </p:spTree>
    <p:extLst>
      <p:ext uri="{BB962C8B-B14F-4D97-AF65-F5344CB8AC3E}">
        <p14:creationId xmlns:p14="http://schemas.microsoft.com/office/powerpoint/2010/main" val="3387642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5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</a:pPr>
            <a:r>
              <a:rPr lang="en-CA" dirty="0"/>
              <a:t>Timelines</a:t>
            </a:r>
          </a:p>
        </p:txBody>
      </p:sp>
      <p:sp>
        <p:nvSpPr>
          <p:cNvPr id="322" name="Google Shape;322;p51"/>
          <p:cNvSpPr txBox="1">
            <a:spLocks noGrp="1"/>
          </p:cNvSpPr>
          <p:nvPr>
            <p:ph idx="1"/>
          </p:nvPr>
        </p:nvSpPr>
        <p:spPr>
          <a:xfrm>
            <a:off x="1330712" y="2300867"/>
            <a:ext cx="9601200" cy="3871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810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CA" sz="2800" dirty="0"/>
              <a:t>Timelines may be required to ensure the training has been done within a specified period of time. </a:t>
            </a:r>
            <a:endParaRPr lang="en-US"/>
          </a:p>
          <a:p>
            <a:pPr marL="3810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 lang="en-CA" sz="2800" dirty="0"/>
          </a:p>
          <a:p>
            <a:pPr marL="3810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CA" sz="2800" dirty="0"/>
              <a:t>Consider the amount of time you need to deliver the training – including ongoing and refresher/retraining.</a:t>
            </a:r>
            <a:endParaRPr lang="en-US"/>
          </a:p>
          <a:p>
            <a:pPr marL="457200" lvl="0" indent="-4191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en-CA" sz="2800" dirty="0"/>
              <a:t>Schedule training to achieve maximum participation based on demand.</a:t>
            </a:r>
          </a:p>
          <a:p>
            <a:pPr marL="457200" indent="-419100" algn="just">
              <a:lnSpc>
                <a:spcPct val="100000"/>
              </a:lnSpc>
              <a:spcAft>
                <a:spcPts val="0"/>
              </a:spcAft>
              <a:buSzPts val="3000"/>
              <a:buChar char="•"/>
            </a:pPr>
            <a:r>
              <a:rPr lang="en-CA" sz="2800" dirty="0"/>
              <a:t>Communicate training opportunities and timelines.</a:t>
            </a:r>
          </a:p>
          <a:p>
            <a:pPr marL="228600" lvl="0" indent="-13081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40"/>
              <a:buNone/>
            </a:pPr>
            <a:endParaRPr sz="1540"/>
          </a:p>
        </p:txBody>
      </p:sp>
    </p:spTree>
    <p:extLst>
      <p:ext uri="{BB962C8B-B14F-4D97-AF65-F5344CB8AC3E}">
        <p14:creationId xmlns:p14="http://schemas.microsoft.com/office/powerpoint/2010/main" val="403353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BDD85-C8A4-C842-940B-FBC84AC0D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1"/>
            <a:ext cx="9601200" cy="824542"/>
          </a:xfrm>
        </p:spPr>
        <p:txBody>
          <a:bodyPr/>
          <a:lstStyle/>
          <a:p>
            <a:r>
              <a:rPr lang="en-US"/>
              <a:t>Employee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04B57-EB29-EA40-9DC6-853DFE7F7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36589"/>
            <a:ext cx="10470118" cy="40694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buNone/>
            </a:pPr>
            <a:r>
              <a:rPr lang="en-US" sz="2800" dirty="0"/>
              <a:t>An employee development program </a:t>
            </a:r>
            <a:r>
              <a:rPr lang="en-US" sz="2800" dirty="0">
                <a:ea typeface="+mn-lt"/>
                <a:cs typeface="+mn-lt"/>
              </a:rPr>
              <a:t>is a process developed to help people manage their careers, learn new things, and take steps to improve personally and professionally.</a:t>
            </a:r>
            <a:endParaRPr lang="en-US" dirty="0">
              <a:ea typeface="+mn-lt"/>
              <a:cs typeface="+mn-lt"/>
            </a:endParaRPr>
          </a:p>
          <a:p>
            <a:pPr marL="0" indent="0" algn="just">
              <a:buNone/>
            </a:pPr>
            <a:r>
              <a:rPr lang="en-US" sz="2800"/>
              <a:t>Succession 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/>
              <a:t>Motivation and Rentention</a:t>
            </a:r>
            <a:endParaRPr lang="en-US" sz="2800" dirty="0"/>
          </a:p>
          <a:p>
            <a:pPr marL="383540" indent="-383540" algn="just">
              <a:buNone/>
            </a:pPr>
            <a:endParaRPr lang="en-US"/>
          </a:p>
          <a:p>
            <a:pPr marL="913765" lvl="1" indent="-383540"/>
            <a:r>
              <a:rPr lang="en-US" sz="2800" dirty="0"/>
              <a:t>Career Development Plan</a:t>
            </a:r>
            <a:endParaRPr lang="en-US" sz="2800" i="0" dirty="0"/>
          </a:p>
          <a:p>
            <a:pPr marL="913765" lvl="1" indent="-383540"/>
            <a:r>
              <a:rPr lang="en-US" sz="2800" dirty="0">
                <a:ea typeface="+mn-lt"/>
                <a:cs typeface="+mn-lt"/>
              </a:rPr>
              <a:t>High Potential Program</a:t>
            </a:r>
            <a:endParaRPr lang="en-US" sz="2800" i="0" dirty="0">
              <a:ea typeface="+mn-lt"/>
              <a:cs typeface="+mn-lt"/>
            </a:endParaRPr>
          </a:p>
          <a:p>
            <a:pPr marL="913765" lvl="1" indent="-383540"/>
            <a:endParaRPr lang="en-US" sz="2800" dirty="0">
              <a:ea typeface="+mn-lt"/>
              <a:cs typeface="+mn-lt"/>
            </a:endParaRPr>
          </a:p>
          <a:p>
            <a:pPr marL="913765" lvl="1" indent="-38354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5374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53" descr="https://saylordotorg.github.io/text_human-resource-management/section_12/13db95bfb7a5289e79e047c4066e4712.jpg&#10;&#10;Reaction: How did the participants react to the training program?&#10;&#10;Learning: To what extent did participants improve knowledge and skills?&#10;&#10;Behavior: Did behavior change as a result of the training?&#10;&#10;Results: What benefits to the organization resulted from the training?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6635" y="1459567"/>
            <a:ext cx="4416958" cy="39388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59EC5E-6959-DF49-A19A-BEA9703A4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1"/>
            <a:ext cx="9601200" cy="646331"/>
          </a:xfrm>
        </p:spPr>
        <p:txBody>
          <a:bodyPr>
            <a:normAutofit fontScale="90000"/>
          </a:bodyPr>
          <a:lstStyle/>
          <a:p>
            <a:r>
              <a:rPr lang="en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Measuring Effectiveness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D8C7B-4737-4E48-B0CF-5038DC80F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5492752"/>
            <a:ext cx="4447787" cy="7493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Kirkpatrick’s Four Levels of Training Evaluation</a:t>
            </a:r>
            <a:endParaRPr lang="en-CA" sz="16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CC4A7-1D89-8940-9351-2374F93226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3" y="1472551"/>
            <a:ext cx="4929997" cy="458534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CA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Reaction: </a:t>
            </a:r>
            <a:r>
              <a:rPr lang="en-CA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did the participants react to the training program?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lang="en-CA" sz="2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CA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Learning: </a:t>
            </a:r>
            <a:r>
              <a:rPr lang="en-CA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what extent did participants improve knowledge and skills?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lang="en-CA" sz="2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CA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Behavior: </a:t>
            </a:r>
            <a:r>
              <a:rPr lang="en-CA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behavior change as a result of the training?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lang="en-CA" sz="2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CA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Results: </a:t>
            </a:r>
            <a:r>
              <a:rPr lang="en-CA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benefits to the organization resulted from the training?</a:t>
            </a:r>
            <a:endParaRPr lang="en-CA" sz="2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CA"/>
              <a:t>Lesson Objective</a:t>
            </a:r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idx="1"/>
          </p:nvPr>
        </p:nvSpPr>
        <p:spPr>
          <a:xfrm>
            <a:off x="1371600" y="2242868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342900">
              <a:lnSpc>
                <a:spcPct val="90000"/>
              </a:lnSpc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CA"/>
              <a:t>Outline and understand the role of HRM in the planning, delivery and evaluation of employee orientation, training and development programs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1672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111A8-CF04-40A0-A788-9910DDA8D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Chapter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0B0D1-BA4B-4E3F-8A6C-A5CDA8B287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en-US"/>
              <a:t>Training Development Framework</a:t>
            </a:r>
          </a:p>
          <a:p>
            <a:pPr marL="383540" indent="-383540"/>
            <a:r>
              <a:rPr lang="en-US"/>
              <a:t>Training vs Development</a:t>
            </a:r>
          </a:p>
          <a:p>
            <a:pPr marL="383540" indent="-383540"/>
            <a:r>
              <a:rPr lang="en-US" dirty="0"/>
              <a:t>Employee Training Approaches</a:t>
            </a:r>
          </a:p>
          <a:p>
            <a:pPr marL="383540" indent="-383540"/>
            <a:r>
              <a:rPr lang="en-US"/>
              <a:t>Training Effectiveness </a:t>
            </a:r>
          </a:p>
        </p:txBody>
      </p:sp>
    </p:spTree>
    <p:extLst>
      <p:ext uri="{BB962C8B-B14F-4D97-AF65-F5344CB8AC3E}">
        <p14:creationId xmlns:p14="http://schemas.microsoft.com/office/powerpoint/2010/main" val="2262946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CA" dirty="0"/>
              <a:t>Learning Resources</a:t>
            </a:r>
            <a:endParaRPr dirty="0"/>
          </a:p>
        </p:txBody>
      </p:sp>
      <p:sp>
        <p:nvSpPr>
          <p:cNvPr id="101" name="Google Shape;101;p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83540" indent="-38354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 panose="020B05030201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This course uses the OER Human Resource Management,  2</a:t>
            </a:r>
            <a:r>
              <a:rPr lang="en-US" baseline="30000" dirty="0">
                <a:ea typeface="+mn-lt"/>
                <a:cs typeface="+mn-lt"/>
              </a:rPr>
              <a:t>nd</a:t>
            </a:r>
            <a:r>
              <a:rPr lang="en-US" dirty="0">
                <a:ea typeface="+mn-lt"/>
                <a:cs typeface="+mn-lt"/>
              </a:rPr>
              <a:t> Ontario Edition. (Chapter 6)</a:t>
            </a:r>
            <a:endParaRPr lang="en-US" dirty="0"/>
          </a:p>
          <a:p>
            <a:pPr marL="422275" indent="-34290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SzPts val="1800"/>
              <a:buFont typeface="Arial" panose="020B0503020102020204" pitchFamily="34" charset="0"/>
              <a:buChar char="•"/>
            </a:pPr>
            <a:endParaRPr lang="en-US"/>
          </a:p>
          <a:p>
            <a:pPr marL="383540" indent="-38354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SzPts val="1800"/>
              <a:buFont typeface="Arial" panose="020B05030201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Material from this resource has been used to deliver the course objectives.</a:t>
            </a:r>
            <a:endParaRPr lang="en-US"/>
          </a:p>
          <a:p>
            <a:pPr marL="457200" indent="-342900">
              <a:lnSpc>
                <a:spcPct val="90000"/>
              </a:lnSpc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735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>
            <a:spLocks noGrp="1"/>
          </p:cNvSpPr>
          <p:nvPr>
            <p:ph type="title"/>
          </p:nvPr>
        </p:nvSpPr>
        <p:spPr>
          <a:xfrm>
            <a:off x="1371600" y="484518"/>
            <a:ext cx="9601200" cy="767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/>
              <a:t>Introduction</a:t>
            </a:r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idx="1"/>
          </p:nvPr>
        </p:nvSpPr>
        <p:spPr>
          <a:xfrm>
            <a:off x="1370162" y="1435004"/>
            <a:ext cx="10515600" cy="5117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-CA" sz="2400" dirty="0">
                <a:ea typeface="Arial"/>
                <a:cs typeface="Arial"/>
                <a:sym typeface="Arial"/>
              </a:rPr>
              <a:t>Notwithstanding a successful recruitment and selection process, employees still require ongoing training and development, particularly as it relates to the job, their company, and industry.</a:t>
            </a:r>
            <a:endParaRPr lang="en-US" sz="2400" dirty="0">
              <a:ea typeface="Arial"/>
              <a:cs typeface="Arial"/>
            </a:endParaRPr>
          </a:p>
          <a:p>
            <a:pPr marL="45720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400" dirty="0">
              <a:ea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-CA" sz="2400" dirty="0">
                <a:ea typeface="Arial"/>
                <a:cs typeface="Arial"/>
                <a:sym typeface="Arial"/>
              </a:rPr>
              <a:t>Lack of training can result in:</a:t>
            </a:r>
            <a:endParaRPr lang="en-CA" sz="2400" dirty="0">
              <a:ea typeface="Arial"/>
              <a:cs typeface="Arial"/>
            </a:endParaRPr>
          </a:p>
          <a:p>
            <a:pPr marL="913765" lvl="1" indent="-38354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</a:pPr>
            <a:r>
              <a:rPr lang="en-CA" sz="2400" dirty="0">
                <a:ea typeface="Arial"/>
                <a:cs typeface="Arial"/>
                <a:sym typeface="Arial"/>
              </a:rPr>
              <a:t>lost productivity</a:t>
            </a:r>
            <a:endParaRPr lang="en-CA" sz="2400" dirty="0">
              <a:ea typeface="Arial"/>
              <a:cs typeface="Arial"/>
            </a:endParaRPr>
          </a:p>
          <a:p>
            <a:pPr marL="913765" lvl="1" indent="-38354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</a:pPr>
            <a:r>
              <a:rPr lang="en-CA" sz="2400" dirty="0">
                <a:ea typeface="Arial"/>
                <a:cs typeface="Arial"/>
                <a:sym typeface="Arial"/>
              </a:rPr>
              <a:t>lost customers </a:t>
            </a:r>
            <a:endParaRPr lang="en-CA" sz="2400" dirty="0">
              <a:ea typeface="Arial"/>
              <a:cs typeface="Arial"/>
            </a:endParaRPr>
          </a:p>
          <a:p>
            <a:pPr marL="913765" lvl="1" indent="-38354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</a:pPr>
            <a:r>
              <a:rPr lang="en-CA" sz="2400" dirty="0">
                <a:ea typeface="Arial"/>
                <a:cs typeface="Arial"/>
                <a:sym typeface="Arial"/>
              </a:rPr>
              <a:t>poor relationships between employees and managers </a:t>
            </a:r>
            <a:endParaRPr lang="en-CA" sz="2400" dirty="0"/>
          </a:p>
          <a:p>
            <a:pPr marL="913765" lvl="1" indent="-38354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</a:pPr>
            <a:r>
              <a:rPr lang="en-CA" sz="2400" dirty="0">
                <a:ea typeface="Arial"/>
                <a:cs typeface="Arial"/>
                <a:sym typeface="Arial"/>
              </a:rPr>
              <a:t>employee dissatisfaction, which leads to retention problems and high turnover</a:t>
            </a:r>
            <a:endParaRPr lang="en-CA" sz="2400" dirty="0">
              <a:ea typeface="Arial"/>
              <a:cs typeface="Arial"/>
            </a:endParaRPr>
          </a:p>
          <a:p>
            <a:pPr marL="913765" lvl="1" indent="-38354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</a:pPr>
            <a:r>
              <a:rPr lang="en-CA" sz="2400" dirty="0">
                <a:ea typeface="Arial"/>
                <a:cs typeface="Arial"/>
                <a:sym typeface="Arial"/>
              </a:rPr>
              <a:t>increased costs</a:t>
            </a:r>
            <a:endParaRPr lang="en-CA" sz="2400" dirty="0">
              <a:ea typeface="Arial"/>
              <a:cs typeface="Arial"/>
            </a:endParaRPr>
          </a:p>
          <a:p>
            <a:pPr marL="913765" lvl="1" indent="-38354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</a:pPr>
            <a:r>
              <a:rPr lang="en-CA" sz="2400" dirty="0">
                <a:ea typeface="Arial"/>
                <a:cs typeface="Arial"/>
              </a:rPr>
              <a:t>reputational damage to the company</a:t>
            </a:r>
          </a:p>
          <a:p>
            <a:pPr marL="530225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</a:pPr>
            <a:endParaRPr lang="en-CA" sz="2400" dirty="0">
              <a:ea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3000"/>
              <a:buNone/>
            </a:pPr>
            <a:r>
              <a:rPr lang="en-GB" sz="2400" i="1" dirty="0">
                <a:latin typeface="Franklin Gothic Book" panose="020B0503020102020204"/>
                <a:ea typeface="Arial"/>
                <a:cs typeface="Arial"/>
              </a:rPr>
              <a:t>Employee training and development like change ... is constant.</a:t>
            </a:r>
          </a:p>
          <a:p>
            <a:pPr marL="0" indent="0">
              <a:lnSpc>
                <a:spcPct val="70000"/>
              </a:lnSpc>
              <a:spcAft>
                <a:spcPts val="0"/>
              </a:spcAft>
              <a:buSzPts val="1800"/>
              <a:buNone/>
            </a:pPr>
            <a:endParaRPr lang="en-GB" sz="2400" dirty="0"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7169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0464B-7E9E-D349-A683-8504A79FF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Training and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12E36-6423-4F44-BD02-27ACE0F8C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69776"/>
            <a:ext cx="10289077" cy="44720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buNone/>
            </a:pPr>
            <a:r>
              <a:rPr lang="en-CA" sz="2400" b="1" i="1" dirty="0"/>
              <a:t>Training</a:t>
            </a:r>
            <a:r>
              <a:rPr lang="en-CA" sz="2400" dirty="0"/>
              <a:t> refers to the formal and planned efforts to help employees acquire knowledge, skills, and abilities to improve performance in their </a:t>
            </a:r>
            <a:r>
              <a:rPr lang="en-CA" sz="2400" b="1" dirty="0"/>
              <a:t>current</a:t>
            </a:r>
            <a:r>
              <a:rPr lang="en-CA" sz="2400" dirty="0"/>
              <a:t> job. </a:t>
            </a:r>
            <a:endParaRPr lang="en-US" sz="2400" dirty="0"/>
          </a:p>
          <a:p>
            <a:pPr marL="383540" indent="-383540" algn="just">
              <a:buFont typeface="Arial" panose="020B0503020102020204" pitchFamily="34" charset="0"/>
              <a:buChar char="•"/>
            </a:pPr>
            <a:r>
              <a:rPr lang="en-CA" sz="2400" dirty="0"/>
              <a:t>Training is an activity that seeks to improve or develop additional competencies to increase performance or productivity.</a:t>
            </a:r>
            <a:endParaRPr lang="en-US" sz="2400" dirty="0"/>
          </a:p>
          <a:p>
            <a:pPr marL="383540" indent="-383540" algn="just">
              <a:buFont typeface="Arial" panose="020B0503020102020204" pitchFamily="34" charset="0"/>
              <a:buChar char="•"/>
            </a:pPr>
            <a:r>
              <a:rPr lang="en-CA" sz="2400" dirty="0"/>
              <a:t>For training to be effective it must be a planned activity conducted after a thorough needs analysis and targeted at certain competencies.</a:t>
            </a:r>
            <a:endParaRPr lang="en-US" sz="2400" i="0" dirty="0"/>
          </a:p>
          <a:p>
            <a:pPr marL="383540" indent="-383540" algn="just">
              <a:buFont typeface="Arial" panose="020B0503020102020204" pitchFamily="34" charset="0"/>
              <a:buChar char="•"/>
            </a:pPr>
            <a:r>
              <a:rPr lang="en-CA" sz="2400" dirty="0"/>
              <a:t>Training effectiveness must also be measured.</a:t>
            </a:r>
          </a:p>
          <a:p>
            <a:pPr marL="0" indent="0" algn="just">
              <a:buNone/>
            </a:pPr>
            <a:r>
              <a:rPr lang="en-CA" sz="2400" b="1" i="1" dirty="0"/>
              <a:t>Development</a:t>
            </a:r>
            <a:r>
              <a:rPr lang="en-CA" sz="2400" dirty="0"/>
              <a:t> refers to formal and planned efforts to help employees acquire the knowledge, skills, and abilities required to perform </a:t>
            </a:r>
            <a:r>
              <a:rPr lang="en-CA" sz="2400" b="1" dirty="0"/>
              <a:t>future </a:t>
            </a:r>
            <a:r>
              <a:rPr lang="en-CA" sz="2400" dirty="0"/>
              <a:t>job responsibilities and for the long-term achievement of individual goals, personal development and/or organizational objectives.</a:t>
            </a:r>
          </a:p>
        </p:txBody>
      </p:sp>
    </p:spTree>
    <p:extLst>
      <p:ext uri="{BB962C8B-B14F-4D97-AF65-F5344CB8AC3E}">
        <p14:creationId xmlns:p14="http://schemas.microsoft.com/office/powerpoint/2010/main" val="23305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/>
              <a:t>Effective Employee Training</a:t>
            </a:r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idx="1"/>
          </p:nvPr>
        </p:nvSpPr>
        <p:spPr>
          <a:xfrm>
            <a:off x="954656" y="2170981"/>
            <a:ext cx="10420710" cy="401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CA" sz="2800" dirty="0">
                <a:ea typeface="Arial"/>
                <a:cs typeface="Arial"/>
                <a:sym typeface="Arial"/>
              </a:rPr>
              <a:t>Four approaches are generally utilized:</a:t>
            </a:r>
            <a:endParaRPr lang="en-US" sz="2800" dirty="0">
              <a:latin typeface="Calibri"/>
              <a:ea typeface="Arial"/>
              <a:cs typeface="Calibri"/>
              <a:sym typeface="Arial"/>
            </a:endParaRPr>
          </a:p>
          <a:p>
            <a:pPr marL="4572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CA" sz="2800">
              <a:latin typeface="Calibri"/>
              <a:ea typeface="Arial"/>
              <a:cs typeface="Calibri"/>
              <a:sym typeface="Arial"/>
            </a:endParaRPr>
          </a:p>
          <a:p>
            <a:pPr marL="971550" indent="-5143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CA" sz="2800" i="1" dirty="0">
                <a:latin typeface="Calibri"/>
                <a:ea typeface="Arial"/>
                <a:cs typeface="Calibri"/>
                <a:sym typeface="Arial"/>
              </a:rPr>
              <a:t>Employee Orientatio</a:t>
            </a:r>
            <a:r>
              <a:rPr lang="en-CA" sz="2800" dirty="0">
                <a:latin typeface="Calibri"/>
                <a:ea typeface="Arial"/>
                <a:cs typeface="Calibri"/>
                <a:sym typeface="Arial"/>
              </a:rPr>
              <a:t>n – part of the 'onboarding' process.</a:t>
            </a:r>
            <a:endParaRPr lang="en-US" sz="2800" dirty="0">
              <a:latin typeface="Franklin Gothic Book" panose="020B0503020102020204"/>
              <a:ea typeface="Arial"/>
              <a:cs typeface="Calibri"/>
            </a:endParaRPr>
          </a:p>
          <a:p>
            <a:pPr marL="971550" indent="-5143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CA" sz="2800" i="1" dirty="0">
                <a:latin typeface="Calibri"/>
                <a:ea typeface="Arial"/>
                <a:cs typeface="Calibri"/>
                <a:sym typeface="Arial"/>
              </a:rPr>
              <a:t>In-House Training</a:t>
            </a:r>
            <a:r>
              <a:rPr lang="en-CA" sz="2800" dirty="0">
                <a:latin typeface="Calibri"/>
                <a:ea typeface="Arial"/>
                <a:cs typeface="Calibri"/>
                <a:sym typeface="Arial"/>
              </a:rPr>
              <a:t> – job, company and industry specific areas. </a:t>
            </a:r>
            <a:endParaRPr lang="en-US" sz="2800" dirty="0">
              <a:latin typeface="Franklin Gothic Book" panose="020B0503020102020204"/>
              <a:ea typeface="Arial"/>
              <a:cs typeface="Calibri"/>
            </a:endParaRPr>
          </a:p>
          <a:p>
            <a:pPr marL="971550" indent="-5143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CA" sz="2800" i="1" dirty="0">
                <a:latin typeface="Calibri"/>
                <a:ea typeface="Arial"/>
                <a:cs typeface="Calibri"/>
                <a:sym typeface="Arial"/>
              </a:rPr>
              <a:t>Mentorship</a:t>
            </a:r>
            <a:r>
              <a:rPr lang="en-CA" sz="2800" dirty="0">
                <a:latin typeface="Calibri"/>
                <a:ea typeface="Arial"/>
                <a:cs typeface="Calibri"/>
                <a:sym typeface="Arial"/>
              </a:rPr>
              <a:t> – experienced employee to help with transition. </a:t>
            </a:r>
            <a:endParaRPr lang="en-CA" sz="2800" dirty="0">
              <a:latin typeface="Franklin Gothic Book" panose="020B0503020102020204"/>
              <a:ea typeface="Arial"/>
              <a:cs typeface="Calibri"/>
            </a:endParaRPr>
          </a:p>
          <a:p>
            <a:pPr marL="971550" lvl="0" indent="-5143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CA" sz="2800" i="1" dirty="0">
                <a:latin typeface="Calibri"/>
                <a:ea typeface="Arial"/>
                <a:cs typeface="Calibri"/>
                <a:sym typeface="Arial"/>
              </a:rPr>
              <a:t>External Training</a:t>
            </a:r>
            <a:r>
              <a:rPr lang="en-CA" sz="2800" dirty="0">
                <a:latin typeface="Calibri"/>
                <a:ea typeface="Arial"/>
                <a:cs typeface="Calibri"/>
                <a:sym typeface="Arial"/>
              </a:rPr>
              <a:t> - as comfort with the job duties grows, supplemental education and/or certification(s). </a:t>
            </a:r>
            <a:endParaRPr lang="en-CA" sz="2800" dirty="0">
              <a:ea typeface="+mn-lt"/>
              <a:cs typeface="+mn-lt"/>
            </a:endParaRPr>
          </a:p>
          <a:p>
            <a:pPr marL="1143000" lvl="0" indent="-254635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</a:pPr>
            <a:endParaRPr lang="en-CA" sz="2800"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9131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/>
              <a:t>Employee Orientation</a:t>
            </a:r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idx="1"/>
          </p:nvPr>
        </p:nvSpPr>
        <p:spPr>
          <a:xfrm>
            <a:off x="1368725" y="1819535"/>
            <a:ext cx="10346267" cy="46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CA" sz="2400" dirty="0"/>
              <a:t>Used for welcoming a new employee into the organization.</a:t>
            </a: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endParaRPr lang="en-CA" sz="2400" dirty="0"/>
          </a:p>
          <a:p>
            <a:pPr marL="228600" indent="-228600">
              <a:lnSpc>
                <a:spcPct val="70000"/>
              </a:lnSpc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CA" sz="2400" dirty="0">
                <a:ea typeface="+mn-lt"/>
                <a:cs typeface="+mn-lt"/>
              </a:rPr>
              <a:t>The goals of employee orientation are to:</a:t>
            </a:r>
            <a:endParaRPr lang="en-US" sz="2400">
              <a:ea typeface="+mn-lt"/>
              <a:cs typeface="+mn-lt"/>
            </a:endParaRPr>
          </a:p>
          <a:p>
            <a:pPr marL="228600" indent="-228600">
              <a:lnSpc>
                <a:spcPct val="70000"/>
              </a:lnSpc>
              <a:spcAft>
                <a:spcPts val="0"/>
              </a:spcAft>
              <a:buClr>
                <a:srgbClr val="000000"/>
              </a:buClr>
              <a:buSzPts val="2400"/>
              <a:buFont typeface="Franklin Gothic Book" panose="020B0503020102020204" pitchFamily="34" charset="0"/>
              <a:buChar char="•"/>
            </a:pPr>
            <a:endParaRPr lang="en-CA" sz="2400" dirty="0">
              <a:ea typeface="+mn-lt"/>
              <a:cs typeface="+mn-lt"/>
            </a:endParaRPr>
          </a:p>
          <a:p>
            <a:pPr marL="913765" lvl="1" indent="-381000">
              <a:lnSpc>
                <a:spcPct val="70000"/>
              </a:lnSpc>
              <a:spcAft>
                <a:spcPts val="0"/>
              </a:spcAft>
              <a:buSzPts val="2400"/>
              <a:buFont typeface="Arial,Sans-Serif" panose="020B0503020102020204" pitchFamily="34" charset="0"/>
              <a:buChar char="•"/>
            </a:pPr>
            <a:r>
              <a:rPr lang="en-CA" sz="2400" dirty="0">
                <a:ea typeface="+mn-lt"/>
                <a:cs typeface="+mn-lt"/>
              </a:rPr>
              <a:t>Reduce employee start-up costs. </a:t>
            </a:r>
            <a:endParaRPr lang="en-US" sz="2400" dirty="0">
              <a:ea typeface="+mn-lt"/>
              <a:cs typeface="+mn-lt"/>
            </a:endParaRPr>
          </a:p>
          <a:p>
            <a:pPr marL="913765" lvl="1" indent="-38100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,Sans-Serif" panose="020B0503020102020204" pitchFamily="34" charset="0"/>
              <a:buChar char="•"/>
            </a:pPr>
            <a:r>
              <a:rPr lang="en-CA" sz="2400" dirty="0">
                <a:ea typeface="+mn-lt"/>
                <a:cs typeface="+mn-lt"/>
              </a:rPr>
              <a:t>Reduce employee anxiety. </a:t>
            </a:r>
            <a:endParaRPr lang="en-US" sz="2400">
              <a:ea typeface="+mn-lt"/>
              <a:cs typeface="+mn-lt"/>
            </a:endParaRPr>
          </a:p>
          <a:p>
            <a:pPr marL="913765" lvl="1" indent="-38100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,Sans-Serif" panose="020B0503020102020204" pitchFamily="34" charset="0"/>
              <a:buChar char="•"/>
            </a:pPr>
            <a:r>
              <a:rPr lang="en-CA" sz="2400" dirty="0">
                <a:ea typeface="+mn-lt"/>
                <a:cs typeface="+mn-lt"/>
              </a:rPr>
              <a:t>Reduce employee turnover. </a:t>
            </a:r>
            <a:endParaRPr lang="en-US" sz="2400">
              <a:ea typeface="+mn-lt"/>
              <a:cs typeface="+mn-lt"/>
            </a:endParaRPr>
          </a:p>
          <a:p>
            <a:pPr marL="913765" lvl="1" indent="-38100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,Sans-Serif" panose="020B0503020102020204" pitchFamily="34" charset="0"/>
              <a:buChar char="•"/>
            </a:pPr>
            <a:r>
              <a:rPr lang="en-CA" sz="2400" dirty="0">
                <a:ea typeface="+mn-lt"/>
                <a:cs typeface="+mn-lt"/>
              </a:rPr>
              <a:t>Save time for the supervisor and co-workers.</a:t>
            </a:r>
            <a:endParaRPr lang="en-US" sz="2400">
              <a:ea typeface="+mn-lt"/>
              <a:cs typeface="+mn-lt"/>
            </a:endParaRPr>
          </a:p>
          <a:p>
            <a:pPr marL="913765" lvl="1" indent="-38100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,Sans-Serif" panose="020B0503020102020204" pitchFamily="34" charset="0"/>
              <a:buChar char="•"/>
            </a:pPr>
            <a:r>
              <a:rPr lang="en-CA" sz="2400" dirty="0">
                <a:ea typeface="+mn-lt"/>
                <a:cs typeface="+mn-lt"/>
              </a:rPr>
              <a:t>Set expectations, understand company values and attitudes. </a:t>
            </a:r>
            <a:endParaRPr lang="en-US" sz="2400">
              <a:ea typeface="+mn-lt"/>
              <a:cs typeface="+mn-lt"/>
            </a:endParaRPr>
          </a:p>
          <a:p>
            <a:pPr marL="228600" indent="-2286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endParaRPr lang="en-CA" sz="2400"/>
          </a:p>
          <a:p>
            <a:pPr marL="22860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330"/>
          </a:p>
        </p:txBody>
      </p:sp>
    </p:spTree>
    <p:extLst>
      <p:ext uri="{BB962C8B-B14F-4D97-AF65-F5344CB8AC3E}">
        <p14:creationId xmlns:p14="http://schemas.microsoft.com/office/powerpoint/2010/main" val="2277407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43F6E-D984-DC42-87FE-D4D62F8CD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In-House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99864-7767-CE43-B090-55269622C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7351" y="1548245"/>
            <a:ext cx="10213675" cy="51386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en-CA" b="1" dirty="0"/>
              <a:t>L</a:t>
            </a:r>
            <a:r>
              <a:rPr lang="en-CA" dirty="0"/>
              <a:t>earning opportunities developed by the organization. </a:t>
            </a:r>
            <a:endParaRPr lang="en-US" dirty="0"/>
          </a:p>
          <a:p>
            <a:pPr marL="0" indent="0" algn="just">
              <a:buNone/>
            </a:pPr>
            <a:r>
              <a:rPr lang="en-CA" dirty="0"/>
              <a:t>In-house training programs may be related to a specific job, such as how to use a particular kind of software or a particular kind of machinery.</a:t>
            </a:r>
          </a:p>
          <a:p>
            <a:pPr marL="0" indent="0" algn="just">
              <a:buNone/>
            </a:pPr>
            <a:r>
              <a:rPr lang="en-CA" dirty="0"/>
              <a:t>Many companies provide in-house training on various HR topics and soft skills. </a:t>
            </a:r>
          </a:p>
          <a:p>
            <a:pPr marL="383540" indent="-383540">
              <a:buFont typeface="Arial" panose="020B0503020102020204" pitchFamily="34" charset="0"/>
              <a:buChar char="•"/>
            </a:pPr>
            <a:r>
              <a:rPr lang="en-CA" dirty="0"/>
              <a:t>Sexual Harassment </a:t>
            </a:r>
          </a:p>
          <a:p>
            <a:pPr marL="383540" indent="-383540">
              <a:buFont typeface="Arial" panose="020B0503020102020204" pitchFamily="34" charset="0"/>
              <a:buChar char="•"/>
            </a:pPr>
            <a:r>
              <a:rPr lang="en-CA" dirty="0"/>
              <a:t>Multicultural </a:t>
            </a:r>
          </a:p>
          <a:p>
            <a:pPr marL="383540" indent="-383540">
              <a:buFont typeface="Arial" panose="020B0503020102020204" pitchFamily="34" charset="0"/>
              <a:buChar char="•"/>
            </a:pPr>
            <a:r>
              <a:rPr lang="en-CA" dirty="0"/>
              <a:t>Communication </a:t>
            </a:r>
          </a:p>
          <a:p>
            <a:pPr marL="383540" indent="-383540">
              <a:buFont typeface="Arial" panose="020B0503020102020204" pitchFamily="34" charset="0"/>
              <a:buChar char="•"/>
            </a:pPr>
            <a:r>
              <a:rPr lang="en-CA" dirty="0"/>
              <a:t>Management / Leadership</a:t>
            </a:r>
          </a:p>
          <a:p>
            <a:pPr marL="383540" indent="-383540">
              <a:buFont typeface="Arial" panose="020B0503020102020204" pitchFamily="34" charset="0"/>
              <a:buChar char="•"/>
            </a:pPr>
            <a:r>
              <a:rPr lang="en-CA" dirty="0"/>
              <a:t>Customer Service </a:t>
            </a:r>
            <a:endParaRPr lang="en-US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07849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CA" sz="3600"/>
              <a:t>External Training</a:t>
            </a:r>
            <a:endParaRPr sz="3600"/>
          </a:p>
        </p:txBody>
      </p:sp>
      <p:sp>
        <p:nvSpPr>
          <p:cNvPr id="139" name="Google Shape;139;p21"/>
          <p:cNvSpPr txBox="1">
            <a:spLocks noGrp="1"/>
          </p:cNvSpPr>
          <p:nvPr>
            <p:ph idx="1"/>
          </p:nvPr>
        </p:nvSpPr>
        <p:spPr>
          <a:xfrm>
            <a:off x="1371600" y="2286000"/>
            <a:ext cx="10003766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CA" dirty="0"/>
              <a:t>Includes training that is not performed internally (in-house) but rather, takes place external to the organization.</a:t>
            </a:r>
            <a:endParaRPr lang="en-US" dirty="0"/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lang="en-CA" dirty="0">
              <a:ea typeface="+mn-lt"/>
              <a:cs typeface="+mn-lt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ea typeface="+mn-lt"/>
                <a:cs typeface="+mn-lt"/>
              </a:rPr>
              <a:t>External training may include seminars, formal education and training programs, certification and licensing by the industry or professional / trade associations, and courses at a university or college.</a:t>
            </a:r>
            <a:endParaRPr lang="en-US" dirty="0">
              <a:ea typeface="+mn-lt"/>
              <a:cs typeface="+mn-lt"/>
            </a:endParaRPr>
          </a:p>
          <a:p>
            <a:pPr marL="22860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>
              <a:ea typeface="+mn-lt"/>
              <a:cs typeface="+mn-lt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lang="en-CA"/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CA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800"/>
              <a:buNone/>
            </a:pPr>
            <a:endParaRPr/>
          </a:p>
          <a:p>
            <a:pPr marL="2286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70903889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ek 2 - Lecture # 1 - Introduction to  HR Week 2 - Lecture #1 - Intro to HR" id="{6065A7E2-3A39-2A4A-9200-1B76AEFFFE43}" vid="{DF705FD4-C475-9B44-AC46-3B959ED5B7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1150</Words>
  <Application>Microsoft Office PowerPoint</Application>
  <PresentationFormat>Widescreen</PresentationFormat>
  <Paragraphs>151</Paragraphs>
  <Slides>20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Crop</vt:lpstr>
      <vt:lpstr>Introduction to HR Management</vt:lpstr>
      <vt:lpstr>Lesson Objective</vt:lpstr>
      <vt:lpstr>Learning Resources</vt:lpstr>
      <vt:lpstr>Introduction</vt:lpstr>
      <vt:lpstr>Training and Development</vt:lpstr>
      <vt:lpstr>Effective Employee Training</vt:lpstr>
      <vt:lpstr>Employee Orientation</vt:lpstr>
      <vt:lpstr>In-House Training</vt:lpstr>
      <vt:lpstr>External Training</vt:lpstr>
      <vt:lpstr>Training Program Development Framework</vt:lpstr>
      <vt:lpstr>Needs Assessment</vt:lpstr>
      <vt:lpstr>Learning Objectives</vt:lpstr>
      <vt:lpstr>Learning Strategies</vt:lpstr>
      <vt:lpstr>Delivery Mode</vt:lpstr>
      <vt:lpstr>Budget</vt:lpstr>
      <vt:lpstr>Content Development</vt:lpstr>
      <vt:lpstr>Timelines</vt:lpstr>
      <vt:lpstr>Employee Development</vt:lpstr>
      <vt:lpstr>Measuring Effectiveness</vt:lpstr>
      <vt:lpstr>End Chapter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HRM</dc:title>
  <cp:lastModifiedBy>Lisa Koster</cp:lastModifiedBy>
  <cp:revision>461</cp:revision>
  <dcterms:modified xsi:type="dcterms:W3CDTF">2022-03-14T12:31:05Z</dcterms:modified>
</cp:coreProperties>
</file>