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5"/>
  </p:notesMasterIdLst>
  <p:sldIdLst>
    <p:sldId id="256" r:id="rId2"/>
    <p:sldId id="273" r:id="rId3"/>
    <p:sldId id="274" r:id="rId4"/>
    <p:sldId id="275" r:id="rId5"/>
    <p:sldId id="276" r:id="rId6"/>
    <p:sldId id="277" r:id="rId7"/>
    <p:sldId id="278" r:id="rId8"/>
    <p:sldId id="279" r:id="rId9"/>
    <p:sldId id="280" r:id="rId10"/>
    <p:sldId id="281" r:id="rId11"/>
    <p:sldId id="282" r:id="rId12"/>
    <p:sldId id="283" r:id="rId13"/>
    <p:sldId id="284"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DE5055-5A8D-F64C-9FFC-8618064F00AB}" v="10" dt="2022-02-20T15:14:44.160"/>
    <p1510:client id="{55C3D12B-1237-65E4-1C5F-65540E52C614}" v="56" dt="2022-03-14T15:55:12.817"/>
  </p1510:revLst>
</p1510:revInfo>
</file>

<file path=ppt/tableStyles.xml><?xml version="1.0" encoding="utf-8"?>
<a:tblStyleLst xmlns:a="http://schemas.openxmlformats.org/drawingml/2006/main" def="{EDA13FC8-3A54-44CB-BFAF-2B456BF3B61C}">
  <a:tblStyle styleId="{EDA13FC8-3A54-44CB-BFAF-2B456BF3B61C}"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36"/>
    <p:restoredTop sz="94558"/>
  </p:normalViewPr>
  <p:slideViewPr>
    <p:cSldViewPr snapToGrid="0">
      <p:cViewPr varScale="1">
        <p:scale>
          <a:sx n="136" d="100"/>
          <a:sy n="136" d="100"/>
        </p:scale>
        <p:origin x="200" y="4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Koster" userId="9f52294d-e65a-47a0-a1a5-ceab382d7053" providerId="ADAL" clId="{3DDE5055-5A8D-F64C-9FFC-8618064F00AB}"/>
    <pc:docChg chg="undo custSel modSld modMainMaster">
      <pc:chgData name="Lisa Koster" userId="9f52294d-e65a-47a0-a1a5-ceab382d7053" providerId="ADAL" clId="{3DDE5055-5A8D-F64C-9FFC-8618064F00AB}" dt="2022-02-20T15:17:31.708" v="94" actId="1076"/>
      <pc:docMkLst>
        <pc:docMk/>
      </pc:docMkLst>
      <pc:sldChg chg="modSp mod chgLayout">
        <pc:chgData name="Lisa Koster" userId="9f52294d-e65a-47a0-a1a5-ceab382d7053" providerId="ADAL" clId="{3DDE5055-5A8D-F64C-9FFC-8618064F00AB}" dt="2022-02-20T15:13:37.831" v="46" actId="700"/>
        <pc:sldMkLst>
          <pc:docMk/>
          <pc:sldMk cId="0" sldId="256"/>
        </pc:sldMkLst>
        <pc:spChg chg="mod ord">
          <ac:chgData name="Lisa Koster" userId="9f52294d-e65a-47a0-a1a5-ceab382d7053" providerId="ADAL" clId="{3DDE5055-5A8D-F64C-9FFC-8618064F00AB}" dt="2022-02-20T15:13:37.831" v="46" actId="700"/>
          <ac:spMkLst>
            <pc:docMk/>
            <pc:sldMk cId="0" sldId="256"/>
            <ac:spMk id="54" creationId="{00000000-0000-0000-0000-000000000000}"/>
          </ac:spMkLst>
        </pc:spChg>
        <pc:spChg chg="mod ord">
          <ac:chgData name="Lisa Koster" userId="9f52294d-e65a-47a0-a1a5-ceab382d7053" providerId="ADAL" clId="{3DDE5055-5A8D-F64C-9FFC-8618064F00AB}" dt="2022-02-20T15:13:37.831" v="46" actId="700"/>
          <ac:spMkLst>
            <pc:docMk/>
            <pc:sldMk cId="0" sldId="256"/>
            <ac:spMk id="55" creationId="{00000000-0000-0000-0000-000000000000}"/>
          </ac:spMkLst>
        </pc:spChg>
      </pc:sldChg>
      <pc:sldChg chg="modSp mod">
        <pc:chgData name="Lisa Koster" userId="9f52294d-e65a-47a0-a1a5-ceab382d7053" providerId="ADAL" clId="{3DDE5055-5A8D-F64C-9FFC-8618064F00AB}" dt="2022-02-20T15:12:45.789" v="21" actId="27636"/>
        <pc:sldMkLst>
          <pc:docMk/>
          <pc:sldMk cId="0" sldId="273"/>
        </pc:sldMkLst>
        <pc:spChg chg="mod">
          <ac:chgData name="Lisa Koster" userId="9f52294d-e65a-47a0-a1a5-ceab382d7053" providerId="ADAL" clId="{3DDE5055-5A8D-F64C-9FFC-8618064F00AB}" dt="2022-02-20T15:12:45.789" v="21" actId="27636"/>
          <ac:spMkLst>
            <pc:docMk/>
            <pc:sldMk cId="0" sldId="273"/>
            <ac:spMk id="4" creationId="{28BB4B50-57AF-6945-9167-B66974B39896}"/>
          </ac:spMkLst>
        </pc:spChg>
      </pc:sldChg>
      <pc:sldChg chg="modSp mod chgLayout">
        <pc:chgData name="Lisa Koster" userId="9f52294d-e65a-47a0-a1a5-ceab382d7053" providerId="ADAL" clId="{3DDE5055-5A8D-F64C-9FFC-8618064F00AB}" dt="2022-02-20T15:14:08.073" v="52" actId="27636"/>
        <pc:sldMkLst>
          <pc:docMk/>
          <pc:sldMk cId="2810724301" sldId="274"/>
        </pc:sldMkLst>
        <pc:spChg chg="mod ord">
          <ac:chgData name="Lisa Koster" userId="9f52294d-e65a-47a0-a1a5-ceab382d7053" providerId="ADAL" clId="{3DDE5055-5A8D-F64C-9FFC-8618064F00AB}" dt="2022-02-20T15:13:53.568" v="47" actId="700"/>
          <ac:spMkLst>
            <pc:docMk/>
            <pc:sldMk cId="2810724301" sldId="274"/>
            <ac:spMk id="5" creationId="{676BA106-14AF-5941-AD71-68FDC989B2BD}"/>
          </ac:spMkLst>
        </pc:spChg>
        <pc:spChg chg="mod ord">
          <ac:chgData name="Lisa Koster" userId="9f52294d-e65a-47a0-a1a5-ceab382d7053" providerId="ADAL" clId="{3DDE5055-5A8D-F64C-9FFC-8618064F00AB}" dt="2022-02-20T15:14:08.073" v="52" actId="27636"/>
          <ac:spMkLst>
            <pc:docMk/>
            <pc:sldMk cId="2810724301" sldId="274"/>
            <ac:spMk id="6" creationId="{EA6C69F9-F1EE-9642-AC05-4A980AAD2566}"/>
          </ac:spMkLst>
        </pc:spChg>
      </pc:sldChg>
      <pc:sldChg chg="modSp mod chgLayout">
        <pc:chgData name="Lisa Koster" userId="9f52294d-e65a-47a0-a1a5-ceab382d7053" providerId="ADAL" clId="{3DDE5055-5A8D-F64C-9FFC-8618064F00AB}" dt="2022-02-20T15:15:04.442" v="64" actId="27636"/>
        <pc:sldMkLst>
          <pc:docMk/>
          <pc:sldMk cId="1644383028" sldId="275"/>
        </pc:sldMkLst>
        <pc:spChg chg="mod ord">
          <ac:chgData name="Lisa Koster" userId="9f52294d-e65a-47a0-a1a5-ceab382d7053" providerId="ADAL" clId="{3DDE5055-5A8D-F64C-9FFC-8618064F00AB}" dt="2022-02-20T15:14:56.448" v="60" actId="700"/>
          <ac:spMkLst>
            <pc:docMk/>
            <pc:sldMk cId="1644383028" sldId="275"/>
            <ac:spMk id="2" creationId="{42316D85-A435-8143-826C-18E4ACFB25B8}"/>
          </ac:spMkLst>
        </pc:spChg>
        <pc:spChg chg="mod ord">
          <ac:chgData name="Lisa Koster" userId="9f52294d-e65a-47a0-a1a5-ceab382d7053" providerId="ADAL" clId="{3DDE5055-5A8D-F64C-9FFC-8618064F00AB}" dt="2022-02-20T15:15:04.442" v="64" actId="27636"/>
          <ac:spMkLst>
            <pc:docMk/>
            <pc:sldMk cId="1644383028" sldId="275"/>
            <ac:spMk id="3" creationId="{945E9090-D93B-D148-9E78-DF4977A8F87D}"/>
          </ac:spMkLst>
        </pc:spChg>
      </pc:sldChg>
      <pc:sldChg chg="modSp mod chgLayout">
        <pc:chgData name="Lisa Koster" userId="9f52294d-e65a-47a0-a1a5-ceab382d7053" providerId="ADAL" clId="{3DDE5055-5A8D-F64C-9FFC-8618064F00AB}" dt="2022-02-20T15:15:41.575" v="70" actId="12"/>
        <pc:sldMkLst>
          <pc:docMk/>
          <pc:sldMk cId="1640120190" sldId="276"/>
        </pc:sldMkLst>
        <pc:spChg chg="mod ord">
          <ac:chgData name="Lisa Koster" userId="9f52294d-e65a-47a0-a1a5-ceab382d7053" providerId="ADAL" clId="{3DDE5055-5A8D-F64C-9FFC-8618064F00AB}" dt="2022-02-20T15:15:33.189" v="67" actId="700"/>
          <ac:spMkLst>
            <pc:docMk/>
            <pc:sldMk cId="1640120190" sldId="276"/>
            <ac:spMk id="2" creationId="{12E2B2A2-13DB-FA49-B388-C0FD9EA398B7}"/>
          </ac:spMkLst>
        </pc:spChg>
        <pc:spChg chg="mod ord">
          <ac:chgData name="Lisa Koster" userId="9f52294d-e65a-47a0-a1a5-ceab382d7053" providerId="ADAL" clId="{3DDE5055-5A8D-F64C-9FFC-8618064F00AB}" dt="2022-02-20T15:15:41.575" v="70" actId="12"/>
          <ac:spMkLst>
            <pc:docMk/>
            <pc:sldMk cId="1640120190" sldId="276"/>
            <ac:spMk id="3" creationId="{38A409E9-1630-7C42-90D3-DF4D5B80B1E9}"/>
          </ac:spMkLst>
        </pc:spChg>
      </pc:sldChg>
      <pc:sldChg chg="modSp mod chgLayout">
        <pc:chgData name="Lisa Koster" userId="9f52294d-e65a-47a0-a1a5-ceab382d7053" providerId="ADAL" clId="{3DDE5055-5A8D-F64C-9FFC-8618064F00AB}" dt="2022-02-20T15:15:49.450" v="72" actId="12"/>
        <pc:sldMkLst>
          <pc:docMk/>
          <pc:sldMk cId="3594571432" sldId="277"/>
        </pc:sldMkLst>
        <pc:spChg chg="mod ord">
          <ac:chgData name="Lisa Koster" userId="9f52294d-e65a-47a0-a1a5-ceab382d7053" providerId="ADAL" clId="{3DDE5055-5A8D-F64C-9FFC-8618064F00AB}" dt="2022-02-20T15:15:45.121" v="71" actId="700"/>
          <ac:spMkLst>
            <pc:docMk/>
            <pc:sldMk cId="3594571432" sldId="277"/>
            <ac:spMk id="2" creationId="{761AC082-C328-6A49-8D90-367A46398AAE}"/>
          </ac:spMkLst>
        </pc:spChg>
        <pc:spChg chg="mod ord">
          <ac:chgData name="Lisa Koster" userId="9f52294d-e65a-47a0-a1a5-ceab382d7053" providerId="ADAL" clId="{3DDE5055-5A8D-F64C-9FFC-8618064F00AB}" dt="2022-02-20T15:15:49.450" v="72" actId="12"/>
          <ac:spMkLst>
            <pc:docMk/>
            <pc:sldMk cId="3594571432" sldId="277"/>
            <ac:spMk id="3" creationId="{B4D08047-ED9B-394F-9BD0-73DA6E0BCF19}"/>
          </ac:spMkLst>
        </pc:spChg>
      </pc:sldChg>
      <pc:sldChg chg="modSp mod chgLayout">
        <pc:chgData name="Lisa Koster" userId="9f52294d-e65a-47a0-a1a5-ceab382d7053" providerId="ADAL" clId="{3DDE5055-5A8D-F64C-9FFC-8618064F00AB}" dt="2022-02-20T15:16:03.967" v="75" actId="12"/>
        <pc:sldMkLst>
          <pc:docMk/>
          <pc:sldMk cId="55387787" sldId="278"/>
        </pc:sldMkLst>
        <pc:spChg chg="mod ord">
          <ac:chgData name="Lisa Koster" userId="9f52294d-e65a-47a0-a1a5-ceab382d7053" providerId="ADAL" clId="{3DDE5055-5A8D-F64C-9FFC-8618064F00AB}" dt="2022-02-20T15:15:57.688" v="73" actId="700"/>
          <ac:spMkLst>
            <pc:docMk/>
            <pc:sldMk cId="55387787" sldId="278"/>
            <ac:spMk id="2" creationId="{D4EF9346-9C68-F74B-90DB-20DC0EFE5A4B}"/>
          </ac:spMkLst>
        </pc:spChg>
        <pc:spChg chg="mod ord">
          <ac:chgData name="Lisa Koster" userId="9f52294d-e65a-47a0-a1a5-ceab382d7053" providerId="ADAL" clId="{3DDE5055-5A8D-F64C-9FFC-8618064F00AB}" dt="2022-02-20T15:16:03.967" v="75" actId="12"/>
          <ac:spMkLst>
            <pc:docMk/>
            <pc:sldMk cId="55387787" sldId="278"/>
            <ac:spMk id="3" creationId="{03D59DDC-52A1-0445-BA99-11E1CA243062}"/>
          </ac:spMkLst>
        </pc:spChg>
      </pc:sldChg>
      <pc:sldChg chg="modSp mod chgLayout">
        <pc:chgData name="Lisa Koster" userId="9f52294d-e65a-47a0-a1a5-ceab382d7053" providerId="ADAL" clId="{3DDE5055-5A8D-F64C-9FFC-8618064F00AB}" dt="2022-02-20T15:16:14.384" v="78" actId="5793"/>
        <pc:sldMkLst>
          <pc:docMk/>
          <pc:sldMk cId="2776370755" sldId="279"/>
        </pc:sldMkLst>
        <pc:spChg chg="mod ord">
          <ac:chgData name="Lisa Koster" userId="9f52294d-e65a-47a0-a1a5-ceab382d7053" providerId="ADAL" clId="{3DDE5055-5A8D-F64C-9FFC-8618064F00AB}" dt="2022-02-20T15:16:08.528" v="76" actId="700"/>
          <ac:spMkLst>
            <pc:docMk/>
            <pc:sldMk cId="2776370755" sldId="279"/>
            <ac:spMk id="2" creationId="{6079A2C6-03FA-F844-BDCA-50D949867CB7}"/>
          </ac:spMkLst>
        </pc:spChg>
        <pc:spChg chg="mod ord">
          <ac:chgData name="Lisa Koster" userId="9f52294d-e65a-47a0-a1a5-ceab382d7053" providerId="ADAL" clId="{3DDE5055-5A8D-F64C-9FFC-8618064F00AB}" dt="2022-02-20T15:16:14.384" v="78" actId="5793"/>
          <ac:spMkLst>
            <pc:docMk/>
            <pc:sldMk cId="2776370755" sldId="279"/>
            <ac:spMk id="3" creationId="{10428F65-5FDD-5C45-B40D-5DAC931C1DB8}"/>
          </ac:spMkLst>
        </pc:spChg>
      </pc:sldChg>
      <pc:sldChg chg="modSp mod chgLayout">
        <pc:chgData name="Lisa Koster" userId="9f52294d-e65a-47a0-a1a5-ceab382d7053" providerId="ADAL" clId="{3DDE5055-5A8D-F64C-9FFC-8618064F00AB}" dt="2022-02-20T15:16:33.525" v="82" actId="14100"/>
        <pc:sldMkLst>
          <pc:docMk/>
          <pc:sldMk cId="944517344" sldId="280"/>
        </pc:sldMkLst>
        <pc:spChg chg="mod ord">
          <ac:chgData name="Lisa Koster" userId="9f52294d-e65a-47a0-a1a5-ceab382d7053" providerId="ADAL" clId="{3DDE5055-5A8D-F64C-9FFC-8618064F00AB}" dt="2022-02-20T15:16:23.165" v="79" actId="700"/>
          <ac:spMkLst>
            <pc:docMk/>
            <pc:sldMk cId="944517344" sldId="280"/>
            <ac:spMk id="2" creationId="{B3AB0993-EF7A-224A-92F9-0BA4A0EEAC7E}"/>
          </ac:spMkLst>
        </pc:spChg>
        <pc:spChg chg="mod ord">
          <ac:chgData name="Lisa Koster" userId="9f52294d-e65a-47a0-a1a5-ceab382d7053" providerId="ADAL" clId="{3DDE5055-5A8D-F64C-9FFC-8618064F00AB}" dt="2022-02-20T15:16:33.525" v="82" actId="14100"/>
          <ac:spMkLst>
            <pc:docMk/>
            <pc:sldMk cId="944517344" sldId="280"/>
            <ac:spMk id="3" creationId="{1F1E3511-FB30-FD49-BCB6-FFCB6585E344}"/>
          </ac:spMkLst>
        </pc:spChg>
      </pc:sldChg>
      <pc:sldChg chg="modSp mod chgLayout">
        <pc:chgData name="Lisa Koster" userId="9f52294d-e65a-47a0-a1a5-ceab382d7053" providerId="ADAL" clId="{3DDE5055-5A8D-F64C-9FFC-8618064F00AB}" dt="2022-02-20T15:17:13.990" v="92" actId="12"/>
        <pc:sldMkLst>
          <pc:docMk/>
          <pc:sldMk cId="1908711870" sldId="281"/>
        </pc:sldMkLst>
        <pc:spChg chg="mod ord">
          <ac:chgData name="Lisa Koster" userId="9f52294d-e65a-47a0-a1a5-ceab382d7053" providerId="ADAL" clId="{3DDE5055-5A8D-F64C-9FFC-8618064F00AB}" dt="2022-02-20T15:16:40.362" v="83" actId="700"/>
          <ac:spMkLst>
            <pc:docMk/>
            <pc:sldMk cId="1908711870" sldId="281"/>
            <ac:spMk id="2" creationId="{C50ED19F-B05D-2046-975A-92EBAC211BCD}"/>
          </ac:spMkLst>
        </pc:spChg>
        <pc:spChg chg="mod ord">
          <ac:chgData name="Lisa Koster" userId="9f52294d-e65a-47a0-a1a5-ceab382d7053" providerId="ADAL" clId="{3DDE5055-5A8D-F64C-9FFC-8618064F00AB}" dt="2022-02-20T15:17:13.990" v="92" actId="12"/>
          <ac:spMkLst>
            <pc:docMk/>
            <pc:sldMk cId="1908711870" sldId="281"/>
            <ac:spMk id="3" creationId="{4983200E-F052-5C44-B424-0666EFEC224E}"/>
          </ac:spMkLst>
        </pc:spChg>
      </pc:sldChg>
      <pc:sldChg chg="modSp mod chgLayout">
        <pc:chgData name="Lisa Koster" userId="9f52294d-e65a-47a0-a1a5-ceab382d7053" providerId="ADAL" clId="{3DDE5055-5A8D-F64C-9FFC-8618064F00AB}" dt="2022-02-20T15:17:08.554" v="90" actId="27636"/>
        <pc:sldMkLst>
          <pc:docMk/>
          <pc:sldMk cId="255338407" sldId="282"/>
        </pc:sldMkLst>
        <pc:spChg chg="mod ord">
          <ac:chgData name="Lisa Koster" userId="9f52294d-e65a-47a0-a1a5-ceab382d7053" providerId="ADAL" clId="{3DDE5055-5A8D-F64C-9FFC-8618064F00AB}" dt="2022-02-20T15:16:56.721" v="88" actId="1076"/>
          <ac:spMkLst>
            <pc:docMk/>
            <pc:sldMk cId="255338407" sldId="282"/>
            <ac:spMk id="2" creationId="{9DD542A7-5708-BE42-A5D5-BBB4EA9E0494}"/>
          </ac:spMkLst>
        </pc:spChg>
        <pc:spChg chg="mod ord">
          <ac:chgData name="Lisa Koster" userId="9f52294d-e65a-47a0-a1a5-ceab382d7053" providerId="ADAL" clId="{3DDE5055-5A8D-F64C-9FFC-8618064F00AB}" dt="2022-02-20T15:17:08.554" v="90" actId="27636"/>
          <ac:spMkLst>
            <pc:docMk/>
            <pc:sldMk cId="255338407" sldId="282"/>
            <ac:spMk id="3" creationId="{89B8BBBB-A1DF-564C-AD62-D5F2486785A4}"/>
          </ac:spMkLst>
        </pc:spChg>
      </pc:sldChg>
      <pc:sldChg chg="modSp mod chgLayout">
        <pc:chgData name="Lisa Koster" userId="9f52294d-e65a-47a0-a1a5-ceab382d7053" providerId="ADAL" clId="{3DDE5055-5A8D-F64C-9FFC-8618064F00AB}" dt="2022-02-20T15:17:31.708" v="94" actId="1076"/>
        <pc:sldMkLst>
          <pc:docMk/>
          <pc:sldMk cId="559910853" sldId="283"/>
        </pc:sldMkLst>
        <pc:spChg chg="mod ord">
          <ac:chgData name="Lisa Koster" userId="9f52294d-e65a-47a0-a1a5-ceab382d7053" providerId="ADAL" clId="{3DDE5055-5A8D-F64C-9FFC-8618064F00AB}" dt="2022-02-20T15:17:31.708" v="94" actId="1076"/>
          <ac:spMkLst>
            <pc:docMk/>
            <pc:sldMk cId="559910853" sldId="283"/>
            <ac:spMk id="2" creationId="{BEA05347-9F8C-CF4E-9650-10DF9943AC3D}"/>
          </ac:spMkLst>
        </pc:spChg>
        <pc:spChg chg="mod ord">
          <ac:chgData name="Lisa Koster" userId="9f52294d-e65a-47a0-a1a5-ceab382d7053" providerId="ADAL" clId="{3DDE5055-5A8D-F64C-9FFC-8618064F00AB}" dt="2022-02-20T15:17:26.876" v="93" actId="700"/>
          <ac:spMkLst>
            <pc:docMk/>
            <pc:sldMk cId="559910853" sldId="283"/>
            <ac:spMk id="3" creationId="{AB1BC93C-CC55-854A-A338-D6861748E73B}"/>
          </ac:spMkLst>
        </pc:spChg>
      </pc:sldChg>
      <pc:sldMasterChg chg="modSp mod modSldLayout">
        <pc:chgData name="Lisa Koster" userId="9f52294d-e65a-47a0-a1a5-ceab382d7053" providerId="ADAL" clId="{3DDE5055-5A8D-F64C-9FFC-8618064F00AB}" dt="2022-02-20T15:14:44.160" v="56" actId="948"/>
        <pc:sldMasterMkLst>
          <pc:docMk/>
          <pc:sldMasterMk cId="753710518" sldId="2147483661"/>
        </pc:sldMasterMkLst>
        <pc:spChg chg="mod">
          <ac:chgData name="Lisa Koster" userId="9f52294d-e65a-47a0-a1a5-ceab382d7053" providerId="ADAL" clId="{3DDE5055-5A8D-F64C-9FFC-8618064F00AB}" dt="2022-02-20T15:12:36.549" v="0" actId="14100"/>
          <ac:spMkLst>
            <pc:docMk/>
            <pc:sldMasterMk cId="753710518" sldId="2147483661"/>
            <ac:spMk id="2" creationId="{00000000-0000-0000-0000-000000000000}"/>
          </ac:spMkLst>
        </pc:spChg>
        <pc:spChg chg="mod">
          <ac:chgData name="Lisa Koster" userId="9f52294d-e65a-47a0-a1a5-ceab382d7053" providerId="ADAL" clId="{3DDE5055-5A8D-F64C-9FFC-8618064F00AB}" dt="2022-02-20T15:14:44.160" v="56" actId="948"/>
          <ac:spMkLst>
            <pc:docMk/>
            <pc:sldMasterMk cId="753710518" sldId="2147483661"/>
            <ac:spMk id="3" creationId="{00000000-0000-0000-0000-000000000000}"/>
          </ac:spMkLst>
        </pc:spChg>
        <pc:sldLayoutChg chg="modSp">
          <pc:chgData name="Lisa Koster" userId="9f52294d-e65a-47a0-a1a5-ceab382d7053" providerId="ADAL" clId="{3DDE5055-5A8D-F64C-9FFC-8618064F00AB}" dt="2022-02-20T15:13:27.042" v="45" actId="207"/>
          <pc:sldLayoutMkLst>
            <pc:docMk/>
            <pc:sldMasterMk cId="753710518" sldId="2147483661"/>
            <pc:sldLayoutMk cId="2419355192" sldId="2147483662"/>
          </pc:sldLayoutMkLst>
          <pc:spChg chg="mod">
            <ac:chgData name="Lisa Koster" userId="9f52294d-e65a-47a0-a1a5-ceab382d7053" providerId="ADAL" clId="{3DDE5055-5A8D-F64C-9FFC-8618064F00AB}" dt="2022-02-20T15:13:01.661" v="44" actId="404"/>
            <ac:spMkLst>
              <pc:docMk/>
              <pc:sldMasterMk cId="753710518" sldId="2147483661"/>
              <pc:sldLayoutMk cId="2419355192" sldId="2147483662"/>
              <ac:spMk id="2" creationId="{00000000-0000-0000-0000-000000000000}"/>
            </ac:spMkLst>
          </pc:spChg>
          <pc:spChg chg="mod">
            <ac:chgData name="Lisa Koster" userId="9f52294d-e65a-47a0-a1a5-ceab382d7053" providerId="ADAL" clId="{3DDE5055-5A8D-F64C-9FFC-8618064F00AB}" dt="2022-02-20T15:13:27.042" v="45" actId="207"/>
            <ac:spMkLst>
              <pc:docMk/>
              <pc:sldMasterMk cId="753710518" sldId="2147483661"/>
              <pc:sldLayoutMk cId="2419355192" sldId="2147483662"/>
              <ac:spMk id="3" creationId="{00000000-0000-0000-0000-000000000000}"/>
            </ac:spMkLst>
          </pc:spChg>
        </pc:sldLayoutChg>
      </pc:sldMasterChg>
    </pc:docChg>
  </pc:docChgLst>
  <pc:docChgLst>
    <pc:chgData name="Elizabeth Cameron" userId="S::ecameron@loyalistcollege.com::4384cba9-7b85-4cdb-b73e-c51bd1e728b7" providerId="AD" clId="Web-{55C3D12B-1237-65E4-1C5F-65540E52C614}"/>
    <pc:docChg chg="addSld modSld">
      <pc:chgData name="Elizabeth Cameron" userId="S::ecameron@loyalistcollege.com::4384cba9-7b85-4cdb-b73e-c51bd1e728b7" providerId="AD" clId="Web-{55C3D12B-1237-65E4-1C5F-65540E52C614}" dt="2022-03-14T15:55:11.488" v="52" actId="20577"/>
      <pc:docMkLst>
        <pc:docMk/>
      </pc:docMkLst>
      <pc:sldChg chg="modSp">
        <pc:chgData name="Elizabeth Cameron" userId="S::ecameron@loyalistcollege.com::4384cba9-7b85-4cdb-b73e-c51bd1e728b7" providerId="AD" clId="Web-{55C3D12B-1237-65E4-1C5F-65540E52C614}" dt="2022-03-14T15:52:50.424" v="4" actId="20577"/>
        <pc:sldMkLst>
          <pc:docMk/>
          <pc:sldMk cId="0" sldId="273"/>
        </pc:sldMkLst>
        <pc:spChg chg="mod">
          <ac:chgData name="Elizabeth Cameron" userId="S::ecameron@loyalistcollege.com::4384cba9-7b85-4cdb-b73e-c51bd1e728b7" providerId="AD" clId="Web-{55C3D12B-1237-65E4-1C5F-65540E52C614}" dt="2022-03-14T15:52:50.424" v="4" actId="20577"/>
          <ac:spMkLst>
            <pc:docMk/>
            <pc:sldMk cId="0" sldId="273"/>
            <ac:spMk id="4" creationId="{28BB4B50-57AF-6945-9167-B66974B39896}"/>
          </ac:spMkLst>
        </pc:spChg>
      </pc:sldChg>
      <pc:sldChg chg="modSp">
        <pc:chgData name="Elizabeth Cameron" userId="S::ecameron@loyalistcollege.com::4384cba9-7b85-4cdb-b73e-c51bd1e728b7" providerId="AD" clId="Web-{55C3D12B-1237-65E4-1C5F-65540E52C614}" dt="2022-03-14T15:53:37.722" v="6" actId="20577"/>
        <pc:sldMkLst>
          <pc:docMk/>
          <pc:sldMk cId="2810724301" sldId="274"/>
        </pc:sldMkLst>
        <pc:spChg chg="mod">
          <ac:chgData name="Elizabeth Cameron" userId="S::ecameron@loyalistcollege.com::4384cba9-7b85-4cdb-b73e-c51bd1e728b7" providerId="AD" clId="Web-{55C3D12B-1237-65E4-1C5F-65540E52C614}" dt="2022-03-14T15:53:37.722" v="6" actId="20577"/>
          <ac:spMkLst>
            <pc:docMk/>
            <pc:sldMk cId="2810724301" sldId="274"/>
            <ac:spMk id="6" creationId="{EA6C69F9-F1EE-9642-AC05-4A980AAD2566}"/>
          </ac:spMkLst>
        </pc:spChg>
      </pc:sldChg>
      <pc:sldChg chg="modSp new">
        <pc:chgData name="Elizabeth Cameron" userId="S::ecameron@loyalistcollege.com::4384cba9-7b85-4cdb-b73e-c51bd1e728b7" providerId="AD" clId="Web-{55C3D12B-1237-65E4-1C5F-65540E52C614}" dt="2022-03-14T15:55:11.488" v="52" actId="20577"/>
        <pc:sldMkLst>
          <pc:docMk/>
          <pc:sldMk cId="1112461567" sldId="284"/>
        </pc:sldMkLst>
        <pc:spChg chg="mod">
          <ac:chgData name="Elizabeth Cameron" userId="S::ecameron@loyalistcollege.com::4384cba9-7b85-4cdb-b73e-c51bd1e728b7" providerId="AD" clId="Web-{55C3D12B-1237-65E4-1C5F-65540E52C614}" dt="2022-03-14T15:54:14.566" v="16" actId="20577"/>
          <ac:spMkLst>
            <pc:docMk/>
            <pc:sldMk cId="1112461567" sldId="284"/>
            <ac:spMk id="2" creationId="{7DC4F92C-CD35-4F83-9A0E-898EC3EC546E}"/>
          </ac:spMkLst>
        </pc:spChg>
        <pc:spChg chg="mod">
          <ac:chgData name="Elizabeth Cameron" userId="S::ecameron@loyalistcollege.com::4384cba9-7b85-4cdb-b73e-c51bd1e728b7" providerId="AD" clId="Web-{55C3D12B-1237-65E4-1C5F-65540E52C614}" dt="2022-03-14T15:55:11.488" v="52" actId="20577"/>
          <ac:spMkLst>
            <pc:docMk/>
            <pc:sldMk cId="1112461567" sldId="284"/>
            <ac:spMk id="3" creationId="{E85CED47-1277-4466-A3DD-CB4670BA57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341340"/>
            <a:ext cx="6270922" cy="1573670"/>
          </a:xfrm>
        </p:spPr>
        <p:txBody>
          <a:bodyPr anchor="b">
            <a:noAutofit/>
          </a:bodyPr>
          <a:lstStyle>
            <a:lvl1pPr algn="ctr">
              <a:defRPr sz="4400" cap="all" baseline="0">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2009930" y="2967210"/>
            <a:ext cx="5123755" cy="814678"/>
          </a:xfrm>
        </p:spPr>
        <p:txBody>
          <a:bodyPr>
            <a:normAutofit/>
          </a:bodyPr>
          <a:lstStyle>
            <a:lvl1pPr marL="0" indent="0" algn="ctr">
              <a:lnSpc>
                <a:spcPct val="112000"/>
              </a:lnSpc>
              <a:spcBef>
                <a:spcPts val="0"/>
              </a:spcBef>
              <a:spcAft>
                <a:spcPts val="0"/>
              </a:spcAft>
              <a:buNone/>
              <a:defRPr sz="1725">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a:xfrm>
            <a:off x="564644" y="4840039"/>
            <a:ext cx="1205958" cy="303461"/>
          </a:xfrm>
        </p:spPr>
        <p:txBody>
          <a:bodyPr/>
          <a:lstStyle>
            <a:lvl1pPr>
              <a:defRPr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041" y="4840039"/>
            <a:ext cx="5267533" cy="303461"/>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grpSp>
        <p:nvGrpSpPr>
          <p:cNvPr id="9" name="Group 8"/>
          <p:cNvGrpSpPr/>
          <p:nvPr/>
        </p:nvGrpSpPr>
        <p:grpSpPr>
          <a:xfrm>
            <a:off x="564644" y="558352"/>
            <a:ext cx="8005588" cy="4012253"/>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41935519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028700" y="1721644"/>
            <a:ext cx="7200900" cy="26789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7664796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468117"/>
            <a:ext cx="1174325" cy="39324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8700" y="468117"/>
            <a:ext cx="6134731" cy="39324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2831368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82988432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976020"/>
            <a:ext cx="7209728" cy="2139553"/>
          </a:xfrm>
        </p:spPr>
        <p:txBody>
          <a:bodyPr anchor="b">
            <a:normAutofit/>
          </a:bodyPr>
          <a:lstStyle>
            <a:lvl1pPr algn="r">
              <a:defRPr sz="540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73769" y="3162246"/>
            <a:ext cx="7209728" cy="857493"/>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4840039"/>
            <a:ext cx="1216807"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234" y="4840039"/>
            <a:ext cx="5267533" cy="303461"/>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7" name="Freeform 6" title="Crop Mark"/>
          <p:cNvSpPr/>
          <p:nvPr/>
        </p:nvSpPr>
        <p:spPr bwMode="auto">
          <a:xfrm>
            <a:off x="6113972" y="1264239"/>
            <a:ext cx="2456260" cy="3306366"/>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26335347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028700" y="1714500"/>
            <a:ext cx="3335840" cy="268605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94052" y="1714500"/>
            <a:ext cx="3335840" cy="268605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50985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514350"/>
            <a:ext cx="7200900" cy="1114425"/>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028700"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93761"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1"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3677681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22778541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352557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Autofit/>
          </a:bodyPr>
          <a:lstStyle>
            <a:lvl1pPr>
              <a:lnSpc>
                <a:spcPct val="84000"/>
              </a:lnSpc>
              <a:defRPr sz="36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4692015" y="514351"/>
            <a:ext cx="3909060" cy="3881438"/>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2925" y="2142258"/>
            <a:ext cx="2891790" cy="225829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9999413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rmAutofit/>
          </a:bodyPr>
          <a:lstStyle>
            <a:lvl1pPr>
              <a:lnSpc>
                <a:spcPct val="84000"/>
              </a:lnSpc>
              <a:defRPr sz="3600" baseline="0"/>
            </a:lvl1pPr>
          </a:lstStyle>
          <a:p>
            <a:r>
              <a:rPr lang="en-US"/>
              <a:t>Click to edit Master title style</a:t>
            </a:r>
          </a:p>
        </p:txBody>
      </p:sp>
      <p:sp>
        <p:nvSpPr>
          <p:cNvPr id="3" name="Picture Placeholder 2"/>
          <p:cNvSpPr>
            <a:spLocks noGrp="1" noChangeAspect="1"/>
          </p:cNvSpPr>
          <p:nvPr>
            <p:ph type="pic" idx="1"/>
          </p:nvPr>
        </p:nvSpPr>
        <p:spPr>
          <a:xfrm>
            <a:off x="4149090" y="1"/>
            <a:ext cx="4994910" cy="51434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42925" y="2141976"/>
            <a:ext cx="2891790" cy="2258574"/>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9700959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514350"/>
            <a:ext cx="7200900" cy="760661"/>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1028700" y="1275011"/>
            <a:ext cx="7200900" cy="34660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42987" y="4840039"/>
            <a:ext cx="903429" cy="303461"/>
          </a:xfrm>
          <a:prstGeom prst="rect">
            <a:avLst/>
          </a:prstGeom>
        </p:spPr>
        <p:txBody>
          <a:bodyPr vert="horz" lIns="91440" tIns="45720" rIns="91440" bIns="45720" rtlCol="0" anchor="ctr"/>
          <a:lstStyle>
            <a:lvl1pPr algn="l">
              <a:defRPr sz="900"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3"/>
          </p:nvPr>
        </p:nvSpPr>
        <p:spPr>
          <a:xfrm>
            <a:off x="2170173" y="4840039"/>
            <a:ext cx="4710623" cy="303461"/>
          </a:xfrm>
          <a:prstGeom prst="rect">
            <a:avLst/>
          </a:prstGeom>
        </p:spPr>
        <p:txBody>
          <a:bodyPr vert="horz" lIns="91440" tIns="45720" rIns="91440" bIns="45720" rtlCol="0" anchor="ctr"/>
          <a:lstStyle>
            <a:lvl1pPr algn="l">
              <a:defRPr sz="9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2" y="4840039"/>
            <a:ext cx="1197219" cy="303461"/>
          </a:xfrm>
          <a:prstGeom prst="rect">
            <a:avLst/>
          </a:prstGeom>
        </p:spPr>
        <p:txBody>
          <a:bodyPr vert="horz" lIns="91440" tIns="45720" rIns="91440" bIns="45720" rtlCol="0" anchor="ctr"/>
          <a:lstStyle>
            <a:lvl1pPr algn="r">
              <a:defRPr sz="900"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Side bar"/>
          <p:cNvSpPr/>
          <p:nvPr/>
        </p:nvSpPr>
        <p:spPr>
          <a:xfrm>
            <a:off x="358571"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537105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100000"/>
        </a:lnSpc>
        <a:spcBef>
          <a:spcPts val="0"/>
        </a:spcBef>
        <a:spcAft>
          <a:spcPts val="200"/>
        </a:spcAft>
        <a:buFont typeface="Franklin Gothic Book" panose="020B0503020102020204" pitchFamily="34" charset="0"/>
        <a:buChar char="■"/>
        <a:defRPr sz="2400" kern="1200" baseline="0">
          <a:solidFill>
            <a:schemeClr val="tx2"/>
          </a:solidFill>
          <a:latin typeface="+mn-lt"/>
          <a:ea typeface="+mn-ea"/>
          <a:cs typeface="+mn-cs"/>
        </a:defRPr>
      </a:lvl1pPr>
      <a:lvl2pPr marL="685800" indent="-288036" algn="l" defTabSz="685800" rtl="0" eaLnBrk="1" latinLnBrk="0" hangingPunct="1">
        <a:lnSpc>
          <a:spcPct val="100000"/>
        </a:lnSpc>
        <a:spcBef>
          <a:spcPts val="0"/>
        </a:spcBef>
        <a:spcAft>
          <a:spcPts val="200"/>
        </a:spcAft>
        <a:buFont typeface="Franklin Gothic Book" panose="020B0503020102020204" pitchFamily="34" charset="0"/>
        <a:buChar char="–"/>
        <a:defRPr sz="2400" i="1" kern="1200" baseline="0">
          <a:solidFill>
            <a:schemeClr val="tx2"/>
          </a:solidFill>
          <a:latin typeface="+mn-lt"/>
          <a:ea typeface="+mn-ea"/>
          <a:cs typeface="+mn-cs"/>
        </a:defRPr>
      </a:lvl2pPr>
      <a:lvl3pPr marL="1028700" indent="-288036" algn="l" defTabSz="685800" rtl="0" eaLnBrk="1" latinLnBrk="0" hangingPunct="1">
        <a:lnSpc>
          <a:spcPct val="100000"/>
        </a:lnSpc>
        <a:spcBef>
          <a:spcPts val="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3pPr>
      <a:lvl4pPr marL="1371600" indent="-288036" algn="l" defTabSz="685800" rtl="0" eaLnBrk="1" latinLnBrk="0" hangingPunct="1">
        <a:lnSpc>
          <a:spcPct val="100000"/>
        </a:lnSpc>
        <a:spcBef>
          <a:spcPts val="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4pPr>
      <a:lvl5pPr marL="1714500" indent="-288036" algn="l" defTabSz="685800" rtl="0" eaLnBrk="1" latinLnBrk="0" hangingPunct="1">
        <a:lnSpc>
          <a:spcPct val="100000"/>
        </a:lnSpc>
        <a:spcBef>
          <a:spcPts val="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ibm.com/blogs/internet-of-things/worker-safety-and-wearables/" TargetMode="External"/><Relationship Id="rId2" Type="http://schemas.openxmlformats.org/officeDocument/2006/relationships/hyperlink" Target="https://www.abc.net.au/news/2018-10-18/eye-tracking-technology-testing-drowsy-drivers/10387624?utm_campaign=abc_news_web&amp;utm_content=link&amp;utm_medium=content_shared&amp;utm_source=abc_news_web"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GB"/>
              <a:t>Introduction to </a:t>
            </a:r>
            <a:endParaRPr/>
          </a:p>
          <a:p>
            <a:pPr marL="0" lvl="0" indent="0" algn="ctr" rtl="0">
              <a:lnSpc>
                <a:spcPct val="100000"/>
              </a:lnSpc>
              <a:spcBef>
                <a:spcPts val="0"/>
              </a:spcBef>
              <a:spcAft>
                <a:spcPts val="0"/>
              </a:spcAft>
              <a:buSzPts val="5200"/>
              <a:buNone/>
            </a:pPr>
            <a:r>
              <a:rPr lang="en-GB"/>
              <a:t>HR Management</a:t>
            </a:r>
            <a:endParaRPr/>
          </a:p>
        </p:txBody>
      </p:sp>
      <p:sp>
        <p:nvSpPr>
          <p:cNvPr id="55" name="Google Shape;55;p13"/>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GB" sz="1700" dirty="0">
                <a:solidFill>
                  <a:schemeClr val="tx2"/>
                </a:solidFill>
              </a:rPr>
              <a:t>Human Resource Analytics</a:t>
            </a:r>
            <a:endParaRPr lang="en-US" sz="17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ED19F-B05D-2046-975A-92EBAC211BCD}"/>
              </a:ext>
            </a:extLst>
          </p:cNvPr>
          <p:cNvSpPr>
            <a:spLocks noGrp="1"/>
          </p:cNvSpPr>
          <p:nvPr>
            <p:ph type="title"/>
          </p:nvPr>
        </p:nvSpPr>
        <p:spPr/>
        <p:txBody>
          <a:bodyPr>
            <a:normAutofit fontScale="90000"/>
          </a:bodyPr>
          <a:lstStyle/>
          <a:p>
            <a:r>
              <a:rPr lang="en-CA" b="1" dirty="0"/>
              <a:t>HR Analytics Applications - Compensation</a:t>
            </a:r>
            <a:endParaRPr lang="en-US" dirty="0"/>
          </a:p>
        </p:txBody>
      </p:sp>
      <p:sp>
        <p:nvSpPr>
          <p:cNvPr id="3" name="Content Placeholder 2">
            <a:extLst>
              <a:ext uri="{FF2B5EF4-FFF2-40B4-BE49-F238E27FC236}">
                <a16:creationId xmlns:a16="http://schemas.microsoft.com/office/drawing/2014/main" id="{4983200E-F052-5C44-B424-0666EFEC224E}"/>
              </a:ext>
            </a:extLst>
          </p:cNvPr>
          <p:cNvSpPr>
            <a:spLocks noGrp="1"/>
          </p:cNvSpPr>
          <p:nvPr>
            <p:ph idx="1"/>
          </p:nvPr>
        </p:nvSpPr>
        <p:spPr/>
        <p:txBody>
          <a:bodyPr>
            <a:normAutofit/>
          </a:bodyPr>
          <a:lstStyle/>
          <a:p>
            <a:pPr marL="0" indent="0">
              <a:buNone/>
            </a:pPr>
            <a:r>
              <a:rPr lang="en-CA" dirty="0"/>
              <a:t>Whether it is managing job candidate salary expectations or looking for evidence of pay equity, data allows HR managers to make decisions based on facts. By looking at the data, employers can find out how the employee compares to the rest of their team and what the market is paying for a similar role.</a:t>
            </a:r>
          </a:p>
          <a:p>
            <a:endParaRPr lang="en-US" dirty="0"/>
          </a:p>
        </p:txBody>
      </p:sp>
    </p:spTree>
    <p:extLst>
      <p:ext uri="{BB962C8B-B14F-4D97-AF65-F5344CB8AC3E}">
        <p14:creationId xmlns:p14="http://schemas.microsoft.com/office/powerpoint/2010/main" val="1908711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542A7-5708-BE42-A5D5-BBB4EA9E0494}"/>
              </a:ext>
            </a:extLst>
          </p:cNvPr>
          <p:cNvSpPr>
            <a:spLocks noGrp="1"/>
          </p:cNvSpPr>
          <p:nvPr>
            <p:ph type="title"/>
          </p:nvPr>
        </p:nvSpPr>
        <p:spPr>
          <a:xfrm>
            <a:off x="1028700" y="316387"/>
            <a:ext cx="7200900" cy="760661"/>
          </a:xfrm>
        </p:spPr>
        <p:txBody>
          <a:bodyPr>
            <a:normAutofit fontScale="90000"/>
          </a:bodyPr>
          <a:lstStyle/>
          <a:p>
            <a:r>
              <a:rPr lang="en-CA" b="1" dirty="0"/>
              <a:t>HR Analytics Applications – Performance Management</a:t>
            </a:r>
            <a:endParaRPr lang="en-US" dirty="0"/>
          </a:p>
        </p:txBody>
      </p:sp>
      <p:sp>
        <p:nvSpPr>
          <p:cNvPr id="3" name="Content Placeholder 2">
            <a:extLst>
              <a:ext uri="{FF2B5EF4-FFF2-40B4-BE49-F238E27FC236}">
                <a16:creationId xmlns:a16="http://schemas.microsoft.com/office/drawing/2014/main" id="{89B8BBBB-A1DF-564C-AD62-D5F2486785A4}"/>
              </a:ext>
            </a:extLst>
          </p:cNvPr>
          <p:cNvSpPr>
            <a:spLocks noGrp="1"/>
          </p:cNvSpPr>
          <p:nvPr>
            <p:ph idx="1"/>
          </p:nvPr>
        </p:nvSpPr>
        <p:spPr/>
        <p:txBody>
          <a:bodyPr>
            <a:normAutofit fontScale="92500" lnSpcReduction="20000"/>
          </a:bodyPr>
          <a:lstStyle/>
          <a:p>
            <a:r>
              <a:rPr lang="en-CA" dirty="0"/>
              <a:t>UPS drivers use handheld computers that help them make better decisions, such as in which order to deliver parcels for the most efficient route. In addition, UPS trucks are fitted with more than 200 sensors that gather data on everything from whether the driver is wearing a seatbelt to how many times the driver has to reverse or make a U-turn.</a:t>
            </a:r>
          </a:p>
          <a:p>
            <a:r>
              <a:rPr lang="en-CA" dirty="0"/>
              <a:t>In the case of UPS, enhanced performance means the company can pay its drivers some of the highest wages in the industry, which no doubt helps support employee buy-in for data-driven performance.</a:t>
            </a:r>
            <a:br>
              <a:rPr lang="en-CA" dirty="0"/>
            </a:br>
            <a:endParaRPr lang="en-US" dirty="0"/>
          </a:p>
        </p:txBody>
      </p:sp>
    </p:spTree>
    <p:extLst>
      <p:ext uri="{BB962C8B-B14F-4D97-AF65-F5344CB8AC3E}">
        <p14:creationId xmlns:p14="http://schemas.microsoft.com/office/powerpoint/2010/main" val="255338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05347-9F8C-CF4E-9650-10DF9943AC3D}"/>
              </a:ext>
            </a:extLst>
          </p:cNvPr>
          <p:cNvSpPr>
            <a:spLocks noGrp="1"/>
          </p:cNvSpPr>
          <p:nvPr>
            <p:ph type="title"/>
          </p:nvPr>
        </p:nvSpPr>
        <p:spPr>
          <a:xfrm>
            <a:off x="1028700" y="335241"/>
            <a:ext cx="7200900" cy="760661"/>
          </a:xfrm>
        </p:spPr>
        <p:txBody>
          <a:bodyPr>
            <a:normAutofit fontScale="90000"/>
          </a:bodyPr>
          <a:lstStyle/>
          <a:p>
            <a:r>
              <a:rPr lang="en-CA" b="1" dirty="0"/>
              <a:t>HR Analytics Applications – Health and Safety</a:t>
            </a:r>
            <a:endParaRPr lang="en-US" dirty="0"/>
          </a:p>
        </p:txBody>
      </p:sp>
      <p:sp>
        <p:nvSpPr>
          <p:cNvPr id="3" name="Content Placeholder 2">
            <a:extLst>
              <a:ext uri="{FF2B5EF4-FFF2-40B4-BE49-F238E27FC236}">
                <a16:creationId xmlns:a16="http://schemas.microsoft.com/office/drawing/2014/main" id="{AB1BC93C-CC55-854A-A338-D6861748E73B}"/>
              </a:ext>
            </a:extLst>
          </p:cNvPr>
          <p:cNvSpPr>
            <a:spLocks noGrp="1"/>
          </p:cNvSpPr>
          <p:nvPr>
            <p:ph idx="1"/>
          </p:nvPr>
        </p:nvSpPr>
        <p:spPr/>
        <p:txBody>
          <a:bodyPr>
            <a:normAutofit fontScale="62500" lnSpcReduction="20000"/>
          </a:bodyPr>
          <a:lstStyle/>
          <a:p>
            <a:pPr marL="0" indent="0">
              <a:buNone/>
            </a:pPr>
            <a:r>
              <a:rPr lang="en-CA" dirty="0"/>
              <a:t>The Australian company Seeing Machines has developed technology for mining trucks that </a:t>
            </a:r>
            <a:r>
              <a:rPr lang="en-CA" u="sng" dirty="0">
                <a:hlinkClick r:id="rId2"/>
              </a:rPr>
              <a:t>tracks the driver’s eyes in order to spot driver fatigue</a:t>
            </a:r>
            <a:r>
              <a:rPr lang="en-CA" dirty="0"/>
              <a:t>. The system uses a camera, GPS and accelerometer to track eye and eyelid movement, such as how often a driver blinks, how long those blinks last, and how slowly the eyelids are moving – and it can do all this even if the driver is wearing sunglasses. When a driver closes their eyes for longer than 1.6 seconds, an alarm is triggered inside the truck – both a noise and a vibration within the seat. Then, if the alarm is triggered for a second time, a dispatcher or supervisor is alerted so that they can make contact with the driver via radio.</a:t>
            </a:r>
          </a:p>
          <a:p>
            <a:pPr marL="0" indent="0">
              <a:buNone/>
            </a:pPr>
            <a:r>
              <a:rPr lang="en-CA" dirty="0"/>
              <a:t>Steel producer North Star BlueScope Steel has been working with IBM to design a safety program that incorporates IBM Watson’s cognitive computing power and sensors in wrist bands and helmets. The program, called </a:t>
            </a:r>
            <a:r>
              <a:rPr lang="en-CA" u="sng" dirty="0">
                <a:hlinkClick r:id="rId3"/>
              </a:rPr>
              <a:t>IBM Employee Wellness and Safety Solution</a:t>
            </a:r>
            <a:r>
              <a:rPr lang="en-CA" dirty="0"/>
              <a:t>, delivers safety alerts in real-time to workers and supervisors. For example, if the technology detects a worker is not moving and they have an increased heart rate and high temperature, it could mean they’re suffering from exertion or even extreme heat stress – in which case, a supervisor could be alerted, or the employee advised to take a break.</a:t>
            </a:r>
          </a:p>
          <a:p>
            <a:endParaRPr lang="en-US" dirty="0"/>
          </a:p>
        </p:txBody>
      </p:sp>
    </p:spTree>
    <p:extLst>
      <p:ext uri="{BB962C8B-B14F-4D97-AF65-F5344CB8AC3E}">
        <p14:creationId xmlns:p14="http://schemas.microsoft.com/office/powerpoint/2010/main" val="559910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4F92C-CD35-4F83-9A0E-898EC3EC546E}"/>
              </a:ext>
            </a:extLst>
          </p:cNvPr>
          <p:cNvSpPr>
            <a:spLocks noGrp="1"/>
          </p:cNvSpPr>
          <p:nvPr>
            <p:ph type="title"/>
          </p:nvPr>
        </p:nvSpPr>
        <p:spPr/>
        <p:txBody>
          <a:bodyPr/>
          <a:lstStyle/>
          <a:p>
            <a:r>
              <a:rPr lang="en-US" dirty="0"/>
              <a:t>End of Chapter Review</a:t>
            </a:r>
          </a:p>
        </p:txBody>
      </p:sp>
      <p:sp>
        <p:nvSpPr>
          <p:cNvPr id="3" name="Content Placeholder 2">
            <a:extLst>
              <a:ext uri="{FF2B5EF4-FFF2-40B4-BE49-F238E27FC236}">
                <a16:creationId xmlns:a16="http://schemas.microsoft.com/office/drawing/2014/main" id="{E85CED47-1277-4466-A3DD-CB4670BA5787}"/>
              </a:ext>
            </a:extLst>
          </p:cNvPr>
          <p:cNvSpPr>
            <a:spLocks noGrp="1"/>
          </p:cNvSpPr>
          <p:nvPr>
            <p:ph idx="1"/>
          </p:nvPr>
        </p:nvSpPr>
        <p:spPr/>
        <p:txBody>
          <a:bodyPr vert="horz" lIns="91440" tIns="45720" rIns="91440" bIns="45720" rtlCol="0" anchor="t">
            <a:normAutofit/>
          </a:bodyPr>
          <a:lstStyle/>
          <a:p>
            <a:pPr marL="287655" indent="-287655"/>
            <a:r>
              <a:rPr lang="en-US" dirty="0"/>
              <a:t>HRIS</a:t>
            </a:r>
          </a:p>
          <a:p>
            <a:pPr marL="287655" indent="-287655"/>
            <a:r>
              <a:rPr lang="en-US" dirty="0"/>
              <a:t>Application of HR Analytics</a:t>
            </a:r>
          </a:p>
          <a:p>
            <a:pPr marL="287655" indent="-287655"/>
            <a:endParaRPr lang="en-US" dirty="0"/>
          </a:p>
        </p:txBody>
      </p:sp>
    </p:spTree>
    <p:extLst>
      <p:ext uri="{BB962C8B-B14F-4D97-AF65-F5344CB8AC3E}">
        <p14:creationId xmlns:p14="http://schemas.microsoft.com/office/powerpoint/2010/main" val="111246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792435" y="514350"/>
            <a:ext cx="3845379" cy="1114425"/>
          </a:xfrm>
          <a:prstGeom prst="rect">
            <a:avLst/>
          </a:prstGeom>
        </p:spPr>
        <p:txBody>
          <a:bodyPr spcFirstLastPara="1" vert="horz" lIns="91440" tIns="45720" rIns="91440" bIns="45720" rtlCol="0" anchor="t" anchorCtr="0">
            <a:normAutofit/>
          </a:bodyPr>
          <a:lstStyle/>
          <a:p>
            <a:pPr marL="0" lvl="0" indent="0" defTabSz="914400">
              <a:spcAft>
                <a:spcPts val="0"/>
              </a:spcAft>
            </a:pPr>
            <a:r>
              <a:rPr lang="en-US" sz="3700"/>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149185" y="483829"/>
            <a:ext cx="3040414" cy="3935810"/>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4792435" y="1714500"/>
            <a:ext cx="3845379" cy="2686050"/>
          </a:xfrm>
        </p:spPr>
        <p:txBody>
          <a:bodyPr vert="horz" lIns="91440" tIns="45720" rIns="91440" bIns="45720" rtlCol="0" anchor="t">
            <a:normAutofit fontScale="92500" lnSpcReduction="10000"/>
          </a:bodyPr>
          <a:lstStyle/>
          <a:p>
            <a:pPr marL="383540" indent="-383540" defTabSz="914400">
              <a:buFont typeface="Franklin Gothic Book" panose="020B0503020102020204" pitchFamily="34" charset="0"/>
              <a:buChar char="•"/>
            </a:pPr>
            <a:r>
              <a:rPr lang="en-US" dirty="0"/>
              <a:t>This course uses the OER Human Resource Management, Second Ontario  Edition (Chapter 11)</a:t>
            </a:r>
          </a:p>
          <a:p>
            <a:pPr marL="383540" lvl="0" indent="-383540" defTabSz="914400">
              <a:spcAft>
                <a:spcPts val="200"/>
              </a:spcAft>
              <a:buFont typeface="Franklin Gothic Book" panose="020B0503020102020204" pitchFamily="34" charset="0"/>
              <a:buChar char="•"/>
            </a:pPr>
            <a:r>
              <a:rPr lang="en-US" dirty="0"/>
              <a:t>Material from this resource has been used to deliver the course objectives.</a:t>
            </a:r>
          </a:p>
          <a:p>
            <a:pPr marL="383540" indent="-383540" defTabSz="914400">
              <a:spcAft>
                <a:spcPts val="200"/>
              </a:spcAft>
              <a:buFont typeface="Franklin Gothic Book" panose="020B0503020102020204" pitchFamily="34" charset="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76BA106-14AF-5941-AD71-68FDC989B2BD}"/>
              </a:ext>
            </a:extLst>
          </p:cNvPr>
          <p:cNvSpPr>
            <a:spLocks noGrp="1"/>
          </p:cNvSpPr>
          <p:nvPr>
            <p:ph type="title"/>
          </p:nvPr>
        </p:nvSpPr>
        <p:spPr/>
        <p:txBody>
          <a:bodyPr/>
          <a:lstStyle/>
          <a:p>
            <a:r>
              <a:rPr lang="en-US" dirty="0"/>
              <a:t>Human Resources and Technology</a:t>
            </a:r>
          </a:p>
        </p:txBody>
      </p:sp>
      <p:sp>
        <p:nvSpPr>
          <p:cNvPr id="6" name="Content Placeholder 5">
            <a:extLst>
              <a:ext uri="{FF2B5EF4-FFF2-40B4-BE49-F238E27FC236}">
                <a16:creationId xmlns:a16="http://schemas.microsoft.com/office/drawing/2014/main" id="{EA6C69F9-F1EE-9642-AC05-4A980AAD2566}"/>
              </a:ext>
            </a:extLst>
          </p:cNvPr>
          <p:cNvSpPr>
            <a:spLocks noGrp="1"/>
          </p:cNvSpPr>
          <p:nvPr>
            <p:ph idx="1"/>
          </p:nvPr>
        </p:nvSpPr>
        <p:spPr>
          <a:xfrm>
            <a:off x="1028700" y="1275011"/>
            <a:ext cx="7200900" cy="3504379"/>
          </a:xfrm>
        </p:spPr>
        <p:txBody>
          <a:bodyPr vert="horz" lIns="91440" tIns="45720" rIns="91440" bIns="45720" rtlCol="0" anchor="t">
            <a:normAutofit fontScale="85000" lnSpcReduction="20000"/>
          </a:bodyPr>
          <a:lstStyle/>
          <a:p>
            <a:pPr marL="287655" indent="-287655"/>
            <a:r>
              <a:rPr lang="en-CA" dirty="0"/>
              <a:t>Technology is increasingly influencing HR processes.  </a:t>
            </a:r>
            <a:endParaRPr lang="en-US"/>
          </a:p>
          <a:p>
            <a:pPr marL="287655" indent="-287655"/>
            <a:r>
              <a:rPr lang="en-CA" dirty="0"/>
              <a:t>The advent of relational Database Management Systems and database management/programming in the mid-1980s, has helped HRM evolve from manual, transaction-based bookkeeping to semi-automating HR processes.</a:t>
            </a:r>
          </a:p>
          <a:p>
            <a:pPr marL="287655" indent="-287655"/>
            <a:r>
              <a:rPr lang="en-CA" dirty="0"/>
              <a:t>Human Resource Management Systems (HRIS) organize and manage people-related data. It serves as a single source of accurate data and often allows users to create reports that can be used to identify trends and make business decisions. </a:t>
            </a:r>
          </a:p>
          <a:p>
            <a:pPr marL="287655" indent="-287655"/>
            <a:r>
              <a:rPr lang="en-CA" dirty="0"/>
              <a:t>An HRIS system is an expensive and time-intensive commitment for any organization.</a:t>
            </a:r>
          </a:p>
          <a:p>
            <a:pPr marL="287655" indent="-287655"/>
            <a:r>
              <a:rPr lang="en-CA" dirty="0"/>
              <a:t>Meet current needs and have the flexibility to grow and expand with the organization into the foreseeable future. </a:t>
            </a:r>
            <a:endParaRPr lang="en-US" dirty="0"/>
          </a:p>
        </p:txBody>
      </p:sp>
    </p:spTree>
    <p:extLst>
      <p:ext uri="{BB962C8B-B14F-4D97-AF65-F5344CB8AC3E}">
        <p14:creationId xmlns:p14="http://schemas.microsoft.com/office/powerpoint/2010/main" val="2810724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16D85-A435-8143-826C-18E4ACFB25B8}"/>
              </a:ext>
            </a:extLst>
          </p:cNvPr>
          <p:cNvSpPr>
            <a:spLocks noGrp="1"/>
          </p:cNvSpPr>
          <p:nvPr>
            <p:ph type="title"/>
          </p:nvPr>
        </p:nvSpPr>
        <p:spPr/>
        <p:txBody>
          <a:bodyPr/>
          <a:lstStyle/>
          <a:p>
            <a:r>
              <a:rPr lang="en-US" dirty="0"/>
              <a:t>Benefits of HRIS</a:t>
            </a:r>
          </a:p>
        </p:txBody>
      </p:sp>
      <p:sp>
        <p:nvSpPr>
          <p:cNvPr id="3" name="Content Placeholder 2">
            <a:extLst>
              <a:ext uri="{FF2B5EF4-FFF2-40B4-BE49-F238E27FC236}">
                <a16:creationId xmlns:a16="http://schemas.microsoft.com/office/drawing/2014/main" id="{945E9090-D93B-D148-9E78-DF4977A8F87D}"/>
              </a:ext>
            </a:extLst>
          </p:cNvPr>
          <p:cNvSpPr>
            <a:spLocks noGrp="1"/>
          </p:cNvSpPr>
          <p:nvPr>
            <p:ph idx="1"/>
          </p:nvPr>
        </p:nvSpPr>
        <p:spPr/>
        <p:txBody>
          <a:bodyPr>
            <a:normAutofit/>
          </a:bodyPr>
          <a:lstStyle/>
          <a:p>
            <a:pPr marL="0" indent="0">
              <a:buNone/>
            </a:pPr>
            <a:r>
              <a:rPr lang="en-CA" dirty="0"/>
              <a:t>There are many advantages to adopting an HRIS system.  They can include:</a:t>
            </a:r>
          </a:p>
          <a:p>
            <a:pPr marL="0" indent="0">
              <a:buNone/>
            </a:pPr>
            <a:endParaRPr lang="en-CA" dirty="0"/>
          </a:p>
          <a:p>
            <a:r>
              <a:rPr lang="en-CA" dirty="0"/>
              <a:t>Organization of data</a:t>
            </a:r>
          </a:p>
          <a:p>
            <a:r>
              <a:rPr lang="en-CA" dirty="0"/>
              <a:t>Time saving</a:t>
            </a:r>
          </a:p>
          <a:p>
            <a:r>
              <a:rPr lang="en-CA" dirty="0"/>
              <a:t>Contribute to improved employee experience</a:t>
            </a:r>
          </a:p>
          <a:p>
            <a:r>
              <a:rPr lang="en-CA" dirty="0"/>
              <a:t>Convenience of information</a:t>
            </a:r>
          </a:p>
          <a:p>
            <a:r>
              <a:rPr lang="en-CA" dirty="0"/>
              <a:t>HR Strategy</a:t>
            </a:r>
            <a:endParaRPr lang="en-US" dirty="0"/>
          </a:p>
        </p:txBody>
      </p:sp>
    </p:spTree>
    <p:extLst>
      <p:ext uri="{BB962C8B-B14F-4D97-AF65-F5344CB8AC3E}">
        <p14:creationId xmlns:p14="http://schemas.microsoft.com/office/powerpoint/2010/main" val="1644383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2B2A2-13DB-FA49-B388-C0FD9EA398B7}"/>
              </a:ext>
            </a:extLst>
          </p:cNvPr>
          <p:cNvSpPr>
            <a:spLocks noGrp="1"/>
          </p:cNvSpPr>
          <p:nvPr>
            <p:ph type="title"/>
          </p:nvPr>
        </p:nvSpPr>
        <p:spPr/>
        <p:txBody>
          <a:bodyPr>
            <a:normAutofit fontScale="90000"/>
          </a:bodyPr>
          <a:lstStyle/>
          <a:p>
            <a:r>
              <a:rPr lang="en-CA" b="1" dirty="0"/>
              <a:t>HR Analytics Applications</a:t>
            </a:r>
            <a:br>
              <a:rPr lang="en-CA" b="1" dirty="0"/>
            </a:br>
            <a:endParaRPr lang="en-US" dirty="0"/>
          </a:p>
        </p:txBody>
      </p:sp>
      <p:sp>
        <p:nvSpPr>
          <p:cNvPr id="3" name="Content Placeholder 2">
            <a:extLst>
              <a:ext uri="{FF2B5EF4-FFF2-40B4-BE49-F238E27FC236}">
                <a16:creationId xmlns:a16="http://schemas.microsoft.com/office/drawing/2014/main" id="{38A409E9-1630-7C42-90D3-DF4D5B80B1E9}"/>
              </a:ext>
            </a:extLst>
          </p:cNvPr>
          <p:cNvSpPr>
            <a:spLocks noGrp="1"/>
          </p:cNvSpPr>
          <p:nvPr>
            <p:ph idx="1"/>
          </p:nvPr>
        </p:nvSpPr>
        <p:spPr>
          <a:xfrm>
            <a:off x="1028700" y="1424763"/>
            <a:ext cx="7200900" cy="3094074"/>
          </a:xfrm>
        </p:spPr>
        <p:txBody>
          <a:bodyPr>
            <a:normAutofit fontScale="92500"/>
          </a:bodyPr>
          <a:lstStyle/>
          <a:p>
            <a:r>
              <a:rPr lang="en-CA" dirty="0"/>
              <a:t>HR analytics is the process of analyzing and using data to make informed business decisions.  </a:t>
            </a:r>
          </a:p>
          <a:p>
            <a:r>
              <a:rPr lang="en-CA" dirty="0"/>
              <a:t>Analytics can help you determine which qualities are most important for a certain position, then sift through applications and find the candidates that best match those qualities. </a:t>
            </a:r>
          </a:p>
          <a:p>
            <a:r>
              <a:rPr lang="en-CA" dirty="0"/>
              <a:t>Analytics can also tell you when a certain quality or data point actually has little to do with an employee’s success.</a:t>
            </a:r>
          </a:p>
          <a:p>
            <a:endParaRPr lang="en-US" dirty="0"/>
          </a:p>
        </p:txBody>
      </p:sp>
    </p:spTree>
    <p:extLst>
      <p:ext uri="{BB962C8B-B14F-4D97-AF65-F5344CB8AC3E}">
        <p14:creationId xmlns:p14="http://schemas.microsoft.com/office/powerpoint/2010/main" val="1640120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AC082-C328-6A49-8D90-367A46398AAE}"/>
              </a:ext>
            </a:extLst>
          </p:cNvPr>
          <p:cNvSpPr>
            <a:spLocks noGrp="1"/>
          </p:cNvSpPr>
          <p:nvPr>
            <p:ph type="title"/>
          </p:nvPr>
        </p:nvSpPr>
        <p:spPr/>
        <p:txBody>
          <a:bodyPr/>
          <a:lstStyle/>
          <a:p>
            <a:r>
              <a:rPr lang="en-CA" b="1" dirty="0"/>
              <a:t>HR Analytics Applications – Job Design</a:t>
            </a:r>
            <a:endParaRPr lang="en-US" dirty="0"/>
          </a:p>
        </p:txBody>
      </p:sp>
      <p:sp>
        <p:nvSpPr>
          <p:cNvPr id="3" name="Content Placeholder 2">
            <a:extLst>
              <a:ext uri="{FF2B5EF4-FFF2-40B4-BE49-F238E27FC236}">
                <a16:creationId xmlns:a16="http://schemas.microsoft.com/office/drawing/2014/main" id="{B4D08047-ED9B-394F-9BD0-73DA6E0BCF19}"/>
              </a:ext>
            </a:extLst>
          </p:cNvPr>
          <p:cNvSpPr>
            <a:spLocks noGrp="1"/>
          </p:cNvSpPr>
          <p:nvPr>
            <p:ph idx="1"/>
          </p:nvPr>
        </p:nvSpPr>
        <p:spPr/>
        <p:txBody>
          <a:bodyPr>
            <a:normAutofit fontScale="92500" lnSpcReduction="20000"/>
          </a:bodyPr>
          <a:lstStyle/>
          <a:p>
            <a:r>
              <a:rPr lang="en-CA" dirty="0"/>
              <a:t>Data, and more specifically data analytics, can allow HR Managers to pinpoint areas that facilitate or impede motivation or performance.</a:t>
            </a:r>
          </a:p>
          <a:p>
            <a:endParaRPr lang="en-CA" dirty="0"/>
          </a:p>
          <a:p>
            <a:r>
              <a:rPr lang="en-CA" dirty="0"/>
              <a:t>Using this information, they can develop initiatives that directly impact their employees; instead of guessing, they can be very precise in the nature and timing of their interventions. </a:t>
            </a:r>
          </a:p>
          <a:p>
            <a:endParaRPr lang="en-CA" dirty="0"/>
          </a:p>
          <a:p>
            <a:r>
              <a:rPr lang="en-CA" dirty="0"/>
              <a:t>They can even custom-tailor these solutions to individual employees.</a:t>
            </a:r>
            <a:endParaRPr lang="en-US" dirty="0"/>
          </a:p>
        </p:txBody>
      </p:sp>
    </p:spTree>
    <p:extLst>
      <p:ext uri="{BB962C8B-B14F-4D97-AF65-F5344CB8AC3E}">
        <p14:creationId xmlns:p14="http://schemas.microsoft.com/office/powerpoint/2010/main" val="3594571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F9346-9C68-F74B-90DB-20DC0EFE5A4B}"/>
              </a:ext>
            </a:extLst>
          </p:cNvPr>
          <p:cNvSpPr>
            <a:spLocks noGrp="1"/>
          </p:cNvSpPr>
          <p:nvPr>
            <p:ph type="title"/>
          </p:nvPr>
        </p:nvSpPr>
        <p:spPr/>
        <p:txBody>
          <a:bodyPr>
            <a:normAutofit fontScale="90000"/>
          </a:bodyPr>
          <a:lstStyle/>
          <a:p>
            <a:r>
              <a:rPr lang="en-CA" b="1" dirty="0"/>
              <a:t>HR Analytics Applications - Recruitment</a:t>
            </a:r>
            <a:br>
              <a:rPr lang="en-CA" dirty="0"/>
            </a:br>
            <a:endParaRPr lang="en-US" dirty="0"/>
          </a:p>
        </p:txBody>
      </p:sp>
      <p:sp>
        <p:nvSpPr>
          <p:cNvPr id="3" name="Content Placeholder 2">
            <a:extLst>
              <a:ext uri="{FF2B5EF4-FFF2-40B4-BE49-F238E27FC236}">
                <a16:creationId xmlns:a16="http://schemas.microsoft.com/office/drawing/2014/main" id="{03D59DDC-52A1-0445-BA99-11E1CA243062}"/>
              </a:ext>
            </a:extLst>
          </p:cNvPr>
          <p:cNvSpPr>
            <a:spLocks noGrp="1"/>
          </p:cNvSpPr>
          <p:nvPr>
            <p:ph idx="1"/>
          </p:nvPr>
        </p:nvSpPr>
        <p:spPr/>
        <p:txBody>
          <a:bodyPr>
            <a:normAutofit/>
          </a:bodyPr>
          <a:lstStyle/>
          <a:p>
            <a:r>
              <a:rPr lang="en-CA" dirty="0"/>
              <a:t>Recruiters that use analytical tools rely on segmentation, statistical analysis, and the development of optimal people models (i.e., ideal candidates). Since an increasing majority of recruitment occurs electronically, there is a vast amount of data available to recruiters to seek to optimize their processes. </a:t>
            </a:r>
          </a:p>
          <a:p>
            <a:r>
              <a:rPr lang="en-CA" dirty="0"/>
              <a:t>The virtual nature of recruitment also allows for very innovative and ‘out-of-the-box’ recruiting techniques. </a:t>
            </a:r>
            <a:endParaRPr lang="en-US" dirty="0"/>
          </a:p>
        </p:txBody>
      </p:sp>
    </p:spTree>
    <p:extLst>
      <p:ext uri="{BB962C8B-B14F-4D97-AF65-F5344CB8AC3E}">
        <p14:creationId xmlns:p14="http://schemas.microsoft.com/office/powerpoint/2010/main" val="55387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9A2C6-03FA-F844-BDCA-50D949867CB7}"/>
              </a:ext>
            </a:extLst>
          </p:cNvPr>
          <p:cNvSpPr>
            <a:spLocks noGrp="1"/>
          </p:cNvSpPr>
          <p:nvPr>
            <p:ph type="title"/>
          </p:nvPr>
        </p:nvSpPr>
        <p:spPr/>
        <p:txBody>
          <a:bodyPr/>
          <a:lstStyle/>
          <a:p>
            <a:r>
              <a:rPr lang="en-CA" b="1" dirty="0"/>
              <a:t>HR Analytics Applications - Staffing</a:t>
            </a:r>
            <a:endParaRPr lang="en-US" dirty="0"/>
          </a:p>
        </p:txBody>
      </p:sp>
      <p:sp>
        <p:nvSpPr>
          <p:cNvPr id="3" name="Content Placeholder 2">
            <a:extLst>
              <a:ext uri="{FF2B5EF4-FFF2-40B4-BE49-F238E27FC236}">
                <a16:creationId xmlns:a16="http://schemas.microsoft.com/office/drawing/2014/main" id="{10428F65-5FDD-5C45-B40D-5DAC931C1DB8}"/>
              </a:ext>
            </a:extLst>
          </p:cNvPr>
          <p:cNvSpPr>
            <a:spLocks noGrp="1"/>
          </p:cNvSpPr>
          <p:nvPr>
            <p:ph idx="1"/>
          </p:nvPr>
        </p:nvSpPr>
        <p:spPr/>
        <p:txBody>
          <a:bodyPr/>
          <a:lstStyle/>
          <a:p>
            <a:pPr marL="0" indent="0">
              <a:buNone/>
            </a:pPr>
            <a:r>
              <a:rPr lang="en-CA" dirty="0"/>
              <a:t>HR analytics allows the HR department to cut through this complexity of staffing processed. For example, HR managers can analyze the profiles of their top performers, identify their characteristics (e.g., they have MBA’s, were involved in high-level athletics, or are introverts) and align their staffing processes accordingly.</a:t>
            </a:r>
            <a:br>
              <a:rPr lang="en-CA" dirty="0"/>
            </a:br>
            <a:endParaRPr lang="en-US" dirty="0"/>
          </a:p>
        </p:txBody>
      </p:sp>
    </p:spTree>
    <p:extLst>
      <p:ext uri="{BB962C8B-B14F-4D97-AF65-F5344CB8AC3E}">
        <p14:creationId xmlns:p14="http://schemas.microsoft.com/office/powerpoint/2010/main" val="2776370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B0993-EF7A-224A-92F9-0BA4A0EEAC7E}"/>
              </a:ext>
            </a:extLst>
          </p:cNvPr>
          <p:cNvSpPr>
            <a:spLocks noGrp="1"/>
          </p:cNvSpPr>
          <p:nvPr>
            <p:ph type="title"/>
          </p:nvPr>
        </p:nvSpPr>
        <p:spPr/>
        <p:txBody>
          <a:bodyPr/>
          <a:lstStyle/>
          <a:p>
            <a:r>
              <a:rPr lang="en-CA" b="1" dirty="0"/>
              <a:t>HR Analytics Applications - Training</a:t>
            </a:r>
            <a:endParaRPr lang="en-US" dirty="0"/>
          </a:p>
        </p:txBody>
      </p:sp>
      <p:sp>
        <p:nvSpPr>
          <p:cNvPr id="3" name="Content Placeholder 2">
            <a:extLst>
              <a:ext uri="{FF2B5EF4-FFF2-40B4-BE49-F238E27FC236}">
                <a16:creationId xmlns:a16="http://schemas.microsoft.com/office/drawing/2014/main" id="{1F1E3511-FB30-FD49-BCB6-FFCB6585E344}"/>
              </a:ext>
            </a:extLst>
          </p:cNvPr>
          <p:cNvSpPr>
            <a:spLocks noGrp="1"/>
          </p:cNvSpPr>
          <p:nvPr>
            <p:ph idx="1"/>
          </p:nvPr>
        </p:nvSpPr>
        <p:spPr>
          <a:xfrm>
            <a:off x="1028700" y="1275011"/>
            <a:ext cx="7200900" cy="3582124"/>
          </a:xfrm>
        </p:spPr>
        <p:txBody>
          <a:bodyPr>
            <a:normAutofit fontScale="85000" lnSpcReduction="10000"/>
          </a:bodyPr>
          <a:lstStyle/>
          <a:p>
            <a:r>
              <a:rPr lang="en-CA" dirty="0"/>
              <a:t>With the rise of online learning, corporate learning and development is becoming increasingly personalized to individual learners. Fueled by data and analytics, ‘adaptive’ learning technology allows courses, course segments, activities, and test questions to be personalized to suit the learner’s preference, in terms of pace and method of learning.</a:t>
            </a:r>
          </a:p>
          <a:p>
            <a:r>
              <a:rPr lang="en-CA" dirty="0"/>
              <a:t>Individual, self-paced online learning is also arguably more cost effective than pulling employees out of their job for a day or week to send them on expensive training courses. Importantly, self-directed learning helps integrate ongoing development into employees’ everyday routines. </a:t>
            </a:r>
            <a:endParaRPr lang="en-US" dirty="0"/>
          </a:p>
        </p:txBody>
      </p:sp>
    </p:spTree>
    <p:extLst>
      <p:ext uri="{BB962C8B-B14F-4D97-AF65-F5344CB8AC3E}">
        <p14:creationId xmlns:p14="http://schemas.microsoft.com/office/powerpoint/2010/main" val="944517344"/>
      </p:ext>
    </p:extLst>
  </p:cSld>
  <p:clrMapOvr>
    <a:masterClrMapping/>
  </p:clrMapOvr>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125</TotalTime>
  <Words>990</Words>
  <Application>Microsoft Office PowerPoint</Application>
  <PresentationFormat>On-screen Show (16:9)</PresentationFormat>
  <Paragraphs>46</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Crop</vt:lpstr>
      <vt:lpstr>Introduction to  HR Management</vt:lpstr>
      <vt:lpstr>Learning Resources</vt:lpstr>
      <vt:lpstr>Human Resources and Technology</vt:lpstr>
      <vt:lpstr>Benefits of HRIS</vt:lpstr>
      <vt:lpstr>HR Analytics Applications </vt:lpstr>
      <vt:lpstr>HR Analytics Applications – Job Design</vt:lpstr>
      <vt:lpstr>HR Analytics Applications - Recruitment </vt:lpstr>
      <vt:lpstr>HR Analytics Applications - Staffing</vt:lpstr>
      <vt:lpstr>HR Analytics Applications - Training</vt:lpstr>
      <vt:lpstr>HR Analytics Applications - Compensation</vt:lpstr>
      <vt:lpstr>HR Analytics Applications – Performance Management</vt:lpstr>
      <vt:lpstr>HR Analytics Applications – Health and Safety</vt:lpstr>
      <vt:lpstr>End of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lastModifiedBy>Lisa Koster</cp:lastModifiedBy>
  <cp:revision>20</cp:revision>
  <dcterms:modified xsi:type="dcterms:W3CDTF">2022-03-14T15:55:18Z</dcterms:modified>
</cp:coreProperties>
</file>