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1"/>
  </p:sldMasterIdLst>
  <p:notesMasterIdLst>
    <p:notesMasterId r:id="rId29"/>
  </p:notesMasterIdLst>
  <p:sldIdLst>
    <p:sldId id="295" r:id="rId2"/>
    <p:sldId id="310" r:id="rId3"/>
    <p:sldId id="269" r:id="rId4"/>
    <p:sldId id="296" r:id="rId5"/>
    <p:sldId id="272" r:id="rId6"/>
    <p:sldId id="314" r:id="rId7"/>
    <p:sldId id="315" r:id="rId8"/>
    <p:sldId id="316" r:id="rId9"/>
    <p:sldId id="311" r:id="rId10"/>
    <p:sldId id="312" r:id="rId11"/>
    <p:sldId id="278" r:id="rId12"/>
    <p:sldId id="279" r:id="rId13"/>
    <p:sldId id="300" r:id="rId14"/>
    <p:sldId id="317" r:id="rId15"/>
    <p:sldId id="281" r:id="rId16"/>
    <p:sldId id="301" r:id="rId17"/>
    <p:sldId id="282" r:id="rId18"/>
    <p:sldId id="302" r:id="rId19"/>
    <p:sldId id="318" r:id="rId20"/>
    <p:sldId id="283" r:id="rId21"/>
    <p:sldId id="284" r:id="rId22"/>
    <p:sldId id="303" r:id="rId23"/>
    <p:sldId id="290" r:id="rId24"/>
    <p:sldId id="304" r:id="rId25"/>
    <p:sldId id="319" r:id="rId26"/>
    <p:sldId id="291" r:id="rId27"/>
    <p:sldId id="313" r:id="rId28"/>
  </p:sldIdLst>
  <p:sldSz cx="9144000" cy="5143500" type="screen16x9"/>
  <p:notesSz cx="6858000" cy="9144000"/>
  <p:embeddedFontLst>
    <p:embeddedFont>
      <p:font typeface="Franklin Gothic Book" panose="020B0503020102020204" pitchFamily="34" charset="0"/>
      <p:regular r:id="rId30"/>
      <p:italic r:id="rId31"/>
    </p:embeddedFont>
    <p:embeddedFont>
      <p:font typeface="Georgia" panose="02040502050405020303" pitchFamily="18" charset="0"/>
      <p:regular r:id="rId32"/>
      <p:bold r:id="rId33"/>
      <p:italic r:id="rId34"/>
      <p:boldItalic r:id="rId35"/>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C9AF5D3-A94C-E3EE-CD85-EDAE51488E3A}" v="44" dt="2022-03-08T20:41:38.625"/>
    <p1510:client id="{0F913DD7-8978-7423-3F71-11907E0A812E}" v="1551" dt="2022-03-11T16:01:02.260"/>
    <p1510:client id="{7661599C-E187-C685-6335-299F10838177}" v="996" dt="2022-03-14T02:20:43.01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213"/>
    <p:restoredTop sz="71822"/>
  </p:normalViewPr>
  <p:slideViewPr>
    <p:cSldViewPr snapToGrid="0">
      <p:cViewPr varScale="1">
        <p:scale>
          <a:sx n="105" d="100"/>
          <a:sy n="105" d="100"/>
        </p:scale>
        <p:origin x="1752" y="184"/>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font" Target="fonts/font5.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3.fntdata"/><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font" Target="fonts/font1.fntdata"/><Relationship Id="rId35" Type="http://schemas.openxmlformats.org/officeDocument/2006/relationships/font" Target="fonts/font6.fntdata"/><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4.fntdata"/><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lizabeth Cameron" userId="S::ecameron@loyalistcollege.com::4384cba9-7b85-4cdb-b73e-c51bd1e728b7" providerId="AD" clId="Web-{30FA2DC9-D9FC-D3F1-395B-529CADCB71AF}"/>
    <pc:docChg chg="modSld">
      <pc:chgData name="Elizabeth Cameron" userId="S::ecameron@loyalistcollege.com::4384cba9-7b85-4cdb-b73e-c51bd1e728b7" providerId="AD" clId="Web-{30FA2DC9-D9FC-D3F1-395B-529CADCB71AF}" dt="2022-02-01T12:57:13.357" v="2" actId="1076"/>
      <pc:docMkLst>
        <pc:docMk/>
      </pc:docMkLst>
      <pc:sldChg chg="modSp">
        <pc:chgData name="Elizabeth Cameron" userId="S::ecameron@loyalistcollege.com::4384cba9-7b85-4cdb-b73e-c51bd1e728b7" providerId="AD" clId="Web-{30FA2DC9-D9FC-D3F1-395B-529CADCB71AF}" dt="2022-02-01T12:57:13.357" v="2" actId="1076"/>
        <pc:sldMkLst>
          <pc:docMk/>
          <pc:sldMk cId="0" sldId="256"/>
        </pc:sldMkLst>
        <pc:spChg chg="mod">
          <ac:chgData name="Elizabeth Cameron" userId="S::ecameron@loyalistcollege.com::4384cba9-7b85-4cdb-b73e-c51bd1e728b7" providerId="AD" clId="Web-{30FA2DC9-D9FC-D3F1-395B-529CADCB71AF}" dt="2022-02-01T12:57:13.357" v="2" actId="1076"/>
          <ac:spMkLst>
            <pc:docMk/>
            <pc:sldMk cId="0" sldId="256"/>
            <ac:spMk id="55" creationId="{00000000-0000-0000-0000-000000000000}"/>
          </ac:spMkLst>
        </pc:spChg>
      </pc:sldChg>
    </pc:docChg>
  </pc:docChgLst>
  <pc:docChgLst>
    <pc:chgData name="Elizabeth Cameron" userId="4384cba9-7b85-4cdb-b73e-c51bd1e728b7" providerId="ADAL" clId="{40DE51BA-F6B5-3E46-B887-06F69B9E5ED8}"/>
    <pc:docChg chg="delSld">
      <pc:chgData name="Elizabeth Cameron" userId="4384cba9-7b85-4cdb-b73e-c51bd1e728b7" providerId="ADAL" clId="{40DE51BA-F6B5-3E46-B887-06F69B9E5ED8}" dt="2022-02-20T02:22:22.921" v="11" actId="2696"/>
      <pc:docMkLst>
        <pc:docMk/>
      </pc:docMkLst>
      <pc:sldChg chg="del">
        <pc:chgData name="Elizabeth Cameron" userId="4384cba9-7b85-4cdb-b73e-c51bd1e728b7" providerId="ADAL" clId="{40DE51BA-F6B5-3E46-B887-06F69B9E5ED8}" dt="2022-02-20T02:22:18.748" v="0" actId="2696"/>
        <pc:sldMkLst>
          <pc:docMk/>
          <pc:sldMk cId="0" sldId="256"/>
        </pc:sldMkLst>
      </pc:sldChg>
      <pc:sldChg chg="del">
        <pc:chgData name="Elizabeth Cameron" userId="4384cba9-7b85-4cdb-b73e-c51bd1e728b7" providerId="ADAL" clId="{40DE51BA-F6B5-3E46-B887-06F69B9E5ED8}" dt="2022-02-20T02:22:19.234" v="1" actId="2696"/>
        <pc:sldMkLst>
          <pc:docMk/>
          <pc:sldMk cId="0" sldId="257"/>
        </pc:sldMkLst>
      </pc:sldChg>
      <pc:sldChg chg="del">
        <pc:chgData name="Elizabeth Cameron" userId="4384cba9-7b85-4cdb-b73e-c51bd1e728b7" providerId="ADAL" clId="{40DE51BA-F6B5-3E46-B887-06F69B9E5ED8}" dt="2022-02-20T02:22:20.147" v="3" actId="2696"/>
        <pc:sldMkLst>
          <pc:docMk/>
          <pc:sldMk cId="0" sldId="260"/>
        </pc:sldMkLst>
      </pc:sldChg>
      <pc:sldChg chg="del">
        <pc:chgData name="Elizabeth Cameron" userId="4384cba9-7b85-4cdb-b73e-c51bd1e728b7" providerId="ADAL" clId="{40DE51BA-F6B5-3E46-B887-06F69B9E5ED8}" dt="2022-02-20T02:22:20.600" v="6" actId="2696"/>
        <pc:sldMkLst>
          <pc:docMk/>
          <pc:sldMk cId="0" sldId="261"/>
        </pc:sldMkLst>
      </pc:sldChg>
      <pc:sldChg chg="del">
        <pc:chgData name="Elizabeth Cameron" userId="4384cba9-7b85-4cdb-b73e-c51bd1e728b7" providerId="ADAL" clId="{40DE51BA-F6B5-3E46-B887-06F69B9E5ED8}" dt="2022-02-20T02:22:20.891" v="7" actId="2696"/>
        <pc:sldMkLst>
          <pc:docMk/>
          <pc:sldMk cId="0" sldId="262"/>
        </pc:sldMkLst>
      </pc:sldChg>
      <pc:sldChg chg="del">
        <pc:chgData name="Elizabeth Cameron" userId="4384cba9-7b85-4cdb-b73e-c51bd1e728b7" providerId="ADAL" clId="{40DE51BA-F6B5-3E46-B887-06F69B9E5ED8}" dt="2022-02-20T02:22:21.422" v="8" actId="2696"/>
        <pc:sldMkLst>
          <pc:docMk/>
          <pc:sldMk cId="0" sldId="263"/>
        </pc:sldMkLst>
      </pc:sldChg>
      <pc:sldChg chg="del">
        <pc:chgData name="Elizabeth Cameron" userId="4384cba9-7b85-4cdb-b73e-c51bd1e728b7" providerId="ADAL" clId="{40DE51BA-F6B5-3E46-B887-06F69B9E5ED8}" dt="2022-02-20T02:22:21.761" v="9" actId="2696"/>
        <pc:sldMkLst>
          <pc:docMk/>
          <pc:sldMk cId="0" sldId="265"/>
        </pc:sldMkLst>
      </pc:sldChg>
      <pc:sldChg chg="del">
        <pc:chgData name="Elizabeth Cameron" userId="4384cba9-7b85-4cdb-b73e-c51bd1e728b7" providerId="ADAL" clId="{40DE51BA-F6B5-3E46-B887-06F69B9E5ED8}" dt="2022-02-20T02:22:22.040" v="10" actId="2696"/>
        <pc:sldMkLst>
          <pc:docMk/>
          <pc:sldMk cId="0" sldId="266"/>
        </pc:sldMkLst>
      </pc:sldChg>
      <pc:sldChg chg="del">
        <pc:chgData name="Elizabeth Cameron" userId="4384cba9-7b85-4cdb-b73e-c51bd1e728b7" providerId="ADAL" clId="{40DE51BA-F6B5-3E46-B887-06F69B9E5ED8}" dt="2022-02-20T02:22:22.921" v="11" actId="2696"/>
        <pc:sldMkLst>
          <pc:docMk/>
          <pc:sldMk cId="0" sldId="267"/>
        </pc:sldMkLst>
      </pc:sldChg>
      <pc:sldChg chg="del">
        <pc:chgData name="Elizabeth Cameron" userId="4384cba9-7b85-4cdb-b73e-c51bd1e728b7" providerId="ADAL" clId="{40DE51BA-F6B5-3E46-B887-06F69B9E5ED8}" dt="2022-02-20T02:22:20.199" v="4" actId="2696"/>
        <pc:sldMkLst>
          <pc:docMk/>
          <pc:sldMk cId="2339457967" sldId="307"/>
        </pc:sldMkLst>
      </pc:sldChg>
      <pc:sldChg chg="del">
        <pc:chgData name="Elizabeth Cameron" userId="4384cba9-7b85-4cdb-b73e-c51bd1e728b7" providerId="ADAL" clId="{40DE51BA-F6B5-3E46-B887-06F69B9E5ED8}" dt="2022-02-20T02:22:20.237" v="5" actId="2696"/>
        <pc:sldMkLst>
          <pc:docMk/>
          <pc:sldMk cId="3745007064" sldId="308"/>
        </pc:sldMkLst>
      </pc:sldChg>
      <pc:sldChg chg="del">
        <pc:chgData name="Elizabeth Cameron" userId="4384cba9-7b85-4cdb-b73e-c51bd1e728b7" providerId="ADAL" clId="{40DE51BA-F6B5-3E46-B887-06F69B9E5ED8}" dt="2022-02-20T02:22:19.621" v="2" actId="2696"/>
        <pc:sldMkLst>
          <pc:docMk/>
          <pc:sldMk cId="0" sldId="309"/>
        </pc:sldMkLst>
      </pc:sldChg>
    </pc:docChg>
  </pc:docChgLst>
  <pc:docChgLst>
    <pc:chgData name="Elizabeth Cameron" userId="S::ecameron@loyalistcollege.com::4384cba9-7b85-4cdb-b73e-c51bd1e728b7" providerId="AD" clId="Web-{B6992F8C-9713-02E9-7D25-E869C05D1247}"/>
    <pc:docChg chg="modSld">
      <pc:chgData name="Elizabeth Cameron" userId="S::ecameron@loyalistcollege.com::4384cba9-7b85-4cdb-b73e-c51bd1e728b7" providerId="AD" clId="Web-{B6992F8C-9713-02E9-7D25-E869C05D1247}" dt="2022-02-07T18:49:30.558" v="1" actId="20577"/>
      <pc:docMkLst>
        <pc:docMk/>
      </pc:docMkLst>
      <pc:sldChg chg="modSp">
        <pc:chgData name="Elizabeth Cameron" userId="S::ecameron@loyalistcollege.com::4384cba9-7b85-4cdb-b73e-c51bd1e728b7" providerId="AD" clId="Web-{B6992F8C-9713-02E9-7D25-E869C05D1247}" dt="2022-02-07T18:49:30.558" v="1" actId="20577"/>
        <pc:sldMkLst>
          <pc:docMk/>
          <pc:sldMk cId="0" sldId="293"/>
        </pc:sldMkLst>
        <pc:spChg chg="mod">
          <ac:chgData name="Elizabeth Cameron" userId="S::ecameron@loyalistcollege.com::4384cba9-7b85-4cdb-b73e-c51bd1e728b7" providerId="AD" clId="Web-{B6992F8C-9713-02E9-7D25-E869C05D1247}" dt="2022-02-07T18:49:30.558" v="1" actId="20577"/>
          <ac:spMkLst>
            <pc:docMk/>
            <pc:sldMk cId="0" sldId="293"/>
            <ac:spMk id="278" creationId="{00000000-0000-0000-0000-000000000000}"/>
          </ac:spMkLst>
        </pc:spChg>
      </pc:sldChg>
    </pc:docChg>
  </pc:docChgLst>
  <pc:docChgLst>
    <pc:chgData name="Elizabeth Cameron" userId="S::ecameron@loyalistcollege.com::4384cba9-7b85-4cdb-b73e-c51bd1e728b7" providerId="AD" clId="Web-{0F913DD7-8978-7423-3F71-11907E0A812E}"/>
    <pc:docChg chg="addSld delSld modSld sldOrd">
      <pc:chgData name="Elizabeth Cameron" userId="S::ecameron@loyalistcollege.com::4384cba9-7b85-4cdb-b73e-c51bd1e728b7" providerId="AD" clId="Web-{0F913DD7-8978-7423-3F71-11907E0A812E}" dt="2022-03-11T16:01:02.260" v="1536" actId="20577"/>
      <pc:docMkLst>
        <pc:docMk/>
      </pc:docMkLst>
      <pc:sldChg chg="del">
        <pc:chgData name="Elizabeth Cameron" userId="S::ecameron@loyalistcollege.com::4384cba9-7b85-4cdb-b73e-c51bd1e728b7" providerId="AD" clId="Web-{0F913DD7-8978-7423-3F71-11907E0A812E}" dt="2022-03-11T15:30:24.793" v="13"/>
        <pc:sldMkLst>
          <pc:docMk/>
          <pc:sldMk cId="0" sldId="268"/>
        </pc:sldMkLst>
      </pc:sldChg>
      <pc:sldChg chg="modSp">
        <pc:chgData name="Elizabeth Cameron" userId="S::ecameron@loyalistcollege.com::4384cba9-7b85-4cdb-b73e-c51bd1e728b7" providerId="AD" clId="Web-{0F913DD7-8978-7423-3F71-11907E0A812E}" dt="2022-03-11T15:30:50.262" v="16" actId="1076"/>
        <pc:sldMkLst>
          <pc:docMk/>
          <pc:sldMk cId="0" sldId="269"/>
        </pc:sldMkLst>
        <pc:spChg chg="mod">
          <ac:chgData name="Elizabeth Cameron" userId="S::ecameron@loyalistcollege.com::4384cba9-7b85-4cdb-b73e-c51bd1e728b7" providerId="AD" clId="Web-{0F913DD7-8978-7423-3F71-11907E0A812E}" dt="2022-03-11T15:30:50.262" v="16" actId="1076"/>
          <ac:spMkLst>
            <pc:docMk/>
            <pc:sldMk cId="0" sldId="269"/>
            <ac:spMk id="132" creationId="{00000000-0000-0000-0000-000000000000}"/>
          </ac:spMkLst>
        </pc:spChg>
      </pc:sldChg>
      <pc:sldChg chg="del">
        <pc:chgData name="Elizabeth Cameron" userId="S::ecameron@loyalistcollege.com::4384cba9-7b85-4cdb-b73e-c51bd1e728b7" providerId="AD" clId="Web-{0F913DD7-8978-7423-3F71-11907E0A812E}" dt="2022-03-11T15:36:31.049" v="195"/>
        <pc:sldMkLst>
          <pc:docMk/>
          <pc:sldMk cId="0" sldId="271"/>
        </pc:sldMkLst>
      </pc:sldChg>
      <pc:sldChg chg="modSp">
        <pc:chgData name="Elizabeth Cameron" userId="S::ecameron@loyalistcollege.com::4384cba9-7b85-4cdb-b73e-c51bd1e728b7" providerId="AD" clId="Web-{0F913DD7-8978-7423-3F71-11907E0A812E}" dt="2022-03-11T15:35:24.298" v="193" actId="20577"/>
        <pc:sldMkLst>
          <pc:docMk/>
          <pc:sldMk cId="0" sldId="272"/>
        </pc:sldMkLst>
        <pc:spChg chg="mod">
          <ac:chgData name="Elizabeth Cameron" userId="S::ecameron@loyalistcollege.com::4384cba9-7b85-4cdb-b73e-c51bd1e728b7" providerId="AD" clId="Web-{0F913DD7-8978-7423-3F71-11907E0A812E}" dt="2022-03-11T15:34:10.562" v="142" actId="20577"/>
          <ac:spMkLst>
            <pc:docMk/>
            <pc:sldMk cId="0" sldId="272"/>
            <ac:spMk id="149" creationId="{00000000-0000-0000-0000-000000000000}"/>
          </ac:spMkLst>
        </pc:spChg>
        <pc:spChg chg="mod">
          <ac:chgData name="Elizabeth Cameron" userId="S::ecameron@loyalistcollege.com::4384cba9-7b85-4cdb-b73e-c51bd1e728b7" providerId="AD" clId="Web-{0F913DD7-8978-7423-3F71-11907E0A812E}" dt="2022-03-11T15:35:24.298" v="193" actId="20577"/>
          <ac:spMkLst>
            <pc:docMk/>
            <pc:sldMk cId="0" sldId="272"/>
            <ac:spMk id="150" creationId="{00000000-0000-0000-0000-000000000000}"/>
          </ac:spMkLst>
        </pc:spChg>
      </pc:sldChg>
      <pc:sldChg chg="del">
        <pc:chgData name="Elizabeth Cameron" userId="S::ecameron@loyalistcollege.com::4384cba9-7b85-4cdb-b73e-c51bd1e728b7" providerId="AD" clId="Web-{0F913DD7-8978-7423-3F71-11907E0A812E}" dt="2022-03-11T15:35:30.220" v="194"/>
        <pc:sldMkLst>
          <pc:docMk/>
          <pc:sldMk cId="0" sldId="273"/>
        </pc:sldMkLst>
      </pc:sldChg>
      <pc:sldChg chg="modSp">
        <pc:chgData name="Elizabeth Cameron" userId="S::ecameron@loyalistcollege.com::4384cba9-7b85-4cdb-b73e-c51bd1e728b7" providerId="AD" clId="Web-{0F913DD7-8978-7423-3F71-11907E0A812E}" dt="2022-03-11T15:53:43.784" v="1126" actId="20577"/>
        <pc:sldMkLst>
          <pc:docMk/>
          <pc:sldMk cId="0" sldId="278"/>
        </pc:sldMkLst>
        <pc:spChg chg="mod">
          <ac:chgData name="Elizabeth Cameron" userId="S::ecameron@loyalistcollege.com::4384cba9-7b85-4cdb-b73e-c51bd1e728b7" providerId="AD" clId="Web-{0F913DD7-8978-7423-3F71-11907E0A812E}" dt="2022-03-11T15:50:44.563" v="1038" actId="20577"/>
          <ac:spMkLst>
            <pc:docMk/>
            <pc:sldMk cId="0" sldId="278"/>
            <ac:spMk id="185" creationId="{00000000-0000-0000-0000-000000000000}"/>
          </ac:spMkLst>
        </pc:spChg>
        <pc:spChg chg="mod">
          <ac:chgData name="Elizabeth Cameron" userId="S::ecameron@loyalistcollege.com::4384cba9-7b85-4cdb-b73e-c51bd1e728b7" providerId="AD" clId="Web-{0F913DD7-8978-7423-3F71-11907E0A812E}" dt="2022-03-11T15:53:43.784" v="1126" actId="20577"/>
          <ac:spMkLst>
            <pc:docMk/>
            <pc:sldMk cId="0" sldId="278"/>
            <ac:spMk id="186" creationId="{00000000-0000-0000-0000-000000000000}"/>
          </ac:spMkLst>
        </pc:spChg>
      </pc:sldChg>
      <pc:sldChg chg="modSp">
        <pc:chgData name="Elizabeth Cameron" userId="S::ecameron@loyalistcollege.com::4384cba9-7b85-4cdb-b73e-c51bd1e728b7" providerId="AD" clId="Web-{0F913DD7-8978-7423-3F71-11907E0A812E}" dt="2022-03-11T16:01:02.260" v="1536" actId="20577"/>
        <pc:sldMkLst>
          <pc:docMk/>
          <pc:sldMk cId="0" sldId="282"/>
        </pc:sldMkLst>
        <pc:spChg chg="mod">
          <ac:chgData name="Elizabeth Cameron" userId="S::ecameron@loyalistcollege.com::4384cba9-7b85-4cdb-b73e-c51bd1e728b7" providerId="AD" clId="Web-{0F913DD7-8978-7423-3F71-11907E0A812E}" dt="2022-03-11T16:01:02.260" v="1536" actId="20577"/>
          <ac:spMkLst>
            <pc:docMk/>
            <pc:sldMk cId="0" sldId="282"/>
            <ac:spMk id="210" creationId="{00000000-0000-0000-0000-000000000000}"/>
          </ac:spMkLst>
        </pc:spChg>
      </pc:sldChg>
      <pc:sldChg chg="modSp">
        <pc:chgData name="Elizabeth Cameron" userId="S::ecameron@loyalistcollege.com::4384cba9-7b85-4cdb-b73e-c51bd1e728b7" providerId="AD" clId="Web-{0F913DD7-8978-7423-3F71-11907E0A812E}" dt="2022-03-11T15:33:24.155" v="131" actId="20577"/>
        <pc:sldMkLst>
          <pc:docMk/>
          <pc:sldMk cId="815395647" sldId="296"/>
        </pc:sldMkLst>
        <pc:spChg chg="mod">
          <ac:chgData name="Elizabeth Cameron" userId="S::ecameron@loyalistcollege.com::4384cba9-7b85-4cdb-b73e-c51bd1e728b7" providerId="AD" clId="Web-{0F913DD7-8978-7423-3F71-11907E0A812E}" dt="2022-03-11T15:33:24.155" v="131" actId="20577"/>
          <ac:spMkLst>
            <pc:docMk/>
            <pc:sldMk cId="815395647" sldId="296"/>
            <ac:spMk id="2" creationId="{54B91107-8A74-45D9-A3F3-7B8BB163D6D7}"/>
          </ac:spMkLst>
        </pc:spChg>
        <pc:spChg chg="mod">
          <ac:chgData name="Elizabeth Cameron" userId="S::ecameron@loyalistcollege.com::4384cba9-7b85-4cdb-b73e-c51bd1e728b7" providerId="AD" clId="Web-{0F913DD7-8978-7423-3F71-11907E0A812E}" dt="2022-03-11T15:33:20.139" v="128" actId="20577"/>
          <ac:spMkLst>
            <pc:docMk/>
            <pc:sldMk cId="815395647" sldId="296"/>
            <ac:spMk id="3" creationId="{F3222D1D-C97B-4A7C-B5AB-D559E61C791C}"/>
          </ac:spMkLst>
        </pc:spChg>
      </pc:sldChg>
      <pc:sldChg chg="modSp">
        <pc:chgData name="Elizabeth Cameron" userId="S::ecameron@loyalistcollege.com::4384cba9-7b85-4cdb-b73e-c51bd1e728b7" providerId="AD" clId="Web-{0F913DD7-8978-7423-3F71-11907E0A812E}" dt="2022-03-11T15:58:36.305" v="1530" actId="20577"/>
        <pc:sldMkLst>
          <pc:docMk/>
          <pc:sldMk cId="1266930111" sldId="300"/>
        </pc:sldMkLst>
        <pc:spChg chg="mod">
          <ac:chgData name="Elizabeth Cameron" userId="S::ecameron@loyalistcollege.com::4384cba9-7b85-4cdb-b73e-c51bd1e728b7" providerId="AD" clId="Web-{0F913DD7-8978-7423-3F71-11907E0A812E}" dt="2022-03-11T15:58:36.305" v="1530" actId="20577"/>
          <ac:spMkLst>
            <pc:docMk/>
            <pc:sldMk cId="1266930111" sldId="300"/>
            <ac:spMk id="3" creationId="{7701ABD5-A8A4-4B71-A289-2FA6C86AAB47}"/>
          </ac:spMkLst>
        </pc:spChg>
      </pc:sldChg>
      <pc:sldChg chg="modSp">
        <pc:chgData name="Elizabeth Cameron" userId="S::ecameron@loyalistcollege.com::4384cba9-7b85-4cdb-b73e-c51bd1e728b7" providerId="AD" clId="Web-{0F913DD7-8978-7423-3F71-11907E0A812E}" dt="2022-03-11T15:59:59.509" v="1531" actId="20577"/>
        <pc:sldMkLst>
          <pc:docMk/>
          <pc:sldMk cId="3877716758" sldId="301"/>
        </pc:sldMkLst>
        <pc:spChg chg="mod">
          <ac:chgData name="Elizabeth Cameron" userId="S::ecameron@loyalistcollege.com::4384cba9-7b85-4cdb-b73e-c51bd1e728b7" providerId="AD" clId="Web-{0F913DD7-8978-7423-3F71-11907E0A812E}" dt="2022-03-11T15:59:59.509" v="1531" actId="20577"/>
          <ac:spMkLst>
            <pc:docMk/>
            <pc:sldMk cId="3877716758" sldId="301"/>
            <ac:spMk id="3" creationId="{435DC71A-9C51-429A-8A26-B1D4F36A236D}"/>
          </ac:spMkLst>
        </pc:spChg>
      </pc:sldChg>
      <pc:sldChg chg="modSp">
        <pc:chgData name="Elizabeth Cameron" userId="S::ecameron@loyalistcollege.com::4384cba9-7b85-4cdb-b73e-c51bd1e728b7" providerId="AD" clId="Web-{0F913DD7-8978-7423-3F71-11907E0A812E}" dt="2022-03-11T15:29:17.667" v="12" actId="20577"/>
        <pc:sldMkLst>
          <pc:docMk/>
          <pc:sldMk cId="0" sldId="310"/>
        </pc:sldMkLst>
        <pc:spChg chg="mod">
          <ac:chgData name="Elizabeth Cameron" userId="S::ecameron@loyalistcollege.com::4384cba9-7b85-4cdb-b73e-c51bd1e728b7" providerId="AD" clId="Web-{0F913DD7-8978-7423-3F71-11907E0A812E}" dt="2022-03-11T15:29:17.667" v="12" actId="20577"/>
          <ac:spMkLst>
            <pc:docMk/>
            <pc:sldMk cId="0" sldId="310"/>
            <ac:spMk id="4" creationId="{28BB4B50-57AF-6945-9167-B66974B39896}"/>
          </ac:spMkLst>
        </pc:spChg>
      </pc:sldChg>
      <pc:sldChg chg="modSp">
        <pc:chgData name="Elizabeth Cameron" userId="S::ecameron@loyalistcollege.com::4384cba9-7b85-4cdb-b73e-c51bd1e728b7" providerId="AD" clId="Web-{0F913DD7-8978-7423-3F71-11907E0A812E}" dt="2022-03-11T15:50:15.656" v="1016" actId="20577"/>
        <pc:sldMkLst>
          <pc:docMk/>
          <pc:sldMk cId="0" sldId="311"/>
        </pc:sldMkLst>
        <pc:spChg chg="mod">
          <ac:chgData name="Elizabeth Cameron" userId="S::ecameron@loyalistcollege.com::4384cba9-7b85-4cdb-b73e-c51bd1e728b7" providerId="AD" clId="Web-{0F913DD7-8978-7423-3F71-11907E0A812E}" dt="2022-03-11T15:50:15.656" v="1016" actId="20577"/>
          <ac:spMkLst>
            <pc:docMk/>
            <pc:sldMk cId="0" sldId="311"/>
            <ac:spMk id="55" creationId="{00000000-0000-0000-0000-000000000000}"/>
          </ac:spMkLst>
        </pc:spChg>
      </pc:sldChg>
      <pc:sldChg chg="modSp">
        <pc:chgData name="Elizabeth Cameron" userId="S::ecameron@loyalistcollege.com::4384cba9-7b85-4cdb-b73e-c51bd1e728b7" providerId="AD" clId="Web-{0F913DD7-8978-7423-3F71-11907E0A812E}" dt="2022-03-11T15:50:26.062" v="1025" actId="20577"/>
        <pc:sldMkLst>
          <pc:docMk/>
          <pc:sldMk cId="0" sldId="312"/>
        </pc:sldMkLst>
        <pc:spChg chg="mod">
          <ac:chgData name="Elizabeth Cameron" userId="S::ecameron@loyalistcollege.com::4384cba9-7b85-4cdb-b73e-c51bd1e728b7" providerId="AD" clId="Web-{0F913DD7-8978-7423-3F71-11907E0A812E}" dt="2022-03-11T15:50:26.062" v="1025" actId="20577"/>
          <ac:spMkLst>
            <pc:docMk/>
            <pc:sldMk cId="0" sldId="312"/>
            <ac:spMk id="4" creationId="{28BB4B50-57AF-6945-9167-B66974B39896}"/>
          </ac:spMkLst>
        </pc:spChg>
      </pc:sldChg>
      <pc:sldChg chg="modSp new ord">
        <pc:chgData name="Elizabeth Cameron" userId="S::ecameron@loyalistcollege.com::4384cba9-7b85-4cdb-b73e-c51bd1e728b7" providerId="AD" clId="Web-{0F913DD7-8978-7423-3F71-11907E0A812E}" dt="2022-03-11T15:42:52.868" v="590" actId="20577"/>
        <pc:sldMkLst>
          <pc:docMk/>
          <pc:sldMk cId="1413777439" sldId="314"/>
        </pc:sldMkLst>
        <pc:spChg chg="mod">
          <ac:chgData name="Elizabeth Cameron" userId="S::ecameron@loyalistcollege.com::4384cba9-7b85-4cdb-b73e-c51bd1e728b7" providerId="AD" clId="Web-{0F913DD7-8978-7423-3F71-11907E0A812E}" dt="2022-03-11T15:40:32.818" v="422" actId="20577"/>
          <ac:spMkLst>
            <pc:docMk/>
            <pc:sldMk cId="1413777439" sldId="314"/>
            <ac:spMk id="2" creationId="{A877CA6C-0F48-43A5-9611-E3ABA91F7537}"/>
          </ac:spMkLst>
        </pc:spChg>
        <pc:spChg chg="mod">
          <ac:chgData name="Elizabeth Cameron" userId="S::ecameron@loyalistcollege.com::4384cba9-7b85-4cdb-b73e-c51bd1e728b7" providerId="AD" clId="Web-{0F913DD7-8978-7423-3F71-11907E0A812E}" dt="2022-03-11T15:42:52.868" v="590" actId="20577"/>
          <ac:spMkLst>
            <pc:docMk/>
            <pc:sldMk cId="1413777439" sldId="314"/>
            <ac:spMk id="3" creationId="{9E4966B9-832A-484B-B86F-14F8D0646425}"/>
          </ac:spMkLst>
        </pc:spChg>
      </pc:sldChg>
      <pc:sldChg chg="modSp new">
        <pc:chgData name="Elizabeth Cameron" userId="S::ecameron@loyalistcollege.com::4384cba9-7b85-4cdb-b73e-c51bd1e728b7" providerId="AD" clId="Web-{0F913DD7-8978-7423-3F71-11907E0A812E}" dt="2022-03-11T15:47:12.356" v="856" actId="20577"/>
        <pc:sldMkLst>
          <pc:docMk/>
          <pc:sldMk cId="1283002261" sldId="315"/>
        </pc:sldMkLst>
        <pc:spChg chg="mod">
          <ac:chgData name="Elizabeth Cameron" userId="S::ecameron@loyalistcollege.com::4384cba9-7b85-4cdb-b73e-c51bd1e728b7" providerId="AD" clId="Web-{0F913DD7-8978-7423-3F71-11907E0A812E}" dt="2022-03-11T15:43:17.321" v="605" actId="20577"/>
          <ac:spMkLst>
            <pc:docMk/>
            <pc:sldMk cId="1283002261" sldId="315"/>
            <ac:spMk id="2" creationId="{3BF74BCC-2BE3-4AE7-9349-B7A467A9846A}"/>
          </ac:spMkLst>
        </pc:spChg>
        <pc:spChg chg="mod">
          <ac:chgData name="Elizabeth Cameron" userId="S::ecameron@loyalistcollege.com::4384cba9-7b85-4cdb-b73e-c51bd1e728b7" providerId="AD" clId="Web-{0F913DD7-8978-7423-3F71-11907E0A812E}" dt="2022-03-11T15:47:12.356" v="856" actId="20577"/>
          <ac:spMkLst>
            <pc:docMk/>
            <pc:sldMk cId="1283002261" sldId="315"/>
            <ac:spMk id="3" creationId="{F4A4D41E-853C-4A94-A029-F44F07EB70A2}"/>
          </ac:spMkLst>
        </pc:spChg>
      </pc:sldChg>
      <pc:sldChg chg="modSp new">
        <pc:chgData name="Elizabeth Cameron" userId="S::ecameron@loyalistcollege.com::4384cba9-7b85-4cdb-b73e-c51bd1e728b7" providerId="AD" clId="Web-{0F913DD7-8978-7423-3F71-11907E0A812E}" dt="2022-03-11T15:49:50.749" v="997" actId="20577"/>
        <pc:sldMkLst>
          <pc:docMk/>
          <pc:sldMk cId="2398687943" sldId="316"/>
        </pc:sldMkLst>
        <pc:spChg chg="mod">
          <ac:chgData name="Elizabeth Cameron" userId="S::ecameron@loyalistcollege.com::4384cba9-7b85-4cdb-b73e-c51bd1e728b7" providerId="AD" clId="Web-{0F913DD7-8978-7423-3F71-11907E0A812E}" dt="2022-03-11T15:47:53.513" v="877" actId="20577"/>
          <ac:spMkLst>
            <pc:docMk/>
            <pc:sldMk cId="2398687943" sldId="316"/>
            <ac:spMk id="2" creationId="{BB22C725-75F2-4536-8A9B-ADFF42D419CF}"/>
          </ac:spMkLst>
        </pc:spChg>
        <pc:spChg chg="mod">
          <ac:chgData name="Elizabeth Cameron" userId="S::ecameron@loyalistcollege.com::4384cba9-7b85-4cdb-b73e-c51bd1e728b7" providerId="AD" clId="Web-{0F913DD7-8978-7423-3F71-11907E0A812E}" dt="2022-03-11T15:49:50.749" v="997" actId="20577"/>
          <ac:spMkLst>
            <pc:docMk/>
            <pc:sldMk cId="2398687943" sldId="316"/>
            <ac:spMk id="3" creationId="{B9B02CF7-C29E-4361-BA05-4921204ED608}"/>
          </ac:spMkLst>
        </pc:spChg>
      </pc:sldChg>
    </pc:docChg>
  </pc:docChgLst>
  <pc:docChgLst>
    <pc:chgData name="Elizabeth Cameron" userId="S::ecameron@loyalistcollege.com::4384cba9-7b85-4cdb-b73e-c51bd1e728b7" providerId="AD" clId="Web-{66F882F3-547A-AD3B-FAFC-C0B370E0DD6E}"/>
    <pc:docChg chg="addSld delSld modSld sldOrd">
      <pc:chgData name="Elizabeth Cameron" userId="S::ecameron@loyalistcollege.com::4384cba9-7b85-4cdb-b73e-c51bd1e728b7" providerId="AD" clId="Web-{66F882F3-547A-AD3B-FAFC-C0B370E0DD6E}" dt="2022-01-30T17:57:22.118" v="105" actId="20577"/>
      <pc:docMkLst>
        <pc:docMk/>
      </pc:docMkLst>
      <pc:sldChg chg="modSp">
        <pc:chgData name="Elizabeth Cameron" userId="S::ecameron@loyalistcollege.com::4384cba9-7b85-4cdb-b73e-c51bd1e728b7" providerId="AD" clId="Web-{66F882F3-547A-AD3B-FAFC-C0B370E0DD6E}" dt="2022-01-30T17:56:07.726" v="71" actId="20577"/>
        <pc:sldMkLst>
          <pc:docMk/>
          <pc:sldMk cId="0" sldId="256"/>
        </pc:sldMkLst>
        <pc:spChg chg="mod">
          <ac:chgData name="Elizabeth Cameron" userId="S::ecameron@loyalistcollege.com::4384cba9-7b85-4cdb-b73e-c51bd1e728b7" providerId="AD" clId="Web-{66F882F3-547A-AD3B-FAFC-C0B370E0DD6E}" dt="2022-01-30T17:56:07.726" v="71" actId="20577"/>
          <ac:spMkLst>
            <pc:docMk/>
            <pc:sldMk cId="0" sldId="256"/>
            <ac:spMk id="55" creationId="{00000000-0000-0000-0000-000000000000}"/>
          </ac:spMkLst>
        </pc:spChg>
      </pc:sldChg>
      <pc:sldChg chg="modSp">
        <pc:chgData name="Elizabeth Cameron" userId="S::ecameron@loyalistcollege.com::4384cba9-7b85-4cdb-b73e-c51bd1e728b7" providerId="AD" clId="Web-{66F882F3-547A-AD3B-FAFC-C0B370E0DD6E}" dt="2022-01-30T17:53:46.380" v="67" actId="20577"/>
        <pc:sldMkLst>
          <pc:docMk/>
          <pc:sldMk cId="0" sldId="257"/>
        </pc:sldMkLst>
        <pc:spChg chg="mod">
          <ac:chgData name="Elizabeth Cameron" userId="S::ecameron@loyalistcollege.com::4384cba9-7b85-4cdb-b73e-c51bd1e728b7" providerId="AD" clId="Web-{66F882F3-547A-AD3B-FAFC-C0B370E0DD6E}" dt="2022-01-30T17:53:46.380" v="67" actId="20577"/>
          <ac:spMkLst>
            <pc:docMk/>
            <pc:sldMk cId="0" sldId="257"/>
            <ac:spMk id="61" creationId="{00000000-0000-0000-0000-000000000000}"/>
          </ac:spMkLst>
        </pc:spChg>
      </pc:sldChg>
      <pc:sldChg chg="new del ord">
        <pc:chgData name="Elizabeth Cameron" userId="S::ecameron@loyalistcollege.com::4384cba9-7b85-4cdb-b73e-c51bd1e728b7" providerId="AD" clId="Web-{66F882F3-547A-AD3B-FAFC-C0B370E0DD6E}" dt="2022-01-30T17:56:35.305" v="75"/>
        <pc:sldMkLst>
          <pc:docMk/>
          <pc:sldMk cId="1409913554" sldId="294"/>
        </pc:sldMkLst>
      </pc:sldChg>
      <pc:sldChg chg="modSp new">
        <pc:chgData name="Elizabeth Cameron" userId="S::ecameron@loyalistcollege.com::4384cba9-7b85-4cdb-b73e-c51bd1e728b7" providerId="AD" clId="Web-{66F882F3-547A-AD3B-FAFC-C0B370E0DD6E}" dt="2022-01-30T17:57:22.118" v="105" actId="20577"/>
        <pc:sldMkLst>
          <pc:docMk/>
          <pc:sldMk cId="1157710452" sldId="295"/>
        </pc:sldMkLst>
        <pc:spChg chg="mod">
          <ac:chgData name="Elizabeth Cameron" userId="S::ecameron@loyalistcollege.com::4384cba9-7b85-4cdb-b73e-c51bd1e728b7" providerId="AD" clId="Web-{66F882F3-547A-AD3B-FAFC-C0B370E0DD6E}" dt="2022-01-30T17:57:22.118" v="105" actId="20577"/>
          <ac:spMkLst>
            <pc:docMk/>
            <pc:sldMk cId="1157710452" sldId="295"/>
            <ac:spMk id="2" creationId="{E0D0E802-DA3D-4CA1-A8AE-E306CFB076DC}"/>
          </ac:spMkLst>
        </pc:spChg>
        <pc:spChg chg="mod">
          <ac:chgData name="Elizabeth Cameron" userId="S::ecameron@loyalistcollege.com::4384cba9-7b85-4cdb-b73e-c51bd1e728b7" providerId="AD" clId="Web-{66F882F3-547A-AD3B-FAFC-C0B370E0DD6E}" dt="2022-01-30T17:56:42.680" v="79" actId="20577"/>
          <ac:spMkLst>
            <pc:docMk/>
            <pc:sldMk cId="1157710452" sldId="295"/>
            <ac:spMk id="3" creationId="{E6A7C95A-BB89-4444-92E6-963B93971126}"/>
          </ac:spMkLst>
        </pc:spChg>
      </pc:sldChg>
    </pc:docChg>
  </pc:docChgLst>
  <pc:docChgLst>
    <pc:chgData name="Lisa Koster" userId="S::lkoster@loyalistcollege.com::9f52294d-e65a-47a0-a1a5-ceab382d7053" providerId="AD" clId="Web-{59E2B302-0CE9-C41E-DF70-8344CDBAA97B}"/>
    <pc:docChg chg="modSld">
      <pc:chgData name="Lisa Koster" userId="S::lkoster@loyalistcollege.com::9f52294d-e65a-47a0-a1a5-ceab382d7053" providerId="AD" clId="Web-{59E2B302-0CE9-C41E-DF70-8344CDBAA97B}" dt="2022-02-15T18:16:30.227" v="17" actId="14100"/>
      <pc:docMkLst>
        <pc:docMk/>
      </pc:docMkLst>
      <pc:sldChg chg="modSp mod modClrScheme chgLayout">
        <pc:chgData name="Lisa Koster" userId="S::lkoster@loyalistcollege.com::9f52294d-e65a-47a0-a1a5-ceab382d7053" providerId="AD" clId="Web-{59E2B302-0CE9-C41E-DF70-8344CDBAA97B}" dt="2022-02-15T18:16:30.227" v="17" actId="14100"/>
        <pc:sldMkLst>
          <pc:docMk/>
          <pc:sldMk cId="0" sldId="269"/>
        </pc:sldMkLst>
        <pc:spChg chg="mod ord">
          <ac:chgData name="Lisa Koster" userId="S::lkoster@loyalistcollege.com::9f52294d-e65a-47a0-a1a5-ceab382d7053" providerId="AD" clId="Web-{59E2B302-0CE9-C41E-DF70-8344CDBAA97B}" dt="2022-02-15T18:16:17.383" v="16"/>
          <ac:spMkLst>
            <pc:docMk/>
            <pc:sldMk cId="0" sldId="269"/>
            <ac:spMk id="2" creationId="{88BC77BB-56AE-6C45-9217-D0EEC175598D}"/>
          </ac:spMkLst>
        </pc:spChg>
        <pc:spChg chg="mod ord">
          <ac:chgData name="Lisa Koster" userId="S::lkoster@loyalistcollege.com::9f52294d-e65a-47a0-a1a5-ceab382d7053" providerId="AD" clId="Web-{59E2B302-0CE9-C41E-DF70-8344CDBAA97B}" dt="2022-02-15T18:16:30.227" v="17" actId="14100"/>
          <ac:spMkLst>
            <pc:docMk/>
            <pc:sldMk cId="0" sldId="269"/>
            <ac:spMk id="132" creationId="{00000000-0000-0000-0000-000000000000}"/>
          </ac:spMkLst>
        </pc:spChg>
      </pc:sldChg>
      <pc:sldChg chg="modSp">
        <pc:chgData name="Lisa Koster" userId="S::lkoster@loyalistcollege.com::9f52294d-e65a-47a0-a1a5-ceab382d7053" providerId="AD" clId="Web-{59E2B302-0CE9-C41E-DF70-8344CDBAA97B}" dt="2022-02-15T18:15:47.727" v="15" actId="1076"/>
        <pc:sldMkLst>
          <pc:docMk/>
          <pc:sldMk cId="0" sldId="279"/>
        </pc:sldMkLst>
        <pc:spChg chg="mod">
          <ac:chgData name="Lisa Koster" userId="S::lkoster@loyalistcollege.com::9f52294d-e65a-47a0-a1a5-ceab382d7053" providerId="AD" clId="Web-{59E2B302-0CE9-C41E-DF70-8344CDBAA97B}" dt="2022-02-15T18:15:47.727" v="15" actId="1076"/>
          <ac:spMkLst>
            <pc:docMk/>
            <pc:sldMk cId="0" sldId="279"/>
            <ac:spMk id="192" creationId="{00000000-0000-0000-0000-000000000000}"/>
          </ac:spMkLst>
        </pc:spChg>
        <pc:graphicFrameChg chg="modGraphic">
          <ac:chgData name="Lisa Koster" userId="S::lkoster@loyalistcollege.com::9f52294d-e65a-47a0-a1a5-ceab382d7053" providerId="AD" clId="Web-{59E2B302-0CE9-C41E-DF70-8344CDBAA97B}" dt="2022-02-15T18:15:25.617" v="9" actId="20577"/>
          <ac:graphicFrameMkLst>
            <pc:docMk/>
            <pc:sldMk cId="0" sldId="279"/>
            <ac:graphicFrameMk id="5" creationId="{47B129AF-3835-9F4F-BEE4-F3AA9153F15B}"/>
          </ac:graphicFrameMkLst>
        </pc:graphicFrameChg>
      </pc:sldChg>
    </pc:docChg>
  </pc:docChgLst>
  <pc:docChgLst>
    <pc:chgData name="Lisa Koster" userId="9f52294d-e65a-47a0-a1a5-ceab382d7053" providerId="ADAL" clId="{16F8E737-3E4B-4C46-A68A-CC9BA54B128D}"/>
    <pc:docChg chg="undo custSel modSld">
      <pc:chgData name="Lisa Koster" userId="9f52294d-e65a-47a0-a1a5-ceab382d7053" providerId="ADAL" clId="{16F8E737-3E4B-4C46-A68A-CC9BA54B128D}" dt="2022-02-08T22:59:17.621" v="1275" actId="15"/>
      <pc:docMkLst>
        <pc:docMk/>
      </pc:docMkLst>
      <pc:sldChg chg="modSp mod">
        <pc:chgData name="Lisa Koster" userId="9f52294d-e65a-47a0-a1a5-ceab382d7053" providerId="ADAL" clId="{16F8E737-3E4B-4C46-A68A-CC9BA54B128D}" dt="2022-02-08T22:49:08.200" v="1030" actId="962"/>
        <pc:sldMkLst>
          <pc:docMk/>
          <pc:sldMk cId="0" sldId="260"/>
        </pc:sldMkLst>
        <pc:picChg chg="mod">
          <ac:chgData name="Lisa Koster" userId="9f52294d-e65a-47a0-a1a5-ceab382d7053" providerId="ADAL" clId="{16F8E737-3E4B-4C46-A68A-CC9BA54B128D}" dt="2022-02-08T22:49:08.200" v="1030" actId="962"/>
          <ac:picMkLst>
            <pc:docMk/>
            <pc:sldMk cId="0" sldId="260"/>
            <ac:picMk id="80" creationId="{00000000-0000-0000-0000-000000000000}"/>
          </ac:picMkLst>
        </pc:picChg>
      </pc:sldChg>
      <pc:sldChg chg="modSp mod">
        <pc:chgData name="Lisa Koster" userId="9f52294d-e65a-47a0-a1a5-ceab382d7053" providerId="ADAL" clId="{16F8E737-3E4B-4C46-A68A-CC9BA54B128D}" dt="2022-02-08T22:57:31" v="1246" actId="14100"/>
        <pc:sldMkLst>
          <pc:docMk/>
          <pc:sldMk cId="0" sldId="261"/>
        </pc:sldMkLst>
        <pc:spChg chg="mod">
          <ac:chgData name="Lisa Koster" userId="9f52294d-e65a-47a0-a1a5-ceab382d7053" providerId="ADAL" clId="{16F8E737-3E4B-4C46-A68A-CC9BA54B128D}" dt="2022-02-08T22:57:27.951" v="1245" actId="14100"/>
          <ac:spMkLst>
            <pc:docMk/>
            <pc:sldMk cId="0" sldId="261"/>
            <ac:spMk id="85" creationId="{00000000-0000-0000-0000-000000000000}"/>
          </ac:spMkLst>
        </pc:spChg>
        <pc:spChg chg="mod">
          <ac:chgData name="Lisa Koster" userId="9f52294d-e65a-47a0-a1a5-ceab382d7053" providerId="ADAL" clId="{16F8E737-3E4B-4C46-A68A-CC9BA54B128D}" dt="2022-02-08T22:57:31" v="1246" actId="14100"/>
          <ac:spMkLst>
            <pc:docMk/>
            <pc:sldMk cId="0" sldId="261"/>
            <ac:spMk id="86" creationId="{00000000-0000-0000-0000-000000000000}"/>
          </ac:spMkLst>
        </pc:spChg>
      </pc:sldChg>
      <pc:sldChg chg="modSp mod">
        <pc:chgData name="Lisa Koster" userId="9f52294d-e65a-47a0-a1a5-ceab382d7053" providerId="ADAL" clId="{16F8E737-3E4B-4C46-A68A-CC9BA54B128D}" dt="2022-02-08T22:58:15.394" v="1264" actId="14100"/>
        <pc:sldMkLst>
          <pc:docMk/>
          <pc:sldMk cId="0" sldId="263"/>
        </pc:sldMkLst>
        <pc:spChg chg="mod">
          <ac:chgData name="Lisa Koster" userId="9f52294d-e65a-47a0-a1a5-ceab382d7053" providerId="ADAL" clId="{16F8E737-3E4B-4C46-A68A-CC9BA54B128D}" dt="2022-02-08T22:58:15.394" v="1264" actId="14100"/>
          <ac:spMkLst>
            <pc:docMk/>
            <pc:sldMk cId="0" sldId="263"/>
            <ac:spMk id="98" creationId="{00000000-0000-0000-0000-000000000000}"/>
          </ac:spMkLst>
        </pc:spChg>
      </pc:sldChg>
      <pc:sldChg chg="addSp modSp mod modClrScheme chgLayout">
        <pc:chgData name="Lisa Koster" userId="9f52294d-e65a-47a0-a1a5-ceab382d7053" providerId="ADAL" clId="{16F8E737-3E4B-4C46-A68A-CC9BA54B128D}" dt="2022-02-08T22:52:55.596" v="1189" actId="12"/>
        <pc:sldMkLst>
          <pc:docMk/>
          <pc:sldMk cId="0" sldId="268"/>
        </pc:sldMkLst>
        <pc:spChg chg="add mod ord">
          <ac:chgData name="Lisa Koster" userId="9f52294d-e65a-47a0-a1a5-ceab382d7053" providerId="ADAL" clId="{16F8E737-3E4B-4C46-A68A-CC9BA54B128D}" dt="2022-02-08T22:52:43.581" v="1181" actId="27636"/>
          <ac:spMkLst>
            <pc:docMk/>
            <pc:sldMk cId="0" sldId="268"/>
            <ac:spMk id="2" creationId="{E6AD40C6-D1B1-F540-9108-1B428DD01007}"/>
          </ac:spMkLst>
        </pc:spChg>
        <pc:spChg chg="mod ord">
          <ac:chgData name="Lisa Koster" userId="9f52294d-e65a-47a0-a1a5-ceab382d7053" providerId="ADAL" clId="{16F8E737-3E4B-4C46-A68A-CC9BA54B128D}" dt="2022-02-08T22:52:55.596" v="1189" actId="12"/>
          <ac:spMkLst>
            <pc:docMk/>
            <pc:sldMk cId="0" sldId="268"/>
            <ac:spMk id="127" creationId="{00000000-0000-0000-0000-000000000000}"/>
          </ac:spMkLst>
        </pc:spChg>
      </pc:sldChg>
      <pc:sldChg chg="addSp modSp">
        <pc:chgData name="Lisa Koster" userId="9f52294d-e65a-47a0-a1a5-ceab382d7053" providerId="ADAL" clId="{16F8E737-3E4B-4C46-A68A-CC9BA54B128D}" dt="2022-02-08T22:53:20.020" v="1202" actId="14100"/>
        <pc:sldMkLst>
          <pc:docMk/>
          <pc:sldMk cId="0" sldId="269"/>
        </pc:sldMkLst>
        <pc:spChg chg="add mod">
          <ac:chgData name="Lisa Koster" userId="9f52294d-e65a-47a0-a1a5-ceab382d7053" providerId="ADAL" clId="{16F8E737-3E4B-4C46-A68A-CC9BA54B128D}" dt="2022-02-08T22:53:20.020" v="1202" actId="14100"/>
          <ac:spMkLst>
            <pc:docMk/>
            <pc:sldMk cId="0" sldId="269"/>
            <ac:spMk id="2" creationId="{88BC77BB-56AE-6C45-9217-D0EEC175598D}"/>
          </ac:spMkLst>
        </pc:spChg>
      </pc:sldChg>
      <pc:sldChg chg="addSp delSp modSp mod">
        <pc:chgData name="Lisa Koster" userId="9f52294d-e65a-47a0-a1a5-ceab382d7053" providerId="ADAL" clId="{16F8E737-3E4B-4C46-A68A-CC9BA54B128D}" dt="2022-02-08T22:55:46.491" v="1236" actId="962"/>
        <pc:sldMkLst>
          <pc:docMk/>
          <pc:sldMk cId="0" sldId="279"/>
        </pc:sldMkLst>
        <pc:spChg chg="mod">
          <ac:chgData name="Lisa Koster" userId="9f52294d-e65a-47a0-a1a5-ceab382d7053" providerId="ADAL" clId="{16F8E737-3E4B-4C46-A68A-CC9BA54B128D}" dt="2022-02-08T22:54:40.087" v="1225" actId="14100"/>
          <ac:spMkLst>
            <pc:docMk/>
            <pc:sldMk cId="0" sldId="279"/>
            <ac:spMk id="192" creationId="{00000000-0000-0000-0000-000000000000}"/>
          </ac:spMkLst>
        </pc:spChg>
        <pc:graphicFrameChg chg="add mod">
          <ac:chgData name="Lisa Koster" userId="9f52294d-e65a-47a0-a1a5-ceab382d7053" providerId="ADAL" clId="{16F8E737-3E4B-4C46-A68A-CC9BA54B128D}" dt="2022-02-08T22:55:46.491" v="1236" actId="962"/>
          <ac:graphicFrameMkLst>
            <pc:docMk/>
            <pc:sldMk cId="0" sldId="279"/>
            <ac:graphicFrameMk id="5" creationId="{47B129AF-3835-9F4F-BEE4-F3AA9153F15B}"/>
          </ac:graphicFrameMkLst>
        </pc:graphicFrameChg>
        <pc:picChg chg="del mod">
          <ac:chgData name="Lisa Koster" userId="9f52294d-e65a-47a0-a1a5-ceab382d7053" providerId="ADAL" clId="{16F8E737-3E4B-4C46-A68A-CC9BA54B128D}" dt="2022-02-08T22:55:12.809" v="1226" actId="478"/>
          <ac:picMkLst>
            <pc:docMk/>
            <pc:sldMk cId="0" sldId="279"/>
            <ac:picMk id="3" creationId="{76756337-AAA5-4F5B-99C1-29ACE1FE3220}"/>
          </ac:picMkLst>
        </pc:picChg>
      </pc:sldChg>
      <pc:sldChg chg="modSp mod">
        <pc:chgData name="Lisa Koster" userId="9f52294d-e65a-47a0-a1a5-ceab382d7053" providerId="ADAL" clId="{16F8E737-3E4B-4C46-A68A-CC9BA54B128D}" dt="2022-02-08T22:58:50.533" v="1267" actId="1036"/>
        <pc:sldMkLst>
          <pc:docMk/>
          <pc:sldMk cId="0" sldId="282"/>
        </pc:sldMkLst>
        <pc:spChg chg="mod">
          <ac:chgData name="Lisa Koster" userId="9f52294d-e65a-47a0-a1a5-ceab382d7053" providerId="ADAL" clId="{16F8E737-3E4B-4C46-A68A-CC9BA54B128D}" dt="2022-02-08T22:58:50.533" v="1267" actId="1036"/>
          <ac:spMkLst>
            <pc:docMk/>
            <pc:sldMk cId="0" sldId="282"/>
            <ac:spMk id="210" creationId="{00000000-0000-0000-0000-000000000000}"/>
          </ac:spMkLst>
        </pc:spChg>
      </pc:sldChg>
      <pc:sldChg chg="addSp delSp modSp mod modClrScheme chgLayout">
        <pc:chgData name="Lisa Koster" userId="9f52294d-e65a-47a0-a1a5-ceab382d7053" providerId="ADAL" clId="{16F8E737-3E4B-4C46-A68A-CC9BA54B128D}" dt="2022-02-08T22:50:22.694" v="1040" actId="403"/>
        <pc:sldMkLst>
          <pc:docMk/>
          <pc:sldMk cId="0" sldId="283"/>
        </pc:sldMkLst>
        <pc:spChg chg="add mod ord">
          <ac:chgData name="Lisa Koster" userId="9f52294d-e65a-47a0-a1a5-ceab382d7053" providerId="ADAL" clId="{16F8E737-3E4B-4C46-A68A-CC9BA54B128D}" dt="2022-02-08T22:50:22.694" v="1040" actId="403"/>
          <ac:spMkLst>
            <pc:docMk/>
            <pc:sldMk cId="0" sldId="283"/>
            <ac:spMk id="2" creationId="{90F0676E-3D00-3F40-AE2A-40FA3076C05C}"/>
          </ac:spMkLst>
        </pc:spChg>
        <pc:spChg chg="mod ord">
          <ac:chgData name="Lisa Koster" userId="9f52294d-e65a-47a0-a1a5-ceab382d7053" providerId="ADAL" clId="{16F8E737-3E4B-4C46-A68A-CC9BA54B128D}" dt="2022-02-08T22:50:04.248" v="1033" actId="700"/>
          <ac:spMkLst>
            <pc:docMk/>
            <pc:sldMk cId="0" sldId="283"/>
            <ac:spMk id="215" creationId="{00000000-0000-0000-0000-000000000000}"/>
          </ac:spMkLst>
        </pc:spChg>
        <pc:spChg chg="mod ord">
          <ac:chgData name="Lisa Koster" userId="9f52294d-e65a-47a0-a1a5-ceab382d7053" providerId="ADAL" clId="{16F8E737-3E4B-4C46-A68A-CC9BA54B128D}" dt="2022-02-08T22:50:04.248" v="1033" actId="700"/>
          <ac:spMkLst>
            <pc:docMk/>
            <pc:sldMk cId="0" sldId="283"/>
            <ac:spMk id="216" creationId="{00000000-0000-0000-0000-000000000000}"/>
          </ac:spMkLst>
        </pc:spChg>
        <pc:spChg chg="del">
          <ac:chgData name="Lisa Koster" userId="9f52294d-e65a-47a0-a1a5-ceab382d7053" providerId="ADAL" clId="{16F8E737-3E4B-4C46-A68A-CC9BA54B128D}" dt="2022-02-08T22:50:14.609" v="1036" actId="478"/>
          <ac:spMkLst>
            <pc:docMk/>
            <pc:sldMk cId="0" sldId="283"/>
            <ac:spMk id="217" creationId="{00000000-0000-0000-0000-000000000000}"/>
          </ac:spMkLst>
        </pc:spChg>
        <pc:spChg chg="del mod">
          <ac:chgData name="Lisa Koster" userId="9f52294d-e65a-47a0-a1a5-ceab382d7053" providerId="ADAL" clId="{16F8E737-3E4B-4C46-A68A-CC9BA54B128D}" dt="2022-02-08T22:50:11.515" v="1035" actId="478"/>
          <ac:spMkLst>
            <pc:docMk/>
            <pc:sldMk cId="0" sldId="283"/>
            <ac:spMk id="218" creationId="{00000000-0000-0000-0000-000000000000}"/>
          </ac:spMkLst>
        </pc:spChg>
      </pc:sldChg>
      <pc:sldChg chg="modSp mod">
        <pc:chgData name="Lisa Koster" userId="9f52294d-e65a-47a0-a1a5-ceab382d7053" providerId="ADAL" clId="{16F8E737-3E4B-4C46-A68A-CC9BA54B128D}" dt="2022-02-08T22:59:17.621" v="1275" actId="15"/>
        <pc:sldMkLst>
          <pc:docMk/>
          <pc:sldMk cId="0" sldId="284"/>
        </pc:sldMkLst>
        <pc:spChg chg="mod">
          <ac:chgData name="Lisa Koster" userId="9f52294d-e65a-47a0-a1a5-ceab382d7053" providerId="ADAL" clId="{16F8E737-3E4B-4C46-A68A-CC9BA54B128D}" dt="2022-02-08T22:59:17.621" v="1275" actId="15"/>
          <ac:spMkLst>
            <pc:docMk/>
            <pc:sldMk cId="0" sldId="284"/>
            <ac:spMk id="224" creationId="{00000000-0000-0000-0000-000000000000}"/>
          </ac:spMkLst>
        </pc:spChg>
      </pc:sldChg>
      <pc:sldChg chg="modSp mod">
        <pc:chgData name="Lisa Koster" userId="9f52294d-e65a-47a0-a1a5-ceab382d7053" providerId="ADAL" clId="{16F8E737-3E4B-4C46-A68A-CC9BA54B128D}" dt="2022-02-08T22:58:37.524" v="1265" actId="14100"/>
        <pc:sldMkLst>
          <pc:docMk/>
          <pc:sldMk cId="1266930111" sldId="300"/>
        </pc:sldMkLst>
        <pc:spChg chg="mod">
          <ac:chgData name="Lisa Koster" userId="9f52294d-e65a-47a0-a1a5-ceab382d7053" providerId="ADAL" clId="{16F8E737-3E4B-4C46-A68A-CC9BA54B128D}" dt="2022-02-08T22:58:37.524" v="1265" actId="14100"/>
          <ac:spMkLst>
            <pc:docMk/>
            <pc:sldMk cId="1266930111" sldId="300"/>
            <ac:spMk id="3" creationId="{7701ABD5-A8A4-4B71-A289-2FA6C86AAB47}"/>
          </ac:spMkLst>
        </pc:spChg>
      </pc:sldChg>
      <pc:sldChg chg="modSp mod">
        <pc:chgData name="Lisa Koster" userId="9f52294d-e65a-47a0-a1a5-ceab382d7053" providerId="ADAL" clId="{16F8E737-3E4B-4C46-A68A-CC9BA54B128D}" dt="2022-02-08T22:58:57.694" v="1268" actId="14100"/>
        <pc:sldMkLst>
          <pc:docMk/>
          <pc:sldMk cId="3049970712" sldId="302"/>
        </pc:sldMkLst>
        <pc:spChg chg="mod">
          <ac:chgData name="Lisa Koster" userId="9f52294d-e65a-47a0-a1a5-ceab382d7053" providerId="ADAL" clId="{16F8E737-3E4B-4C46-A68A-CC9BA54B128D}" dt="2022-02-08T22:58:57.694" v="1268" actId="14100"/>
          <ac:spMkLst>
            <pc:docMk/>
            <pc:sldMk cId="3049970712" sldId="302"/>
            <ac:spMk id="3" creationId="{478AD140-B2ED-4796-AC9F-D992CD578258}"/>
          </ac:spMkLst>
        </pc:spChg>
      </pc:sldChg>
      <pc:sldChg chg="addSp delSp modSp mod modNotesTx">
        <pc:chgData name="Lisa Koster" userId="9f52294d-e65a-47a0-a1a5-ceab382d7053" providerId="ADAL" clId="{16F8E737-3E4B-4C46-A68A-CC9BA54B128D}" dt="2022-02-08T22:52:09.500" v="1175" actId="20577"/>
        <pc:sldMkLst>
          <pc:docMk/>
          <pc:sldMk cId="1116728813" sldId="303"/>
        </pc:sldMkLst>
        <pc:spChg chg="add del mod">
          <ac:chgData name="Lisa Koster" userId="9f52294d-e65a-47a0-a1a5-ceab382d7053" providerId="ADAL" clId="{16F8E737-3E4B-4C46-A68A-CC9BA54B128D}" dt="2022-02-08T22:51:50.303" v="1120" actId="478"/>
          <ac:spMkLst>
            <pc:docMk/>
            <pc:sldMk cId="1116728813" sldId="303"/>
            <ac:spMk id="3" creationId="{9432F960-1E32-AB4A-B767-18CBEA0202B5}"/>
          </ac:spMkLst>
        </pc:spChg>
        <pc:graphicFrameChg chg="mod">
          <ac:chgData name="Lisa Koster" userId="9f52294d-e65a-47a0-a1a5-ceab382d7053" providerId="ADAL" clId="{16F8E737-3E4B-4C46-A68A-CC9BA54B128D}" dt="2022-02-08T22:52:02.876" v="1174" actId="962"/>
          <ac:graphicFrameMkLst>
            <pc:docMk/>
            <pc:sldMk cId="1116728813" sldId="303"/>
            <ac:graphicFrameMk id="5" creationId="{C3F06329-FF9B-9745-B80E-1B11914DB5BB}"/>
          </ac:graphicFrameMkLst>
        </pc:graphicFrameChg>
        <pc:picChg chg="mod">
          <ac:chgData name="Lisa Koster" userId="9f52294d-e65a-47a0-a1a5-ceab382d7053" providerId="ADAL" clId="{16F8E737-3E4B-4C46-A68A-CC9BA54B128D}" dt="2022-02-08T22:51:07.975" v="1046" actId="1076"/>
          <ac:picMkLst>
            <pc:docMk/>
            <pc:sldMk cId="1116728813" sldId="303"/>
            <ac:picMk id="7" creationId="{A9A500E5-D367-DA43-82AE-21096AFFBA31}"/>
          </ac:picMkLst>
        </pc:picChg>
      </pc:sldChg>
      <pc:sldChg chg="modSp mod">
        <pc:chgData name="Lisa Koster" userId="9f52294d-e65a-47a0-a1a5-ceab382d7053" providerId="ADAL" clId="{16F8E737-3E4B-4C46-A68A-CC9BA54B128D}" dt="2022-02-08T22:57:19.735" v="1244" actId="403"/>
        <pc:sldMkLst>
          <pc:docMk/>
          <pc:sldMk cId="2339457967" sldId="307"/>
        </pc:sldMkLst>
        <pc:spChg chg="mod">
          <ac:chgData name="Lisa Koster" userId="9f52294d-e65a-47a0-a1a5-ceab382d7053" providerId="ADAL" clId="{16F8E737-3E4B-4C46-A68A-CC9BA54B128D}" dt="2022-02-08T22:57:19.735" v="1244" actId="403"/>
          <ac:spMkLst>
            <pc:docMk/>
            <pc:sldMk cId="2339457967" sldId="307"/>
            <ac:spMk id="3" creationId="{9D0B9414-196B-46FE-994D-511FE2D0DF12}"/>
          </ac:spMkLst>
        </pc:spChg>
      </pc:sldChg>
      <pc:sldChg chg="modSp mod">
        <pc:chgData name="Lisa Koster" userId="9f52294d-e65a-47a0-a1a5-ceab382d7053" providerId="ADAL" clId="{16F8E737-3E4B-4C46-A68A-CC9BA54B128D}" dt="2022-02-08T22:54:07.354" v="1221" actId="20577"/>
        <pc:sldMkLst>
          <pc:docMk/>
          <pc:sldMk cId="3745007064" sldId="308"/>
        </pc:sldMkLst>
        <pc:spChg chg="mod">
          <ac:chgData name="Lisa Koster" userId="9f52294d-e65a-47a0-a1a5-ceab382d7053" providerId="ADAL" clId="{16F8E737-3E4B-4C46-A68A-CC9BA54B128D}" dt="2022-02-08T22:54:07.354" v="1221" actId="20577"/>
          <ac:spMkLst>
            <pc:docMk/>
            <pc:sldMk cId="3745007064" sldId="308"/>
            <ac:spMk id="2" creationId="{62A1AAD8-5ECE-4D9D-817B-A39283BC99CC}"/>
          </ac:spMkLst>
        </pc:spChg>
      </pc:sldChg>
    </pc:docChg>
  </pc:docChgLst>
  <pc:docChgLst>
    <pc:chgData name="Elizabeth Cameron" userId="S::ecameron@loyalistcollege.com::4384cba9-7b85-4cdb-b73e-c51bd1e728b7" providerId="AD" clId="Web-{BB15A418-239C-312D-D95D-6EFC40BA046C}"/>
    <pc:docChg chg="addSld delSld modSld sldOrd">
      <pc:chgData name="Elizabeth Cameron" userId="S::ecameron@loyalistcollege.com::4384cba9-7b85-4cdb-b73e-c51bd1e728b7" providerId="AD" clId="Web-{BB15A418-239C-312D-D95D-6EFC40BA046C}" dt="2022-01-31T22:34:24.833" v="567"/>
      <pc:docMkLst>
        <pc:docMk/>
      </pc:docMkLst>
      <pc:sldChg chg="del">
        <pc:chgData name="Elizabeth Cameron" userId="S::ecameron@loyalistcollege.com::4384cba9-7b85-4cdb-b73e-c51bd1e728b7" providerId="AD" clId="Web-{BB15A418-239C-312D-D95D-6EFC40BA046C}" dt="2022-01-31T22:33:27.441" v="564"/>
        <pc:sldMkLst>
          <pc:docMk/>
          <pc:sldMk cId="0" sldId="259"/>
        </pc:sldMkLst>
      </pc:sldChg>
      <pc:sldChg chg="addSp delSp modSp">
        <pc:chgData name="Elizabeth Cameron" userId="S::ecameron@loyalistcollege.com::4384cba9-7b85-4cdb-b73e-c51bd1e728b7" providerId="AD" clId="Web-{BB15A418-239C-312D-D95D-6EFC40BA046C}" dt="2022-01-31T22:00:38.592" v="57" actId="20577"/>
        <pc:sldMkLst>
          <pc:docMk/>
          <pc:sldMk cId="0" sldId="260"/>
        </pc:sldMkLst>
        <pc:spChg chg="mod">
          <ac:chgData name="Elizabeth Cameron" userId="S::ecameron@loyalistcollege.com::4384cba9-7b85-4cdb-b73e-c51bd1e728b7" providerId="AD" clId="Web-{BB15A418-239C-312D-D95D-6EFC40BA046C}" dt="2022-01-31T22:00:38.592" v="57" actId="20577"/>
          <ac:spMkLst>
            <pc:docMk/>
            <pc:sldMk cId="0" sldId="260"/>
            <ac:spMk id="79" creationId="{00000000-0000-0000-0000-000000000000}"/>
          </ac:spMkLst>
        </pc:spChg>
        <pc:picChg chg="add del">
          <ac:chgData name="Elizabeth Cameron" userId="S::ecameron@loyalistcollege.com::4384cba9-7b85-4cdb-b73e-c51bd1e728b7" providerId="AD" clId="Web-{BB15A418-239C-312D-D95D-6EFC40BA046C}" dt="2022-01-31T21:57:18.322" v="33"/>
          <ac:picMkLst>
            <pc:docMk/>
            <pc:sldMk cId="0" sldId="260"/>
            <ac:picMk id="80" creationId="{00000000-0000-0000-0000-000000000000}"/>
          </ac:picMkLst>
        </pc:picChg>
      </pc:sldChg>
      <pc:sldChg chg="modSp">
        <pc:chgData name="Elizabeth Cameron" userId="S::ecameron@loyalistcollege.com::4384cba9-7b85-4cdb-b73e-c51bd1e728b7" providerId="AD" clId="Web-{BB15A418-239C-312D-D95D-6EFC40BA046C}" dt="2022-01-31T21:58:20.026" v="35" actId="1076"/>
        <pc:sldMkLst>
          <pc:docMk/>
          <pc:sldMk cId="0" sldId="261"/>
        </pc:sldMkLst>
        <pc:spChg chg="mod">
          <ac:chgData name="Elizabeth Cameron" userId="S::ecameron@loyalistcollege.com::4384cba9-7b85-4cdb-b73e-c51bd1e728b7" providerId="AD" clId="Web-{BB15A418-239C-312D-D95D-6EFC40BA046C}" dt="2022-01-31T21:58:20.026" v="35" actId="1076"/>
          <ac:spMkLst>
            <pc:docMk/>
            <pc:sldMk cId="0" sldId="261"/>
            <ac:spMk id="86" creationId="{00000000-0000-0000-0000-000000000000}"/>
          </ac:spMkLst>
        </pc:spChg>
      </pc:sldChg>
      <pc:sldChg chg="add del">
        <pc:chgData name="Elizabeth Cameron" userId="S::ecameron@loyalistcollege.com::4384cba9-7b85-4cdb-b73e-c51bd1e728b7" providerId="AD" clId="Web-{BB15A418-239C-312D-D95D-6EFC40BA046C}" dt="2022-01-31T22:34:24.833" v="567"/>
        <pc:sldMkLst>
          <pc:docMk/>
          <pc:sldMk cId="0" sldId="265"/>
        </pc:sldMkLst>
      </pc:sldChg>
      <pc:sldChg chg="modSp new ord">
        <pc:chgData name="Elizabeth Cameron" userId="S::ecameron@loyalistcollege.com::4384cba9-7b85-4cdb-b73e-c51bd1e728b7" providerId="AD" clId="Web-{BB15A418-239C-312D-D95D-6EFC40BA046C}" dt="2022-01-31T22:10:22.181" v="224" actId="14100"/>
        <pc:sldMkLst>
          <pc:docMk/>
          <pc:sldMk cId="2339457967" sldId="307"/>
        </pc:sldMkLst>
        <pc:spChg chg="mod">
          <ac:chgData name="Elizabeth Cameron" userId="S::ecameron@loyalistcollege.com::4384cba9-7b85-4cdb-b73e-c51bd1e728b7" providerId="AD" clId="Web-{BB15A418-239C-312D-D95D-6EFC40BA046C}" dt="2022-01-31T22:01:24.249" v="66" actId="20577"/>
          <ac:spMkLst>
            <pc:docMk/>
            <pc:sldMk cId="2339457967" sldId="307"/>
            <ac:spMk id="2" creationId="{AD776FBA-E7B4-45FF-BF70-538F35FE8618}"/>
          </ac:spMkLst>
        </pc:spChg>
        <pc:spChg chg="mod">
          <ac:chgData name="Elizabeth Cameron" userId="S::ecameron@loyalistcollege.com::4384cba9-7b85-4cdb-b73e-c51bd1e728b7" providerId="AD" clId="Web-{BB15A418-239C-312D-D95D-6EFC40BA046C}" dt="2022-01-31T22:10:22.181" v="224" actId="14100"/>
          <ac:spMkLst>
            <pc:docMk/>
            <pc:sldMk cId="2339457967" sldId="307"/>
            <ac:spMk id="3" creationId="{9D0B9414-196B-46FE-994D-511FE2D0DF12}"/>
          </ac:spMkLst>
        </pc:spChg>
      </pc:sldChg>
      <pc:sldChg chg="modSp new">
        <pc:chgData name="Elizabeth Cameron" userId="S::ecameron@loyalistcollege.com::4384cba9-7b85-4cdb-b73e-c51bd1e728b7" providerId="AD" clId="Web-{BB15A418-239C-312D-D95D-6EFC40BA046C}" dt="2022-01-31T22:33:40.207" v="565" actId="20577"/>
        <pc:sldMkLst>
          <pc:docMk/>
          <pc:sldMk cId="3745007064" sldId="308"/>
        </pc:sldMkLst>
        <pc:spChg chg="mod">
          <ac:chgData name="Elizabeth Cameron" userId="S::ecameron@loyalistcollege.com::4384cba9-7b85-4cdb-b73e-c51bd1e728b7" providerId="AD" clId="Web-{BB15A418-239C-312D-D95D-6EFC40BA046C}" dt="2022-01-31T22:10:37.119" v="228" actId="20577"/>
          <ac:spMkLst>
            <pc:docMk/>
            <pc:sldMk cId="3745007064" sldId="308"/>
            <ac:spMk id="2" creationId="{62A1AAD8-5ECE-4D9D-817B-A39283BC99CC}"/>
          </ac:spMkLst>
        </pc:spChg>
        <pc:spChg chg="mod">
          <ac:chgData name="Elizabeth Cameron" userId="S::ecameron@loyalistcollege.com::4384cba9-7b85-4cdb-b73e-c51bd1e728b7" providerId="AD" clId="Web-{BB15A418-239C-312D-D95D-6EFC40BA046C}" dt="2022-01-31T22:33:40.207" v="565" actId="20577"/>
          <ac:spMkLst>
            <pc:docMk/>
            <pc:sldMk cId="3745007064" sldId="308"/>
            <ac:spMk id="3" creationId="{5C5D1C39-CCD5-49D1-8619-EBF2DE6CAC0E}"/>
          </ac:spMkLst>
        </pc:spChg>
      </pc:sldChg>
      <pc:sldChg chg="modSp new del">
        <pc:chgData name="Elizabeth Cameron" userId="S::ecameron@loyalistcollege.com::4384cba9-7b85-4cdb-b73e-c51bd1e728b7" providerId="AD" clId="Web-{BB15A418-239C-312D-D95D-6EFC40BA046C}" dt="2022-01-31T22:33:10.675" v="563"/>
        <pc:sldMkLst>
          <pc:docMk/>
          <pc:sldMk cId="471784376" sldId="309"/>
        </pc:sldMkLst>
        <pc:spChg chg="mod">
          <ac:chgData name="Elizabeth Cameron" userId="S::ecameron@loyalistcollege.com::4384cba9-7b85-4cdb-b73e-c51bd1e728b7" providerId="AD" clId="Web-{BB15A418-239C-312D-D95D-6EFC40BA046C}" dt="2022-01-31T22:29:56.812" v="562" actId="20577"/>
          <ac:spMkLst>
            <pc:docMk/>
            <pc:sldMk cId="471784376" sldId="309"/>
            <ac:spMk id="2" creationId="{F29C9893-177C-4837-B416-5AA822F5FDCF}"/>
          </ac:spMkLst>
        </pc:spChg>
      </pc:sldChg>
    </pc:docChg>
  </pc:docChgLst>
  <pc:docChgLst>
    <pc:chgData name="Elizabeth Cameron" userId="S::ecameron@loyalistcollege.com::4384cba9-7b85-4cdb-b73e-c51bd1e728b7" providerId="AD" clId="Web-{DB026AE5-EA79-C5F0-2EDD-1033B80C8E52}"/>
    <pc:docChg chg="addSld modSld sldOrd">
      <pc:chgData name="Elizabeth Cameron" userId="S::ecameron@loyalistcollege.com::4384cba9-7b85-4cdb-b73e-c51bd1e728b7" providerId="AD" clId="Web-{DB026AE5-EA79-C5F0-2EDD-1033B80C8E52}" dt="2022-01-31T11:17:34.140" v="303" actId="20577"/>
      <pc:docMkLst>
        <pc:docMk/>
      </pc:docMkLst>
      <pc:sldChg chg="modSp">
        <pc:chgData name="Elizabeth Cameron" userId="S::ecameron@loyalistcollege.com::4384cba9-7b85-4cdb-b73e-c51bd1e728b7" providerId="AD" clId="Web-{DB026AE5-EA79-C5F0-2EDD-1033B80C8E52}" dt="2022-01-31T11:05:37.686" v="35" actId="20577"/>
        <pc:sldMkLst>
          <pc:docMk/>
          <pc:sldMk cId="0" sldId="269"/>
        </pc:sldMkLst>
        <pc:spChg chg="mod">
          <ac:chgData name="Elizabeth Cameron" userId="S::ecameron@loyalistcollege.com::4384cba9-7b85-4cdb-b73e-c51bd1e728b7" providerId="AD" clId="Web-{DB026AE5-EA79-C5F0-2EDD-1033B80C8E52}" dt="2022-01-31T11:05:37.686" v="35" actId="20577"/>
          <ac:spMkLst>
            <pc:docMk/>
            <pc:sldMk cId="0" sldId="269"/>
            <ac:spMk id="132" creationId="{00000000-0000-0000-0000-000000000000}"/>
          </ac:spMkLst>
        </pc:spChg>
      </pc:sldChg>
      <pc:sldChg chg="modSp ord">
        <pc:chgData name="Elizabeth Cameron" userId="S::ecameron@loyalistcollege.com::4384cba9-7b85-4cdb-b73e-c51bd1e728b7" providerId="AD" clId="Web-{DB026AE5-EA79-C5F0-2EDD-1033B80C8E52}" dt="2022-01-31T11:13:24.933" v="213" actId="20577"/>
        <pc:sldMkLst>
          <pc:docMk/>
          <pc:sldMk cId="0" sldId="271"/>
        </pc:sldMkLst>
        <pc:spChg chg="mod">
          <ac:chgData name="Elizabeth Cameron" userId="S::ecameron@loyalistcollege.com::4384cba9-7b85-4cdb-b73e-c51bd1e728b7" providerId="AD" clId="Web-{DB026AE5-EA79-C5F0-2EDD-1033B80C8E52}" dt="2022-01-31T11:13:24.933" v="213" actId="20577"/>
          <ac:spMkLst>
            <pc:docMk/>
            <pc:sldMk cId="0" sldId="271"/>
            <ac:spMk id="144" creationId="{00000000-0000-0000-0000-000000000000}"/>
          </ac:spMkLst>
        </pc:spChg>
      </pc:sldChg>
      <pc:sldChg chg="modSp">
        <pc:chgData name="Elizabeth Cameron" userId="S::ecameron@loyalistcollege.com::4384cba9-7b85-4cdb-b73e-c51bd1e728b7" providerId="AD" clId="Web-{DB026AE5-EA79-C5F0-2EDD-1033B80C8E52}" dt="2022-01-31T11:14:41.465" v="247" actId="20577"/>
        <pc:sldMkLst>
          <pc:docMk/>
          <pc:sldMk cId="0" sldId="273"/>
        </pc:sldMkLst>
        <pc:spChg chg="mod">
          <ac:chgData name="Elizabeth Cameron" userId="S::ecameron@loyalistcollege.com::4384cba9-7b85-4cdb-b73e-c51bd1e728b7" providerId="AD" clId="Web-{DB026AE5-EA79-C5F0-2EDD-1033B80C8E52}" dt="2022-01-31T11:14:41.465" v="247" actId="20577"/>
          <ac:spMkLst>
            <pc:docMk/>
            <pc:sldMk cId="0" sldId="273"/>
            <ac:spMk id="156" creationId="{00000000-0000-0000-0000-000000000000}"/>
          </ac:spMkLst>
        </pc:spChg>
      </pc:sldChg>
      <pc:sldChg chg="modSp">
        <pc:chgData name="Elizabeth Cameron" userId="S::ecameron@loyalistcollege.com::4384cba9-7b85-4cdb-b73e-c51bd1e728b7" providerId="AD" clId="Web-{DB026AE5-EA79-C5F0-2EDD-1033B80C8E52}" dt="2022-01-31T11:16:40.092" v="285" actId="20577"/>
        <pc:sldMkLst>
          <pc:docMk/>
          <pc:sldMk cId="0" sldId="278"/>
        </pc:sldMkLst>
        <pc:spChg chg="mod">
          <ac:chgData name="Elizabeth Cameron" userId="S::ecameron@loyalistcollege.com::4384cba9-7b85-4cdb-b73e-c51bd1e728b7" providerId="AD" clId="Web-{DB026AE5-EA79-C5F0-2EDD-1033B80C8E52}" dt="2022-01-31T11:16:40.092" v="285" actId="20577"/>
          <ac:spMkLst>
            <pc:docMk/>
            <pc:sldMk cId="0" sldId="278"/>
            <ac:spMk id="186" creationId="{00000000-0000-0000-0000-000000000000}"/>
          </ac:spMkLst>
        </pc:spChg>
      </pc:sldChg>
      <pc:sldChg chg="modSp">
        <pc:chgData name="Elizabeth Cameron" userId="S::ecameron@loyalistcollege.com::4384cba9-7b85-4cdb-b73e-c51bd1e728b7" providerId="AD" clId="Web-{DB026AE5-EA79-C5F0-2EDD-1033B80C8E52}" dt="2022-01-31T11:17:34.140" v="303" actId="20577"/>
        <pc:sldMkLst>
          <pc:docMk/>
          <pc:sldMk cId="0" sldId="279"/>
        </pc:sldMkLst>
        <pc:spChg chg="mod">
          <ac:chgData name="Elizabeth Cameron" userId="S::ecameron@loyalistcollege.com::4384cba9-7b85-4cdb-b73e-c51bd1e728b7" providerId="AD" clId="Web-{DB026AE5-EA79-C5F0-2EDD-1033B80C8E52}" dt="2022-01-31T11:17:34.140" v="303" actId="20577"/>
          <ac:spMkLst>
            <pc:docMk/>
            <pc:sldMk cId="0" sldId="279"/>
            <ac:spMk id="192" creationId="{00000000-0000-0000-0000-000000000000}"/>
          </ac:spMkLst>
        </pc:spChg>
      </pc:sldChg>
      <pc:sldChg chg="modSp new">
        <pc:chgData name="Elizabeth Cameron" userId="S::ecameron@loyalistcollege.com::4384cba9-7b85-4cdb-b73e-c51bd1e728b7" providerId="AD" clId="Web-{DB026AE5-EA79-C5F0-2EDD-1033B80C8E52}" dt="2022-01-31T11:07:32.704" v="165" actId="20577"/>
        <pc:sldMkLst>
          <pc:docMk/>
          <pc:sldMk cId="815395647" sldId="296"/>
        </pc:sldMkLst>
        <pc:spChg chg="mod">
          <ac:chgData name="Elizabeth Cameron" userId="S::ecameron@loyalistcollege.com::4384cba9-7b85-4cdb-b73e-c51bd1e728b7" providerId="AD" clId="Web-{DB026AE5-EA79-C5F0-2EDD-1033B80C8E52}" dt="2022-01-31T11:07:32.704" v="165" actId="20577"/>
          <ac:spMkLst>
            <pc:docMk/>
            <pc:sldMk cId="815395647" sldId="296"/>
            <ac:spMk id="2" creationId="{54B91107-8A74-45D9-A3F3-7B8BB163D6D7}"/>
          </ac:spMkLst>
        </pc:spChg>
        <pc:spChg chg="mod">
          <ac:chgData name="Elizabeth Cameron" userId="S::ecameron@loyalistcollege.com::4384cba9-7b85-4cdb-b73e-c51bd1e728b7" providerId="AD" clId="Web-{DB026AE5-EA79-C5F0-2EDD-1033B80C8E52}" dt="2022-01-31T11:07:21.422" v="163" actId="20577"/>
          <ac:spMkLst>
            <pc:docMk/>
            <pc:sldMk cId="815395647" sldId="296"/>
            <ac:spMk id="3" creationId="{F3222D1D-C97B-4A7C-B5AB-D559E61C791C}"/>
          </ac:spMkLst>
        </pc:spChg>
      </pc:sldChg>
      <pc:sldChg chg="modSp new">
        <pc:chgData name="Elizabeth Cameron" userId="S::ecameron@loyalistcollege.com::4384cba9-7b85-4cdb-b73e-c51bd1e728b7" providerId="AD" clId="Web-{DB026AE5-EA79-C5F0-2EDD-1033B80C8E52}" dt="2022-01-31T11:08:19.220" v="177" actId="20577"/>
        <pc:sldMkLst>
          <pc:docMk/>
          <pc:sldMk cId="1591948416" sldId="297"/>
        </pc:sldMkLst>
        <pc:spChg chg="mod">
          <ac:chgData name="Elizabeth Cameron" userId="S::ecameron@loyalistcollege.com::4384cba9-7b85-4cdb-b73e-c51bd1e728b7" providerId="AD" clId="Web-{DB026AE5-EA79-C5F0-2EDD-1033B80C8E52}" dt="2022-01-31T11:08:19.220" v="177" actId="20577"/>
          <ac:spMkLst>
            <pc:docMk/>
            <pc:sldMk cId="1591948416" sldId="297"/>
            <ac:spMk id="2" creationId="{CA6503DA-DFA7-4287-9328-A473CBDACEAF}"/>
          </ac:spMkLst>
        </pc:spChg>
      </pc:sldChg>
      <pc:sldChg chg="modSp new ord">
        <pc:chgData name="Elizabeth Cameron" userId="S::ecameron@loyalistcollege.com::4384cba9-7b85-4cdb-b73e-c51bd1e728b7" providerId="AD" clId="Web-{DB026AE5-EA79-C5F0-2EDD-1033B80C8E52}" dt="2022-01-31T11:12:25.057" v="203"/>
        <pc:sldMkLst>
          <pc:docMk/>
          <pc:sldMk cId="3671470723" sldId="298"/>
        </pc:sldMkLst>
        <pc:spChg chg="mod">
          <ac:chgData name="Elizabeth Cameron" userId="S::ecameron@loyalistcollege.com::4384cba9-7b85-4cdb-b73e-c51bd1e728b7" providerId="AD" clId="Web-{DB026AE5-EA79-C5F0-2EDD-1033B80C8E52}" dt="2022-01-31T11:11:12.868" v="201" actId="20577"/>
          <ac:spMkLst>
            <pc:docMk/>
            <pc:sldMk cId="3671470723" sldId="298"/>
            <ac:spMk id="2" creationId="{74829644-D378-4178-BB5A-E686E814F79D}"/>
          </ac:spMkLst>
        </pc:spChg>
      </pc:sldChg>
      <pc:sldChg chg="modSp new">
        <pc:chgData name="Elizabeth Cameron" userId="S::ecameron@loyalistcollege.com::4384cba9-7b85-4cdb-b73e-c51bd1e728b7" providerId="AD" clId="Web-{DB026AE5-EA79-C5F0-2EDD-1033B80C8E52}" dt="2022-01-31T11:15:22.450" v="260" actId="20577"/>
        <pc:sldMkLst>
          <pc:docMk/>
          <pc:sldMk cId="1457670516" sldId="299"/>
        </pc:sldMkLst>
        <pc:spChg chg="mod">
          <ac:chgData name="Elizabeth Cameron" userId="S::ecameron@loyalistcollege.com::4384cba9-7b85-4cdb-b73e-c51bd1e728b7" providerId="AD" clId="Web-{DB026AE5-EA79-C5F0-2EDD-1033B80C8E52}" dt="2022-01-31T11:15:22.450" v="260" actId="20577"/>
          <ac:spMkLst>
            <pc:docMk/>
            <pc:sldMk cId="1457670516" sldId="299"/>
            <ac:spMk id="2" creationId="{11522212-A139-4798-8A0A-93B3B9DC77B0}"/>
          </ac:spMkLst>
        </pc:spChg>
      </pc:sldChg>
    </pc:docChg>
  </pc:docChgLst>
  <pc:docChgLst>
    <pc:chgData name="Elizabeth Cameron" userId="S::ecameron@loyalistcollege.com::4384cba9-7b85-4cdb-b73e-c51bd1e728b7" providerId="AD" clId="Web-{7661599C-E187-C685-6335-299F10838177}"/>
    <pc:docChg chg="addSld delSld modSld sldOrd">
      <pc:chgData name="Elizabeth Cameron" userId="S::ecameron@loyalistcollege.com::4384cba9-7b85-4cdb-b73e-c51bd1e728b7" providerId="AD" clId="Web-{7661599C-E187-C685-6335-299F10838177}" dt="2022-03-14T02:20:42.331" v="984" actId="20577"/>
      <pc:docMkLst>
        <pc:docMk/>
      </pc:docMkLst>
      <pc:sldChg chg="modSp">
        <pc:chgData name="Elizabeth Cameron" userId="S::ecameron@loyalistcollege.com::4384cba9-7b85-4cdb-b73e-c51bd1e728b7" providerId="AD" clId="Web-{7661599C-E187-C685-6335-299F10838177}" dt="2022-03-14T01:32:47.904" v="0" actId="20577"/>
        <pc:sldMkLst>
          <pc:docMk/>
          <pc:sldMk cId="0" sldId="278"/>
        </pc:sldMkLst>
        <pc:spChg chg="mod">
          <ac:chgData name="Elizabeth Cameron" userId="S::ecameron@loyalistcollege.com::4384cba9-7b85-4cdb-b73e-c51bd1e728b7" providerId="AD" clId="Web-{7661599C-E187-C685-6335-299F10838177}" dt="2022-03-14T01:32:47.904" v="0" actId="20577"/>
          <ac:spMkLst>
            <pc:docMk/>
            <pc:sldMk cId="0" sldId="278"/>
            <ac:spMk id="186" creationId="{00000000-0000-0000-0000-000000000000}"/>
          </ac:spMkLst>
        </pc:spChg>
      </pc:sldChg>
      <pc:sldChg chg="modSp">
        <pc:chgData name="Elizabeth Cameron" userId="S::ecameron@loyalistcollege.com::4384cba9-7b85-4cdb-b73e-c51bd1e728b7" providerId="AD" clId="Web-{7661599C-E187-C685-6335-299F10838177}" dt="2022-03-14T01:46:06.563" v="368" actId="20577"/>
        <pc:sldMkLst>
          <pc:docMk/>
          <pc:sldMk cId="0" sldId="281"/>
        </pc:sldMkLst>
        <pc:spChg chg="mod">
          <ac:chgData name="Elizabeth Cameron" userId="S::ecameron@loyalistcollege.com::4384cba9-7b85-4cdb-b73e-c51bd1e728b7" providerId="AD" clId="Web-{7661599C-E187-C685-6335-299F10838177}" dt="2022-03-14T01:46:06.563" v="368" actId="20577"/>
          <ac:spMkLst>
            <pc:docMk/>
            <pc:sldMk cId="0" sldId="281"/>
            <ac:spMk id="204" creationId="{00000000-0000-0000-0000-000000000000}"/>
          </ac:spMkLst>
        </pc:spChg>
      </pc:sldChg>
      <pc:sldChg chg="modSp">
        <pc:chgData name="Elizabeth Cameron" userId="S::ecameron@loyalistcollege.com::4384cba9-7b85-4cdb-b73e-c51bd1e728b7" providerId="AD" clId="Web-{7661599C-E187-C685-6335-299F10838177}" dt="2022-03-14T01:50:35.583" v="466" actId="20577"/>
        <pc:sldMkLst>
          <pc:docMk/>
          <pc:sldMk cId="0" sldId="282"/>
        </pc:sldMkLst>
        <pc:spChg chg="mod">
          <ac:chgData name="Elizabeth Cameron" userId="S::ecameron@loyalistcollege.com::4384cba9-7b85-4cdb-b73e-c51bd1e728b7" providerId="AD" clId="Web-{7661599C-E187-C685-6335-299F10838177}" dt="2022-03-14T01:50:35.583" v="466" actId="20577"/>
          <ac:spMkLst>
            <pc:docMk/>
            <pc:sldMk cId="0" sldId="282"/>
            <ac:spMk id="210" creationId="{00000000-0000-0000-0000-000000000000}"/>
          </ac:spMkLst>
        </pc:spChg>
      </pc:sldChg>
      <pc:sldChg chg="modSp">
        <pc:chgData name="Elizabeth Cameron" userId="S::ecameron@loyalistcollege.com::4384cba9-7b85-4cdb-b73e-c51bd1e728b7" providerId="AD" clId="Web-{7661599C-E187-C685-6335-299F10838177}" dt="2022-03-14T01:59:30.123" v="588" actId="20577"/>
        <pc:sldMkLst>
          <pc:docMk/>
          <pc:sldMk cId="0" sldId="284"/>
        </pc:sldMkLst>
        <pc:spChg chg="mod">
          <ac:chgData name="Elizabeth Cameron" userId="S::ecameron@loyalistcollege.com::4384cba9-7b85-4cdb-b73e-c51bd1e728b7" providerId="AD" clId="Web-{7661599C-E187-C685-6335-299F10838177}" dt="2022-03-14T01:59:30.123" v="588" actId="20577"/>
          <ac:spMkLst>
            <pc:docMk/>
            <pc:sldMk cId="0" sldId="284"/>
            <ac:spMk id="224" creationId="{00000000-0000-0000-0000-000000000000}"/>
          </ac:spMkLst>
        </pc:spChg>
      </pc:sldChg>
      <pc:sldChg chg="del">
        <pc:chgData name="Elizabeth Cameron" userId="S::ecameron@loyalistcollege.com::4384cba9-7b85-4cdb-b73e-c51bd1e728b7" providerId="AD" clId="Web-{7661599C-E187-C685-6335-299F10838177}" dt="2022-03-14T02:05:09.347" v="625"/>
        <pc:sldMkLst>
          <pc:docMk/>
          <pc:sldMk cId="0" sldId="285"/>
        </pc:sldMkLst>
      </pc:sldChg>
      <pc:sldChg chg="modSp ord">
        <pc:chgData name="Elizabeth Cameron" userId="S::ecameron@loyalistcollege.com::4384cba9-7b85-4cdb-b73e-c51bd1e728b7" providerId="AD" clId="Web-{7661599C-E187-C685-6335-299F10838177}" dt="2022-03-14T02:09:34.680" v="693"/>
        <pc:sldMkLst>
          <pc:docMk/>
          <pc:sldMk cId="0" sldId="290"/>
        </pc:sldMkLst>
        <pc:spChg chg="mod">
          <ac:chgData name="Elizabeth Cameron" userId="S::ecameron@loyalistcollege.com::4384cba9-7b85-4cdb-b73e-c51bd1e728b7" providerId="AD" clId="Web-{7661599C-E187-C685-6335-299F10838177}" dt="2022-03-14T02:01:38.765" v="600" actId="20577"/>
          <ac:spMkLst>
            <pc:docMk/>
            <pc:sldMk cId="0" sldId="290"/>
            <ac:spMk id="259" creationId="{00000000-0000-0000-0000-000000000000}"/>
          </ac:spMkLst>
        </pc:spChg>
        <pc:spChg chg="mod">
          <ac:chgData name="Elizabeth Cameron" userId="S::ecameron@loyalistcollege.com::4384cba9-7b85-4cdb-b73e-c51bd1e728b7" providerId="AD" clId="Web-{7661599C-E187-C685-6335-299F10838177}" dt="2022-03-14T02:03:21.142" v="624" actId="20577"/>
          <ac:spMkLst>
            <pc:docMk/>
            <pc:sldMk cId="0" sldId="290"/>
            <ac:spMk id="260" creationId="{00000000-0000-0000-0000-000000000000}"/>
          </ac:spMkLst>
        </pc:spChg>
      </pc:sldChg>
      <pc:sldChg chg="modSp">
        <pc:chgData name="Elizabeth Cameron" userId="S::ecameron@loyalistcollege.com::4384cba9-7b85-4cdb-b73e-c51bd1e728b7" providerId="AD" clId="Web-{7661599C-E187-C685-6335-299F10838177}" dt="2022-03-14T02:16:34.796" v="815" actId="20577"/>
        <pc:sldMkLst>
          <pc:docMk/>
          <pc:sldMk cId="0" sldId="291"/>
        </pc:sldMkLst>
        <pc:spChg chg="mod">
          <ac:chgData name="Elizabeth Cameron" userId="S::ecameron@loyalistcollege.com::4384cba9-7b85-4cdb-b73e-c51bd1e728b7" providerId="AD" clId="Web-{7661599C-E187-C685-6335-299F10838177}" dt="2022-03-14T02:16:34.796" v="815" actId="20577"/>
          <ac:spMkLst>
            <pc:docMk/>
            <pc:sldMk cId="0" sldId="291"/>
            <ac:spMk id="266" creationId="{00000000-0000-0000-0000-000000000000}"/>
          </ac:spMkLst>
        </pc:spChg>
      </pc:sldChg>
      <pc:sldChg chg="modSp">
        <pc:chgData name="Elizabeth Cameron" userId="S::ecameron@loyalistcollege.com::4384cba9-7b85-4cdb-b73e-c51bd1e728b7" providerId="AD" clId="Web-{7661599C-E187-C685-6335-299F10838177}" dt="2022-03-14T01:41:37.964" v="281" actId="20577"/>
        <pc:sldMkLst>
          <pc:docMk/>
          <pc:sldMk cId="1266930111" sldId="300"/>
        </pc:sldMkLst>
        <pc:spChg chg="mod">
          <ac:chgData name="Elizabeth Cameron" userId="S::ecameron@loyalistcollege.com::4384cba9-7b85-4cdb-b73e-c51bd1e728b7" providerId="AD" clId="Web-{7661599C-E187-C685-6335-299F10838177}" dt="2022-03-14T01:41:37.964" v="281" actId="20577"/>
          <ac:spMkLst>
            <pc:docMk/>
            <pc:sldMk cId="1266930111" sldId="300"/>
            <ac:spMk id="3" creationId="{7701ABD5-A8A4-4B71-A289-2FA6C86AAB47}"/>
          </ac:spMkLst>
        </pc:spChg>
      </pc:sldChg>
      <pc:sldChg chg="modSp">
        <pc:chgData name="Elizabeth Cameron" userId="S::ecameron@loyalistcollege.com::4384cba9-7b85-4cdb-b73e-c51bd1e728b7" providerId="AD" clId="Web-{7661599C-E187-C685-6335-299F10838177}" dt="2022-03-14T02:20:42.331" v="984" actId="20577"/>
        <pc:sldMkLst>
          <pc:docMk/>
          <pc:sldMk cId="3877716758" sldId="301"/>
        </pc:sldMkLst>
        <pc:spChg chg="mod">
          <ac:chgData name="Elizabeth Cameron" userId="S::ecameron@loyalistcollege.com::4384cba9-7b85-4cdb-b73e-c51bd1e728b7" providerId="AD" clId="Web-{7661599C-E187-C685-6335-299F10838177}" dt="2022-03-14T02:20:42.331" v="984" actId="20577"/>
          <ac:spMkLst>
            <pc:docMk/>
            <pc:sldMk cId="3877716758" sldId="301"/>
            <ac:spMk id="3" creationId="{435DC71A-9C51-429A-8A26-B1D4F36A236D}"/>
          </ac:spMkLst>
        </pc:spChg>
      </pc:sldChg>
      <pc:sldChg chg="modSp">
        <pc:chgData name="Elizabeth Cameron" userId="S::ecameron@loyalistcollege.com::4384cba9-7b85-4cdb-b73e-c51bd1e728b7" providerId="AD" clId="Web-{7661599C-E187-C685-6335-299F10838177}" dt="2022-03-14T02:19:43.362" v="953" actId="20577"/>
        <pc:sldMkLst>
          <pc:docMk/>
          <pc:sldMk cId="3049970712" sldId="302"/>
        </pc:sldMkLst>
        <pc:spChg chg="mod">
          <ac:chgData name="Elizabeth Cameron" userId="S::ecameron@loyalistcollege.com::4384cba9-7b85-4cdb-b73e-c51bd1e728b7" providerId="AD" clId="Web-{7661599C-E187-C685-6335-299F10838177}" dt="2022-03-14T02:19:43.362" v="953" actId="20577"/>
          <ac:spMkLst>
            <pc:docMk/>
            <pc:sldMk cId="3049970712" sldId="302"/>
            <ac:spMk id="2" creationId="{6F049FA0-DBF4-439E-B479-9CD953F2CF37}"/>
          </ac:spMkLst>
        </pc:spChg>
        <pc:spChg chg="mod">
          <ac:chgData name="Elizabeth Cameron" userId="S::ecameron@loyalistcollege.com::4384cba9-7b85-4cdb-b73e-c51bd1e728b7" providerId="AD" clId="Web-{7661599C-E187-C685-6335-299F10838177}" dt="2022-03-14T01:53:44.726" v="495" actId="14100"/>
          <ac:spMkLst>
            <pc:docMk/>
            <pc:sldMk cId="3049970712" sldId="302"/>
            <ac:spMk id="3" creationId="{478AD140-B2ED-4796-AC9F-D992CD578258}"/>
          </ac:spMkLst>
        </pc:spChg>
      </pc:sldChg>
      <pc:sldChg chg="modSp">
        <pc:chgData name="Elizabeth Cameron" userId="S::ecameron@loyalistcollege.com::4384cba9-7b85-4cdb-b73e-c51bd1e728b7" providerId="AD" clId="Web-{7661599C-E187-C685-6335-299F10838177}" dt="2022-03-14T02:13:04.730" v="768" actId="20577"/>
        <pc:sldMkLst>
          <pc:docMk/>
          <pc:sldMk cId="891408475" sldId="304"/>
        </pc:sldMkLst>
        <pc:spChg chg="mod">
          <ac:chgData name="Elizabeth Cameron" userId="S::ecameron@loyalistcollege.com::4384cba9-7b85-4cdb-b73e-c51bd1e728b7" providerId="AD" clId="Web-{7661599C-E187-C685-6335-299F10838177}" dt="2022-03-14T02:13:04.730" v="768" actId="20577"/>
          <ac:spMkLst>
            <pc:docMk/>
            <pc:sldMk cId="891408475" sldId="304"/>
            <ac:spMk id="2" creationId="{AB896EFB-6A8D-4727-8BC1-1C50724E4455}"/>
          </ac:spMkLst>
        </pc:spChg>
        <pc:spChg chg="mod">
          <ac:chgData name="Elizabeth Cameron" userId="S::ecameron@loyalistcollege.com::4384cba9-7b85-4cdb-b73e-c51bd1e728b7" providerId="AD" clId="Web-{7661599C-E187-C685-6335-299F10838177}" dt="2022-03-14T02:08:35.929" v="690" actId="14100"/>
          <ac:spMkLst>
            <pc:docMk/>
            <pc:sldMk cId="891408475" sldId="304"/>
            <ac:spMk id="3" creationId="{313AE4C7-0245-48E4-9FC5-77E86F789F51}"/>
          </ac:spMkLst>
        </pc:spChg>
      </pc:sldChg>
      <pc:sldChg chg="modSp">
        <pc:chgData name="Elizabeth Cameron" userId="S::ecameron@loyalistcollege.com::4384cba9-7b85-4cdb-b73e-c51bd1e728b7" providerId="AD" clId="Web-{7661599C-E187-C685-6335-299F10838177}" dt="2022-03-14T02:19:13.205" v="947" actId="20577"/>
        <pc:sldMkLst>
          <pc:docMk/>
          <pc:sldMk cId="906291276" sldId="313"/>
        </pc:sldMkLst>
        <pc:spChg chg="mod">
          <ac:chgData name="Elizabeth Cameron" userId="S::ecameron@loyalistcollege.com::4384cba9-7b85-4cdb-b73e-c51bd1e728b7" providerId="AD" clId="Web-{7661599C-E187-C685-6335-299F10838177}" dt="2022-03-14T02:19:13.205" v="947" actId="20577"/>
          <ac:spMkLst>
            <pc:docMk/>
            <pc:sldMk cId="906291276" sldId="313"/>
            <ac:spMk id="3" creationId="{207CE533-E40A-40EF-8401-E34BFF291287}"/>
          </ac:spMkLst>
        </pc:spChg>
      </pc:sldChg>
      <pc:sldChg chg="modSp new">
        <pc:chgData name="Elizabeth Cameron" userId="S::ecameron@loyalistcollege.com::4384cba9-7b85-4cdb-b73e-c51bd1e728b7" providerId="AD" clId="Web-{7661599C-E187-C685-6335-299F10838177}" dt="2022-03-14T01:45:00.077" v="342" actId="20577"/>
        <pc:sldMkLst>
          <pc:docMk/>
          <pc:sldMk cId="1831569607" sldId="317"/>
        </pc:sldMkLst>
        <pc:spChg chg="mod">
          <ac:chgData name="Elizabeth Cameron" userId="S::ecameron@loyalistcollege.com::4384cba9-7b85-4cdb-b73e-c51bd1e728b7" providerId="AD" clId="Web-{7661599C-E187-C685-6335-299F10838177}" dt="2022-03-14T01:41:32.996" v="280" actId="20577"/>
          <ac:spMkLst>
            <pc:docMk/>
            <pc:sldMk cId="1831569607" sldId="317"/>
            <ac:spMk id="2" creationId="{699D37D8-83C7-4FF1-A265-ED7EC62F7E4C}"/>
          </ac:spMkLst>
        </pc:spChg>
        <pc:spChg chg="mod">
          <ac:chgData name="Elizabeth Cameron" userId="S::ecameron@loyalistcollege.com::4384cba9-7b85-4cdb-b73e-c51bd1e728b7" providerId="AD" clId="Web-{7661599C-E187-C685-6335-299F10838177}" dt="2022-03-14T01:45:00.077" v="342" actId="20577"/>
          <ac:spMkLst>
            <pc:docMk/>
            <pc:sldMk cId="1831569607" sldId="317"/>
            <ac:spMk id="3" creationId="{E3BCC23B-E22E-48C8-BCC7-73743DDCD214}"/>
          </ac:spMkLst>
        </pc:spChg>
      </pc:sldChg>
      <pc:sldChg chg="modSp new">
        <pc:chgData name="Elizabeth Cameron" userId="S::ecameron@loyalistcollege.com::4384cba9-7b85-4cdb-b73e-c51bd1e728b7" providerId="AD" clId="Web-{7661599C-E187-C685-6335-299F10838177}" dt="2022-03-14T01:56:46.089" v="552" actId="20577"/>
        <pc:sldMkLst>
          <pc:docMk/>
          <pc:sldMk cId="980449534" sldId="318"/>
        </pc:sldMkLst>
        <pc:spChg chg="mod">
          <ac:chgData name="Elizabeth Cameron" userId="S::ecameron@loyalistcollege.com::4384cba9-7b85-4cdb-b73e-c51bd1e728b7" providerId="AD" clId="Web-{7661599C-E187-C685-6335-299F10838177}" dt="2022-03-14T01:54:19.915" v="504" actId="1076"/>
          <ac:spMkLst>
            <pc:docMk/>
            <pc:sldMk cId="980449534" sldId="318"/>
            <ac:spMk id="2" creationId="{CBE6F30A-4E35-4A63-ADB4-12BB674C6427}"/>
          </ac:spMkLst>
        </pc:spChg>
        <pc:spChg chg="mod">
          <ac:chgData name="Elizabeth Cameron" userId="S::ecameron@loyalistcollege.com::4384cba9-7b85-4cdb-b73e-c51bd1e728b7" providerId="AD" clId="Web-{7661599C-E187-C685-6335-299F10838177}" dt="2022-03-14T01:56:46.089" v="552" actId="20577"/>
          <ac:spMkLst>
            <pc:docMk/>
            <pc:sldMk cId="980449534" sldId="318"/>
            <ac:spMk id="3" creationId="{E0E611AC-E99D-4F2A-949B-FE36191A2BFD}"/>
          </ac:spMkLst>
        </pc:spChg>
      </pc:sldChg>
      <pc:sldChg chg="modSp new ord">
        <pc:chgData name="Elizabeth Cameron" userId="S::ecameron@loyalistcollege.com::4384cba9-7b85-4cdb-b73e-c51bd1e728b7" providerId="AD" clId="Web-{7661599C-E187-C685-6335-299F10838177}" dt="2022-03-14T02:13:34.012" v="781" actId="20577"/>
        <pc:sldMkLst>
          <pc:docMk/>
          <pc:sldMk cId="521578253" sldId="319"/>
        </pc:sldMkLst>
        <pc:spChg chg="mod">
          <ac:chgData name="Elizabeth Cameron" userId="S::ecameron@loyalistcollege.com::4384cba9-7b85-4cdb-b73e-c51bd1e728b7" providerId="AD" clId="Web-{7661599C-E187-C685-6335-299F10838177}" dt="2022-03-14T02:13:34.012" v="781" actId="20577"/>
          <ac:spMkLst>
            <pc:docMk/>
            <pc:sldMk cId="521578253" sldId="319"/>
            <ac:spMk id="2" creationId="{DDE7EBE0-7B6E-42A3-9C6E-AE7615FADC00}"/>
          </ac:spMkLst>
        </pc:spChg>
        <pc:spChg chg="mod">
          <ac:chgData name="Elizabeth Cameron" userId="S::ecameron@loyalistcollege.com::4384cba9-7b85-4cdb-b73e-c51bd1e728b7" providerId="AD" clId="Web-{7661599C-E187-C685-6335-299F10838177}" dt="2022-03-14T02:13:26.105" v="776" actId="1076"/>
          <ac:spMkLst>
            <pc:docMk/>
            <pc:sldMk cId="521578253" sldId="319"/>
            <ac:spMk id="3" creationId="{DEAEDCA4-2CB7-4BC0-ACB5-BC15BB7FD529}"/>
          </ac:spMkLst>
        </pc:spChg>
      </pc:sldChg>
    </pc:docChg>
  </pc:docChgLst>
  <pc:docChgLst>
    <pc:chgData name="Elizabeth Cameron" userId="S::ecameron@loyalistcollege.com::4384cba9-7b85-4cdb-b73e-c51bd1e728b7" providerId="AD" clId="Web-{0C9AF5D3-A94C-E3EE-CD85-EDAE51488E3A}"/>
    <pc:docChg chg="addSld modSld">
      <pc:chgData name="Elizabeth Cameron" userId="S::ecameron@loyalistcollege.com::4384cba9-7b85-4cdb-b73e-c51bd1e728b7" providerId="AD" clId="Web-{0C9AF5D3-A94C-E3EE-CD85-EDAE51488E3A}" dt="2022-03-08T20:41:38.312" v="45" actId="14100"/>
      <pc:docMkLst>
        <pc:docMk/>
      </pc:docMkLst>
      <pc:sldChg chg="modNotes">
        <pc:chgData name="Elizabeth Cameron" userId="S::ecameron@loyalistcollege.com::4384cba9-7b85-4cdb-b73e-c51bd1e728b7" providerId="AD" clId="Web-{0C9AF5D3-A94C-E3EE-CD85-EDAE51488E3A}" dt="2022-03-08T20:39:39.311" v="1"/>
        <pc:sldMkLst>
          <pc:docMk/>
          <pc:sldMk cId="0" sldId="279"/>
        </pc:sldMkLst>
      </pc:sldChg>
      <pc:sldChg chg="modNotes">
        <pc:chgData name="Elizabeth Cameron" userId="S::ecameron@loyalistcollege.com::4384cba9-7b85-4cdb-b73e-c51bd1e728b7" providerId="AD" clId="Web-{0C9AF5D3-A94C-E3EE-CD85-EDAE51488E3A}" dt="2022-03-08T20:39:53.905" v="3"/>
        <pc:sldMkLst>
          <pc:docMk/>
          <pc:sldMk cId="0" sldId="283"/>
        </pc:sldMkLst>
      </pc:sldChg>
      <pc:sldChg chg="modSp new">
        <pc:chgData name="Elizabeth Cameron" userId="S::ecameron@loyalistcollege.com::4384cba9-7b85-4cdb-b73e-c51bd1e728b7" providerId="AD" clId="Web-{0C9AF5D3-A94C-E3EE-CD85-EDAE51488E3A}" dt="2022-03-08T20:41:38.312" v="45" actId="14100"/>
        <pc:sldMkLst>
          <pc:docMk/>
          <pc:sldMk cId="906291276" sldId="313"/>
        </pc:sldMkLst>
        <pc:spChg chg="mod">
          <ac:chgData name="Elizabeth Cameron" userId="S::ecameron@loyalistcollege.com::4384cba9-7b85-4cdb-b73e-c51bd1e728b7" providerId="AD" clId="Web-{0C9AF5D3-A94C-E3EE-CD85-EDAE51488E3A}" dt="2022-03-08T20:40:23.733" v="13" actId="20577"/>
          <ac:spMkLst>
            <pc:docMk/>
            <pc:sldMk cId="906291276" sldId="313"/>
            <ac:spMk id="2" creationId="{025024DE-834C-4E0A-B4CA-DA43E3D2ADDD}"/>
          </ac:spMkLst>
        </pc:spChg>
        <pc:spChg chg="mod">
          <ac:chgData name="Elizabeth Cameron" userId="S::ecameron@loyalistcollege.com::4384cba9-7b85-4cdb-b73e-c51bd1e728b7" providerId="AD" clId="Web-{0C9AF5D3-A94C-E3EE-CD85-EDAE51488E3A}" dt="2022-03-08T20:41:38.312" v="45" actId="14100"/>
          <ac:spMkLst>
            <pc:docMk/>
            <pc:sldMk cId="906291276" sldId="313"/>
            <ac:spMk id="3" creationId="{207CE533-E40A-40EF-8401-E34BFF291287}"/>
          </ac:spMkLst>
        </pc:spChg>
      </pc:sldChg>
    </pc:docChg>
  </pc:docChgLst>
  <pc:docChgLst>
    <pc:chgData name="Lisa Koster" userId="S::lkoster@loyalistcollege.com::9f52294d-e65a-47a0-a1a5-ceab382d7053" providerId="AD" clId="Web-{38CDB3DF-EEC1-468C-2F71-9751170A52C7}"/>
    <pc:docChg chg="modSld">
      <pc:chgData name="Lisa Koster" userId="S::lkoster@loyalistcollege.com::9f52294d-e65a-47a0-a1a5-ceab382d7053" providerId="AD" clId="Web-{38CDB3DF-EEC1-468C-2F71-9751170A52C7}" dt="2022-02-08T22:41:54.817" v="3" actId="1076"/>
      <pc:docMkLst>
        <pc:docMk/>
      </pc:docMkLst>
      <pc:sldChg chg="modSp">
        <pc:chgData name="Lisa Koster" userId="S::lkoster@loyalistcollege.com::9f52294d-e65a-47a0-a1a5-ceab382d7053" providerId="AD" clId="Web-{38CDB3DF-EEC1-468C-2F71-9751170A52C7}" dt="2022-02-08T22:41:54.817" v="3" actId="1076"/>
        <pc:sldMkLst>
          <pc:docMk/>
          <pc:sldMk cId="1116728813" sldId="303"/>
        </pc:sldMkLst>
        <pc:graphicFrameChg chg="mod">
          <ac:chgData name="Lisa Koster" userId="S::lkoster@loyalistcollege.com::9f52294d-e65a-47a0-a1a5-ceab382d7053" providerId="AD" clId="Web-{38CDB3DF-EEC1-468C-2F71-9751170A52C7}" dt="2022-02-08T22:41:54.817" v="3" actId="1076"/>
          <ac:graphicFrameMkLst>
            <pc:docMk/>
            <pc:sldMk cId="1116728813" sldId="303"/>
            <ac:graphicFrameMk id="5" creationId="{C3F06329-FF9B-9745-B80E-1B11914DB5BB}"/>
          </ac:graphicFrameMkLst>
        </pc:graphicFrameChg>
        <pc:picChg chg="mod">
          <ac:chgData name="Lisa Koster" userId="S::lkoster@loyalistcollege.com::9f52294d-e65a-47a0-a1a5-ceab382d7053" providerId="AD" clId="Web-{38CDB3DF-EEC1-468C-2F71-9751170A52C7}" dt="2022-02-08T22:41:38.660" v="1" actId="1076"/>
          <ac:picMkLst>
            <pc:docMk/>
            <pc:sldMk cId="1116728813" sldId="303"/>
            <ac:picMk id="9" creationId="{57A20465-384B-AD41-90B4-5D774CB88E1F}"/>
          </ac:picMkLst>
        </pc:picChg>
      </pc:sldChg>
    </pc:docChg>
  </pc:docChgLst>
  <pc:docChgLst>
    <pc:chgData name="Elizabeth Cameron" userId="S::ecameron@loyalistcollege.com::4384cba9-7b85-4cdb-b73e-c51bd1e728b7" providerId="AD" clId="Web-{6641EA41-73B3-7923-DEB7-4F00271A036A}"/>
    <pc:docChg chg="addSld delSld modSld sldOrd">
      <pc:chgData name="Elizabeth Cameron" userId="S::ecameron@loyalistcollege.com::4384cba9-7b85-4cdb-b73e-c51bd1e728b7" providerId="AD" clId="Web-{6641EA41-73B3-7923-DEB7-4F00271A036A}" dt="2022-01-31T12:24:29.931" v="2492" actId="20577"/>
      <pc:docMkLst>
        <pc:docMk/>
      </pc:docMkLst>
      <pc:sldChg chg="modSp">
        <pc:chgData name="Elizabeth Cameron" userId="S::ecameron@loyalistcollege.com::4384cba9-7b85-4cdb-b73e-c51bd1e728b7" providerId="AD" clId="Web-{6641EA41-73B3-7923-DEB7-4F00271A036A}" dt="2022-01-31T12:23:25.571" v="2480" actId="20577"/>
        <pc:sldMkLst>
          <pc:docMk/>
          <pc:sldMk cId="0" sldId="257"/>
        </pc:sldMkLst>
        <pc:spChg chg="mod">
          <ac:chgData name="Elizabeth Cameron" userId="S::ecameron@loyalistcollege.com::4384cba9-7b85-4cdb-b73e-c51bd1e728b7" providerId="AD" clId="Web-{6641EA41-73B3-7923-DEB7-4F00271A036A}" dt="2022-01-31T12:23:25.571" v="2480" actId="20577"/>
          <ac:spMkLst>
            <pc:docMk/>
            <pc:sldMk cId="0" sldId="257"/>
            <ac:spMk id="61" creationId="{00000000-0000-0000-0000-000000000000}"/>
          </ac:spMkLst>
        </pc:spChg>
      </pc:sldChg>
      <pc:sldChg chg="modSp">
        <pc:chgData name="Elizabeth Cameron" userId="S::ecameron@loyalistcollege.com::4384cba9-7b85-4cdb-b73e-c51bd1e728b7" providerId="AD" clId="Web-{6641EA41-73B3-7923-DEB7-4F00271A036A}" dt="2022-01-31T12:24:29.931" v="2492" actId="20577"/>
        <pc:sldMkLst>
          <pc:docMk/>
          <pc:sldMk cId="0" sldId="276"/>
        </pc:sldMkLst>
        <pc:spChg chg="mod">
          <ac:chgData name="Elizabeth Cameron" userId="S::ecameron@loyalistcollege.com::4384cba9-7b85-4cdb-b73e-c51bd1e728b7" providerId="AD" clId="Web-{6641EA41-73B3-7923-DEB7-4F00271A036A}" dt="2022-01-31T12:24:29.931" v="2492" actId="20577"/>
          <ac:spMkLst>
            <pc:docMk/>
            <pc:sldMk cId="0" sldId="276"/>
            <ac:spMk id="174" creationId="{00000000-0000-0000-0000-000000000000}"/>
          </ac:spMkLst>
        </pc:spChg>
      </pc:sldChg>
      <pc:sldChg chg="addSp delSp modSp">
        <pc:chgData name="Elizabeth Cameron" userId="S::ecameron@loyalistcollege.com::4384cba9-7b85-4cdb-b73e-c51bd1e728b7" providerId="AD" clId="Web-{6641EA41-73B3-7923-DEB7-4F00271A036A}" dt="2022-01-31T11:23:53.386" v="44" actId="20577"/>
        <pc:sldMkLst>
          <pc:docMk/>
          <pc:sldMk cId="0" sldId="279"/>
        </pc:sldMkLst>
        <pc:spChg chg="mod">
          <ac:chgData name="Elizabeth Cameron" userId="S::ecameron@loyalistcollege.com::4384cba9-7b85-4cdb-b73e-c51bd1e728b7" providerId="AD" clId="Web-{6641EA41-73B3-7923-DEB7-4F00271A036A}" dt="2022-01-31T11:23:53.386" v="44" actId="20577"/>
          <ac:spMkLst>
            <pc:docMk/>
            <pc:sldMk cId="0" sldId="279"/>
            <ac:spMk id="192" creationId="{00000000-0000-0000-0000-000000000000}"/>
          </ac:spMkLst>
        </pc:spChg>
        <pc:picChg chg="add del mod">
          <ac:chgData name="Elizabeth Cameron" userId="S::ecameron@loyalistcollege.com::4384cba9-7b85-4cdb-b73e-c51bd1e728b7" providerId="AD" clId="Web-{6641EA41-73B3-7923-DEB7-4F00271A036A}" dt="2022-01-31T11:20:20.618" v="5"/>
          <ac:picMkLst>
            <pc:docMk/>
            <pc:sldMk cId="0" sldId="279"/>
            <ac:picMk id="2" creationId="{BFE99502-2710-4BFC-BD3D-C478EB42ECF9}"/>
          </ac:picMkLst>
        </pc:picChg>
        <pc:picChg chg="add mod">
          <ac:chgData name="Elizabeth Cameron" userId="S::ecameron@loyalistcollege.com::4384cba9-7b85-4cdb-b73e-c51bd1e728b7" providerId="AD" clId="Web-{6641EA41-73B3-7923-DEB7-4F00271A036A}" dt="2022-01-31T11:21:34.838" v="22" actId="1076"/>
          <ac:picMkLst>
            <pc:docMk/>
            <pc:sldMk cId="0" sldId="279"/>
            <ac:picMk id="3" creationId="{76756337-AAA5-4F5B-99C1-29ACE1FE3220}"/>
          </ac:picMkLst>
        </pc:picChg>
      </pc:sldChg>
      <pc:sldChg chg="modSp del">
        <pc:chgData name="Elizabeth Cameron" userId="S::ecameron@loyalistcollege.com::4384cba9-7b85-4cdb-b73e-c51bd1e728b7" providerId="AD" clId="Web-{6641EA41-73B3-7923-DEB7-4F00271A036A}" dt="2022-01-31T11:22:51.901" v="30"/>
        <pc:sldMkLst>
          <pc:docMk/>
          <pc:sldMk cId="0" sldId="280"/>
        </pc:sldMkLst>
        <pc:spChg chg="mod">
          <ac:chgData name="Elizabeth Cameron" userId="S::ecameron@loyalistcollege.com::4384cba9-7b85-4cdb-b73e-c51bd1e728b7" providerId="AD" clId="Web-{6641EA41-73B3-7923-DEB7-4F00271A036A}" dt="2022-01-31T11:22:09.838" v="29" actId="20577"/>
          <ac:spMkLst>
            <pc:docMk/>
            <pc:sldMk cId="0" sldId="280"/>
            <ac:spMk id="197" creationId="{00000000-0000-0000-0000-000000000000}"/>
          </ac:spMkLst>
        </pc:spChg>
      </pc:sldChg>
      <pc:sldChg chg="modSp ord">
        <pc:chgData name="Elizabeth Cameron" userId="S::ecameron@loyalistcollege.com::4384cba9-7b85-4cdb-b73e-c51bd1e728b7" providerId="AD" clId="Web-{6641EA41-73B3-7923-DEB7-4F00271A036A}" dt="2022-01-31T11:33:09.781" v="406" actId="20577"/>
        <pc:sldMkLst>
          <pc:docMk/>
          <pc:sldMk cId="0" sldId="281"/>
        </pc:sldMkLst>
        <pc:spChg chg="mod">
          <ac:chgData name="Elizabeth Cameron" userId="S::ecameron@loyalistcollege.com::4384cba9-7b85-4cdb-b73e-c51bd1e728b7" providerId="AD" clId="Web-{6641EA41-73B3-7923-DEB7-4F00271A036A}" dt="2022-01-31T11:30:23.514" v="349" actId="20577"/>
          <ac:spMkLst>
            <pc:docMk/>
            <pc:sldMk cId="0" sldId="281"/>
            <ac:spMk id="203" creationId="{00000000-0000-0000-0000-000000000000}"/>
          </ac:spMkLst>
        </pc:spChg>
        <pc:spChg chg="mod">
          <ac:chgData name="Elizabeth Cameron" userId="S::ecameron@loyalistcollege.com::4384cba9-7b85-4cdb-b73e-c51bd1e728b7" providerId="AD" clId="Web-{6641EA41-73B3-7923-DEB7-4F00271A036A}" dt="2022-01-31T11:33:09.781" v="406" actId="20577"/>
          <ac:spMkLst>
            <pc:docMk/>
            <pc:sldMk cId="0" sldId="281"/>
            <ac:spMk id="204" creationId="{00000000-0000-0000-0000-000000000000}"/>
          </ac:spMkLst>
        </pc:spChg>
      </pc:sldChg>
      <pc:sldChg chg="modSp">
        <pc:chgData name="Elizabeth Cameron" userId="S::ecameron@loyalistcollege.com::4384cba9-7b85-4cdb-b73e-c51bd1e728b7" providerId="AD" clId="Web-{6641EA41-73B3-7923-DEB7-4F00271A036A}" dt="2022-01-31T11:53:45.853" v="1469" actId="20577"/>
        <pc:sldMkLst>
          <pc:docMk/>
          <pc:sldMk cId="0" sldId="282"/>
        </pc:sldMkLst>
        <pc:spChg chg="mod">
          <ac:chgData name="Elizabeth Cameron" userId="S::ecameron@loyalistcollege.com::4384cba9-7b85-4cdb-b73e-c51bd1e728b7" providerId="AD" clId="Web-{6641EA41-73B3-7923-DEB7-4F00271A036A}" dt="2022-01-31T11:45:15.474" v="984" actId="20577"/>
          <ac:spMkLst>
            <pc:docMk/>
            <pc:sldMk cId="0" sldId="282"/>
            <ac:spMk id="209" creationId="{00000000-0000-0000-0000-000000000000}"/>
          </ac:spMkLst>
        </pc:spChg>
        <pc:spChg chg="mod">
          <ac:chgData name="Elizabeth Cameron" userId="S::ecameron@loyalistcollege.com::4384cba9-7b85-4cdb-b73e-c51bd1e728b7" providerId="AD" clId="Web-{6641EA41-73B3-7923-DEB7-4F00271A036A}" dt="2022-01-31T11:53:45.853" v="1469" actId="20577"/>
          <ac:spMkLst>
            <pc:docMk/>
            <pc:sldMk cId="0" sldId="282"/>
            <ac:spMk id="210" creationId="{00000000-0000-0000-0000-000000000000}"/>
          </ac:spMkLst>
        </pc:spChg>
      </pc:sldChg>
      <pc:sldChg chg="modSp">
        <pc:chgData name="Elizabeth Cameron" userId="S::ecameron@loyalistcollege.com::4384cba9-7b85-4cdb-b73e-c51bd1e728b7" providerId="AD" clId="Web-{6641EA41-73B3-7923-DEB7-4F00271A036A}" dt="2022-01-31T11:56:32.902" v="1604" actId="20577"/>
        <pc:sldMkLst>
          <pc:docMk/>
          <pc:sldMk cId="0" sldId="283"/>
        </pc:sldMkLst>
        <pc:spChg chg="mod">
          <ac:chgData name="Elizabeth Cameron" userId="S::ecameron@loyalistcollege.com::4384cba9-7b85-4cdb-b73e-c51bd1e728b7" providerId="AD" clId="Web-{6641EA41-73B3-7923-DEB7-4F00271A036A}" dt="2022-01-31T11:55:34.354" v="1513" actId="20577"/>
          <ac:spMkLst>
            <pc:docMk/>
            <pc:sldMk cId="0" sldId="283"/>
            <ac:spMk id="216" creationId="{00000000-0000-0000-0000-000000000000}"/>
          </ac:spMkLst>
        </pc:spChg>
        <pc:spChg chg="mod">
          <ac:chgData name="Elizabeth Cameron" userId="S::ecameron@loyalistcollege.com::4384cba9-7b85-4cdb-b73e-c51bd1e728b7" providerId="AD" clId="Web-{6641EA41-73B3-7923-DEB7-4F00271A036A}" dt="2022-01-31T11:56:32.902" v="1604" actId="20577"/>
          <ac:spMkLst>
            <pc:docMk/>
            <pc:sldMk cId="0" sldId="283"/>
            <ac:spMk id="218" creationId="{00000000-0000-0000-0000-000000000000}"/>
          </ac:spMkLst>
        </pc:spChg>
      </pc:sldChg>
      <pc:sldChg chg="modSp">
        <pc:chgData name="Elizabeth Cameron" userId="S::ecameron@loyalistcollege.com::4384cba9-7b85-4cdb-b73e-c51bd1e728b7" providerId="AD" clId="Web-{6641EA41-73B3-7923-DEB7-4F00271A036A}" dt="2022-01-31T12:01:49.451" v="1732" actId="20577"/>
        <pc:sldMkLst>
          <pc:docMk/>
          <pc:sldMk cId="0" sldId="284"/>
        </pc:sldMkLst>
        <pc:spChg chg="mod">
          <ac:chgData name="Elizabeth Cameron" userId="S::ecameron@loyalistcollege.com::4384cba9-7b85-4cdb-b73e-c51bd1e728b7" providerId="AD" clId="Web-{6641EA41-73B3-7923-DEB7-4F00271A036A}" dt="2022-01-31T12:01:49.451" v="1732" actId="20577"/>
          <ac:spMkLst>
            <pc:docMk/>
            <pc:sldMk cId="0" sldId="284"/>
            <ac:spMk id="224" creationId="{00000000-0000-0000-0000-000000000000}"/>
          </ac:spMkLst>
        </pc:spChg>
      </pc:sldChg>
      <pc:sldChg chg="ord">
        <pc:chgData name="Elizabeth Cameron" userId="S::ecameron@loyalistcollege.com::4384cba9-7b85-4cdb-b73e-c51bd1e728b7" providerId="AD" clId="Web-{6641EA41-73B3-7923-DEB7-4F00271A036A}" dt="2022-01-31T12:07:31.391" v="1863"/>
        <pc:sldMkLst>
          <pc:docMk/>
          <pc:sldMk cId="0" sldId="285"/>
        </pc:sldMkLst>
      </pc:sldChg>
      <pc:sldChg chg="modSp del">
        <pc:chgData name="Elizabeth Cameron" userId="S::ecameron@loyalistcollege.com::4384cba9-7b85-4cdb-b73e-c51bd1e728b7" providerId="AD" clId="Web-{6641EA41-73B3-7923-DEB7-4F00271A036A}" dt="2022-01-31T12:06:05.609" v="1841"/>
        <pc:sldMkLst>
          <pc:docMk/>
          <pc:sldMk cId="0" sldId="286"/>
        </pc:sldMkLst>
        <pc:spChg chg="mod">
          <ac:chgData name="Elizabeth Cameron" userId="S::ecameron@loyalistcollege.com::4384cba9-7b85-4cdb-b73e-c51bd1e728b7" providerId="AD" clId="Web-{6641EA41-73B3-7923-DEB7-4F00271A036A}" dt="2022-01-31T12:05:16.031" v="1832" actId="20577"/>
          <ac:spMkLst>
            <pc:docMk/>
            <pc:sldMk cId="0" sldId="286"/>
            <ac:spMk id="236" creationId="{00000000-0000-0000-0000-000000000000}"/>
          </ac:spMkLst>
        </pc:spChg>
      </pc:sldChg>
      <pc:sldChg chg="del">
        <pc:chgData name="Elizabeth Cameron" userId="S::ecameron@loyalistcollege.com::4384cba9-7b85-4cdb-b73e-c51bd1e728b7" providerId="AD" clId="Web-{6641EA41-73B3-7923-DEB7-4F00271A036A}" dt="2022-01-31T12:06:10.609" v="1842"/>
        <pc:sldMkLst>
          <pc:docMk/>
          <pc:sldMk cId="0" sldId="287"/>
        </pc:sldMkLst>
      </pc:sldChg>
      <pc:sldChg chg="del">
        <pc:chgData name="Elizabeth Cameron" userId="S::ecameron@loyalistcollege.com::4384cba9-7b85-4cdb-b73e-c51bd1e728b7" providerId="AD" clId="Web-{6641EA41-73B3-7923-DEB7-4F00271A036A}" dt="2022-01-31T12:07:05.672" v="1862"/>
        <pc:sldMkLst>
          <pc:docMk/>
          <pc:sldMk cId="0" sldId="288"/>
        </pc:sldMkLst>
      </pc:sldChg>
      <pc:sldChg chg="mod ord modShow">
        <pc:chgData name="Elizabeth Cameron" userId="S::ecameron@loyalistcollege.com::4384cba9-7b85-4cdb-b73e-c51bd1e728b7" providerId="AD" clId="Web-{6641EA41-73B3-7923-DEB7-4F00271A036A}" dt="2022-01-31T12:14:08.457" v="2099"/>
        <pc:sldMkLst>
          <pc:docMk/>
          <pc:sldMk cId="0" sldId="289"/>
        </pc:sldMkLst>
      </pc:sldChg>
      <pc:sldChg chg="modSp">
        <pc:chgData name="Elizabeth Cameron" userId="S::ecameron@loyalistcollege.com::4384cba9-7b85-4cdb-b73e-c51bd1e728b7" providerId="AD" clId="Web-{6641EA41-73B3-7923-DEB7-4F00271A036A}" dt="2022-01-31T12:12:29.159" v="2083" actId="20577"/>
        <pc:sldMkLst>
          <pc:docMk/>
          <pc:sldMk cId="0" sldId="290"/>
        </pc:sldMkLst>
        <pc:spChg chg="mod">
          <ac:chgData name="Elizabeth Cameron" userId="S::ecameron@loyalistcollege.com::4384cba9-7b85-4cdb-b73e-c51bd1e728b7" providerId="AD" clId="Web-{6641EA41-73B3-7923-DEB7-4F00271A036A}" dt="2022-01-31T12:12:29.159" v="2083" actId="20577"/>
          <ac:spMkLst>
            <pc:docMk/>
            <pc:sldMk cId="0" sldId="290"/>
            <ac:spMk id="260" creationId="{00000000-0000-0000-0000-000000000000}"/>
          </ac:spMkLst>
        </pc:spChg>
      </pc:sldChg>
      <pc:sldChg chg="modSp">
        <pc:chgData name="Elizabeth Cameron" userId="S::ecameron@loyalistcollege.com::4384cba9-7b85-4cdb-b73e-c51bd1e728b7" providerId="AD" clId="Web-{6641EA41-73B3-7923-DEB7-4F00271A036A}" dt="2022-01-31T12:13:40.707" v="2098" actId="20577"/>
        <pc:sldMkLst>
          <pc:docMk/>
          <pc:sldMk cId="0" sldId="291"/>
        </pc:sldMkLst>
        <pc:spChg chg="mod">
          <ac:chgData name="Elizabeth Cameron" userId="S::ecameron@loyalistcollege.com::4384cba9-7b85-4cdb-b73e-c51bd1e728b7" providerId="AD" clId="Web-{6641EA41-73B3-7923-DEB7-4F00271A036A}" dt="2022-01-31T12:13:40.707" v="2098" actId="20577"/>
          <ac:spMkLst>
            <pc:docMk/>
            <pc:sldMk cId="0" sldId="291"/>
            <ac:spMk id="265" creationId="{00000000-0000-0000-0000-000000000000}"/>
          </ac:spMkLst>
        </pc:spChg>
      </pc:sldChg>
      <pc:sldChg chg="del">
        <pc:chgData name="Elizabeth Cameron" userId="S::ecameron@loyalistcollege.com::4384cba9-7b85-4cdb-b73e-c51bd1e728b7" providerId="AD" clId="Web-{6641EA41-73B3-7923-DEB7-4F00271A036A}" dt="2022-01-31T12:22:23.742" v="2474"/>
        <pc:sldMkLst>
          <pc:docMk/>
          <pc:sldMk cId="0" sldId="292"/>
        </pc:sldMkLst>
      </pc:sldChg>
      <pc:sldChg chg="modSp">
        <pc:chgData name="Elizabeth Cameron" userId="S::ecameron@loyalistcollege.com::4384cba9-7b85-4cdb-b73e-c51bd1e728b7" providerId="AD" clId="Web-{6641EA41-73B3-7923-DEB7-4F00271A036A}" dt="2022-01-31T12:23:15.649" v="2476" actId="20577"/>
        <pc:sldMkLst>
          <pc:docMk/>
          <pc:sldMk cId="0" sldId="293"/>
        </pc:sldMkLst>
        <pc:spChg chg="mod">
          <ac:chgData name="Elizabeth Cameron" userId="S::ecameron@loyalistcollege.com::4384cba9-7b85-4cdb-b73e-c51bd1e728b7" providerId="AD" clId="Web-{6641EA41-73B3-7923-DEB7-4F00271A036A}" dt="2022-01-31T12:23:15.649" v="2476" actId="20577"/>
          <ac:spMkLst>
            <pc:docMk/>
            <pc:sldMk cId="0" sldId="293"/>
            <ac:spMk id="277" creationId="{00000000-0000-0000-0000-000000000000}"/>
          </ac:spMkLst>
        </pc:spChg>
      </pc:sldChg>
      <pc:sldChg chg="modSp new ord">
        <pc:chgData name="Elizabeth Cameron" userId="S::ecameron@loyalistcollege.com::4384cba9-7b85-4cdb-b73e-c51bd1e728b7" providerId="AD" clId="Web-{6641EA41-73B3-7923-DEB7-4F00271A036A}" dt="2022-01-31T11:31:31.389" v="373" actId="20577"/>
        <pc:sldMkLst>
          <pc:docMk/>
          <pc:sldMk cId="1266930111" sldId="300"/>
        </pc:sldMkLst>
        <pc:spChg chg="mod">
          <ac:chgData name="Elizabeth Cameron" userId="S::ecameron@loyalistcollege.com::4384cba9-7b85-4cdb-b73e-c51bd1e728b7" providerId="AD" clId="Web-{6641EA41-73B3-7923-DEB7-4F00271A036A}" dt="2022-01-31T11:24:16.573" v="71" actId="20577"/>
          <ac:spMkLst>
            <pc:docMk/>
            <pc:sldMk cId="1266930111" sldId="300"/>
            <ac:spMk id="2" creationId="{20C229CC-A52F-4B27-BC4C-F49028AE5E4E}"/>
          </ac:spMkLst>
        </pc:spChg>
        <pc:spChg chg="mod">
          <ac:chgData name="Elizabeth Cameron" userId="S::ecameron@loyalistcollege.com::4384cba9-7b85-4cdb-b73e-c51bd1e728b7" providerId="AD" clId="Web-{6641EA41-73B3-7923-DEB7-4F00271A036A}" dt="2022-01-31T11:31:31.389" v="373" actId="20577"/>
          <ac:spMkLst>
            <pc:docMk/>
            <pc:sldMk cId="1266930111" sldId="300"/>
            <ac:spMk id="3" creationId="{7701ABD5-A8A4-4B71-A289-2FA6C86AAB47}"/>
          </ac:spMkLst>
        </pc:spChg>
      </pc:sldChg>
      <pc:sldChg chg="modSp new">
        <pc:chgData name="Elizabeth Cameron" userId="S::ecameron@loyalistcollege.com::4384cba9-7b85-4cdb-b73e-c51bd1e728b7" providerId="AD" clId="Web-{6641EA41-73B3-7923-DEB7-4F00271A036A}" dt="2022-01-31T11:45:04.818" v="981" actId="20577"/>
        <pc:sldMkLst>
          <pc:docMk/>
          <pc:sldMk cId="3877716758" sldId="301"/>
        </pc:sldMkLst>
        <pc:spChg chg="mod">
          <ac:chgData name="Elizabeth Cameron" userId="S::ecameron@loyalistcollege.com::4384cba9-7b85-4cdb-b73e-c51bd1e728b7" providerId="AD" clId="Web-{6641EA41-73B3-7923-DEB7-4F00271A036A}" dt="2022-01-31T11:33:33.765" v="422" actId="20577"/>
          <ac:spMkLst>
            <pc:docMk/>
            <pc:sldMk cId="3877716758" sldId="301"/>
            <ac:spMk id="2" creationId="{D18EA261-0166-4EF2-9E41-048AAFECE499}"/>
          </ac:spMkLst>
        </pc:spChg>
        <pc:spChg chg="mod">
          <ac:chgData name="Elizabeth Cameron" userId="S::ecameron@loyalistcollege.com::4384cba9-7b85-4cdb-b73e-c51bd1e728b7" providerId="AD" clId="Web-{6641EA41-73B3-7923-DEB7-4F00271A036A}" dt="2022-01-31T11:45:04.818" v="981" actId="20577"/>
          <ac:spMkLst>
            <pc:docMk/>
            <pc:sldMk cId="3877716758" sldId="301"/>
            <ac:spMk id="3" creationId="{435DC71A-9C51-429A-8A26-B1D4F36A236D}"/>
          </ac:spMkLst>
        </pc:spChg>
      </pc:sldChg>
      <pc:sldChg chg="modSp new">
        <pc:chgData name="Elizabeth Cameron" userId="S::ecameron@loyalistcollege.com::4384cba9-7b85-4cdb-b73e-c51bd1e728b7" providerId="AD" clId="Web-{6641EA41-73B3-7923-DEB7-4F00271A036A}" dt="2022-01-31T12:05:52.453" v="1840" actId="14100"/>
        <pc:sldMkLst>
          <pc:docMk/>
          <pc:sldMk cId="3049970712" sldId="302"/>
        </pc:sldMkLst>
        <pc:spChg chg="mod">
          <ac:chgData name="Elizabeth Cameron" userId="S::ecameron@loyalistcollege.com::4384cba9-7b85-4cdb-b73e-c51bd1e728b7" providerId="AD" clId="Web-{6641EA41-73B3-7923-DEB7-4F00271A036A}" dt="2022-01-31T11:46:46.647" v="1018" actId="20577"/>
          <ac:spMkLst>
            <pc:docMk/>
            <pc:sldMk cId="3049970712" sldId="302"/>
            <ac:spMk id="2" creationId="{6F049FA0-DBF4-439E-B479-9CD953F2CF37}"/>
          </ac:spMkLst>
        </pc:spChg>
        <pc:spChg chg="mod">
          <ac:chgData name="Elizabeth Cameron" userId="S::ecameron@loyalistcollege.com::4384cba9-7b85-4cdb-b73e-c51bd1e728b7" providerId="AD" clId="Web-{6641EA41-73B3-7923-DEB7-4F00271A036A}" dt="2022-01-31T12:05:52.453" v="1840" actId="14100"/>
          <ac:spMkLst>
            <pc:docMk/>
            <pc:sldMk cId="3049970712" sldId="302"/>
            <ac:spMk id="3" creationId="{478AD140-B2ED-4796-AC9F-D992CD578258}"/>
          </ac:spMkLst>
        </pc:spChg>
      </pc:sldChg>
      <pc:sldChg chg="modSp new">
        <pc:chgData name="Elizabeth Cameron" userId="S::ecameron@loyalistcollege.com::4384cba9-7b85-4cdb-b73e-c51bd1e728b7" providerId="AD" clId="Web-{6641EA41-73B3-7923-DEB7-4F00271A036A}" dt="2022-01-31T12:06:49.875" v="1861" actId="20577"/>
        <pc:sldMkLst>
          <pc:docMk/>
          <pc:sldMk cId="1116728813" sldId="303"/>
        </pc:sldMkLst>
        <pc:spChg chg="mod">
          <ac:chgData name="Elizabeth Cameron" userId="S::ecameron@loyalistcollege.com::4384cba9-7b85-4cdb-b73e-c51bd1e728b7" providerId="AD" clId="Web-{6641EA41-73B3-7923-DEB7-4F00271A036A}" dt="2022-01-31T12:04:43.968" v="1831" actId="20577"/>
          <ac:spMkLst>
            <pc:docMk/>
            <pc:sldMk cId="1116728813" sldId="303"/>
            <ac:spMk id="2" creationId="{E1ED338D-A245-454A-BD64-0EAAB72E49ED}"/>
          </ac:spMkLst>
        </pc:spChg>
        <pc:spChg chg="mod">
          <ac:chgData name="Elizabeth Cameron" userId="S::ecameron@loyalistcollege.com::4384cba9-7b85-4cdb-b73e-c51bd1e728b7" providerId="AD" clId="Web-{6641EA41-73B3-7923-DEB7-4F00271A036A}" dt="2022-01-31T12:06:49.875" v="1861" actId="20577"/>
          <ac:spMkLst>
            <pc:docMk/>
            <pc:sldMk cId="1116728813" sldId="303"/>
            <ac:spMk id="3" creationId="{707DBA25-3F4B-4780-8638-3648A1C749FC}"/>
          </ac:spMkLst>
        </pc:spChg>
      </pc:sldChg>
      <pc:sldChg chg="modSp new">
        <pc:chgData name="Elizabeth Cameron" userId="S::ecameron@loyalistcollege.com::4384cba9-7b85-4cdb-b73e-c51bd1e728b7" providerId="AD" clId="Web-{6641EA41-73B3-7923-DEB7-4F00271A036A}" dt="2022-01-31T12:22:06.258" v="2473" actId="20577"/>
        <pc:sldMkLst>
          <pc:docMk/>
          <pc:sldMk cId="891408475" sldId="304"/>
        </pc:sldMkLst>
        <pc:spChg chg="mod">
          <ac:chgData name="Elizabeth Cameron" userId="S::ecameron@loyalistcollege.com::4384cba9-7b85-4cdb-b73e-c51bd1e728b7" providerId="AD" clId="Web-{6641EA41-73B3-7923-DEB7-4F00271A036A}" dt="2022-01-31T12:13:16.628" v="2090" actId="20577"/>
          <ac:spMkLst>
            <pc:docMk/>
            <pc:sldMk cId="891408475" sldId="304"/>
            <ac:spMk id="2" creationId="{AB896EFB-6A8D-4727-8BC1-1C50724E4455}"/>
          </ac:spMkLst>
        </pc:spChg>
        <pc:spChg chg="mod">
          <ac:chgData name="Elizabeth Cameron" userId="S::ecameron@loyalistcollege.com::4384cba9-7b85-4cdb-b73e-c51bd1e728b7" providerId="AD" clId="Web-{6641EA41-73B3-7923-DEB7-4F00271A036A}" dt="2022-01-31T12:22:06.258" v="2473" actId="20577"/>
          <ac:spMkLst>
            <pc:docMk/>
            <pc:sldMk cId="891408475" sldId="304"/>
            <ac:spMk id="3" creationId="{313AE4C7-0245-48E4-9FC5-77E86F789F51}"/>
          </ac:spMkLst>
        </pc:spChg>
      </pc:sldChg>
      <pc:sldChg chg="new del">
        <pc:chgData name="Elizabeth Cameron" userId="S::ecameron@loyalistcollege.com::4384cba9-7b85-4cdb-b73e-c51bd1e728b7" providerId="AD" clId="Web-{6641EA41-73B3-7923-DEB7-4F00271A036A}" dt="2022-01-31T12:24:16.774" v="2484"/>
        <pc:sldMkLst>
          <pc:docMk/>
          <pc:sldMk cId="983533287" sldId="305"/>
        </pc:sldMkLst>
      </pc:sldChg>
      <pc:sldChg chg="modSp add ord replId">
        <pc:chgData name="Elizabeth Cameron" userId="S::ecameron@loyalistcollege.com::4384cba9-7b85-4cdb-b73e-c51bd1e728b7" providerId="AD" clId="Web-{6641EA41-73B3-7923-DEB7-4F00271A036A}" dt="2022-01-31T12:24:19.290" v="2485" actId="20577"/>
        <pc:sldMkLst>
          <pc:docMk/>
          <pc:sldMk cId="1815645330" sldId="306"/>
        </pc:sldMkLst>
        <pc:spChg chg="mod">
          <ac:chgData name="Elizabeth Cameron" userId="S::ecameron@loyalistcollege.com::4384cba9-7b85-4cdb-b73e-c51bd1e728b7" providerId="AD" clId="Web-{6641EA41-73B3-7923-DEB7-4F00271A036A}" dt="2022-01-31T12:24:19.290" v="2485" actId="20577"/>
          <ac:spMkLst>
            <pc:docMk/>
            <pc:sldMk cId="1815645330" sldId="306"/>
            <ac:spMk id="61" creationId="{00000000-0000-0000-0000-000000000000}"/>
          </ac:spMkLst>
        </pc:spChg>
      </pc:sldChg>
    </pc:docChg>
  </pc:docChgLst>
  <pc:docChgLst>
    <pc:chgData name="Elizabeth Cameron" userId="4384cba9-7b85-4cdb-b73e-c51bd1e728b7" providerId="ADAL" clId="{F3EC5572-F71B-B74D-B7D3-850817F94001}"/>
    <pc:docChg chg="undo custSel addSld delSld modSld sldOrd">
      <pc:chgData name="Elizabeth Cameron" userId="4384cba9-7b85-4cdb-b73e-c51bd1e728b7" providerId="ADAL" clId="{F3EC5572-F71B-B74D-B7D3-850817F94001}" dt="2022-02-08T22:31:48.785" v="255" actId="478"/>
      <pc:docMkLst>
        <pc:docMk/>
      </pc:docMkLst>
      <pc:sldChg chg="modSp mod">
        <pc:chgData name="Elizabeth Cameron" userId="4384cba9-7b85-4cdb-b73e-c51bd1e728b7" providerId="ADAL" clId="{F3EC5572-F71B-B74D-B7D3-850817F94001}" dt="2022-02-08T22:04:41.877" v="73" actId="255"/>
        <pc:sldMkLst>
          <pc:docMk/>
          <pc:sldMk cId="0" sldId="256"/>
        </pc:sldMkLst>
        <pc:spChg chg="mod">
          <ac:chgData name="Elizabeth Cameron" userId="4384cba9-7b85-4cdb-b73e-c51bd1e728b7" providerId="ADAL" clId="{F3EC5572-F71B-B74D-B7D3-850817F94001}" dt="2022-02-08T21:58:15.406" v="0"/>
          <ac:spMkLst>
            <pc:docMk/>
            <pc:sldMk cId="0" sldId="256"/>
            <ac:spMk id="54" creationId="{00000000-0000-0000-0000-000000000000}"/>
          </ac:spMkLst>
        </pc:spChg>
        <pc:spChg chg="mod">
          <ac:chgData name="Elizabeth Cameron" userId="4384cba9-7b85-4cdb-b73e-c51bd1e728b7" providerId="ADAL" clId="{F3EC5572-F71B-B74D-B7D3-850817F94001}" dt="2022-02-08T22:04:41.877" v="73" actId="255"/>
          <ac:spMkLst>
            <pc:docMk/>
            <pc:sldMk cId="0" sldId="256"/>
            <ac:spMk id="55" creationId="{00000000-0000-0000-0000-000000000000}"/>
          </ac:spMkLst>
        </pc:spChg>
      </pc:sldChg>
      <pc:sldChg chg="delSp modSp add del mod delDesignElem">
        <pc:chgData name="Elizabeth Cameron" userId="4384cba9-7b85-4cdb-b73e-c51bd1e728b7" providerId="ADAL" clId="{F3EC5572-F71B-B74D-B7D3-850817F94001}" dt="2022-02-08T21:59:42.740" v="5"/>
        <pc:sldMkLst>
          <pc:docMk/>
          <pc:sldMk cId="0" sldId="257"/>
        </pc:sldMkLst>
        <pc:spChg chg="mod">
          <ac:chgData name="Elizabeth Cameron" userId="4384cba9-7b85-4cdb-b73e-c51bd1e728b7" providerId="ADAL" clId="{F3EC5572-F71B-B74D-B7D3-850817F94001}" dt="2022-02-08T21:58:30.724" v="1" actId="1076"/>
          <ac:spMkLst>
            <pc:docMk/>
            <pc:sldMk cId="0" sldId="257"/>
            <ac:spMk id="60" creationId="{00000000-0000-0000-0000-000000000000}"/>
          </ac:spMkLst>
        </pc:spChg>
        <pc:spChg chg="mod">
          <ac:chgData name="Elizabeth Cameron" userId="4384cba9-7b85-4cdb-b73e-c51bd1e728b7" providerId="ADAL" clId="{F3EC5572-F71B-B74D-B7D3-850817F94001}" dt="2022-02-08T21:58:36.945" v="2" actId="20577"/>
          <ac:spMkLst>
            <pc:docMk/>
            <pc:sldMk cId="0" sldId="257"/>
            <ac:spMk id="61" creationId="{00000000-0000-0000-0000-000000000000}"/>
          </ac:spMkLst>
        </pc:spChg>
        <pc:spChg chg="del">
          <ac:chgData name="Elizabeth Cameron" userId="4384cba9-7b85-4cdb-b73e-c51bd1e728b7" providerId="ADAL" clId="{F3EC5572-F71B-B74D-B7D3-850817F94001}" dt="2022-02-08T21:59:42.740" v="5"/>
          <ac:spMkLst>
            <pc:docMk/>
            <pc:sldMk cId="0" sldId="257"/>
            <ac:spMk id="65" creationId="{B07103F4-AFE6-4DC5-8934-DA3F400030CF}"/>
          </ac:spMkLst>
        </pc:spChg>
        <pc:spChg chg="del">
          <ac:chgData name="Elizabeth Cameron" userId="4384cba9-7b85-4cdb-b73e-c51bd1e728b7" providerId="ADAL" clId="{F3EC5572-F71B-B74D-B7D3-850817F94001}" dt="2022-02-08T21:59:42.740" v="5"/>
          <ac:spMkLst>
            <pc:docMk/>
            <pc:sldMk cId="0" sldId="257"/>
            <ac:spMk id="67" creationId="{1F4C3E1F-F848-429E-A6D6-86E45FBD38E7}"/>
          </ac:spMkLst>
        </pc:spChg>
      </pc:sldChg>
      <pc:sldChg chg="modSp add del mod">
        <pc:chgData name="Elizabeth Cameron" userId="4384cba9-7b85-4cdb-b73e-c51bd1e728b7" providerId="ADAL" clId="{F3EC5572-F71B-B74D-B7D3-850817F94001}" dt="2022-02-08T22:05:57.320" v="83" actId="2696"/>
        <pc:sldMkLst>
          <pc:docMk/>
          <pc:sldMk cId="0" sldId="258"/>
        </pc:sldMkLst>
        <pc:spChg chg="mod">
          <ac:chgData name="Elizabeth Cameron" userId="4384cba9-7b85-4cdb-b73e-c51bd1e728b7" providerId="ADAL" clId="{F3EC5572-F71B-B74D-B7D3-850817F94001}" dt="2022-02-08T21:58:15.406" v="0"/>
          <ac:spMkLst>
            <pc:docMk/>
            <pc:sldMk cId="0" sldId="258"/>
            <ac:spMk id="66" creationId="{00000000-0000-0000-0000-000000000000}"/>
          </ac:spMkLst>
        </pc:spChg>
        <pc:spChg chg="mod">
          <ac:chgData name="Elizabeth Cameron" userId="4384cba9-7b85-4cdb-b73e-c51bd1e728b7" providerId="ADAL" clId="{F3EC5572-F71B-B74D-B7D3-850817F94001}" dt="2022-02-08T22:05:51.548" v="82" actId="20577"/>
          <ac:spMkLst>
            <pc:docMk/>
            <pc:sldMk cId="0" sldId="258"/>
            <ac:spMk id="67" creationId="{00000000-0000-0000-0000-000000000000}"/>
          </ac:spMkLst>
        </pc:spChg>
      </pc:sldChg>
      <pc:sldChg chg="modSp mod">
        <pc:chgData name="Elizabeth Cameron" userId="4384cba9-7b85-4cdb-b73e-c51bd1e728b7" providerId="ADAL" clId="{F3EC5572-F71B-B74D-B7D3-850817F94001}" dt="2022-02-08T22:01:58.408" v="51" actId="14100"/>
        <pc:sldMkLst>
          <pc:docMk/>
          <pc:sldMk cId="0" sldId="260"/>
        </pc:sldMkLst>
        <pc:spChg chg="mod">
          <ac:chgData name="Elizabeth Cameron" userId="4384cba9-7b85-4cdb-b73e-c51bd1e728b7" providerId="ADAL" clId="{F3EC5572-F71B-B74D-B7D3-850817F94001}" dt="2022-02-08T22:01:37.434" v="48" actId="14100"/>
          <ac:spMkLst>
            <pc:docMk/>
            <pc:sldMk cId="0" sldId="260"/>
            <ac:spMk id="78" creationId="{00000000-0000-0000-0000-000000000000}"/>
          </ac:spMkLst>
        </pc:spChg>
        <pc:spChg chg="mod">
          <ac:chgData name="Elizabeth Cameron" userId="4384cba9-7b85-4cdb-b73e-c51bd1e728b7" providerId="ADAL" clId="{F3EC5572-F71B-B74D-B7D3-850817F94001}" dt="2022-02-08T22:01:58.408" v="51" actId="14100"/>
          <ac:spMkLst>
            <pc:docMk/>
            <pc:sldMk cId="0" sldId="260"/>
            <ac:spMk id="79" creationId="{00000000-0000-0000-0000-000000000000}"/>
          </ac:spMkLst>
        </pc:spChg>
      </pc:sldChg>
      <pc:sldChg chg="modSp mod">
        <pc:chgData name="Elizabeth Cameron" userId="4384cba9-7b85-4cdb-b73e-c51bd1e728b7" providerId="ADAL" clId="{F3EC5572-F71B-B74D-B7D3-850817F94001}" dt="2022-02-08T22:29:17.400" v="248" actId="2711"/>
        <pc:sldMkLst>
          <pc:docMk/>
          <pc:sldMk cId="0" sldId="261"/>
        </pc:sldMkLst>
        <pc:spChg chg="mod">
          <ac:chgData name="Elizabeth Cameron" userId="4384cba9-7b85-4cdb-b73e-c51bd1e728b7" providerId="ADAL" clId="{F3EC5572-F71B-B74D-B7D3-850817F94001}" dt="2022-02-08T21:58:15.406" v="0"/>
          <ac:spMkLst>
            <pc:docMk/>
            <pc:sldMk cId="0" sldId="261"/>
            <ac:spMk id="85" creationId="{00000000-0000-0000-0000-000000000000}"/>
          </ac:spMkLst>
        </pc:spChg>
        <pc:spChg chg="mod">
          <ac:chgData name="Elizabeth Cameron" userId="4384cba9-7b85-4cdb-b73e-c51bd1e728b7" providerId="ADAL" clId="{F3EC5572-F71B-B74D-B7D3-850817F94001}" dt="2022-02-08T22:29:17.400" v="248" actId="2711"/>
          <ac:spMkLst>
            <pc:docMk/>
            <pc:sldMk cId="0" sldId="261"/>
            <ac:spMk id="86" creationId="{00000000-0000-0000-0000-000000000000}"/>
          </ac:spMkLst>
        </pc:spChg>
      </pc:sldChg>
      <pc:sldChg chg="modSp mod">
        <pc:chgData name="Elizabeth Cameron" userId="4384cba9-7b85-4cdb-b73e-c51bd1e728b7" providerId="ADAL" clId="{F3EC5572-F71B-B74D-B7D3-850817F94001}" dt="2022-02-08T22:02:38.319" v="56" actId="1076"/>
        <pc:sldMkLst>
          <pc:docMk/>
          <pc:sldMk cId="0" sldId="262"/>
        </pc:sldMkLst>
        <pc:spChg chg="mod">
          <ac:chgData name="Elizabeth Cameron" userId="4384cba9-7b85-4cdb-b73e-c51bd1e728b7" providerId="ADAL" clId="{F3EC5572-F71B-B74D-B7D3-850817F94001}" dt="2022-02-08T22:02:31.464" v="55" actId="1076"/>
          <ac:spMkLst>
            <pc:docMk/>
            <pc:sldMk cId="0" sldId="262"/>
            <ac:spMk id="91" creationId="{00000000-0000-0000-0000-000000000000}"/>
          </ac:spMkLst>
        </pc:spChg>
        <pc:spChg chg="mod">
          <ac:chgData name="Elizabeth Cameron" userId="4384cba9-7b85-4cdb-b73e-c51bd1e728b7" providerId="ADAL" clId="{F3EC5572-F71B-B74D-B7D3-850817F94001}" dt="2022-02-08T22:02:38.319" v="56" actId="1076"/>
          <ac:spMkLst>
            <pc:docMk/>
            <pc:sldMk cId="0" sldId="262"/>
            <ac:spMk id="92" creationId="{00000000-0000-0000-0000-000000000000}"/>
          </ac:spMkLst>
        </pc:spChg>
      </pc:sldChg>
      <pc:sldChg chg="modSp mod">
        <pc:chgData name="Elizabeth Cameron" userId="4384cba9-7b85-4cdb-b73e-c51bd1e728b7" providerId="ADAL" clId="{F3EC5572-F71B-B74D-B7D3-850817F94001}" dt="2022-02-08T22:29:35.438" v="249" actId="2711"/>
        <pc:sldMkLst>
          <pc:docMk/>
          <pc:sldMk cId="0" sldId="263"/>
        </pc:sldMkLst>
        <pc:spChg chg="mod">
          <ac:chgData name="Elizabeth Cameron" userId="4384cba9-7b85-4cdb-b73e-c51bd1e728b7" providerId="ADAL" clId="{F3EC5572-F71B-B74D-B7D3-850817F94001}" dt="2022-02-08T22:02:45.979" v="57" actId="14100"/>
          <ac:spMkLst>
            <pc:docMk/>
            <pc:sldMk cId="0" sldId="263"/>
            <ac:spMk id="97" creationId="{00000000-0000-0000-0000-000000000000}"/>
          </ac:spMkLst>
        </pc:spChg>
        <pc:spChg chg="mod">
          <ac:chgData name="Elizabeth Cameron" userId="4384cba9-7b85-4cdb-b73e-c51bd1e728b7" providerId="ADAL" clId="{F3EC5572-F71B-B74D-B7D3-850817F94001}" dt="2022-02-08T22:29:35.438" v="249" actId="2711"/>
          <ac:spMkLst>
            <pc:docMk/>
            <pc:sldMk cId="0" sldId="263"/>
            <ac:spMk id="98" creationId="{00000000-0000-0000-0000-000000000000}"/>
          </ac:spMkLst>
        </pc:spChg>
      </pc:sldChg>
      <pc:sldChg chg="modSp del mod">
        <pc:chgData name="Elizabeth Cameron" userId="4384cba9-7b85-4cdb-b73e-c51bd1e728b7" providerId="ADAL" clId="{F3EC5572-F71B-B74D-B7D3-850817F94001}" dt="2022-02-08T22:03:17.073" v="60" actId="2696"/>
        <pc:sldMkLst>
          <pc:docMk/>
          <pc:sldMk cId="0" sldId="264"/>
        </pc:sldMkLst>
        <pc:spChg chg="mod">
          <ac:chgData name="Elizabeth Cameron" userId="4384cba9-7b85-4cdb-b73e-c51bd1e728b7" providerId="ADAL" clId="{F3EC5572-F71B-B74D-B7D3-850817F94001}" dt="2022-02-08T22:03:13.818" v="59" actId="20577"/>
          <ac:spMkLst>
            <pc:docMk/>
            <pc:sldMk cId="0" sldId="264"/>
            <ac:spMk id="103" creationId="{00000000-0000-0000-0000-000000000000}"/>
          </ac:spMkLst>
        </pc:spChg>
        <pc:spChg chg="mod">
          <ac:chgData name="Elizabeth Cameron" userId="4384cba9-7b85-4cdb-b73e-c51bd1e728b7" providerId="ADAL" clId="{F3EC5572-F71B-B74D-B7D3-850817F94001}" dt="2022-02-08T21:58:15.406" v="0"/>
          <ac:spMkLst>
            <pc:docMk/>
            <pc:sldMk cId="0" sldId="264"/>
            <ac:spMk id="104" creationId="{00000000-0000-0000-0000-000000000000}"/>
          </ac:spMkLst>
        </pc:spChg>
      </pc:sldChg>
      <pc:sldChg chg="modSp mod">
        <pc:chgData name="Elizabeth Cameron" userId="4384cba9-7b85-4cdb-b73e-c51bd1e728b7" providerId="ADAL" clId="{F3EC5572-F71B-B74D-B7D3-850817F94001}" dt="2022-02-08T22:29:42.933" v="250" actId="2711"/>
        <pc:sldMkLst>
          <pc:docMk/>
          <pc:sldMk cId="0" sldId="265"/>
        </pc:sldMkLst>
        <pc:spChg chg="mod">
          <ac:chgData name="Elizabeth Cameron" userId="4384cba9-7b85-4cdb-b73e-c51bd1e728b7" providerId="ADAL" clId="{F3EC5572-F71B-B74D-B7D3-850817F94001}" dt="2022-02-08T22:03:27.896" v="62" actId="14100"/>
          <ac:spMkLst>
            <pc:docMk/>
            <pc:sldMk cId="0" sldId="265"/>
            <ac:spMk id="109" creationId="{00000000-0000-0000-0000-000000000000}"/>
          </ac:spMkLst>
        </pc:spChg>
        <pc:spChg chg="mod">
          <ac:chgData name="Elizabeth Cameron" userId="4384cba9-7b85-4cdb-b73e-c51bd1e728b7" providerId="ADAL" clId="{F3EC5572-F71B-B74D-B7D3-850817F94001}" dt="2022-02-08T22:29:42.933" v="250" actId="2711"/>
          <ac:spMkLst>
            <pc:docMk/>
            <pc:sldMk cId="0" sldId="265"/>
            <ac:spMk id="110" creationId="{00000000-0000-0000-0000-000000000000}"/>
          </ac:spMkLst>
        </pc:spChg>
      </pc:sldChg>
      <pc:sldChg chg="modSp mod">
        <pc:chgData name="Elizabeth Cameron" userId="4384cba9-7b85-4cdb-b73e-c51bd1e728b7" providerId="ADAL" clId="{F3EC5572-F71B-B74D-B7D3-850817F94001}" dt="2022-02-08T22:30:04.131" v="253" actId="2711"/>
        <pc:sldMkLst>
          <pc:docMk/>
          <pc:sldMk cId="0" sldId="266"/>
        </pc:sldMkLst>
        <pc:spChg chg="mod">
          <ac:chgData name="Elizabeth Cameron" userId="4384cba9-7b85-4cdb-b73e-c51bd1e728b7" providerId="ADAL" clId="{F3EC5572-F71B-B74D-B7D3-850817F94001}" dt="2022-02-08T22:03:45.490" v="65" actId="1076"/>
          <ac:spMkLst>
            <pc:docMk/>
            <pc:sldMk cId="0" sldId="266"/>
            <ac:spMk id="115" creationId="{00000000-0000-0000-0000-000000000000}"/>
          </ac:spMkLst>
        </pc:spChg>
        <pc:spChg chg="mod">
          <ac:chgData name="Elizabeth Cameron" userId="4384cba9-7b85-4cdb-b73e-c51bd1e728b7" providerId="ADAL" clId="{F3EC5572-F71B-B74D-B7D3-850817F94001}" dt="2022-02-08T22:30:04.131" v="253" actId="2711"/>
          <ac:spMkLst>
            <pc:docMk/>
            <pc:sldMk cId="0" sldId="266"/>
            <ac:spMk id="116" creationId="{00000000-0000-0000-0000-000000000000}"/>
          </ac:spMkLst>
        </pc:spChg>
      </pc:sldChg>
      <pc:sldChg chg="modSp mod">
        <pc:chgData name="Elizabeth Cameron" userId="4384cba9-7b85-4cdb-b73e-c51bd1e728b7" providerId="ADAL" clId="{F3EC5572-F71B-B74D-B7D3-850817F94001}" dt="2022-02-08T22:04:16.143" v="70" actId="14100"/>
        <pc:sldMkLst>
          <pc:docMk/>
          <pc:sldMk cId="0" sldId="267"/>
        </pc:sldMkLst>
        <pc:spChg chg="mod">
          <ac:chgData name="Elizabeth Cameron" userId="4384cba9-7b85-4cdb-b73e-c51bd1e728b7" providerId="ADAL" clId="{F3EC5572-F71B-B74D-B7D3-850817F94001}" dt="2022-02-08T22:04:10.004" v="68" actId="14100"/>
          <ac:spMkLst>
            <pc:docMk/>
            <pc:sldMk cId="0" sldId="267"/>
            <ac:spMk id="121" creationId="{00000000-0000-0000-0000-000000000000}"/>
          </ac:spMkLst>
        </pc:spChg>
        <pc:spChg chg="mod">
          <ac:chgData name="Elizabeth Cameron" userId="4384cba9-7b85-4cdb-b73e-c51bd1e728b7" providerId="ADAL" clId="{F3EC5572-F71B-B74D-B7D3-850817F94001}" dt="2022-02-08T22:04:16.143" v="70" actId="14100"/>
          <ac:spMkLst>
            <pc:docMk/>
            <pc:sldMk cId="0" sldId="267"/>
            <ac:spMk id="122" creationId="{00000000-0000-0000-0000-000000000000}"/>
          </ac:spMkLst>
        </pc:spChg>
      </pc:sldChg>
      <pc:sldChg chg="modSp mod">
        <pc:chgData name="Elizabeth Cameron" userId="4384cba9-7b85-4cdb-b73e-c51bd1e728b7" providerId="ADAL" clId="{F3EC5572-F71B-B74D-B7D3-850817F94001}" dt="2022-02-08T22:05:39.857" v="81" actId="1076"/>
        <pc:sldMkLst>
          <pc:docMk/>
          <pc:sldMk cId="0" sldId="268"/>
        </pc:sldMkLst>
        <pc:spChg chg="mod">
          <ac:chgData name="Elizabeth Cameron" userId="4384cba9-7b85-4cdb-b73e-c51bd1e728b7" providerId="ADAL" clId="{F3EC5572-F71B-B74D-B7D3-850817F94001}" dt="2022-02-08T22:05:39.857" v="81" actId="1076"/>
          <ac:spMkLst>
            <pc:docMk/>
            <pc:sldMk cId="0" sldId="268"/>
            <ac:spMk id="127" creationId="{00000000-0000-0000-0000-000000000000}"/>
          </ac:spMkLst>
        </pc:spChg>
      </pc:sldChg>
      <pc:sldChg chg="modSp mod">
        <pc:chgData name="Elizabeth Cameron" userId="4384cba9-7b85-4cdb-b73e-c51bd1e728b7" providerId="ADAL" clId="{F3EC5572-F71B-B74D-B7D3-850817F94001}" dt="2022-02-08T22:06:05.189" v="85" actId="14100"/>
        <pc:sldMkLst>
          <pc:docMk/>
          <pc:sldMk cId="0" sldId="269"/>
        </pc:sldMkLst>
        <pc:spChg chg="mod">
          <ac:chgData name="Elizabeth Cameron" userId="4384cba9-7b85-4cdb-b73e-c51bd1e728b7" providerId="ADAL" clId="{F3EC5572-F71B-B74D-B7D3-850817F94001}" dt="2022-02-08T22:06:05.189" v="85" actId="14100"/>
          <ac:spMkLst>
            <pc:docMk/>
            <pc:sldMk cId="0" sldId="269"/>
            <ac:spMk id="132" creationId="{00000000-0000-0000-0000-000000000000}"/>
          </ac:spMkLst>
        </pc:spChg>
      </pc:sldChg>
      <pc:sldChg chg="modSp del mod">
        <pc:chgData name="Elizabeth Cameron" userId="4384cba9-7b85-4cdb-b73e-c51bd1e728b7" providerId="ADAL" clId="{F3EC5572-F71B-B74D-B7D3-850817F94001}" dt="2022-02-08T22:06:20.634" v="87" actId="2696"/>
        <pc:sldMkLst>
          <pc:docMk/>
          <pc:sldMk cId="0" sldId="270"/>
        </pc:sldMkLst>
        <pc:spChg chg="mod">
          <ac:chgData name="Elizabeth Cameron" userId="4384cba9-7b85-4cdb-b73e-c51bd1e728b7" providerId="ADAL" clId="{F3EC5572-F71B-B74D-B7D3-850817F94001}" dt="2022-02-08T22:06:15.041" v="86" actId="1076"/>
          <ac:spMkLst>
            <pc:docMk/>
            <pc:sldMk cId="0" sldId="270"/>
            <ac:spMk id="137" creationId="{00000000-0000-0000-0000-000000000000}"/>
          </ac:spMkLst>
        </pc:spChg>
        <pc:spChg chg="mod">
          <ac:chgData name="Elizabeth Cameron" userId="4384cba9-7b85-4cdb-b73e-c51bd1e728b7" providerId="ADAL" clId="{F3EC5572-F71B-B74D-B7D3-850817F94001}" dt="2022-02-08T21:58:15.406" v="0"/>
          <ac:spMkLst>
            <pc:docMk/>
            <pc:sldMk cId="0" sldId="270"/>
            <ac:spMk id="138" creationId="{00000000-0000-0000-0000-000000000000}"/>
          </ac:spMkLst>
        </pc:spChg>
      </pc:sldChg>
      <pc:sldChg chg="modSp mod">
        <pc:chgData name="Elizabeth Cameron" userId="4384cba9-7b85-4cdb-b73e-c51bd1e728b7" providerId="ADAL" clId="{F3EC5572-F71B-B74D-B7D3-850817F94001}" dt="2022-02-08T22:07:10.090" v="96" actId="20577"/>
        <pc:sldMkLst>
          <pc:docMk/>
          <pc:sldMk cId="0" sldId="271"/>
        </pc:sldMkLst>
        <pc:spChg chg="mod">
          <ac:chgData name="Elizabeth Cameron" userId="4384cba9-7b85-4cdb-b73e-c51bd1e728b7" providerId="ADAL" clId="{F3EC5572-F71B-B74D-B7D3-850817F94001}" dt="2022-02-08T22:07:03.194" v="94" actId="14100"/>
          <ac:spMkLst>
            <pc:docMk/>
            <pc:sldMk cId="0" sldId="271"/>
            <ac:spMk id="143" creationId="{00000000-0000-0000-0000-000000000000}"/>
          </ac:spMkLst>
        </pc:spChg>
        <pc:spChg chg="mod">
          <ac:chgData name="Elizabeth Cameron" userId="4384cba9-7b85-4cdb-b73e-c51bd1e728b7" providerId="ADAL" clId="{F3EC5572-F71B-B74D-B7D3-850817F94001}" dt="2022-02-08T22:07:10.090" v="96" actId="20577"/>
          <ac:spMkLst>
            <pc:docMk/>
            <pc:sldMk cId="0" sldId="271"/>
            <ac:spMk id="144" creationId="{00000000-0000-0000-0000-000000000000}"/>
          </ac:spMkLst>
        </pc:spChg>
      </pc:sldChg>
      <pc:sldChg chg="addSp delSp modSp mod">
        <pc:chgData name="Elizabeth Cameron" userId="4384cba9-7b85-4cdb-b73e-c51bd1e728b7" providerId="ADAL" clId="{F3EC5572-F71B-B74D-B7D3-850817F94001}" dt="2022-02-08T22:31:48.785" v="255" actId="478"/>
        <pc:sldMkLst>
          <pc:docMk/>
          <pc:sldMk cId="0" sldId="272"/>
        </pc:sldMkLst>
        <pc:spChg chg="mod">
          <ac:chgData name="Elizabeth Cameron" userId="4384cba9-7b85-4cdb-b73e-c51bd1e728b7" providerId="ADAL" clId="{F3EC5572-F71B-B74D-B7D3-850817F94001}" dt="2022-02-08T22:06:39.145" v="90" actId="14100"/>
          <ac:spMkLst>
            <pc:docMk/>
            <pc:sldMk cId="0" sldId="272"/>
            <ac:spMk id="149" creationId="{00000000-0000-0000-0000-000000000000}"/>
          </ac:spMkLst>
        </pc:spChg>
        <pc:spChg chg="mod">
          <ac:chgData name="Elizabeth Cameron" userId="4384cba9-7b85-4cdb-b73e-c51bd1e728b7" providerId="ADAL" clId="{F3EC5572-F71B-B74D-B7D3-850817F94001}" dt="2022-02-08T22:06:43.193" v="91" actId="1076"/>
          <ac:spMkLst>
            <pc:docMk/>
            <pc:sldMk cId="0" sldId="272"/>
            <ac:spMk id="150" creationId="{00000000-0000-0000-0000-000000000000}"/>
          </ac:spMkLst>
        </pc:spChg>
        <pc:picChg chg="add del mod">
          <ac:chgData name="Elizabeth Cameron" userId="4384cba9-7b85-4cdb-b73e-c51bd1e728b7" providerId="ADAL" clId="{F3EC5572-F71B-B74D-B7D3-850817F94001}" dt="2022-02-08T22:31:48.785" v="255" actId="478"/>
          <ac:picMkLst>
            <pc:docMk/>
            <pc:sldMk cId="0" sldId="272"/>
            <ac:picMk id="3" creationId="{6F4EE96B-F45A-D34D-9BED-028C1D2B7C92}"/>
          </ac:picMkLst>
        </pc:picChg>
      </pc:sldChg>
      <pc:sldChg chg="modSp mod">
        <pc:chgData name="Elizabeth Cameron" userId="4384cba9-7b85-4cdb-b73e-c51bd1e728b7" providerId="ADAL" clId="{F3EC5572-F71B-B74D-B7D3-850817F94001}" dt="2022-02-08T22:06:55.585" v="93" actId="14100"/>
        <pc:sldMkLst>
          <pc:docMk/>
          <pc:sldMk cId="0" sldId="273"/>
        </pc:sldMkLst>
        <pc:spChg chg="mod">
          <ac:chgData name="Elizabeth Cameron" userId="4384cba9-7b85-4cdb-b73e-c51bd1e728b7" providerId="ADAL" clId="{F3EC5572-F71B-B74D-B7D3-850817F94001}" dt="2022-02-08T22:06:51.520" v="92" actId="14100"/>
          <ac:spMkLst>
            <pc:docMk/>
            <pc:sldMk cId="0" sldId="273"/>
            <ac:spMk id="155" creationId="{00000000-0000-0000-0000-000000000000}"/>
          </ac:spMkLst>
        </pc:spChg>
        <pc:spChg chg="mod">
          <ac:chgData name="Elizabeth Cameron" userId="4384cba9-7b85-4cdb-b73e-c51bd1e728b7" providerId="ADAL" clId="{F3EC5572-F71B-B74D-B7D3-850817F94001}" dt="2022-02-08T22:06:55.585" v="93" actId="14100"/>
          <ac:spMkLst>
            <pc:docMk/>
            <pc:sldMk cId="0" sldId="273"/>
            <ac:spMk id="156" creationId="{00000000-0000-0000-0000-000000000000}"/>
          </ac:spMkLst>
        </pc:spChg>
      </pc:sldChg>
      <pc:sldChg chg="modSp del">
        <pc:chgData name="Elizabeth Cameron" userId="4384cba9-7b85-4cdb-b73e-c51bd1e728b7" providerId="ADAL" clId="{F3EC5572-F71B-B74D-B7D3-850817F94001}" dt="2022-02-08T22:07:33.604" v="107" actId="2696"/>
        <pc:sldMkLst>
          <pc:docMk/>
          <pc:sldMk cId="0" sldId="275"/>
        </pc:sldMkLst>
        <pc:spChg chg="mod">
          <ac:chgData name="Elizabeth Cameron" userId="4384cba9-7b85-4cdb-b73e-c51bd1e728b7" providerId="ADAL" clId="{F3EC5572-F71B-B74D-B7D3-850817F94001}" dt="2022-02-08T21:58:15.406" v="0"/>
          <ac:spMkLst>
            <pc:docMk/>
            <pc:sldMk cId="0" sldId="275"/>
            <ac:spMk id="167" creationId="{00000000-0000-0000-0000-000000000000}"/>
          </ac:spMkLst>
        </pc:spChg>
      </pc:sldChg>
      <pc:sldChg chg="modSp del">
        <pc:chgData name="Elizabeth Cameron" userId="4384cba9-7b85-4cdb-b73e-c51bd1e728b7" providerId="ADAL" clId="{F3EC5572-F71B-B74D-B7D3-850817F94001}" dt="2022-02-08T22:07:53.679" v="110" actId="2696"/>
        <pc:sldMkLst>
          <pc:docMk/>
          <pc:sldMk cId="0" sldId="276"/>
        </pc:sldMkLst>
        <pc:spChg chg="mod">
          <ac:chgData name="Elizabeth Cameron" userId="4384cba9-7b85-4cdb-b73e-c51bd1e728b7" providerId="ADAL" clId="{F3EC5572-F71B-B74D-B7D3-850817F94001}" dt="2022-02-08T21:58:15.406" v="0"/>
          <ac:spMkLst>
            <pc:docMk/>
            <pc:sldMk cId="0" sldId="276"/>
            <ac:spMk id="173" creationId="{00000000-0000-0000-0000-000000000000}"/>
          </ac:spMkLst>
        </pc:spChg>
        <pc:spChg chg="mod">
          <ac:chgData name="Elizabeth Cameron" userId="4384cba9-7b85-4cdb-b73e-c51bd1e728b7" providerId="ADAL" clId="{F3EC5572-F71B-B74D-B7D3-850817F94001}" dt="2022-02-08T21:58:15.406" v="0"/>
          <ac:spMkLst>
            <pc:docMk/>
            <pc:sldMk cId="0" sldId="276"/>
            <ac:spMk id="174" creationId="{00000000-0000-0000-0000-000000000000}"/>
          </ac:spMkLst>
        </pc:spChg>
      </pc:sldChg>
      <pc:sldChg chg="modSp del">
        <pc:chgData name="Elizabeth Cameron" userId="4384cba9-7b85-4cdb-b73e-c51bd1e728b7" providerId="ADAL" clId="{F3EC5572-F71B-B74D-B7D3-850817F94001}" dt="2022-02-08T22:08:01.172" v="113" actId="2696"/>
        <pc:sldMkLst>
          <pc:docMk/>
          <pc:sldMk cId="0" sldId="277"/>
        </pc:sldMkLst>
        <pc:spChg chg="mod">
          <ac:chgData name="Elizabeth Cameron" userId="4384cba9-7b85-4cdb-b73e-c51bd1e728b7" providerId="ADAL" clId="{F3EC5572-F71B-B74D-B7D3-850817F94001}" dt="2022-02-08T21:58:15.406" v="0"/>
          <ac:spMkLst>
            <pc:docMk/>
            <pc:sldMk cId="0" sldId="277"/>
            <ac:spMk id="179" creationId="{00000000-0000-0000-0000-000000000000}"/>
          </ac:spMkLst>
        </pc:spChg>
        <pc:spChg chg="mod">
          <ac:chgData name="Elizabeth Cameron" userId="4384cba9-7b85-4cdb-b73e-c51bd1e728b7" providerId="ADAL" clId="{F3EC5572-F71B-B74D-B7D3-850817F94001}" dt="2022-02-08T21:58:15.406" v="0"/>
          <ac:spMkLst>
            <pc:docMk/>
            <pc:sldMk cId="0" sldId="277"/>
            <ac:spMk id="180" creationId="{00000000-0000-0000-0000-000000000000}"/>
          </ac:spMkLst>
        </pc:spChg>
      </pc:sldChg>
      <pc:sldChg chg="modSp mod">
        <pc:chgData name="Elizabeth Cameron" userId="4384cba9-7b85-4cdb-b73e-c51bd1e728b7" providerId="ADAL" clId="{F3EC5572-F71B-B74D-B7D3-850817F94001}" dt="2022-02-08T22:08:25.196" v="128" actId="14100"/>
        <pc:sldMkLst>
          <pc:docMk/>
          <pc:sldMk cId="0" sldId="278"/>
        </pc:sldMkLst>
        <pc:spChg chg="mod">
          <ac:chgData name="Elizabeth Cameron" userId="4384cba9-7b85-4cdb-b73e-c51bd1e728b7" providerId="ADAL" clId="{F3EC5572-F71B-B74D-B7D3-850817F94001}" dt="2022-02-08T22:08:21.035" v="127" actId="1076"/>
          <ac:spMkLst>
            <pc:docMk/>
            <pc:sldMk cId="0" sldId="278"/>
            <ac:spMk id="185" creationId="{00000000-0000-0000-0000-000000000000}"/>
          </ac:spMkLst>
        </pc:spChg>
        <pc:spChg chg="mod">
          <ac:chgData name="Elizabeth Cameron" userId="4384cba9-7b85-4cdb-b73e-c51bd1e728b7" providerId="ADAL" clId="{F3EC5572-F71B-B74D-B7D3-850817F94001}" dt="2022-02-08T22:08:25.196" v="128" actId="14100"/>
          <ac:spMkLst>
            <pc:docMk/>
            <pc:sldMk cId="0" sldId="278"/>
            <ac:spMk id="186" creationId="{00000000-0000-0000-0000-000000000000}"/>
          </ac:spMkLst>
        </pc:spChg>
      </pc:sldChg>
      <pc:sldChg chg="modSp mod">
        <pc:chgData name="Elizabeth Cameron" userId="4384cba9-7b85-4cdb-b73e-c51bd1e728b7" providerId="ADAL" clId="{F3EC5572-F71B-B74D-B7D3-850817F94001}" dt="2022-02-08T22:08:46.885" v="132" actId="20577"/>
        <pc:sldMkLst>
          <pc:docMk/>
          <pc:sldMk cId="0" sldId="279"/>
        </pc:sldMkLst>
        <pc:spChg chg="mod">
          <ac:chgData name="Elizabeth Cameron" userId="4384cba9-7b85-4cdb-b73e-c51bd1e728b7" providerId="ADAL" clId="{F3EC5572-F71B-B74D-B7D3-850817F94001}" dt="2022-02-08T22:08:46.885" v="132" actId="20577"/>
          <ac:spMkLst>
            <pc:docMk/>
            <pc:sldMk cId="0" sldId="279"/>
            <ac:spMk id="191" creationId="{00000000-0000-0000-0000-000000000000}"/>
          </ac:spMkLst>
        </pc:spChg>
        <pc:picChg chg="mod">
          <ac:chgData name="Elizabeth Cameron" userId="4384cba9-7b85-4cdb-b73e-c51bd1e728b7" providerId="ADAL" clId="{F3EC5572-F71B-B74D-B7D3-850817F94001}" dt="2022-02-08T22:08:41.085" v="131" actId="14100"/>
          <ac:picMkLst>
            <pc:docMk/>
            <pc:sldMk cId="0" sldId="279"/>
            <ac:picMk id="3" creationId="{76756337-AAA5-4F5B-99C1-29ACE1FE3220}"/>
          </ac:picMkLst>
        </pc:picChg>
      </pc:sldChg>
      <pc:sldChg chg="modSp mod">
        <pc:chgData name="Elizabeth Cameron" userId="4384cba9-7b85-4cdb-b73e-c51bd1e728b7" providerId="ADAL" clId="{F3EC5572-F71B-B74D-B7D3-850817F94001}" dt="2022-02-08T22:09:25.931" v="137" actId="14100"/>
        <pc:sldMkLst>
          <pc:docMk/>
          <pc:sldMk cId="0" sldId="281"/>
        </pc:sldMkLst>
        <pc:spChg chg="mod">
          <ac:chgData name="Elizabeth Cameron" userId="4384cba9-7b85-4cdb-b73e-c51bd1e728b7" providerId="ADAL" clId="{F3EC5572-F71B-B74D-B7D3-850817F94001}" dt="2022-02-08T22:09:18.430" v="135" actId="1076"/>
          <ac:spMkLst>
            <pc:docMk/>
            <pc:sldMk cId="0" sldId="281"/>
            <ac:spMk id="203" creationId="{00000000-0000-0000-0000-000000000000}"/>
          </ac:spMkLst>
        </pc:spChg>
        <pc:spChg chg="mod">
          <ac:chgData name="Elizabeth Cameron" userId="4384cba9-7b85-4cdb-b73e-c51bd1e728b7" providerId="ADAL" clId="{F3EC5572-F71B-B74D-B7D3-850817F94001}" dt="2022-02-08T22:09:25.931" v="137" actId="14100"/>
          <ac:spMkLst>
            <pc:docMk/>
            <pc:sldMk cId="0" sldId="281"/>
            <ac:spMk id="204" creationId="{00000000-0000-0000-0000-000000000000}"/>
          </ac:spMkLst>
        </pc:spChg>
      </pc:sldChg>
      <pc:sldChg chg="modSp mod">
        <pc:chgData name="Elizabeth Cameron" userId="4384cba9-7b85-4cdb-b73e-c51bd1e728b7" providerId="ADAL" clId="{F3EC5572-F71B-B74D-B7D3-850817F94001}" dt="2022-02-08T22:09:57.087" v="142" actId="1076"/>
        <pc:sldMkLst>
          <pc:docMk/>
          <pc:sldMk cId="0" sldId="282"/>
        </pc:sldMkLst>
        <pc:spChg chg="mod">
          <ac:chgData name="Elizabeth Cameron" userId="4384cba9-7b85-4cdb-b73e-c51bd1e728b7" providerId="ADAL" clId="{F3EC5572-F71B-B74D-B7D3-850817F94001}" dt="2022-02-08T22:09:53.232" v="141" actId="14100"/>
          <ac:spMkLst>
            <pc:docMk/>
            <pc:sldMk cId="0" sldId="282"/>
            <ac:spMk id="209" creationId="{00000000-0000-0000-0000-000000000000}"/>
          </ac:spMkLst>
        </pc:spChg>
        <pc:spChg chg="mod">
          <ac:chgData name="Elizabeth Cameron" userId="4384cba9-7b85-4cdb-b73e-c51bd1e728b7" providerId="ADAL" clId="{F3EC5572-F71B-B74D-B7D3-850817F94001}" dt="2022-02-08T22:09:57.087" v="142" actId="1076"/>
          <ac:spMkLst>
            <pc:docMk/>
            <pc:sldMk cId="0" sldId="282"/>
            <ac:spMk id="210" creationId="{00000000-0000-0000-0000-000000000000}"/>
          </ac:spMkLst>
        </pc:spChg>
      </pc:sldChg>
      <pc:sldChg chg="modSp mod">
        <pc:chgData name="Elizabeth Cameron" userId="4384cba9-7b85-4cdb-b73e-c51bd1e728b7" providerId="ADAL" clId="{F3EC5572-F71B-B74D-B7D3-850817F94001}" dt="2022-02-08T22:11:19.402" v="160" actId="14100"/>
        <pc:sldMkLst>
          <pc:docMk/>
          <pc:sldMk cId="0" sldId="283"/>
        </pc:sldMkLst>
        <pc:spChg chg="mod">
          <ac:chgData name="Elizabeth Cameron" userId="4384cba9-7b85-4cdb-b73e-c51bd1e728b7" providerId="ADAL" clId="{F3EC5572-F71B-B74D-B7D3-850817F94001}" dt="2022-02-08T22:11:19.402" v="160" actId="14100"/>
          <ac:spMkLst>
            <pc:docMk/>
            <pc:sldMk cId="0" sldId="283"/>
            <ac:spMk id="215" creationId="{00000000-0000-0000-0000-000000000000}"/>
          </ac:spMkLst>
        </pc:spChg>
      </pc:sldChg>
      <pc:sldChg chg="modSp mod">
        <pc:chgData name="Elizabeth Cameron" userId="4384cba9-7b85-4cdb-b73e-c51bd1e728b7" providerId="ADAL" clId="{F3EC5572-F71B-B74D-B7D3-850817F94001}" dt="2022-02-08T22:11:34.119" v="162" actId="14100"/>
        <pc:sldMkLst>
          <pc:docMk/>
          <pc:sldMk cId="0" sldId="284"/>
        </pc:sldMkLst>
        <pc:spChg chg="mod">
          <ac:chgData name="Elizabeth Cameron" userId="4384cba9-7b85-4cdb-b73e-c51bd1e728b7" providerId="ADAL" clId="{F3EC5572-F71B-B74D-B7D3-850817F94001}" dt="2022-02-08T22:11:27.276" v="161" actId="14100"/>
          <ac:spMkLst>
            <pc:docMk/>
            <pc:sldMk cId="0" sldId="284"/>
            <ac:spMk id="223" creationId="{00000000-0000-0000-0000-000000000000}"/>
          </ac:spMkLst>
        </pc:spChg>
        <pc:spChg chg="mod">
          <ac:chgData name="Elizabeth Cameron" userId="4384cba9-7b85-4cdb-b73e-c51bd1e728b7" providerId="ADAL" clId="{F3EC5572-F71B-B74D-B7D3-850817F94001}" dt="2022-02-08T22:11:34.119" v="162" actId="14100"/>
          <ac:spMkLst>
            <pc:docMk/>
            <pc:sldMk cId="0" sldId="284"/>
            <ac:spMk id="224" creationId="{00000000-0000-0000-0000-000000000000}"/>
          </ac:spMkLst>
        </pc:spChg>
      </pc:sldChg>
      <pc:sldChg chg="modSp mod">
        <pc:chgData name="Elizabeth Cameron" userId="4384cba9-7b85-4cdb-b73e-c51bd1e728b7" providerId="ADAL" clId="{F3EC5572-F71B-B74D-B7D3-850817F94001}" dt="2022-02-08T22:12:11.598" v="168" actId="14100"/>
        <pc:sldMkLst>
          <pc:docMk/>
          <pc:sldMk cId="0" sldId="285"/>
        </pc:sldMkLst>
        <pc:spChg chg="mod">
          <ac:chgData name="Elizabeth Cameron" userId="4384cba9-7b85-4cdb-b73e-c51bd1e728b7" providerId="ADAL" clId="{F3EC5572-F71B-B74D-B7D3-850817F94001}" dt="2022-02-08T22:12:08.301" v="167" actId="1076"/>
          <ac:spMkLst>
            <pc:docMk/>
            <pc:sldMk cId="0" sldId="285"/>
            <ac:spMk id="229" creationId="{00000000-0000-0000-0000-000000000000}"/>
          </ac:spMkLst>
        </pc:spChg>
        <pc:spChg chg="mod">
          <ac:chgData name="Elizabeth Cameron" userId="4384cba9-7b85-4cdb-b73e-c51bd1e728b7" providerId="ADAL" clId="{F3EC5572-F71B-B74D-B7D3-850817F94001}" dt="2022-02-08T22:12:11.598" v="168" actId="14100"/>
          <ac:spMkLst>
            <pc:docMk/>
            <pc:sldMk cId="0" sldId="285"/>
            <ac:spMk id="230" creationId="{00000000-0000-0000-0000-000000000000}"/>
          </ac:spMkLst>
        </pc:spChg>
      </pc:sldChg>
      <pc:sldChg chg="modSp mod">
        <pc:chgData name="Elizabeth Cameron" userId="4384cba9-7b85-4cdb-b73e-c51bd1e728b7" providerId="ADAL" clId="{F3EC5572-F71B-B74D-B7D3-850817F94001}" dt="2022-02-08T22:11:59.168" v="166" actId="14100"/>
        <pc:sldMkLst>
          <pc:docMk/>
          <pc:sldMk cId="0" sldId="290"/>
        </pc:sldMkLst>
        <pc:spChg chg="mod">
          <ac:chgData name="Elizabeth Cameron" userId="4384cba9-7b85-4cdb-b73e-c51bd1e728b7" providerId="ADAL" clId="{F3EC5572-F71B-B74D-B7D3-850817F94001}" dt="2022-02-08T22:11:55.671" v="165" actId="1076"/>
          <ac:spMkLst>
            <pc:docMk/>
            <pc:sldMk cId="0" sldId="290"/>
            <ac:spMk id="259" creationId="{00000000-0000-0000-0000-000000000000}"/>
          </ac:spMkLst>
        </pc:spChg>
        <pc:spChg chg="mod">
          <ac:chgData name="Elizabeth Cameron" userId="4384cba9-7b85-4cdb-b73e-c51bd1e728b7" providerId="ADAL" clId="{F3EC5572-F71B-B74D-B7D3-850817F94001}" dt="2022-02-08T22:11:59.168" v="166" actId="14100"/>
          <ac:spMkLst>
            <pc:docMk/>
            <pc:sldMk cId="0" sldId="290"/>
            <ac:spMk id="260" creationId="{00000000-0000-0000-0000-000000000000}"/>
          </ac:spMkLst>
        </pc:spChg>
      </pc:sldChg>
      <pc:sldChg chg="modSp mod">
        <pc:chgData name="Elizabeth Cameron" userId="4384cba9-7b85-4cdb-b73e-c51bd1e728b7" providerId="ADAL" clId="{F3EC5572-F71B-B74D-B7D3-850817F94001}" dt="2022-02-08T22:12:43.509" v="174" actId="14100"/>
        <pc:sldMkLst>
          <pc:docMk/>
          <pc:sldMk cId="0" sldId="291"/>
        </pc:sldMkLst>
        <pc:spChg chg="mod">
          <ac:chgData name="Elizabeth Cameron" userId="4384cba9-7b85-4cdb-b73e-c51bd1e728b7" providerId="ADAL" clId="{F3EC5572-F71B-B74D-B7D3-850817F94001}" dt="2022-02-08T22:12:43.509" v="174" actId="14100"/>
          <ac:spMkLst>
            <pc:docMk/>
            <pc:sldMk cId="0" sldId="291"/>
            <ac:spMk id="265" creationId="{00000000-0000-0000-0000-000000000000}"/>
          </ac:spMkLst>
        </pc:spChg>
        <pc:spChg chg="mod">
          <ac:chgData name="Elizabeth Cameron" userId="4384cba9-7b85-4cdb-b73e-c51bd1e728b7" providerId="ADAL" clId="{F3EC5572-F71B-B74D-B7D3-850817F94001}" dt="2022-02-08T22:12:37.523" v="173" actId="14100"/>
          <ac:spMkLst>
            <pc:docMk/>
            <pc:sldMk cId="0" sldId="291"/>
            <ac:spMk id="266" creationId="{00000000-0000-0000-0000-000000000000}"/>
          </ac:spMkLst>
        </pc:spChg>
      </pc:sldChg>
      <pc:sldChg chg="modSp del">
        <pc:chgData name="Elizabeth Cameron" userId="4384cba9-7b85-4cdb-b73e-c51bd1e728b7" providerId="ADAL" clId="{F3EC5572-F71B-B74D-B7D3-850817F94001}" dt="2022-02-08T22:12:51.278" v="175" actId="2696"/>
        <pc:sldMkLst>
          <pc:docMk/>
          <pc:sldMk cId="0" sldId="293"/>
        </pc:sldMkLst>
        <pc:spChg chg="mod">
          <ac:chgData name="Elizabeth Cameron" userId="4384cba9-7b85-4cdb-b73e-c51bd1e728b7" providerId="ADAL" clId="{F3EC5572-F71B-B74D-B7D3-850817F94001}" dt="2022-02-08T21:58:15.406" v="0"/>
          <ac:spMkLst>
            <pc:docMk/>
            <pc:sldMk cId="0" sldId="293"/>
            <ac:spMk id="277" creationId="{00000000-0000-0000-0000-000000000000}"/>
          </ac:spMkLst>
        </pc:spChg>
        <pc:spChg chg="mod">
          <ac:chgData name="Elizabeth Cameron" userId="4384cba9-7b85-4cdb-b73e-c51bd1e728b7" providerId="ADAL" clId="{F3EC5572-F71B-B74D-B7D3-850817F94001}" dt="2022-02-08T21:58:15.406" v="0"/>
          <ac:spMkLst>
            <pc:docMk/>
            <pc:sldMk cId="0" sldId="293"/>
            <ac:spMk id="278" creationId="{00000000-0000-0000-0000-000000000000}"/>
          </ac:spMkLst>
        </pc:spChg>
      </pc:sldChg>
      <pc:sldChg chg="modSp mod">
        <pc:chgData name="Elizabeth Cameron" userId="4384cba9-7b85-4cdb-b73e-c51bd1e728b7" providerId="ADAL" clId="{F3EC5572-F71B-B74D-B7D3-850817F94001}" dt="2022-02-08T22:05:01.476" v="75" actId="207"/>
        <pc:sldMkLst>
          <pc:docMk/>
          <pc:sldMk cId="1157710452" sldId="295"/>
        </pc:sldMkLst>
        <pc:spChg chg="mod">
          <ac:chgData name="Elizabeth Cameron" userId="4384cba9-7b85-4cdb-b73e-c51bd1e728b7" providerId="ADAL" clId="{F3EC5572-F71B-B74D-B7D3-850817F94001}" dt="2022-02-08T21:58:15.406" v="0"/>
          <ac:spMkLst>
            <pc:docMk/>
            <pc:sldMk cId="1157710452" sldId="295"/>
            <ac:spMk id="2" creationId="{E0D0E802-DA3D-4CA1-A8AE-E306CFB076DC}"/>
          </ac:spMkLst>
        </pc:spChg>
        <pc:spChg chg="mod">
          <ac:chgData name="Elizabeth Cameron" userId="4384cba9-7b85-4cdb-b73e-c51bd1e728b7" providerId="ADAL" clId="{F3EC5572-F71B-B74D-B7D3-850817F94001}" dt="2022-02-08T22:05:01.476" v="75" actId="207"/>
          <ac:spMkLst>
            <pc:docMk/>
            <pc:sldMk cId="1157710452" sldId="295"/>
            <ac:spMk id="3" creationId="{E6A7C95A-BB89-4444-92E6-963B93971126}"/>
          </ac:spMkLst>
        </pc:spChg>
      </pc:sldChg>
      <pc:sldChg chg="modSp mod">
        <pc:chgData name="Elizabeth Cameron" userId="4384cba9-7b85-4cdb-b73e-c51bd1e728b7" providerId="ADAL" clId="{F3EC5572-F71B-B74D-B7D3-850817F94001}" dt="2022-02-08T22:06:31.581" v="89" actId="1076"/>
        <pc:sldMkLst>
          <pc:docMk/>
          <pc:sldMk cId="815395647" sldId="296"/>
        </pc:sldMkLst>
        <pc:spChg chg="mod">
          <ac:chgData name="Elizabeth Cameron" userId="4384cba9-7b85-4cdb-b73e-c51bd1e728b7" providerId="ADAL" clId="{F3EC5572-F71B-B74D-B7D3-850817F94001}" dt="2022-02-08T22:06:27.455" v="88" actId="1076"/>
          <ac:spMkLst>
            <pc:docMk/>
            <pc:sldMk cId="815395647" sldId="296"/>
            <ac:spMk id="2" creationId="{54B91107-8A74-45D9-A3F3-7B8BB163D6D7}"/>
          </ac:spMkLst>
        </pc:spChg>
        <pc:spChg chg="mod">
          <ac:chgData name="Elizabeth Cameron" userId="4384cba9-7b85-4cdb-b73e-c51bd1e728b7" providerId="ADAL" clId="{F3EC5572-F71B-B74D-B7D3-850817F94001}" dt="2022-02-08T22:06:31.581" v="89" actId="1076"/>
          <ac:spMkLst>
            <pc:docMk/>
            <pc:sldMk cId="815395647" sldId="296"/>
            <ac:spMk id="3" creationId="{F3222D1D-C97B-4A7C-B5AB-D559E61C791C}"/>
          </ac:spMkLst>
        </pc:spChg>
      </pc:sldChg>
      <pc:sldChg chg="modSp mod">
        <pc:chgData name="Elizabeth Cameron" userId="4384cba9-7b85-4cdb-b73e-c51bd1e728b7" providerId="ADAL" clId="{F3EC5572-F71B-B74D-B7D3-850817F94001}" dt="2022-02-08T22:09:10.647" v="134" actId="1076"/>
        <pc:sldMkLst>
          <pc:docMk/>
          <pc:sldMk cId="1266930111" sldId="300"/>
        </pc:sldMkLst>
        <pc:spChg chg="mod">
          <ac:chgData name="Elizabeth Cameron" userId="4384cba9-7b85-4cdb-b73e-c51bd1e728b7" providerId="ADAL" clId="{F3EC5572-F71B-B74D-B7D3-850817F94001}" dt="2022-02-08T22:09:06.707" v="133" actId="14100"/>
          <ac:spMkLst>
            <pc:docMk/>
            <pc:sldMk cId="1266930111" sldId="300"/>
            <ac:spMk id="2" creationId="{20C229CC-A52F-4B27-BC4C-F49028AE5E4E}"/>
          </ac:spMkLst>
        </pc:spChg>
        <pc:spChg chg="mod">
          <ac:chgData name="Elizabeth Cameron" userId="4384cba9-7b85-4cdb-b73e-c51bd1e728b7" providerId="ADAL" clId="{F3EC5572-F71B-B74D-B7D3-850817F94001}" dt="2022-02-08T22:09:10.647" v="134" actId="1076"/>
          <ac:spMkLst>
            <pc:docMk/>
            <pc:sldMk cId="1266930111" sldId="300"/>
            <ac:spMk id="3" creationId="{7701ABD5-A8A4-4B71-A289-2FA6C86AAB47}"/>
          </ac:spMkLst>
        </pc:spChg>
      </pc:sldChg>
      <pc:sldChg chg="modSp mod">
        <pc:chgData name="Elizabeth Cameron" userId="4384cba9-7b85-4cdb-b73e-c51bd1e728b7" providerId="ADAL" clId="{F3EC5572-F71B-B74D-B7D3-850817F94001}" dt="2022-02-08T22:09:46.436" v="140" actId="14100"/>
        <pc:sldMkLst>
          <pc:docMk/>
          <pc:sldMk cId="3877716758" sldId="301"/>
        </pc:sldMkLst>
        <pc:spChg chg="mod">
          <ac:chgData name="Elizabeth Cameron" userId="4384cba9-7b85-4cdb-b73e-c51bd1e728b7" providerId="ADAL" clId="{F3EC5572-F71B-B74D-B7D3-850817F94001}" dt="2022-02-08T22:09:39.605" v="138" actId="1076"/>
          <ac:spMkLst>
            <pc:docMk/>
            <pc:sldMk cId="3877716758" sldId="301"/>
            <ac:spMk id="2" creationId="{D18EA261-0166-4EF2-9E41-048AAFECE499}"/>
          </ac:spMkLst>
        </pc:spChg>
        <pc:spChg chg="mod">
          <ac:chgData name="Elizabeth Cameron" userId="4384cba9-7b85-4cdb-b73e-c51bd1e728b7" providerId="ADAL" clId="{F3EC5572-F71B-B74D-B7D3-850817F94001}" dt="2022-02-08T22:09:46.436" v="140" actId="14100"/>
          <ac:spMkLst>
            <pc:docMk/>
            <pc:sldMk cId="3877716758" sldId="301"/>
            <ac:spMk id="3" creationId="{435DC71A-9C51-429A-8A26-B1D4F36A236D}"/>
          </ac:spMkLst>
        </pc:spChg>
      </pc:sldChg>
      <pc:sldChg chg="modSp mod">
        <pc:chgData name="Elizabeth Cameron" userId="4384cba9-7b85-4cdb-b73e-c51bd1e728b7" providerId="ADAL" clId="{F3EC5572-F71B-B74D-B7D3-850817F94001}" dt="2022-02-08T22:11:05.040" v="159" actId="20577"/>
        <pc:sldMkLst>
          <pc:docMk/>
          <pc:sldMk cId="3049970712" sldId="302"/>
        </pc:sldMkLst>
        <pc:spChg chg="mod">
          <ac:chgData name="Elizabeth Cameron" userId="4384cba9-7b85-4cdb-b73e-c51bd1e728b7" providerId="ADAL" clId="{F3EC5572-F71B-B74D-B7D3-850817F94001}" dt="2022-02-08T22:10:42.581" v="146" actId="1076"/>
          <ac:spMkLst>
            <pc:docMk/>
            <pc:sldMk cId="3049970712" sldId="302"/>
            <ac:spMk id="2" creationId="{6F049FA0-DBF4-439E-B479-9CD953F2CF37}"/>
          </ac:spMkLst>
        </pc:spChg>
        <pc:spChg chg="mod">
          <ac:chgData name="Elizabeth Cameron" userId="4384cba9-7b85-4cdb-b73e-c51bd1e728b7" providerId="ADAL" clId="{F3EC5572-F71B-B74D-B7D3-850817F94001}" dt="2022-02-08T22:11:05.040" v="159" actId="20577"/>
          <ac:spMkLst>
            <pc:docMk/>
            <pc:sldMk cId="3049970712" sldId="302"/>
            <ac:spMk id="3" creationId="{478AD140-B2ED-4796-AC9F-D992CD578258}"/>
          </ac:spMkLst>
        </pc:spChg>
      </pc:sldChg>
      <pc:sldChg chg="addSp delSp modSp mod">
        <pc:chgData name="Elizabeth Cameron" userId="4384cba9-7b85-4cdb-b73e-c51bd1e728b7" providerId="ADAL" clId="{F3EC5572-F71B-B74D-B7D3-850817F94001}" dt="2022-02-08T22:26:20.765" v="247" actId="20577"/>
        <pc:sldMkLst>
          <pc:docMk/>
          <pc:sldMk cId="1116728813" sldId="303"/>
        </pc:sldMkLst>
        <pc:spChg chg="mod">
          <ac:chgData name="Elizabeth Cameron" userId="4384cba9-7b85-4cdb-b73e-c51bd1e728b7" providerId="ADAL" clId="{F3EC5572-F71B-B74D-B7D3-850817F94001}" dt="2022-02-08T22:11:43.570" v="163" actId="14100"/>
          <ac:spMkLst>
            <pc:docMk/>
            <pc:sldMk cId="1116728813" sldId="303"/>
            <ac:spMk id="2" creationId="{E1ED338D-A245-454A-BD64-0EAAB72E49ED}"/>
          </ac:spMkLst>
        </pc:spChg>
        <pc:spChg chg="del mod">
          <ac:chgData name="Elizabeth Cameron" userId="4384cba9-7b85-4cdb-b73e-c51bd1e728b7" providerId="ADAL" clId="{F3EC5572-F71B-B74D-B7D3-850817F94001}" dt="2022-02-08T22:24:27.095" v="214" actId="478"/>
          <ac:spMkLst>
            <pc:docMk/>
            <pc:sldMk cId="1116728813" sldId="303"/>
            <ac:spMk id="3" creationId="{707DBA25-3F4B-4780-8638-3648A1C749FC}"/>
          </ac:spMkLst>
        </pc:spChg>
        <pc:graphicFrameChg chg="add del modGraphic">
          <ac:chgData name="Elizabeth Cameron" userId="4384cba9-7b85-4cdb-b73e-c51bd1e728b7" providerId="ADAL" clId="{F3EC5572-F71B-B74D-B7D3-850817F94001}" dt="2022-02-08T22:13:33.386" v="178" actId="1032"/>
          <ac:graphicFrameMkLst>
            <pc:docMk/>
            <pc:sldMk cId="1116728813" sldId="303"/>
            <ac:graphicFrameMk id="4" creationId="{EF2DD3CA-11E3-2540-8E4D-E1E6F1AC5627}"/>
          </ac:graphicFrameMkLst>
        </pc:graphicFrameChg>
        <pc:graphicFrameChg chg="add mod modGraphic">
          <ac:chgData name="Elizabeth Cameron" userId="4384cba9-7b85-4cdb-b73e-c51bd1e728b7" providerId="ADAL" clId="{F3EC5572-F71B-B74D-B7D3-850817F94001}" dt="2022-02-08T22:26:20.765" v="247" actId="20577"/>
          <ac:graphicFrameMkLst>
            <pc:docMk/>
            <pc:sldMk cId="1116728813" sldId="303"/>
            <ac:graphicFrameMk id="5" creationId="{C3F06329-FF9B-9745-B80E-1B11914DB5BB}"/>
          </ac:graphicFrameMkLst>
        </pc:graphicFrameChg>
        <pc:picChg chg="add mod">
          <ac:chgData name="Elizabeth Cameron" userId="4384cba9-7b85-4cdb-b73e-c51bd1e728b7" providerId="ADAL" clId="{F3EC5572-F71B-B74D-B7D3-850817F94001}" dt="2022-02-08T22:25:22.679" v="232" actId="1076"/>
          <ac:picMkLst>
            <pc:docMk/>
            <pc:sldMk cId="1116728813" sldId="303"/>
            <ac:picMk id="7" creationId="{A9A500E5-D367-DA43-82AE-21096AFFBA31}"/>
          </ac:picMkLst>
        </pc:picChg>
        <pc:picChg chg="add mod">
          <ac:chgData name="Elizabeth Cameron" userId="4384cba9-7b85-4cdb-b73e-c51bd1e728b7" providerId="ADAL" clId="{F3EC5572-F71B-B74D-B7D3-850817F94001}" dt="2022-02-08T22:25:41.641" v="238" actId="1076"/>
          <ac:picMkLst>
            <pc:docMk/>
            <pc:sldMk cId="1116728813" sldId="303"/>
            <ac:picMk id="9" creationId="{57A20465-384B-AD41-90B4-5D774CB88E1F}"/>
          </ac:picMkLst>
        </pc:picChg>
        <pc:picChg chg="add mod">
          <ac:chgData name="Elizabeth Cameron" userId="4384cba9-7b85-4cdb-b73e-c51bd1e728b7" providerId="ADAL" clId="{F3EC5572-F71B-B74D-B7D3-850817F94001}" dt="2022-02-08T22:25:47.130" v="240" actId="1076"/>
          <ac:picMkLst>
            <pc:docMk/>
            <pc:sldMk cId="1116728813" sldId="303"/>
            <ac:picMk id="11" creationId="{498D9665-2B16-E345-A562-C9A716DD901F}"/>
          </ac:picMkLst>
        </pc:picChg>
        <pc:picChg chg="add mod">
          <ac:chgData name="Elizabeth Cameron" userId="4384cba9-7b85-4cdb-b73e-c51bd1e728b7" providerId="ADAL" clId="{F3EC5572-F71B-B74D-B7D3-850817F94001}" dt="2022-02-08T22:25:36.870" v="236" actId="1076"/>
          <ac:picMkLst>
            <pc:docMk/>
            <pc:sldMk cId="1116728813" sldId="303"/>
            <ac:picMk id="13" creationId="{D9C8FEDB-5D2A-964A-82BE-CE347769E78C}"/>
          </ac:picMkLst>
        </pc:picChg>
      </pc:sldChg>
      <pc:sldChg chg="modSp mod">
        <pc:chgData name="Elizabeth Cameron" userId="4384cba9-7b85-4cdb-b73e-c51bd1e728b7" providerId="ADAL" clId="{F3EC5572-F71B-B74D-B7D3-850817F94001}" dt="2022-02-08T22:12:25.750" v="171" actId="14100"/>
        <pc:sldMkLst>
          <pc:docMk/>
          <pc:sldMk cId="891408475" sldId="304"/>
        </pc:sldMkLst>
        <pc:spChg chg="mod">
          <ac:chgData name="Elizabeth Cameron" userId="4384cba9-7b85-4cdb-b73e-c51bd1e728b7" providerId="ADAL" clId="{F3EC5572-F71B-B74D-B7D3-850817F94001}" dt="2022-02-08T22:12:22.031" v="170" actId="14100"/>
          <ac:spMkLst>
            <pc:docMk/>
            <pc:sldMk cId="891408475" sldId="304"/>
            <ac:spMk id="2" creationId="{AB896EFB-6A8D-4727-8BC1-1C50724E4455}"/>
          </ac:spMkLst>
        </pc:spChg>
        <pc:spChg chg="mod">
          <ac:chgData name="Elizabeth Cameron" userId="4384cba9-7b85-4cdb-b73e-c51bd1e728b7" providerId="ADAL" clId="{F3EC5572-F71B-B74D-B7D3-850817F94001}" dt="2022-02-08T22:12:25.750" v="171" actId="14100"/>
          <ac:spMkLst>
            <pc:docMk/>
            <pc:sldMk cId="891408475" sldId="304"/>
            <ac:spMk id="3" creationId="{313AE4C7-0245-48E4-9FC5-77E86F789F51}"/>
          </ac:spMkLst>
        </pc:spChg>
      </pc:sldChg>
      <pc:sldChg chg="modSp del">
        <pc:chgData name="Elizabeth Cameron" userId="4384cba9-7b85-4cdb-b73e-c51bd1e728b7" providerId="ADAL" clId="{F3EC5572-F71B-B74D-B7D3-850817F94001}" dt="2022-02-08T22:05:25.848" v="79" actId="2696"/>
        <pc:sldMkLst>
          <pc:docMk/>
          <pc:sldMk cId="1815645330" sldId="306"/>
        </pc:sldMkLst>
        <pc:spChg chg="mod">
          <ac:chgData name="Elizabeth Cameron" userId="4384cba9-7b85-4cdb-b73e-c51bd1e728b7" providerId="ADAL" clId="{F3EC5572-F71B-B74D-B7D3-850817F94001}" dt="2022-02-08T21:58:15.406" v="0"/>
          <ac:spMkLst>
            <pc:docMk/>
            <pc:sldMk cId="1815645330" sldId="306"/>
            <ac:spMk id="60" creationId="{00000000-0000-0000-0000-000000000000}"/>
          </ac:spMkLst>
        </pc:spChg>
        <pc:spChg chg="mod">
          <ac:chgData name="Elizabeth Cameron" userId="4384cba9-7b85-4cdb-b73e-c51bd1e728b7" providerId="ADAL" clId="{F3EC5572-F71B-B74D-B7D3-850817F94001}" dt="2022-02-08T21:58:15.406" v="0"/>
          <ac:spMkLst>
            <pc:docMk/>
            <pc:sldMk cId="1815645330" sldId="306"/>
            <ac:spMk id="61" creationId="{00000000-0000-0000-0000-000000000000}"/>
          </ac:spMkLst>
        </pc:spChg>
      </pc:sldChg>
      <pc:sldChg chg="modSp mod">
        <pc:chgData name="Elizabeth Cameron" userId="4384cba9-7b85-4cdb-b73e-c51bd1e728b7" providerId="ADAL" clId="{F3EC5572-F71B-B74D-B7D3-850817F94001}" dt="2022-02-08T22:02:07.475" v="52" actId="14100"/>
        <pc:sldMkLst>
          <pc:docMk/>
          <pc:sldMk cId="2339457967" sldId="307"/>
        </pc:sldMkLst>
        <pc:spChg chg="mod">
          <ac:chgData name="Elizabeth Cameron" userId="4384cba9-7b85-4cdb-b73e-c51bd1e728b7" providerId="ADAL" clId="{F3EC5572-F71B-B74D-B7D3-850817F94001}" dt="2022-02-08T22:02:07.475" v="52" actId="14100"/>
          <ac:spMkLst>
            <pc:docMk/>
            <pc:sldMk cId="2339457967" sldId="307"/>
            <ac:spMk id="2" creationId="{AD776FBA-E7B4-45FF-BF70-538F35FE8618}"/>
          </ac:spMkLst>
        </pc:spChg>
      </pc:sldChg>
      <pc:sldChg chg="modSp mod">
        <pc:chgData name="Elizabeth Cameron" userId="4384cba9-7b85-4cdb-b73e-c51bd1e728b7" providerId="ADAL" clId="{F3EC5572-F71B-B74D-B7D3-850817F94001}" dt="2022-02-08T22:02:23.521" v="54" actId="14100"/>
        <pc:sldMkLst>
          <pc:docMk/>
          <pc:sldMk cId="3745007064" sldId="308"/>
        </pc:sldMkLst>
        <pc:spChg chg="mod">
          <ac:chgData name="Elizabeth Cameron" userId="4384cba9-7b85-4cdb-b73e-c51bd1e728b7" providerId="ADAL" clId="{F3EC5572-F71B-B74D-B7D3-850817F94001}" dt="2022-02-08T22:02:18.669" v="53" actId="14100"/>
          <ac:spMkLst>
            <pc:docMk/>
            <pc:sldMk cId="3745007064" sldId="308"/>
            <ac:spMk id="2" creationId="{62A1AAD8-5ECE-4D9D-817B-A39283BC99CC}"/>
          </ac:spMkLst>
        </pc:spChg>
        <pc:spChg chg="mod">
          <ac:chgData name="Elizabeth Cameron" userId="4384cba9-7b85-4cdb-b73e-c51bd1e728b7" providerId="ADAL" clId="{F3EC5572-F71B-B74D-B7D3-850817F94001}" dt="2022-02-08T22:02:23.521" v="54" actId="14100"/>
          <ac:spMkLst>
            <pc:docMk/>
            <pc:sldMk cId="3745007064" sldId="308"/>
            <ac:spMk id="3" creationId="{5C5D1C39-CCD5-49D1-8619-EBF2DE6CAC0E}"/>
          </ac:spMkLst>
        </pc:spChg>
      </pc:sldChg>
      <pc:sldChg chg="modSp add mod">
        <pc:chgData name="Elizabeth Cameron" userId="4384cba9-7b85-4cdb-b73e-c51bd1e728b7" providerId="ADAL" clId="{F3EC5572-F71B-B74D-B7D3-850817F94001}" dt="2022-02-08T22:00:05.442" v="9" actId="5793"/>
        <pc:sldMkLst>
          <pc:docMk/>
          <pc:sldMk cId="0" sldId="309"/>
        </pc:sldMkLst>
        <pc:spChg chg="mod">
          <ac:chgData name="Elizabeth Cameron" userId="4384cba9-7b85-4cdb-b73e-c51bd1e728b7" providerId="ADAL" clId="{F3EC5572-F71B-B74D-B7D3-850817F94001}" dt="2022-02-08T22:00:05.442" v="9" actId="5793"/>
          <ac:spMkLst>
            <pc:docMk/>
            <pc:sldMk cId="0" sldId="309"/>
            <ac:spMk id="67" creationId="{00000000-0000-0000-0000-000000000000}"/>
          </ac:spMkLst>
        </pc:spChg>
      </pc:sldChg>
      <pc:sldChg chg="delSp add ord delDesignElem">
        <pc:chgData name="Elizabeth Cameron" userId="4384cba9-7b85-4cdb-b73e-c51bd1e728b7" providerId="ADAL" clId="{F3EC5572-F71B-B74D-B7D3-850817F94001}" dt="2022-02-08T22:05:24.286" v="78" actId="20578"/>
        <pc:sldMkLst>
          <pc:docMk/>
          <pc:sldMk cId="0" sldId="310"/>
        </pc:sldMkLst>
        <pc:spChg chg="del">
          <ac:chgData name="Elizabeth Cameron" userId="4384cba9-7b85-4cdb-b73e-c51bd1e728b7" providerId="ADAL" clId="{F3EC5572-F71B-B74D-B7D3-850817F94001}" dt="2022-02-08T22:05:19.205" v="77"/>
          <ac:spMkLst>
            <pc:docMk/>
            <pc:sldMk cId="0" sldId="310"/>
            <ac:spMk id="65" creationId="{B07103F4-AFE6-4DC5-8934-DA3F400030CF}"/>
          </ac:spMkLst>
        </pc:spChg>
        <pc:spChg chg="del">
          <ac:chgData name="Elizabeth Cameron" userId="4384cba9-7b85-4cdb-b73e-c51bd1e728b7" providerId="ADAL" clId="{F3EC5572-F71B-B74D-B7D3-850817F94001}" dt="2022-02-08T22:05:19.205" v="77"/>
          <ac:spMkLst>
            <pc:docMk/>
            <pc:sldMk cId="0" sldId="310"/>
            <ac:spMk id="67" creationId="{1F4C3E1F-F848-429E-A6D6-86E45FBD38E7}"/>
          </ac:spMkLst>
        </pc:spChg>
      </pc:sldChg>
      <pc:sldChg chg="delSp modSp add delDesignElem">
        <pc:chgData name="Elizabeth Cameron" userId="4384cba9-7b85-4cdb-b73e-c51bd1e728b7" providerId="ADAL" clId="{F3EC5572-F71B-B74D-B7D3-850817F94001}" dt="2022-02-08T22:07:50.613" v="109" actId="20577"/>
        <pc:sldMkLst>
          <pc:docMk/>
          <pc:sldMk cId="0" sldId="311"/>
        </pc:sldMkLst>
        <pc:spChg chg="mod">
          <ac:chgData name="Elizabeth Cameron" userId="4384cba9-7b85-4cdb-b73e-c51bd1e728b7" providerId="ADAL" clId="{F3EC5572-F71B-B74D-B7D3-850817F94001}" dt="2022-02-08T22:07:50.613" v="109" actId="20577"/>
          <ac:spMkLst>
            <pc:docMk/>
            <pc:sldMk cId="0" sldId="311"/>
            <ac:spMk id="55" creationId="{00000000-0000-0000-0000-000000000000}"/>
          </ac:spMkLst>
        </pc:spChg>
        <pc:spChg chg="del">
          <ac:chgData name="Elizabeth Cameron" userId="4384cba9-7b85-4cdb-b73e-c51bd1e728b7" providerId="ADAL" clId="{F3EC5572-F71B-B74D-B7D3-850817F94001}" dt="2022-02-08T22:07:21.997" v="98"/>
          <ac:spMkLst>
            <pc:docMk/>
            <pc:sldMk cId="0" sldId="311"/>
            <ac:spMk id="74" creationId="{5ABA7F3F-D56F-4C06-84AC-03FC83B0642E}"/>
          </ac:spMkLst>
        </pc:spChg>
        <pc:grpChg chg="del">
          <ac:chgData name="Elizabeth Cameron" userId="4384cba9-7b85-4cdb-b73e-c51bd1e728b7" providerId="ADAL" clId="{F3EC5572-F71B-B74D-B7D3-850817F94001}" dt="2022-02-08T22:07:21.997" v="98"/>
          <ac:grpSpMkLst>
            <pc:docMk/>
            <pc:sldMk cId="0" sldId="311"/>
            <ac:grpSpMk id="75" creationId="{715374B5-D7C8-4AA9-BE65-DB7A0CA9B420}"/>
          </ac:grpSpMkLst>
        </pc:grpChg>
      </pc:sldChg>
      <pc:sldChg chg="delSp add delDesignElem">
        <pc:chgData name="Elizabeth Cameron" userId="4384cba9-7b85-4cdb-b73e-c51bd1e728b7" providerId="ADAL" clId="{F3EC5572-F71B-B74D-B7D3-850817F94001}" dt="2022-02-08T22:07:58.826" v="112"/>
        <pc:sldMkLst>
          <pc:docMk/>
          <pc:sldMk cId="0" sldId="312"/>
        </pc:sldMkLst>
        <pc:spChg chg="del">
          <ac:chgData name="Elizabeth Cameron" userId="4384cba9-7b85-4cdb-b73e-c51bd1e728b7" providerId="ADAL" clId="{F3EC5572-F71B-B74D-B7D3-850817F94001}" dt="2022-02-08T22:07:58.826" v="112"/>
          <ac:spMkLst>
            <pc:docMk/>
            <pc:sldMk cId="0" sldId="312"/>
            <ac:spMk id="65" creationId="{B07103F4-AFE6-4DC5-8934-DA3F400030CF}"/>
          </ac:spMkLst>
        </pc:spChg>
        <pc:spChg chg="del">
          <ac:chgData name="Elizabeth Cameron" userId="4384cba9-7b85-4cdb-b73e-c51bd1e728b7" providerId="ADAL" clId="{F3EC5572-F71B-B74D-B7D3-850817F94001}" dt="2022-02-08T22:07:58.826" v="112"/>
          <ac:spMkLst>
            <pc:docMk/>
            <pc:sldMk cId="0" sldId="312"/>
            <ac:spMk id="67" creationId="{1F4C3E1F-F848-429E-A6D6-86E45FBD38E7}"/>
          </ac:spMkLst>
        </pc:spChg>
      </pc:sldChg>
    </pc:docChg>
  </pc:docChgLst>
  <pc:docChgLst>
    <pc:chgData name="Elizabeth Cameron" userId="S::ecameron@loyalistcollege.com::4384cba9-7b85-4cdb-b73e-c51bd1e728b7" providerId="AD" clId="Web-{F097193C-76AE-9681-4A26-981DEBC45BCF}"/>
    <pc:docChg chg="delSld modSld">
      <pc:chgData name="Elizabeth Cameron" userId="S::ecameron@loyalistcollege.com::4384cba9-7b85-4cdb-b73e-c51bd1e728b7" providerId="AD" clId="Web-{F097193C-76AE-9681-4A26-981DEBC45BCF}" dt="2022-02-01T12:52:14.963" v="497" actId="20577"/>
      <pc:docMkLst>
        <pc:docMk/>
      </pc:docMkLst>
      <pc:sldChg chg="modSp">
        <pc:chgData name="Elizabeth Cameron" userId="S::ecameron@loyalistcollege.com::4384cba9-7b85-4cdb-b73e-c51bd1e728b7" providerId="AD" clId="Web-{F097193C-76AE-9681-4A26-981DEBC45BCF}" dt="2022-02-01T11:55:49.740" v="358" actId="14100"/>
        <pc:sldMkLst>
          <pc:docMk/>
          <pc:sldMk cId="0" sldId="260"/>
        </pc:sldMkLst>
        <pc:spChg chg="mod">
          <ac:chgData name="Elizabeth Cameron" userId="S::ecameron@loyalistcollege.com::4384cba9-7b85-4cdb-b73e-c51bd1e728b7" providerId="AD" clId="Web-{F097193C-76AE-9681-4A26-981DEBC45BCF}" dt="2022-02-01T11:55:49.740" v="358" actId="14100"/>
          <ac:spMkLst>
            <pc:docMk/>
            <pc:sldMk cId="0" sldId="260"/>
            <ac:spMk id="79" creationId="{00000000-0000-0000-0000-000000000000}"/>
          </ac:spMkLst>
        </pc:spChg>
      </pc:sldChg>
      <pc:sldChg chg="modSp">
        <pc:chgData name="Elizabeth Cameron" userId="S::ecameron@loyalistcollege.com::4384cba9-7b85-4cdb-b73e-c51bd1e728b7" providerId="AD" clId="Web-{F097193C-76AE-9681-4A26-981DEBC45BCF}" dt="2022-02-01T12:08:13.307" v="396" actId="20577"/>
        <pc:sldMkLst>
          <pc:docMk/>
          <pc:sldMk cId="0" sldId="272"/>
        </pc:sldMkLst>
        <pc:spChg chg="mod">
          <ac:chgData name="Elizabeth Cameron" userId="S::ecameron@loyalistcollege.com::4384cba9-7b85-4cdb-b73e-c51bd1e728b7" providerId="AD" clId="Web-{F097193C-76AE-9681-4A26-981DEBC45BCF}" dt="2022-02-01T12:08:13.307" v="396" actId="20577"/>
          <ac:spMkLst>
            <pc:docMk/>
            <pc:sldMk cId="0" sldId="272"/>
            <ac:spMk id="150" creationId="{00000000-0000-0000-0000-000000000000}"/>
          </ac:spMkLst>
        </pc:spChg>
      </pc:sldChg>
      <pc:sldChg chg="del">
        <pc:chgData name="Elizabeth Cameron" userId="S::ecameron@loyalistcollege.com::4384cba9-7b85-4cdb-b73e-c51bd1e728b7" providerId="AD" clId="Web-{F097193C-76AE-9681-4A26-981DEBC45BCF}" dt="2022-02-01T12:08:31.213" v="399"/>
        <pc:sldMkLst>
          <pc:docMk/>
          <pc:sldMk cId="0" sldId="274"/>
        </pc:sldMkLst>
      </pc:sldChg>
      <pc:sldChg chg="modSp">
        <pc:chgData name="Elizabeth Cameron" userId="S::ecameron@loyalistcollege.com::4384cba9-7b85-4cdb-b73e-c51bd1e728b7" providerId="AD" clId="Web-{F097193C-76AE-9681-4A26-981DEBC45BCF}" dt="2022-02-01T12:10:41.277" v="440" actId="20577"/>
        <pc:sldMkLst>
          <pc:docMk/>
          <pc:sldMk cId="0" sldId="284"/>
        </pc:sldMkLst>
        <pc:spChg chg="mod">
          <ac:chgData name="Elizabeth Cameron" userId="S::ecameron@loyalistcollege.com::4384cba9-7b85-4cdb-b73e-c51bd1e728b7" providerId="AD" clId="Web-{F097193C-76AE-9681-4A26-981DEBC45BCF}" dt="2022-02-01T12:10:41.277" v="440" actId="20577"/>
          <ac:spMkLst>
            <pc:docMk/>
            <pc:sldMk cId="0" sldId="284"/>
            <ac:spMk id="224" creationId="{00000000-0000-0000-0000-000000000000}"/>
          </ac:spMkLst>
        </pc:spChg>
      </pc:sldChg>
      <pc:sldChg chg="del">
        <pc:chgData name="Elizabeth Cameron" userId="S::ecameron@loyalistcollege.com::4384cba9-7b85-4cdb-b73e-c51bd1e728b7" providerId="AD" clId="Web-{F097193C-76AE-9681-4A26-981DEBC45BCF}" dt="2022-02-01T12:15:42.326" v="494"/>
        <pc:sldMkLst>
          <pc:docMk/>
          <pc:sldMk cId="0" sldId="289"/>
        </pc:sldMkLst>
      </pc:sldChg>
      <pc:sldChg chg="modSp">
        <pc:chgData name="Elizabeth Cameron" userId="S::ecameron@loyalistcollege.com::4384cba9-7b85-4cdb-b73e-c51bd1e728b7" providerId="AD" clId="Web-{F097193C-76AE-9681-4A26-981DEBC45BCF}" dt="2022-02-01T12:52:14.963" v="497" actId="20577"/>
        <pc:sldMkLst>
          <pc:docMk/>
          <pc:sldMk cId="0" sldId="293"/>
        </pc:sldMkLst>
        <pc:spChg chg="mod">
          <ac:chgData name="Elizabeth Cameron" userId="S::ecameron@loyalistcollege.com::4384cba9-7b85-4cdb-b73e-c51bd1e728b7" providerId="AD" clId="Web-{F097193C-76AE-9681-4A26-981DEBC45BCF}" dt="2022-02-01T11:49:51.269" v="343" actId="20577"/>
          <ac:spMkLst>
            <pc:docMk/>
            <pc:sldMk cId="0" sldId="293"/>
            <ac:spMk id="277" creationId="{00000000-0000-0000-0000-000000000000}"/>
          </ac:spMkLst>
        </pc:spChg>
        <pc:spChg chg="mod">
          <ac:chgData name="Elizabeth Cameron" userId="S::ecameron@loyalistcollege.com::4384cba9-7b85-4cdb-b73e-c51bd1e728b7" providerId="AD" clId="Web-{F097193C-76AE-9681-4A26-981DEBC45BCF}" dt="2022-02-01T12:52:14.963" v="497" actId="20577"/>
          <ac:spMkLst>
            <pc:docMk/>
            <pc:sldMk cId="0" sldId="293"/>
            <ac:spMk id="278" creationId="{00000000-0000-0000-0000-000000000000}"/>
          </ac:spMkLst>
        </pc:spChg>
      </pc:sldChg>
      <pc:sldChg chg="modSp">
        <pc:chgData name="Elizabeth Cameron" userId="S::ecameron@loyalistcollege.com::4384cba9-7b85-4cdb-b73e-c51bd1e728b7" providerId="AD" clId="Web-{F097193C-76AE-9681-4A26-981DEBC45BCF}" dt="2022-02-01T12:08:02.416" v="394" actId="20577"/>
        <pc:sldMkLst>
          <pc:docMk/>
          <pc:sldMk cId="815395647" sldId="296"/>
        </pc:sldMkLst>
        <pc:spChg chg="mod">
          <ac:chgData name="Elizabeth Cameron" userId="S::ecameron@loyalistcollege.com::4384cba9-7b85-4cdb-b73e-c51bd1e728b7" providerId="AD" clId="Web-{F097193C-76AE-9681-4A26-981DEBC45BCF}" dt="2022-02-01T12:08:02.416" v="394" actId="20577"/>
          <ac:spMkLst>
            <pc:docMk/>
            <pc:sldMk cId="815395647" sldId="296"/>
            <ac:spMk id="3" creationId="{F3222D1D-C97B-4A7C-B5AB-D559E61C791C}"/>
          </ac:spMkLst>
        </pc:spChg>
      </pc:sldChg>
      <pc:sldChg chg="del">
        <pc:chgData name="Elizabeth Cameron" userId="S::ecameron@loyalistcollege.com::4384cba9-7b85-4cdb-b73e-c51bd1e728b7" providerId="AD" clId="Web-{F097193C-76AE-9681-4A26-981DEBC45BCF}" dt="2022-02-01T12:07:13.416" v="388"/>
        <pc:sldMkLst>
          <pc:docMk/>
          <pc:sldMk cId="1591948416" sldId="297"/>
        </pc:sldMkLst>
      </pc:sldChg>
      <pc:sldChg chg="del">
        <pc:chgData name="Elizabeth Cameron" userId="S::ecameron@loyalistcollege.com::4384cba9-7b85-4cdb-b73e-c51bd1e728b7" providerId="AD" clId="Web-{F097193C-76AE-9681-4A26-981DEBC45BCF}" dt="2022-02-01T12:08:18.135" v="397"/>
        <pc:sldMkLst>
          <pc:docMk/>
          <pc:sldMk cId="3671470723" sldId="298"/>
        </pc:sldMkLst>
      </pc:sldChg>
      <pc:sldChg chg="del">
        <pc:chgData name="Elizabeth Cameron" userId="S::ecameron@loyalistcollege.com::4384cba9-7b85-4cdb-b73e-c51bd1e728b7" providerId="AD" clId="Web-{F097193C-76AE-9681-4A26-981DEBC45BCF}" dt="2022-02-01T12:08:28.526" v="398"/>
        <pc:sldMkLst>
          <pc:docMk/>
          <pc:sldMk cId="1457670516" sldId="299"/>
        </pc:sldMkLst>
      </pc:sldChg>
      <pc:sldChg chg="modSp">
        <pc:chgData name="Elizabeth Cameron" userId="S::ecameron@loyalistcollege.com::4384cba9-7b85-4cdb-b73e-c51bd1e728b7" providerId="AD" clId="Web-{F097193C-76AE-9681-4A26-981DEBC45BCF}" dt="2022-02-01T12:09:41.261" v="438" actId="20577"/>
        <pc:sldMkLst>
          <pc:docMk/>
          <pc:sldMk cId="1266930111" sldId="300"/>
        </pc:sldMkLst>
        <pc:spChg chg="mod">
          <ac:chgData name="Elizabeth Cameron" userId="S::ecameron@loyalistcollege.com::4384cba9-7b85-4cdb-b73e-c51bd1e728b7" providerId="AD" clId="Web-{F097193C-76AE-9681-4A26-981DEBC45BCF}" dt="2022-02-01T12:09:41.261" v="438" actId="20577"/>
          <ac:spMkLst>
            <pc:docMk/>
            <pc:sldMk cId="1266930111" sldId="300"/>
            <ac:spMk id="3" creationId="{7701ABD5-A8A4-4B71-A289-2FA6C86AAB47}"/>
          </ac:spMkLst>
        </pc:spChg>
      </pc:sldChg>
      <pc:sldChg chg="modSp">
        <pc:chgData name="Elizabeth Cameron" userId="S::ecameron@loyalistcollege.com::4384cba9-7b85-4cdb-b73e-c51bd1e728b7" providerId="AD" clId="Web-{F097193C-76AE-9681-4A26-981DEBC45BCF}" dt="2022-02-01T12:15:00.763" v="491" actId="20577"/>
        <pc:sldMkLst>
          <pc:docMk/>
          <pc:sldMk cId="1116728813" sldId="303"/>
        </pc:sldMkLst>
        <pc:spChg chg="mod">
          <ac:chgData name="Elizabeth Cameron" userId="S::ecameron@loyalistcollege.com::4384cba9-7b85-4cdb-b73e-c51bd1e728b7" providerId="AD" clId="Web-{F097193C-76AE-9681-4A26-981DEBC45BCF}" dt="2022-02-01T12:15:00.763" v="491" actId="20577"/>
          <ac:spMkLst>
            <pc:docMk/>
            <pc:sldMk cId="1116728813" sldId="303"/>
            <ac:spMk id="3" creationId="{707DBA25-3F4B-4780-8638-3648A1C749FC}"/>
          </ac:spMkLst>
        </pc:spChg>
      </pc:sldChg>
      <pc:sldChg chg="modSp">
        <pc:chgData name="Elizabeth Cameron" userId="S::ecameron@loyalistcollege.com::4384cba9-7b85-4cdb-b73e-c51bd1e728b7" providerId="AD" clId="Web-{F097193C-76AE-9681-4A26-981DEBC45BCF}" dt="2022-02-01T12:15:32.154" v="493" actId="20577"/>
        <pc:sldMkLst>
          <pc:docMk/>
          <pc:sldMk cId="891408475" sldId="304"/>
        </pc:sldMkLst>
        <pc:spChg chg="mod">
          <ac:chgData name="Elizabeth Cameron" userId="S::ecameron@loyalistcollege.com::4384cba9-7b85-4cdb-b73e-c51bd1e728b7" providerId="AD" clId="Web-{F097193C-76AE-9681-4A26-981DEBC45BCF}" dt="2022-02-01T12:15:32.154" v="493" actId="20577"/>
          <ac:spMkLst>
            <pc:docMk/>
            <pc:sldMk cId="891408475" sldId="304"/>
            <ac:spMk id="3" creationId="{313AE4C7-0245-48E4-9FC5-77E86F789F51}"/>
          </ac:spMkLst>
        </pc:spChg>
      </pc:sldChg>
      <pc:sldChg chg="modSp">
        <pc:chgData name="Elizabeth Cameron" userId="S::ecameron@loyalistcollege.com::4384cba9-7b85-4cdb-b73e-c51bd1e728b7" providerId="AD" clId="Web-{F097193C-76AE-9681-4A26-981DEBC45BCF}" dt="2022-02-01T12:04:42.650" v="387" actId="1076"/>
        <pc:sldMkLst>
          <pc:docMk/>
          <pc:sldMk cId="2339457967" sldId="307"/>
        </pc:sldMkLst>
        <pc:spChg chg="mod">
          <ac:chgData name="Elizabeth Cameron" userId="S::ecameron@loyalistcollege.com::4384cba9-7b85-4cdb-b73e-c51bd1e728b7" providerId="AD" clId="Web-{F097193C-76AE-9681-4A26-981DEBC45BCF}" dt="2022-02-01T12:04:42.650" v="387" actId="1076"/>
          <ac:spMkLst>
            <pc:docMk/>
            <pc:sldMk cId="2339457967" sldId="307"/>
            <ac:spMk id="3" creationId="{9D0B9414-196B-46FE-994D-511FE2D0DF12}"/>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AD21708-4163-47BC-BEED-7C76E4AFAB6A}" type="doc">
      <dgm:prSet loTypeId="urn:microsoft.com/office/officeart/2005/8/layout/hProcess9" loCatId="process" qsTypeId="urn:microsoft.com/office/officeart/2005/8/quickstyle/simple1" qsCatId="simple" csTypeId="urn:microsoft.com/office/officeart/2005/8/colors/colorful5" csCatId="colorful" phldr="1"/>
      <dgm:spPr/>
    </dgm:pt>
    <dgm:pt modelId="{CE82D2AA-02F6-4A9E-9A1C-2013F6D584F1}">
      <dgm:prSet phldrT="[Text]"/>
      <dgm:spPr/>
      <dgm:t>
        <a:bodyPr/>
        <a:lstStyle/>
        <a:p>
          <a:pPr rtl="0"/>
          <a:r>
            <a:rPr lang="en-CA" b="1" dirty="0">
              <a:solidFill>
                <a:schemeClr val="tx1"/>
              </a:solidFill>
            </a:rPr>
            <a:t>Step One: Criteria development</a:t>
          </a:r>
          <a:r>
            <a:rPr lang="en-CA" b="1" dirty="0">
              <a:solidFill>
                <a:schemeClr val="tx1"/>
              </a:solidFill>
              <a:latin typeface="Franklin Gothic Book" panose="020B0503020102020204"/>
            </a:rPr>
            <a:t> </a:t>
          </a:r>
          <a:endParaRPr lang="en-CA" b="1" dirty="0">
            <a:solidFill>
              <a:schemeClr val="tx1"/>
            </a:solidFill>
          </a:endParaRPr>
        </a:p>
      </dgm:t>
    </dgm:pt>
    <dgm:pt modelId="{C1010BFC-4326-4365-B3F5-DC43E9182E84}" type="parTrans" cxnId="{31D71995-816E-488E-BC6B-723B5C121F85}">
      <dgm:prSet/>
      <dgm:spPr/>
      <dgm:t>
        <a:bodyPr/>
        <a:lstStyle/>
        <a:p>
          <a:endParaRPr lang="en-CA"/>
        </a:p>
      </dgm:t>
    </dgm:pt>
    <dgm:pt modelId="{8CCF8567-9A72-43AB-9373-C369B4538BFE}" type="sibTrans" cxnId="{31D71995-816E-488E-BC6B-723B5C121F85}">
      <dgm:prSet/>
      <dgm:spPr/>
      <dgm:t>
        <a:bodyPr/>
        <a:lstStyle/>
        <a:p>
          <a:endParaRPr lang="en-CA"/>
        </a:p>
      </dgm:t>
    </dgm:pt>
    <dgm:pt modelId="{4BF42732-1FB9-4FE7-9C3B-E2284CF5C477}">
      <dgm:prSet phldrT="[Text]"/>
      <dgm:spPr/>
      <dgm:t>
        <a:bodyPr/>
        <a:lstStyle/>
        <a:p>
          <a:r>
            <a:rPr lang="en-CA" b="1" dirty="0">
              <a:solidFill>
                <a:schemeClr val="tx1"/>
              </a:solidFill>
            </a:rPr>
            <a:t>Step Two: Application and resume review</a:t>
          </a:r>
        </a:p>
      </dgm:t>
    </dgm:pt>
    <dgm:pt modelId="{F56A2903-52EE-4933-9E90-459BF63BABB9}" type="parTrans" cxnId="{801EDCC0-8D00-4631-B286-5937B22968E4}">
      <dgm:prSet/>
      <dgm:spPr/>
      <dgm:t>
        <a:bodyPr/>
        <a:lstStyle/>
        <a:p>
          <a:endParaRPr lang="en-CA"/>
        </a:p>
      </dgm:t>
    </dgm:pt>
    <dgm:pt modelId="{FACA9A82-72E5-4BB2-B0D5-0B71B1CE21F4}" type="sibTrans" cxnId="{801EDCC0-8D00-4631-B286-5937B22968E4}">
      <dgm:prSet/>
      <dgm:spPr/>
      <dgm:t>
        <a:bodyPr/>
        <a:lstStyle/>
        <a:p>
          <a:endParaRPr lang="en-CA"/>
        </a:p>
      </dgm:t>
    </dgm:pt>
    <dgm:pt modelId="{245ADC38-709C-431E-B5A4-83302B5745F0}">
      <dgm:prSet phldrT="[Text]"/>
      <dgm:spPr/>
      <dgm:t>
        <a:bodyPr/>
        <a:lstStyle/>
        <a:p>
          <a:r>
            <a:rPr lang="en-CA" b="1" dirty="0">
              <a:solidFill>
                <a:schemeClr val="tx1"/>
              </a:solidFill>
            </a:rPr>
            <a:t>Step Three: Interviewing</a:t>
          </a:r>
        </a:p>
      </dgm:t>
    </dgm:pt>
    <dgm:pt modelId="{06BBC521-B455-4927-8047-3198BC6D1B1B}" type="parTrans" cxnId="{FD371BF0-E51D-4FEC-874F-7AA393746636}">
      <dgm:prSet/>
      <dgm:spPr/>
      <dgm:t>
        <a:bodyPr/>
        <a:lstStyle/>
        <a:p>
          <a:endParaRPr lang="en-CA"/>
        </a:p>
      </dgm:t>
    </dgm:pt>
    <dgm:pt modelId="{CAF7F461-F976-41D0-9BF7-186CEC3F16BC}" type="sibTrans" cxnId="{FD371BF0-E51D-4FEC-874F-7AA393746636}">
      <dgm:prSet/>
      <dgm:spPr/>
      <dgm:t>
        <a:bodyPr/>
        <a:lstStyle/>
        <a:p>
          <a:endParaRPr lang="en-CA"/>
        </a:p>
      </dgm:t>
    </dgm:pt>
    <dgm:pt modelId="{0FD19DF1-F335-40E1-929A-D5957567E4EB}">
      <dgm:prSet phldrT="[Text]"/>
      <dgm:spPr/>
      <dgm:t>
        <a:bodyPr/>
        <a:lstStyle/>
        <a:p>
          <a:pPr rtl="0"/>
          <a:r>
            <a:rPr lang="en-CA" b="1" dirty="0">
              <a:solidFill>
                <a:schemeClr val="tx1"/>
              </a:solidFill>
            </a:rPr>
            <a:t>Step Four:</a:t>
          </a:r>
          <a:r>
            <a:rPr lang="en-CA" b="1" dirty="0">
              <a:solidFill>
                <a:schemeClr val="tx1"/>
              </a:solidFill>
              <a:latin typeface="Franklin Gothic Book" panose="020B0503020102020204"/>
            </a:rPr>
            <a:t> </a:t>
          </a:r>
          <a:endParaRPr lang="en-CA" b="1" dirty="0">
            <a:solidFill>
              <a:schemeClr val="tx1"/>
            </a:solidFill>
          </a:endParaRPr>
        </a:p>
        <a:p>
          <a:r>
            <a:rPr lang="en-CA" b="1" dirty="0">
              <a:solidFill>
                <a:schemeClr val="tx1"/>
              </a:solidFill>
            </a:rPr>
            <a:t>Test administration.</a:t>
          </a:r>
        </a:p>
      </dgm:t>
    </dgm:pt>
    <dgm:pt modelId="{63F090EE-F50F-44A0-B6CC-197F9EE7D763}" type="parTrans" cxnId="{477ABF81-0A08-480E-9349-8DA5A6B51AF4}">
      <dgm:prSet/>
      <dgm:spPr/>
      <dgm:t>
        <a:bodyPr/>
        <a:lstStyle/>
        <a:p>
          <a:endParaRPr lang="en-CA"/>
        </a:p>
      </dgm:t>
    </dgm:pt>
    <dgm:pt modelId="{F5639409-20B0-40A6-8207-3EAA158BB7DE}" type="sibTrans" cxnId="{477ABF81-0A08-480E-9349-8DA5A6B51AF4}">
      <dgm:prSet/>
      <dgm:spPr/>
      <dgm:t>
        <a:bodyPr/>
        <a:lstStyle/>
        <a:p>
          <a:endParaRPr lang="en-CA"/>
        </a:p>
      </dgm:t>
    </dgm:pt>
    <dgm:pt modelId="{CD0C04FD-EF2B-4719-BEBF-F974265C4B65}">
      <dgm:prSet/>
      <dgm:spPr/>
      <dgm:t>
        <a:bodyPr/>
        <a:lstStyle/>
        <a:p>
          <a:r>
            <a:rPr lang="en-CA" b="1" dirty="0">
              <a:solidFill>
                <a:schemeClr val="tx1"/>
              </a:solidFill>
            </a:rPr>
            <a:t>Step Five: Selection</a:t>
          </a:r>
        </a:p>
      </dgm:t>
    </dgm:pt>
    <dgm:pt modelId="{D961BFDB-4D58-4C0A-ABEB-0820C0C530FD}" type="parTrans" cxnId="{86086477-9FEB-45C6-8233-6A4276D333BC}">
      <dgm:prSet/>
      <dgm:spPr/>
      <dgm:t>
        <a:bodyPr/>
        <a:lstStyle/>
        <a:p>
          <a:endParaRPr lang="en-CA"/>
        </a:p>
      </dgm:t>
    </dgm:pt>
    <dgm:pt modelId="{4BDAC328-C348-4956-BA92-1C8ED54DA24C}" type="sibTrans" cxnId="{86086477-9FEB-45C6-8233-6A4276D333BC}">
      <dgm:prSet/>
      <dgm:spPr/>
      <dgm:t>
        <a:bodyPr/>
        <a:lstStyle/>
        <a:p>
          <a:endParaRPr lang="en-CA"/>
        </a:p>
      </dgm:t>
    </dgm:pt>
    <dgm:pt modelId="{347D5B07-14A3-4C42-9A33-B8EAFC2FC843}">
      <dgm:prSet/>
      <dgm:spPr/>
      <dgm:t>
        <a:bodyPr/>
        <a:lstStyle/>
        <a:p>
          <a:pPr rtl="0"/>
          <a:r>
            <a:rPr lang="en-CA" b="1" dirty="0">
              <a:solidFill>
                <a:schemeClr val="tx1"/>
              </a:solidFill>
            </a:rPr>
            <a:t>Step Six:</a:t>
          </a:r>
          <a:r>
            <a:rPr lang="en-CA" b="1" dirty="0">
              <a:solidFill>
                <a:schemeClr val="tx1"/>
              </a:solidFill>
              <a:latin typeface="Franklin Gothic Book" panose="020B0503020102020204"/>
            </a:rPr>
            <a:t> </a:t>
          </a:r>
          <a:endParaRPr lang="en-CA" b="1" dirty="0">
            <a:solidFill>
              <a:schemeClr val="tx1"/>
            </a:solidFill>
          </a:endParaRPr>
        </a:p>
        <a:p>
          <a:pPr rtl="0"/>
          <a:r>
            <a:rPr lang="en-CA" b="1" dirty="0">
              <a:solidFill>
                <a:schemeClr val="tx1"/>
              </a:solidFill>
            </a:rPr>
            <a:t>Making the offer</a:t>
          </a:r>
          <a:r>
            <a:rPr lang="en-CA" b="1" dirty="0">
              <a:solidFill>
                <a:schemeClr val="tx1"/>
              </a:solidFill>
              <a:latin typeface="Franklin Gothic Book" panose="020B0503020102020204"/>
            </a:rPr>
            <a:t> </a:t>
          </a:r>
          <a:endParaRPr lang="en-CA" b="1" dirty="0">
            <a:solidFill>
              <a:schemeClr val="tx1"/>
            </a:solidFill>
          </a:endParaRPr>
        </a:p>
      </dgm:t>
    </dgm:pt>
    <dgm:pt modelId="{64C4084D-C051-4325-B999-E35897C4EFDC}" type="parTrans" cxnId="{8BE10D0D-C749-4EF7-BA32-D6DBD07CBD9A}">
      <dgm:prSet/>
      <dgm:spPr/>
      <dgm:t>
        <a:bodyPr/>
        <a:lstStyle/>
        <a:p>
          <a:endParaRPr lang="en-CA"/>
        </a:p>
      </dgm:t>
    </dgm:pt>
    <dgm:pt modelId="{2945A5EB-4C99-4E05-9864-D33C6F5AE92B}" type="sibTrans" cxnId="{8BE10D0D-C749-4EF7-BA32-D6DBD07CBD9A}">
      <dgm:prSet/>
      <dgm:spPr/>
      <dgm:t>
        <a:bodyPr/>
        <a:lstStyle/>
        <a:p>
          <a:endParaRPr lang="en-CA"/>
        </a:p>
      </dgm:t>
    </dgm:pt>
    <dgm:pt modelId="{0E0D8F7A-3B17-4327-A305-3358D0F3D41D}" type="pres">
      <dgm:prSet presAssocID="{CAD21708-4163-47BC-BEED-7C76E4AFAB6A}" presName="CompostProcess" presStyleCnt="0">
        <dgm:presLayoutVars>
          <dgm:dir/>
          <dgm:resizeHandles val="exact"/>
        </dgm:presLayoutVars>
      </dgm:prSet>
      <dgm:spPr/>
    </dgm:pt>
    <dgm:pt modelId="{6FC5C9C2-B856-4539-B786-EF8FF10CBA61}" type="pres">
      <dgm:prSet presAssocID="{CAD21708-4163-47BC-BEED-7C76E4AFAB6A}" presName="arrow" presStyleLbl="bgShp" presStyleIdx="0" presStyleCnt="1"/>
      <dgm:spPr/>
    </dgm:pt>
    <dgm:pt modelId="{6DC14892-6CA8-426F-BBCF-3C59EB5FE0CC}" type="pres">
      <dgm:prSet presAssocID="{CAD21708-4163-47BC-BEED-7C76E4AFAB6A}" presName="linearProcess" presStyleCnt="0"/>
      <dgm:spPr/>
    </dgm:pt>
    <dgm:pt modelId="{ACA313FB-47EB-4312-8BDF-4C4ED868C150}" type="pres">
      <dgm:prSet presAssocID="{CE82D2AA-02F6-4A9E-9A1C-2013F6D584F1}" presName="textNode" presStyleLbl="node1" presStyleIdx="0" presStyleCnt="6">
        <dgm:presLayoutVars>
          <dgm:bulletEnabled val="1"/>
        </dgm:presLayoutVars>
      </dgm:prSet>
      <dgm:spPr/>
    </dgm:pt>
    <dgm:pt modelId="{320B8419-D39C-41E6-A740-A863E5295933}" type="pres">
      <dgm:prSet presAssocID="{8CCF8567-9A72-43AB-9373-C369B4538BFE}" presName="sibTrans" presStyleCnt="0"/>
      <dgm:spPr/>
    </dgm:pt>
    <dgm:pt modelId="{DFCB4AAE-425C-481B-961D-2A0417438DD1}" type="pres">
      <dgm:prSet presAssocID="{4BF42732-1FB9-4FE7-9C3B-E2284CF5C477}" presName="textNode" presStyleLbl="node1" presStyleIdx="1" presStyleCnt="6">
        <dgm:presLayoutVars>
          <dgm:bulletEnabled val="1"/>
        </dgm:presLayoutVars>
      </dgm:prSet>
      <dgm:spPr/>
    </dgm:pt>
    <dgm:pt modelId="{2E5E69A1-6794-4C54-AB63-6A98640D3847}" type="pres">
      <dgm:prSet presAssocID="{FACA9A82-72E5-4BB2-B0D5-0B71B1CE21F4}" presName="sibTrans" presStyleCnt="0"/>
      <dgm:spPr/>
    </dgm:pt>
    <dgm:pt modelId="{40DF7B80-BE01-4245-B6E7-979820C2F7C6}" type="pres">
      <dgm:prSet presAssocID="{245ADC38-709C-431E-B5A4-83302B5745F0}" presName="textNode" presStyleLbl="node1" presStyleIdx="2" presStyleCnt="6">
        <dgm:presLayoutVars>
          <dgm:bulletEnabled val="1"/>
        </dgm:presLayoutVars>
      </dgm:prSet>
      <dgm:spPr/>
    </dgm:pt>
    <dgm:pt modelId="{9F0A4117-8801-4427-9142-9E5288BA3D4A}" type="pres">
      <dgm:prSet presAssocID="{CAF7F461-F976-41D0-9BF7-186CEC3F16BC}" presName="sibTrans" presStyleCnt="0"/>
      <dgm:spPr/>
    </dgm:pt>
    <dgm:pt modelId="{D7EA6070-A8A3-4A27-8C57-60090D101442}" type="pres">
      <dgm:prSet presAssocID="{0FD19DF1-F335-40E1-929A-D5957567E4EB}" presName="textNode" presStyleLbl="node1" presStyleIdx="3" presStyleCnt="6">
        <dgm:presLayoutVars>
          <dgm:bulletEnabled val="1"/>
        </dgm:presLayoutVars>
      </dgm:prSet>
      <dgm:spPr/>
    </dgm:pt>
    <dgm:pt modelId="{7478EFEB-7219-453F-A454-D6D4EF3222A7}" type="pres">
      <dgm:prSet presAssocID="{F5639409-20B0-40A6-8207-3EAA158BB7DE}" presName="sibTrans" presStyleCnt="0"/>
      <dgm:spPr/>
    </dgm:pt>
    <dgm:pt modelId="{3E6CB031-14B5-43BD-AD03-2843899ADADB}" type="pres">
      <dgm:prSet presAssocID="{CD0C04FD-EF2B-4719-BEBF-F974265C4B65}" presName="textNode" presStyleLbl="node1" presStyleIdx="4" presStyleCnt="6">
        <dgm:presLayoutVars>
          <dgm:bulletEnabled val="1"/>
        </dgm:presLayoutVars>
      </dgm:prSet>
      <dgm:spPr/>
    </dgm:pt>
    <dgm:pt modelId="{9D658EDB-76DC-4F5A-AEE1-5C9AF125DADF}" type="pres">
      <dgm:prSet presAssocID="{4BDAC328-C348-4956-BA92-1C8ED54DA24C}" presName="sibTrans" presStyleCnt="0"/>
      <dgm:spPr/>
    </dgm:pt>
    <dgm:pt modelId="{E2920F91-20D1-4321-B43E-A5B7939C1ACF}" type="pres">
      <dgm:prSet presAssocID="{347D5B07-14A3-4C42-9A33-B8EAFC2FC843}" presName="textNode" presStyleLbl="node1" presStyleIdx="5" presStyleCnt="6">
        <dgm:presLayoutVars>
          <dgm:bulletEnabled val="1"/>
        </dgm:presLayoutVars>
      </dgm:prSet>
      <dgm:spPr/>
    </dgm:pt>
  </dgm:ptLst>
  <dgm:cxnLst>
    <dgm:cxn modelId="{8BE10D0D-C749-4EF7-BA32-D6DBD07CBD9A}" srcId="{CAD21708-4163-47BC-BEED-7C76E4AFAB6A}" destId="{347D5B07-14A3-4C42-9A33-B8EAFC2FC843}" srcOrd="5" destOrd="0" parTransId="{64C4084D-C051-4325-B999-E35897C4EFDC}" sibTransId="{2945A5EB-4C99-4E05-9864-D33C6F5AE92B}"/>
    <dgm:cxn modelId="{6F4BFD0D-6EE5-409F-9B76-71DB31EBA1C2}" type="presOf" srcId="{CD0C04FD-EF2B-4719-BEBF-F974265C4B65}" destId="{3E6CB031-14B5-43BD-AD03-2843899ADADB}" srcOrd="0" destOrd="0" presId="urn:microsoft.com/office/officeart/2005/8/layout/hProcess9"/>
    <dgm:cxn modelId="{697B6733-DA2D-480C-8AF5-35EDDA997200}" type="presOf" srcId="{4BF42732-1FB9-4FE7-9C3B-E2284CF5C477}" destId="{DFCB4AAE-425C-481B-961D-2A0417438DD1}" srcOrd="0" destOrd="0" presId="urn:microsoft.com/office/officeart/2005/8/layout/hProcess9"/>
    <dgm:cxn modelId="{86086477-9FEB-45C6-8233-6A4276D333BC}" srcId="{CAD21708-4163-47BC-BEED-7C76E4AFAB6A}" destId="{CD0C04FD-EF2B-4719-BEBF-F974265C4B65}" srcOrd="4" destOrd="0" parTransId="{D961BFDB-4D58-4C0A-ABEB-0820C0C530FD}" sibTransId="{4BDAC328-C348-4956-BA92-1C8ED54DA24C}"/>
    <dgm:cxn modelId="{708D0C58-0AEF-41B9-879A-B2E2C03914CD}" type="presOf" srcId="{347D5B07-14A3-4C42-9A33-B8EAFC2FC843}" destId="{E2920F91-20D1-4321-B43E-A5B7939C1ACF}" srcOrd="0" destOrd="0" presId="urn:microsoft.com/office/officeart/2005/8/layout/hProcess9"/>
    <dgm:cxn modelId="{477ABF81-0A08-480E-9349-8DA5A6B51AF4}" srcId="{CAD21708-4163-47BC-BEED-7C76E4AFAB6A}" destId="{0FD19DF1-F335-40E1-929A-D5957567E4EB}" srcOrd="3" destOrd="0" parTransId="{63F090EE-F50F-44A0-B6CC-197F9EE7D763}" sibTransId="{F5639409-20B0-40A6-8207-3EAA158BB7DE}"/>
    <dgm:cxn modelId="{16801393-CD30-4914-A0F4-2D8FF9BED149}" type="presOf" srcId="{245ADC38-709C-431E-B5A4-83302B5745F0}" destId="{40DF7B80-BE01-4245-B6E7-979820C2F7C6}" srcOrd="0" destOrd="0" presId="urn:microsoft.com/office/officeart/2005/8/layout/hProcess9"/>
    <dgm:cxn modelId="{31D71995-816E-488E-BC6B-723B5C121F85}" srcId="{CAD21708-4163-47BC-BEED-7C76E4AFAB6A}" destId="{CE82D2AA-02F6-4A9E-9A1C-2013F6D584F1}" srcOrd="0" destOrd="0" parTransId="{C1010BFC-4326-4365-B3F5-DC43E9182E84}" sibTransId="{8CCF8567-9A72-43AB-9373-C369B4538BFE}"/>
    <dgm:cxn modelId="{801EDCC0-8D00-4631-B286-5937B22968E4}" srcId="{CAD21708-4163-47BC-BEED-7C76E4AFAB6A}" destId="{4BF42732-1FB9-4FE7-9C3B-E2284CF5C477}" srcOrd="1" destOrd="0" parTransId="{F56A2903-52EE-4933-9E90-459BF63BABB9}" sibTransId="{FACA9A82-72E5-4BB2-B0D5-0B71B1CE21F4}"/>
    <dgm:cxn modelId="{B9DB51E5-3EDB-4A02-9ED3-53C829F32E82}" type="presOf" srcId="{CE82D2AA-02F6-4A9E-9A1C-2013F6D584F1}" destId="{ACA313FB-47EB-4312-8BDF-4C4ED868C150}" srcOrd="0" destOrd="0" presId="urn:microsoft.com/office/officeart/2005/8/layout/hProcess9"/>
    <dgm:cxn modelId="{8540FAE8-7687-4439-9451-BFE012AEEF3A}" type="presOf" srcId="{CAD21708-4163-47BC-BEED-7C76E4AFAB6A}" destId="{0E0D8F7A-3B17-4327-A305-3358D0F3D41D}" srcOrd="0" destOrd="0" presId="urn:microsoft.com/office/officeart/2005/8/layout/hProcess9"/>
    <dgm:cxn modelId="{FD371BF0-E51D-4FEC-874F-7AA393746636}" srcId="{CAD21708-4163-47BC-BEED-7C76E4AFAB6A}" destId="{245ADC38-709C-431E-B5A4-83302B5745F0}" srcOrd="2" destOrd="0" parTransId="{06BBC521-B455-4927-8047-3198BC6D1B1B}" sibTransId="{CAF7F461-F976-41D0-9BF7-186CEC3F16BC}"/>
    <dgm:cxn modelId="{196928FE-9699-41B6-8B85-5E550087096D}" type="presOf" srcId="{0FD19DF1-F335-40E1-929A-D5957567E4EB}" destId="{D7EA6070-A8A3-4A27-8C57-60090D101442}" srcOrd="0" destOrd="0" presId="urn:microsoft.com/office/officeart/2005/8/layout/hProcess9"/>
    <dgm:cxn modelId="{8F191605-5139-4B23-88E0-1398E63696D1}" type="presParOf" srcId="{0E0D8F7A-3B17-4327-A305-3358D0F3D41D}" destId="{6FC5C9C2-B856-4539-B786-EF8FF10CBA61}" srcOrd="0" destOrd="0" presId="urn:microsoft.com/office/officeart/2005/8/layout/hProcess9"/>
    <dgm:cxn modelId="{A96DF36D-196A-45BF-AF19-6E846E7D0F61}" type="presParOf" srcId="{0E0D8F7A-3B17-4327-A305-3358D0F3D41D}" destId="{6DC14892-6CA8-426F-BBCF-3C59EB5FE0CC}" srcOrd="1" destOrd="0" presId="urn:microsoft.com/office/officeart/2005/8/layout/hProcess9"/>
    <dgm:cxn modelId="{70CA6315-3E32-42C3-8F7E-794E975D4E69}" type="presParOf" srcId="{6DC14892-6CA8-426F-BBCF-3C59EB5FE0CC}" destId="{ACA313FB-47EB-4312-8BDF-4C4ED868C150}" srcOrd="0" destOrd="0" presId="urn:microsoft.com/office/officeart/2005/8/layout/hProcess9"/>
    <dgm:cxn modelId="{309EA890-9EFD-42C0-8901-EE182DAF1DD6}" type="presParOf" srcId="{6DC14892-6CA8-426F-BBCF-3C59EB5FE0CC}" destId="{320B8419-D39C-41E6-A740-A863E5295933}" srcOrd="1" destOrd="0" presId="urn:microsoft.com/office/officeart/2005/8/layout/hProcess9"/>
    <dgm:cxn modelId="{83CF84AB-9C0A-4C0B-9CF6-FFF5D0E5EA3E}" type="presParOf" srcId="{6DC14892-6CA8-426F-BBCF-3C59EB5FE0CC}" destId="{DFCB4AAE-425C-481B-961D-2A0417438DD1}" srcOrd="2" destOrd="0" presId="urn:microsoft.com/office/officeart/2005/8/layout/hProcess9"/>
    <dgm:cxn modelId="{80FE190B-1BE2-442C-8E4C-30651E7F368B}" type="presParOf" srcId="{6DC14892-6CA8-426F-BBCF-3C59EB5FE0CC}" destId="{2E5E69A1-6794-4C54-AB63-6A98640D3847}" srcOrd="3" destOrd="0" presId="urn:microsoft.com/office/officeart/2005/8/layout/hProcess9"/>
    <dgm:cxn modelId="{636DA5AB-B621-439B-AA36-4D82317EA394}" type="presParOf" srcId="{6DC14892-6CA8-426F-BBCF-3C59EB5FE0CC}" destId="{40DF7B80-BE01-4245-B6E7-979820C2F7C6}" srcOrd="4" destOrd="0" presId="urn:microsoft.com/office/officeart/2005/8/layout/hProcess9"/>
    <dgm:cxn modelId="{9091791E-76CA-47FA-B915-4E176CB457C6}" type="presParOf" srcId="{6DC14892-6CA8-426F-BBCF-3C59EB5FE0CC}" destId="{9F0A4117-8801-4427-9142-9E5288BA3D4A}" srcOrd="5" destOrd="0" presId="urn:microsoft.com/office/officeart/2005/8/layout/hProcess9"/>
    <dgm:cxn modelId="{7ADB9AFA-ABF1-4A63-8CEA-719E09EDD2C5}" type="presParOf" srcId="{6DC14892-6CA8-426F-BBCF-3C59EB5FE0CC}" destId="{D7EA6070-A8A3-4A27-8C57-60090D101442}" srcOrd="6" destOrd="0" presId="urn:microsoft.com/office/officeart/2005/8/layout/hProcess9"/>
    <dgm:cxn modelId="{4168CC7C-A756-413B-B30D-8D8A790A7C89}" type="presParOf" srcId="{6DC14892-6CA8-426F-BBCF-3C59EB5FE0CC}" destId="{7478EFEB-7219-453F-A454-D6D4EF3222A7}" srcOrd="7" destOrd="0" presId="urn:microsoft.com/office/officeart/2005/8/layout/hProcess9"/>
    <dgm:cxn modelId="{2F9B290A-C5BC-423F-9570-24AA0045E02E}" type="presParOf" srcId="{6DC14892-6CA8-426F-BBCF-3C59EB5FE0CC}" destId="{3E6CB031-14B5-43BD-AD03-2843899ADADB}" srcOrd="8" destOrd="0" presId="urn:microsoft.com/office/officeart/2005/8/layout/hProcess9"/>
    <dgm:cxn modelId="{11ADD40D-BCF8-459C-8DFF-2C59046A1056}" type="presParOf" srcId="{6DC14892-6CA8-426F-BBCF-3C59EB5FE0CC}" destId="{9D658EDB-76DC-4F5A-AEE1-5C9AF125DADF}" srcOrd="9" destOrd="0" presId="urn:microsoft.com/office/officeart/2005/8/layout/hProcess9"/>
    <dgm:cxn modelId="{D8ACF3CB-E6BB-4282-8D2D-03D59BD4ACE1}" type="presParOf" srcId="{6DC14892-6CA8-426F-BBCF-3C59EB5FE0CC}" destId="{E2920F91-20D1-4321-B43E-A5B7939C1ACF}" srcOrd="10"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ECC52E1-4503-E540-BB46-8042755D24F9}" type="doc">
      <dgm:prSet loTypeId="urn:microsoft.com/office/officeart/2005/8/layout/pList1" loCatId="" qsTypeId="urn:microsoft.com/office/officeart/2005/8/quickstyle/simple1" qsCatId="simple" csTypeId="urn:microsoft.com/office/officeart/2005/8/colors/accent1_2" csCatId="accent1" phldr="1"/>
      <dgm:spPr/>
      <dgm:t>
        <a:bodyPr/>
        <a:lstStyle/>
        <a:p>
          <a:endParaRPr lang="en-US"/>
        </a:p>
      </dgm:t>
    </dgm:pt>
    <dgm:pt modelId="{91E62AA8-014B-9348-8173-888E6194C756}">
      <dgm:prSet phldrT="[Text]"/>
      <dgm:spPr/>
      <dgm:t>
        <a:bodyPr/>
        <a:lstStyle/>
        <a:p>
          <a:r>
            <a:rPr lang="en-US" dirty="0"/>
            <a:t>Psychological Test (Aptitude, Personality) (soft skills)</a:t>
          </a:r>
        </a:p>
      </dgm:t>
      <dgm:extLst>
        <a:ext uri="{E40237B7-FDA0-4F09-8148-C483321AD2D9}">
          <dgm14:cNvPr xmlns:dgm14="http://schemas.microsoft.com/office/drawing/2010/diagram" id="0" name="" descr="Testing / Selection Methods:&#10;•Psychological Test (Aptitude, Personality) (soft skills)&#10;•Physical Ability Tests&#10;•Job Knowledge Tests (hard skills)&#10;•Work Sample&#10;"/>
        </a:ext>
      </dgm:extLst>
    </dgm:pt>
    <dgm:pt modelId="{0679FD7D-A7EF-914C-BF91-B00DB74A99DE}" type="parTrans" cxnId="{8020D925-0505-C640-9D62-B08447C9F739}">
      <dgm:prSet/>
      <dgm:spPr/>
      <dgm:t>
        <a:bodyPr/>
        <a:lstStyle/>
        <a:p>
          <a:endParaRPr lang="en-US"/>
        </a:p>
      </dgm:t>
    </dgm:pt>
    <dgm:pt modelId="{774D32FA-DDF9-2D40-8DFE-27EA2A3D0F63}" type="sibTrans" cxnId="{8020D925-0505-C640-9D62-B08447C9F739}">
      <dgm:prSet/>
      <dgm:spPr/>
      <dgm:t>
        <a:bodyPr/>
        <a:lstStyle/>
        <a:p>
          <a:endParaRPr lang="en-US"/>
        </a:p>
      </dgm:t>
    </dgm:pt>
    <dgm:pt modelId="{4CEE087C-D556-F34A-9E66-F77E5E9F0128}">
      <dgm:prSet phldrT="[Text]"/>
      <dgm:spPr/>
      <dgm:t>
        <a:bodyPr/>
        <a:lstStyle/>
        <a:p>
          <a:r>
            <a:rPr lang="en-US" dirty="0"/>
            <a:t>Physical Ability Tests</a:t>
          </a:r>
        </a:p>
      </dgm:t>
      <dgm:extLst>
        <a:ext uri="{E40237B7-FDA0-4F09-8148-C483321AD2D9}">
          <dgm14:cNvPr xmlns:dgm14="http://schemas.microsoft.com/office/drawing/2010/diagram" id="0" name="" descr="Testing / Selection Methods:&#10;•Psychological Test (Aptitude, Personality) (soft skills)&#10;•Physical Ability Tests&#10;•Job Knowledge Tests (hard skills)&#10;•Work Sample&#10;"/>
        </a:ext>
      </dgm:extLst>
    </dgm:pt>
    <dgm:pt modelId="{DCD6BA2E-9AED-164C-8C64-764484989454}" type="parTrans" cxnId="{1B306B72-9EA5-3649-9A1F-082C0BDC9CF7}">
      <dgm:prSet/>
      <dgm:spPr/>
      <dgm:t>
        <a:bodyPr/>
        <a:lstStyle/>
        <a:p>
          <a:endParaRPr lang="en-US"/>
        </a:p>
      </dgm:t>
    </dgm:pt>
    <dgm:pt modelId="{6B28C1BE-390C-4544-B7C8-670AA7CCF22F}" type="sibTrans" cxnId="{1B306B72-9EA5-3649-9A1F-082C0BDC9CF7}">
      <dgm:prSet/>
      <dgm:spPr/>
      <dgm:t>
        <a:bodyPr/>
        <a:lstStyle/>
        <a:p>
          <a:endParaRPr lang="en-US"/>
        </a:p>
      </dgm:t>
    </dgm:pt>
    <dgm:pt modelId="{AB540325-027D-FE41-84E5-46DFF5ABD55A}">
      <dgm:prSet phldrT="[Text]"/>
      <dgm:spPr/>
      <dgm:t>
        <a:bodyPr/>
        <a:lstStyle/>
        <a:p>
          <a:r>
            <a:rPr lang="en-US" dirty="0"/>
            <a:t>Job Knowledge Tests (hard skills)</a:t>
          </a:r>
        </a:p>
      </dgm:t>
      <dgm:extLst>
        <a:ext uri="{E40237B7-FDA0-4F09-8148-C483321AD2D9}">
          <dgm14:cNvPr xmlns:dgm14="http://schemas.microsoft.com/office/drawing/2010/diagram" id="0" name="" descr="Testing / Selection Methods:&#10;•Psychological Test (Aptitude, Personality) (soft skills)&#10;•Physical Ability Tests&#10;•Job Knowledge Tests (hard skills)&#10;•Work Sample&#10;"/>
        </a:ext>
      </dgm:extLst>
    </dgm:pt>
    <dgm:pt modelId="{BF8B7AAE-949E-B447-BD88-9163064FEA39}" type="parTrans" cxnId="{F1B7F582-3B62-4244-9BBF-869B195EED46}">
      <dgm:prSet/>
      <dgm:spPr/>
      <dgm:t>
        <a:bodyPr/>
        <a:lstStyle/>
        <a:p>
          <a:endParaRPr lang="en-US"/>
        </a:p>
      </dgm:t>
    </dgm:pt>
    <dgm:pt modelId="{0FD426DC-1337-5F44-B1BA-F46F1797ACB9}" type="sibTrans" cxnId="{F1B7F582-3B62-4244-9BBF-869B195EED46}">
      <dgm:prSet/>
      <dgm:spPr/>
      <dgm:t>
        <a:bodyPr/>
        <a:lstStyle/>
        <a:p>
          <a:endParaRPr lang="en-US"/>
        </a:p>
      </dgm:t>
    </dgm:pt>
    <dgm:pt modelId="{881FE165-D778-2A47-B712-EB85AE40B348}">
      <dgm:prSet phldrT="[Text]"/>
      <dgm:spPr/>
      <dgm:t>
        <a:bodyPr/>
        <a:lstStyle/>
        <a:p>
          <a:r>
            <a:rPr lang="en-US" dirty="0"/>
            <a:t>Work Sample</a:t>
          </a:r>
        </a:p>
      </dgm:t>
      <dgm:extLst>
        <a:ext uri="{E40237B7-FDA0-4F09-8148-C483321AD2D9}">
          <dgm14:cNvPr xmlns:dgm14="http://schemas.microsoft.com/office/drawing/2010/diagram" id="0" name="" descr="Testing / Selection Methods:&#10;•Psychological Test (Aptitude, Personality) (soft skills)&#10;•Physical Ability Tests&#10;•Job Knowledge Tests (hard skills)&#10;•Work Sample&#10;"/>
        </a:ext>
      </dgm:extLst>
    </dgm:pt>
    <dgm:pt modelId="{1EC67ED1-2EA5-3F48-9349-A6BB785C2F0C}" type="parTrans" cxnId="{3773582D-139D-3644-9F49-AEE6B4C53D30}">
      <dgm:prSet/>
      <dgm:spPr/>
      <dgm:t>
        <a:bodyPr/>
        <a:lstStyle/>
        <a:p>
          <a:endParaRPr lang="en-US"/>
        </a:p>
      </dgm:t>
    </dgm:pt>
    <dgm:pt modelId="{E7D263BC-2C35-0144-85CC-068FA092B8B4}" type="sibTrans" cxnId="{3773582D-139D-3644-9F49-AEE6B4C53D30}">
      <dgm:prSet/>
      <dgm:spPr/>
      <dgm:t>
        <a:bodyPr/>
        <a:lstStyle/>
        <a:p>
          <a:endParaRPr lang="en-US"/>
        </a:p>
      </dgm:t>
    </dgm:pt>
    <dgm:pt modelId="{BB2980AB-52E4-0F4E-B899-04A2FB61C3D5}" type="pres">
      <dgm:prSet presAssocID="{EECC52E1-4503-E540-BB46-8042755D24F9}" presName="Name0" presStyleCnt="0">
        <dgm:presLayoutVars>
          <dgm:dir/>
          <dgm:resizeHandles val="exact"/>
        </dgm:presLayoutVars>
      </dgm:prSet>
      <dgm:spPr/>
    </dgm:pt>
    <dgm:pt modelId="{5290CFFF-7493-0A47-A365-0BF240FA641E}" type="pres">
      <dgm:prSet presAssocID="{91E62AA8-014B-9348-8173-888E6194C756}" presName="compNode" presStyleCnt="0"/>
      <dgm:spPr/>
    </dgm:pt>
    <dgm:pt modelId="{EEA3F5F7-BE4F-3D4E-B773-228079767B06}" type="pres">
      <dgm:prSet presAssocID="{91E62AA8-014B-9348-8173-888E6194C756}" presName="pictRect" presStyleLbl="node1" presStyleIdx="0" presStyleCnt="4" custLinFactNeighborX="-302" custLinFactNeighborY="-309"/>
      <dgm:spPr/>
    </dgm:pt>
    <dgm:pt modelId="{BCDEC7BA-5BE7-904E-8D7D-2D3E5B977B6B}" type="pres">
      <dgm:prSet presAssocID="{91E62AA8-014B-9348-8173-888E6194C756}" presName="textRect" presStyleLbl="revTx" presStyleIdx="0" presStyleCnt="4" custLinFactNeighborX="-8819" custLinFactNeighborY="13477">
        <dgm:presLayoutVars>
          <dgm:bulletEnabled val="1"/>
        </dgm:presLayoutVars>
      </dgm:prSet>
      <dgm:spPr/>
    </dgm:pt>
    <dgm:pt modelId="{56CBCFA5-0612-D643-B89F-F25781987EA8}" type="pres">
      <dgm:prSet presAssocID="{774D32FA-DDF9-2D40-8DFE-27EA2A3D0F63}" presName="sibTrans" presStyleLbl="sibTrans2D1" presStyleIdx="0" presStyleCnt="0"/>
      <dgm:spPr/>
    </dgm:pt>
    <dgm:pt modelId="{0A5773C6-0EBD-4C41-889C-A42901BA6E3D}" type="pres">
      <dgm:prSet presAssocID="{4CEE087C-D556-F34A-9E66-F77E5E9F0128}" presName="compNode" presStyleCnt="0"/>
      <dgm:spPr/>
    </dgm:pt>
    <dgm:pt modelId="{B36514CA-8B96-1A49-B537-690A907F4183}" type="pres">
      <dgm:prSet presAssocID="{4CEE087C-D556-F34A-9E66-F77E5E9F0128}" presName="pictRect" presStyleLbl="node1" presStyleIdx="1" presStyleCnt="4" custLinFactNeighborX="-3506" custLinFactNeighborY="202"/>
      <dgm:spPr/>
    </dgm:pt>
    <dgm:pt modelId="{470E24AD-BD86-9149-9AF6-E4D9563B2DA2}" type="pres">
      <dgm:prSet presAssocID="{4CEE087C-D556-F34A-9E66-F77E5E9F0128}" presName="textRect" presStyleLbl="revTx" presStyleIdx="1" presStyleCnt="4">
        <dgm:presLayoutVars>
          <dgm:bulletEnabled val="1"/>
        </dgm:presLayoutVars>
      </dgm:prSet>
      <dgm:spPr/>
    </dgm:pt>
    <dgm:pt modelId="{A1D4B9FC-A966-F44E-A743-A4E5733E63D2}" type="pres">
      <dgm:prSet presAssocID="{6B28C1BE-390C-4544-B7C8-670AA7CCF22F}" presName="sibTrans" presStyleLbl="sibTrans2D1" presStyleIdx="0" presStyleCnt="0"/>
      <dgm:spPr/>
    </dgm:pt>
    <dgm:pt modelId="{1881EF4C-F3A0-ED40-8731-43FBD25C3457}" type="pres">
      <dgm:prSet presAssocID="{AB540325-027D-FE41-84E5-46DFF5ABD55A}" presName="compNode" presStyleCnt="0"/>
      <dgm:spPr/>
    </dgm:pt>
    <dgm:pt modelId="{2A963F94-728E-F24D-B015-3931BE604189}" type="pres">
      <dgm:prSet presAssocID="{AB540325-027D-FE41-84E5-46DFF5ABD55A}" presName="pictRect" presStyleLbl="node1" presStyleIdx="2" presStyleCnt="4" custLinFactNeighborX="8987" custLinFactNeighborY="-1924"/>
      <dgm:spPr/>
    </dgm:pt>
    <dgm:pt modelId="{703B8DBD-92C0-C545-BE3E-7EE9F35F92B2}" type="pres">
      <dgm:prSet presAssocID="{AB540325-027D-FE41-84E5-46DFF5ABD55A}" presName="textRect" presStyleLbl="revTx" presStyleIdx="2" presStyleCnt="4">
        <dgm:presLayoutVars>
          <dgm:bulletEnabled val="1"/>
        </dgm:presLayoutVars>
      </dgm:prSet>
      <dgm:spPr/>
    </dgm:pt>
    <dgm:pt modelId="{E3C35841-0F88-DF4C-8D24-9CE5916C8965}" type="pres">
      <dgm:prSet presAssocID="{0FD426DC-1337-5F44-B1BA-F46F1797ACB9}" presName="sibTrans" presStyleLbl="sibTrans2D1" presStyleIdx="0" presStyleCnt="0"/>
      <dgm:spPr/>
    </dgm:pt>
    <dgm:pt modelId="{07C0BABD-D75B-D64E-A792-6DFAD252481E}" type="pres">
      <dgm:prSet presAssocID="{881FE165-D778-2A47-B712-EB85AE40B348}" presName="compNode" presStyleCnt="0"/>
      <dgm:spPr/>
    </dgm:pt>
    <dgm:pt modelId="{DF225556-FDB2-3447-861D-903666FA4275}" type="pres">
      <dgm:prSet presAssocID="{881FE165-D778-2A47-B712-EB85AE40B348}" presName="pictRect" presStyleLbl="node1" presStyleIdx="3" presStyleCnt="4" custLinFactNeighborX="2503" custLinFactNeighborY="-3382"/>
      <dgm:spPr/>
    </dgm:pt>
    <dgm:pt modelId="{216A5E68-6353-4A4F-87AC-C85B2C2BCD9E}" type="pres">
      <dgm:prSet presAssocID="{881FE165-D778-2A47-B712-EB85AE40B348}" presName="textRect" presStyleLbl="revTx" presStyleIdx="3" presStyleCnt="4">
        <dgm:presLayoutVars>
          <dgm:bulletEnabled val="1"/>
        </dgm:presLayoutVars>
      </dgm:prSet>
      <dgm:spPr/>
    </dgm:pt>
  </dgm:ptLst>
  <dgm:cxnLst>
    <dgm:cxn modelId="{8020D925-0505-C640-9D62-B08447C9F739}" srcId="{EECC52E1-4503-E540-BB46-8042755D24F9}" destId="{91E62AA8-014B-9348-8173-888E6194C756}" srcOrd="0" destOrd="0" parTransId="{0679FD7D-A7EF-914C-BF91-B00DB74A99DE}" sibTransId="{774D32FA-DDF9-2D40-8DFE-27EA2A3D0F63}"/>
    <dgm:cxn modelId="{3773582D-139D-3644-9F49-AEE6B4C53D30}" srcId="{EECC52E1-4503-E540-BB46-8042755D24F9}" destId="{881FE165-D778-2A47-B712-EB85AE40B348}" srcOrd="3" destOrd="0" parTransId="{1EC67ED1-2EA5-3F48-9349-A6BB785C2F0C}" sibTransId="{E7D263BC-2C35-0144-85CC-068FA092B8B4}"/>
    <dgm:cxn modelId="{DD7B9E3D-7B7D-1A4C-832F-920DDDCC4D01}" type="presOf" srcId="{91E62AA8-014B-9348-8173-888E6194C756}" destId="{BCDEC7BA-5BE7-904E-8D7D-2D3E5B977B6B}" srcOrd="0" destOrd="0" presId="urn:microsoft.com/office/officeart/2005/8/layout/pList1"/>
    <dgm:cxn modelId="{F6700446-AA0B-6F43-A152-E6EFBDA0AE96}" type="presOf" srcId="{AB540325-027D-FE41-84E5-46DFF5ABD55A}" destId="{703B8DBD-92C0-C545-BE3E-7EE9F35F92B2}" srcOrd="0" destOrd="0" presId="urn:microsoft.com/office/officeart/2005/8/layout/pList1"/>
    <dgm:cxn modelId="{1B306B72-9EA5-3649-9A1F-082C0BDC9CF7}" srcId="{EECC52E1-4503-E540-BB46-8042755D24F9}" destId="{4CEE087C-D556-F34A-9E66-F77E5E9F0128}" srcOrd="1" destOrd="0" parTransId="{DCD6BA2E-9AED-164C-8C64-764484989454}" sibTransId="{6B28C1BE-390C-4544-B7C8-670AA7CCF22F}"/>
    <dgm:cxn modelId="{F1B7F582-3B62-4244-9BBF-869B195EED46}" srcId="{EECC52E1-4503-E540-BB46-8042755D24F9}" destId="{AB540325-027D-FE41-84E5-46DFF5ABD55A}" srcOrd="2" destOrd="0" parTransId="{BF8B7AAE-949E-B447-BD88-9163064FEA39}" sibTransId="{0FD426DC-1337-5F44-B1BA-F46F1797ACB9}"/>
    <dgm:cxn modelId="{708D798B-9E59-C340-8F00-FD0C7C422AF0}" type="presOf" srcId="{774D32FA-DDF9-2D40-8DFE-27EA2A3D0F63}" destId="{56CBCFA5-0612-D643-B89F-F25781987EA8}" srcOrd="0" destOrd="0" presId="urn:microsoft.com/office/officeart/2005/8/layout/pList1"/>
    <dgm:cxn modelId="{92B05493-789A-CD4F-BE53-9BF435B67BCC}" type="presOf" srcId="{4CEE087C-D556-F34A-9E66-F77E5E9F0128}" destId="{470E24AD-BD86-9149-9AF6-E4D9563B2DA2}" srcOrd="0" destOrd="0" presId="urn:microsoft.com/office/officeart/2005/8/layout/pList1"/>
    <dgm:cxn modelId="{6DAE69BC-9766-164F-B070-03F5DE8E6B9E}" type="presOf" srcId="{0FD426DC-1337-5F44-B1BA-F46F1797ACB9}" destId="{E3C35841-0F88-DF4C-8D24-9CE5916C8965}" srcOrd="0" destOrd="0" presId="urn:microsoft.com/office/officeart/2005/8/layout/pList1"/>
    <dgm:cxn modelId="{FED649E4-D34C-B641-9078-67EFF37D07DF}" type="presOf" srcId="{6B28C1BE-390C-4544-B7C8-670AA7CCF22F}" destId="{A1D4B9FC-A966-F44E-A743-A4E5733E63D2}" srcOrd="0" destOrd="0" presId="urn:microsoft.com/office/officeart/2005/8/layout/pList1"/>
    <dgm:cxn modelId="{8D11E5F5-2425-D14F-A9E2-3ECC25AFC863}" type="presOf" srcId="{EECC52E1-4503-E540-BB46-8042755D24F9}" destId="{BB2980AB-52E4-0F4E-B899-04A2FB61C3D5}" srcOrd="0" destOrd="0" presId="urn:microsoft.com/office/officeart/2005/8/layout/pList1"/>
    <dgm:cxn modelId="{D51090FB-0958-FB41-B21A-0247D61CC450}" type="presOf" srcId="{881FE165-D778-2A47-B712-EB85AE40B348}" destId="{216A5E68-6353-4A4F-87AC-C85B2C2BCD9E}" srcOrd="0" destOrd="0" presId="urn:microsoft.com/office/officeart/2005/8/layout/pList1"/>
    <dgm:cxn modelId="{B6067E4A-166A-3344-B183-BC46784B6916}" type="presParOf" srcId="{BB2980AB-52E4-0F4E-B899-04A2FB61C3D5}" destId="{5290CFFF-7493-0A47-A365-0BF240FA641E}" srcOrd="0" destOrd="0" presId="urn:microsoft.com/office/officeart/2005/8/layout/pList1"/>
    <dgm:cxn modelId="{4AC6FBBC-60B2-EA40-BA5C-2F276EDB02A9}" type="presParOf" srcId="{5290CFFF-7493-0A47-A365-0BF240FA641E}" destId="{EEA3F5F7-BE4F-3D4E-B773-228079767B06}" srcOrd="0" destOrd="0" presId="urn:microsoft.com/office/officeart/2005/8/layout/pList1"/>
    <dgm:cxn modelId="{91F02F3F-4F9F-2C4B-BAC7-712C5F968A3A}" type="presParOf" srcId="{5290CFFF-7493-0A47-A365-0BF240FA641E}" destId="{BCDEC7BA-5BE7-904E-8D7D-2D3E5B977B6B}" srcOrd="1" destOrd="0" presId="urn:microsoft.com/office/officeart/2005/8/layout/pList1"/>
    <dgm:cxn modelId="{C41EB2FC-58FA-3C40-AA49-4A350946C279}" type="presParOf" srcId="{BB2980AB-52E4-0F4E-B899-04A2FB61C3D5}" destId="{56CBCFA5-0612-D643-B89F-F25781987EA8}" srcOrd="1" destOrd="0" presId="urn:microsoft.com/office/officeart/2005/8/layout/pList1"/>
    <dgm:cxn modelId="{F38654A2-4E04-794C-B170-B1AEC7FC495C}" type="presParOf" srcId="{BB2980AB-52E4-0F4E-B899-04A2FB61C3D5}" destId="{0A5773C6-0EBD-4C41-889C-A42901BA6E3D}" srcOrd="2" destOrd="0" presId="urn:microsoft.com/office/officeart/2005/8/layout/pList1"/>
    <dgm:cxn modelId="{32850600-8A5E-4348-99E1-C2F97E561364}" type="presParOf" srcId="{0A5773C6-0EBD-4C41-889C-A42901BA6E3D}" destId="{B36514CA-8B96-1A49-B537-690A907F4183}" srcOrd="0" destOrd="0" presId="urn:microsoft.com/office/officeart/2005/8/layout/pList1"/>
    <dgm:cxn modelId="{8F77684C-7EF3-5D4C-935C-C5F0655BB02A}" type="presParOf" srcId="{0A5773C6-0EBD-4C41-889C-A42901BA6E3D}" destId="{470E24AD-BD86-9149-9AF6-E4D9563B2DA2}" srcOrd="1" destOrd="0" presId="urn:microsoft.com/office/officeart/2005/8/layout/pList1"/>
    <dgm:cxn modelId="{57082688-E42F-DD4D-9B00-33D1BFE6B41F}" type="presParOf" srcId="{BB2980AB-52E4-0F4E-B899-04A2FB61C3D5}" destId="{A1D4B9FC-A966-F44E-A743-A4E5733E63D2}" srcOrd="3" destOrd="0" presId="urn:microsoft.com/office/officeart/2005/8/layout/pList1"/>
    <dgm:cxn modelId="{33DBA034-CD72-0649-A690-16CB670964DB}" type="presParOf" srcId="{BB2980AB-52E4-0F4E-B899-04A2FB61C3D5}" destId="{1881EF4C-F3A0-ED40-8731-43FBD25C3457}" srcOrd="4" destOrd="0" presId="urn:microsoft.com/office/officeart/2005/8/layout/pList1"/>
    <dgm:cxn modelId="{C388F2FD-8DDE-DE44-9EB2-1603E1892801}" type="presParOf" srcId="{1881EF4C-F3A0-ED40-8731-43FBD25C3457}" destId="{2A963F94-728E-F24D-B015-3931BE604189}" srcOrd="0" destOrd="0" presId="urn:microsoft.com/office/officeart/2005/8/layout/pList1"/>
    <dgm:cxn modelId="{66F7FA1D-98F9-FA47-A296-E00729A3D2EE}" type="presParOf" srcId="{1881EF4C-F3A0-ED40-8731-43FBD25C3457}" destId="{703B8DBD-92C0-C545-BE3E-7EE9F35F92B2}" srcOrd="1" destOrd="0" presId="urn:microsoft.com/office/officeart/2005/8/layout/pList1"/>
    <dgm:cxn modelId="{033D0DB5-F0A7-3348-809E-42207638AD81}" type="presParOf" srcId="{BB2980AB-52E4-0F4E-B899-04A2FB61C3D5}" destId="{E3C35841-0F88-DF4C-8D24-9CE5916C8965}" srcOrd="5" destOrd="0" presId="urn:microsoft.com/office/officeart/2005/8/layout/pList1"/>
    <dgm:cxn modelId="{E4F3CCD1-1F6E-0D41-B227-392EDB220038}" type="presParOf" srcId="{BB2980AB-52E4-0F4E-B899-04A2FB61C3D5}" destId="{07C0BABD-D75B-D64E-A792-6DFAD252481E}" srcOrd="6" destOrd="0" presId="urn:microsoft.com/office/officeart/2005/8/layout/pList1"/>
    <dgm:cxn modelId="{25589987-9F22-1B4E-801E-39FC09C3BD34}" type="presParOf" srcId="{07C0BABD-D75B-D64E-A792-6DFAD252481E}" destId="{DF225556-FDB2-3447-861D-903666FA4275}" srcOrd="0" destOrd="0" presId="urn:microsoft.com/office/officeart/2005/8/layout/pList1"/>
    <dgm:cxn modelId="{36269980-873A-C440-8829-2BA46C900498}" type="presParOf" srcId="{07C0BABD-D75B-D64E-A792-6DFAD252481E}" destId="{216A5E68-6353-4A4F-87AC-C85B2C2BCD9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C5C9C2-B856-4539-B786-EF8FF10CBA61}">
      <dsp:nvSpPr>
        <dsp:cNvPr id="0" name=""/>
        <dsp:cNvSpPr/>
      </dsp:nvSpPr>
      <dsp:spPr>
        <a:xfrm>
          <a:off x="486583" y="0"/>
          <a:ext cx="5514608" cy="3415973"/>
        </a:xfrm>
        <a:prstGeom prst="rightArrow">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CA313FB-47EB-4312-8BDF-4C4ED868C150}">
      <dsp:nvSpPr>
        <dsp:cNvPr id="0" name=""/>
        <dsp:cNvSpPr/>
      </dsp:nvSpPr>
      <dsp:spPr>
        <a:xfrm>
          <a:off x="1781" y="1024791"/>
          <a:ext cx="1037473" cy="1366389"/>
        </a:xfrm>
        <a:prstGeom prst="roundRect">
          <a:avLst/>
        </a:prstGeom>
        <a:solidFill>
          <a:schemeClr val="accent5">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rtl="0">
            <a:lnSpc>
              <a:spcPct val="90000"/>
            </a:lnSpc>
            <a:spcBef>
              <a:spcPct val="0"/>
            </a:spcBef>
            <a:spcAft>
              <a:spcPct val="35000"/>
            </a:spcAft>
            <a:buNone/>
          </a:pPr>
          <a:r>
            <a:rPr lang="en-CA" sz="1000" b="1" kern="1200" dirty="0">
              <a:solidFill>
                <a:schemeClr val="tx1"/>
              </a:solidFill>
            </a:rPr>
            <a:t>Step One: Criteria development</a:t>
          </a:r>
          <a:r>
            <a:rPr lang="en-CA" sz="1000" b="1" kern="1200" dirty="0">
              <a:solidFill>
                <a:schemeClr val="tx1"/>
              </a:solidFill>
              <a:latin typeface="Franklin Gothic Book" panose="020B0503020102020204"/>
            </a:rPr>
            <a:t> </a:t>
          </a:r>
          <a:endParaRPr lang="en-CA" sz="1000" b="1" kern="1200" dirty="0">
            <a:solidFill>
              <a:schemeClr val="tx1"/>
            </a:solidFill>
          </a:endParaRPr>
        </a:p>
      </dsp:txBody>
      <dsp:txXfrm>
        <a:off x="52426" y="1075436"/>
        <a:ext cx="936183" cy="1265099"/>
      </dsp:txXfrm>
    </dsp:sp>
    <dsp:sp modelId="{DFCB4AAE-425C-481B-961D-2A0417438DD1}">
      <dsp:nvSpPr>
        <dsp:cNvPr id="0" name=""/>
        <dsp:cNvSpPr/>
      </dsp:nvSpPr>
      <dsp:spPr>
        <a:xfrm>
          <a:off x="1091129" y="1024791"/>
          <a:ext cx="1037473" cy="1366389"/>
        </a:xfrm>
        <a:prstGeom prst="roundRect">
          <a:avLst/>
        </a:prstGeom>
        <a:solidFill>
          <a:schemeClr val="accent5">
            <a:hueOff val="-1351709"/>
            <a:satOff val="-3484"/>
            <a:lumOff val="-2353"/>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CA" sz="1000" b="1" kern="1200" dirty="0">
              <a:solidFill>
                <a:schemeClr val="tx1"/>
              </a:solidFill>
            </a:rPr>
            <a:t>Step Two: Application and resume review</a:t>
          </a:r>
        </a:p>
      </dsp:txBody>
      <dsp:txXfrm>
        <a:off x="1141774" y="1075436"/>
        <a:ext cx="936183" cy="1265099"/>
      </dsp:txXfrm>
    </dsp:sp>
    <dsp:sp modelId="{40DF7B80-BE01-4245-B6E7-979820C2F7C6}">
      <dsp:nvSpPr>
        <dsp:cNvPr id="0" name=""/>
        <dsp:cNvSpPr/>
      </dsp:nvSpPr>
      <dsp:spPr>
        <a:xfrm>
          <a:off x="2180476" y="1024791"/>
          <a:ext cx="1037473" cy="1366389"/>
        </a:xfrm>
        <a:prstGeom prst="roundRect">
          <a:avLst/>
        </a:prstGeom>
        <a:solidFill>
          <a:schemeClr val="accent5">
            <a:hueOff val="-2703417"/>
            <a:satOff val="-6968"/>
            <a:lumOff val="-4706"/>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CA" sz="1000" b="1" kern="1200" dirty="0">
              <a:solidFill>
                <a:schemeClr val="tx1"/>
              </a:solidFill>
            </a:rPr>
            <a:t>Step Three: Interviewing</a:t>
          </a:r>
        </a:p>
      </dsp:txBody>
      <dsp:txXfrm>
        <a:off x="2231121" y="1075436"/>
        <a:ext cx="936183" cy="1265099"/>
      </dsp:txXfrm>
    </dsp:sp>
    <dsp:sp modelId="{D7EA6070-A8A3-4A27-8C57-60090D101442}">
      <dsp:nvSpPr>
        <dsp:cNvPr id="0" name=""/>
        <dsp:cNvSpPr/>
      </dsp:nvSpPr>
      <dsp:spPr>
        <a:xfrm>
          <a:off x="3269824" y="1024791"/>
          <a:ext cx="1037473" cy="1366389"/>
        </a:xfrm>
        <a:prstGeom prst="roundRect">
          <a:avLst/>
        </a:prstGeom>
        <a:solidFill>
          <a:schemeClr val="accent5">
            <a:hueOff val="-4055126"/>
            <a:satOff val="-10451"/>
            <a:lumOff val="-7059"/>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rtl="0">
            <a:lnSpc>
              <a:spcPct val="90000"/>
            </a:lnSpc>
            <a:spcBef>
              <a:spcPct val="0"/>
            </a:spcBef>
            <a:spcAft>
              <a:spcPct val="35000"/>
            </a:spcAft>
            <a:buNone/>
          </a:pPr>
          <a:r>
            <a:rPr lang="en-CA" sz="1000" b="1" kern="1200" dirty="0">
              <a:solidFill>
                <a:schemeClr val="tx1"/>
              </a:solidFill>
            </a:rPr>
            <a:t>Step Four:</a:t>
          </a:r>
          <a:r>
            <a:rPr lang="en-CA" sz="1000" b="1" kern="1200" dirty="0">
              <a:solidFill>
                <a:schemeClr val="tx1"/>
              </a:solidFill>
              <a:latin typeface="Franklin Gothic Book" panose="020B0503020102020204"/>
            </a:rPr>
            <a:t> </a:t>
          </a:r>
          <a:endParaRPr lang="en-CA" sz="1000" b="1" kern="1200" dirty="0">
            <a:solidFill>
              <a:schemeClr val="tx1"/>
            </a:solidFill>
          </a:endParaRPr>
        </a:p>
        <a:p>
          <a:pPr marL="0" lvl="0" indent="0" algn="ctr" defTabSz="444500">
            <a:lnSpc>
              <a:spcPct val="90000"/>
            </a:lnSpc>
            <a:spcBef>
              <a:spcPct val="0"/>
            </a:spcBef>
            <a:spcAft>
              <a:spcPct val="35000"/>
            </a:spcAft>
            <a:buNone/>
          </a:pPr>
          <a:r>
            <a:rPr lang="en-CA" sz="1000" b="1" kern="1200" dirty="0">
              <a:solidFill>
                <a:schemeClr val="tx1"/>
              </a:solidFill>
            </a:rPr>
            <a:t>Test administration.</a:t>
          </a:r>
        </a:p>
      </dsp:txBody>
      <dsp:txXfrm>
        <a:off x="3320469" y="1075436"/>
        <a:ext cx="936183" cy="1265099"/>
      </dsp:txXfrm>
    </dsp:sp>
    <dsp:sp modelId="{3E6CB031-14B5-43BD-AD03-2843899ADADB}">
      <dsp:nvSpPr>
        <dsp:cNvPr id="0" name=""/>
        <dsp:cNvSpPr/>
      </dsp:nvSpPr>
      <dsp:spPr>
        <a:xfrm>
          <a:off x="4359171" y="1024791"/>
          <a:ext cx="1037473" cy="1366389"/>
        </a:xfrm>
        <a:prstGeom prst="roundRect">
          <a:avLst/>
        </a:prstGeom>
        <a:solidFill>
          <a:schemeClr val="accent5">
            <a:hueOff val="-5406834"/>
            <a:satOff val="-13935"/>
            <a:lumOff val="-9412"/>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CA" sz="1000" b="1" kern="1200" dirty="0">
              <a:solidFill>
                <a:schemeClr val="tx1"/>
              </a:solidFill>
            </a:rPr>
            <a:t>Step Five: Selection</a:t>
          </a:r>
        </a:p>
      </dsp:txBody>
      <dsp:txXfrm>
        <a:off x="4409816" y="1075436"/>
        <a:ext cx="936183" cy="1265099"/>
      </dsp:txXfrm>
    </dsp:sp>
    <dsp:sp modelId="{E2920F91-20D1-4321-B43E-A5B7939C1ACF}">
      <dsp:nvSpPr>
        <dsp:cNvPr id="0" name=""/>
        <dsp:cNvSpPr/>
      </dsp:nvSpPr>
      <dsp:spPr>
        <a:xfrm>
          <a:off x="5448519" y="1024791"/>
          <a:ext cx="1037473" cy="1366389"/>
        </a:xfrm>
        <a:prstGeom prst="roundRect">
          <a:avLst/>
        </a:prstGeom>
        <a:solidFill>
          <a:schemeClr val="accent5">
            <a:hueOff val="-6758543"/>
            <a:satOff val="-17419"/>
            <a:lumOff val="-11765"/>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rtl="0">
            <a:lnSpc>
              <a:spcPct val="90000"/>
            </a:lnSpc>
            <a:spcBef>
              <a:spcPct val="0"/>
            </a:spcBef>
            <a:spcAft>
              <a:spcPct val="35000"/>
            </a:spcAft>
            <a:buNone/>
          </a:pPr>
          <a:r>
            <a:rPr lang="en-CA" sz="1000" b="1" kern="1200" dirty="0">
              <a:solidFill>
                <a:schemeClr val="tx1"/>
              </a:solidFill>
            </a:rPr>
            <a:t>Step Six:</a:t>
          </a:r>
          <a:r>
            <a:rPr lang="en-CA" sz="1000" b="1" kern="1200" dirty="0">
              <a:solidFill>
                <a:schemeClr val="tx1"/>
              </a:solidFill>
              <a:latin typeface="Franklin Gothic Book" panose="020B0503020102020204"/>
            </a:rPr>
            <a:t> </a:t>
          </a:r>
          <a:endParaRPr lang="en-CA" sz="1000" b="1" kern="1200" dirty="0">
            <a:solidFill>
              <a:schemeClr val="tx1"/>
            </a:solidFill>
          </a:endParaRPr>
        </a:p>
        <a:p>
          <a:pPr marL="0" lvl="0" indent="0" algn="ctr" defTabSz="444500" rtl="0">
            <a:lnSpc>
              <a:spcPct val="90000"/>
            </a:lnSpc>
            <a:spcBef>
              <a:spcPct val="0"/>
            </a:spcBef>
            <a:spcAft>
              <a:spcPct val="35000"/>
            </a:spcAft>
            <a:buNone/>
          </a:pPr>
          <a:r>
            <a:rPr lang="en-CA" sz="1000" b="1" kern="1200" dirty="0">
              <a:solidFill>
                <a:schemeClr val="tx1"/>
              </a:solidFill>
            </a:rPr>
            <a:t>Making the offer</a:t>
          </a:r>
          <a:r>
            <a:rPr lang="en-CA" sz="1000" b="1" kern="1200" dirty="0">
              <a:solidFill>
                <a:schemeClr val="tx1"/>
              </a:solidFill>
              <a:latin typeface="Franklin Gothic Book" panose="020B0503020102020204"/>
            </a:rPr>
            <a:t> </a:t>
          </a:r>
          <a:endParaRPr lang="en-CA" sz="1000" b="1" kern="1200" dirty="0">
            <a:solidFill>
              <a:schemeClr val="tx1"/>
            </a:solidFill>
          </a:endParaRPr>
        </a:p>
      </dsp:txBody>
      <dsp:txXfrm>
        <a:off x="5499164" y="1075436"/>
        <a:ext cx="936183" cy="126509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A3F5F7-BE4F-3D4E-B773-228079767B06}">
      <dsp:nvSpPr>
        <dsp:cNvPr id="0" name=""/>
        <dsp:cNvSpPr/>
      </dsp:nvSpPr>
      <dsp:spPr>
        <a:xfrm>
          <a:off x="0" y="690219"/>
          <a:ext cx="1609845" cy="1109183"/>
        </a:xfrm>
        <a:prstGeom prst="round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CDEC7BA-5BE7-904E-8D7D-2D3E5B977B6B}">
      <dsp:nvSpPr>
        <dsp:cNvPr id="0" name=""/>
        <dsp:cNvSpPr/>
      </dsp:nvSpPr>
      <dsp:spPr>
        <a:xfrm>
          <a:off x="0" y="1883322"/>
          <a:ext cx="1609845" cy="5972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0" numCol="1" spcCol="1270" anchor="t" anchorCtr="0">
          <a:noAutofit/>
        </a:bodyPr>
        <a:lstStyle/>
        <a:p>
          <a:pPr marL="0" lvl="0" indent="0" algn="ctr" defTabSz="533400">
            <a:lnSpc>
              <a:spcPct val="90000"/>
            </a:lnSpc>
            <a:spcBef>
              <a:spcPct val="0"/>
            </a:spcBef>
            <a:spcAft>
              <a:spcPct val="35000"/>
            </a:spcAft>
            <a:buNone/>
          </a:pPr>
          <a:r>
            <a:rPr lang="en-US" sz="1200" kern="1200" dirty="0"/>
            <a:t>Psychological Test (Aptitude, Personality) (soft skills)</a:t>
          </a:r>
        </a:p>
      </dsp:txBody>
      <dsp:txXfrm>
        <a:off x="0" y="1883322"/>
        <a:ext cx="1609845" cy="597252"/>
      </dsp:txXfrm>
    </dsp:sp>
    <dsp:sp modelId="{B36514CA-8B96-1A49-B537-690A907F4183}">
      <dsp:nvSpPr>
        <dsp:cNvPr id="0" name=""/>
        <dsp:cNvSpPr/>
      </dsp:nvSpPr>
      <dsp:spPr>
        <a:xfrm>
          <a:off x="1717839" y="695887"/>
          <a:ext cx="1609845" cy="1109183"/>
        </a:xfrm>
        <a:prstGeom prst="round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70E24AD-BD86-9149-9AF6-E4D9563B2DA2}">
      <dsp:nvSpPr>
        <dsp:cNvPr id="0" name=""/>
        <dsp:cNvSpPr/>
      </dsp:nvSpPr>
      <dsp:spPr>
        <a:xfrm>
          <a:off x="1774280" y="1802830"/>
          <a:ext cx="1609845" cy="5972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0" numCol="1" spcCol="1270" anchor="t" anchorCtr="0">
          <a:noAutofit/>
        </a:bodyPr>
        <a:lstStyle/>
        <a:p>
          <a:pPr marL="0" lvl="0" indent="0" algn="ctr" defTabSz="533400">
            <a:lnSpc>
              <a:spcPct val="90000"/>
            </a:lnSpc>
            <a:spcBef>
              <a:spcPct val="0"/>
            </a:spcBef>
            <a:spcAft>
              <a:spcPct val="35000"/>
            </a:spcAft>
            <a:buNone/>
          </a:pPr>
          <a:r>
            <a:rPr lang="en-US" sz="1200" kern="1200" dirty="0"/>
            <a:t>Physical Ability Tests</a:t>
          </a:r>
        </a:p>
      </dsp:txBody>
      <dsp:txXfrm>
        <a:off x="1774280" y="1802830"/>
        <a:ext cx="1609845" cy="597252"/>
      </dsp:txXfrm>
    </dsp:sp>
    <dsp:sp modelId="{2A963F94-728E-F24D-B015-3931BE604189}">
      <dsp:nvSpPr>
        <dsp:cNvPr id="0" name=""/>
        <dsp:cNvSpPr/>
      </dsp:nvSpPr>
      <dsp:spPr>
        <a:xfrm>
          <a:off x="3689855" y="672306"/>
          <a:ext cx="1609845" cy="1109183"/>
        </a:xfrm>
        <a:prstGeom prst="round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03B8DBD-92C0-C545-BE3E-7EE9F35F92B2}">
      <dsp:nvSpPr>
        <dsp:cNvPr id="0" name=""/>
        <dsp:cNvSpPr/>
      </dsp:nvSpPr>
      <dsp:spPr>
        <a:xfrm>
          <a:off x="3545178" y="1802830"/>
          <a:ext cx="1609845" cy="5972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0" numCol="1" spcCol="1270" anchor="t" anchorCtr="0">
          <a:noAutofit/>
        </a:bodyPr>
        <a:lstStyle/>
        <a:p>
          <a:pPr marL="0" lvl="0" indent="0" algn="ctr" defTabSz="533400">
            <a:lnSpc>
              <a:spcPct val="90000"/>
            </a:lnSpc>
            <a:spcBef>
              <a:spcPct val="0"/>
            </a:spcBef>
            <a:spcAft>
              <a:spcPct val="35000"/>
            </a:spcAft>
            <a:buNone/>
          </a:pPr>
          <a:r>
            <a:rPr lang="en-US" sz="1200" kern="1200" dirty="0"/>
            <a:t>Job Knowledge Tests (hard skills)</a:t>
          </a:r>
        </a:p>
      </dsp:txBody>
      <dsp:txXfrm>
        <a:off x="3545178" y="1802830"/>
        <a:ext cx="1609845" cy="597252"/>
      </dsp:txXfrm>
    </dsp:sp>
    <dsp:sp modelId="{DF225556-FDB2-3447-861D-903666FA4275}">
      <dsp:nvSpPr>
        <dsp:cNvPr id="0" name=""/>
        <dsp:cNvSpPr/>
      </dsp:nvSpPr>
      <dsp:spPr>
        <a:xfrm>
          <a:off x="5319459" y="656134"/>
          <a:ext cx="1609845" cy="1109183"/>
        </a:xfrm>
        <a:prstGeom prst="round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16A5E68-6353-4A4F-87AC-C85B2C2BCD9E}">
      <dsp:nvSpPr>
        <dsp:cNvPr id="0" name=""/>
        <dsp:cNvSpPr/>
      </dsp:nvSpPr>
      <dsp:spPr>
        <a:xfrm>
          <a:off x="5316076" y="1802830"/>
          <a:ext cx="1609845" cy="5972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0" numCol="1" spcCol="1270" anchor="t" anchorCtr="0">
          <a:noAutofit/>
        </a:bodyPr>
        <a:lstStyle/>
        <a:p>
          <a:pPr marL="0" lvl="0" indent="0" algn="ctr" defTabSz="533400">
            <a:lnSpc>
              <a:spcPct val="90000"/>
            </a:lnSpc>
            <a:spcBef>
              <a:spcPct val="0"/>
            </a:spcBef>
            <a:spcAft>
              <a:spcPct val="35000"/>
            </a:spcAft>
            <a:buNone/>
          </a:pPr>
          <a:r>
            <a:rPr lang="en-US" sz="1200" kern="1200" dirty="0"/>
            <a:t>Work Sample</a:t>
          </a:r>
        </a:p>
      </dsp:txBody>
      <dsp:txXfrm>
        <a:off x="5316076" y="1802830"/>
        <a:ext cx="1609845" cy="597252"/>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7a922f31e1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7a922f31e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p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3" name="Google Shape;213;p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83000"/>
              </a:lnSpc>
              <a:spcBef>
                <a:spcPts val="1100"/>
              </a:spcBef>
              <a:spcAft>
                <a:spcPts val="0"/>
              </a:spcAft>
              <a:buClr>
                <a:schemeClr val="dk1"/>
              </a:buClr>
              <a:buSzPts val="1100"/>
              <a:buFont typeface="Arial"/>
              <a:buNone/>
            </a:pPr>
            <a:endParaRPr lang="en-GB" sz="1000" dirty="0">
              <a:solidFill>
                <a:srgbClr val="333333"/>
              </a:solidFill>
              <a:latin typeface="Georgia"/>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1" name="Google Shape;221;p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lvl="0"/>
            <a:r>
              <a:rPr lang="en-US" dirty="0"/>
              <a:t>Psychological Test (Aptitude, Personality) (soft skills)</a:t>
            </a:r>
          </a:p>
          <a:p>
            <a:pPr lvl="0"/>
            <a:r>
              <a:rPr lang="en-US" dirty="0"/>
              <a:t>Physical Ability Tests</a:t>
            </a:r>
          </a:p>
          <a:p>
            <a:pPr lvl="0"/>
            <a:r>
              <a:rPr lang="en-US" dirty="0"/>
              <a:t>Job Knowledge Tests (hard skills)</a:t>
            </a:r>
          </a:p>
          <a:p>
            <a:pPr lvl="0"/>
            <a:r>
              <a:rPr lang="en-US" dirty="0"/>
              <a:t>Work Sample</a:t>
            </a:r>
          </a:p>
        </p:txBody>
      </p:sp>
    </p:spTree>
    <p:extLst>
      <p:ext uri="{BB962C8B-B14F-4D97-AF65-F5344CB8AC3E}">
        <p14:creationId xmlns:p14="http://schemas.microsoft.com/office/powerpoint/2010/main" val="16477938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p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7" name="Google Shape;257;p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p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3" name="Google Shape;263;p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0" name="Google Shape;130;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7" name="Google Shape;147;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7a922f31e1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7a922f31e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3" name="Google Shape;183;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9" name="Google Shape;189;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92100" algn="l" rtl="0">
              <a:lnSpc>
                <a:spcPct val="183000"/>
              </a:lnSpc>
              <a:spcBef>
                <a:spcPts val="1100"/>
              </a:spcBef>
              <a:spcAft>
                <a:spcPts val="0"/>
              </a:spcAft>
              <a:buClr>
                <a:srgbClr val="333333"/>
              </a:buClr>
              <a:buSzPts val="1000"/>
              <a:buFont typeface="Georgia"/>
              <a:buAutoNum type="arabicPeriod"/>
            </a:pPr>
            <a:endParaRPr lang="en-GB" sz="1000" dirty="0">
              <a:solidFill>
                <a:srgbClr val="333333"/>
              </a:solidFill>
              <a:latin typeface="Georgia"/>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1" name="Google Shape;201;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7" name="Google Shape;207;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436346" y="1341340"/>
            <a:ext cx="6270922" cy="1573670"/>
          </a:xfrm>
        </p:spPr>
        <p:txBody>
          <a:bodyPr anchor="b">
            <a:noAutofit/>
          </a:bodyPr>
          <a:lstStyle>
            <a:lvl1pPr algn="ctr">
              <a:defRPr sz="5400" cap="all" baseline="0">
                <a:solidFill>
                  <a:schemeClr val="tx2"/>
                </a:solidFill>
              </a:defRPr>
            </a:lvl1pPr>
          </a:lstStyle>
          <a:p>
            <a:r>
              <a:rPr lang="en-US"/>
              <a:t>Click to edit Master title style</a:t>
            </a:r>
          </a:p>
        </p:txBody>
      </p:sp>
      <p:sp>
        <p:nvSpPr>
          <p:cNvPr id="3" name="Subtitle 2"/>
          <p:cNvSpPr>
            <a:spLocks noGrp="1"/>
          </p:cNvSpPr>
          <p:nvPr>
            <p:ph type="subTitle" idx="1"/>
          </p:nvPr>
        </p:nvSpPr>
        <p:spPr>
          <a:xfrm>
            <a:off x="2009930" y="2967210"/>
            <a:ext cx="5123755" cy="814678"/>
          </a:xfrm>
        </p:spPr>
        <p:txBody>
          <a:bodyPr>
            <a:normAutofit/>
          </a:bodyPr>
          <a:lstStyle>
            <a:lvl1pPr marL="0" indent="0" algn="ctr">
              <a:lnSpc>
                <a:spcPct val="112000"/>
              </a:lnSpc>
              <a:spcBef>
                <a:spcPts val="0"/>
              </a:spcBef>
              <a:spcAft>
                <a:spcPts val="0"/>
              </a:spcAft>
              <a:buNone/>
              <a:defRPr sz="1725">
                <a:solidFill>
                  <a:schemeClr val="bg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a:xfrm>
            <a:off x="564644" y="4840039"/>
            <a:ext cx="1205958" cy="303461"/>
          </a:xfrm>
        </p:spPr>
        <p:txBody>
          <a:bodyPr/>
          <a:lstStyle>
            <a:lvl1pPr>
              <a:defRPr baseline="0">
                <a:solidFill>
                  <a:schemeClr val="tx2"/>
                </a:solidFill>
              </a:defRPr>
            </a:lvl1pPr>
          </a:lstStyle>
          <a:p>
            <a:fld id="{C764DE79-268F-4C1A-8933-263129D2AF90}" type="datetimeFigureOut">
              <a:rPr lang="en-US" smtClean="0"/>
              <a:t>3/13/2022</a:t>
            </a:fld>
            <a:endParaRPr lang="en-US"/>
          </a:p>
        </p:txBody>
      </p:sp>
      <p:sp>
        <p:nvSpPr>
          <p:cNvPr id="5" name="Footer Placeholder 4"/>
          <p:cNvSpPr>
            <a:spLocks noGrp="1"/>
          </p:cNvSpPr>
          <p:nvPr>
            <p:ph type="ftr" sz="quarter" idx="11"/>
          </p:nvPr>
        </p:nvSpPr>
        <p:spPr>
          <a:xfrm>
            <a:off x="1938041" y="4840039"/>
            <a:ext cx="5267533" cy="303461"/>
          </a:xfrm>
        </p:spPr>
        <p:txBody>
          <a:bodyPr/>
          <a:lstStyle>
            <a:lvl1pPr algn="ct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7373012" y="4840039"/>
            <a:ext cx="1197219" cy="303461"/>
          </a:xfrm>
        </p:spPr>
        <p:txBody>
          <a:bodyPr/>
          <a:lstStyle>
            <a:lvl1pPr>
              <a:defRPr baseline="0">
                <a:solidFill>
                  <a:schemeClr val="tx2"/>
                </a:solidFill>
              </a:defRPr>
            </a:lvl1pPr>
          </a:lstStyle>
          <a:p>
            <a:pPr marL="0" lvl="0" indent="0" algn="r" rtl="0">
              <a:spcBef>
                <a:spcPts val="0"/>
              </a:spcBef>
              <a:spcAft>
                <a:spcPts val="0"/>
              </a:spcAft>
              <a:buNone/>
            </a:pPr>
            <a:fld id="{00000000-1234-1234-1234-123412341234}" type="slidenum">
              <a:rPr lang="en-GB" smtClean="0"/>
              <a:t>‹#›</a:t>
            </a:fld>
            <a:endParaRPr lang="en-GB"/>
          </a:p>
        </p:txBody>
      </p:sp>
      <p:grpSp>
        <p:nvGrpSpPr>
          <p:cNvPr id="9" name="Group 8"/>
          <p:cNvGrpSpPr/>
          <p:nvPr/>
        </p:nvGrpSpPr>
        <p:grpSpPr>
          <a:xfrm>
            <a:off x="564644" y="558352"/>
            <a:ext cx="8005588" cy="4012253"/>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3179229539"/>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1028700" y="1721644"/>
            <a:ext cx="7200900" cy="267890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smtClean="0"/>
              <a:t>3/13/2022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GB" smtClean="0"/>
              <a:t>‹#›</a:t>
            </a:fld>
            <a:endParaRPr lang="en-GB"/>
          </a:p>
        </p:txBody>
      </p:sp>
    </p:spTree>
    <p:extLst>
      <p:ext uri="{BB962C8B-B14F-4D97-AF65-F5344CB8AC3E}">
        <p14:creationId xmlns:p14="http://schemas.microsoft.com/office/powerpoint/2010/main" val="1284865039"/>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97421" y="468117"/>
            <a:ext cx="1174325" cy="393243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28700" y="468117"/>
            <a:ext cx="6134731" cy="393243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smtClean="0"/>
              <a:t>3/13/2022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GB" smtClean="0"/>
              <a:t>‹#›</a:t>
            </a:fld>
            <a:endParaRPr lang="en-GB"/>
          </a:p>
        </p:txBody>
      </p:sp>
    </p:spTree>
    <p:extLst>
      <p:ext uri="{BB962C8B-B14F-4D97-AF65-F5344CB8AC3E}">
        <p14:creationId xmlns:p14="http://schemas.microsoft.com/office/powerpoint/2010/main" val="2777153401"/>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r>
              <a:rPr lang="en-US"/>
              <a:t>Click to edit Master title style</a:t>
            </a:r>
            <a:endParaRPr/>
          </a:p>
        </p:txBody>
      </p:sp>
      <p:sp>
        <p:nvSpPr>
          <p:cNvPr id="15" name="Google Shape;15;p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pPr lvl="0"/>
            <a:r>
              <a:rPr lang="en-US"/>
              <a:t>Click to edit Master text styles</a:t>
            </a:r>
          </a:p>
        </p:txBody>
      </p:sp>
      <p:sp>
        <p:nvSpPr>
          <p:cNvPr id="16" name="Google Shape;16;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smtClean="0"/>
              <a:t>‹#›</a:t>
            </a:fld>
            <a:endParaRPr lang="en-GB"/>
          </a:p>
        </p:txBody>
      </p:sp>
    </p:spTree>
    <p:extLst>
      <p:ext uri="{BB962C8B-B14F-4D97-AF65-F5344CB8AC3E}">
        <p14:creationId xmlns:p14="http://schemas.microsoft.com/office/powerpoint/2010/main" val="37749011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smtClean="0"/>
              <a:t>3/13/2022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GB" smtClean="0"/>
              <a:t>‹#›</a:t>
            </a:fld>
            <a:endParaRPr lang="en-GB"/>
          </a:p>
        </p:txBody>
      </p:sp>
    </p:spTree>
    <p:extLst>
      <p:ext uri="{BB962C8B-B14F-4D97-AF65-F5344CB8AC3E}">
        <p14:creationId xmlns:p14="http://schemas.microsoft.com/office/powerpoint/2010/main" val="3595707456"/>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73769" y="976020"/>
            <a:ext cx="7209728" cy="2139553"/>
          </a:xfrm>
        </p:spPr>
        <p:txBody>
          <a:bodyPr anchor="b">
            <a:normAutofit/>
          </a:bodyPr>
          <a:lstStyle>
            <a:lvl1pPr algn="r">
              <a:defRPr sz="5400" cap="all" baseline="0">
                <a:solidFill>
                  <a:schemeClr val="accent1"/>
                </a:solidFill>
              </a:defRPr>
            </a:lvl1pPr>
          </a:lstStyle>
          <a:p>
            <a:r>
              <a:rPr lang="en-US"/>
              <a:t>Click to edit Master title style</a:t>
            </a:r>
          </a:p>
        </p:txBody>
      </p:sp>
      <p:sp>
        <p:nvSpPr>
          <p:cNvPr id="3" name="Text Placeholder 2"/>
          <p:cNvSpPr>
            <a:spLocks noGrp="1"/>
          </p:cNvSpPr>
          <p:nvPr>
            <p:ph type="body" idx="1"/>
          </p:nvPr>
        </p:nvSpPr>
        <p:spPr>
          <a:xfrm>
            <a:off x="573769" y="3162246"/>
            <a:ext cx="7209728" cy="857493"/>
          </a:xfrm>
        </p:spPr>
        <p:txBody>
          <a:bodyPr/>
          <a:lstStyle>
            <a:lvl1pPr marL="0" indent="0" algn="r">
              <a:lnSpc>
                <a:spcPct val="112000"/>
              </a:lnSpc>
              <a:spcBef>
                <a:spcPts val="0"/>
              </a:spcBef>
              <a:spcAft>
                <a:spcPts val="0"/>
              </a:spcAft>
              <a:buNone/>
              <a:defRPr sz="1800">
                <a:solidFill>
                  <a:schemeClr val="tx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554181" y="4840039"/>
            <a:ext cx="1216807" cy="303461"/>
          </a:xfrm>
        </p:spPr>
        <p:txBody>
          <a:bodyPr/>
          <a:lstStyle>
            <a:lvl1pPr>
              <a:defRPr>
                <a:solidFill>
                  <a:schemeClr val="tx2"/>
                </a:solidFill>
              </a:defRPr>
            </a:lvl1pPr>
          </a:lstStyle>
          <a:p>
            <a:fld id="{C764DE79-268F-4C1A-8933-263129D2AF90}" type="datetimeFigureOut">
              <a:rPr lang="en-US" smtClean="0"/>
              <a:t>3/13/2022</a:t>
            </a:fld>
            <a:endParaRPr lang="en-US"/>
          </a:p>
        </p:txBody>
      </p:sp>
      <p:sp>
        <p:nvSpPr>
          <p:cNvPr id="5" name="Footer Placeholder 4"/>
          <p:cNvSpPr>
            <a:spLocks noGrp="1"/>
          </p:cNvSpPr>
          <p:nvPr>
            <p:ph type="ftr" sz="quarter" idx="11"/>
          </p:nvPr>
        </p:nvSpPr>
        <p:spPr>
          <a:xfrm>
            <a:off x="1938234" y="4840039"/>
            <a:ext cx="5267533" cy="303461"/>
          </a:xfrm>
        </p:spPr>
        <p:txBody>
          <a:bodyPr/>
          <a:lstStyle>
            <a:lvl1pPr algn="ctr">
              <a:defRPr>
                <a:solidFill>
                  <a:schemeClr val="tx2"/>
                </a:solidFill>
              </a:defRPr>
            </a:lvl1pPr>
          </a:lstStyle>
          <a:p>
            <a:endParaRPr lang="en-US"/>
          </a:p>
        </p:txBody>
      </p:sp>
      <p:sp>
        <p:nvSpPr>
          <p:cNvPr id="6" name="Slide Number Placeholder 5"/>
          <p:cNvSpPr>
            <a:spLocks noGrp="1"/>
          </p:cNvSpPr>
          <p:nvPr>
            <p:ph type="sldNum" sz="quarter" idx="12"/>
          </p:nvPr>
        </p:nvSpPr>
        <p:spPr>
          <a:xfrm>
            <a:off x="7373012" y="4840039"/>
            <a:ext cx="1197219" cy="303461"/>
          </a:xfrm>
        </p:spPr>
        <p:txBody>
          <a:bodyPr/>
          <a:lstStyle>
            <a:lvl1pPr>
              <a:defRPr>
                <a:solidFill>
                  <a:schemeClr val="tx2"/>
                </a:solidFill>
              </a:defRPr>
            </a:lvl1pPr>
          </a:lstStyle>
          <a:p>
            <a:pPr marL="0" lvl="0" indent="0" algn="r" rtl="0">
              <a:spcBef>
                <a:spcPts val="0"/>
              </a:spcBef>
              <a:spcAft>
                <a:spcPts val="0"/>
              </a:spcAft>
              <a:buNone/>
            </a:pPr>
            <a:fld id="{00000000-1234-1234-1234-123412341234}" type="slidenum">
              <a:rPr lang="en-GB" smtClean="0"/>
              <a:t>‹#›</a:t>
            </a:fld>
            <a:endParaRPr lang="en-GB"/>
          </a:p>
        </p:txBody>
      </p:sp>
      <p:sp>
        <p:nvSpPr>
          <p:cNvPr id="7" name="Freeform 6" title="Crop Mark"/>
          <p:cNvSpPr/>
          <p:nvPr/>
        </p:nvSpPr>
        <p:spPr bwMode="auto">
          <a:xfrm>
            <a:off x="6113972" y="1264239"/>
            <a:ext cx="2456260" cy="3306366"/>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accent1"/>
          </a:solidFill>
          <a:ln w="0">
            <a:noFill/>
            <a:prstDash val="solid"/>
            <a:round/>
            <a:headEnd/>
            <a:tailEnd/>
          </a:ln>
        </p:spPr>
      </p:sp>
    </p:spTree>
    <p:extLst>
      <p:ext uri="{BB962C8B-B14F-4D97-AF65-F5344CB8AC3E}">
        <p14:creationId xmlns:p14="http://schemas.microsoft.com/office/powerpoint/2010/main" val="2656933490"/>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p>
        </p:txBody>
      </p:sp>
      <p:sp>
        <p:nvSpPr>
          <p:cNvPr id="3" name="Content Placeholder 2"/>
          <p:cNvSpPr>
            <a:spLocks noGrp="1"/>
          </p:cNvSpPr>
          <p:nvPr>
            <p:ph sz="half" idx="1"/>
          </p:nvPr>
        </p:nvSpPr>
        <p:spPr>
          <a:xfrm>
            <a:off x="1028700" y="1714500"/>
            <a:ext cx="3335840" cy="268605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94052" y="1714500"/>
            <a:ext cx="3335840" cy="268605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764DE79-268F-4C1A-8933-263129D2AF90}" type="datetimeFigureOut">
              <a:rPr lang="en-US" smtClean="0"/>
              <a:t>3/13/2022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GB" smtClean="0"/>
              <a:t>‹#›</a:t>
            </a:fld>
            <a:endParaRPr lang="en-GB"/>
          </a:p>
        </p:txBody>
      </p:sp>
    </p:spTree>
    <p:extLst>
      <p:ext uri="{BB962C8B-B14F-4D97-AF65-F5344CB8AC3E}">
        <p14:creationId xmlns:p14="http://schemas.microsoft.com/office/powerpoint/2010/main" val="1599798055"/>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28700" y="514350"/>
            <a:ext cx="7200900" cy="1114425"/>
          </a:xfrm>
        </p:spPr>
        <p:txBody>
          <a:bodyPr/>
          <a:lstStyle>
            <a:lvl1pPr>
              <a:defRPr>
                <a:solidFill>
                  <a:schemeClr val="tx2"/>
                </a:solidFill>
              </a:defRPr>
            </a:lvl1pPr>
          </a:lstStyle>
          <a:p>
            <a:r>
              <a:rPr lang="en-US"/>
              <a:t>Click to edit Master title style</a:t>
            </a:r>
          </a:p>
        </p:txBody>
      </p:sp>
      <p:sp>
        <p:nvSpPr>
          <p:cNvPr id="3" name="Text Placeholder 2"/>
          <p:cNvSpPr>
            <a:spLocks noGrp="1"/>
          </p:cNvSpPr>
          <p:nvPr>
            <p:ph type="body" idx="1"/>
          </p:nvPr>
        </p:nvSpPr>
        <p:spPr>
          <a:xfrm>
            <a:off x="1028700" y="1755648"/>
            <a:ext cx="3332988" cy="617934"/>
          </a:xfrm>
        </p:spPr>
        <p:txBody>
          <a:bodyPr anchor="b">
            <a:noAutofit/>
          </a:bodyPr>
          <a:lstStyle>
            <a:lvl1pPr marL="0" indent="0">
              <a:lnSpc>
                <a:spcPct val="84000"/>
              </a:lnSpc>
              <a:spcBef>
                <a:spcPts val="0"/>
              </a:spcBef>
              <a:spcAft>
                <a:spcPts val="0"/>
              </a:spcAft>
              <a:buNone/>
              <a:defRPr sz="2250" b="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1028700" y="2478906"/>
            <a:ext cx="3332988" cy="1921645"/>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893761" y="1755648"/>
            <a:ext cx="3332988" cy="617934"/>
          </a:xfrm>
        </p:spPr>
        <p:txBody>
          <a:bodyPr anchor="b">
            <a:noAutofit/>
          </a:bodyPr>
          <a:lstStyle>
            <a:lvl1pPr marL="0" indent="0">
              <a:lnSpc>
                <a:spcPct val="84000"/>
              </a:lnSpc>
              <a:spcBef>
                <a:spcPts val="0"/>
              </a:spcBef>
              <a:spcAft>
                <a:spcPts val="0"/>
              </a:spcAft>
              <a:buNone/>
              <a:defRPr sz="2250" b="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893761" y="2478906"/>
            <a:ext cx="3332988" cy="1921645"/>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764DE79-268F-4C1A-8933-263129D2AF90}" type="datetimeFigureOut">
              <a:rPr lang="en-US" smtClean="0"/>
              <a:t>3/13/2022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GB" smtClean="0"/>
              <a:t>‹#›</a:t>
            </a:fld>
            <a:endParaRPr lang="en-GB"/>
          </a:p>
        </p:txBody>
      </p:sp>
    </p:spTree>
    <p:extLst>
      <p:ext uri="{BB962C8B-B14F-4D97-AF65-F5344CB8AC3E}">
        <p14:creationId xmlns:p14="http://schemas.microsoft.com/office/powerpoint/2010/main" val="2838492408"/>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764DE79-268F-4C1A-8933-263129D2AF90}" type="datetimeFigureOut">
              <a:rPr lang="en-US" smtClean="0"/>
              <a:t>3/13/2022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GB" smtClean="0"/>
              <a:t>‹#›</a:t>
            </a:fld>
            <a:endParaRPr lang="en-GB"/>
          </a:p>
        </p:txBody>
      </p:sp>
    </p:spTree>
    <p:extLst>
      <p:ext uri="{BB962C8B-B14F-4D97-AF65-F5344CB8AC3E}">
        <p14:creationId xmlns:p14="http://schemas.microsoft.com/office/powerpoint/2010/main" val="3301534841"/>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3/13/2022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GB" smtClean="0"/>
              <a:t>‹#›</a:t>
            </a:fld>
            <a:endParaRPr lang="en-GB"/>
          </a:p>
        </p:txBody>
      </p:sp>
    </p:spTree>
    <p:extLst>
      <p:ext uri="{BB962C8B-B14F-4D97-AF65-F5344CB8AC3E}">
        <p14:creationId xmlns:p14="http://schemas.microsoft.com/office/powerpoint/2010/main" val="5392871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282"/>
            <a:ext cx="3977640" cy="51432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42925" y="514350"/>
            <a:ext cx="2891790" cy="1618413"/>
          </a:xfrm>
        </p:spPr>
        <p:txBody>
          <a:bodyPr anchor="t">
            <a:noAutofit/>
          </a:bodyPr>
          <a:lstStyle>
            <a:lvl1pPr>
              <a:lnSpc>
                <a:spcPct val="84000"/>
              </a:lnSpc>
              <a:defRPr sz="3600" baseline="0">
                <a:solidFill>
                  <a:schemeClr val="tx2"/>
                </a:solidFill>
              </a:defRPr>
            </a:lvl1pPr>
          </a:lstStyle>
          <a:p>
            <a:r>
              <a:rPr lang="en-US"/>
              <a:t>Click to edit Master title style</a:t>
            </a:r>
          </a:p>
        </p:txBody>
      </p:sp>
      <p:sp>
        <p:nvSpPr>
          <p:cNvPr id="3" name="Content Placeholder 2"/>
          <p:cNvSpPr>
            <a:spLocks noGrp="1"/>
          </p:cNvSpPr>
          <p:nvPr>
            <p:ph idx="1"/>
          </p:nvPr>
        </p:nvSpPr>
        <p:spPr>
          <a:xfrm>
            <a:off x="4692015" y="514351"/>
            <a:ext cx="3909060" cy="3881438"/>
          </a:xfrm>
        </p:spPr>
        <p:txBody>
          <a:bodyPr/>
          <a:lstStyle>
            <a:lvl1pPr>
              <a:defRPr sz="1500"/>
            </a:lvl1pPr>
            <a:lvl2pPr>
              <a:defRPr sz="1500"/>
            </a:lvl2pPr>
            <a:lvl3pPr>
              <a:defRPr sz="1350"/>
            </a:lvl3pPr>
            <a:lvl4pPr>
              <a:defRPr sz="135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42925" y="2142258"/>
            <a:ext cx="2891790" cy="2258292"/>
          </a:xfrm>
        </p:spPr>
        <p:txBody>
          <a:bodyPr/>
          <a:lstStyle>
            <a:lvl1pPr marL="0" indent="0">
              <a:lnSpc>
                <a:spcPct val="113000"/>
              </a:lnSpc>
              <a:spcBef>
                <a:spcPts val="0"/>
              </a:spcBef>
              <a:spcAft>
                <a:spcPts val="1125"/>
              </a:spcAft>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a:xfrm>
            <a:off x="542925" y="4840039"/>
            <a:ext cx="903429" cy="303461"/>
          </a:xfrm>
        </p:spPr>
        <p:txBody>
          <a:bodyPr/>
          <a:lstStyle>
            <a:lvl1pPr>
              <a:defRPr>
                <a:solidFill>
                  <a:schemeClr val="tx2"/>
                </a:solidFill>
              </a:defRPr>
            </a:lvl1pPr>
          </a:lstStyle>
          <a:p>
            <a:fld id="{C764DE79-268F-4C1A-8933-263129D2AF90}" type="datetimeFigureOut">
              <a:rPr lang="en-US" smtClean="0"/>
              <a:t>3/13/2022</a:t>
            </a:fld>
            <a:endParaRPr lang="en-US"/>
          </a:p>
        </p:txBody>
      </p:sp>
      <p:sp>
        <p:nvSpPr>
          <p:cNvPr id="6" name="Footer Placeholder 5"/>
          <p:cNvSpPr>
            <a:spLocks noGrp="1"/>
          </p:cNvSpPr>
          <p:nvPr>
            <p:ph type="ftr" sz="quarter" idx="11"/>
          </p:nvPr>
        </p:nvSpPr>
        <p:spPr>
          <a:xfrm>
            <a:off x="1654459" y="4840039"/>
            <a:ext cx="1780256" cy="303461"/>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7412355" y="4840039"/>
            <a:ext cx="1197219" cy="303461"/>
          </a:xfrm>
        </p:spPr>
        <p:txBody>
          <a:bodyPr/>
          <a:lstStyle>
            <a:lvl1pPr>
              <a:defRPr>
                <a:solidFill>
                  <a:schemeClr val="tx2"/>
                </a:solidFill>
              </a:defRPr>
            </a:lvl1pPr>
          </a:lstStyle>
          <a:p>
            <a:pPr marL="0" lvl="0" indent="0" algn="r" rtl="0">
              <a:spcBef>
                <a:spcPts val="0"/>
              </a:spcBef>
              <a:spcAft>
                <a:spcPts val="0"/>
              </a:spcAft>
              <a:buNone/>
            </a:pPr>
            <a:fld id="{00000000-1234-1234-1234-123412341234}" type="slidenum">
              <a:rPr lang="en-GB" smtClean="0"/>
              <a:t>‹#›</a:t>
            </a:fld>
            <a:endParaRPr lang="en-GB"/>
          </a:p>
        </p:txBody>
      </p:sp>
      <p:sp>
        <p:nvSpPr>
          <p:cNvPr id="9" name="Rectangle 8" title="Divider Bar"/>
          <p:cNvSpPr/>
          <p:nvPr/>
        </p:nvSpPr>
        <p:spPr>
          <a:xfrm>
            <a:off x="3977640" y="282"/>
            <a:ext cx="171450" cy="5143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374533376"/>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282"/>
            <a:ext cx="3977640" cy="51432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42925" y="514350"/>
            <a:ext cx="2891790" cy="1618413"/>
          </a:xfrm>
        </p:spPr>
        <p:txBody>
          <a:bodyPr anchor="t">
            <a:normAutofit/>
          </a:bodyPr>
          <a:lstStyle>
            <a:lvl1pPr>
              <a:lnSpc>
                <a:spcPct val="84000"/>
              </a:lnSpc>
              <a:defRPr sz="3600" baseline="0"/>
            </a:lvl1pPr>
          </a:lstStyle>
          <a:p>
            <a:r>
              <a:rPr lang="en-US"/>
              <a:t>Click to edit Master title style</a:t>
            </a:r>
          </a:p>
        </p:txBody>
      </p:sp>
      <p:sp>
        <p:nvSpPr>
          <p:cNvPr id="3" name="Picture Placeholder 2"/>
          <p:cNvSpPr>
            <a:spLocks noGrp="1" noChangeAspect="1"/>
          </p:cNvSpPr>
          <p:nvPr>
            <p:ph type="pic" idx="1"/>
          </p:nvPr>
        </p:nvSpPr>
        <p:spPr>
          <a:xfrm>
            <a:off x="4149090" y="1"/>
            <a:ext cx="4994910" cy="5143499"/>
          </a:xfrm>
        </p:spPr>
        <p:txBody>
          <a:bodyPr anchor="t">
            <a:normAutofit/>
          </a:bodyPr>
          <a:lstStyle>
            <a:lvl1pPr marL="0" indent="0">
              <a:buNone/>
              <a:defRPr sz="1500"/>
            </a:lvl1pPr>
            <a:lvl2pPr marL="342900" indent="0">
              <a:buNone/>
              <a:defRPr sz="1500"/>
            </a:lvl2pPr>
            <a:lvl3pPr marL="685800" indent="0">
              <a:buNone/>
              <a:defRPr sz="15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p>
        </p:txBody>
      </p:sp>
      <p:sp>
        <p:nvSpPr>
          <p:cNvPr id="4" name="Text Placeholder 3"/>
          <p:cNvSpPr>
            <a:spLocks noGrp="1"/>
          </p:cNvSpPr>
          <p:nvPr>
            <p:ph type="body" sz="half" idx="2"/>
          </p:nvPr>
        </p:nvSpPr>
        <p:spPr>
          <a:xfrm>
            <a:off x="542925" y="2141976"/>
            <a:ext cx="2891790" cy="2258574"/>
          </a:xfrm>
        </p:spPr>
        <p:txBody>
          <a:bodyPr/>
          <a:lstStyle>
            <a:lvl1pPr marL="0" indent="0">
              <a:lnSpc>
                <a:spcPct val="113000"/>
              </a:lnSpc>
              <a:spcBef>
                <a:spcPts val="0"/>
              </a:spcBef>
              <a:spcAft>
                <a:spcPts val="1125"/>
              </a:spcAft>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a:xfrm>
            <a:off x="542925" y="4840039"/>
            <a:ext cx="903429" cy="303461"/>
          </a:xfrm>
        </p:spPr>
        <p:txBody>
          <a:bodyPr/>
          <a:lstStyle>
            <a:lvl1pPr>
              <a:defRPr>
                <a:solidFill>
                  <a:schemeClr val="tx2"/>
                </a:solidFill>
              </a:defRPr>
            </a:lvl1pPr>
          </a:lstStyle>
          <a:p>
            <a:fld id="{C764DE79-268F-4C1A-8933-263129D2AF90}" type="datetimeFigureOut">
              <a:rPr lang="en-US" smtClean="0"/>
              <a:t>3/13/2022</a:t>
            </a:fld>
            <a:endParaRPr lang="en-US"/>
          </a:p>
        </p:txBody>
      </p:sp>
      <p:sp>
        <p:nvSpPr>
          <p:cNvPr id="6" name="Footer Placeholder 5"/>
          <p:cNvSpPr>
            <a:spLocks noGrp="1"/>
          </p:cNvSpPr>
          <p:nvPr>
            <p:ph type="ftr" sz="quarter" idx="11"/>
          </p:nvPr>
        </p:nvSpPr>
        <p:spPr>
          <a:xfrm>
            <a:off x="1654459" y="4840039"/>
            <a:ext cx="1780256" cy="303461"/>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7412355" y="4840039"/>
            <a:ext cx="1197219" cy="303461"/>
          </a:xfrm>
        </p:spPr>
        <p:txBody>
          <a:bodyPr/>
          <a:lstStyle>
            <a:lvl1pPr>
              <a:defRPr>
                <a:solidFill>
                  <a:schemeClr val="tx2"/>
                </a:solidFill>
              </a:defRPr>
            </a:lvl1pPr>
          </a:lstStyle>
          <a:p>
            <a:pPr marL="0" lvl="0" indent="0" algn="r" rtl="0">
              <a:spcBef>
                <a:spcPts val="0"/>
              </a:spcBef>
              <a:spcAft>
                <a:spcPts val="0"/>
              </a:spcAft>
              <a:buNone/>
            </a:pPr>
            <a:fld id="{00000000-1234-1234-1234-123412341234}" type="slidenum">
              <a:rPr lang="en-GB" smtClean="0"/>
              <a:t>‹#›</a:t>
            </a:fld>
            <a:endParaRPr lang="en-GB"/>
          </a:p>
        </p:txBody>
      </p:sp>
      <p:sp>
        <p:nvSpPr>
          <p:cNvPr id="9" name="Rectangle 8" title="Divider Bar"/>
          <p:cNvSpPr/>
          <p:nvPr/>
        </p:nvSpPr>
        <p:spPr>
          <a:xfrm>
            <a:off x="3977640" y="282"/>
            <a:ext cx="171450" cy="5143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026165718"/>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8700" y="514350"/>
            <a:ext cx="7200900" cy="1114425"/>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p:cNvSpPr>
            <a:spLocks noGrp="1"/>
          </p:cNvSpPr>
          <p:nvPr>
            <p:ph type="body" idx="1"/>
          </p:nvPr>
        </p:nvSpPr>
        <p:spPr>
          <a:xfrm>
            <a:off x="1028700" y="1714500"/>
            <a:ext cx="7200900" cy="268605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42987" y="4840039"/>
            <a:ext cx="903429" cy="303461"/>
          </a:xfrm>
          <a:prstGeom prst="rect">
            <a:avLst/>
          </a:prstGeom>
        </p:spPr>
        <p:txBody>
          <a:bodyPr vert="horz" lIns="91440" tIns="45720" rIns="91440" bIns="45720" rtlCol="0" anchor="ctr"/>
          <a:lstStyle>
            <a:lvl1pPr algn="l">
              <a:defRPr sz="900" baseline="0">
                <a:solidFill>
                  <a:schemeClr val="tx2"/>
                </a:solidFill>
              </a:defRPr>
            </a:lvl1pPr>
          </a:lstStyle>
          <a:p>
            <a:fld id="{C764DE79-268F-4C1A-8933-263129D2AF90}" type="datetimeFigureOut">
              <a:rPr lang="en-US" smtClean="0"/>
              <a:t>3/13/2022</a:t>
            </a:fld>
            <a:endParaRPr lang="en-US"/>
          </a:p>
        </p:txBody>
      </p:sp>
      <p:sp>
        <p:nvSpPr>
          <p:cNvPr id="5" name="Footer Placeholder 4"/>
          <p:cNvSpPr>
            <a:spLocks noGrp="1"/>
          </p:cNvSpPr>
          <p:nvPr>
            <p:ph type="ftr" sz="quarter" idx="3"/>
          </p:nvPr>
        </p:nvSpPr>
        <p:spPr>
          <a:xfrm>
            <a:off x="2170173" y="4840039"/>
            <a:ext cx="4710623" cy="303461"/>
          </a:xfrm>
          <a:prstGeom prst="rect">
            <a:avLst/>
          </a:prstGeom>
        </p:spPr>
        <p:txBody>
          <a:bodyPr vert="horz" lIns="91440" tIns="45720" rIns="91440" bIns="45720" rtlCol="0" anchor="ctr"/>
          <a:lstStyle>
            <a:lvl1pPr algn="l">
              <a:defRPr sz="900" baseline="0">
                <a:solidFill>
                  <a:schemeClr val="tx2"/>
                </a:solidFill>
              </a:defRPr>
            </a:lvl1pPr>
          </a:lstStyle>
          <a:p>
            <a:endParaRPr lang="en-US"/>
          </a:p>
        </p:txBody>
      </p:sp>
      <p:sp>
        <p:nvSpPr>
          <p:cNvPr id="6" name="Slide Number Placeholder 5"/>
          <p:cNvSpPr>
            <a:spLocks noGrp="1"/>
          </p:cNvSpPr>
          <p:nvPr>
            <p:ph type="sldNum" sz="quarter" idx="4"/>
          </p:nvPr>
        </p:nvSpPr>
        <p:spPr>
          <a:xfrm>
            <a:off x="7104552" y="4840039"/>
            <a:ext cx="1197219" cy="303461"/>
          </a:xfrm>
          <a:prstGeom prst="rect">
            <a:avLst/>
          </a:prstGeom>
        </p:spPr>
        <p:txBody>
          <a:bodyPr vert="horz" lIns="91440" tIns="45720" rIns="91440" bIns="45720" rtlCol="0" anchor="ctr"/>
          <a:lstStyle>
            <a:lvl1pPr algn="r">
              <a:defRPr sz="900" baseline="0">
                <a:solidFill>
                  <a:schemeClr val="tx2"/>
                </a:solidFill>
              </a:defRPr>
            </a:lvl1pPr>
          </a:lstStyle>
          <a:p>
            <a:pPr marL="0" lvl="0" indent="0" algn="r" rtl="0">
              <a:spcBef>
                <a:spcPts val="0"/>
              </a:spcBef>
              <a:spcAft>
                <a:spcPts val="0"/>
              </a:spcAft>
              <a:buNone/>
            </a:pPr>
            <a:fld id="{00000000-1234-1234-1234-123412341234}" type="slidenum">
              <a:rPr lang="en-GB" smtClean="0"/>
              <a:t>‹#›</a:t>
            </a:fld>
            <a:endParaRPr lang="en-GB"/>
          </a:p>
        </p:txBody>
      </p:sp>
      <p:sp>
        <p:nvSpPr>
          <p:cNvPr id="9" name="Rectangle 8" title="Side bar"/>
          <p:cNvSpPr/>
          <p:nvPr/>
        </p:nvSpPr>
        <p:spPr>
          <a:xfrm>
            <a:off x="358571" y="282"/>
            <a:ext cx="171450" cy="5143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119294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l" defTabSz="685800" rtl="0" eaLnBrk="1" latinLnBrk="0" hangingPunct="1">
        <a:lnSpc>
          <a:spcPct val="89000"/>
        </a:lnSpc>
        <a:spcBef>
          <a:spcPct val="0"/>
        </a:spcBef>
        <a:buNone/>
        <a:defRPr sz="3300" kern="1200" baseline="0">
          <a:solidFill>
            <a:schemeClr val="tx2"/>
          </a:solidFill>
          <a:latin typeface="+mj-lt"/>
          <a:ea typeface="+mj-ea"/>
          <a:cs typeface="+mj-cs"/>
        </a:defRPr>
      </a:lvl1pPr>
    </p:titleStyle>
    <p:bodyStyle>
      <a:lvl1pPr marL="288036" indent="-288036" algn="l" defTabSz="685800" rtl="0" eaLnBrk="1" latinLnBrk="0" hangingPunct="1">
        <a:lnSpc>
          <a:spcPct val="94000"/>
        </a:lnSpc>
        <a:spcBef>
          <a:spcPts val="750"/>
        </a:spcBef>
        <a:spcAft>
          <a:spcPts val="150"/>
        </a:spcAft>
        <a:buFont typeface="Franklin Gothic Book" panose="020B0503020102020204" pitchFamily="34" charset="0"/>
        <a:buChar char="■"/>
        <a:defRPr sz="1500" kern="1200" baseline="0">
          <a:solidFill>
            <a:schemeClr val="tx2"/>
          </a:solidFill>
          <a:latin typeface="+mn-lt"/>
          <a:ea typeface="+mn-ea"/>
          <a:cs typeface="+mn-cs"/>
        </a:defRPr>
      </a:lvl1pPr>
      <a:lvl2pPr marL="6858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500" i="1" kern="1200" baseline="0">
          <a:solidFill>
            <a:schemeClr val="tx2"/>
          </a:solidFill>
          <a:latin typeface="+mn-lt"/>
          <a:ea typeface="+mn-ea"/>
          <a:cs typeface="+mn-cs"/>
        </a:defRPr>
      </a:lvl2pPr>
      <a:lvl3pPr marL="10287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350" kern="1200" baseline="0">
          <a:solidFill>
            <a:schemeClr val="tx2"/>
          </a:solidFill>
          <a:latin typeface="+mn-lt"/>
          <a:ea typeface="+mn-ea"/>
          <a:cs typeface="+mn-cs"/>
        </a:defRPr>
      </a:lvl3pPr>
      <a:lvl4pPr marL="13716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350" i="1" kern="1200" baseline="0">
          <a:solidFill>
            <a:schemeClr val="tx2"/>
          </a:solidFill>
          <a:latin typeface="+mn-lt"/>
          <a:ea typeface="+mn-ea"/>
          <a:cs typeface="+mn-cs"/>
        </a:defRPr>
      </a:lvl4pPr>
      <a:lvl5pPr marL="17145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200" kern="1200" baseline="0">
          <a:solidFill>
            <a:schemeClr val="tx2"/>
          </a:solidFill>
          <a:latin typeface="+mn-lt"/>
          <a:ea typeface="+mn-ea"/>
          <a:cs typeface="+mn-cs"/>
        </a:defRPr>
      </a:lvl5pPr>
      <a:lvl6pPr marL="20574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200" i="1" kern="1200" baseline="0">
          <a:solidFill>
            <a:schemeClr val="tx2"/>
          </a:solidFill>
          <a:latin typeface="+mn-lt"/>
          <a:ea typeface="+mn-ea"/>
          <a:cs typeface="+mn-cs"/>
        </a:defRPr>
      </a:lvl6pPr>
      <a:lvl7pPr marL="24003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050" kern="1200" baseline="0">
          <a:solidFill>
            <a:schemeClr val="tx2"/>
          </a:solidFill>
          <a:latin typeface="+mn-lt"/>
          <a:ea typeface="+mn-ea"/>
          <a:cs typeface="+mn-cs"/>
        </a:defRPr>
      </a:lvl7pPr>
      <a:lvl8pPr marL="27432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050" i="1" kern="1200" baseline="0">
          <a:solidFill>
            <a:schemeClr val="tx2"/>
          </a:solidFill>
          <a:latin typeface="+mn-lt"/>
          <a:ea typeface="+mn-ea"/>
          <a:cs typeface="+mn-cs"/>
        </a:defRPr>
      </a:lvl8pPr>
      <a:lvl9pPr marL="30861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050" kern="1200" baseline="0">
          <a:solidFill>
            <a:schemeClr val="tx2"/>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8" Type="http://schemas.openxmlformats.org/officeDocument/2006/relationships/image" Target="../media/image2.png"/><Relationship Id="rId13" Type="http://schemas.openxmlformats.org/officeDocument/2006/relationships/image" Target="../media/image7.svg"/><Relationship Id="rId3" Type="http://schemas.openxmlformats.org/officeDocument/2006/relationships/diagramData" Target="../diagrams/data2.xml"/><Relationship Id="rId7" Type="http://schemas.microsoft.com/office/2007/relationships/diagramDrawing" Target="../diagrams/drawing2.xml"/><Relationship Id="rId12"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openxmlformats.org/officeDocument/2006/relationships/diagramColors" Target="../diagrams/colors2.xml"/><Relationship Id="rId11" Type="http://schemas.openxmlformats.org/officeDocument/2006/relationships/image" Target="../media/image5.svg"/><Relationship Id="rId5" Type="http://schemas.openxmlformats.org/officeDocument/2006/relationships/diagramQuickStyle" Target="../diagrams/quickStyle2.xml"/><Relationship Id="rId15" Type="http://schemas.openxmlformats.org/officeDocument/2006/relationships/image" Target="../media/image9.svg"/><Relationship Id="rId10" Type="http://schemas.openxmlformats.org/officeDocument/2006/relationships/image" Target="../media/image4.png"/><Relationship Id="rId4" Type="http://schemas.openxmlformats.org/officeDocument/2006/relationships/diagramLayout" Target="../diagrams/layout2.xml"/><Relationship Id="rId9" Type="http://schemas.openxmlformats.org/officeDocument/2006/relationships/image" Target="../media/image3.svg"/><Relationship Id="rId14" Type="http://schemas.openxmlformats.org/officeDocument/2006/relationships/image" Target="../media/image8.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D0E802-DA3D-4CA1-A8AE-E306CFB076DC}"/>
              </a:ext>
            </a:extLst>
          </p:cNvPr>
          <p:cNvSpPr>
            <a:spLocks noGrp="1"/>
          </p:cNvSpPr>
          <p:nvPr>
            <p:ph type="ctrTitle"/>
          </p:nvPr>
        </p:nvSpPr>
        <p:spPr/>
        <p:txBody>
          <a:bodyPr/>
          <a:lstStyle/>
          <a:p>
            <a:r>
              <a:rPr lang="en-US"/>
              <a:t>Introduction to HR Management</a:t>
            </a:r>
          </a:p>
        </p:txBody>
      </p:sp>
      <p:sp>
        <p:nvSpPr>
          <p:cNvPr id="3" name="Subtitle 2">
            <a:extLst>
              <a:ext uri="{FF2B5EF4-FFF2-40B4-BE49-F238E27FC236}">
                <a16:creationId xmlns:a16="http://schemas.microsoft.com/office/drawing/2014/main" id="{E6A7C95A-BB89-4444-92E6-963B93971126}"/>
              </a:ext>
            </a:extLst>
          </p:cNvPr>
          <p:cNvSpPr>
            <a:spLocks noGrp="1"/>
          </p:cNvSpPr>
          <p:nvPr>
            <p:ph type="subTitle" idx="1"/>
          </p:nvPr>
        </p:nvSpPr>
        <p:spPr/>
        <p:txBody>
          <a:bodyPr>
            <a:normAutofit/>
          </a:bodyPr>
          <a:lstStyle/>
          <a:p>
            <a:r>
              <a:rPr lang="en-US" sz="2800" dirty="0">
                <a:solidFill>
                  <a:schemeClr val="tx1"/>
                </a:solidFill>
              </a:rPr>
              <a:t>Recruitment</a:t>
            </a:r>
          </a:p>
        </p:txBody>
      </p:sp>
    </p:spTree>
    <p:extLst>
      <p:ext uri="{BB962C8B-B14F-4D97-AF65-F5344CB8AC3E}">
        <p14:creationId xmlns:p14="http://schemas.microsoft.com/office/powerpoint/2010/main" val="11577104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4792435" y="514350"/>
            <a:ext cx="3845379" cy="1114425"/>
          </a:xfrm>
          <a:prstGeom prst="rect">
            <a:avLst/>
          </a:prstGeom>
        </p:spPr>
        <p:txBody>
          <a:bodyPr spcFirstLastPara="1" vert="horz" lIns="91440" tIns="45720" rIns="91440" bIns="45720" rtlCol="0" anchor="t" anchorCtr="0">
            <a:normAutofit/>
          </a:bodyPr>
          <a:lstStyle/>
          <a:p>
            <a:pPr marL="0" lvl="0" indent="0" defTabSz="914400">
              <a:spcAft>
                <a:spcPts val="0"/>
              </a:spcAft>
            </a:pPr>
            <a:r>
              <a:rPr lang="en-US" sz="3700"/>
              <a:t>Learning Resources</a:t>
            </a:r>
          </a:p>
        </p:txBody>
      </p:sp>
      <p:pic>
        <p:nvPicPr>
          <p:cNvPr id="6" name="Content Placeholder 5">
            <a:extLst>
              <a:ext uri="{FF2B5EF4-FFF2-40B4-BE49-F238E27FC236}">
                <a16:creationId xmlns:a16="http://schemas.microsoft.com/office/drawing/2014/main" id="{326BC143-3EF6-BD4D-8020-D6F8AE8AA46E}"/>
              </a:ext>
              <a:ext uri="{C183D7F6-B498-43B3-948B-1728B52AA6E4}">
                <adec:decorative xmlns:adec="http://schemas.microsoft.com/office/drawing/2017/decorative" val="1"/>
              </a:ext>
            </a:extLst>
          </p:cNvPr>
          <p:cNvPicPr>
            <a:picLocks noGrp="1" noChangeAspect="1"/>
          </p:cNvPicPr>
          <p:nvPr>
            <p:ph sz="half" idx="1"/>
          </p:nvPr>
        </p:nvPicPr>
        <p:blipFill>
          <a:blip r:embed="rId3"/>
          <a:stretch>
            <a:fillRect/>
          </a:stretch>
        </p:blipFill>
        <p:spPr>
          <a:xfrm>
            <a:off x="1149185" y="483829"/>
            <a:ext cx="3040414" cy="3935810"/>
          </a:xfrm>
          <a:prstGeom prst="rect">
            <a:avLst/>
          </a:prstGeom>
        </p:spPr>
      </p:pic>
      <p:sp>
        <p:nvSpPr>
          <p:cNvPr id="4" name="Content Placeholder 3">
            <a:extLst>
              <a:ext uri="{FF2B5EF4-FFF2-40B4-BE49-F238E27FC236}">
                <a16:creationId xmlns:a16="http://schemas.microsoft.com/office/drawing/2014/main" id="{28BB4B50-57AF-6945-9167-B66974B39896}"/>
              </a:ext>
            </a:extLst>
          </p:cNvPr>
          <p:cNvSpPr>
            <a:spLocks noGrp="1"/>
          </p:cNvSpPr>
          <p:nvPr>
            <p:ph sz="half" idx="2"/>
          </p:nvPr>
        </p:nvSpPr>
        <p:spPr>
          <a:xfrm>
            <a:off x="4792435" y="1714500"/>
            <a:ext cx="3845379" cy="2686050"/>
          </a:xfrm>
        </p:spPr>
        <p:txBody>
          <a:bodyPr vert="horz" lIns="91440" tIns="45720" rIns="91440" bIns="45720" rtlCol="0" anchor="t">
            <a:normAutofit/>
          </a:bodyPr>
          <a:lstStyle/>
          <a:p>
            <a:pPr marL="383540" indent="-383540" defTabSz="914400">
              <a:spcAft>
                <a:spcPts val="200"/>
              </a:spcAft>
              <a:buFont typeface="Franklin Gothic Book" panose="020B0503020102020204" pitchFamily="34" charset="0"/>
              <a:buChar char="•"/>
            </a:pPr>
            <a:r>
              <a:rPr lang="en-US" dirty="0"/>
              <a:t>This course uses the OER Human Resource Management, First Ontario  Edition (Chapter 5)</a:t>
            </a:r>
          </a:p>
          <a:p>
            <a:pPr marL="383540" lvl="0" indent="-383540" defTabSz="914400">
              <a:spcAft>
                <a:spcPts val="200"/>
              </a:spcAft>
              <a:buFont typeface="Franklin Gothic Book" panose="020B0503020102020204" pitchFamily="34" charset="0"/>
              <a:buChar char="•"/>
            </a:pPr>
            <a:r>
              <a:rPr lang="en-US" dirty="0"/>
              <a:t>Material from this resource has been used to deliver the course objectives.</a:t>
            </a:r>
          </a:p>
          <a:p>
            <a:pPr marL="383540" indent="-383540" defTabSz="914400">
              <a:spcAft>
                <a:spcPts val="200"/>
              </a:spcAft>
              <a:buFont typeface="Franklin Gothic Book" panose="020B0503020102020204" pitchFamily="34" charset="0"/>
              <a:buNone/>
            </a:pP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p35"/>
          <p:cNvSpPr txBox="1">
            <a:spLocks noGrp="1"/>
          </p:cNvSpPr>
          <p:nvPr>
            <p:ph type="title"/>
          </p:nvPr>
        </p:nvSpPr>
        <p:spPr>
          <a:xfrm>
            <a:off x="993018" y="288275"/>
            <a:ext cx="8520600" cy="572700"/>
          </a:xfrm>
          <a:prstGeom prst="rect">
            <a:avLst/>
          </a:prstGeom>
          <a:noFill/>
          <a:ln>
            <a:noFill/>
          </a:ln>
        </p:spPr>
        <p:txBody>
          <a:bodyPr spcFirstLastPara="1" wrap="square" lIns="91425" tIns="91425" rIns="91425" bIns="91425" anchor="t" anchorCtr="0">
            <a:noAutofit/>
          </a:bodyPr>
          <a:lstStyle/>
          <a:p>
            <a:r>
              <a:rPr lang="en-CA" dirty="0"/>
              <a:t>Talent Acquisition</a:t>
            </a:r>
            <a:endParaRPr dirty="0"/>
          </a:p>
        </p:txBody>
      </p:sp>
      <p:sp>
        <p:nvSpPr>
          <p:cNvPr id="186" name="Google Shape;186;p35"/>
          <p:cNvSpPr txBox="1">
            <a:spLocks noGrp="1"/>
          </p:cNvSpPr>
          <p:nvPr>
            <p:ph type="body" idx="1"/>
          </p:nvPr>
        </p:nvSpPr>
        <p:spPr>
          <a:xfrm>
            <a:off x="993018" y="1183341"/>
            <a:ext cx="7839282" cy="3385534"/>
          </a:xfrm>
          <a:prstGeom prst="rect">
            <a:avLst/>
          </a:prstGeom>
          <a:noFill/>
          <a:ln>
            <a:noFill/>
          </a:ln>
        </p:spPr>
        <p:txBody>
          <a:bodyPr spcFirstLastPara="1" wrap="square" lIns="91425" tIns="91425" rIns="91425" bIns="91425" anchor="t" anchorCtr="0">
            <a:noAutofit/>
          </a:bodyPr>
          <a:lstStyle/>
          <a:p>
            <a:pPr marL="0" indent="0">
              <a:spcAft>
                <a:spcPts val="1600"/>
              </a:spcAft>
              <a:buNone/>
            </a:pPr>
            <a:r>
              <a:rPr lang="en-GB" dirty="0">
                <a:solidFill>
                  <a:srgbClr val="333333"/>
                </a:solidFill>
                <a:latin typeface="Georgia"/>
                <a:ea typeface="Georgia"/>
                <a:cs typeface="Georgia"/>
                <a:sym typeface="Georgia"/>
              </a:rPr>
              <a:t>The </a:t>
            </a:r>
            <a:r>
              <a:rPr lang="en-GB" b="1" dirty="0">
                <a:solidFill>
                  <a:srgbClr val="111111"/>
                </a:solidFill>
                <a:latin typeface="Georgia"/>
                <a:ea typeface="Georgia"/>
                <a:cs typeface="Georgia"/>
                <a:sym typeface="Georgia"/>
              </a:rPr>
              <a:t>selection process</a:t>
            </a:r>
            <a:r>
              <a:rPr lang="en-GB" dirty="0">
                <a:solidFill>
                  <a:srgbClr val="333333"/>
                </a:solidFill>
                <a:latin typeface="Georgia"/>
                <a:ea typeface="Georgia"/>
                <a:cs typeface="Georgia"/>
                <a:sym typeface="Georgia"/>
              </a:rPr>
              <a:t> refers to the multiple steps involved in choosing people who have the right qualifications to fill a current or future job opening. Usually, managers and supervisors will have the ultimate decision for who gets hired, but the role of human resource management (HRM) is to help and guide managers in the decision-making process.</a:t>
            </a:r>
          </a:p>
          <a:p>
            <a:pPr marL="0" indent="0">
              <a:lnSpc>
                <a:spcPct val="114999"/>
              </a:lnSpc>
              <a:spcAft>
                <a:spcPts val="1600"/>
              </a:spcAft>
              <a:buNone/>
            </a:pPr>
            <a:r>
              <a:rPr lang="en-GB" dirty="0">
                <a:solidFill>
                  <a:srgbClr val="333333"/>
                </a:solidFill>
                <a:latin typeface="Georgia"/>
              </a:rPr>
              <a:t>Can be expensive and time-consuming.</a:t>
            </a:r>
          </a:p>
          <a:p>
            <a:pPr marL="0" indent="0">
              <a:lnSpc>
                <a:spcPct val="114999"/>
              </a:lnSpc>
              <a:spcAft>
                <a:spcPts val="1600"/>
              </a:spcAft>
              <a:buNone/>
            </a:pPr>
            <a:endParaRPr lang="en-GB" dirty="0">
              <a:solidFill>
                <a:srgbClr val="333333"/>
              </a:solidFill>
              <a:latin typeface="Georgi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36"/>
          <p:cNvSpPr txBox="1">
            <a:spLocks noGrp="1"/>
          </p:cNvSpPr>
          <p:nvPr>
            <p:ph type="title"/>
          </p:nvPr>
        </p:nvSpPr>
        <p:spPr>
          <a:xfrm>
            <a:off x="806824" y="358588"/>
            <a:ext cx="8025476" cy="659137"/>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GB" dirty="0"/>
              <a:t>Selection Process</a:t>
            </a:r>
            <a:endParaRPr dirty="0"/>
          </a:p>
        </p:txBody>
      </p:sp>
      <p:sp>
        <p:nvSpPr>
          <p:cNvPr id="192" name="Google Shape;192;p36"/>
          <p:cNvSpPr txBox="1">
            <a:spLocks noGrp="1"/>
          </p:cNvSpPr>
          <p:nvPr>
            <p:ph type="body" idx="1"/>
          </p:nvPr>
        </p:nvSpPr>
        <p:spPr>
          <a:xfrm>
            <a:off x="807890" y="1020048"/>
            <a:ext cx="6730314" cy="395577"/>
          </a:xfrm>
          <a:prstGeom prst="rect">
            <a:avLst/>
          </a:prstGeom>
          <a:noFill/>
          <a:ln>
            <a:noFill/>
          </a:ln>
        </p:spPr>
        <p:txBody>
          <a:bodyPr spcFirstLastPara="1" wrap="square" lIns="91425" tIns="91425" rIns="91425" bIns="91425" anchor="t" anchorCtr="0">
            <a:noAutofit/>
          </a:bodyPr>
          <a:lstStyle/>
          <a:p>
            <a:pPr marL="0" indent="0">
              <a:buNone/>
            </a:pPr>
            <a:r>
              <a:rPr lang="en-GB" sz="1400" dirty="0">
                <a:solidFill>
                  <a:srgbClr val="333333"/>
                </a:solidFill>
              </a:rPr>
              <a:t>The selection process consists of six distinct aspects:</a:t>
            </a:r>
            <a:endParaRPr sz="1400" dirty="0">
              <a:solidFill>
                <a:srgbClr val="333333"/>
              </a:solidFill>
            </a:endParaRPr>
          </a:p>
          <a:p>
            <a:pPr marL="0" indent="0">
              <a:spcBef>
                <a:spcPts val="1600"/>
              </a:spcBef>
              <a:buNone/>
            </a:pPr>
            <a:endParaRPr sz="1400" dirty="0">
              <a:solidFill>
                <a:srgbClr val="333333"/>
              </a:solidFill>
            </a:endParaRPr>
          </a:p>
        </p:txBody>
      </p:sp>
      <p:graphicFrame>
        <p:nvGraphicFramePr>
          <p:cNvPr id="5" name="Diagram 4" descr="Step One: Criteria development &#10;Step Two: Application and resume review&#10;Step Three: Interviewing&#10;Step Four: Test administration.&#10;Step Five: Selection&#10;Step Six: Making the offer &#10;">
            <a:extLst>
              <a:ext uri="{FF2B5EF4-FFF2-40B4-BE49-F238E27FC236}">
                <a16:creationId xmlns:a16="http://schemas.microsoft.com/office/drawing/2014/main" id="{47B129AF-3835-9F4F-BEE4-F3AA9153F15B}"/>
              </a:ext>
            </a:extLst>
          </p:cNvPr>
          <p:cNvGraphicFramePr/>
          <p:nvPr>
            <p:extLst>
              <p:ext uri="{D42A27DB-BD31-4B8C-83A1-F6EECF244321}">
                <p14:modId xmlns:p14="http://schemas.microsoft.com/office/powerpoint/2010/main" val="2975991291"/>
              </p:ext>
            </p:extLst>
          </p:nvPr>
        </p:nvGraphicFramePr>
        <p:xfrm>
          <a:off x="1328112" y="1411572"/>
          <a:ext cx="6487775" cy="34159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C229CC-A52F-4B27-BC4C-F49028AE5E4E}"/>
              </a:ext>
            </a:extLst>
          </p:cNvPr>
          <p:cNvSpPr>
            <a:spLocks noGrp="1"/>
          </p:cNvSpPr>
          <p:nvPr>
            <p:ph type="title"/>
          </p:nvPr>
        </p:nvSpPr>
        <p:spPr>
          <a:xfrm>
            <a:off x="842682" y="445025"/>
            <a:ext cx="7989618" cy="572700"/>
          </a:xfrm>
        </p:spPr>
        <p:txBody>
          <a:bodyPr/>
          <a:lstStyle/>
          <a:p>
            <a:r>
              <a:rPr lang="en-US" dirty="0"/>
              <a:t>Step 1: Criteria Development</a:t>
            </a:r>
          </a:p>
        </p:txBody>
      </p:sp>
      <p:sp>
        <p:nvSpPr>
          <p:cNvPr id="3" name="Text Placeholder 2">
            <a:extLst>
              <a:ext uri="{FF2B5EF4-FFF2-40B4-BE49-F238E27FC236}">
                <a16:creationId xmlns:a16="http://schemas.microsoft.com/office/drawing/2014/main" id="{7701ABD5-A8A4-4B71-A289-2FA6C86AAB47}"/>
              </a:ext>
            </a:extLst>
          </p:cNvPr>
          <p:cNvSpPr>
            <a:spLocks noGrp="1"/>
          </p:cNvSpPr>
          <p:nvPr>
            <p:ph type="body" idx="1"/>
          </p:nvPr>
        </p:nvSpPr>
        <p:spPr>
          <a:xfrm>
            <a:off x="842682" y="1282075"/>
            <a:ext cx="7487279" cy="3416400"/>
          </a:xfrm>
        </p:spPr>
        <p:txBody>
          <a:bodyPr/>
          <a:lstStyle/>
          <a:p>
            <a:r>
              <a:rPr lang="en-US" dirty="0"/>
              <a:t>Happens before resumes are reviewed</a:t>
            </a:r>
          </a:p>
          <a:p>
            <a:pPr>
              <a:lnSpc>
                <a:spcPct val="114999"/>
              </a:lnSpc>
            </a:pPr>
            <a:endParaRPr lang="en-US" dirty="0"/>
          </a:p>
          <a:p>
            <a:pPr>
              <a:lnSpc>
                <a:spcPct val="114999"/>
              </a:lnSpc>
            </a:pPr>
            <a:r>
              <a:rPr lang="en-US" dirty="0"/>
              <a:t>Understand KSAs and determine sources of KSAs information such as testing, interviews.</a:t>
            </a:r>
          </a:p>
          <a:p>
            <a:pPr>
              <a:lnSpc>
                <a:spcPct val="114999"/>
              </a:lnSpc>
            </a:pPr>
            <a:endParaRPr lang="en-US" dirty="0"/>
          </a:p>
          <a:p>
            <a:pPr>
              <a:lnSpc>
                <a:spcPct val="114999"/>
              </a:lnSpc>
            </a:pPr>
            <a:r>
              <a:rPr lang="en-US" dirty="0"/>
              <a:t>Develop scoring system for each of the sources of information.</a:t>
            </a:r>
          </a:p>
          <a:p>
            <a:pPr>
              <a:lnSpc>
                <a:spcPct val="114999"/>
              </a:lnSpc>
            </a:pPr>
            <a:endParaRPr lang="en-US" dirty="0"/>
          </a:p>
          <a:p>
            <a:pPr>
              <a:lnSpc>
                <a:spcPct val="114999"/>
              </a:lnSpc>
            </a:pPr>
            <a:r>
              <a:rPr lang="en-US" dirty="0"/>
              <a:t>Create an interview plan</a:t>
            </a:r>
          </a:p>
          <a:p>
            <a:pPr>
              <a:lnSpc>
                <a:spcPct val="114999"/>
              </a:lnSpc>
            </a:pPr>
            <a:endParaRPr lang="en-US" dirty="0"/>
          </a:p>
        </p:txBody>
      </p:sp>
    </p:spTree>
    <p:extLst>
      <p:ext uri="{BB962C8B-B14F-4D97-AF65-F5344CB8AC3E}">
        <p14:creationId xmlns:p14="http://schemas.microsoft.com/office/powerpoint/2010/main" val="12669301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D37D8-83C7-4FF1-A265-ED7EC62F7E4C}"/>
              </a:ext>
            </a:extLst>
          </p:cNvPr>
          <p:cNvSpPr>
            <a:spLocks noGrp="1"/>
          </p:cNvSpPr>
          <p:nvPr>
            <p:ph type="title"/>
          </p:nvPr>
        </p:nvSpPr>
        <p:spPr>
          <a:xfrm>
            <a:off x="1236491" y="393070"/>
            <a:ext cx="8520600" cy="572700"/>
          </a:xfrm>
        </p:spPr>
        <p:txBody>
          <a:bodyPr/>
          <a:lstStyle/>
          <a:p>
            <a:r>
              <a:rPr lang="en-US" dirty="0"/>
              <a:t>Validity and Reliability</a:t>
            </a:r>
          </a:p>
        </p:txBody>
      </p:sp>
      <p:sp>
        <p:nvSpPr>
          <p:cNvPr id="3" name="Text Placeholder 2">
            <a:extLst>
              <a:ext uri="{FF2B5EF4-FFF2-40B4-BE49-F238E27FC236}">
                <a16:creationId xmlns:a16="http://schemas.microsoft.com/office/drawing/2014/main" id="{E3BCC23B-E22E-48C8-BCC7-73743DDCD214}"/>
              </a:ext>
            </a:extLst>
          </p:cNvPr>
          <p:cNvSpPr>
            <a:spLocks noGrp="1"/>
          </p:cNvSpPr>
          <p:nvPr>
            <p:ph type="body" idx="1"/>
          </p:nvPr>
        </p:nvSpPr>
        <p:spPr>
          <a:xfrm>
            <a:off x="1080627" y="1256384"/>
            <a:ext cx="8520600" cy="3416400"/>
          </a:xfrm>
        </p:spPr>
        <p:txBody>
          <a:bodyPr/>
          <a:lstStyle/>
          <a:p>
            <a:pPr>
              <a:lnSpc>
                <a:spcPct val="114999"/>
              </a:lnSpc>
            </a:pPr>
            <a:r>
              <a:rPr lang="en-US" dirty="0">
                <a:ea typeface="+mn-lt"/>
                <a:cs typeface="+mn-lt"/>
              </a:rPr>
              <a:t>Consideration of Validity and Reliability of testing </a:t>
            </a:r>
          </a:p>
          <a:p>
            <a:pPr>
              <a:lnSpc>
                <a:spcPct val="114999"/>
              </a:lnSpc>
            </a:pPr>
            <a:endParaRPr lang="en-US" dirty="0">
              <a:ea typeface="+mn-lt"/>
              <a:cs typeface="+mn-lt"/>
            </a:endParaRPr>
          </a:p>
          <a:p>
            <a:pPr>
              <a:lnSpc>
                <a:spcPct val="114999"/>
              </a:lnSpc>
            </a:pPr>
            <a:r>
              <a:rPr lang="en-US" dirty="0">
                <a:ea typeface="+mn-lt"/>
                <a:cs typeface="+mn-lt"/>
              </a:rPr>
              <a:t>The term validity refers to whether or not the test measures what it claims to measure.</a:t>
            </a:r>
          </a:p>
          <a:p>
            <a:pPr>
              <a:lnSpc>
                <a:spcPct val="114999"/>
              </a:lnSpc>
            </a:pPr>
            <a:endParaRPr lang="en-US" dirty="0"/>
          </a:p>
          <a:p>
            <a:pPr>
              <a:lnSpc>
                <a:spcPct val="114999"/>
              </a:lnSpc>
            </a:pPr>
            <a:r>
              <a:rPr lang="en-US" dirty="0">
                <a:ea typeface="+mn-lt"/>
                <a:cs typeface="+mn-lt"/>
              </a:rPr>
              <a:t>Reliability refers to whether an assessment instrument gives the same results each time it is used in the same setting, with the same type of subjects. Reliability essentially means consistent or dependable results.</a:t>
            </a:r>
          </a:p>
          <a:p>
            <a:pPr>
              <a:lnSpc>
                <a:spcPct val="114999"/>
              </a:lnSpc>
            </a:pPr>
            <a:endParaRPr lang="en-US"/>
          </a:p>
          <a:p>
            <a:pPr lvl="1">
              <a:lnSpc>
                <a:spcPct val="114999"/>
              </a:lnSpc>
            </a:pPr>
            <a:r>
              <a:rPr lang="en-US" dirty="0">
                <a:ea typeface="+mn-lt"/>
                <a:cs typeface="+mn-lt"/>
              </a:rPr>
              <a:t>Does the assessment tool measure what we need it to measure, accurately?</a:t>
            </a:r>
            <a:endParaRPr lang="en-US" i="0" dirty="0"/>
          </a:p>
          <a:p>
            <a:pPr>
              <a:lnSpc>
                <a:spcPct val="114999"/>
              </a:lnSpc>
            </a:pPr>
            <a:endParaRPr lang="en-US" dirty="0"/>
          </a:p>
        </p:txBody>
      </p:sp>
    </p:spTree>
    <p:extLst>
      <p:ext uri="{BB962C8B-B14F-4D97-AF65-F5344CB8AC3E}">
        <p14:creationId xmlns:p14="http://schemas.microsoft.com/office/powerpoint/2010/main" val="18315696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38"/>
          <p:cNvSpPr txBox="1">
            <a:spLocks noGrp="1"/>
          </p:cNvSpPr>
          <p:nvPr>
            <p:ph type="title"/>
          </p:nvPr>
        </p:nvSpPr>
        <p:spPr>
          <a:xfrm>
            <a:off x="921300" y="288275"/>
            <a:ext cx="8520600" cy="572700"/>
          </a:xfrm>
          <a:prstGeom prst="rect">
            <a:avLst/>
          </a:prstGeom>
          <a:noFill/>
          <a:ln>
            <a:noFill/>
          </a:ln>
        </p:spPr>
        <p:txBody>
          <a:bodyPr spcFirstLastPara="1" wrap="square" lIns="91425" tIns="91425" rIns="91425" bIns="91425" anchor="t" anchorCtr="0">
            <a:noAutofit/>
          </a:bodyPr>
          <a:lstStyle/>
          <a:p>
            <a:r>
              <a:rPr lang="en-US" dirty="0"/>
              <a:t>Organizational Fit</a:t>
            </a:r>
            <a:endParaRPr dirty="0"/>
          </a:p>
        </p:txBody>
      </p:sp>
      <p:sp>
        <p:nvSpPr>
          <p:cNvPr id="204" name="Google Shape;204;p38"/>
          <p:cNvSpPr txBox="1">
            <a:spLocks noGrp="1"/>
          </p:cNvSpPr>
          <p:nvPr>
            <p:ph type="body" idx="1"/>
          </p:nvPr>
        </p:nvSpPr>
        <p:spPr>
          <a:xfrm>
            <a:off x="921300" y="1438825"/>
            <a:ext cx="7218653" cy="3416400"/>
          </a:xfrm>
          <a:prstGeom prst="rect">
            <a:avLst/>
          </a:prstGeom>
          <a:noFill/>
          <a:ln>
            <a:noFill/>
          </a:ln>
        </p:spPr>
        <p:txBody>
          <a:bodyPr spcFirstLastPara="1" wrap="square" lIns="91425" tIns="91425" rIns="91425" bIns="91425" anchor="t" anchorCtr="0">
            <a:noAutofit/>
          </a:bodyPr>
          <a:lstStyle/>
          <a:p>
            <a:pPr marL="0" indent="0">
              <a:buClr>
                <a:schemeClr val="dk1"/>
              </a:buClr>
              <a:buSzPts val="1100"/>
              <a:buNone/>
            </a:pPr>
            <a:r>
              <a:rPr lang="en-GB" sz="2400" dirty="0">
                <a:solidFill>
                  <a:srgbClr val="333333"/>
                </a:solidFill>
              </a:rPr>
              <a:t>Fit includes the right technical expertise, education, and experience but also fit in the company culture and team culture </a:t>
            </a:r>
            <a:endParaRPr lang="en-US" sz="2400" dirty="0">
              <a:solidFill>
                <a:srgbClr val="333333"/>
              </a:solidFill>
            </a:endParaRPr>
          </a:p>
          <a:p>
            <a:pPr marL="0" indent="0">
              <a:lnSpc>
                <a:spcPct val="114999"/>
              </a:lnSpc>
              <a:buSzPts val="1100"/>
              <a:buNone/>
            </a:pPr>
            <a:endParaRPr lang="en-GB" sz="2400" dirty="0">
              <a:solidFill>
                <a:srgbClr val="333333"/>
              </a:solidFill>
            </a:endParaRPr>
          </a:p>
          <a:p>
            <a:pPr marL="0" indent="0">
              <a:lnSpc>
                <a:spcPct val="114999"/>
              </a:lnSpc>
              <a:buSzPts val="1100"/>
              <a:buNone/>
            </a:pPr>
            <a:r>
              <a:rPr lang="en-GB" sz="2400" dirty="0">
                <a:solidFill>
                  <a:srgbClr val="333333"/>
                </a:solidFill>
              </a:rPr>
              <a:t>e.g. willingness to take risks, innovative, teamwork</a:t>
            </a:r>
            <a:endParaRPr sz="2400" dirty="0" err="1">
              <a:solidFill>
                <a:srgbClr val="333333"/>
              </a:solidFill>
            </a:endParaRPr>
          </a:p>
          <a:p>
            <a:pPr marL="0" lvl="0" indent="0" algn="l" rtl="0">
              <a:lnSpc>
                <a:spcPct val="115000"/>
              </a:lnSpc>
              <a:spcBef>
                <a:spcPts val="1600"/>
              </a:spcBef>
              <a:spcAft>
                <a:spcPts val="1600"/>
              </a:spcAft>
              <a:buClr>
                <a:schemeClr val="dk1"/>
              </a:buClr>
              <a:buSzPts val="1100"/>
              <a:buFont typeface="Arial"/>
              <a:buNone/>
            </a:pPr>
            <a:endParaRP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8EA261-0166-4EF2-9E41-048AAFECE499}"/>
              </a:ext>
            </a:extLst>
          </p:cNvPr>
          <p:cNvSpPr>
            <a:spLocks noGrp="1"/>
          </p:cNvSpPr>
          <p:nvPr>
            <p:ph type="title"/>
          </p:nvPr>
        </p:nvSpPr>
        <p:spPr>
          <a:xfrm>
            <a:off x="975088" y="521721"/>
            <a:ext cx="8520600" cy="572700"/>
          </a:xfrm>
        </p:spPr>
        <p:txBody>
          <a:bodyPr/>
          <a:lstStyle/>
          <a:p>
            <a:r>
              <a:rPr lang="en-US" dirty="0"/>
              <a:t>Step 2: Application and Resume</a:t>
            </a:r>
          </a:p>
        </p:txBody>
      </p:sp>
      <p:sp>
        <p:nvSpPr>
          <p:cNvPr id="3" name="Text Placeholder 2">
            <a:extLst>
              <a:ext uri="{FF2B5EF4-FFF2-40B4-BE49-F238E27FC236}">
                <a16:creationId xmlns:a16="http://schemas.microsoft.com/office/drawing/2014/main" id="{435DC71A-9C51-429A-8A26-B1D4F36A236D}"/>
              </a:ext>
            </a:extLst>
          </p:cNvPr>
          <p:cNvSpPr>
            <a:spLocks noGrp="1"/>
          </p:cNvSpPr>
          <p:nvPr>
            <p:ph type="body" idx="1"/>
          </p:nvPr>
        </p:nvSpPr>
        <p:spPr>
          <a:xfrm>
            <a:off x="806824" y="1308847"/>
            <a:ext cx="7458635" cy="3260028"/>
          </a:xfrm>
        </p:spPr>
        <p:txBody>
          <a:bodyPr/>
          <a:lstStyle/>
          <a:p>
            <a:r>
              <a:rPr lang="en-US" dirty="0"/>
              <a:t>The resume is the key document in the selection process. </a:t>
            </a:r>
          </a:p>
          <a:p>
            <a:pPr>
              <a:lnSpc>
                <a:spcPct val="114999"/>
              </a:lnSpc>
            </a:pPr>
            <a:r>
              <a:rPr lang="en-US" dirty="0"/>
              <a:t>The hiring organizations may also require an application to be completed in addition to the resume.</a:t>
            </a:r>
          </a:p>
          <a:p>
            <a:pPr>
              <a:lnSpc>
                <a:spcPct val="114999"/>
              </a:lnSpc>
            </a:pPr>
            <a:r>
              <a:rPr lang="en-US" dirty="0"/>
              <a:t>Used to screen candidates for further steps in application process.</a:t>
            </a:r>
          </a:p>
          <a:p>
            <a:pPr>
              <a:lnSpc>
                <a:spcPct val="114999"/>
              </a:lnSpc>
            </a:pPr>
            <a:r>
              <a:rPr lang="en-US" dirty="0"/>
              <a:t>Resume options can vary by industry or type of job sought. Typical resumes often include the following information: </a:t>
            </a:r>
          </a:p>
          <a:p>
            <a:pPr lvl="1">
              <a:lnSpc>
                <a:spcPct val="114999"/>
              </a:lnSpc>
            </a:pPr>
            <a:r>
              <a:rPr lang="en-US" dirty="0"/>
              <a:t>education, </a:t>
            </a:r>
            <a:endParaRPr lang="en-US" i="0"/>
          </a:p>
          <a:p>
            <a:pPr lvl="1">
              <a:lnSpc>
                <a:spcPct val="114999"/>
              </a:lnSpc>
            </a:pPr>
            <a:r>
              <a:rPr lang="en-US" dirty="0"/>
              <a:t>work experience, </a:t>
            </a:r>
            <a:endParaRPr lang="en-US" i="0" dirty="0"/>
          </a:p>
          <a:p>
            <a:pPr lvl="1">
              <a:lnSpc>
                <a:spcPct val="114999"/>
              </a:lnSpc>
            </a:pPr>
            <a:r>
              <a:rPr lang="en-US" dirty="0"/>
              <a:t>Qualifications and skill sets.</a:t>
            </a:r>
            <a:endParaRPr lang="en-US" i="0"/>
          </a:p>
          <a:p>
            <a:pPr>
              <a:lnSpc>
                <a:spcPct val="114999"/>
              </a:lnSpc>
            </a:pPr>
            <a:endParaRPr lang="en-US" dirty="0"/>
          </a:p>
        </p:txBody>
      </p:sp>
    </p:spTree>
    <p:extLst>
      <p:ext uri="{BB962C8B-B14F-4D97-AF65-F5344CB8AC3E}">
        <p14:creationId xmlns:p14="http://schemas.microsoft.com/office/powerpoint/2010/main" val="38777167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p39"/>
          <p:cNvSpPr txBox="1">
            <a:spLocks noGrp="1"/>
          </p:cNvSpPr>
          <p:nvPr>
            <p:ph type="title"/>
          </p:nvPr>
        </p:nvSpPr>
        <p:spPr>
          <a:xfrm>
            <a:off x="806824" y="445025"/>
            <a:ext cx="8025476" cy="572700"/>
          </a:xfrm>
          <a:prstGeom prst="rect">
            <a:avLst/>
          </a:prstGeom>
          <a:noFill/>
          <a:ln>
            <a:noFill/>
          </a:ln>
        </p:spPr>
        <p:txBody>
          <a:bodyPr spcFirstLastPara="1" wrap="square" lIns="91425" tIns="91425" rIns="91425" bIns="91425" anchor="t" anchorCtr="0">
            <a:noAutofit/>
          </a:bodyPr>
          <a:lstStyle/>
          <a:p>
            <a:r>
              <a:rPr lang="en-GB" dirty="0"/>
              <a:t>Step 3: Interviewing</a:t>
            </a:r>
            <a:endParaRPr dirty="0"/>
          </a:p>
        </p:txBody>
      </p:sp>
      <p:sp>
        <p:nvSpPr>
          <p:cNvPr id="210" name="Google Shape;210;p39"/>
          <p:cNvSpPr txBox="1">
            <a:spLocks noGrp="1"/>
          </p:cNvSpPr>
          <p:nvPr>
            <p:ph type="body" idx="1"/>
          </p:nvPr>
        </p:nvSpPr>
        <p:spPr>
          <a:xfrm>
            <a:off x="806824" y="1293226"/>
            <a:ext cx="7623498" cy="3416400"/>
          </a:xfrm>
          <a:prstGeom prst="rect">
            <a:avLst/>
          </a:prstGeom>
          <a:noFill/>
          <a:ln>
            <a:noFill/>
          </a:ln>
        </p:spPr>
        <p:txBody>
          <a:bodyPr spcFirstLastPara="1" wrap="square" lIns="91425" tIns="91425" rIns="91425" bIns="91425" anchor="t" anchorCtr="0">
            <a:noAutofit/>
          </a:bodyPr>
          <a:lstStyle/>
          <a:p>
            <a:pPr marL="0" indent="0">
              <a:spcBef>
                <a:spcPts val="1600"/>
              </a:spcBef>
              <a:buNone/>
            </a:pPr>
            <a:r>
              <a:rPr lang="en-US" dirty="0">
                <a:solidFill>
                  <a:srgbClr val="333333"/>
                </a:solidFill>
                <a:latin typeface="Franklin Gothic Book"/>
                <a:ea typeface="Georgia"/>
                <a:cs typeface="Georgia"/>
              </a:rPr>
              <a:t>Can be time consuming</a:t>
            </a:r>
            <a:endParaRPr lang="en-US" dirty="0"/>
          </a:p>
          <a:p>
            <a:pPr marL="0" indent="0">
              <a:lnSpc>
                <a:spcPct val="114999"/>
              </a:lnSpc>
              <a:spcBef>
                <a:spcPts val="1600"/>
              </a:spcBef>
              <a:buNone/>
            </a:pPr>
            <a:r>
              <a:rPr lang="en-US" dirty="0">
                <a:solidFill>
                  <a:srgbClr val="333333"/>
                </a:solidFill>
                <a:latin typeface="Franklin Gothic Book"/>
                <a:ea typeface="Georgia"/>
                <a:cs typeface="Georgia"/>
              </a:rPr>
              <a:t>Subjective process</a:t>
            </a:r>
            <a:endParaRPr lang="en-US" dirty="0">
              <a:solidFill>
                <a:srgbClr val="44546A"/>
              </a:solidFill>
              <a:latin typeface="Franklin Gothic Book"/>
              <a:ea typeface="Georgia"/>
              <a:cs typeface="Georgia"/>
            </a:endParaRPr>
          </a:p>
          <a:p>
            <a:pPr marL="0" indent="0">
              <a:lnSpc>
                <a:spcPct val="114999"/>
              </a:lnSpc>
              <a:spcBef>
                <a:spcPts val="1600"/>
              </a:spcBef>
              <a:buNone/>
            </a:pPr>
            <a:r>
              <a:rPr lang="en-US" dirty="0">
                <a:solidFill>
                  <a:srgbClr val="333333"/>
                </a:solidFill>
                <a:latin typeface="Franklin Gothic Book"/>
                <a:ea typeface="Georgia"/>
                <a:cs typeface="Georgia"/>
              </a:rPr>
              <a:t>Determine types of interview(s)</a:t>
            </a:r>
            <a:endParaRPr lang="en-US" dirty="0"/>
          </a:p>
          <a:p>
            <a:pPr marL="0" indent="0">
              <a:lnSpc>
                <a:spcPct val="114999"/>
              </a:lnSpc>
              <a:spcBef>
                <a:spcPts val="1600"/>
              </a:spcBef>
              <a:buNone/>
            </a:pPr>
            <a:r>
              <a:rPr lang="en-US" dirty="0">
                <a:solidFill>
                  <a:srgbClr val="333333"/>
                </a:solidFill>
                <a:latin typeface="Franklin Gothic Book"/>
                <a:ea typeface="Georgia"/>
                <a:cs typeface="Georgia"/>
              </a:rPr>
              <a:t>Write interview questions.</a:t>
            </a:r>
          </a:p>
          <a:p>
            <a:pPr marL="0" indent="0">
              <a:lnSpc>
                <a:spcPct val="114999"/>
              </a:lnSpc>
              <a:spcBef>
                <a:spcPts val="1600"/>
              </a:spcBef>
              <a:buNone/>
            </a:pPr>
            <a:r>
              <a:rPr lang="en-US" dirty="0">
                <a:solidFill>
                  <a:srgbClr val="333333"/>
                </a:solidFill>
                <a:latin typeface="Franklin Gothic Book"/>
                <a:ea typeface="Georgia"/>
                <a:cs typeface="Georgia"/>
              </a:rPr>
              <a:t>Interviewer training.</a:t>
            </a:r>
          </a:p>
          <a:p>
            <a:pPr marL="0" indent="0">
              <a:lnSpc>
                <a:spcPct val="114999"/>
              </a:lnSpc>
              <a:spcBef>
                <a:spcPts val="1600"/>
              </a:spcBef>
              <a:buNone/>
            </a:pPr>
            <a:r>
              <a:rPr lang="en-US" dirty="0">
                <a:solidFill>
                  <a:srgbClr val="333333"/>
                </a:solidFill>
                <a:latin typeface="Franklin Gothic Book"/>
                <a:ea typeface="Georgia"/>
                <a:cs typeface="Georgia"/>
              </a:rPr>
              <a:t>Unconscious Bias.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049FA0-DBF4-439E-B479-9CD953F2CF37}"/>
              </a:ext>
            </a:extLst>
          </p:cNvPr>
          <p:cNvSpPr>
            <a:spLocks noGrp="1"/>
          </p:cNvSpPr>
          <p:nvPr>
            <p:ph type="title"/>
          </p:nvPr>
        </p:nvSpPr>
        <p:spPr>
          <a:xfrm>
            <a:off x="957158" y="275889"/>
            <a:ext cx="8520600" cy="572700"/>
          </a:xfrm>
        </p:spPr>
        <p:txBody>
          <a:bodyPr/>
          <a:lstStyle/>
          <a:p>
            <a:r>
              <a:rPr lang="en-US" dirty="0"/>
              <a:t>Unconscious Bias</a:t>
            </a:r>
          </a:p>
        </p:txBody>
      </p:sp>
      <p:sp>
        <p:nvSpPr>
          <p:cNvPr id="3" name="Text Placeholder 2">
            <a:extLst>
              <a:ext uri="{FF2B5EF4-FFF2-40B4-BE49-F238E27FC236}">
                <a16:creationId xmlns:a16="http://schemas.microsoft.com/office/drawing/2014/main" id="{478AD140-B2ED-4796-AC9F-D992CD578258}"/>
              </a:ext>
            </a:extLst>
          </p:cNvPr>
          <p:cNvSpPr>
            <a:spLocks noGrp="1"/>
          </p:cNvSpPr>
          <p:nvPr>
            <p:ph type="body" idx="1"/>
          </p:nvPr>
        </p:nvSpPr>
        <p:spPr>
          <a:xfrm>
            <a:off x="957158" y="848589"/>
            <a:ext cx="7830003" cy="4172004"/>
          </a:xfrm>
        </p:spPr>
        <p:txBody>
          <a:bodyPr/>
          <a:lstStyle/>
          <a:p>
            <a:pPr marL="114300" indent="0">
              <a:lnSpc>
                <a:spcPct val="114999"/>
              </a:lnSpc>
              <a:buNone/>
            </a:pPr>
            <a:endParaRPr lang="en-GB" dirty="0">
              <a:solidFill>
                <a:srgbClr val="333333"/>
              </a:solidFill>
            </a:endParaRPr>
          </a:p>
          <a:p>
            <a:pPr>
              <a:lnSpc>
                <a:spcPct val="114999"/>
              </a:lnSpc>
            </a:pPr>
            <a:r>
              <a:rPr lang="en-US" b="1" dirty="0">
                <a:ea typeface="+mn-lt"/>
                <a:cs typeface="+mn-lt"/>
              </a:rPr>
              <a:t>Confirmation bias</a:t>
            </a:r>
            <a:r>
              <a:rPr lang="en-US" dirty="0">
                <a:ea typeface="+mn-lt"/>
                <a:cs typeface="+mn-lt"/>
              </a:rPr>
              <a:t>: This is the tendency to search for, interpret, </a:t>
            </a:r>
            <a:r>
              <a:rPr lang="en-US" dirty="0" err="1">
                <a:ea typeface="+mn-lt"/>
                <a:cs typeface="+mn-lt"/>
              </a:rPr>
              <a:t>favour</a:t>
            </a:r>
            <a:r>
              <a:rPr lang="en-US" dirty="0">
                <a:ea typeface="+mn-lt"/>
                <a:cs typeface="+mn-lt"/>
              </a:rPr>
              <a:t>, and recall information that confirms or supports one’s personal beliefs or values. </a:t>
            </a:r>
          </a:p>
          <a:p>
            <a:pPr>
              <a:lnSpc>
                <a:spcPct val="114999"/>
              </a:lnSpc>
            </a:pPr>
            <a:r>
              <a:rPr lang="en-US" b="1" dirty="0">
                <a:ea typeface="+mn-lt"/>
                <a:cs typeface="+mn-lt"/>
              </a:rPr>
              <a:t>Anchoring</a:t>
            </a:r>
            <a:r>
              <a:rPr lang="en-US" dirty="0">
                <a:ea typeface="+mn-lt"/>
                <a:cs typeface="+mn-lt"/>
              </a:rPr>
              <a:t>: A tendency to depend too heavily on an initial piece of information offered (considered to be the “anchor”) to make subsequent judgments during decision making – it becomes the primary reference point for judgements. Once the value of this anchor is set, all future negotiations, arguments, estimates, etc. are considered in relation to the anchor. Information that aligns with the anchor tends to be assimilated toward it, while information that is more dissonant gets discarded.</a:t>
            </a:r>
          </a:p>
          <a:p>
            <a:pPr>
              <a:lnSpc>
                <a:spcPct val="114999"/>
              </a:lnSpc>
            </a:pPr>
            <a:r>
              <a:rPr lang="en-US" b="1" dirty="0">
                <a:ea typeface="+mn-lt"/>
                <a:cs typeface="+mn-lt"/>
              </a:rPr>
              <a:t>Stereotyping</a:t>
            </a:r>
            <a:r>
              <a:rPr lang="en-US" dirty="0">
                <a:ea typeface="+mn-lt"/>
                <a:cs typeface="+mn-lt"/>
              </a:rPr>
              <a:t>: This is forming an opinion about how people of a given race, gender, religion, or other characteristics will think, act or respond or whether the interviewee is animated or reserved. </a:t>
            </a:r>
            <a:endParaRPr lang="en-US"/>
          </a:p>
          <a:p>
            <a:pPr>
              <a:lnSpc>
                <a:spcPct val="114999"/>
              </a:lnSpc>
            </a:pPr>
            <a:r>
              <a:rPr lang="en-US" b="1" dirty="0">
                <a:ea typeface="+mn-lt"/>
                <a:cs typeface="+mn-lt"/>
              </a:rPr>
              <a:t>Halo effect</a:t>
            </a:r>
            <a:r>
              <a:rPr lang="en-US" dirty="0">
                <a:ea typeface="+mn-lt"/>
                <a:cs typeface="+mn-lt"/>
              </a:rPr>
              <a:t>: The halo effect occurs when a positive characteristic or strong point, held by the interviewer as a positive, and demonstrated by the candidate influences the entire interview. </a:t>
            </a:r>
            <a:endParaRPr lang="en-US"/>
          </a:p>
        </p:txBody>
      </p:sp>
    </p:spTree>
    <p:extLst>
      <p:ext uri="{BB962C8B-B14F-4D97-AF65-F5344CB8AC3E}">
        <p14:creationId xmlns:p14="http://schemas.microsoft.com/office/powerpoint/2010/main" val="30499707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E6F30A-4E35-4A63-ADB4-12BB674C6427}"/>
              </a:ext>
            </a:extLst>
          </p:cNvPr>
          <p:cNvSpPr>
            <a:spLocks noGrp="1"/>
          </p:cNvSpPr>
          <p:nvPr>
            <p:ph type="title"/>
          </p:nvPr>
        </p:nvSpPr>
        <p:spPr>
          <a:xfrm>
            <a:off x="1028673" y="361898"/>
            <a:ext cx="8520600" cy="572700"/>
          </a:xfrm>
        </p:spPr>
        <p:txBody>
          <a:bodyPr/>
          <a:lstStyle/>
          <a:p>
            <a:r>
              <a:rPr lang="en-US" dirty="0"/>
              <a:t>Interview Structure</a:t>
            </a:r>
          </a:p>
        </p:txBody>
      </p:sp>
      <p:sp>
        <p:nvSpPr>
          <p:cNvPr id="3" name="Text Placeholder 2">
            <a:extLst>
              <a:ext uri="{FF2B5EF4-FFF2-40B4-BE49-F238E27FC236}">
                <a16:creationId xmlns:a16="http://schemas.microsoft.com/office/drawing/2014/main" id="{E0E611AC-E99D-4F2A-949B-FE36191A2BFD}"/>
              </a:ext>
            </a:extLst>
          </p:cNvPr>
          <p:cNvSpPr>
            <a:spLocks noGrp="1"/>
          </p:cNvSpPr>
          <p:nvPr>
            <p:ph type="body" idx="1"/>
          </p:nvPr>
        </p:nvSpPr>
        <p:spPr>
          <a:xfrm>
            <a:off x="903982" y="1204429"/>
            <a:ext cx="8520600" cy="3416400"/>
          </a:xfrm>
        </p:spPr>
        <p:txBody>
          <a:bodyPr/>
          <a:lstStyle/>
          <a:p>
            <a:r>
              <a:rPr lang="en-US" dirty="0"/>
              <a:t>Structured Interview -</a:t>
            </a:r>
            <a:r>
              <a:rPr lang="en-US" dirty="0">
                <a:ea typeface="+mn-lt"/>
                <a:cs typeface="+mn-lt"/>
              </a:rPr>
              <a:t> candidates are asked a set of standardized, pre-determined questions based on the job analysis. </a:t>
            </a:r>
            <a:endParaRPr lang="en-US">
              <a:ea typeface="+mn-lt"/>
              <a:cs typeface="+mn-lt"/>
            </a:endParaRPr>
          </a:p>
          <a:p>
            <a:pPr>
              <a:lnSpc>
                <a:spcPct val="114999"/>
              </a:lnSpc>
            </a:pPr>
            <a:endParaRPr lang="en-US" dirty="0"/>
          </a:p>
          <a:p>
            <a:pPr marL="114300" indent="0">
              <a:lnSpc>
                <a:spcPct val="114999"/>
              </a:lnSpc>
              <a:buNone/>
            </a:pPr>
            <a:endParaRPr lang="en-US" dirty="0"/>
          </a:p>
          <a:p>
            <a:pPr marL="114300" indent="0">
              <a:lnSpc>
                <a:spcPct val="114999"/>
              </a:lnSpc>
              <a:buNone/>
            </a:pPr>
            <a:endParaRPr lang="en-US" dirty="0"/>
          </a:p>
          <a:p>
            <a:pPr>
              <a:lnSpc>
                <a:spcPct val="114999"/>
              </a:lnSpc>
            </a:pPr>
            <a:endParaRPr lang="en-US" dirty="0"/>
          </a:p>
          <a:p>
            <a:pPr>
              <a:lnSpc>
                <a:spcPct val="114999"/>
              </a:lnSpc>
            </a:pPr>
            <a:endParaRPr lang="en-US" dirty="0"/>
          </a:p>
          <a:p>
            <a:pPr>
              <a:lnSpc>
                <a:spcPct val="114999"/>
              </a:lnSpc>
            </a:pPr>
            <a:endParaRPr lang="en-US" dirty="0"/>
          </a:p>
          <a:p>
            <a:pPr>
              <a:lnSpc>
                <a:spcPct val="114999"/>
              </a:lnSpc>
            </a:pPr>
            <a:endParaRPr lang="en-US" dirty="0"/>
          </a:p>
          <a:p>
            <a:pPr>
              <a:lnSpc>
                <a:spcPct val="114999"/>
              </a:lnSpc>
            </a:pPr>
            <a:endParaRPr lang="en-US" dirty="0"/>
          </a:p>
        </p:txBody>
      </p:sp>
    </p:spTree>
    <p:extLst>
      <p:ext uri="{BB962C8B-B14F-4D97-AF65-F5344CB8AC3E}">
        <p14:creationId xmlns:p14="http://schemas.microsoft.com/office/powerpoint/2010/main" val="9804495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4792435" y="514350"/>
            <a:ext cx="3845379" cy="1114425"/>
          </a:xfrm>
          <a:prstGeom prst="rect">
            <a:avLst/>
          </a:prstGeom>
        </p:spPr>
        <p:txBody>
          <a:bodyPr spcFirstLastPara="1" vert="horz" lIns="91440" tIns="45720" rIns="91440" bIns="45720" rtlCol="0" anchor="t" anchorCtr="0">
            <a:normAutofit/>
          </a:bodyPr>
          <a:lstStyle/>
          <a:p>
            <a:pPr marL="0" lvl="0" indent="0" defTabSz="914400">
              <a:spcAft>
                <a:spcPts val="0"/>
              </a:spcAft>
            </a:pPr>
            <a:r>
              <a:rPr lang="en-US" sz="3700"/>
              <a:t>Learning Resources</a:t>
            </a:r>
          </a:p>
        </p:txBody>
      </p:sp>
      <p:pic>
        <p:nvPicPr>
          <p:cNvPr id="6" name="Content Placeholder 5">
            <a:extLst>
              <a:ext uri="{FF2B5EF4-FFF2-40B4-BE49-F238E27FC236}">
                <a16:creationId xmlns:a16="http://schemas.microsoft.com/office/drawing/2014/main" id="{326BC143-3EF6-BD4D-8020-D6F8AE8AA46E}"/>
              </a:ext>
              <a:ext uri="{C183D7F6-B498-43B3-948B-1728B52AA6E4}">
                <adec:decorative xmlns:adec="http://schemas.microsoft.com/office/drawing/2017/decorative" val="1"/>
              </a:ext>
            </a:extLst>
          </p:cNvPr>
          <p:cNvPicPr>
            <a:picLocks noGrp="1" noChangeAspect="1"/>
          </p:cNvPicPr>
          <p:nvPr>
            <p:ph sz="half" idx="1"/>
          </p:nvPr>
        </p:nvPicPr>
        <p:blipFill>
          <a:blip r:embed="rId3"/>
          <a:stretch>
            <a:fillRect/>
          </a:stretch>
        </p:blipFill>
        <p:spPr>
          <a:xfrm>
            <a:off x="1149185" y="483829"/>
            <a:ext cx="3040414" cy="3935810"/>
          </a:xfrm>
          <a:prstGeom prst="rect">
            <a:avLst/>
          </a:prstGeom>
        </p:spPr>
      </p:pic>
      <p:sp>
        <p:nvSpPr>
          <p:cNvPr id="4" name="Content Placeholder 3">
            <a:extLst>
              <a:ext uri="{FF2B5EF4-FFF2-40B4-BE49-F238E27FC236}">
                <a16:creationId xmlns:a16="http://schemas.microsoft.com/office/drawing/2014/main" id="{28BB4B50-57AF-6945-9167-B66974B39896}"/>
              </a:ext>
            </a:extLst>
          </p:cNvPr>
          <p:cNvSpPr>
            <a:spLocks noGrp="1"/>
          </p:cNvSpPr>
          <p:nvPr>
            <p:ph sz="half" idx="2"/>
          </p:nvPr>
        </p:nvSpPr>
        <p:spPr>
          <a:xfrm>
            <a:off x="4792435" y="1714500"/>
            <a:ext cx="3845379" cy="2686050"/>
          </a:xfrm>
        </p:spPr>
        <p:txBody>
          <a:bodyPr vert="horz" lIns="91440" tIns="45720" rIns="91440" bIns="45720" rtlCol="0" anchor="t">
            <a:normAutofit/>
          </a:bodyPr>
          <a:lstStyle/>
          <a:p>
            <a:pPr marL="383540" indent="-383540" defTabSz="914400">
              <a:spcAft>
                <a:spcPts val="200"/>
              </a:spcAft>
              <a:buFont typeface="Franklin Gothic Book" panose="020B0503020102020204" pitchFamily="34" charset="0"/>
              <a:buChar char="•"/>
            </a:pPr>
            <a:r>
              <a:rPr lang="en-US" dirty="0"/>
              <a:t>This course uses the OER Human Resource Management, First Ontario  Edition (Chapter 4)</a:t>
            </a:r>
          </a:p>
          <a:p>
            <a:pPr marL="383540" lvl="0" indent="-383540" defTabSz="914400">
              <a:spcAft>
                <a:spcPts val="200"/>
              </a:spcAft>
              <a:buFont typeface="Franklin Gothic Book" panose="020B0503020102020204" pitchFamily="34" charset="0"/>
              <a:buChar char="•"/>
            </a:pPr>
            <a:r>
              <a:rPr lang="en-US" dirty="0"/>
              <a:t>Material from this resource has been used to deliver the course objectives.</a:t>
            </a:r>
          </a:p>
          <a:p>
            <a:pPr marL="383540" indent="-383540" defTabSz="914400">
              <a:spcAft>
                <a:spcPts val="200"/>
              </a:spcAft>
              <a:buFont typeface="Franklin Gothic Book" panose="020B0503020102020204" pitchFamily="34" charset="0"/>
              <a:buNone/>
            </a:pPr>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p40"/>
          <p:cNvSpPr txBox="1">
            <a:spLocks noGrp="1"/>
          </p:cNvSpPr>
          <p:nvPr>
            <p:ph type="title"/>
          </p:nvPr>
        </p:nvSpPr>
        <p:spPr>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GB" dirty="0"/>
              <a:t>Types of Interviews</a:t>
            </a:r>
            <a:endParaRPr dirty="0"/>
          </a:p>
        </p:txBody>
      </p:sp>
      <p:sp>
        <p:nvSpPr>
          <p:cNvPr id="216" name="Google Shape;216;p40"/>
          <p:cNvSpPr txBox="1">
            <a:spLocks noGrp="1"/>
          </p:cNvSpPr>
          <p:nvPr>
            <p:ph sz="half" idx="1"/>
          </p:nvPr>
        </p:nvSpPr>
        <p:spPr>
          <a:prstGeom prst="rect">
            <a:avLst/>
          </a:prstGeom>
          <a:noFill/>
          <a:ln>
            <a:noFill/>
          </a:ln>
        </p:spPr>
        <p:txBody>
          <a:bodyPr spcFirstLastPara="1" wrap="square" lIns="91425" tIns="91425" rIns="91425" bIns="91425" anchor="t" anchorCtr="0">
            <a:noAutofit/>
          </a:bodyPr>
          <a:lstStyle/>
          <a:p>
            <a:pPr marL="285750" indent="-285750"/>
            <a:r>
              <a:rPr lang="en-GB" dirty="0"/>
              <a:t>Traditional</a:t>
            </a:r>
            <a:endParaRPr dirty="0"/>
          </a:p>
          <a:p>
            <a:pPr marL="285750" indent="-285750">
              <a:spcBef>
                <a:spcPts val="1600"/>
              </a:spcBef>
            </a:pPr>
            <a:r>
              <a:rPr lang="en-GB" dirty="0"/>
              <a:t>Telephone/Video</a:t>
            </a:r>
            <a:endParaRPr dirty="0"/>
          </a:p>
          <a:p>
            <a:pPr marL="285750" indent="-285750">
              <a:spcBef>
                <a:spcPts val="1600"/>
              </a:spcBef>
            </a:pPr>
            <a:r>
              <a:rPr lang="en-GB" dirty="0"/>
              <a:t>Panel</a:t>
            </a:r>
            <a:endParaRPr dirty="0"/>
          </a:p>
          <a:p>
            <a:pPr marL="285750" indent="-285750">
              <a:spcBef>
                <a:spcPts val="1600"/>
              </a:spcBef>
            </a:pPr>
            <a:r>
              <a:rPr lang="en-GB" dirty="0"/>
              <a:t>Group</a:t>
            </a:r>
          </a:p>
          <a:p>
            <a:pPr marL="285750" indent="-285750">
              <a:lnSpc>
                <a:spcPct val="114999"/>
              </a:lnSpc>
              <a:spcBef>
                <a:spcPts val="1600"/>
              </a:spcBef>
            </a:pPr>
            <a:r>
              <a:rPr lang="en-GB" dirty="0"/>
              <a:t>Company tour/meal</a:t>
            </a:r>
          </a:p>
          <a:p>
            <a:pPr marL="0" indent="0">
              <a:spcBef>
                <a:spcPts val="1600"/>
              </a:spcBef>
              <a:spcAft>
                <a:spcPts val="1600"/>
              </a:spcAft>
              <a:buNone/>
            </a:pPr>
            <a:endParaRPr lang="en-US" dirty="0"/>
          </a:p>
        </p:txBody>
      </p:sp>
      <p:sp>
        <p:nvSpPr>
          <p:cNvPr id="2" name="Content Placeholder 1">
            <a:extLst>
              <a:ext uri="{FF2B5EF4-FFF2-40B4-BE49-F238E27FC236}">
                <a16:creationId xmlns:a16="http://schemas.microsoft.com/office/drawing/2014/main" id="{90F0676E-3D00-3F40-AE2A-40FA3076C05C}"/>
              </a:ext>
            </a:extLst>
          </p:cNvPr>
          <p:cNvSpPr>
            <a:spLocks noGrp="1"/>
          </p:cNvSpPr>
          <p:nvPr>
            <p:ph sz="half" idx="2"/>
          </p:nvPr>
        </p:nvSpPr>
        <p:spPr/>
        <p:txBody>
          <a:bodyPr/>
          <a:lstStyle/>
          <a:p>
            <a:pPr marL="0" indent="0">
              <a:buNone/>
            </a:pPr>
            <a:r>
              <a:rPr lang="en-GB" sz="2000" dirty="0">
                <a:solidFill>
                  <a:schemeClr val="dk2"/>
                </a:solidFill>
              </a:rPr>
              <a:t>Some organizations conduct multiple interviews. For example, a phone interview followed by a traditional interview</a:t>
            </a:r>
            <a:endParaRPr lang="en-GB" sz="2000" dirty="0">
              <a:solidFill>
                <a:schemeClr val="dk2"/>
              </a:solidFill>
              <a:latin typeface="Arial"/>
              <a:ea typeface="Arial"/>
              <a:cs typeface="Arial"/>
            </a:endParaRP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41"/>
          <p:cNvSpPr txBox="1">
            <a:spLocks noGrp="1"/>
          </p:cNvSpPr>
          <p:nvPr>
            <p:ph type="title"/>
          </p:nvPr>
        </p:nvSpPr>
        <p:spPr>
          <a:xfrm>
            <a:off x="788894" y="445025"/>
            <a:ext cx="8043406"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GB" dirty="0"/>
              <a:t>Types of interview questions</a:t>
            </a:r>
            <a:endParaRPr dirty="0"/>
          </a:p>
        </p:txBody>
      </p:sp>
      <p:sp>
        <p:nvSpPr>
          <p:cNvPr id="224" name="Google Shape;224;p41"/>
          <p:cNvSpPr txBox="1">
            <a:spLocks noGrp="1"/>
          </p:cNvSpPr>
          <p:nvPr>
            <p:ph type="body" idx="1"/>
          </p:nvPr>
        </p:nvSpPr>
        <p:spPr>
          <a:xfrm>
            <a:off x="788894" y="1308847"/>
            <a:ext cx="8043406" cy="3260028"/>
          </a:xfrm>
          <a:prstGeom prst="rect">
            <a:avLst/>
          </a:prstGeom>
          <a:noFill/>
          <a:ln>
            <a:noFill/>
          </a:ln>
        </p:spPr>
        <p:txBody>
          <a:bodyPr spcFirstLastPara="1" wrap="square" lIns="91425" tIns="91425" rIns="91425" bIns="91425" anchor="t" anchorCtr="0">
            <a:noAutofit/>
          </a:bodyPr>
          <a:lstStyle/>
          <a:p>
            <a:pPr marL="0" indent="0">
              <a:buNone/>
            </a:pPr>
            <a:r>
              <a:rPr lang="en-GB" b="1" dirty="0">
                <a:solidFill>
                  <a:srgbClr val="333333"/>
                </a:solidFill>
                <a:latin typeface="Franklin Gothic Book"/>
                <a:ea typeface="Georgia"/>
                <a:cs typeface="Georgia"/>
                <a:sym typeface="Georgia"/>
              </a:rPr>
              <a:t>Ice Breaker</a:t>
            </a:r>
            <a:r>
              <a:rPr lang="en-GB" dirty="0">
                <a:solidFill>
                  <a:srgbClr val="333333"/>
                </a:solidFill>
                <a:latin typeface="Franklin Gothic Book"/>
                <a:ea typeface="Georgia"/>
                <a:cs typeface="Georgia"/>
                <a:sym typeface="Georgia"/>
              </a:rPr>
              <a:t>.</a:t>
            </a:r>
            <a:endParaRPr lang="en-US">
              <a:solidFill>
                <a:srgbClr val="333333"/>
              </a:solidFill>
              <a:latin typeface="Franklin Gothic Book"/>
              <a:ea typeface="Georgia"/>
              <a:cs typeface="Georgia"/>
            </a:endParaRPr>
          </a:p>
          <a:p>
            <a:pPr marL="0" indent="0">
              <a:lnSpc>
                <a:spcPct val="114999"/>
              </a:lnSpc>
              <a:buNone/>
            </a:pPr>
            <a:endParaRPr lang="en-GB" dirty="0">
              <a:solidFill>
                <a:srgbClr val="333333"/>
              </a:solidFill>
              <a:latin typeface="Franklin Gothic Book"/>
              <a:ea typeface="Georgia"/>
              <a:cs typeface="Georgia"/>
            </a:endParaRPr>
          </a:p>
          <a:p>
            <a:pPr marL="0" indent="0">
              <a:lnSpc>
                <a:spcPct val="114999"/>
              </a:lnSpc>
              <a:buNone/>
            </a:pPr>
            <a:r>
              <a:rPr lang="en-GB" dirty="0">
                <a:solidFill>
                  <a:srgbClr val="333333"/>
                </a:solidFill>
                <a:latin typeface="Franklin Gothic Book"/>
                <a:ea typeface="Georgia"/>
                <a:cs typeface="Georgia"/>
                <a:sym typeface="Georgia"/>
              </a:rPr>
              <a:t>A </a:t>
            </a:r>
            <a:r>
              <a:rPr lang="en-GB" b="1" dirty="0">
                <a:solidFill>
                  <a:srgbClr val="111111"/>
                </a:solidFill>
                <a:latin typeface="Franklin Gothic Book"/>
                <a:ea typeface="Georgia"/>
                <a:cs typeface="Georgia"/>
                <a:sym typeface="Georgia"/>
              </a:rPr>
              <a:t>situational question </a:t>
            </a:r>
            <a:r>
              <a:rPr lang="en-GB" dirty="0">
                <a:solidFill>
                  <a:srgbClr val="333333"/>
                </a:solidFill>
                <a:latin typeface="Franklin Gothic Book"/>
                <a:ea typeface="Georgia"/>
                <a:cs typeface="Georgia"/>
                <a:sym typeface="Georgia"/>
              </a:rPr>
              <a:t>is one in which the candidate is given details on a hypothetical scenario and is asked how he or she might deal with the situation. </a:t>
            </a:r>
            <a:endParaRPr lang="en-GB" dirty="0">
              <a:solidFill>
                <a:srgbClr val="333333"/>
              </a:solidFill>
              <a:latin typeface="Franklin Gothic Book"/>
              <a:ea typeface="Georgia"/>
              <a:cs typeface="Georgia"/>
            </a:endParaRPr>
          </a:p>
          <a:p>
            <a:pPr marL="457200" lvl="1" indent="0">
              <a:lnSpc>
                <a:spcPct val="114999"/>
              </a:lnSpc>
              <a:buNone/>
            </a:pPr>
            <a:r>
              <a:rPr lang="en-GB" dirty="0">
                <a:solidFill>
                  <a:srgbClr val="333333"/>
                </a:solidFill>
                <a:latin typeface="Franklin Gothic Book"/>
                <a:ea typeface="Georgia"/>
                <a:cs typeface="Georgia"/>
                <a:sym typeface="Georgia"/>
              </a:rPr>
              <a:t>If you saw someone stealing from the company, </a:t>
            </a:r>
            <a:r>
              <a:rPr lang="en-GB" b="1" dirty="0">
                <a:solidFill>
                  <a:srgbClr val="333333"/>
                </a:solidFill>
                <a:latin typeface="Franklin Gothic Book"/>
                <a:ea typeface="Georgia"/>
                <a:cs typeface="Georgia"/>
                <a:sym typeface="Georgia"/>
              </a:rPr>
              <a:t>what would you do</a:t>
            </a:r>
            <a:r>
              <a:rPr lang="en-GB" dirty="0">
                <a:solidFill>
                  <a:srgbClr val="333333"/>
                </a:solidFill>
                <a:latin typeface="Franklin Gothic Book"/>
                <a:ea typeface="Georgia"/>
                <a:cs typeface="Georgia"/>
                <a:sym typeface="Georgia"/>
              </a:rPr>
              <a:t>?</a:t>
            </a:r>
            <a:endParaRPr>
              <a:solidFill>
                <a:srgbClr val="333333"/>
              </a:solidFill>
              <a:latin typeface="Franklin Gothic Book"/>
              <a:ea typeface="Georgia"/>
              <a:cs typeface="Georgia"/>
            </a:endParaRPr>
          </a:p>
          <a:p>
            <a:pPr marL="0" indent="0">
              <a:spcBef>
                <a:spcPts val="1600"/>
              </a:spcBef>
              <a:buNone/>
            </a:pPr>
            <a:r>
              <a:rPr lang="en-GB" dirty="0">
                <a:solidFill>
                  <a:srgbClr val="333333"/>
                </a:solidFill>
                <a:latin typeface="Franklin Gothic Book"/>
                <a:ea typeface="Georgia"/>
                <a:cs typeface="Georgia"/>
                <a:sym typeface="Georgia"/>
              </a:rPr>
              <a:t>A </a:t>
            </a:r>
            <a:r>
              <a:rPr lang="en-GB" b="1" dirty="0">
                <a:solidFill>
                  <a:srgbClr val="111111"/>
                </a:solidFill>
                <a:latin typeface="Franklin Gothic Book"/>
                <a:ea typeface="Georgia"/>
                <a:cs typeface="Georgia"/>
                <a:sym typeface="Georgia"/>
              </a:rPr>
              <a:t>behavioural question</a:t>
            </a:r>
            <a:r>
              <a:rPr lang="en-GB" dirty="0">
                <a:solidFill>
                  <a:srgbClr val="333333"/>
                </a:solidFill>
                <a:latin typeface="Franklin Gothic Book"/>
                <a:ea typeface="Georgia"/>
                <a:cs typeface="Georgia"/>
                <a:sym typeface="Georgia"/>
              </a:rPr>
              <a:t> is focused on the candidate's past experience.   </a:t>
            </a:r>
            <a:endParaRPr lang="en-GB" dirty="0">
              <a:solidFill>
                <a:srgbClr val="333333"/>
              </a:solidFill>
              <a:latin typeface="Franklin Gothic Book"/>
              <a:ea typeface="Georgia"/>
              <a:cs typeface="Georgia"/>
            </a:endParaRPr>
          </a:p>
          <a:p>
            <a:pPr marL="457200" lvl="1" indent="0">
              <a:lnSpc>
                <a:spcPct val="114999"/>
              </a:lnSpc>
              <a:spcBef>
                <a:spcPts val="1600"/>
              </a:spcBef>
              <a:buNone/>
            </a:pPr>
            <a:r>
              <a:rPr lang="en-GB" dirty="0">
                <a:solidFill>
                  <a:srgbClr val="333333"/>
                </a:solidFill>
                <a:latin typeface="Franklin Gothic Book"/>
                <a:ea typeface="Georgia"/>
                <a:cs typeface="Georgia"/>
                <a:sym typeface="Georgia"/>
              </a:rPr>
              <a:t>Tell me about a time you had to make a hard decision. </a:t>
            </a:r>
            <a:r>
              <a:rPr lang="en-GB" b="1" dirty="0">
                <a:solidFill>
                  <a:srgbClr val="333333"/>
                </a:solidFill>
                <a:latin typeface="Franklin Gothic Book"/>
                <a:ea typeface="Georgia"/>
                <a:cs typeface="Georgia"/>
                <a:sym typeface="Georgia"/>
              </a:rPr>
              <a:t>How did you </a:t>
            </a:r>
            <a:r>
              <a:rPr lang="en-GB" dirty="0">
                <a:solidFill>
                  <a:srgbClr val="333333"/>
                </a:solidFill>
                <a:latin typeface="Franklin Gothic Book"/>
                <a:ea typeface="Georgia"/>
                <a:cs typeface="Georgia"/>
                <a:sym typeface="Georgia"/>
              </a:rPr>
              <a:t>handle this process?</a:t>
            </a:r>
            <a:endParaRPr dirty="0">
              <a:solidFill>
                <a:srgbClr val="333333"/>
              </a:solidFill>
              <a:latin typeface="Franklin Gothic Book"/>
              <a:ea typeface="Georgia"/>
              <a:cs typeface="Georgia"/>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ED338D-A245-454A-BD64-0EAAB72E49ED}"/>
              </a:ext>
            </a:extLst>
          </p:cNvPr>
          <p:cNvSpPr>
            <a:spLocks noGrp="1"/>
          </p:cNvSpPr>
          <p:nvPr>
            <p:ph type="title"/>
          </p:nvPr>
        </p:nvSpPr>
        <p:spPr>
          <a:xfrm>
            <a:off x="681318" y="445025"/>
            <a:ext cx="8150982" cy="572700"/>
          </a:xfrm>
        </p:spPr>
        <p:txBody>
          <a:bodyPr/>
          <a:lstStyle/>
          <a:p>
            <a:r>
              <a:rPr lang="en-US" dirty="0"/>
              <a:t>Step 4: Testing/Selection Methods</a:t>
            </a:r>
          </a:p>
        </p:txBody>
      </p:sp>
      <p:graphicFrame>
        <p:nvGraphicFramePr>
          <p:cNvPr id="5" name="Diagram 4" descr="Testing/Selection Methods&#10;•Psychological Test (Aptitude, Personality) (soft skills)&#10;•Physical Ability Tests&#10;•Job Knowledge Tests (hard skills)&#10;•Work Sample&#10;">
            <a:extLst>
              <a:ext uri="{FF2B5EF4-FFF2-40B4-BE49-F238E27FC236}">
                <a16:creationId xmlns:a16="http://schemas.microsoft.com/office/drawing/2014/main" id="{C3F06329-FF9B-9745-B80E-1B11914DB5BB}"/>
              </a:ext>
            </a:extLst>
          </p:cNvPr>
          <p:cNvGraphicFramePr/>
          <p:nvPr>
            <p:extLst>
              <p:ext uri="{D42A27DB-BD31-4B8C-83A1-F6EECF244321}">
                <p14:modId xmlns:p14="http://schemas.microsoft.com/office/powerpoint/2010/main" val="2790169907"/>
              </p:ext>
            </p:extLst>
          </p:nvPr>
        </p:nvGraphicFramePr>
        <p:xfrm>
          <a:off x="1108245" y="1465814"/>
          <a:ext cx="6929305" cy="30937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Graphic 6" descr="Head with gears outline">
            <a:extLst>
              <a:ext uri="{FF2B5EF4-FFF2-40B4-BE49-F238E27FC236}">
                <a16:creationId xmlns:a16="http://schemas.microsoft.com/office/drawing/2014/main" id="{A9A500E5-D367-DA43-82AE-21096AFFBA31}"/>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495535" y="2275249"/>
            <a:ext cx="914400" cy="914400"/>
          </a:xfrm>
          <a:prstGeom prst="rect">
            <a:avLst/>
          </a:prstGeom>
        </p:spPr>
      </p:pic>
      <p:pic>
        <p:nvPicPr>
          <p:cNvPr id="9" name="Graphic 8" descr="Dumbbell with solid fill">
            <a:extLst>
              <a:ext uri="{FF2B5EF4-FFF2-40B4-BE49-F238E27FC236}">
                <a16:creationId xmlns:a16="http://schemas.microsoft.com/office/drawing/2014/main" id="{57A20465-384B-AD41-90B4-5D774CB88E1F}"/>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3200400" y="2303238"/>
            <a:ext cx="914400" cy="914400"/>
          </a:xfrm>
          <a:prstGeom prst="rect">
            <a:avLst/>
          </a:prstGeom>
        </p:spPr>
      </p:pic>
      <p:pic>
        <p:nvPicPr>
          <p:cNvPr id="11" name="Graphic 10" descr="Programmer male with solid fill">
            <a:extLst>
              <a:ext uri="{FF2B5EF4-FFF2-40B4-BE49-F238E27FC236}">
                <a16:creationId xmlns:a16="http://schemas.microsoft.com/office/drawing/2014/main" id="{498D9665-2B16-E345-A562-C9A716DD901F}"/>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5182298" y="2209595"/>
            <a:ext cx="914400" cy="914400"/>
          </a:xfrm>
          <a:prstGeom prst="rect">
            <a:avLst/>
          </a:prstGeom>
        </p:spPr>
      </p:pic>
      <p:pic>
        <p:nvPicPr>
          <p:cNvPr id="13" name="Graphic 12" descr="Scroll outline">
            <a:extLst>
              <a:ext uri="{FF2B5EF4-FFF2-40B4-BE49-F238E27FC236}">
                <a16:creationId xmlns:a16="http://schemas.microsoft.com/office/drawing/2014/main" id="{D9C8FEDB-5D2A-964A-82BE-CE347769E78C}"/>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6734065" y="2209595"/>
            <a:ext cx="914400" cy="914400"/>
          </a:xfrm>
          <a:prstGeom prst="rect">
            <a:avLst/>
          </a:prstGeom>
        </p:spPr>
      </p:pic>
    </p:spTree>
    <p:extLst>
      <p:ext uri="{BB962C8B-B14F-4D97-AF65-F5344CB8AC3E}">
        <p14:creationId xmlns:p14="http://schemas.microsoft.com/office/powerpoint/2010/main" val="11167288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Google Shape;259;p47"/>
          <p:cNvSpPr txBox="1">
            <a:spLocks noGrp="1"/>
          </p:cNvSpPr>
          <p:nvPr>
            <p:ph type="title"/>
          </p:nvPr>
        </p:nvSpPr>
        <p:spPr>
          <a:xfrm>
            <a:off x="921300" y="427095"/>
            <a:ext cx="8520600" cy="572700"/>
          </a:xfrm>
          <a:prstGeom prst="rect">
            <a:avLst/>
          </a:prstGeom>
          <a:noFill/>
          <a:ln>
            <a:noFill/>
          </a:ln>
        </p:spPr>
        <p:txBody>
          <a:bodyPr spcFirstLastPara="1" wrap="square" lIns="91425" tIns="91425" rIns="91425" bIns="91425" anchor="t" anchorCtr="0">
            <a:noAutofit/>
          </a:bodyPr>
          <a:lstStyle/>
          <a:p>
            <a:r>
              <a:rPr lang="en-GB" dirty="0"/>
              <a:t>Final Checks</a:t>
            </a:r>
          </a:p>
        </p:txBody>
      </p:sp>
      <p:sp>
        <p:nvSpPr>
          <p:cNvPr id="260" name="Google Shape;260;p47"/>
          <p:cNvSpPr txBox="1">
            <a:spLocks noGrp="1"/>
          </p:cNvSpPr>
          <p:nvPr>
            <p:ph type="body" idx="1"/>
          </p:nvPr>
        </p:nvSpPr>
        <p:spPr>
          <a:xfrm>
            <a:off x="921300" y="1147482"/>
            <a:ext cx="7911000" cy="3421393"/>
          </a:xfrm>
          <a:prstGeom prst="rect">
            <a:avLst/>
          </a:prstGeom>
          <a:noFill/>
          <a:ln>
            <a:noFill/>
          </a:ln>
        </p:spPr>
        <p:txBody>
          <a:bodyPr spcFirstLastPara="1" wrap="square" lIns="91425" tIns="91425" rIns="91425" bIns="91425" anchor="t" anchorCtr="0">
            <a:noAutofit/>
          </a:bodyPr>
          <a:lstStyle/>
          <a:p>
            <a:pPr marL="0" indent="0">
              <a:buNone/>
            </a:pPr>
            <a:r>
              <a:rPr lang="en-GB" b="1" dirty="0">
                <a:solidFill>
                  <a:srgbClr val="333333"/>
                </a:solidFill>
              </a:rPr>
              <a:t>Reference checks</a:t>
            </a:r>
            <a:r>
              <a:rPr lang="en-GB" dirty="0">
                <a:solidFill>
                  <a:srgbClr val="333333"/>
                </a:solidFill>
              </a:rPr>
              <a:t> verify a candidate’s employment background. Written consent must be sought.</a:t>
            </a:r>
            <a:endParaRPr lang="en-US" dirty="0">
              <a:solidFill>
                <a:srgbClr val="333333"/>
              </a:solidFill>
            </a:endParaRPr>
          </a:p>
          <a:p>
            <a:pPr marL="0" indent="0">
              <a:lnSpc>
                <a:spcPct val="114999"/>
              </a:lnSpc>
              <a:spcBef>
                <a:spcPts val="1600"/>
              </a:spcBef>
              <a:buNone/>
            </a:pPr>
            <a:r>
              <a:rPr lang="en-GB" b="1" dirty="0">
                <a:solidFill>
                  <a:srgbClr val="333333"/>
                </a:solidFill>
              </a:rPr>
              <a:t>Criminal Checks</a:t>
            </a:r>
            <a:r>
              <a:rPr lang="en-GB" dirty="0">
                <a:solidFill>
                  <a:srgbClr val="333333"/>
                </a:solidFill>
              </a:rPr>
              <a:t> may be required for those working with vulnerable populations. Written consent must be sought.</a:t>
            </a:r>
          </a:p>
          <a:p>
            <a:pPr marL="0" indent="0">
              <a:lnSpc>
                <a:spcPct val="114999"/>
              </a:lnSpc>
              <a:spcBef>
                <a:spcPts val="1600"/>
              </a:spcBef>
              <a:buNone/>
            </a:pPr>
            <a:r>
              <a:rPr lang="en-GB" b="1" dirty="0">
                <a:solidFill>
                  <a:srgbClr val="333333"/>
                </a:solidFill>
              </a:rPr>
              <a:t>Social Media Checks</a:t>
            </a:r>
            <a:r>
              <a:rPr lang="en-GB" dirty="0">
                <a:solidFill>
                  <a:srgbClr val="333333"/>
                </a:solidFill>
              </a:rPr>
              <a:t> are more common with 70% of employers screening candidates on Facebook, Twitter, LinkedIn etc. </a:t>
            </a:r>
          </a:p>
          <a:p>
            <a:pPr marL="0" indent="0">
              <a:lnSpc>
                <a:spcPct val="114999"/>
              </a:lnSpc>
              <a:spcBef>
                <a:spcPts val="1600"/>
              </a:spcBef>
              <a:buNone/>
            </a:pPr>
            <a:endParaRPr lang="en-GB" dirty="0">
              <a:solidFill>
                <a:srgbClr val="333333"/>
              </a:solidFill>
            </a:endParaRPr>
          </a:p>
          <a:p>
            <a:pPr marL="0" indent="0">
              <a:spcBef>
                <a:spcPts val="1600"/>
              </a:spcBef>
              <a:spcAft>
                <a:spcPts val="1600"/>
              </a:spcAft>
              <a:buNone/>
            </a:pPr>
            <a:endParaRPr lang="en-US" dirty="0">
              <a:solidFill>
                <a:srgbClr val="333333"/>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896EFB-6A8D-4727-8BC1-1C50724E4455}"/>
              </a:ext>
            </a:extLst>
          </p:cNvPr>
          <p:cNvSpPr>
            <a:spLocks noGrp="1"/>
          </p:cNvSpPr>
          <p:nvPr>
            <p:ph type="title"/>
          </p:nvPr>
        </p:nvSpPr>
        <p:spPr>
          <a:xfrm>
            <a:off x="806823" y="288275"/>
            <a:ext cx="8379935" cy="572700"/>
          </a:xfrm>
        </p:spPr>
        <p:txBody>
          <a:bodyPr/>
          <a:lstStyle/>
          <a:p>
            <a:r>
              <a:rPr lang="en-US" dirty="0"/>
              <a:t>Review of Results</a:t>
            </a:r>
          </a:p>
        </p:txBody>
      </p:sp>
      <p:sp>
        <p:nvSpPr>
          <p:cNvPr id="3" name="Text Placeholder 2">
            <a:extLst>
              <a:ext uri="{FF2B5EF4-FFF2-40B4-BE49-F238E27FC236}">
                <a16:creationId xmlns:a16="http://schemas.microsoft.com/office/drawing/2014/main" id="{313AE4C7-0245-48E4-9FC5-77E86F789F51}"/>
              </a:ext>
            </a:extLst>
          </p:cNvPr>
          <p:cNvSpPr>
            <a:spLocks noGrp="1"/>
          </p:cNvSpPr>
          <p:nvPr>
            <p:ph type="body" idx="1"/>
          </p:nvPr>
        </p:nvSpPr>
        <p:spPr>
          <a:xfrm>
            <a:off x="837994" y="1129553"/>
            <a:ext cx="7994305" cy="3823785"/>
          </a:xfrm>
        </p:spPr>
        <p:txBody>
          <a:bodyPr/>
          <a:lstStyle/>
          <a:p>
            <a:pPr marL="114300" indent="0">
              <a:buNone/>
            </a:pPr>
            <a:r>
              <a:rPr lang="en-US" dirty="0"/>
              <a:t>Once the testing is completed, you will need to apply the selection criteria.</a:t>
            </a:r>
          </a:p>
          <a:p>
            <a:pPr marL="114300" indent="0">
              <a:lnSpc>
                <a:spcPct val="114999"/>
              </a:lnSpc>
              <a:buNone/>
            </a:pPr>
            <a:endParaRPr lang="en-US" dirty="0"/>
          </a:p>
          <a:p>
            <a:pPr marL="114300" indent="0">
              <a:lnSpc>
                <a:spcPct val="114999"/>
              </a:lnSpc>
              <a:buNone/>
            </a:pPr>
            <a:r>
              <a:rPr lang="en-US" dirty="0"/>
              <a:t>Organizations will use different selection methods to select the best candidate for the position:</a:t>
            </a:r>
            <a:endParaRPr lang="en-US"/>
          </a:p>
          <a:p>
            <a:pPr marL="114300" indent="0">
              <a:lnSpc>
                <a:spcPct val="114999"/>
              </a:lnSpc>
              <a:buNone/>
            </a:pPr>
            <a:endParaRPr lang="en-US" dirty="0"/>
          </a:p>
          <a:p>
            <a:pPr marL="400050" indent="-285750">
              <a:lnSpc>
                <a:spcPct val="114999"/>
              </a:lnSpc>
            </a:pPr>
            <a:r>
              <a:rPr lang="en-US" dirty="0"/>
              <a:t> Clinical Approach – reviewing all of the data and making a decision.</a:t>
            </a:r>
          </a:p>
          <a:p>
            <a:pPr>
              <a:lnSpc>
                <a:spcPct val="114999"/>
              </a:lnSpc>
            </a:pPr>
            <a:endParaRPr lang="en-US" dirty="0"/>
          </a:p>
          <a:p>
            <a:pPr>
              <a:lnSpc>
                <a:spcPct val="114999"/>
              </a:lnSpc>
            </a:pPr>
            <a:r>
              <a:rPr lang="en-US" dirty="0"/>
              <a:t>Statistical Approach – not all aspects of selection are weighted equally.</a:t>
            </a:r>
          </a:p>
          <a:p>
            <a:pPr>
              <a:lnSpc>
                <a:spcPct val="114999"/>
              </a:lnSpc>
            </a:pPr>
            <a:endParaRPr lang="en-US" dirty="0"/>
          </a:p>
          <a:p>
            <a:pPr lvl="1">
              <a:lnSpc>
                <a:spcPct val="114999"/>
              </a:lnSpc>
            </a:pPr>
            <a:r>
              <a:rPr lang="en-US" dirty="0"/>
              <a:t>Compensatory Approach </a:t>
            </a:r>
          </a:p>
          <a:p>
            <a:pPr lvl="1">
              <a:lnSpc>
                <a:spcPct val="114999"/>
              </a:lnSpc>
            </a:pPr>
            <a:r>
              <a:rPr lang="en-US" dirty="0"/>
              <a:t>Multiple Cutoff Approach</a:t>
            </a:r>
          </a:p>
          <a:p>
            <a:pPr lvl="1">
              <a:lnSpc>
                <a:spcPct val="114999"/>
              </a:lnSpc>
            </a:pPr>
            <a:r>
              <a:rPr lang="en-US" dirty="0"/>
              <a:t>Multiple Hurdle Approach</a:t>
            </a:r>
          </a:p>
          <a:p>
            <a:pPr lvl="1">
              <a:lnSpc>
                <a:spcPct val="114999"/>
              </a:lnSpc>
            </a:pPr>
            <a:endParaRPr lang="en-US" dirty="0"/>
          </a:p>
        </p:txBody>
      </p:sp>
    </p:spTree>
    <p:extLst>
      <p:ext uri="{BB962C8B-B14F-4D97-AF65-F5344CB8AC3E}">
        <p14:creationId xmlns:p14="http://schemas.microsoft.com/office/powerpoint/2010/main" val="8914084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E7EBE0-7B6E-42A3-9C6E-AE7615FADC00}"/>
              </a:ext>
            </a:extLst>
          </p:cNvPr>
          <p:cNvSpPr>
            <a:spLocks noGrp="1"/>
          </p:cNvSpPr>
          <p:nvPr>
            <p:ph type="title"/>
          </p:nvPr>
        </p:nvSpPr>
        <p:spPr>
          <a:xfrm>
            <a:off x="852027" y="320334"/>
            <a:ext cx="8520600" cy="572700"/>
          </a:xfrm>
        </p:spPr>
        <p:txBody>
          <a:bodyPr/>
          <a:lstStyle/>
          <a:p>
            <a:r>
              <a:rPr lang="en-US" dirty="0"/>
              <a:t>Step 5: Selection (Cont'd) </a:t>
            </a:r>
          </a:p>
        </p:txBody>
      </p:sp>
      <p:sp>
        <p:nvSpPr>
          <p:cNvPr id="3" name="Text Placeholder 2">
            <a:extLst>
              <a:ext uri="{FF2B5EF4-FFF2-40B4-BE49-F238E27FC236}">
                <a16:creationId xmlns:a16="http://schemas.microsoft.com/office/drawing/2014/main" id="{DEAEDCA4-2CB7-4BC0-ACB5-BC15BB7FD529}"/>
              </a:ext>
            </a:extLst>
          </p:cNvPr>
          <p:cNvSpPr>
            <a:spLocks noGrp="1"/>
          </p:cNvSpPr>
          <p:nvPr>
            <p:ph type="body" idx="1"/>
          </p:nvPr>
        </p:nvSpPr>
        <p:spPr>
          <a:xfrm>
            <a:off x="664991" y="1329120"/>
            <a:ext cx="8520600" cy="3416400"/>
          </a:xfrm>
        </p:spPr>
        <p:txBody>
          <a:bodyPr/>
          <a:lstStyle/>
          <a:p>
            <a:r>
              <a:rPr lang="en-US" dirty="0">
                <a:ea typeface="+mn-lt"/>
                <a:cs typeface="+mn-lt"/>
              </a:rPr>
              <a:t>HR managers collect and combine current information on candidates. Despite the best process, information and analysis, the selection is like predicting the future (i.e., how well they will perform a job).  </a:t>
            </a:r>
          </a:p>
          <a:p>
            <a:pPr>
              <a:lnSpc>
                <a:spcPct val="114999"/>
              </a:lnSpc>
            </a:pPr>
            <a:r>
              <a:rPr lang="en-US" dirty="0">
                <a:ea typeface="+mn-lt"/>
                <a:cs typeface="+mn-lt"/>
              </a:rPr>
              <a:t>People are complex and their </a:t>
            </a:r>
            <a:r>
              <a:rPr lang="en-US" dirty="0" err="1">
                <a:ea typeface="+mn-lt"/>
                <a:cs typeface="+mn-lt"/>
              </a:rPr>
              <a:t>behaviour</a:t>
            </a:r>
            <a:r>
              <a:rPr lang="en-US" dirty="0">
                <a:ea typeface="+mn-lt"/>
                <a:cs typeface="+mn-lt"/>
              </a:rPr>
              <a:t> is not as predictable as what we would like to think. Errors in our assessment and selection of candidates do happen. </a:t>
            </a:r>
            <a:endParaRPr lang="en-US">
              <a:ea typeface="+mn-lt"/>
              <a:cs typeface="+mn-lt"/>
            </a:endParaRPr>
          </a:p>
          <a:p>
            <a:pPr>
              <a:lnSpc>
                <a:spcPct val="114999"/>
              </a:lnSpc>
            </a:pPr>
            <a:endParaRPr lang="en-US" dirty="0">
              <a:ea typeface="+mn-lt"/>
              <a:cs typeface="+mn-lt"/>
            </a:endParaRPr>
          </a:p>
          <a:p>
            <a:pPr marL="914400" indent="-317500">
              <a:lnSpc>
                <a:spcPct val="114999"/>
              </a:lnSpc>
              <a:spcBef>
                <a:spcPts val="1600"/>
              </a:spcBef>
              <a:buSzPts val="1400"/>
              <a:buChar char="○"/>
            </a:pPr>
            <a:r>
              <a:rPr lang="en-US" i="1" dirty="0">
                <a:ea typeface="+mn-lt"/>
                <a:cs typeface="+mn-lt"/>
              </a:rPr>
              <a:t> Type I  - This error occurs when you select someone who turns out to be a poor performer.</a:t>
            </a:r>
          </a:p>
          <a:p>
            <a:pPr lvl="1">
              <a:lnSpc>
                <a:spcPct val="114999"/>
              </a:lnSpc>
            </a:pPr>
            <a:r>
              <a:rPr lang="en-US" dirty="0">
                <a:ea typeface="+mn-lt"/>
                <a:cs typeface="+mn-lt"/>
              </a:rPr>
              <a:t>Type II - This error takes place when a selection process fails to detect a potentially good performer.</a:t>
            </a:r>
            <a:endParaRPr lang="en-US" i="0" dirty="0">
              <a:ea typeface="+mn-lt"/>
              <a:cs typeface="+mn-lt"/>
            </a:endParaRPr>
          </a:p>
          <a:p>
            <a:pPr>
              <a:lnSpc>
                <a:spcPct val="114999"/>
              </a:lnSpc>
            </a:pPr>
            <a:endParaRPr lang="en-US"/>
          </a:p>
        </p:txBody>
      </p:sp>
    </p:spTree>
    <p:extLst>
      <p:ext uri="{BB962C8B-B14F-4D97-AF65-F5344CB8AC3E}">
        <p14:creationId xmlns:p14="http://schemas.microsoft.com/office/powerpoint/2010/main" val="5215782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Google Shape;265;p48"/>
          <p:cNvSpPr txBox="1">
            <a:spLocks noGrp="1"/>
          </p:cNvSpPr>
          <p:nvPr>
            <p:ph type="title"/>
          </p:nvPr>
        </p:nvSpPr>
        <p:spPr>
          <a:xfrm>
            <a:off x="914398" y="445025"/>
            <a:ext cx="7917901" cy="572700"/>
          </a:xfrm>
          <a:prstGeom prst="rect">
            <a:avLst/>
          </a:prstGeom>
          <a:noFill/>
          <a:ln>
            <a:noFill/>
          </a:ln>
        </p:spPr>
        <p:txBody>
          <a:bodyPr spcFirstLastPara="1" wrap="square" lIns="91425" tIns="91425" rIns="91425" bIns="91425" anchor="t" anchorCtr="0">
            <a:noAutofit/>
          </a:bodyPr>
          <a:lstStyle/>
          <a:p>
            <a:r>
              <a:rPr lang="en-GB" dirty="0"/>
              <a:t>Step 6: Making the offer</a:t>
            </a:r>
            <a:endParaRPr dirty="0"/>
          </a:p>
        </p:txBody>
      </p:sp>
      <p:sp>
        <p:nvSpPr>
          <p:cNvPr id="266" name="Google Shape;266;p48"/>
          <p:cNvSpPr txBox="1">
            <a:spLocks noGrp="1"/>
          </p:cNvSpPr>
          <p:nvPr>
            <p:ph type="body" idx="1"/>
          </p:nvPr>
        </p:nvSpPr>
        <p:spPr>
          <a:xfrm>
            <a:off x="914400" y="1416423"/>
            <a:ext cx="7917900" cy="3152451"/>
          </a:xfrm>
          <a:prstGeom prst="rect">
            <a:avLst/>
          </a:prstGeom>
          <a:noFill/>
          <a:ln>
            <a:noFill/>
          </a:ln>
        </p:spPr>
        <p:txBody>
          <a:bodyPr spcFirstLastPara="1" wrap="square" lIns="91425" tIns="91425" rIns="91425" bIns="91425" anchor="t" anchorCtr="0">
            <a:noAutofit/>
          </a:bodyPr>
          <a:lstStyle/>
          <a:p>
            <a:pPr>
              <a:lnSpc>
                <a:spcPct val="114999"/>
              </a:lnSpc>
            </a:pPr>
            <a:r>
              <a:rPr lang="en-GB" dirty="0">
                <a:ea typeface="+mn-lt"/>
                <a:cs typeface="+mn-lt"/>
              </a:rPr>
              <a:t>Constructing a formal written offer. </a:t>
            </a:r>
          </a:p>
          <a:p>
            <a:pPr>
              <a:lnSpc>
                <a:spcPct val="114999"/>
              </a:lnSpc>
            </a:pPr>
            <a:endParaRPr lang="en-GB" dirty="0">
              <a:ea typeface="+mn-lt"/>
              <a:cs typeface="+mn-lt"/>
            </a:endParaRPr>
          </a:p>
          <a:p>
            <a:pPr>
              <a:lnSpc>
                <a:spcPct val="114999"/>
              </a:lnSpc>
            </a:pPr>
            <a:r>
              <a:rPr lang="en-GB" dirty="0">
                <a:ea typeface="+mn-lt"/>
                <a:cs typeface="+mn-lt"/>
              </a:rPr>
              <a:t>Timeframe for the candidate to accept the offer. </a:t>
            </a:r>
            <a:endParaRPr lang="en-GB">
              <a:ea typeface="+mn-lt"/>
              <a:cs typeface="+mn-lt"/>
            </a:endParaRPr>
          </a:p>
          <a:p>
            <a:pPr>
              <a:lnSpc>
                <a:spcPct val="114999"/>
              </a:lnSpc>
            </a:pPr>
            <a:endParaRPr lang="en-GB" dirty="0">
              <a:ea typeface="+mn-lt"/>
              <a:cs typeface="+mn-lt"/>
            </a:endParaRPr>
          </a:p>
          <a:p>
            <a:pPr>
              <a:lnSpc>
                <a:spcPct val="114999"/>
              </a:lnSpc>
            </a:pPr>
            <a:r>
              <a:rPr lang="en-GB" dirty="0">
                <a:ea typeface="+mn-lt"/>
                <a:cs typeface="+mn-lt"/>
              </a:rPr>
              <a:t>Negotiations of the final terms and conditions of employment.</a:t>
            </a:r>
            <a:endParaRPr lang="en-GB"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5024DE-834C-4E0A-B4CA-DA43E3D2ADDD}"/>
              </a:ext>
            </a:extLst>
          </p:cNvPr>
          <p:cNvSpPr>
            <a:spLocks noGrp="1"/>
          </p:cNvSpPr>
          <p:nvPr>
            <p:ph type="title"/>
          </p:nvPr>
        </p:nvSpPr>
        <p:spPr>
          <a:xfrm>
            <a:off x="796936" y="455808"/>
            <a:ext cx="8520600" cy="572700"/>
          </a:xfrm>
        </p:spPr>
        <p:txBody>
          <a:bodyPr/>
          <a:lstStyle/>
          <a:p>
            <a:r>
              <a:rPr lang="en-US" dirty="0"/>
              <a:t>End Chapter Review</a:t>
            </a:r>
          </a:p>
        </p:txBody>
      </p:sp>
      <p:sp>
        <p:nvSpPr>
          <p:cNvPr id="3" name="Text Placeholder 2">
            <a:extLst>
              <a:ext uri="{FF2B5EF4-FFF2-40B4-BE49-F238E27FC236}">
                <a16:creationId xmlns:a16="http://schemas.microsoft.com/office/drawing/2014/main" id="{207CE533-E40A-40EF-8401-E34BFF291287}"/>
              </a:ext>
            </a:extLst>
          </p:cNvPr>
          <p:cNvSpPr>
            <a:spLocks noGrp="1"/>
          </p:cNvSpPr>
          <p:nvPr>
            <p:ph type="body" idx="1"/>
          </p:nvPr>
        </p:nvSpPr>
        <p:spPr>
          <a:xfrm>
            <a:off x="1098860" y="1368135"/>
            <a:ext cx="7733440" cy="3200740"/>
          </a:xfrm>
        </p:spPr>
        <p:txBody>
          <a:bodyPr/>
          <a:lstStyle/>
          <a:p>
            <a:r>
              <a:rPr lang="en-US" dirty="0"/>
              <a:t>Recruitment Process</a:t>
            </a:r>
          </a:p>
          <a:p>
            <a:pPr>
              <a:lnSpc>
                <a:spcPct val="114999"/>
              </a:lnSpc>
            </a:pPr>
            <a:r>
              <a:rPr lang="en-US" dirty="0"/>
              <a:t>Organizational Fit</a:t>
            </a:r>
          </a:p>
          <a:p>
            <a:pPr>
              <a:lnSpc>
                <a:spcPct val="114999"/>
              </a:lnSpc>
            </a:pPr>
            <a:r>
              <a:rPr lang="en-US" dirty="0"/>
              <a:t>Types of interviews</a:t>
            </a:r>
          </a:p>
          <a:p>
            <a:pPr>
              <a:lnSpc>
                <a:spcPct val="114999"/>
              </a:lnSpc>
            </a:pPr>
            <a:r>
              <a:rPr lang="en-US" dirty="0"/>
              <a:t>Unconscious Bias</a:t>
            </a:r>
          </a:p>
          <a:p>
            <a:pPr>
              <a:lnSpc>
                <a:spcPct val="114999"/>
              </a:lnSpc>
            </a:pPr>
            <a:r>
              <a:rPr lang="en-US" dirty="0"/>
              <a:t>Types of Testing</a:t>
            </a:r>
          </a:p>
          <a:p>
            <a:pPr>
              <a:lnSpc>
                <a:spcPct val="114999"/>
              </a:lnSpc>
            </a:pPr>
            <a:r>
              <a:rPr lang="en-US" dirty="0"/>
              <a:t>Selection methods</a:t>
            </a:r>
          </a:p>
          <a:p>
            <a:pPr>
              <a:lnSpc>
                <a:spcPct val="114999"/>
              </a:lnSpc>
            </a:pPr>
            <a:r>
              <a:rPr lang="en-US" dirty="0"/>
              <a:t>Type of interview questions</a:t>
            </a:r>
          </a:p>
          <a:p>
            <a:pPr>
              <a:lnSpc>
                <a:spcPct val="114999"/>
              </a:lnSpc>
            </a:pPr>
            <a:r>
              <a:rPr lang="en-US" dirty="0"/>
              <a:t>Type I and II errors</a:t>
            </a:r>
          </a:p>
          <a:p>
            <a:pPr>
              <a:lnSpc>
                <a:spcPct val="114999"/>
              </a:lnSpc>
            </a:pPr>
            <a:endParaRPr lang="en-US" dirty="0"/>
          </a:p>
          <a:p>
            <a:pPr>
              <a:lnSpc>
                <a:spcPct val="114999"/>
              </a:lnSpc>
            </a:pPr>
            <a:endParaRPr lang="en-US" dirty="0"/>
          </a:p>
          <a:p>
            <a:pPr>
              <a:lnSpc>
                <a:spcPct val="114999"/>
              </a:lnSpc>
            </a:pPr>
            <a:endParaRPr lang="en-US" dirty="0"/>
          </a:p>
          <a:p>
            <a:pPr>
              <a:lnSpc>
                <a:spcPct val="114999"/>
              </a:lnSpc>
            </a:pPr>
            <a:endParaRPr lang="en-US" dirty="0"/>
          </a:p>
          <a:p>
            <a:pPr>
              <a:lnSpc>
                <a:spcPct val="114999"/>
              </a:lnSpc>
            </a:pPr>
            <a:endParaRPr lang="en-US" dirty="0"/>
          </a:p>
        </p:txBody>
      </p:sp>
    </p:spTree>
    <p:extLst>
      <p:ext uri="{BB962C8B-B14F-4D97-AF65-F5344CB8AC3E}">
        <p14:creationId xmlns:p14="http://schemas.microsoft.com/office/powerpoint/2010/main" val="9062912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2" name="Title 1">
            <a:extLst>
              <a:ext uri="{FF2B5EF4-FFF2-40B4-BE49-F238E27FC236}">
                <a16:creationId xmlns:a16="http://schemas.microsoft.com/office/drawing/2014/main" id="{88BC77BB-56AE-6C45-9217-D0EEC175598D}"/>
              </a:ext>
            </a:extLst>
          </p:cNvPr>
          <p:cNvSpPr>
            <a:spLocks noGrp="1"/>
          </p:cNvSpPr>
          <p:nvPr>
            <p:ph type="title"/>
          </p:nvPr>
        </p:nvSpPr>
        <p:spPr/>
        <p:txBody>
          <a:bodyPr/>
          <a:lstStyle/>
          <a:p>
            <a:r>
              <a:rPr lang="en-US" dirty="0"/>
              <a:t>Recruitment</a:t>
            </a:r>
          </a:p>
        </p:txBody>
      </p:sp>
      <p:sp>
        <p:nvSpPr>
          <p:cNvPr id="132" name="Google Shape;132;p26"/>
          <p:cNvSpPr txBox="1">
            <a:spLocks noGrp="1"/>
          </p:cNvSpPr>
          <p:nvPr>
            <p:ph idx="1"/>
          </p:nvPr>
        </p:nvSpPr>
        <p:spPr>
          <a:xfrm>
            <a:off x="1151164" y="1919404"/>
            <a:ext cx="7200900" cy="3083262"/>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SzPts val="1800"/>
              <a:buNone/>
            </a:pPr>
            <a:r>
              <a:rPr lang="en-GB" sz="2400" b="1" dirty="0">
                <a:solidFill>
                  <a:srgbClr val="111111"/>
                </a:solidFill>
              </a:rPr>
              <a:t>Recruitment</a:t>
            </a:r>
            <a:r>
              <a:rPr lang="en-GB" sz="2400" dirty="0">
                <a:solidFill>
                  <a:srgbClr val="333333"/>
                </a:solidFill>
              </a:rPr>
              <a:t> is defined as a process that provides the organization with a pool of qualified job candidates from which to choose.</a:t>
            </a:r>
            <a:endParaRPr lang="en-US" sz="2400" dirty="0">
              <a:solidFill>
                <a:srgbClr val="595959"/>
              </a:solidFill>
            </a:endParaRPr>
          </a:p>
          <a:p>
            <a:pPr marL="0" indent="0">
              <a:lnSpc>
                <a:spcPct val="114999"/>
              </a:lnSpc>
              <a:spcAft>
                <a:spcPts val="1600"/>
              </a:spcAft>
              <a:buNone/>
            </a:pPr>
            <a:endParaRPr lang="en-GB" sz="2400" dirty="0">
              <a:solidFill>
                <a:srgbClr val="333333"/>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B91107-8A74-45D9-A3F3-7B8BB163D6D7}"/>
              </a:ext>
            </a:extLst>
          </p:cNvPr>
          <p:cNvSpPr>
            <a:spLocks noGrp="1"/>
          </p:cNvSpPr>
          <p:nvPr>
            <p:ph type="title"/>
          </p:nvPr>
        </p:nvSpPr>
        <p:spPr>
          <a:xfrm>
            <a:off x="885442" y="503791"/>
            <a:ext cx="8520600" cy="572700"/>
          </a:xfrm>
        </p:spPr>
        <p:txBody>
          <a:bodyPr/>
          <a:lstStyle/>
          <a:p>
            <a:r>
              <a:rPr lang="en-US" dirty="0"/>
              <a:t>Human Resource Planning</a:t>
            </a:r>
          </a:p>
        </p:txBody>
      </p:sp>
      <p:sp>
        <p:nvSpPr>
          <p:cNvPr id="3" name="Text Placeholder 2">
            <a:extLst>
              <a:ext uri="{FF2B5EF4-FFF2-40B4-BE49-F238E27FC236}">
                <a16:creationId xmlns:a16="http://schemas.microsoft.com/office/drawing/2014/main" id="{F3222D1D-C97B-4A7C-B5AB-D559E61C791C}"/>
              </a:ext>
            </a:extLst>
          </p:cNvPr>
          <p:cNvSpPr>
            <a:spLocks noGrp="1"/>
          </p:cNvSpPr>
          <p:nvPr>
            <p:ph type="body" idx="1"/>
          </p:nvPr>
        </p:nvSpPr>
        <p:spPr>
          <a:xfrm>
            <a:off x="885442" y="1223309"/>
            <a:ext cx="8520600" cy="3416400"/>
          </a:xfrm>
        </p:spPr>
        <p:txBody>
          <a:bodyPr/>
          <a:lstStyle/>
          <a:p>
            <a:r>
              <a:rPr lang="en-US" dirty="0"/>
              <a:t>Evaluate goals of Organization</a:t>
            </a:r>
          </a:p>
          <a:p>
            <a:pPr>
              <a:lnSpc>
                <a:spcPct val="114999"/>
              </a:lnSpc>
            </a:pPr>
            <a:r>
              <a:rPr lang="en-US" dirty="0"/>
              <a:t>Identify factors that might affect the staffing plan</a:t>
            </a:r>
          </a:p>
          <a:p>
            <a:pPr>
              <a:lnSpc>
                <a:spcPct val="114999"/>
              </a:lnSpc>
            </a:pPr>
            <a:r>
              <a:rPr lang="en-US" dirty="0"/>
              <a:t>Establish current talent landscape</a:t>
            </a:r>
          </a:p>
          <a:p>
            <a:pPr>
              <a:lnSpc>
                <a:spcPct val="114999"/>
              </a:lnSpc>
            </a:pPr>
            <a:r>
              <a:rPr lang="en-US" dirty="0"/>
              <a:t>Conduct trend analysis to help forecast needs</a:t>
            </a:r>
          </a:p>
          <a:p>
            <a:pPr>
              <a:lnSpc>
                <a:spcPct val="114999"/>
              </a:lnSpc>
            </a:pPr>
            <a:r>
              <a:rPr lang="en-US" dirty="0"/>
              <a:t>Conduct a gap analysis</a:t>
            </a:r>
          </a:p>
          <a:p>
            <a:pPr>
              <a:lnSpc>
                <a:spcPct val="114999"/>
              </a:lnSpc>
            </a:pPr>
            <a:r>
              <a:rPr lang="en-US" dirty="0"/>
              <a:t>Develop the recruitment plan</a:t>
            </a:r>
          </a:p>
          <a:p>
            <a:pPr marL="114300" indent="0">
              <a:lnSpc>
                <a:spcPct val="114999"/>
              </a:lnSpc>
              <a:buNone/>
            </a:pPr>
            <a:endParaRPr lang="en-US" dirty="0"/>
          </a:p>
          <a:p>
            <a:pPr>
              <a:lnSpc>
                <a:spcPct val="114999"/>
              </a:lnSpc>
            </a:pPr>
            <a:endParaRPr lang="en-US" dirty="0"/>
          </a:p>
        </p:txBody>
      </p:sp>
    </p:spTree>
    <p:extLst>
      <p:ext uri="{BB962C8B-B14F-4D97-AF65-F5344CB8AC3E}">
        <p14:creationId xmlns:p14="http://schemas.microsoft.com/office/powerpoint/2010/main" val="8153956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29"/>
          <p:cNvSpPr txBox="1">
            <a:spLocks noGrp="1"/>
          </p:cNvSpPr>
          <p:nvPr>
            <p:ph type="title"/>
          </p:nvPr>
        </p:nvSpPr>
        <p:spPr>
          <a:xfrm>
            <a:off x="896470" y="445025"/>
            <a:ext cx="7935829" cy="572700"/>
          </a:xfrm>
          <a:prstGeom prst="rect">
            <a:avLst/>
          </a:prstGeom>
          <a:noFill/>
          <a:ln>
            <a:noFill/>
          </a:ln>
        </p:spPr>
        <p:txBody>
          <a:bodyPr spcFirstLastPara="1" wrap="square" lIns="91425" tIns="91425" rIns="91425" bIns="91425" anchor="t" anchorCtr="0">
            <a:noAutofit/>
          </a:bodyPr>
          <a:lstStyle/>
          <a:p>
            <a:r>
              <a:rPr lang="en-GB" dirty="0"/>
              <a:t>Sourcing Candidates </a:t>
            </a:r>
            <a:endParaRPr dirty="0"/>
          </a:p>
        </p:txBody>
      </p:sp>
      <p:sp>
        <p:nvSpPr>
          <p:cNvPr id="150" name="Google Shape;150;p29"/>
          <p:cNvSpPr txBox="1">
            <a:spLocks noGrp="1"/>
          </p:cNvSpPr>
          <p:nvPr>
            <p:ph type="body" idx="1"/>
          </p:nvPr>
        </p:nvSpPr>
        <p:spPr>
          <a:xfrm>
            <a:off x="896470" y="1282075"/>
            <a:ext cx="8520600" cy="3416400"/>
          </a:xfrm>
          <a:prstGeom prst="rect">
            <a:avLst/>
          </a:prstGeom>
          <a:noFill/>
          <a:ln>
            <a:noFill/>
          </a:ln>
        </p:spPr>
        <p:txBody>
          <a:bodyPr spcFirstLastPara="1" wrap="square" lIns="91425" tIns="91425" rIns="91425" bIns="91425" anchor="t" anchorCtr="0">
            <a:noAutofit/>
          </a:bodyPr>
          <a:lstStyle/>
          <a:p>
            <a:pPr marL="285750" indent="-285750"/>
            <a:r>
              <a:rPr lang="en-GB" dirty="0"/>
              <a:t>Internal Recruitment</a:t>
            </a:r>
            <a:endParaRPr lang="en-US" dirty="0"/>
          </a:p>
          <a:p>
            <a:pPr lvl="1">
              <a:lnSpc>
                <a:spcPct val="114999"/>
              </a:lnSpc>
            </a:pPr>
            <a:r>
              <a:rPr lang="en-GB" i="1" dirty="0">
                <a:ea typeface="+mn-lt"/>
                <a:cs typeface="+mn-lt"/>
              </a:rPr>
              <a:t>Internal Job Postings</a:t>
            </a:r>
            <a:endParaRPr lang="en-GB" i="0" dirty="0"/>
          </a:p>
          <a:p>
            <a:pPr lvl="1">
              <a:lnSpc>
                <a:spcPct val="114999"/>
              </a:lnSpc>
            </a:pPr>
            <a:endParaRPr lang="en-GB" dirty="0"/>
          </a:p>
          <a:p>
            <a:pPr marL="285750" indent="-285750">
              <a:lnSpc>
                <a:spcPct val="114999"/>
              </a:lnSpc>
            </a:pPr>
            <a:r>
              <a:rPr lang="en-GB" dirty="0"/>
              <a:t>External Recruitment</a:t>
            </a:r>
          </a:p>
          <a:p>
            <a:pPr lvl="1">
              <a:lnSpc>
                <a:spcPct val="114999"/>
              </a:lnSpc>
            </a:pPr>
            <a:r>
              <a:rPr lang="en-GB" dirty="0">
                <a:ea typeface="+mn-lt"/>
                <a:cs typeface="+mn-lt"/>
              </a:rPr>
              <a:t>Networking/Referrals</a:t>
            </a:r>
            <a:endParaRPr lang="en-US" i="0" dirty="0">
              <a:ea typeface="+mn-lt"/>
              <a:cs typeface="+mn-lt"/>
            </a:endParaRPr>
          </a:p>
          <a:p>
            <a:pPr lvl="1">
              <a:lnSpc>
                <a:spcPct val="114999"/>
              </a:lnSpc>
              <a:spcBef>
                <a:spcPts val="1600"/>
              </a:spcBef>
            </a:pPr>
            <a:r>
              <a:rPr lang="en-GB" dirty="0">
                <a:ea typeface="+mn-lt"/>
                <a:cs typeface="+mn-lt"/>
              </a:rPr>
              <a:t>Professional Associations</a:t>
            </a:r>
            <a:endParaRPr lang="en-US" i="0" dirty="0">
              <a:ea typeface="+mn-lt"/>
              <a:cs typeface="+mn-lt"/>
            </a:endParaRPr>
          </a:p>
          <a:p>
            <a:pPr lvl="1">
              <a:lnSpc>
                <a:spcPct val="114999"/>
              </a:lnSpc>
              <a:spcBef>
                <a:spcPts val="1600"/>
              </a:spcBef>
            </a:pPr>
            <a:r>
              <a:rPr lang="en-GB" dirty="0">
                <a:ea typeface="+mn-lt"/>
                <a:cs typeface="+mn-lt"/>
              </a:rPr>
              <a:t>Websites/Online Job Postings/Social Media</a:t>
            </a:r>
            <a:endParaRPr lang="en-US" i="0" dirty="0">
              <a:ea typeface="+mn-lt"/>
              <a:cs typeface="+mn-lt"/>
            </a:endParaRPr>
          </a:p>
          <a:p>
            <a:pPr lvl="1">
              <a:lnSpc>
                <a:spcPct val="114999"/>
              </a:lnSpc>
              <a:spcBef>
                <a:spcPts val="1600"/>
              </a:spcBef>
            </a:pPr>
            <a:r>
              <a:rPr lang="en-GB" dirty="0">
                <a:ea typeface="+mn-lt"/>
                <a:cs typeface="+mn-lt"/>
              </a:rPr>
              <a:t>Campus Recruiting Events/Career Fairs</a:t>
            </a:r>
            <a:endParaRPr lang="en-US" i="0" dirty="0">
              <a:ea typeface="+mn-lt"/>
              <a:cs typeface="+mn-lt"/>
            </a:endParaRPr>
          </a:p>
          <a:p>
            <a:pPr marL="285750" indent="-285750">
              <a:lnSpc>
                <a:spcPct val="114999"/>
              </a:lnSpc>
            </a:pPr>
            <a:endParaRPr lang="en-GB" dirty="0"/>
          </a:p>
          <a:p>
            <a:pPr marL="285750" indent="-285750" algn="l">
              <a:lnSpc>
                <a:spcPct val="114999"/>
              </a:lnSpc>
              <a:spcAft>
                <a:spcPts val="0"/>
              </a:spcAft>
            </a:pPr>
            <a:endParaRPr lang="en-GB" dirty="0"/>
          </a:p>
          <a:p>
            <a:pPr lvl="1" algn="l">
              <a:lnSpc>
                <a:spcPct val="114999"/>
              </a:lnSpc>
              <a:spcBef>
                <a:spcPts val="1600"/>
              </a:spcBef>
            </a:pPr>
            <a:endParaRPr lang="en-GB" dirty="0"/>
          </a:p>
          <a:p>
            <a:pPr lvl="1">
              <a:lnSpc>
                <a:spcPct val="114999"/>
              </a:lnSpc>
              <a:spcBef>
                <a:spcPts val="1600"/>
              </a:spcBef>
            </a:pPr>
            <a:endParaRPr lang="en-GB" dirty="0"/>
          </a:p>
          <a:p>
            <a:pPr lvl="1">
              <a:lnSpc>
                <a:spcPct val="114999"/>
              </a:lnSpc>
              <a:spcBef>
                <a:spcPts val="1600"/>
              </a:spcBef>
            </a:pPr>
            <a:endParaRPr lang="en-GB" dirty="0"/>
          </a:p>
          <a:p>
            <a:pPr marL="0" indent="0">
              <a:spcBef>
                <a:spcPts val="1600"/>
              </a:spcBef>
              <a:buNone/>
            </a:pPr>
            <a:endParaRPr lang="en-GB" dirty="0"/>
          </a:p>
          <a:p>
            <a:pPr marL="0" indent="0">
              <a:spcBef>
                <a:spcPts val="1600"/>
              </a:spcBef>
              <a:spcAft>
                <a:spcPts val="1600"/>
              </a:spcAft>
              <a:buNone/>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77CA6C-0F48-43A5-9611-E3ABA91F7537}"/>
              </a:ext>
            </a:extLst>
          </p:cNvPr>
          <p:cNvSpPr>
            <a:spLocks noGrp="1"/>
          </p:cNvSpPr>
          <p:nvPr>
            <p:ph type="title"/>
          </p:nvPr>
        </p:nvSpPr>
        <p:spPr/>
        <p:txBody>
          <a:bodyPr/>
          <a:lstStyle/>
          <a:p>
            <a:r>
              <a:rPr lang="en-US" dirty="0"/>
              <a:t>Recruitment </a:t>
            </a:r>
          </a:p>
        </p:txBody>
      </p:sp>
      <p:sp>
        <p:nvSpPr>
          <p:cNvPr id="3" name="Content Placeholder 2">
            <a:extLst>
              <a:ext uri="{FF2B5EF4-FFF2-40B4-BE49-F238E27FC236}">
                <a16:creationId xmlns:a16="http://schemas.microsoft.com/office/drawing/2014/main" id="{9E4966B9-832A-484B-B86F-14F8D0646425}"/>
              </a:ext>
            </a:extLst>
          </p:cNvPr>
          <p:cNvSpPr>
            <a:spLocks noGrp="1"/>
          </p:cNvSpPr>
          <p:nvPr>
            <p:ph idx="1"/>
          </p:nvPr>
        </p:nvSpPr>
        <p:spPr/>
        <p:txBody>
          <a:bodyPr vert="horz" lIns="91440" tIns="45720" rIns="91440" bIns="45720" rtlCol="0" anchor="t">
            <a:normAutofit/>
          </a:bodyPr>
          <a:lstStyle/>
          <a:p>
            <a:pPr marL="287655" indent="-287655"/>
            <a:r>
              <a:rPr lang="en-US" dirty="0"/>
              <a:t>How long will it take to actually have an employee in the seat?</a:t>
            </a:r>
          </a:p>
          <a:p>
            <a:pPr marL="287655" indent="-287655"/>
            <a:endParaRPr lang="en-US" dirty="0"/>
          </a:p>
          <a:p>
            <a:pPr marL="287655" indent="-287655"/>
            <a:r>
              <a:rPr lang="en-US" dirty="0"/>
              <a:t>Good planning and proactive recruitment will help reduce timelines.</a:t>
            </a:r>
          </a:p>
          <a:p>
            <a:pPr marL="287655" indent="-287655"/>
            <a:endParaRPr lang="en-US" dirty="0"/>
          </a:p>
          <a:p>
            <a:pPr marL="287655" indent="-287655"/>
            <a:r>
              <a:rPr lang="en-US" dirty="0"/>
              <a:t>Yield Ratio – a performance indicator that pertains to the percentage of candidates from a specific source that made it from one stage to the next. Can assist organizers in identifying where to invest in their recruiting strategies. </a:t>
            </a:r>
          </a:p>
          <a:p>
            <a:pPr marL="287655" indent="-287655"/>
            <a:endParaRPr lang="en-US" dirty="0"/>
          </a:p>
          <a:p>
            <a:pPr lvl="2" indent="-287655"/>
            <a:endParaRPr lang="en-US" i="1" dirty="0"/>
          </a:p>
          <a:p>
            <a:pPr marL="0" indent="0">
              <a:buNone/>
            </a:pPr>
            <a:endParaRPr lang="en-US" dirty="0"/>
          </a:p>
        </p:txBody>
      </p:sp>
    </p:spTree>
    <p:extLst>
      <p:ext uri="{BB962C8B-B14F-4D97-AF65-F5344CB8AC3E}">
        <p14:creationId xmlns:p14="http://schemas.microsoft.com/office/powerpoint/2010/main" val="14137774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F74BCC-2BE3-4AE7-9349-B7A467A9846A}"/>
              </a:ext>
            </a:extLst>
          </p:cNvPr>
          <p:cNvSpPr>
            <a:spLocks noGrp="1"/>
          </p:cNvSpPr>
          <p:nvPr>
            <p:ph type="title"/>
          </p:nvPr>
        </p:nvSpPr>
        <p:spPr/>
        <p:txBody>
          <a:bodyPr/>
          <a:lstStyle/>
          <a:p>
            <a:r>
              <a:rPr lang="en-US" dirty="0"/>
              <a:t>The Law and Recruitment</a:t>
            </a:r>
          </a:p>
        </p:txBody>
      </p:sp>
      <p:sp>
        <p:nvSpPr>
          <p:cNvPr id="3" name="Content Placeholder 2">
            <a:extLst>
              <a:ext uri="{FF2B5EF4-FFF2-40B4-BE49-F238E27FC236}">
                <a16:creationId xmlns:a16="http://schemas.microsoft.com/office/drawing/2014/main" id="{F4A4D41E-853C-4A94-A029-F44F07EB70A2}"/>
              </a:ext>
            </a:extLst>
          </p:cNvPr>
          <p:cNvSpPr>
            <a:spLocks noGrp="1"/>
          </p:cNvSpPr>
          <p:nvPr>
            <p:ph idx="1"/>
          </p:nvPr>
        </p:nvSpPr>
        <p:spPr/>
        <p:txBody>
          <a:bodyPr vert="horz" lIns="91440" tIns="45720" rIns="91440" bIns="45720" rtlCol="0" anchor="t">
            <a:normAutofit/>
          </a:bodyPr>
          <a:lstStyle/>
          <a:p>
            <a:pPr marL="287655" indent="-287655"/>
            <a:r>
              <a:rPr lang="en-US" dirty="0"/>
              <a:t>Risk of discrimination</a:t>
            </a:r>
          </a:p>
          <a:p>
            <a:pPr marL="287655" indent="-287655"/>
            <a:endParaRPr lang="en-US" dirty="0"/>
          </a:p>
          <a:p>
            <a:pPr marL="287655" indent="-287655"/>
            <a:r>
              <a:rPr lang="en-US" dirty="0"/>
              <a:t>Consider whether the required knowledge, skills and abilities for a job may affect some of the protected categories.  </a:t>
            </a:r>
          </a:p>
          <a:p>
            <a:pPr marL="287655" indent="-287655"/>
            <a:endParaRPr lang="en-US" dirty="0"/>
          </a:p>
          <a:p>
            <a:pPr lvl="2" indent="-287655"/>
            <a:r>
              <a:rPr lang="en-US" i="0" dirty="0"/>
              <a:t>A requirement that the employee be "young and energetic"</a:t>
            </a:r>
          </a:p>
        </p:txBody>
      </p:sp>
    </p:spTree>
    <p:extLst>
      <p:ext uri="{BB962C8B-B14F-4D97-AF65-F5344CB8AC3E}">
        <p14:creationId xmlns:p14="http://schemas.microsoft.com/office/powerpoint/2010/main" val="12830022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2C725-75F2-4536-8A9B-ADFF42D419CF}"/>
              </a:ext>
            </a:extLst>
          </p:cNvPr>
          <p:cNvSpPr>
            <a:spLocks noGrp="1"/>
          </p:cNvSpPr>
          <p:nvPr>
            <p:ph type="title"/>
          </p:nvPr>
        </p:nvSpPr>
        <p:spPr/>
        <p:txBody>
          <a:bodyPr/>
          <a:lstStyle/>
          <a:p>
            <a:r>
              <a:rPr lang="en-US" dirty="0"/>
              <a:t>Recruiting Strategies</a:t>
            </a:r>
          </a:p>
        </p:txBody>
      </p:sp>
      <p:sp>
        <p:nvSpPr>
          <p:cNvPr id="3" name="Content Placeholder 2">
            <a:extLst>
              <a:ext uri="{FF2B5EF4-FFF2-40B4-BE49-F238E27FC236}">
                <a16:creationId xmlns:a16="http://schemas.microsoft.com/office/drawing/2014/main" id="{B9B02CF7-C29E-4361-BA05-4921204ED608}"/>
              </a:ext>
            </a:extLst>
          </p:cNvPr>
          <p:cNvSpPr>
            <a:spLocks noGrp="1"/>
          </p:cNvSpPr>
          <p:nvPr>
            <p:ph idx="1"/>
          </p:nvPr>
        </p:nvSpPr>
        <p:spPr/>
        <p:txBody>
          <a:bodyPr vert="horz" lIns="91440" tIns="45720" rIns="91440" bIns="45720" rtlCol="0" anchor="t">
            <a:normAutofit/>
          </a:bodyPr>
          <a:lstStyle/>
          <a:p>
            <a:pPr marL="287655" indent="-287655"/>
            <a:r>
              <a:rPr lang="en-US" dirty="0"/>
              <a:t>Professional Recruiters</a:t>
            </a:r>
          </a:p>
          <a:p>
            <a:pPr marL="287655" indent="-287655"/>
            <a:r>
              <a:rPr lang="en-US" dirty="0"/>
              <a:t>Job Websites</a:t>
            </a:r>
          </a:p>
          <a:p>
            <a:pPr marL="287655" indent="-287655"/>
            <a:r>
              <a:rPr lang="en-US" dirty="0"/>
              <a:t>Social Media</a:t>
            </a:r>
          </a:p>
          <a:p>
            <a:pPr marL="287655" indent="-287655"/>
            <a:r>
              <a:rPr lang="en-US" dirty="0"/>
              <a:t>Campus Recruiting and Events</a:t>
            </a:r>
          </a:p>
          <a:p>
            <a:pPr marL="287655" indent="-287655"/>
            <a:r>
              <a:rPr lang="en-US" dirty="0"/>
              <a:t>Professional Associations</a:t>
            </a:r>
          </a:p>
          <a:p>
            <a:pPr marL="287655" indent="-287655"/>
            <a:r>
              <a:rPr lang="en-US" dirty="0"/>
              <a:t>Referrals</a:t>
            </a:r>
          </a:p>
        </p:txBody>
      </p:sp>
    </p:spTree>
    <p:extLst>
      <p:ext uri="{BB962C8B-B14F-4D97-AF65-F5344CB8AC3E}">
        <p14:creationId xmlns:p14="http://schemas.microsoft.com/office/powerpoint/2010/main" val="23986879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1436346" y="1341340"/>
            <a:ext cx="6270921" cy="1573670"/>
          </a:xfrm>
          <a:prstGeom prst="rect">
            <a:avLst/>
          </a:prstGeom>
        </p:spPr>
        <p:txBody>
          <a:bodyPr spcFirstLastPara="1" lIns="91425" tIns="91425" rIns="91425" bIns="91425" anchorCtr="0">
            <a:normAutofit/>
          </a:bodyPr>
          <a:lstStyle/>
          <a:p>
            <a:pPr marL="0" lvl="0" indent="0" rtl="0">
              <a:spcBef>
                <a:spcPts val="0"/>
              </a:spcBef>
              <a:spcAft>
                <a:spcPts val="0"/>
              </a:spcAft>
              <a:buSzPts val="5200"/>
              <a:buNone/>
            </a:pPr>
            <a:r>
              <a:rPr lang="en-GB" sz="5000"/>
              <a:t>Introduction to </a:t>
            </a:r>
          </a:p>
          <a:p>
            <a:pPr marL="0" lvl="0" indent="0" rtl="0">
              <a:spcBef>
                <a:spcPts val="0"/>
              </a:spcBef>
              <a:spcAft>
                <a:spcPts val="0"/>
              </a:spcAft>
              <a:buSzPts val="5200"/>
              <a:buNone/>
            </a:pPr>
            <a:r>
              <a:rPr lang="en-GB" sz="5000"/>
              <a:t>HR Management</a:t>
            </a:r>
          </a:p>
        </p:txBody>
      </p:sp>
      <p:sp>
        <p:nvSpPr>
          <p:cNvPr id="55" name="Google Shape;55;p13"/>
          <p:cNvSpPr txBox="1">
            <a:spLocks noGrp="1"/>
          </p:cNvSpPr>
          <p:nvPr>
            <p:ph type="subTitle" idx="1"/>
          </p:nvPr>
        </p:nvSpPr>
        <p:spPr>
          <a:xfrm>
            <a:off x="2009929" y="2967209"/>
            <a:ext cx="5123755" cy="814678"/>
          </a:xfrm>
          <a:prstGeom prst="rect">
            <a:avLst/>
          </a:prstGeom>
        </p:spPr>
        <p:txBody>
          <a:bodyPr spcFirstLastPara="1" vert="horz" lIns="91425" tIns="91425" rIns="91425" bIns="91425" rtlCol="0" anchor="t" anchorCtr="0">
            <a:normAutofit/>
          </a:bodyPr>
          <a:lstStyle/>
          <a:p>
            <a:pPr>
              <a:spcAft>
                <a:spcPts val="600"/>
              </a:spcAft>
              <a:buSzPts val="2800"/>
            </a:pPr>
            <a:r>
              <a:rPr lang="en-GB" sz="2800" dirty="0">
                <a:solidFill>
                  <a:schemeClr val="tx1"/>
                </a:solidFill>
              </a:rPr>
              <a:t>Talent Acquisition</a:t>
            </a:r>
          </a:p>
          <a:p>
            <a:pPr marL="0" lvl="0" indent="0" rtl="0">
              <a:spcBef>
                <a:spcPts val="0"/>
              </a:spcBef>
              <a:spcAft>
                <a:spcPts val="600"/>
              </a:spcAft>
              <a:buSzPts val="2800"/>
              <a:buNone/>
            </a:pPr>
            <a:endParaRPr lang="en-GB"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0"/>
                                  </p:stCondLst>
                                  <p:iterate type="lt">
                                    <p:tmPct val="10000"/>
                                  </p:iterate>
                                  <p:childTnLst>
                                    <p:set>
                                      <p:cBhvr>
                                        <p:cTn id="6" dur="1" fill="hold">
                                          <p:stCondLst>
                                            <p:cond delay="0"/>
                                          </p:stCondLst>
                                        </p:cTn>
                                        <p:tgtEl>
                                          <p:spTgt spid="55">
                                            <p:txEl>
                                              <p:pRg st="0" end="0"/>
                                            </p:txEl>
                                          </p:spTgt>
                                        </p:tgtEl>
                                        <p:attrNameLst>
                                          <p:attrName>style.visibility</p:attrName>
                                        </p:attrNameLst>
                                      </p:cBhvr>
                                      <p:to>
                                        <p:strVal val="visible"/>
                                      </p:to>
                                    </p:set>
                                    <p:animEffect transition="in" filter="fade">
                                      <p:cBhvr>
                                        <p:cTn id="7" dur="400"/>
                                        <p:tgtEl>
                                          <p:spTgt spid="55">
                                            <p:txEl>
                                              <p:pRg st="0" end="0"/>
                                            </p:txEl>
                                          </p:spTgt>
                                        </p:tgtEl>
                                      </p:cBhvr>
                                    </p:animEffect>
                                  </p:childTnLst>
                                </p:cTn>
                              </p:par>
                              <p:par>
                                <p:cTn id="8" presetID="10" presetClass="entr" presetSubtype="0" fill="hold" grpId="0" nodeType="withEffect">
                                  <p:stCondLst>
                                    <p:cond delay="500"/>
                                  </p:stCondLst>
                                  <p:iterate type="lt">
                                    <p:tmPct val="10000"/>
                                  </p:iterate>
                                  <p:childTnLst>
                                    <p:set>
                                      <p:cBhvr>
                                        <p:cTn id="9" dur="1" fill="hold">
                                          <p:stCondLst>
                                            <p:cond delay="0"/>
                                          </p:stCondLst>
                                        </p:cTn>
                                        <p:tgtEl>
                                          <p:spTgt spid="54"/>
                                        </p:tgtEl>
                                        <p:attrNameLst>
                                          <p:attrName>style.visibility</p:attrName>
                                        </p:attrNameLst>
                                      </p:cBhvr>
                                      <p:to>
                                        <p:strVal val="visible"/>
                                      </p:to>
                                    </p:set>
                                    <p:animEffect transition="in" filter="fade">
                                      <p:cBhvr>
                                        <p:cTn id="10" dur="4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build="p"/>
    </p:bldLst>
  </p:timing>
</p:sld>
</file>

<file path=ppt/theme/theme1.xml><?xml version="1.0" encoding="utf-8"?>
<a:theme xmlns:a="http://schemas.openxmlformats.org/drawingml/2006/main" name="Crop">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ek 2 - Lecture # 1 - Introduction to  HR Week 2 - Lecture #1 - Intro to HR" id="{6065A7E2-3A39-2A4A-9200-1B76AEFFFE43}" vid="{DF705FD4-C475-9B44-AC46-3B959ED5B7F7}"/>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Presentation2</Template>
  <TotalTime>14</TotalTime>
  <Words>2317</Words>
  <Application>Microsoft Office PowerPoint</Application>
  <PresentationFormat>On-screen Show (16:9)</PresentationFormat>
  <Paragraphs>140</Paragraphs>
  <Slides>27</Slides>
  <Notes>14</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Crop</vt:lpstr>
      <vt:lpstr>Introduction to HR Management</vt:lpstr>
      <vt:lpstr>Learning Resources</vt:lpstr>
      <vt:lpstr>Recruitment</vt:lpstr>
      <vt:lpstr>Human Resource Planning</vt:lpstr>
      <vt:lpstr>Sourcing Candidates </vt:lpstr>
      <vt:lpstr>Recruitment </vt:lpstr>
      <vt:lpstr>The Law and Recruitment</vt:lpstr>
      <vt:lpstr>Recruiting Strategies</vt:lpstr>
      <vt:lpstr>Introduction to  HR Management</vt:lpstr>
      <vt:lpstr>Learning Resources</vt:lpstr>
      <vt:lpstr>Talent Acquisition</vt:lpstr>
      <vt:lpstr>Selection Process</vt:lpstr>
      <vt:lpstr>Step 1: Criteria Development</vt:lpstr>
      <vt:lpstr>Validity and Reliability</vt:lpstr>
      <vt:lpstr>Organizational Fit</vt:lpstr>
      <vt:lpstr>Step 2: Application and Resume</vt:lpstr>
      <vt:lpstr>Step 3: Interviewing</vt:lpstr>
      <vt:lpstr>Unconscious Bias</vt:lpstr>
      <vt:lpstr>Interview Structure</vt:lpstr>
      <vt:lpstr>Types of Interviews</vt:lpstr>
      <vt:lpstr>Types of interview questions</vt:lpstr>
      <vt:lpstr>Step 4: Testing/Selection Methods</vt:lpstr>
      <vt:lpstr>Final Checks</vt:lpstr>
      <vt:lpstr>Review of Results</vt:lpstr>
      <vt:lpstr>Step 5: Selection (Cont'd) </vt:lpstr>
      <vt:lpstr>Step 6: Making the offer</vt:lpstr>
      <vt:lpstr>End Chapter Review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HR Management</dc:title>
  <cp:lastModifiedBy>Elizabeth Cameron</cp:lastModifiedBy>
  <cp:revision>441</cp:revision>
  <dcterms:modified xsi:type="dcterms:W3CDTF">2022-03-14T02:20:48Z</dcterms:modified>
</cp:coreProperties>
</file>