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9" r:id="rId4"/>
    <p:sldMasterId id="2147483660" r:id="rId5"/>
  </p:sldMasterIdLst>
  <p:notesMasterIdLst>
    <p:notesMasterId r:id="rId26"/>
  </p:notesMasterIdLst>
  <p:handoutMasterIdLst>
    <p:handoutMasterId r:id="rId27"/>
  </p:handoutMasterIdLst>
  <p:sldIdLst>
    <p:sldId id="256" r:id="rId6"/>
    <p:sldId id="311" r:id="rId7"/>
    <p:sldId id="312" r:id="rId8"/>
    <p:sldId id="313" r:id="rId9"/>
    <p:sldId id="314" r:id="rId10"/>
    <p:sldId id="315" r:id="rId11"/>
    <p:sldId id="316" r:id="rId12"/>
    <p:sldId id="317" r:id="rId13"/>
    <p:sldId id="318" r:id="rId14"/>
    <p:sldId id="319" r:id="rId15"/>
    <p:sldId id="320" r:id="rId16"/>
    <p:sldId id="321" r:id="rId17"/>
    <p:sldId id="322" r:id="rId18"/>
    <p:sldId id="323" r:id="rId19"/>
    <p:sldId id="324" r:id="rId20"/>
    <p:sldId id="325" r:id="rId21"/>
    <p:sldId id="326" r:id="rId22"/>
    <p:sldId id="327" r:id="rId23"/>
    <p:sldId id="328" r:id="rId24"/>
    <p:sldId id="307" r:id="rId25"/>
  </p:sldIdLst>
  <p:sldSz cx="9144000" cy="5143500" type="screen16x9"/>
  <p:notesSz cx="6858000" cy="9144000"/>
  <p:embeddedFontLst>
    <p:embeddedFont>
      <p:font typeface="Calibri" panose="020F0502020204030204" pitchFamily="34" charset="0"/>
      <p:regular r:id="rId28"/>
      <p:bold r:id="rId29"/>
      <p:italic r:id="rId30"/>
      <p:boldItalic r:id="rId31"/>
    </p:embeddedFont>
    <p:embeddedFont>
      <p:font typeface="Calibri Light" panose="020F0302020204030204" pitchFamily="34" charset="0"/>
      <p:regular r:id="rId32"/>
      <p:italic r:id="rId33"/>
    </p:embeddedFont>
    <p:embeddedFont>
      <p:font typeface="Roboto" panose="020B0604020202020204" charset="0"/>
      <p:regular r:id="rId34"/>
      <p:bold r:id="rId35"/>
      <p:italic r:id="rId36"/>
      <p:boldItalic r:id="rId37"/>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chienzi, Jack" initials="MJ" lastIdx="5" clrIdx="0">
    <p:extLst>
      <p:ext uri="{19B8F6BF-5375-455C-9EA6-DF929625EA0E}">
        <p15:presenceInfo xmlns:p15="http://schemas.microsoft.com/office/powerpoint/2012/main" userId="S-1-5-21-750930478-754930973-930774774-2900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80808"/>
    <a:srgbClr val="FFFFFF"/>
    <a:srgbClr val="FF5E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0687" autoAdjust="0"/>
    <p:restoredTop sz="77436" autoAdjust="0"/>
  </p:normalViewPr>
  <p:slideViewPr>
    <p:cSldViewPr snapToGrid="0">
      <p:cViewPr varScale="1">
        <p:scale>
          <a:sx n="113" d="100"/>
          <a:sy n="113" d="100"/>
        </p:scale>
        <p:origin x="1194" y="96"/>
      </p:cViewPr>
      <p:guideLst>
        <p:guide orient="horz" pos="1620"/>
        <p:guide pos="2880"/>
      </p:guideLst>
    </p:cSldViewPr>
  </p:slideViewPr>
  <p:notesTextViewPr>
    <p:cViewPr>
      <p:scale>
        <a:sx n="1" d="1"/>
        <a:sy n="1" d="1"/>
      </p:scale>
      <p:origin x="0" y="0"/>
    </p:cViewPr>
  </p:notesTextViewPr>
  <p:notesViewPr>
    <p:cSldViewPr snapToGrid="0">
      <p:cViewPr varScale="1">
        <p:scale>
          <a:sx n="84" d="100"/>
          <a:sy n="84" d="100"/>
        </p:scale>
        <p:origin x="3192" y="96"/>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notesMaster" Target="notesMasters/notesMaster1.xml"/><Relationship Id="rId39" Type="http://schemas.openxmlformats.org/officeDocument/2006/relationships/presProps" Target="presProps.xml"/><Relationship Id="rId21" Type="http://schemas.openxmlformats.org/officeDocument/2006/relationships/slide" Target="slides/slide16.xml"/><Relationship Id="rId34" Type="http://schemas.openxmlformats.org/officeDocument/2006/relationships/font" Target="fonts/font7.fntdata"/><Relationship Id="rId42" Type="http://schemas.openxmlformats.org/officeDocument/2006/relationships/tableStyles" Target="tableStyles.xml"/><Relationship Id="rId7" Type="http://schemas.openxmlformats.org/officeDocument/2006/relationships/slide" Target="slides/slide2.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font" Target="fonts/font2.fntdata"/><Relationship Id="rId41"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font" Target="fonts/font5.fntdata"/><Relationship Id="rId37" Type="http://schemas.openxmlformats.org/officeDocument/2006/relationships/font" Target="fonts/font10.fntdata"/><Relationship Id="rId40" Type="http://schemas.openxmlformats.org/officeDocument/2006/relationships/viewProps" Target="viewProp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font" Target="fonts/font1.fntdata"/><Relationship Id="rId36" Type="http://schemas.openxmlformats.org/officeDocument/2006/relationships/font" Target="fonts/font9.fntdata"/><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font" Target="fonts/font4.fntdata"/><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handoutMaster" Target="handoutMasters/handoutMaster1.xml"/><Relationship Id="rId30" Type="http://schemas.openxmlformats.org/officeDocument/2006/relationships/font" Target="fonts/font3.fntdata"/><Relationship Id="rId35" Type="http://schemas.openxmlformats.org/officeDocument/2006/relationships/font" Target="fonts/font8.fntdata"/><Relationship Id="rId8" Type="http://schemas.openxmlformats.org/officeDocument/2006/relationships/slide" Target="slides/slide3.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font" Target="fonts/font6.fntdata"/><Relationship Id="rId38"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9B6C35F6-07B2-4786-9BCE-0918D98AB6A4}"/>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CA" dirty="0"/>
          </a:p>
        </p:txBody>
      </p:sp>
      <p:sp>
        <p:nvSpPr>
          <p:cNvPr id="3" name="Date Placeholder 2">
            <a:extLst>
              <a:ext uri="{FF2B5EF4-FFF2-40B4-BE49-F238E27FC236}">
                <a16:creationId xmlns:a16="http://schemas.microsoft.com/office/drawing/2014/main" id="{AF6F9930-C20A-4FBF-AFA7-EB9C9576741B}"/>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1906A135-D504-4D42-B894-C18A4A001A30}" type="datetimeFigureOut">
              <a:rPr lang="en-CA" smtClean="0"/>
              <a:t>2023-04-11</a:t>
            </a:fld>
            <a:endParaRPr lang="en-CA" dirty="0"/>
          </a:p>
        </p:txBody>
      </p:sp>
      <p:sp>
        <p:nvSpPr>
          <p:cNvPr id="4" name="Footer Placeholder 3">
            <a:extLst>
              <a:ext uri="{FF2B5EF4-FFF2-40B4-BE49-F238E27FC236}">
                <a16:creationId xmlns:a16="http://schemas.microsoft.com/office/drawing/2014/main" id="{F1181EF6-D81E-4A92-AF00-BE08E15BD891}"/>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CA" dirty="0"/>
          </a:p>
        </p:txBody>
      </p:sp>
      <p:sp>
        <p:nvSpPr>
          <p:cNvPr id="5" name="Slide Number Placeholder 4">
            <a:extLst>
              <a:ext uri="{FF2B5EF4-FFF2-40B4-BE49-F238E27FC236}">
                <a16:creationId xmlns:a16="http://schemas.microsoft.com/office/drawing/2014/main" id="{24CE2FB0-5C92-43F6-80A7-BE7F6266E408}"/>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E5E7C48-A5A9-4A70-8C64-668C230C16E6}" type="slidenum">
              <a:rPr lang="en-CA" smtClean="0"/>
              <a:t>‹#›</a:t>
            </a:fld>
            <a:endParaRPr lang="en-CA" dirty="0"/>
          </a:p>
        </p:txBody>
      </p:sp>
    </p:spTree>
    <p:extLst>
      <p:ext uri="{BB962C8B-B14F-4D97-AF65-F5344CB8AC3E}">
        <p14:creationId xmlns:p14="http://schemas.microsoft.com/office/powerpoint/2010/main" val="360213578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6"/>
        <p:cNvGrpSpPr/>
        <p:nvPr/>
      </p:nvGrpSpPr>
      <p:grpSpPr>
        <a:xfrm>
          <a:off x="0" y="0"/>
          <a:ext cx="0" cy="0"/>
          <a:chOff x="0" y="0"/>
          <a:chExt cx="0" cy="0"/>
        </a:xfrm>
      </p:grpSpPr>
      <p:sp>
        <p:nvSpPr>
          <p:cNvPr id="77" name="Google Shape;77;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8" name="Google Shape;78;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CA" sz="1100" b="0" i="0" u="none" strike="noStrike" cap="none" dirty="0">
                <a:solidFill>
                  <a:srgbClr val="000000"/>
                </a:solidFill>
                <a:effectLst/>
                <a:latin typeface="Arial"/>
                <a:ea typeface="Arial"/>
                <a:cs typeface="Arial"/>
                <a:sym typeface="Arial"/>
              </a:rPr>
              <a:t>The classic model to measure the effectiveness of training is the Kirkpatrick model (Kirkpatrick, 2006). His model has four levels:</a:t>
            </a:r>
          </a:p>
          <a:p>
            <a:r>
              <a:rPr lang="en-CA" sz="1100" b="0" i="1" u="none" strike="noStrike" cap="none" dirty="0">
                <a:solidFill>
                  <a:srgbClr val="000000"/>
                </a:solidFill>
                <a:effectLst/>
                <a:latin typeface="Arial"/>
                <a:ea typeface="Arial"/>
                <a:cs typeface="Arial"/>
                <a:sym typeface="Arial"/>
              </a:rPr>
              <a:t>Reaction</a:t>
            </a:r>
            <a:r>
              <a:rPr lang="en-CA" sz="1100" b="0" i="0" u="none" strike="noStrike" cap="none" dirty="0">
                <a:solidFill>
                  <a:srgbClr val="000000"/>
                </a:solidFill>
                <a:effectLst/>
                <a:latin typeface="Arial"/>
                <a:ea typeface="Arial"/>
                <a:cs typeface="Arial"/>
                <a:sym typeface="Arial"/>
              </a:rPr>
              <a:t>: How did the participants react to the training program?</a:t>
            </a:r>
          </a:p>
          <a:p>
            <a:r>
              <a:rPr lang="en-CA" sz="1100" b="0" i="1" u="none" strike="noStrike" cap="none" dirty="0">
                <a:solidFill>
                  <a:srgbClr val="000000"/>
                </a:solidFill>
                <a:effectLst/>
                <a:latin typeface="Arial"/>
                <a:ea typeface="Arial"/>
                <a:cs typeface="Arial"/>
                <a:sym typeface="Arial"/>
              </a:rPr>
              <a:t>Learning: </a:t>
            </a:r>
            <a:r>
              <a:rPr lang="en-CA" sz="1100" b="0" i="0" u="none" strike="noStrike" cap="none" dirty="0">
                <a:solidFill>
                  <a:srgbClr val="000000"/>
                </a:solidFill>
                <a:effectLst/>
                <a:latin typeface="Arial"/>
                <a:ea typeface="Arial"/>
                <a:cs typeface="Arial"/>
                <a:sym typeface="Arial"/>
              </a:rPr>
              <a:t>To what extent did participants improve knowledge and skills?</a:t>
            </a:r>
          </a:p>
          <a:p>
            <a:r>
              <a:rPr lang="en-CA" sz="1100" b="0" i="1" u="none" strike="noStrike" cap="none" dirty="0">
                <a:solidFill>
                  <a:srgbClr val="000000"/>
                </a:solidFill>
                <a:effectLst/>
                <a:latin typeface="Arial"/>
                <a:ea typeface="Arial"/>
                <a:cs typeface="Arial"/>
                <a:sym typeface="Arial"/>
              </a:rPr>
              <a:t>Behaviour</a:t>
            </a:r>
            <a:r>
              <a:rPr lang="en-CA" sz="1100" b="0" i="0" u="none" strike="noStrike" cap="none" dirty="0">
                <a:solidFill>
                  <a:srgbClr val="000000"/>
                </a:solidFill>
                <a:effectLst/>
                <a:latin typeface="Arial"/>
                <a:ea typeface="Arial"/>
                <a:cs typeface="Arial"/>
                <a:sym typeface="Arial"/>
              </a:rPr>
              <a:t>: Did behaviour change as a result of the training?</a:t>
            </a:r>
          </a:p>
          <a:p>
            <a:r>
              <a:rPr lang="en-CA" sz="1100" b="0" i="1" u="none" strike="noStrike" cap="none" dirty="0">
                <a:solidFill>
                  <a:srgbClr val="000000"/>
                </a:solidFill>
                <a:effectLst/>
                <a:latin typeface="Arial"/>
                <a:ea typeface="Arial"/>
                <a:cs typeface="Arial"/>
                <a:sym typeface="Arial"/>
              </a:rPr>
              <a:t>Results</a:t>
            </a:r>
            <a:r>
              <a:rPr lang="en-CA" sz="1100" b="0" i="0" u="none" strike="noStrike" cap="none" dirty="0">
                <a:solidFill>
                  <a:srgbClr val="000000"/>
                </a:solidFill>
                <a:effectLst/>
                <a:latin typeface="Arial"/>
                <a:ea typeface="Arial"/>
                <a:cs typeface="Arial"/>
                <a:sym typeface="Arial"/>
              </a:rPr>
              <a:t>: What benefits to the organization resulted from the training?</a:t>
            </a:r>
          </a:p>
          <a:p>
            <a:r>
              <a:rPr lang="en-CA" sz="1100" b="0" i="1" u="none" strike="noStrike" cap="none" dirty="0">
                <a:solidFill>
                  <a:srgbClr val="000000"/>
                </a:solidFill>
                <a:effectLst/>
                <a:latin typeface="Arial"/>
                <a:ea typeface="Arial"/>
                <a:cs typeface="Arial"/>
                <a:sym typeface="Arial"/>
              </a:rPr>
              <a:t>Return on Investment</a:t>
            </a:r>
            <a:r>
              <a:rPr lang="en-CA" sz="1100" b="0" i="0" u="none" strike="noStrike" cap="none" dirty="0">
                <a:solidFill>
                  <a:srgbClr val="000000"/>
                </a:solidFill>
                <a:effectLst/>
                <a:latin typeface="Arial"/>
                <a:ea typeface="Arial"/>
                <a:cs typeface="Arial"/>
                <a:sym typeface="Arial"/>
              </a:rPr>
              <a:t>:  What cost benefits/profit increases have resulted from the training?</a:t>
            </a:r>
          </a:p>
          <a:p>
            <a:r>
              <a:rPr lang="en-CA" sz="1100" b="0" i="0" u="none" strike="noStrike" cap="none" dirty="0">
                <a:solidFill>
                  <a:srgbClr val="000000"/>
                </a:solidFill>
                <a:effectLst/>
                <a:latin typeface="Arial"/>
                <a:ea typeface="Arial"/>
                <a:cs typeface="Arial"/>
                <a:sym typeface="Arial"/>
              </a:rPr>
              <a:t>Each of Kirkpatrick’s levels can be assessed using a variety of methods. We will discuss those next.</a:t>
            </a:r>
          </a:p>
          <a:p>
            <a:endParaRPr lang="en-CA" dirty="0"/>
          </a:p>
        </p:txBody>
      </p:sp>
    </p:spTree>
    <p:extLst>
      <p:ext uri="{BB962C8B-B14F-4D97-AF65-F5344CB8AC3E}">
        <p14:creationId xmlns:p14="http://schemas.microsoft.com/office/powerpoint/2010/main" val="192115293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CA" dirty="0"/>
          </a:p>
        </p:txBody>
      </p:sp>
    </p:spTree>
    <p:extLst>
      <p:ext uri="{BB962C8B-B14F-4D97-AF65-F5344CB8AC3E}">
        <p14:creationId xmlns:p14="http://schemas.microsoft.com/office/powerpoint/2010/main" val="91293101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CA" dirty="0"/>
          </a:p>
        </p:txBody>
      </p:sp>
    </p:spTree>
    <p:extLst>
      <p:ext uri="{BB962C8B-B14F-4D97-AF65-F5344CB8AC3E}">
        <p14:creationId xmlns:p14="http://schemas.microsoft.com/office/powerpoint/2010/main" val="357895411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457200" marR="0" lvl="0" indent="-298450" algn="l" defTabSz="914400" rtl="0" eaLnBrk="1" fontAlgn="auto" latinLnBrk="0" hangingPunct="1">
              <a:lnSpc>
                <a:spcPct val="100000"/>
              </a:lnSpc>
              <a:spcBef>
                <a:spcPts val="0"/>
              </a:spcBef>
              <a:spcAft>
                <a:spcPts val="0"/>
              </a:spcAft>
              <a:buClr>
                <a:srgbClr val="000000"/>
              </a:buClr>
              <a:buSzPts val="1100"/>
              <a:buFont typeface="Arial"/>
              <a:buChar char="●"/>
              <a:tabLst/>
              <a:defRPr/>
            </a:pPr>
            <a:r>
              <a:rPr lang="en-CA" dirty="0"/>
              <a:t>Training can also be described as an endeavour aimed to improve or develop additional competency or skills in an employee on the job one currently holds in order to increase performance or productivity. Training involves a change in attitude, skills, or knowledge of a person with the result being an improvement in behaviour. For training to be effective it has to be a planned activity conducted after a thorough needs analysis and targeted at certain competencies.</a:t>
            </a:r>
          </a:p>
          <a:p>
            <a:endParaRPr lang="en-CA" dirty="0"/>
          </a:p>
        </p:txBody>
      </p:sp>
    </p:spTree>
    <p:extLst>
      <p:ext uri="{BB962C8B-B14F-4D97-AF65-F5344CB8AC3E}">
        <p14:creationId xmlns:p14="http://schemas.microsoft.com/office/powerpoint/2010/main" val="27891632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457200" marR="0" lvl="0" indent="-298450" algn="l" defTabSz="914400" rtl="0" eaLnBrk="1" fontAlgn="auto" latinLnBrk="0" hangingPunct="1">
              <a:lnSpc>
                <a:spcPct val="100000"/>
              </a:lnSpc>
              <a:spcBef>
                <a:spcPts val="0"/>
              </a:spcBef>
              <a:spcAft>
                <a:spcPts val="0"/>
              </a:spcAft>
              <a:buClr>
                <a:srgbClr val="000000"/>
              </a:buClr>
              <a:buSzPts val="1100"/>
              <a:buFont typeface="Arial"/>
              <a:buChar char="●"/>
              <a:tabLst/>
              <a:defRPr/>
            </a:pPr>
            <a:r>
              <a:rPr lang="en-CA" b="1" dirty="0"/>
              <a:t>Employee orientation</a:t>
            </a:r>
            <a:r>
              <a:rPr lang="en-CA" dirty="0"/>
              <a:t> is the process used for welcoming a new employee into the organization. The objectives of employee orientation are as follows:</a:t>
            </a:r>
          </a:p>
          <a:p>
            <a:endParaRPr lang="en-CA" dirty="0"/>
          </a:p>
          <a:p>
            <a:pPr marL="457200" indent="-342900">
              <a:buFont typeface="+mj-lt"/>
              <a:buAutoNum type="arabicPeriod"/>
            </a:pPr>
            <a:r>
              <a:rPr lang="en-CA" dirty="0"/>
              <a:t> </a:t>
            </a:r>
            <a:r>
              <a:rPr lang="en-CA" i="1" dirty="0"/>
              <a:t>To reduce start-up costs</a:t>
            </a:r>
            <a:r>
              <a:rPr lang="en-CA" b="1" dirty="0"/>
              <a:t>.</a:t>
            </a:r>
            <a:r>
              <a:rPr lang="en-CA" dirty="0"/>
              <a:t> If an orientation is done right, it can help get the employee up to speed on various policies and procedures, so the employee can start working right away. It can also be a way to ensure all hiring paperwork is filled out correctly, so the employee is paid on time.</a:t>
            </a:r>
          </a:p>
          <a:p>
            <a:pPr marL="457200" indent="-342900">
              <a:buFont typeface="+mj-lt"/>
              <a:buAutoNum type="arabicPeriod"/>
            </a:pPr>
            <a:r>
              <a:rPr lang="en-CA" i="1" dirty="0"/>
              <a:t>To reduce anxiety</a:t>
            </a:r>
            <a:r>
              <a:rPr lang="en-CA" dirty="0"/>
              <a:t>. Starting a new job can be stressful. One goal of an orientation is to reduce the stress and anxiety people feel when going into an unknown situation.</a:t>
            </a:r>
          </a:p>
          <a:p>
            <a:pPr marL="457200" indent="-342900">
              <a:buFont typeface="+mj-lt"/>
              <a:buAutoNum type="arabicPeriod"/>
            </a:pPr>
            <a:r>
              <a:rPr lang="en-CA" i="1" dirty="0"/>
              <a:t>To reduce employee turnover</a:t>
            </a:r>
            <a:r>
              <a:rPr lang="en-CA" dirty="0"/>
              <a:t>. Employee turnover tends to be higher when employees don’t feel valued or are not given the tools to perform. Employee orientation can show that the organization values the employee and provides the tools necessary for a successful entry.</a:t>
            </a:r>
          </a:p>
          <a:p>
            <a:pPr marL="457200" indent="-342900">
              <a:buFont typeface="+mj-lt"/>
              <a:buAutoNum type="arabicPeriod"/>
            </a:pPr>
            <a:r>
              <a:rPr lang="en-CA" i="1" dirty="0"/>
              <a:t>To save time for the supervisor and coworkers</a:t>
            </a:r>
            <a:r>
              <a:rPr lang="en-CA" dirty="0"/>
              <a:t>. A well-done orientation makes for a better prepared employee, which means less time having to teach the employee.</a:t>
            </a:r>
          </a:p>
          <a:p>
            <a:pPr marL="457200" indent="-342900">
              <a:buFont typeface="+mj-lt"/>
              <a:buAutoNum type="arabicPeriod"/>
            </a:pPr>
            <a:r>
              <a:rPr lang="en-CA" i="1" dirty="0"/>
              <a:t>To set expectations and attitudes</a:t>
            </a:r>
            <a:r>
              <a:rPr lang="en-CA" dirty="0"/>
              <a:t>. If employees know from the start what the expectations are, they tend to perform better. Likewise, if employees learn the values and attitudes of the organization from the beginning, there is a higher chance of a successful tenure at the company (</a:t>
            </a:r>
            <a:r>
              <a:rPr lang="en-CA" dirty="0" err="1"/>
              <a:t>Dessavre</a:t>
            </a:r>
            <a:r>
              <a:rPr lang="en-CA" dirty="0"/>
              <a:t>, 2023).</a:t>
            </a:r>
          </a:p>
          <a:p>
            <a:endParaRPr lang="en-CA" dirty="0"/>
          </a:p>
        </p:txBody>
      </p:sp>
    </p:spTree>
    <p:extLst>
      <p:ext uri="{BB962C8B-B14F-4D97-AF65-F5344CB8AC3E}">
        <p14:creationId xmlns:p14="http://schemas.microsoft.com/office/powerpoint/2010/main" val="233148980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457200" marR="0" lvl="0" indent="-298450" algn="l" defTabSz="914400" rtl="0" eaLnBrk="1" fontAlgn="auto" latinLnBrk="0" hangingPunct="1">
              <a:lnSpc>
                <a:spcPct val="100000"/>
              </a:lnSpc>
              <a:spcBef>
                <a:spcPts val="0"/>
              </a:spcBef>
              <a:spcAft>
                <a:spcPts val="0"/>
              </a:spcAft>
              <a:buClr>
                <a:srgbClr val="000000"/>
              </a:buClr>
              <a:buSzPts val="1100"/>
              <a:buFont typeface="Arial"/>
              <a:buChar char="●"/>
              <a:tabLst/>
              <a:defRPr/>
            </a:pPr>
            <a:r>
              <a:rPr lang="en-CA" dirty="0"/>
              <a:t>In house - This is usually the second step in the training process and often is ongoing. In-house training programs can be training related to a specific job, such as how to use a particular kind of software. In a manufacturing setting, in-house training might include an employee learning how to use a particular kind of machinery.</a:t>
            </a:r>
          </a:p>
          <a:p>
            <a:endParaRPr lang="en-CA" dirty="0"/>
          </a:p>
          <a:p>
            <a:endParaRPr lang="en-CA" dirty="0"/>
          </a:p>
        </p:txBody>
      </p:sp>
    </p:spTree>
    <p:extLst>
      <p:ext uri="{BB962C8B-B14F-4D97-AF65-F5344CB8AC3E}">
        <p14:creationId xmlns:p14="http://schemas.microsoft.com/office/powerpoint/2010/main" val="61083224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CA" sz="1100" b="0" i="0" u="none" strike="noStrike" cap="none" dirty="0">
                <a:solidFill>
                  <a:srgbClr val="000000"/>
                </a:solidFill>
                <a:effectLst/>
                <a:latin typeface="Arial"/>
                <a:ea typeface="Arial"/>
                <a:cs typeface="Arial"/>
                <a:sym typeface="Arial"/>
              </a:rPr>
              <a:t>The framework for developing a training program are as follows:</a:t>
            </a:r>
          </a:p>
          <a:p>
            <a:r>
              <a:rPr lang="en-CA" sz="1100" b="0" i="1" u="none" strike="noStrike" cap="none" dirty="0">
                <a:solidFill>
                  <a:srgbClr val="000000"/>
                </a:solidFill>
                <a:effectLst/>
                <a:latin typeface="Arial"/>
                <a:ea typeface="Arial"/>
                <a:cs typeface="Arial"/>
                <a:sym typeface="Arial"/>
              </a:rPr>
              <a:t>Needs assessment and learning objectives. </a:t>
            </a:r>
            <a:r>
              <a:rPr lang="en-CA" sz="1100" b="0" i="0" u="none" strike="noStrike" cap="none" dirty="0">
                <a:solidFill>
                  <a:srgbClr val="000000"/>
                </a:solidFill>
                <a:effectLst/>
                <a:latin typeface="Arial"/>
                <a:ea typeface="Arial"/>
                <a:cs typeface="Arial"/>
                <a:sym typeface="Arial"/>
              </a:rPr>
              <a:t>Articulating specific and measurable learning objectives will in turn guide you in determining the learnings required – and specific areas for training.</a:t>
            </a:r>
          </a:p>
          <a:p>
            <a:r>
              <a:rPr lang="en-CA" sz="1100" b="0" i="1" u="none" strike="noStrike" cap="none" dirty="0">
                <a:solidFill>
                  <a:srgbClr val="000000"/>
                </a:solidFill>
                <a:effectLst/>
                <a:latin typeface="Arial"/>
                <a:ea typeface="Arial"/>
                <a:cs typeface="Arial"/>
                <a:sym typeface="Arial"/>
              </a:rPr>
              <a:t>Learning Strategies</a:t>
            </a:r>
            <a:r>
              <a:rPr lang="en-CA" sz="1100" b="0" i="0" u="none" strike="noStrike" cap="none" dirty="0">
                <a:solidFill>
                  <a:srgbClr val="000000"/>
                </a:solidFill>
                <a:effectLst/>
                <a:latin typeface="Arial"/>
                <a:ea typeface="Arial"/>
                <a:cs typeface="Arial"/>
                <a:sym typeface="Arial"/>
              </a:rPr>
              <a:t>. Determine the right learning strategies best suited to the learning styles of your employee audience to ensure the training is successful.</a:t>
            </a:r>
          </a:p>
          <a:p>
            <a:r>
              <a:rPr lang="en-CA" sz="1100" b="0" i="1" u="none" strike="noStrike" cap="none" dirty="0">
                <a:solidFill>
                  <a:srgbClr val="000000"/>
                </a:solidFill>
                <a:effectLst/>
                <a:latin typeface="Arial"/>
                <a:ea typeface="Arial"/>
                <a:cs typeface="Arial"/>
                <a:sym typeface="Arial"/>
              </a:rPr>
              <a:t>Delivery mode</a:t>
            </a:r>
            <a:r>
              <a:rPr lang="en-CA" sz="1100" b="0" i="0" u="none" strike="noStrike" cap="none" dirty="0">
                <a:solidFill>
                  <a:srgbClr val="000000"/>
                </a:solidFill>
                <a:effectLst/>
                <a:latin typeface="Arial"/>
                <a:ea typeface="Arial"/>
                <a:cs typeface="Arial"/>
                <a:sym typeface="Arial"/>
              </a:rPr>
              <a:t>. What is the best way to get your message across? Is web-based training more appropriate, or should mentoring be used? Can simulation training be used for a portion of the training while job shadowing be used for another part of the training? Most training programs will include a variety of delivery methods.</a:t>
            </a:r>
          </a:p>
          <a:p>
            <a:r>
              <a:rPr lang="en-CA" sz="1100" b="0" i="1" u="none" strike="noStrike" cap="none" dirty="0">
                <a:solidFill>
                  <a:srgbClr val="000000"/>
                </a:solidFill>
                <a:effectLst/>
                <a:latin typeface="Arial"/>
                <a:ea typeface="Arial"/>
                <a:cs typeface="Arial"/>
                <a:sym typeface="Arial"/>
              </a:rPr>
              <a:t>Budget.</a:t>
            </a:r>
            <a:r>
              <a:rPr lang="en-CA" sz="1100" b="0" i="0" u="none" strike="noStrike" cap="none" dirty="0">
                <a:solidFill>
                  <a:srgbClr val="000000"/>
                </a:solidFill>
                <a:effectLst/>
                <a:latin typeface="Arial"/>
                <a:ea typeface="Arial"/>
                <a:cs typeface="Arial"/>
                <a:sym typeface="Arial"/>
              </a:rPr>
              <a:t> How much money do you have to spend on this training?</a:t>
            </a:r>
          </a:p>
          <a:p>
            <a:r>
              <a:rPr lang="en-CA" sz="1100" b="0" i="1" u="none" strike="noStrike" cap="none" dirty="0">
                <a:solidFill>
                  <a:srgbClr val="000000"/>
                </a:solidFill>
                <a:effectLst/>
                <a:latin typeface="Arial"/>
                <a:ea typeface="Arial"/>
                <a:cs typeface="Arial"/>
                <a:sym typeface="Arial"/>
              </a:rPr>
              <a:t>Content</a:t>
            </a:r>
            <a:r>
              <a:rPr lang="en-CA" sz="1100" b="0" i="0" u="none" strike="noStrike" cap="none" dirty="0">
                <a:solidFill>
                  <a:srgbClr val="000000"/>
                </a:solidFill>
                <a:effectLst/>
                <a:latin typeface="Arial"/>
                <a:ea typeface="Arial"/>
                <a:cs typeface="Arial"/>
                <a:sym typeface="Arial"/>
              </a:rPr>
              <a:t>. What needs to be taught? How will you organize and sequence the information and course materials?</a:t>
            </a:r>
          </a:p>
          <a:p>
            <a:r>
              <a:rPr lang="en-CA" sz="1100" b="0" i="1" u="none" strike="noStrike" cap="none" dirty="0">
                <a:solidFill>
                  <a:srgbClr val="000000"/>
                </a:solidFill>
                <a:effectLst/>
                <a:latin typeface="Arial"/>
                <a:ea typeface="Arial"/>
                <a:cs typeface="Arial"/>
                <a:sym typeface="Arial"/>
              </a:rPr>
              <a:t>Timelines</a:t>
            </a:r>
            <a:r>
              <a:rPr lang="en-CA" sz="1100" b="0" i="0" u="none" strike="noStrike" cap="none" dirty="0">
                <a:solidFill>
                  <a:srgbClr val="000000"/>
                </a:solidFill>
                <a:effectLst/>
                <a:latin typeface="Arial"/>
                <a:ea typeface="Arial"/>
                <a:cs typeface="Arial"/>
                <a:sym typeface="Arial"/>
              </a:rPr>
              <a:t>. How much time is required for the training – is it one-time only, are there multiple segments, is it repeated annually (</a:t>
            </a:r>
            <a:r>
              <a:rPr lang="en-CA" sz="1100" b="0" i="0" u="none" strike="noStrike" cap="none" dirty="0" err="1">
                <a:solidFill>
                  <a:srgbClr val="000000"/>
                </a:solidFill>
                <a:effectLst/>
                <a:latin typeface="Arial"/>
                <a:ea typeface="Arial"/>
                <a:cs typeface="Arial"/>
                <a:sym typeface="Arial"/>
              </a:rPr>
              <a:t>eg.</a:t>
            </a:r>
            <a:r>
              <a:rPr lang="en-CA" sz="1100" b="0" i="0" u="none" strike="noStrike" cap="none" dirty="0">
                <a:solidFill>
                  <a:srgbClr val="000000"/>
                </a:solidFill>
                <a:effectLst/>
                <a:latin typeface="Arial"/>
                <a:ea typeface="Arial"/>
                <a:cs typeface="Arial"/>
                <a:sym typeface="Arial"/>
              </a:rPr>
              <a:t> safety training)? Is there a deadline for training to be complete</a:t>
            </a:r>
          </a:p>
          <a:p>
            <a:endParaRPr lang="en-CA" dirty="0"/>
          </a:p>
        </p:txBody>
      </p:sp>
    </p:spTree>
    <p:extLst>
      <p:ext uri="{BB962C8B-B14F-4D97-AF65-F5344CB8AC3E}">
        <p14:creationId xmlns:p14="http://schemas.microsoft.com/office/powerpoint/2010/main" val="77913963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CA" sz="1100" b="1" i="0" u="none" strike="noStrike" cap="none" dirty="0">
                <a:solidFill>
                  <a:srgbClr val="000000"/>
                </a:solidFill>
                <a:effectLst/>
                <a:latin typeface="Arial"/>
                <a:ea typeface="Arial"/>
                <a:cs typeface="Arial"/>
                <a:sym typeface="Arial"/>
              </a:rPr>
              <a:t>Organizational assessment.</a:t>
            </a:r>
            <a:r>
              <a:rPr lang="en-CA" sz="1100" b="0" i="0" u="none" strike="noStrike" cap="none" dirty="0">
                <a:solidFill>
                  <a:srgbClr val="000000"/>
                </a:solidFill>
                <a:effectLst/>
                <a:latin typeface="Arial"/>
                <a:ea typeface="Arial"/>
                <a:cs typeface="Arial"/>
                <a:sym typeface="Arial"/>
              </a:rPr>
              <a:t> In this type of needs assessment, we can determine the skills, knowledge, and abilities a company needs to meet its strategic objectives. This type of assessment considers things such as changing demographics and technological trends, and is forward-looking. To perform an organizational assessment, one can look at future trends and the overall company’s strategic plan. HR managers can also see how jobs and industries are changing. For example, the COVID-19 pandemic has made the use of technology much more important for educational institutions. It is likely that many of the technological tools that schools now rely on will remain, and as a whole, schools must take a closer look at exactly how technology will affect teaching in the future. Overall, this type of assessment looks at the types of KSA’s that will be needed for the success of the organizations and whether training can help in developing them.</a:t>
            </a:r>
          </a:p>
          <a:p>
            <a:r>
              <a:rPr lang="en-CA" sz="1100" b="1" i="0" u="none" strike="noStrike" cap="none" dirty="0">
                <a:solidFill>
                  <a:srgbClr val="000000"/>
                </a:solidFill>
                <a:effectLst/>
                <a:latin typeface="Arial"/>
                <a:ea typeface="Arial"/>
                <a:cs typeface="Arial"/>
                <a:sym typeface="Arial"/>
              </a:rPr>
              <a:t>Occupational (task) assessment.</a:t>
            </a:r>
            <a:r>
              <a:rPr lang="en-CA" sz="1100" b="0" i="0" u="none" strike="noStrike" cap="none" dirty="0">
                <a:solidFill>
                  <a:srgbClr val="000000"/>
                </a:solidFill>
                <a:effectLst/>
                <a:latin typeface="Arial"/>
                <a:ea typeface="Arial"/>
                <a:cs typeface="Arial"/>
                <a:sym typeface="Arial"/>
              </a:rPr>
              <a:t> This type of assessment looks at the specific tasks, skills knowledge, and abilities required to do the different jobs within the organization. Data for this step can come from a review of performance evaluations that can uncover a pattern where employees in specific jobs are not meeting expectations. As a result, this may provide data as to where your training is lacking. In the example of schools and teaching, the impact of new technology may be the greatest for the teaching staff and less so for the support staff.</a:t>
            </a:r>
          </a:p>
          <a:p>
            <a:r>
              <a:rPr lang="en-CA" sz="1100" b="1" i="0" u="none" strike="noStrike" cap="none" dirty="0">
                <a:solidFill>
                  <a:srgbClr val="000000"/>
                </a:solidFill>
                <a:effectLst/>
                <a:latin typeface="Arial"/>
                <a:ea typeface="Arial"/>
                <a:cs typeface="Arial"/>
                <a:sym typeface="Arial"/>
              </a:rPr>
              <a:t>Individual assessment.</a:t>
            </a:r>
            <a:r>
              <a:rPr lang="en-CA" sz="1100" b="0" i="0" u="none" strike="noStrike" cap="none" dirty="0">
                <a:solidFill>
                  <a:srgbClr val="000000"/>
                </a:solidFill>
                <a:effectLst/>
                <a:latin typeface="Arial"/>
                <a:ea typeface="Arial"/>
                <a:cs typeface="Arial"/>
                <a:sym typeface="Arial"/>
              </a:rPr>
              <a:t> An individual assessment looks at the performance of an individual employee and determines what training should be provided for that individual. Continuing with the example of teaching, the analysis would focus on the individual teachers and their level of comfort with the new technology. As a result of this analysis, it may be decided that only teachers with technological fluency below a certain level need to be trained.</a:t>
            </a:r>
          </a:p>
          <a:p>
            <a:endParaRPr lang="en-CA" dirty="0"/>
          </a:p>
        </p:txBody>
      </p:sp>
    </p:spTree>
    <p:extLst>
      <p:ext uri="{BB962C8B-B14F-4D97-AF65-F5344CB8AC3E}">
        <p14:creationId xmlns:p14="http://schemas.microsoft.com/office/powerpoint/2010/main" val="59321514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CA" sz="1100" b="0" i="0" u="none" strike="noStrike" cap="none" dirty="0">
                <a:solidFill>
                  <a:srgbClr val="000000"/>
                </a:solidFill>
                <a:effectLst/>
                <a:latin typeface="Arial"/>
                <a:ea typeface="Arial"/>
                <a:cs typeface="Arial"/>
                <a:sym typeface="Arial"/>
              </a:rPr>
              <a:t> A</a:t>
            </a:r>
            <a:r>
              <a:rPr lang="en-CA" sz="1100" b="1" i="0" u="none" strike="noStrike" cap="none" dirty="0">
                <a:solidFill>
                  <a:srgbClr val="000000"/>
                </a:solidFill>
                <a:effectLst/>
                <a:latin typeface="Arial"/>
                <a:ea typeface="Arial"/>
                <a:cs typeface="Arial"/>
                <a:sym typeface="Arial"/>
              </a:rPr>
              <a:t> learning objective</a:t>
            </a:r>
            <a:r>
              <a:rPr lang="en-CA" sz="1100" b="0" i="0" u="none" strike="noStrike" cap="none" dirty="0">
                <a:solidFill>
                  <a:srgbClr val="000000"/>
                </a:solidFill>
                <a:effectLst/>
                <a:latin typeface="Arial"/>
                <a:ea typeface="Arial"/>
                <a:cs typeface="Arial"/>
                <a:sym typeface="Arial"/>
              </a:rPr>
              <a:t> is what you want the learner to be able to do, explain, or demonstrate at the end of the training period. Good learning objectives are performance-based and clear, and the result of the learning objective can be observable or measured in some way.</a:t>
            </a:r>
          </a:p>
          <a:p>
            <a:r>
              <a:rPr lang="en-CA" sz="1100" b="1" i="0" u="none" strike="noStrike" cap="none" dirty="0">
                <a:solidFill>
                  <a:srgbClr val="000000"/>
                </a:solidFill>
                <a:effectLst/>
                <a:latin typeface="Arial"/>
                <a:ea typeface="Arial"/>
                <a:cs typeface="Arial"/>
                <a:sym typeface="Arial"/>
              </a:rPr>
              <a:t>Bloom’s Taxonomy</a:t>
            </a:r>
            <a:r>
              <a:rPr lang="en-CA" sz="1100" b="0" i="0" u="none" strike="noStrike" cap="none" dirty="0">
                <a:solidFill>
                  <a:srgbClr val="000000"/>
                </a:solidFill>
                <a:effectLst/>
                <a:latin typeface="Arial"/>
                <a:ea typeface="Arial"/>
                <a:cs typeface="Arial"/>
                <a:sym typeface="Arial"/>
              </a:rPr>
              <a:t> is a framework for developing action verbs to skills and knowledge that trainers want their trainees to be “able to do” upon completion of the training program. Within the framework there are a six categories: Knowledge, Comprehension, Application, Synthesis and Evaluation. Within each category are sub-categories that are similar (simple to complex) expectations of the trainee. Most trainers use Bloom’s Taxonomy to design Learning Objectives, or sometimes called Outcomes (Armstrong, 2010).</a:t>
            </a:r>
          </a:p>
          <a:p>
            <a:endParaRPr lang="en-CA" dirty="0"/>
          </a:p>
        </p:txBody>
      </p:sp>
    </p:spTree>
    <p:extLst>
      <p:ext uri="{BB962C8B-B14F-4D97-AF65-F5344CB8AC3E}">
        <p14:creationId xmlns:p14="http://schemas.microsoft.com/office/powerpoint/2010/main" val="186522148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CA" sz="1100" b="1" i="0" u="none" strike="noStrike" cap="none" dirty="0">
                <a:solidFill>
                  <a:srgbClr val="000000"/>
                </a:solidFill>
                <a:effectLst/>
                <a:latin typeface="Arial"/>
                <a:ea typeface="Arial"/>
                <a:cs typeface="Arial"/>
                <a:sym typeface="Arial"/>
              </a:rPr>
              <a:t>Learning Principles</a:t>
            </a:r>
            <a:r>
              <a:rPr lang="en-CA" sz="1100" b="0" i="0" u="none" strike="noStrike" cap="none" dirty="0">
                <a:solidFill>
                  <a:srgbClr val="000000"/>
                </a:solidFill>
                <a:effectLst/>
                <a:latin typeface="Arial"/>
                <a:ea typeface="Arial"/>
                <a:cs typeface="Arial"/>
                <a:sym typeface="Arial"/>
              </a:rPr>
              <a:t> are a guideline for trainers to follow to ensure their learners are learning effectively. These include ensuring the training is designed to include:</a:t>
            </a:r>
          </a:p>
          <a:p>
            <a:r>
              <a:rPr lang="en-CA" sz="1100" b="0" i="1" u="none" strike="noStrike" cap="none" dirty="0">
                <a:solidFill>
                  <a:srgbClr val="000000"/>
                </a:solidFill>
                <a:effectLst/>
                <a:latin typeface="Arial"/>
                <a:ea typeface="Arial"/>
                <a:cs typeface="Arial"/>
                <a:sym typeface="Arial"/>
              </a:rPr>
              <a:t>Repetition</a:t>
            </a:r>
            <a:r>
              <a:rPr lang="en-CA" sz="1100" b="0" i="0" u="none" strike="noStrike" cap="none" dirty="0">
                <a:solidFill>
                  <a:srgbClr val="000000"/>
                </a:solidFill>
                <a:effectLst/>
                <a:latin typeface="Arial"/>
                <a:ea typeface="Arial"/>
                <a:cs typeface="Arial"/>
                <a:sym typeface="Arial"/>
              </a:rPr>
              <a:t>: Learners repeat information and possible memorize it, and practice it in sequences until they can recall the information.  </a:t>
            </a:r>
            <a:r>
              <a:rPr lang="en-CA" sz="1100" b="0" i="1" u="none" strike="noStrike" cap="none" dirty="0">
                <a:solidFill>
                  <a:srgbClr val="000000"/>
                </a:solidFill>
                <a:effectLst/>
                <a:latin typeface="Arial"/>
                <a:ea typeface="Arial"/>
                <a:cs typeface="Arial"/>
                <a:sym typeface="Arial"/>
              </a:rPr>
              <a:t>Example: </a:t>
            </a:r>
            <a:r>
              <a:rPr lang="en-CA" sz="1100" b="0" i="0" u="none" strike="noStrike" cap="none" dirty="0">
                <a:solidFill>
                  <a:srgbClr val="000000"/>
                </a:solidFill>
                <a:effectLst/>
                <a:latin typeface="Arial"/>
                <a:ea typeface="Arial"/>
                <a:cs typeface="Arial"/>
                <a:sym typeface="Arial"/>
              </a:rPr>
              <a:t> Addition tables in primary school</a:t>
            </a:r>
          </a:p>
          <a:p>
            <a:r>
              <a:rPr lang="en-CA" sz="1100" b="0" i="1" u="none" strike="noStrike" cap="none" dirty="0">
                <a:solidFill>
                  <a:srgbClr val="000000"/>
                </a:solidFill>
                <a:effectLst/>
                <a:latin typeface="Arial"/>
                <a:ea typeface="Arial"/>
                <a:cs typeface="Arial"/>
                <a:sym typeface="Arial"/>
              </a:rPr>
              <a:t>Relevance</a:t>
            </a:r>
            <a:r>
              <a:rPr lang="en-CA" sz="1100" b="0" i="0" u="none" strike="noStrike" cap="none" dirty="0">
                <a:solidFill>
                  <a:srgbClr val="000000"/>
                </a:solidFill>
                <a:effectLst/>
                <a:latin typeface="Arial"/>
                <a:ea typeface="Arial"/>
                <a:cs typeface="Arial"/>
                <a:sym typeface="Arial"/>
              </a:rPr>
              <a:t>: Learners will learn best when the information is relevant to their own lives and gives them some type of meaning. </a:t>
            </a:r>
            <a:r>
              <a:rPr lang="en-CA" sz="1100" b="0" i="1" u="none" strike="noStrike" cap="none" dirty="0">
                <a:solidFill>
                  <a:srgbClr val="000000"/>
                </a:solidFill>
                <a:effectLst/>
                <a:latin typeface="Arial"/>
                <a:ea typeface="Arial"/>
                <a:cs typeface="Arial"/>
                <a:sym typeface="Arial"/>
              </a:rPr>
              <a:t>Example:</a:t>
            </a:r>
            <a:r>
              <a:rPr lang="en-CA" sz="1100" b="0" i="0" u="none" strike="noStrike" cap="none" dirty="0">
                <a:solidFill>
                  <a:srgbClr val="000000"/>
                </a:solidFill>
                <a:effectLst/>
                <a:latin typeface="Arial"/>
                <a:ea typeface="Arial"/>
                <a:cs typeface="Arial"/>
                <a:sym typeface="Arial"/>
              </a:rPr>
              <a:t> Teaching international students about traffic rules in Canada by showing videos of traffic, or going on a driving field trip in traffic.</a:t>
            </a:r>
          </a:p>
          <a:p>
            <a:r>
              <a:rPr lang="en-CA" sz="1100" b="0" i="1" u="none" strike="noStrike" cap="none" dirty="0">
                <a:solidFill>
                  <a:srgbClr val="000000"/>
                </a:solidFill>
                <a:effectLst/>
                <a:latin typeface="Arial"/>
                <a:ea typeface="Arial"/>
                <a:cs typeface="Arial"/>
                <a:sym typeface="Arial"/>
              </a:rPr>
              <a:t>Participation:</a:t>
            </a:r>
            <a:r>
              <a:rPr lang="en-CA" sz="1100" b="0" i="0" u="none" strike="noStrike" cap="none" dirty="0">
                <a:solidFill>
                  <a:srgbClr val="000000"/>
                </a:solidFill>
                <a:effectLst/>
                <a:latin typeface="Arial"/>
                <a:ea typeface="Arial"/>
                <a:cs typeface="Arial"/>
                <a:sym typeface="Arial"/>
              </a:rPr>
              <a:t> Learners learn quickly when they actively participate in the learning.  </a:t>
            </a:r>
            <a:r>
              <a:rPr lang="en-CA" sz="1100" b="0" i="1" u="none" strike="noStrike" cap="none" dirty="0">
                <a:solidFill>
                  <a:srgbClr val="000000"/>
                </a:solidFill>
                <a:effectLst/>
                <a:latin typeface="Arial"/>
                <a:ea typeface="Arial"/>
                <a:cs typeface="Arial"/>
                <a:sym typeface="Arial"/>
              </a:rPr>
              <a:t>Example:</a:t>
            </a:r>
            <a:r>
              <a:rPr lang="en-CA" sz="1100" b="0" i="0" u="none" strike="noStrike" cap="none" dirty="0">
                <a:solidFill>
                  <a:srgbClr val="000000"/>
                </a:solidFill>
                <a:effectLst/>
                <a:latin typeface="Arial"/>
                <a:ea typeface="Arial"/>
                <a:cs typeface="Arial"/>
                <a:sym typeface="Arial"/>
              </a:rPr>
              <a:t>  A trainer can show you how to bake a pizza; however, you will learn quicker if you bake your own pizza.</a:t>
            </a:r>
          </a:p>
          <a:p>
            <a:r>
              <a:rPr lang="en-CA" sz="1100" b="0" i="1" u="none" strike="noStrike" cap="none" dirty="0">
                <a:solidFill>
                  <a:srgbClr val="000000"/>
                </a:solidFill>
                <a:effectLst/>
                <a:latin typeface="Arial"/>
                <a:ea typeface="Arial"/>
                <a:cs typeface="Arial"/>
                <a:sym typeface="Arial"/>
              </a:rPr>
              <a:t>Feedback: </a:t>
            </a:r>
            <a:r>
              <a:rPr lang="en-CA" sz="1100" b="0" i="0" u="none" strike="noStrike" cap="none" dirty="0">
                <a:solidFill>
                  <a:srgbClr val="000000"/>
                </a:solidFill>
                <a:effectLst/>
                <a:latin typeface="Arial"/>
                <a:ea typeface="Arial"/>
                <a:cs typeface="Arial"/>
                <a:sym typeface="Arial"/>
              </a:rPr>
              <a:t>Learners like to get feedback on “how well they are doing.”  If they make mistakes, they can correct them with feedback.  Positive feedback to learners also provides motivation and builds confidence.</a:t>
            </a:r>
            <a:r>
              <a:rPr lang="en-CA" sz="1100" b="0" i="1" u="none" strike="noStrike" cap="none" dirty="0">
                <a:solidFill>
                  <a:srgbClr val="000000"/>
                </a:solidFill>
                <a:effectLst/>
                <a:latin typeface="Arial"/>
                <a:ea typeface="Arial"/>
                <a:cs typeface="Arial"/>
                <a:sym typeface="Arial"/>
              </a:rPr>
              <a:t> Example: </a:t>
            </a:r>
            <a:r>
              <a:rPr lang="en-CA" sz="1100" b="0" i="0" u="none" strike="noStrike" cap="none" dirty="0">
                <a:solidFill>
                  <a:srgbClr val="000000"/>
                </a:solidFill>
                <a:effectLst/>
                <a:latin typeface="Arial"/>
                <a:ea typeface="Arial"/>
                <a:cs typeface="Arial"/>
                <a:sym typeface="Arial"/>
              </a:rPr>
              <a:t> “You completed the presentation with ease and professionalism.  Well done.”</a:t>
            </a:r>
          </a:p>
          <a:p>
            <a:r>
              <a:rPr lang="en-CA" sz="1100" b="0" i="1" u="none" strike="noStrike" cap="none" dirty="0">
                <a:solidFill>
                  <a:srgbClr val="000000"/>
                </a:solidFill>
                <a:effectLst/>
                <a:latin typeface="Arial"/>
                <a:ea typeface="Arial"/>
                <a:cs typeface="Arial"/>
                <a:sym typeface="Arial"/>
              </a:rPr>
              <a:t>Transfer of Learning:</a:t>
            </a:r>
            <a:r>
              <a:rPr lang="en-CA" sz="1100" b="0" i="0" u="none" strike="noStrike" cap="none" dirty="0">
                <a:solidFill>
                  <a:srgbClr val="000000"/>
                </a:solidFill>
                <a:effectLst/>
                <a:latin typeface="Arial"/>
                <a:ea typeface="Arial"/>
                <a:cs typeface="Arial"/>
                <a:sym typeface="Arial"/>
              </a:rPr>
              <a:t> Learners will learn more quickly after they learn the theory if they can apply the skills to the job immediately.  As well, they will become more productive, and there are fewer errors in their work.  </a:t>
            </a:r>
            <a:r>
              <a:rPr lang="en-CA" sz="1100" b="0" i="1" u="none" strike="noStrike" cap="none" dirty="0">
                <a:solidFill>
                  <a:srgbClr val="000000"/>
                </a:solidFill>
                <a:effectLst/>
                <a:latin typeface="Arial"/>
                <a:ea typeface="Arial"/>
                <a:cs typeface="Arial"/>
                <a:sym typeface="Arial"/>
              </a:rPr>
              <a:t>Example: </a:t>
            </a:r>
            <a:r>
              <a:rPr lang="en-CA" sz="1100" b="0" i="0" u="none" strike="noStrike" cap="none" dirty="0">
                <a:solidFill>
                  <a:srgbClr val="000000"/>
                </a:solidFill>
                <a:effectLst/>
                <a:latin typeface="Arial"/>
                <a:ea typeface="Arial"/>
                <a:cs typeface="Arial"/>
                <a:sym typeface="Arial"/>
              </a:rPr>
              <a:t> Teach learners how to use a digital cash register.  Following the training, the learner is placed at the counter, with a seasoned employee, and waits on customers using the digital cash register.</a:t>
            </a:r>
          </a:p>
          <a:p>
            <a:endParaRPr lang="en-CA" dirty="0"/>
          </a:p>
        </p:txBody>
      </p:sp>
    </p:spTree>
    <p:extLst>
      <p:ext uri="{BB962C8B-B14F-4D97-AF65-F5344CB8AC3E}">
        <p14:creationId xmlns:p14="http://schemas.microsoft.com/office/powerpoint/2010/main" val="5061449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grpSp>
        <p:nvGrpSpPr>
          <p:cNvPr id="10" name="Google Shape;10;p2"/>
          <p:cNvGrpSpPr/>
          <p:nvPr/>
        </p:nvGrpSpPr>
        <p:grpSpPr>
          <a:xfrm>
            <a:off x="6098378" y="5"/>
            <a:ext cx="3045625" cy="2030570"/>
            <a:chOff x="6098378" y="5"/>
            <a:chExt cx="3045625" cy="2030570"/>
          </a:xfrm>
        </p:grpSpPr>
        <p:sp>
          <p:nvSpPr>
            <p:cNvPr id="11" name="Google Shape;11;p2"/>
            <p:cNvSpPr/>
            <p:nvPr/>
          </p:nvSpPr>
          <p:spPr>
            <a:xfrm>
              <a:off x="8128803" y="16"/>
              <a:ext cx="1015200" cy="10152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2" name="Google Shape;12;p2"/>
            <p:cNvSpPr/>
            <p:nvPr/>
          </p:nvSpPr>
          <p:spPr>
            <a:xfrm flipH="1">
              <a:off x="7113463" y="5"/>
              <a:ext cx="1015200" cy="1015200"/>
            </a:xfrm>
            <a:prstGeom prst="rtTriangl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3" name="Google Shape;13;p2"/>
            <p:cNvSpPr/>
            <p:nvPr/>
          </p:nvSpPr>
          <p:spPr>
            <a:xfrm rot="10800000" flipH="1">
              <a:off x="7113588" y="107"/>
              <a:ext cx="1015200" cy="1015200"/>
            </a:xfrm>
            <a:prstGeom prst="rtTriangle">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4" name="Google Shape;14;p2"/>
            <p:cNvSpPr/>
            <p:nvPr/>
          </p:nvSpPr>
          <p:spPr>
            <a:xfrm rot="10800000">
              <a:off x="6098378" y="97"/>
              <a:ext cx="1015200" cy="1015200"/>
            </a:xfrm>
            <a:prstGeom prst="rtTriangle">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5" name="Google Shape;15;p2"/>
            <p:cNvSpPr/>
            <p:nvPr/>
          </p:nvSpPr>
          <p:spPr>
            <a:xfrm rot="10800000">
              <a:off x="8128789" y="1015375"/>
              <a:ext cx="1015200" cy="1015200"/>
            </a:xfrm>
            <a:prstGeom prst="rtTriangle">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sp>
        <p:nvSpPr>
          <p:cNvPr id="16" name="Google Shape;16;p2"/>
          <p:cNvSpPr txBox="1">
            <a:spLocks noGrp="1"/>
          </p:cNvSpPr>
          <p:nvPr>
            <p:ph type="ctrTitle"/>
          </p:nvPr>
        </p:nvSpPr>
        <p:spPr>
          <a:xfrm>
            <a:off x="598100" y="1775222"/>
            <a:ext cx="8222100" cy="838800"/>
          </a:xfrm>
          <a:prstGeom prst="rect">
            <a:avLst/>
          </a:prstGeom>
        </p:spPr>
        <p:txBody>
          <a:bodyPr spcFirstLastPara="1" wrap="square" lIns="91425" tIns="91425" rIns="91425" bIns="91425" anchor="b" anchorCtr="0">
            <a:normAutofit/>
          </a:bodyPr>
          <a:lstStyle>
            <a:lvl1pPr lvl="0" rtl="0">
              <a:spcBef>
                <a:spcPts val="0"/>
              </a:spcBef>
              <a:spcAft>
                <a:spcPts val="0"/>
              </a:spcAft>
              <a:buClr>
                <a:schemeClr val="lt1"/>
              </a:buClr>
              <a:buSzPts val="4200"/>
              <a:buNone/>
              <a:defRPr sz="4200">
                <a:solidFill>
                  <a:schemeClr val="lt1"/>
                </a:solidFill>
                <a:latin typeface="+mj-lt"/>
              </a:defRPr>
            </a:lvl1pPr>
            <a:lvl2pPr lvl="1" rtl="0">
              <a:spcBef>
                <a:spcPts val="0"/>
              </a:spcBef>
              <a:spcAft>
                <a:spcPts val="0"/>
              </a:spcAft>
              <a:buClr>
                <a:schemeClr val="lt1"/>
              </a:buClr>
              <a:buSzPts val="4200"/>
              <a:buNone/>
              <a:defRPr sz="4200">
                <a:solidFill>
                  <a:schemeClr val="lt1"/>
                </a:solidFill>
              </a:defRPr>
            </a:lvl2pPr>
            <a:lvl3pPr lvl="2" rtl="0">
              <a:spcBef>
                <a:spcPts val="0"/>
              </a:spcBef>
              <a:spcAft>
                <a:spcPts val="0"/>
              </a:spcAft>
              <a:buClr>
                <a:schemeClr val="lt1"/>
              </a:buClr>
              <a:buSzPts val="4200"/>
              <a:buNone/>
              <a:defRPr sz="4200">
                <a:solidFill>
                  <a:schemeClr val="lt1"/>
                </a:solidFill>
              </a:defRPr>
            </a:lvl3pPr>
            <a:lvl4pPr lvl="3" rtl="0">
              <a:spcBef>
                <a:spcPts val="0"/>
              </a:spcBef>
              <a:spcAft>
                <a:spcPts val="0"/>
              </a:spcAft>
              <a:buClr>
                <a:schemeClr val="lt1"/>
              </a:buClr>
              <a:buSzPts val="4200"/>
              <a:buNone/>
              <a:defRPr sz="4200">
                <a:solidFill>
                  <a:schemeClr val="lt1"/>
                </a:solidFill>
              </a:defRPr>
            </a:lvl4pPr>
            <a:lvl5pPr lvl="4" rtl="0">
              <a:spcBef>
                <a:spcPts val="0"/>
              </a:spcBef>
              <a:spcAft>
                <a:spcPts val="0"/>
              </a:spcAft>
              <a:buClr>
                <a:schemeClr val="lt1"/>
              </a:buClr>
              <a:buSzPts val="4200"/>
              <a:buNone/>
              <a:defRPr sz="4200">
                <a:solidFill>
                  <a:schemeClr val="lt1"/>
                </a:solidFill>
              </a:defRPr>
            </a:lvl5pPr>
            <a:lvl6pPr lvl="5" rtl="0">
              <a:spcBef>
                <a:spcPts val="0"/>
              </a:spcBef>
              <a:spcAft>
                <a:spcPts val="0"/>
              </a:spcAft>
              <a:buClr>
                <a:schemeClr val="lt1"/>
              </a:buClr>
              <a:buSzPts val="4200"/>
              <a:buNone/>
              <a:defRPr sz="4200">
                <a:solidFill>
                  <a:schemeClr val="lt1"/>
                </a:solidFill>
              </a:defRPr>
            </a:lvl6pPr>
            <a:lvl7pPr lvl="6" rtl="0">
              <a:spcBef>
                <a:spcPts val="0"/>
              </a:spcBef>
              <a:spcAft>
                <a:spcPts val="0"/>
              </a:spcAft>
              <a:buClr>
                <a:schemeClr val="lt1"/>
              </a:buClr>
              <a:buSzPts val="4200"/>
              <a:buNone/>
              <a:defRPr sz="4200">
                <a:solidFill>
                  <a:schemeClr val="lt1"/>
                </a:solidFill>
              </a:defRPr>
            </a:lvl7pPr>
            <a:lvl8pPr lvl="7" rtl="0">
              <a:spcBef>
                <a:spcPts val="0"/>
              </a:spcBef>
              <a:spcAft>
                <a:spcPts val="0"/>
              </a:spcAft>
              <a:buClr>
                <a:schemeClr val="lt1"/>
              </a:buClr>
              <a:buSzPts val="4200"/>
              <a:buNone/>
              <a:defRPr sz="4200">
                <a:solidFill>
                  <a:schemeClr val="lt1"/>
                </a:solidFill>
              </a:defRPr>
            </a:lvl8pPr>
            <a:lvl9pPr lvl="8" rtl="0">
              <a:spcBef>
                <a:spcPts val="0"/>
              </a:spcBef>
              <a:spcAft>
                <a:spcPts val="0"/>
              </a:spcAft>
              <a:buClr>
                <a:schemeClr val="lt1"/>
              </a:buClr>
              <a:buSzPts val="4200"/>
              <a:buNone/>
              <a:defRPr sz="4200">
                <a:solidFill>
                  <a:schemeClr val="lt1"/>
                </a:solidFill>
              </a:defRPr>
            </a:lvl9pPr>
          </a:lstStyle>
          <a:p>
            <a:r>
              <a:rPr lang="en-US"/>
              <a:t>Click to edit Master title style</a:t>
            </a:r>
            <a:endParaRPr dirty="0"/>
          </a:p>
        </p:txBody>
      </p:sp>
      <p:sp>
        <p:nvSpPr>
          <p:cNvPr id="17" name="Google Shape;17;p2"/>
          <p:cNvSpPr txBox="1">
            <a:spLocks noGrp="1"/>
          </p:cNvSpPr>
          <p:nvPr>
            <p:ph type="subTitle" idx="1"/>
          </p:nvPr>
        </p:nvSpPr>
        <p:spPr>
          <a:xfrm>
            <a:off x="598088" y="2715913"/>
            <a:ext cx="8222100" cy="432900"/>
          </a:xfrm>
          <a:prstGeom prst="rect">
            <a:avLst/>
          </a:prstGeom>
        </p:spPr>
        <p:txBody>
          <a:bodyPr spcFirstLastPara="1" wrap="square" lIns="91425" tIns="91425" rIns="91425" bIns="91425" anchor="t" anchorCtr="0">
            <a:normAutofit/>
          </a:bodyPr>
          <a:lstStyle>
            <a:lvl1pPr lvl="0" rtl="0">
              <a:lnSpc>
                <a:spcPct val="100000"/>
              </a:lnSpc>
              <a:spcBef>
                <a:spcPts val="0"/>
              </a:spcBef>
              <a:spcAft>
                <a:spcPts val="0"/>
              </a:spcAft>
              <a:buClr>
                <a:schemeClr val="lt1"/>
              </a:buClr>
              <a:buSzPts val="2100"/>
              <a:buNone/>
              <a:defRPr sz="2100">
                <a:solidFill>
                  <a:schemeClr val="lt1"/>
                </a:solidFill>
                <a:latin typeface="+mj-lt"/>
              </a:defRPr>
            </a:lvl1pPr>
            <a:lvl2pPr lvl="1" rtl="0">
              <a:lnSpc>
                <a:spcPct val="100000"/>
              </a:lnSpc>
              <a:spcBef>
                <a:spcPts val="0"/>
              </a:spcBef>
              <a:spcAft>
                <a:spcPts val="0"/>
              </a:spcAft>
              <a:buClr>
                <a:schemeClr val="lt1"/>
              </a:buClr>
              <a:buSzPts val="2100"/>
              <a:buNone/>
              <a:defRPr sz="2100">
                <a:solidFill>
                  <a:schemeClr val="lt1"/>
                </a:solidFill>
              </a:defRPr>
            </a:lvl2pPr>
            <a:lvl3pPr lvl="2" rtl="0">
              <a:lnSpc>
                <a:spcPct val="100000"/>
              </a:lnSpc>
              <a:spcBef>
                <a:spcPts val="0"/>
              </a:spcBef>
              <a:spcAft>
                <a:spcPts val="0"/>
              </a:spcAft>
              <a:buClr>
                <a:schemeClr val="lt1"/>
              </a:buClr>
              <a:buSzPts val="2100"/>
              <a:buNone/>
              <a:defRPr sz="2100">
                <a:solidFill>
                  <a:schemeClr val="lt1"/>
                </a:solidFill>
              </a:defRPr>
            </a:lvl3pPr>
            <a:lvl4pPr lvl="3" rtl="0">
              <a:lnSpc>
                <a:spcPct val="100000"/>
              </a:lnSpc>
              <a:spcBef>
                <a:spcPts val="0"/>
              </a:spcBef>
              <a:spcAft>
                <a:spcPts val="0"/>
              </a:spcAft>
              <a:buClr>
                <a:schemeClr val="lt1"/>
              </a:buClr>
              <a:buSzPts val="2100"/>
              <a:buNone/>
              <a:defRPr sz="2100">
                <a:solidFill>
                  <a:schemeClr val="lt1"/>
                </a:solidFill>
              </a:defRPr>
            </a:lvl4pPr>
            <a:lvl5pPr lvl="4" rtl="0">
              <a:lnSpc>
                <a:spcPct val="100000"/>
              </a:lnSpc>
              <a:spcBef>
                <a:spcPts val="0"/>
              </a:spcBef>
              <a:spcAft>
                <a:spcPts val="0"/>
              </a:spcAft>
              <a:buClr>
                <a:schemeClr val="lt1"/>
              </a:buClr>
              <a:buSzPts val="2100"/>
              <a:buNone/>
              <a:defRPr sz="2100">
                <a:solidFill>
                  <a:schemeClr val="lt1"/>
                </a:solidFill>
              </a:defRPr>
            </a:lvl5pPr>
            <a:lvl6pPr lvl="5" rtl="0">
              <a:lnSpc>
                <a:spcPct val="100000"/>
              </a:lnSpc>
              <a:spcBef>
                <a:spcPts val="0"/>
              </a:spcBef>
              <a:spcAft>
                <a:spcPts val="0"/>
              </a:spcAft>
              <a:buClr>
                <a:schemeClr val="lt1"/>
              </a:buClr>
              <a:buSzPts val="2100"/>
              <a:buNone/>
              <a:defRPr sz="2100">
                <a:solidFill>
                  <a:schemeClr val="lt1"/>
                </a:solidFill>
              </a:defRPr>
            </a:lvl6pPr>
            <a:lvl7pPr lvl="6" rtl="0">
              <a:lnSpc>
                <a:spcPct val="100000"/>
              </a:lnSpc>
              <a:spcBef>
                <a:spcPts val="0"/>
              </a:spcBef>
              <a:spcAft>
                <a:spcPts val="0"/>
              </a:spcAft>
              <a:buClr>
                <a:schemeClr val="lt1"/>
              </a:buClr>
              <a:buSzPts val="2100"/>
              <a:buNone/>
              <a:defRPr sz="2100">
                <a:solidFill>
                  <a:schemeClr val="lt1"/>
                </a:solidFill>
              </a:defRPr>
            </a:lvl7pPr>
            <a:lvl8pPr lvl="7" rtl="0">
              <a:lnSpc>
                <a:spcPct val="100000"/>
              </a:lnSpc>
              <a:spcBef>
                <a:spcPts val="0"/>
              </a:spcBef>
              <a:spcAft>
                <a:spcPts val="0"/>
              </a:spcAft>
              <a:buClr>
                <a:schemeClr val="lt1"/>
              </a:buClr>
              <a:buSzPts val="2100"/>
              <a:buNone/>
              <a:defRPr sz="2100">
                <a:solidFill>
                  <a:schemeClr val="lt1"/>
                </a:solidFill>
              </a:defRPr>
            </a:lvl8pPr>
            <a:lvl9pPr lvl="8" rtl="0">
              <a:lnSpc>
                <a:spcPct val="100000"/>
              </a:lnSpc>
              <a:spcBef>
                <a:spcPts val="0"/>
              </a:spcBef>
              <a:spcAft>
                <a:spcPts val="0"/>
              </a:spcAft>
              <a:buClr>
                <a:schemeClr val="lt1"/>
              </a:buClr>
              <a:buSzPts val="2100"/>
              <a:buNone/>
              <a:defRPr sz="2100">
                <a:solidFill>
                  <a:schemeClr val="lt1"/>
                </a:solidFill>
              </a:defRPr>
            </a:lvl9pPr>
          </a:lstStyle>
          <a:p>
            <a:r>
              <a:rPr lang="en-US"/>
              <a:t>Click to edit Master subtitle style</a:t>
            </a:r>
            <a:endParaRPr dirty="0"/>
          </a:p>
        </p:txBody>
      </p:sp>
      <p:sp>
        <p:nvSpPr>
          <p:cNvPr id="18" name="Google Shape;18;p2"/>
          <p:cNvSpPr txBox="1">
            <a:spLocks noGrp="1"/>
          </p:cNvSpPr>
          <p:nvPr>
            <p:ph type="sldNum" idx="12"/>
          </p:nvPr>
        </p:nvSpPr>
        <p:spPr>
          <a:xfrm>
            <a:off x="8460431" y="4651190"/>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D2BB26-4A57-4DC1-BC9F-1A811D816A1A}"/>
              </a:ext>
            </a:extLst>
          </p:cNvPr>
          <p:cNvSpPr>
            <a:spLocks noGrp="1"/>
          </p:cNvSpPr>
          <p:nvPr>
            <p:ph type="title"/>
          </p:nvPr>
        </p:nvSpPr>
        <p:spPr/>
        <p:txBody>
          <a:bodyPr/>
          <a:lstStyle/>
          <a:p>
            <a:r>
              <a:rPr lang="en-US"/>
              <a:t>Click to edit Master title style</a:t>
            </a:r>
            <a:endParaRPr lang="en-CA"/>
          </a:p>
        </p:txBody>
      </p:sp>
      <p:sp>
        <p:nvSpPr>
          <p:cNvPr id="3" name="Content Placeholder 2">
            <a:extLst>
              <a:ext uri="{FF2B5EF4-FFF2-40B4-BE49-F238E27FC236}">
                <a16:creationId xmlns:a16="http://schemas.microsoft.com/office/drawing/2014/main" id="{8C33B6DA-4199-4246-B548-6DC6A414DE25}"/>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a:extLst>
              <a:ext uri="{FF2B5EF4-FFF2-40B4-BE49-F238E27FC236}">
                <a16:creationId xmlns:a16="http://schemas.microsoft.com/office/drawing/2014/main" id="{E5A536FA-815C-4E88-A728-6E2A655760B1}"/>
              </a:ext>
            </a:extLst>
          </p:cNvPr>
          <p:cNvSpPr>
            <a:spLocks noGrp="1"/>
          </p:cNvSpPr>
          <p:nvPr>
            <p:ph type="dt" sz="half" idx="10"/>
          </p:nvPr>
        </p:nvSpPr>
        <p:spPr/>
        <p:txBody>
          <a:bodyPr/>
          <a:lstStyle/>
          <a:p>
            <a:fld id="{C1C98E36-DA73-4F35-A8EA-1B09B086FCED}" type="datetimeFigureOut">
              <a:rPr lang="en-CA" smtClean="0"/>
              <a:t>2023-04-11</a:t>
            </a:fld>
            <a:endParaRPr lang="en-CA" dirty="0"/>
          </a:p>
        </p:txBody>
      </p:sp>
      <p:sp>
        <p:nvSpPr>
          <p:cNvPr id="5" name="Footer Placeholder 4">
            <a:extLst>
              <a:ext uri="{FF2B5EF4-FFF2-40B4-BE49-F238E27FC236}">
                <a16:creationId xmlns:a16="http://schemas.microsoft.com/office/drawing/2014/main" id="{CD49ED2C-6C10-4487-9429-BB7BAEAD7D65}"/>
              </a:ext>
            </a:extLst>
          </p:cNvPr>
          <p:cNvSpPr>
            <a:spLocks noGrp="1"/>
          </p:cNvSpPr>
          <p:nvPr>
            <p:ph type="ftr" sz="quarter" idx="11"/>
          </p:nvPr>
        </p:nvSpPr>
        <p:spPr/>
        <p:txBody>
          <a:bodyPr/>
          <a:lstStyle/>
          <a:p>
            <a:endParaRPr lang="en-CA" dirty="0"/>
          </a:p>
        </p:txBody>
      </p:sp>
      <p:sp>
        <p:nvSpPr>
          <p:cNvPr id="6" name="Slide Number Placeholder 5">
            <a:extLst>
              <a:ext uri="{FF2B5EF4-FFF2-40B4-BE49-F238E27FC236}">
                <a16:creationId xmlns:a16="http://schemas.microsoft.com/office/drawing/2014/main" id="{F099BB0B-74F9-4CBC-AC28-13033802C8E2}"/>
              </a:ext>
            </a:extLst>
          </p:cNvPr>
          <p:cNvSpPr>
            <a:spLocks noGrp="1"/>
          </p:cNvSpPr>
          <p:nvPr>
            <p:ph type="sldNum" sz="quarter" idx="12"/>
          </p:nvPr>
        </p:nvSpPr>
        <p:spPr/>
        <p:txBody>
          <a:bodyPr/>
          <a:lstStyle/>
          <a:p>
            <a:fld id="{0EDEF197-1860-4E8F-ADA3-E427FC30FDCC}" type="slidenum">
              <a:rPr lang="en-CA" smtClean="0"/>
              <a:t>‹#›</a:t>
            </a:fld>
            <a:endParaRPr lang="en-CA" dirty="0"/>
          </a:p>
        </p:txBody>
      </p:sp>
    </p:spTree>
    <p:extLst>
      <p:ext uri="{BB962C8B-B14F-4D97-AF65-F5344CB8AC3E}">
        <p14:creationId xmlns:p14="http://schemas.microsoft.com/office/powerpoint/2010/main" val="11531433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AC60D8-825C-4C5B-B7BD-AC90B9A6ED68}"/>
              </a:ext>
            </a:extLst>
          </p:cNvPr>
          <p:cNvSpPr>
            <a:spLocks noGrp="1"/>
          </p:cNvSpPr>
          <p:nvPr>
            <p:ph type="title"/>
          </p:nvPr>
        </p:nvSpPr>
        <p:spPr>
          <a:xfrm>
            <a:off x="623888" y="1282700"/>
            <a:ext cx="7886700" cy="2139950"/>
          </a:xfrm>
        </p:spPr>
        <p:txBody>
          <a:bodyPr anchor="b"/>
          <a:lstStyle>
            <a:lvl1pPr>
              <a:defRPr sz="6000"/>
            </a:lvl1pPr>
          </a:lstStyle>
          <a:p>
            <a:r>
              <a:rPr lang="en-US"/>
              <a:t>Click to edit Master title style</a:t>
            </a:r>
            <a:endParaRPr lang="en-CA"/>
          </a:p>
        </p:txBody>
      </p:sp>
      <p:sp>
        <p:nvSpPr>
          <p:cNvPr id="3" name="Text Placeholder 2">
            <a:extLst>
              <a:ext uri="{FF2B5EF4-FFF2-40B4-BE49-F238E27FC236}">
                <a16:creationId xmlns:a16="http://schemas.microsoft.com/office/drawing/2014/main" id="{8EA116E4-CD0D-4359-85D7-0E0093ADA58F}"/>
              </a:ext>
            </a:extLst>
          </p:cNvPr>
          <p:cNvSpPr>
            <a:spLocks noGrp="1"/>
          </p:cNvSpPr>
          <p:nvPr>
            <p:ph type="body" idx="1"/>
          </p:nvPr>
        </p:nvSpPr>
        <p:spPr>
          <a:xfrm>
            <a:off x="623888" y="3441700"/>
            <a:ext cx="7886700" cy="1125538"/>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7BA89D56-56A3-46C1-9D42-A24D92D18ACD}"/>
              </a:ext>
            </a:extLst>
          </p:cNvPr>
          <p:cNvSpPr>
            <a:spLocks noGrp="1"/>
          </p:cNvSpPr>
          <p:nvPr>
            <p:ph type="dt" sz="half" idx="10"/>
          </p:nvPr>
        </p:nvSpPr>
        <p:spPr/>
        <p:txBody>
          <a:bodyPr/>
          <a:lstStyle/>
          <a:p>
            <a:fld id="{C1C98E36-DA73-4F35-A8EA-1B09B086FCED}" type="datetimeFigureOut">
              <a:rPr lang="en-CA" smtClean="0"/>
              <a:t>2023-04-11</a:t>
            </a:fld>
            <a:endParaRPr lang="en-CA" dirty="0"/>
          </a:p>
        </p:txBody>
      </p:sp>
      <p:sp>
        <p:nvSpPr>
          <p:cNvPr id="5" name="Footer Placeholder 4">
            <a:extLst>
              <a:ext uri="{FF2B5EF4-FFF2-40B4-BE49-F238E27FC236}">
                <a16:creationId xmlns:a16="http://schemas.microsoft.com/office/drawing/2014/main" id="{EC2D9B8A-DAA8-4B20-9759-4CD18AD98C5D}"/>
              </a:ext>
            </a:extLst>
          </p:cNvPr>
          <p:cNvSpPr>
            <a:spLocks noGrp="1"/>
          </p:cNvSpPr>
          <p:nvPr>
            <p:ph type="ftr" sz="quarter" idx="11"/>
          </p:nvPr>
        </p:nvSpPr>
        <p:spPr/>
        <p:txBody>
          <a:bodyPr/>
          <a:lstStyle/>
          <a:p>
            <a:endParaRPr lang="en-CA" dirty="0"/>
          </a:p>
        </p:txBody>
      </p:sp>
      <p:sp>
        <p:nvSpPr>
          <p:cNvPr id="6" name="Slide Number Placeholder 5">
            <a:extLst>
              <a:ext uri="{FF2B5EF4-FFF2-40B4-BE49-F238E27FC236}">
                <a16:creationId xmlns:a16="http://schemas.microsoft.com/office/drawing/2014/main" id="{CA7B1438-DB99-4A84-BEC5-331A9C7A69F3}"/>
              </a:ext>
            </a:extLst>
          </p:cNvPr>
          <p:cNvSpPr>
            <a:spLocks noGrp="1"/>
          </p:cNvSpPr>
          <p:nvPr>
            <p:ph type="sldNum" sz="quarter" idx="12"/>
          </p:nvPr>
        </p:nvSpPr>
        <p:spPr/>
        <p:txBody>
          <a:bodyPr/>
          <a:lstStyle/>
          <a:p>
            <a:fld id="{0EDEF197-1860-4E8F-ADA3-E427FC30FDCC}" type="slidenum">
              <a:rPr lang="en-CA" smtClean="0"/>
              <a:t>‹#›</a:t>
            </a:fld>
            <a:endParaRPr lang="en-CA" dirty="0"/>
          </a:p>
        </p:txBody>
      </p:sp>
    </p:spTree>
    <p:extLst>
      <p:ext uri="{BB962C8B-B14F-4D97-AF65-F5344CB8AC3E}">
        <p14:creationId xmlns:p14="http://schemas.microsoft.com/office/powerpoint/2010/main" val="365702768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83A3F5-E938-455E-96EE-4E4D744CEEE0}"/>
              </a:ext>
            </a:extLst>
          </p:cNvPr>
          <p:cNvSpPr>
            <a:spLocks noGrp="1"/>
          </p:cNvSpPr>
          <p:nvPr>
            <p:ph type="title"/>
          </p:nvPr>
        </p:nvSpPr>
        <p:spPr/>
        <p:txBody>
          <a:bodyPr/>
          <a:lstStyle/>
          <a:p>
            <a:r>
              <a:rPr lang="en-US"/>
              <a:t>Click to edit Master title style</a:t>
            </a:r>
            <a:endParaRPr lang="en-CA"/>
          </a:p>
        </p:txBody>
      </p:sp>
      <p:sp>
        <p:nvSpPr>
          <p:cNvPr id="3" name="Content Placeholder 2">
            <a:extLst>
              <a:ext uri="{FF2B5EF4-FFF2-40B4-BE49-F238E27FC236}">
                <a16:creationId xmlns:a16="http://schemas.microsoft.com/office/drawing/2014/main" id="{57BE2BB7-04B1-4D4F-AE95-F6585DDE290E}"/>
              </a:ext>
            </a:extLst>
          </p:cNvPr>
          <p:cNvSpPr>
            <a:spLocks noGrp="1"/>
          </p:cNvSpPr>
          <p:nvPr>
            <p:ph sz="half" idx="1"/>
          </p:nvPr>
        </p:nvSpPr>
        <p:spPr>
          <a:xfrm>
            <a:off x="628650" y="1370013"/>
            <a:ext cx="3867150" cy="326231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Content Placeholder 3">
            <a:extLst>
              <a:ext uri="{FF2B5EF4-FFF2-40B4-BE49-F238E27FC236}">
                <a16:creationId xmlns:a16="http://schemas.microsoft.com/office/drawing/2014/main" id="{8DED3E1A-EA64-4096-8BA8-103A7EA220DB}"/>
              </a:ext>
            </a:extLst>
          </p:cNvPr>
          <p:cNvSpPr>
            <a:spLocks noGrp="1"/>
          </p:cNvSpPr>
          <p:nvPr>
            <p:ph sz="half" idx="2"/>
          </p:nvPr>
        </p:nvSpPr>
        <p:spPr>
          <a:xfrm>
            <a:off x="4648200" y="1370013"/>
            <a:ext cx="3867150" cy="326231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5" name="Date Placeholder 4">
            <a:extLst>
              <a:ext uri="{FF2B5EF4-FFF2-40B4-BE49-F238E27FC236}">
                <a16:creationId xmlns:a16="http://schemas.microsoft.com/office/drawing/2014/main" id="{AE5FC414-46C0-4D1A-B4DB-656A040B72EC}"/>
              </a:ext>
            </a:extLst>
          </p:cNvPr>
          <p:cNvSpPr>
            <a:spLocks noGrp="1"/>
          </p:cNvSpPr>
          <p:nvPr>
            <p:ph type="dt" sz="half" idx="10"/>
          </p:nvPr>
        </p:nvSpPr>
        <p:spPr/>
        <p:txBody>
          <a:bodyPr/>
          <a:lstStyle/>
          <a:p>
            <a:fld id="{C1C98E36-DA73-4F35-A8EA-1B09B086FCED}" type="datetimeFigureOut">
              <a:rPr lang="en-CA" smtClean="0"/>
              <a:t>2023-04-11</a:t>
            </a:fld>
            <a:endParaRPr lang="en-CA" dirty="0"/>
          </a:p>
        </p:txBody>
      </p:sp>
      <p:sp>
        <p:nvSpPr>
          <p:cNvPr id="6" name="Footer Placeholder 5">
            <a:extLst>
              <a:ext uri="{FF2B5EF4-FFF2-40B4-BE49-F238E27FC236}">
                <a16:creationId xmlns:a16="http://schemas.microsoft.com/office/drawing/2014/main" id="{ADEEF4A1-4396-4588-90D2-1C70D48EB16C}"/>
              </a:ext>
            </a:extLst>
          </p:cNvPr>
          <p:cNvSpPr>
            <a:spLocks noGrp="1"/>
          </p:cNvSpPr>
          <p:nvPr>
            <p:ph type="ftr" sz="quarter" idx="11"/>
          </p:nvPr>
        </p:nvSpPr>
        <p:spPr/>
        <p:txBody>
          <a:bodyPr/>
          <a:lstStyle/>
          <a:p>
            <a:endParaRPr lang="en-CA" dirty="0"/>
          </a:p>
        </p:txBody>
      </p:sp>
      <p:sp>
        <p:nvSpPr>
          <p:cNvPr id="7" name="Slide Number Placeholder 6">
            <a:extLst>
              <a:ext uri="{FF2B5EF4-FFF2-40B4-BE49-F238E27FC236}">
                <a16:creationId xmlns:a16="http://schemas.microsoft.com/office/drawing/2014/main" id="{77CE52B9-BED1-4096-AE8E-BFE938A92D3C}"/>
              </a:ext>
            </a:extLst>
          </p:cNvPr>
          <p:cNvSpPr>
            <a:spLocks noGrp="1"/>
          </p:cNvSpPr>
          <p:nvPr>
            <p:ph type="sldNum" sz="quarter" idx="12"/>
          </p:nvPr>
        </p:nvSpPr>
        <p:spPr/>
        <p:txBody>
          <a:bodyPr/>
          <a:lstStyle/>
          <a:p>
            <a:fld id="{0EDEF197-1860-4E8F-ADA3-E427FC30FDCC}" type="slidenum">
              <a:rPr lang="en-CA" smtClean="0"/>
              <a:t>‹#›</a:t>
            </a:fld>
            <a:endParaRPr lang="en-CA" dirty="0"/>
          </a:p>
        </p:txBody>
      </p:sp>
    </p:spTree>
    <p:extLst>
      <p:ext uri="{BB962C8B-B14F-4D97-AF65-F5344CB8AC3E}">
        <p14:creationId xmlns:p14="http://schemas.microsoft.com/office/powerpoint/2010/main" val="345683446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F9F151-7CA1-46BF-BB45-B9230F52BE44}"/>
              </a:ext>
            </a:extLst>
          </p:cNvPr>
          <p:cNvSpPr>
            <a:spLocks noGrp="1"/>
          </p:cNvSpPr>
          <p:nvPr>
            <p:ph type="title"/>
          </p:nvPr>
        </p:nvSpPr>
        <p:spPr>
          <a:xfrm>
            <a:off x="630238" y="274638"/>
            <a:ext cx="7886700" cy="993775"/>
          </a:xfrm>
        </p:spPr>
        <p:txBody>
          <a:bodyPr/>
          <a:lstStyle/>
          <a:p>
            <a:r>
              <a:rPr lang="en-US"/>
              <a:t>Click to edit Master title style</a:t>
            </a:r>
            <a:endParaRPr lang="en-CA"/>
          </a:p>
        </p:txBody>
      </p:sp>
      <p:sp>
        <p:nvSpPr>
          <p:cNvPr id="3" name="Text Placeholder 2">
            <a:extLst>
              <a:ext uri="{FF2B5EF4-FFF2-40B4-BE49-F238E27FC236}">
                <a16:creationId xmlns:a16="http://schemas.microsoft.com/office/drawing/2014/main" id="{CEED8BDC-6CBD-43DC-9369-9D476601B726}"/>
              </a:ext>
            </a:extLst>
          </p:cNvPr>
          <p:cNvSpPr>
            <a:spLocks noGrp="1"/>
          </p:cNvSpPr>
          <p:nvPr>
            <p:ph type="body" idx="1"/>
          </p:nvPr>
        </p:nvSpPr>
        <p:spPr>
          <a:xfrm>
            <a:off x="630238" y="1260475"/>
            <a:ext cx="3868737"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A480E32A-9DCA-4AC8-865A-DE31CC520CBE}"/>
              </a:ext>
            </a:extLst>
          </p:cNvPr>
          <p:cNvSpPr>
            <a:spLocks noGrp="1"/>
          </p:cNvSpPr>
          <p:nvPr>
            <p:ph sz="half" idx="2"/>
          </p:nvPr>
        </p:nvSpPr>
        <p:spPr>
          <a:xfrm>
            <a:off x="630238" y="1879600"/>
            <a:ext cx="3868737" cy="276225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5" name="Text Placeholder 4">
            <a:extLst>
              <a:ext uri="{FF2B5EF4-FFF2-40B4-BE49-F238E27FC236}">
                <a16:creationId xmlns:a16="http://schemas.microsoft.com/office/drawing/2014/main" id="{2455957A-F2A6-44E2-BB52-5B3585098A0A}"/>
              </a:ext>
            </a:extLst>
          </p:cNvPr>
          <p:cNvSpPr>
            <a:spLocks noGrp="1"/>
          </p:cNvSpPr>
          <p:nvPr>
            <p:ph type="body" sz="quarter" idx="3"/>
          </p:nvPr>
        </p:nvSpPr>
        <p:spPr>
          <a:xfrm>
            <a:off x="4629150" y="1260475"/>
            <a:ext cx="3887788"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BFECDDD0-03AB-4536-A865-4164609FFB68}"/>
              </a:ext>
            </a:extLst>
          </p:cNvPr>
          <p:cNvSpPr>
            <a:spLocks noGrp="1"/>
          </p:cNvSpPr>
          <p:nvPr>
            <p:ph sz="quarter" idx="4"/>
          </p:nvPr>
        </p:nvSpPr>
        <p:spPr>
          <a:xfrm>
            <a:off x="4629150" y="1879600"/>
            <a:ext cx="3887788" cy="276225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7" name="Date Placeholder 6">
            <a:extLst>
              <a:ext uri="{FF2B5EF4-FFF2-40B4-BE49-F238E27FC236}">
                <a16:creationId xmlns:a16="http://schemas.microsoft.com/office/drawing/2014/main" id="{F355584F-26E9-432E-A79C-415FFE8C7A03}"/>
              </a:ext>
            </a:extLst>
          </p:cNvPr>
          <p:cNvSpPr>
            <a:spLocks noGrp="1"/>
          </p:cNvSpPr>
          <p:nvPr>
            <p:ph type="dt" sz="half" idx="10"/>
          </p:nvPr>
        </p:nvSpPr>
        <p:spPr/>
        <p:txBody>
          <a:bodyPr/>
          <a:lstStyle/>
          <a:p>
            <a:fld id="{C1C98E36-DA73-4F35-A8EA-1B09B086FCED}" type="datetimeFigureOut">
              <a:rPr lang="en-CA" smtClean="0"/>
              <a:t>2023-04-11</a:t>
            </a:fld>
            <a:endParaRPr lang="en-CA" dirty="0"/>
          </a:p>
        </p:txBody>
      </p:sp>
      <p:sp>
        <p:nvSpPr>
          <p:cNvPr id="8" name="Footer Placeholder 7">
            <a:extLst>
              <a:ext uri="{FF2B5EF4-FFF2-40B4-BE49-F238E27FC236}">
                <a16:creationId xmlns:a16="http://schemas.microsoft.com/office/drawing/2014/main" id="{2CB503E6-2018-48D0-A1C5-3C22BA8BDF99}"/>
              </a:ext>
            </a:extLst>
          </p:cNvPr>
          <p:cNvSpPr>
            <a:spLocks noGrp="1"/>
          </p:cNvSpPr>
          <p:nvPr>
            <p:ph type="ftr" sz="quarter" idx="11"/>
          </p:nvPr>
        </p:nvSpPr>
        <p:spPr/>
        <p:txBody>
          <a:bodyPr/>
          <a:lstStyle/>
          <a:p>
            <a:endParaRPr lang="en-CA" dirty="0"/>
          </a:p>
        </p:txBody>
      </p:sp>
      <p:sp>
        <p:nvSpPr>
          <p:cNvPr id="9" name="Slide Number Placeholder 8">
            <a:extLst>
              <a:ext uri="{FF2B5EF4-FFF2-40B4-BE49-F238E27FC236}">
                <a16:creationId xmlns:a16="http://schemas.microsoft.com/office/drawing/2014/main" id="{E0DF1142-8A24-40AA-BB05-6FCED7FFCD43}"/>
              </a:ext>
            </a:extLst>
          </p:cNvPr>
          <p:cNvSpPr>
            <a:spLocks noGrp="1"/>
          </p:cNvSpPr>
          <p:nvPr>
            <p:ph type="sldNum" sz="quarter" idx="12"/>
          </p:nvPr>
        </p:nvSpPr>
        <p:spPr/>
        <p:txBody>
          <a:bodyPr/>
          <a:lstStyle/>
          <a:p>
            <a:fld id="{0EDEF197-1860-4E8F-ADA3-E427FC30FDCC}" type="slidenum">
              <a:rPr lang="en-CA" smtClean="0"/>
              <a:t>‹#›</a:t>
            </a:fld>
            <a:endParaRPr lang="en-CA" dirty="0"/>
          </a:p>
        </p:txBody>
      </p:sp>
    </p:spTree>
    <p:extLst>
      <p:ext uri="{BB962C8B-B14F-4D97-AF65-F5344CB8AC3E}">
        <p14:creationId xmlns:p14="http://schemas.microsoft.com/office/powerpoint/2010/main" val="368897620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8800B1-7774-4DB6-8998-C00A18B40CC0}"/>
              </a:ext>
            </a:extLst>
          </p:cNvPr>
          <p:cNvSpPr>
            <a:spLocks noGrp="1"/>
          </p:cNvSpPr>
          <p:nvPr>
            <p:ph type="title"/>
          </p:nvPr>
        </p:nvSpPr>
        <p:spPr/>
        <p:txBody>
          <a:bodyPr/>
          <a:lstStyle/>
          <a:p>
            <a:r>
              <a:rPr lang="en-US"/>
              <a:t>Click to edit Master title style</a:t>
            </a:r>
            <a:endParaRPr lang="en-CA"/>
          </a:p>
        </p:txBody>
      </p:sp>
      <p:sp>
        <p:nvSpPr>
          <p:cNvPr id="3" name="Date Placeholder 2">
            <a:extLst>
              <a:ext uri="{FF2B5EF4-FFF2-40B4-BE49-F238E27FC236}">
                <a16:creationId xmlns:a16="http://schemas.microsoft.com/office/drawing/2014/main" id="{55622E6F-013E-4A6F-8DF4-B99B55D52B7D}"/>
              </a:ext>
            </a:extLst>
          </p:cNvPr>
          <p:cNvSpPr>
            <a:spLocks noGrp="1"/>
          </p:cNvSpPr>
          <p:nvPr>
            <p:ph type="dt" sz="half" idx="10"/>
          </p:nvPr>
        </p:nvSpPr>
        <p:spPr/>
        <p:txBody>
          <a:bodyPr/>
          <a:lstStyle/>
          <a:p>
            <a:fld id="{C1C98E36-DA73-4F35-A8EA-1B09B086FCED}" type="datetimeFigureOut">
              <a:rPr lang="en-CA" smtClean="0"/>
              <a:t>2023-04-11</a:t>
            </a:fld>
            <a:endParaRPr lang="en-CA" dirty="0"/>
          </a:p>
        </p:txBody>
      </p:sp>
      <p:sp>
        <p:nvSpPr>
          <p:cNvPr id="4" name="Footer Placeholder 3">
            <a:extLst>
              <a:ext uri="{FF2B5EF4-FFF2-40B4-BE49-F238E27FC236}">
                <a16:creationId xmlns:a16="http://schemas.microsoft.com/office/drawing/2014/main" id="{8144FCF3-50A7-4A05-B1B5-8C4C191FB01E}"/>
              </a:ext>
            </a:extLst>
          </p:cNvPr>
          <p:cNvSpPr>
            <a:spLocks noGrp="1"/>
          </p:cNvSpPr>
          <p:nvPr>
            <p:ph type="ftr" sz="quarter" idx="11"/>
          </p:nvPr>
        </p:nvSpPr>
        <p:spPr/>
        <p:txBody>
          <a:bodyPr/>
          <a:lstStyle/>
          <a:p>
            <a:endParaRPr lang="en-CA" dirty="0"/>
          </a:p>
        </p:txBody>
      </p:sp>
      <p:sp>
        <p:nvSpPr>
          <p:cNvPr id="5" name="Slide Number Placeholder 4">
            <a:extLst>
              <a:ext uri="{FF2B5EF4-FFF2-40B4-BE49-F238E27FC236}">
                <a16:creationId xmlns:a16="http://schemas.microsoft.com/office/drawing/2014/main" id="{0A7348D0-948C-4DCA-81A0-330122503EE0}"/>
              </a:ext>
            </a:extLst>
          </p:cNvPr>
          <p:cNvSpPr>
            <a:spLocks noGrp="1"/>
          </p:cNvSpPr>
          <p:nvPr>
            <p:ph type="sldNum" sz="quarter" idx="12"/>
          </p:nvPr>
        </p:nvSpPr>
        <p:spPr/>
        <p:txBody>
          <a:bodyPr/>
          <a:lstStyle/>
          <a:p>
            <a:fld id="{0EDEF197-1860-4E8F-ADA3-E427FC30FDCC}" type="slidenum">
              <a:rPr lang="en-CA" smtClean="0"/>
              <a:t>‹#›</a:t>
            </a:fld>
            <a:endParaRPr lang="en-CA" dirty="0"/>
          </a:p>
        </p:txBody>
      </p:sp>
    </p:spTree>
    <p:extLst>
      <p:ext uri="{BB962C8B-B14F-4D97-AF65-F5344CB8AC3E}">
        <p14:creationId xmlns:p14="http://schemas.microsoft.com/office/powerpoint/2010/main" val="173179769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996E431-E44D-4A14-B2DE-D8DE485B0D39}"/>
              </a:ext>
            </a:extLst>
          </p:cNvPr>
          <p:cNvSpPr>
            <a:spLocks noGrp="1"/>
          </p:cNvSpPr>
          <p:nvPr>
            <p:ph type="dt" sz="half" idx="10"/>
          </p:nvPr>
        </p:nvSpPr>
        <p:spPr/>
        <p:txBody>
          <a:bodyPr/>
          <a:lstStyle/>
          <a:p>
            <a:fld id="{C1C98E36-DA73-4F35-A8EA-1B09B086FCED}" type="datetimeFigureOut">
              <a:rPr lang="en-CA" smtClean="0"/>
              <a:t>2023-04-11</a:t>
            </a:fld>
            <a:endParaRPr lang="en-CA" dirty="0"/>
          </a:p>
        </p:txBody>
      </p:sp>
      <p:sp>
        <p:nvSpPr>
          <p:cNvPr id="3" name="Footer Placeholder 2">
            <a:extLst>
              <a:ext uri="{FF2B5EF4-FFF2-40B4-BE49-F238E27FC236}">
                <a16:creationId xmlns:a16="http://schemas.microsoft.com/office/drawing/2014/main" id="{E421F2A8-68F0-4948-BB61-73C3D59963D0}"/>
              </a:ext>
            </a:extLst>
          </p:cNvPr>
          <p:cNvSpPr>
            <a:spLocks noGrp="1"/>
          </p:cNvSpPr>
          <p:nvPr>
            <p:ph type="ftr" sz="quarter" idx="11"/>
          </p:nvPr>
        </p:nvSpPr>
        <p:spPr/>
        <p:txBody>
          <a:bodyPr/>
          <a:lstStyle/>
          <a:p>
            <a:endParaRPr lang="en-CA" dirty="0"/>
          </a:p>
        </p:txBody>
      </p:sp>
      <p:sp>
        <p:nvSpPr>
          <p:cNvPr id="4" name="Slide Number Placeholder 3">
            <a:extLst>
              <a:ext uri="{FF2B5EF4-FFF2-40B4-BE49-F238E27FC236}">
                <a16:creationId xmlns:a16="http://schemas.microsoft.com/office/drawing/2014/main" id="{B53A98E5-E979-47DC-A7D6-FE27E997D829}"/>
              </a:ext>
            </a:extLst>
          </p:cNvPr>
          <p:cNvSpPr>
            <a:spLocks noGrp="1"/>
          </p:cNvSpPr>
          <p:nvPr>
            <p:ph type="sldNum" sz="quarter" idx="12"/>
          </p:nvPr>
        </p:nvSpPr>
        <p:spPr/>
        <p:txBody>
          <a:bodyPr/>
          <a:lstStyle/>
          <a:p>
            <a:fld id="{0EDEF197-1860-4E8F-ADA3-E427FC30FDCC}" type="slidenum">
              <a:rPr lang="en-CA" smtClean="0"/>
              <a:t>‹#›</a:t>
            </a:fld>
            <a:endParaRPr lang="en-CA" dirty="0"/>
          </a:p>
        </p:txBody>
      </p:sp>
    </p:spTree>
    <p:extLst>
      <p:ext uri="{BB962C8B-B14F-4D97-AF65-F5344CB8AC3E}">
        <p14:creationId xmlns:p14="http://schemas.microsoft.com/office/powerpoint/2010/main" val="350036217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100EBB-5D0E-46A6-9E9E-F9C43F36E1F4}"/>
              </a:ext>
            </a:extLst>
          </p:cNvPr>
          <p:cNvSpPr>
            <a:spLocks noGrp="1"/>
          </p:cNvSpPr>
          <p:nvPr>
            <p:ph type="title"/>
          </p:nvPr>
        </p:nvSpPr>
        <p:spPr>
          <a:xfrm>
            <a:off x="630238" y="342900"/>
            <a:ext cx="2949575" cy="1200150"/>
          </a:xfrm>
        </p:spPr>
        <p:txBody>
          <a:bodyPr anchor="b"/>
          <a:lstStyle>
            <a:lvl1pPr>
              <a:defRPr sz="3200"/>
            </a:lvl1pPr>
          </a:lstStyle>
          <a:p>
            <a:r>
              <a:rPr lang="en-US"/>
              <a:t>Click to edit Master title style</a:t>
            </a:r>
            <a:endParaRPr lang="en-CA"/>
          </a:p>
        </p:txBody>
      </p:sp>
      <p:sp>
        <p:nvSpPr>
          <p:cNvPr id="3" name="Content Placeholder 2">
            <a:extLst>
              <a:ext uri="{FF2B5EF4-FFF2-40B4-BE49-F238E27FC236}">
                <a16:creationId xmlns:a16="http://schemas.microsoft.com/office/drawing/2014/main" id="{F873491D-E9A5-4420-92AD-256C44EF3017}"/>
              </a:ext>
            </a:extLst>
          </p:cNvPr>
          <p:cNvSpPr>
            <a:spLocks noGrp="1"/>
          </p:cNvSpPr>
          <p:nvPr>
            <p:ph idx="1"/>
          </p:nvPr>
        </p:nvSpPr>
        <p:spPr>
          <a:xfrm>
            <a:off x="3887788" y="741363"/>
            <a:ext cx="4629150" cy="36544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Text Placeholder 3">
            <a:extLst>
              <a:ext uri="{FF2B5EF4-FFF2-40B4-BE49-F238E27FC236}">
                <a16:creationId xmlns:a16="http://schemas.microsoft.com/office/drawing/2014/main" id="{5C074A2E-E830-4F49-89D2-07EE62D1AC31}"/>
              </a:ext>
            </a:extLst>
          </p:cNvPr>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4489797E-7879-4E25-80AD-B272FF8692A1}"/>
              </a:ext>
            </a:extLst>
          </p:cNvPr>
          <p:cNvSpPr>
            <a:spLocks noGrp="1"/>
          </p:cNvSpPr>
          <p:nvPr>
            <p:ph type="dt" sz="half" idx="10"/>
          </p:nvPr>
        </p:nvSpPr>
        <p:spPr/>
        <p:txBody>
          <a:bodyPr/>
          <a:lstStyle/>
          <a:p>
            <a:fld id="{C1C98E36-DA73-4F35-A8EA-1B09B086FCED}" type="datetimeFigureOut">
              <a:rPr lang="en-CA" smtClean="0"/>
              <a:t>2023-04-11</a:t>
            </a:fld>
            <a:endParaRPr lang="en-CA" dirty="0"/>
          </a:p>
        </p:txBody>
      </p:sp>
      <p:sp>
        <p:nvSpPr>
          <p:cNvPr id="6" name="Footer Placeholder 5">
            <a:extLst>
              <a:ext uri="{FF2B5EF4-FFF2-40B4-BE49-F238E27FC236}">
                <a16:creationId xmlns:a16="http://schemas.microsoft.com/office/drawing/2014/main" id="{E374D7DC-3D52-4BD9-B6FE-906E32560F97}"/>
              </a:ext>
            </a:extLst>
          </p:cNvPr>
          <p:cNvSpPr>
            <a:spLocks noGrp="1"/>
          </p:cNvSpPr>
          <p:nvPr>
            <p:ph type="ftr" sz="quarter" idx="11"/>
          </p:nvPr>
        </p:nvSpPr>
        <p:spPr/>
        <p:txBody>
          <a:bodyPr/>
          <a:lstStyle/>
          <a:p>
            <a:endParaRPr lang="en-CA" dirty="0"/>
          </a:p>
        </p:txBody>
      </p:sp>
      <p:sp>
        <p:nvSpPr>
          <p:cNvPr id="7" name="Slide Number Placeholder 6">
            <a:extLst>
              <a:ext uri="{FF2B5EF4-FFF2-40B4-BE49-F238E27FC236}">
                <a16:creationId xmlns:a16="http://schemas.microsoft.com/office/drawing/2014/main" id="{47409D50-6198-44D2-9B92-0522801CA8D3}"/>
              </a:ext>
            </a:extLst>
          </p:cNvPr>
          <p:cNvSpPr>
            <a:spLocks noGrp="1"/>
          </p:cNvSpPr>
          <p:nvPr>
            <p:ph type="sldNum" sz="quarter" idx="12"/>
          </p:nvPr>
        </p:nvSpPr>
        <p:spPr/>
        <p:txBody>
          <a:bodyPr/>
          <a:lstStyle/>
          <a:p>
            <a:fld id="{0EDEF197-1860-4E8F-ADA3-E427FC30FDCC}" type="slidenum">
              <a:rPr lang="en-CA" smtClean="0"/>
              <a:t>‹#›</a:t>
            </a:fld>
            <a:endParaRPr lang="en-CA" dirty="0"/>
          </a:p>
        </p:txBody>
      </p:sp>
    </p:spTree>
    <p:extLst>
      <p:ext uri="{BB962C8B-B14F-4D97-AF65-F5344CB8AC3E}">
        <p14:creationId xmlns:p14="http://schemas.microsoft.com/office/powerpoint/2010/main" val="377112362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35ED9C-A3F0-41C0-93DD-0BCBBC5C0073}"/>
              </a:ext>
            </a:extLst>
          </p:cNvPr>
          <p:cNvSpPr>
            <a:spLocks noGrp="1"/>
          </p:cNvSpPr>
          <p:nvPr>
            <p:ph type="title"/>
          </p:nvPr>
        </p:nvSpPr>
        <p:spPr>
          <a:xfrm>
            <a:off x="630238" y="342900"/>
            <a:ext cx="2949575" cy="1200150"/>
          </a:xfrm>
        </p:spPr>
        <p:txBody>
          <a:bodyPr anchor="b"/>
          <a:lstStyle>
            <a:lvl1pPr>
              <a:defRPr sz="3200"/>
            </a:lvl1pPr>
          </a:lstStyle>
          <a:p>
            <a:r>
              <a:rPr lang="en-US"/>
              <a:t>Click to edit Master title style</a:t>
            </a:r>
            <a:endParaRPr lang="en-CA"/>
          </a:p>
        </p:txBody>
      </p:sp>
      <p:sp>
        <p:nvSpPr>
          <p:cNvPr id="3" name="Picture Placeholder 2">
            <a:extLst>
              <a:ext uri="{FF2B5EF4-FFF2-40B4-BE49-F238E27FC236}">
                <a16:creationId xmlns:a16="http://schemas.microsoft.com/office/drawing/2014/main" id="{D443AEEB-2BC6-40F1-8713-36CCB04B26AB}"/>
              </a:ext>
            </a:extLst>
          </p:cNvPr>
          <p:cNvSpPr>
            <a:spLocks noGrp="1"/>
          </p:cNvSpPr>
          <p:nvPr>
            <p:ph type="pic" idx="1"/>
          </p:nvPr>
        </p:nvSpPr>
        <p:spPr>
          <a:xfrm>
            <a:off x="3887788" y="741363"/>
            <a:ext cx="4629150" cy="36544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CA" dirty="0"/>
          </a:p>
        </p:txBody>
      </p:sp>
      <p:sp>
        <p:nvSpPr>
          <p:cNvPr id="4" name="Text Placeholder 3">
            <a:extLst>
              <a:ext uri="{FF2B5EF4-FFF2-40B4-BE49-F238E27FC236}">
                <a16:creationId xmlns:a16="http://schemas.microsoft.com/office/drawing/2014/main" id="{3E7EA403-FA47-47D2-96D6-0FD097F851FF}"/>
              </a:ext>
            </a:extLst>
          </p:cNvPr>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5D228247-A39C-4A14-92B9-5A2A539D534D}"/>
              </a:ext>
            </a:extLst>
          </p:cNvPr>
          <p:cNvSpPr>
            <a:spLocks noGrp="1"/>
          </p:cNvSpPr>
          <p:nvPr>
            <p:ph type="dt" sz="half" idx="10"/>
          </p:nvPr>
        </p:nvSpPr>
        <p:spPr/>
        <p:txBody>
          <a:bodyPr/>
          <a:lstStyle/>
          <a:p>
            <a:fld id="{C1C98E36-DA73-4F35-A8EA-1B09B086FCED}" type="datetimeFigureOut">
              <a:rPr lang="en-CA" smtClean="0"/>
              <a:t>2023-04-11</a:t>
            </a:fld>
            <a:endParaRPr lang="en-CA" dirty="0"/>
          </a:p>
        </p:txBody>
      </p:sp>
      <p:sp>
        <p:nvSpPr>
          <p:cNvPr id="6" name="Footer Placeholder 5">
            <a:extLst>
              <a:ext uri="{FF2B5EF4-FFF2-40B4-BE49-F238E27FC236}">
                <a16:creationId xmlns:a16="http://schemas.microsoft.com/office/drawing/2014/main" id="{FB482973-B6E8-4A0D-A701-CBD506921B10}"/>
              </a:ext>
            </a:extLst>
          </p:cNvPr>
          <p:cNvSpPr>
            <a:spLocks noGrp="1"/>
          </p:cNvSpPr>
          <p:nvPr>
            <p:ph type="ftr" sz="quarter" idx="11"/>
          </p:nvPr>
        </p:nvSpPr>
        <p:spPr/>
        <p:txBody>
          <a:bodyPr/>
          <a:lstStyle/>
          <a:p>
            <a:endParaRPr lang="en-CA" dirty="0"/>
          </a:p>
        </p:txBody>
      </p:sp>
      <p:sp>
        <p:nvSpPr>
          <p:cNvPr id="7" name="Slide Number Placeholder 6">
            <a:extLst>
              <a:ext uri="{FF2B5EF4-FFF2-40B4-BE49-F238E27FC236}">
                <a16:creationId xmlns:a16="http://schemas.microsoft.com/office/drawing/2014/main" id="{9DA16CAD-70E6-40FA-A1AD-6943A2BFE8EA}"/>
              </a:ext>
            </a:extLst>
          </p:cNvPr>
          <p:cNvSpPr>
            <a:spLocks noGrp="1"/>
          </p:cNvSpPr>
          <p:nvPr>
            <p:ph type="sldNum" sz="quarter" idx="12"/>
          </p:nvPr>
        </p:nvSpPr>
        <p:spPr/>
        <p:txBody>
          <a:bodyPr/>
          <a:lstStyle/>
          <a:p>
            <a:fld id="{0EDEF197-1860-4E8F-ADA3-E427FC30FDCC}" type="slidenum">
              <a:rPr lang="en-CA" smtClean="0"/>
              <a:t>‹#›</a:t>
            </a:fld>
            <a:endParaRPr lang="en-CA" dirty="0"/>
          </a:p>
        </p:txBody>
      </p:sp>
    </p:spTree>
    <p:extLst>
      <p:ext uri="{BB962C8B-B14F-4D97-AF65-F5344CB8AC3E}">
        <p14:creationId xmlns:p14="http://schemas.microsoft.com/office/powerpoint/2010/main" val="65817880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555CEB-112A-4B98-8F69-E82ABE4DD717}"/>
              </a:ext>
            </a:extLst>
          </p:cNvPr>
          <p:cNvSpPr>
            <a:spLocks noGrp="1"/>
          </p:cNvSpPr>
          <p:nvPr>
            <p:ph type="title"/>
          </p:nvPr>
        </p:nvSpPr>
        <p:spPr/>
        <p:txBody>
          <a:bodyPr/>
          <a:lstStyle/>
          <a:p>
            <a:r>
              <a:rPr lang="en-US"/>
              <a:t>Click to edit Master title style</a:t>
            </a:r>
            <a:endParaRPr lang="en-CA"/>
          </a:p>
        </p:txBody>
      </p:sp>
      <p:sp>
        <p:nvSpPr>
          <p:cNvPr id="3" name="Vertical Text Placeholder 2">
            <a:extLst>
              <a:ext uri="{FF2B5EF4-FFF2-40B4-BE49-F238E27FC236}">
                <a16:creationId xmlns:a16="http://schemas.microsoft.com/office/drawing/2014/main" id="{E7304AF2-CCF3-4CE9-A266-4DE7F8AAFFBE}"/>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a:extLst>
              <a:ext uri="{FF2B5EF4-FFF2-40B4-BE49-F238E27FC236}">
                <a16:creationId xmlns:a16="http://schemas.microsoft.com/office/drawing/2014/main" id="{04ACE4F1-553C-436E-8270-6DDE30112DDA}"/>
              </a:ext>
            </a:extLst>
          </p:cNvPr>
          <p:cNvSpPr>
            <a:spLocks noGrp="1"/>
          </p:cNvSpPr>
          <p:nvPr>
            <p:ph type="dt" sz="half" idx="10"/>
          </p:nvPr>
        </p:nvSpPr>
        <p:spPr/>
        <p:txBody>
          <a:bodyPr/>
          <a:lstStyle/>
          <a:p>
            <a:fld id="{C1C98E36-DA73-4F35-A8EA-1B09B086FCED}" type="datetimeFigureOut">
              <a:rPr lang="en-CA" smtClean="0"/>
              <a:t>2023-04-11</a:t>
            </a:fld>
            <a:endParaRPr lang="en-CA" dirty="0"/>
          </a:p>
        </p:txBody>
      </p:sp>
      <p:sp>
        <p:nvSpPr>
          <p:cNvPr id="5" name="Footer Placeholder 4">
            <a:extLst>
              <a:ext uri="{FF2B5EF4-FFF2-40B4-BE49-F238E27FC236}">
                <a16:creationId xmlns:a16="http://schemas.microsoft.com/office/drawing/2014/main" id="{9D3156B4-7ADD-4EDE-AEB4-76B16F6E3999}"/>
              </a:ext>
            </a:extLst>
          </p:cNvPr>
          <p:cNvSpPr>
            <a:spLocks noGrp="1"/>
          </p:cNvSpPr>
          <p:nvPr>
            <p:ph type="ftr" sz="quarter" idx="11"/>
          </p:nvPr>
        </p:nvSpPr>
        <p:spPr/>
        <p:txBody>
          <a:bodyPr/>
          <a:lstStyle/>
          <a:p>
            <a:endParaRPr lang="en-CA" dirty="0"/>
          </a:p>
        </p:txBody>
      </p:sp>
      <p:sp>
        <p:nvSpPr>
          <p:cNvPr id="6" name="Slide Number Placeholder 5">
            <a:extLst>
              <a:ext uri="{FF2B5EF4-FFF2-40B4-BE49-F238E27FC236}">
                <a16:creationId xmlns:a16="http://schemas.microsoft.com/office/drawing/2014/main" id="{49359D2B-48E4-4789-AB01-8EFC5FC74A8D}"/>
              </a:ext>
            </a:extLst>
          </p:cNvPr>
          <p:cNvSpPr>
            <a:spLocks noGrp="1"/>
          </p:cNvSpPr>
          <p:nvPr>
            <p:ph type="sldNum" sz="quarter" idx="12"/>
          </p:nvPr>
        </p:nvSpPr>
        <p:spPr/>
        <p:txBody>
          <a:bodyPr/>
          <a:lstStyle/>
          <a:p>
            <a:fld id="{0EDEF197-1860-4E8F-ADA3-E427FC30FDCC}" type="slidenum">
              <a:rPr lang="en-CA" smtClean="0"/>
              <a:t>‹#›</a:t>
            </a:fld>
            <a:endParaRPr lang="en-CA" dirty="0"/>
          </a:p>
        </p:txBody>
      </p:sp>
    </p:spTree>
    <p:extLst>
      <p:ext uri="{BB962C8B-B14F-4D97-AF65-F5344CB8AC3E}">
        <p14:creationId xmlns:p14="http://schemas.microsoft.com/office/powerpoint/2010/main" val="1256352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B20118AB-2849-4783-83D4-2ED48AC300D4}"/>
              </a:ext>
            </a:extLst>
          </p:cNvPr>
          <p:cNvSpPr>
            <a:spLocks noGrp="1"/>
          </p:cNvSpPr>
          <p:nvPr>
            <p:ph type="title" orient="vert"/>
          </p:nvPr>
        </p:nvSpPr>
        <p:spPr>
          <a:xfrm>
            <a:off x="6543675" y="274638"/>
            <a:ext cx="1971675" cy="4357687"/>
          </a:xfrm>
        </p:spPr>
        <p:txBody>
          <a:bodyPr vert="eaVert"/>
          <a:lstStyle/>
          <a:p>
            <a:r>
              <a:rPr lang="en-US"/>
              <a:t>Click to edit Master title style</a:t>
            </a:r>
            <a:endParaRPr lang="en-CA"/>
          </a:p>
        </p:txBody>
      </p:sp>
      <p:sp>
        <p:nvSpPr>
          <p:cNvPr id="3" name="Vertical Text Placeholder 2">
            <a:extLst>
              <a:ext uri="{FF2B5EF4-FFF2-40B4-BE49-F238E27FC236}">
                <a16:creationId xmlns:a16="http://schemas.microsoft.com/office/drawing/2014/main" id="{702B2C76-B6C4-4095-BE16-E3EED854B497}"/>
              </a:ext>
            </a:extLst>
          </p:cNvPr>
          <p:cNvSpPr>
            <a:spLocks noGrp="1"/>
          </p:cNvSpPr>
          <p:nvPr>
            <p:ph type="body" orient="vert" idx="1"/>
          </p:nvPr>
        </p:nvSpPr>
        <p:spPr>
          <a:xfrm>
            <a:off x="628650" y="274638"/>
            <a:ext cx="5762625" cy="4357687"/>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a:extLst>
              <a:ext uri="{FF2B5EF4-FFF2-40B4-BE49-F238E27FC236}">
                <a16:creationId xmlns:a16="http://schemas.microsoft.com/office/drawing/2014/main" id="{1F9DDFEF-4362-493B-A0AA-BBD01C67DF1A}"/>
              </a:ext>
            </a:extLst>
          </p:cNvPr>
          <p:cNvSpPr>
            <a:spLocks noGrp="1"/>
          </p:cNvSpPr>
          <p:nvPr>
            <p:ph type="dt" sz="half" idx="10"/>
          </p:nvPr>
        </p:nvSpPr>
        <p:spPr/>
        <p:txBody>
          <a:bodyPr/>
          <a:lstStyle/>
          <a:p>
            <a:fld id="{C1C98E36-DA73-4F35-A8EA-1B09B086FCED}" type="datetimeFigureOut">
              <a:rPr lang="en-CA" smtClean="0"/>
              <a:t>2023-04-11</a:t>
            </a:fld>
            <a:endParaRPr lang="en-CA" dirty="0"/>
          </a:p>
        </p:txBody>
      </p:sp>
      <p:sp>
        <p:nvSpPr>
          <p:cNvPr id="5" name="Footer Placeholder 4">
            <a:extLst>
              <a:ext uri="{FF2B5EF4-FFF2-40B4-BE49-F238E27FC236}">
                <a16:creationId xmlns:a16="http://schemas.microsoft.com/office/drawing/2014/main" id="{C86CF25B-FF4C-488A-8211-88EC82227127}"/>
              </a:ext>
            </a:extLst>
          </p:cNvPr>
          <p:cNvSpPr>
            <a:spLocks noGrp="1"/>
          </p:cNvSpPr>
          <p:nvPr>
            <p:ph type="ftr" sz="quarter" idx="11"/>
          </p:nvPr>
        </p:nvSpPr>
        <p:spPr/>
        <p:txBody>
          <a:bodyPr/>
          <a:lstStyle/>
          <a:p>
            <a:endParaRPr lang="en-CA" dirty="0"/>
          </a:p>
        </p:txBody>
      </p:sp>
      <p:sp>
        <p:nvSpPr>
          <p:cNvPr id="6" name="Slide Number Placeholder 5">
            <a:extLst>
              <a:ext uri="{FF2B5EF4-FFF2-40B4-BE49-F238E27FC236}">
                <a16:creationId xmlns:a16="http://schemas.microsoft.com/office/drawing/2014/main" id="{A55C9D5A-749F-4FD8-937D-ABBB4C7BA96C}"/>
              </a:ext>
            </a:extLst>
          </p:cNvPr>
          <p:cNvSpPr>
            <a:spLocks noGrp="1"/>
          </p:cNvSpPr>
          <p:nvPr>
            <p:ph type="sldNum" sz="quarter" idx="12"/>
          </p:nvPr>
        </p:nvSpPr>
        <p:spPr/>
        <p:txBody>
          <a:bodyPr/>
          <a:lstStyle/>
          <a:p>
            <a:fld id="{0EDEF197-1860-4E8F-ADA3-E427FC30FDCC}" type="slidenum">
              <a:rPr lang="en-CA" smtClean="0"/>
              <a:t>‹#›</a:t>
            </a:fld>
            <a:endParaRPr lang="en-CA" dirty="0"/>
          </a:p>
        </p:txBody>
      </p:sp>
    </p:spTree>
    <p:extLst>
      <p:ext uri="{BB962C8B-B14F-4D97-AF65-F5344CB8AC3E}">
        <p14:creationId xmlns:p14="http://schemas.microsoft.com/office/powerpoint/2010/main" val="37380143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9"/>
        <p:cNvGrpSpPr/>
        <p:nvPr/>
      </p:nvGrpSpPr>
      <p:grpSpPr>
        <a:xfrm>
          <a:off x="0" y="0"/>
          <a:ext cx="0" cy="0"/>
          <a:chOff x="0" y="0"/>
          <a:chExt cx="0" cy="0"/>
        </a:xfrm>
      </p:grpSpPr>
      <p:grpSp>
        <p:nvGrpSpPr>
          <p:cNvPr id="20" name="Google Shape;20;p3"/>
          <p:cNvGrpSpPr/>
          <p:nvPr/>
        </p:nvGrpSpPr>
        <p:grpSpPr>
          <a:xfrm>
            <a:off x="6098378" y="5"/>
            <a:ext cx="3045625" cy="2030570"/>
            <a:chOff x="6098378" y="5"/>
            <a:chExt cx="3045625" cy="2030570"/>
          </a:xfrm>
        </p:grpSpPr>
        <p:sp>
          <p:nvSpPr>
            <p:cNvPr id="21" name="Google Shape;21;p3"/>
            <p:cNvSpPr/>
            <p:nvPr/>
          </p:nvSpPr>
          <p:spPr>
            <a:xfrm>
              <a:off x="8128803" y="16"/>
              <a:ext cx="1015200" cy="10152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2" name="Google Shape;22;p3"/>
            <p:cNvSpPr/>
            <p:nvPr/>
          </p:nvSpPr>
          <p:spPr>
            <a:xfrm flipH="1">
              <a:off x="7113463" y="5"/>
              <a:ext cx="1015200" cy="1015200"/>
            </a:xfrm>
            <a:prstGeom prst="rtTriangl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3" name="Google Shape;23;p3"/>
            <p:cNvSpPr/>
            <p:nvPr/>
          </p:nvSpPr>
          <p:spPr>
            <a:xfrm rot="10800000" flipH="1">
              <a:off x="7113588" y="107"/>
              <a:ext cx="1015200" cy="1015200"/>
            </a:xfrm>
            <a:prstGeom prst="rtTriangle">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4" name="Google Shape;24;p3"/>
            <p:cNvSpPr/>
            <p:nvPr/>
          </p:nvSpPr>
          <p:spPr>
            <a:xfrm rot="10800000">
              <a:off x="6098378" y="97"/>
              <a:ext cx="1015200" cy="1015200"/>
            </a:xfrm>
            <a:prstGeom prst="rtTriangle">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5" name="Google Shape;25;p3"/>
            <p:cNvSpPr/>
            <p:nvPr/>
          </p:nvSpPr>
          <p:spPr>
            <a:xfrm rot="10800000">
              <a:off x="8128789" y="1015375"/>
              <a:ext cx="1015200" cy="1015200"/>
            </a:xfrm>
            <a:prstGeom prst="rtTriangle">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sp>
        <p:nvSpPr>
          <p:cNvPr id="26" name="Google Shape;26;p3"/>
          <p:cNvSpPr txBox="1">
            <a:spLocks noGrp="1"/>
          </p:cNvSpPr>
          <p:nvPr>
            <p:ph type="title"/>
          </p:nvPr>
        </p:nvSpPr>
        <p:spPr>
          <a:xfrm>
            <a:off x="598100" y="2152347"/>
            <a:ext cx="8222100" cy="838800"/>
          </a:xfrm>
          <a:prstGeom prst="rect">
            <a:avLst/>
          </a:prstGeom>
        </p:spPr>
        <p:txBody>
          <a:bodyPr spcFirstLastPara="1" wrap="square" lIns="91425" tIns="91425" rIns="91425" bIns="91425" anchor="ctr" anchorCtr="0">
            <a:normAutofit/>
          </a:bodyPr>
          <a:lstStyle>
            <a:lvl1pPr lvl="0" rtl="0">
              <a:spcBef>
                <a:spcPts val="0"/>
              </a:spcBef>
              <a:spcAft>
                <a:spcPts val="0"/>
              </a:spcAft>
              <a:buClr>
                <a:schemeClr val="lt1"/>
              </a:buClr>
              <a:buSzPts val="4200"/>
              <a:buNone/>
              <a:defRPr sz="4200">
                <a:solidFill>
                  <a:schemeClr val="lt1"/>
                </a:solidFill>
                <a:latin typeface="+mj-lt"/>
              </a:defRPr>
            </a:lvl1pPr>
            <a:lvl2pPr lvl="1" rtl="0">
              <a:spcBef>
                <a:spcPts val="0"/>
              </a:spcBef>
              <a:spcAft>
                <a:spcPts val="0"/>
              </a:spcAft>
              <a:buClr>
                <a:schemeClr val="lt1"/>
              </a:buClr>
              <a:buSzPts val="4200"/>
              <a:buNone/>
              <a:defRPr sz="4200">
                <a:solidFill>
                  <a:schemeClr val="lt1"/>
                </a:solidFill>
              </a:defRPr>
            </a:lvl2pPr>
            <a:lvl3pPr lvl="2" rtl="0">
              <a:spcBef>
                <a:spcPts val="0"/>
              </a:spcBef>
              <a:spcAft>
                <a:spcPts val="0"/>
              </a:spcAft>
              <a:buClr>
                <a:schemeClr val="lt1"/>
              </a:buClr>
              <a:buSzPts val="4200"/>
              <a:buNone/>
              <a:defRPr sz="4200">
                <a:solidFill>
                  <a:schemeClr val="lt1"/>
                </a:solidFill>
              </a:defRPr>
            </a:lvl3pPr>
            <a:lvl4pPr lvl="3" rtl="0">
              <a:spcBef>
                <a:spcPts val="0"/>
              </a:spcBef>
              <a:spcAft>
                <a:spcPts val="0"/>
              </a:spcAft>
              <a:buClr>
                <a:schemeClr val="lt1"/>
              </a:buClr>
              <a:buSzPts val="4200"/>
              <a:buNone/>
              <a:defRPr sz="4200">
                <a:solidFill>
                  <a:schemeClr val="lt1"/>
                </a:solidFill>
              </a:defRPr>
            </a:lvl4pPr>
            <a:lvl5pPr lvl="4" rtl="0">
              <a:spcBef>
                <a:spcPts val="0"/>
              </a:spcBef>
              <a:spcAft>
                <a:spcPts val="0"/>
              </a:spcAft>
              <a:buClr>
                <a:schemeClr val="lt1"/>
              </a:buClr>
              <a:buSzPts val="4200"/>
              <a:buNone/>
              <a:defRPr sz="4200">
                <a:solidFill>
                  <a:schemeClr val="lt1"/>
                </a:solidFill>
              </a:defRPr>
            </a:lvl5pPr>
            <a:lvl6pPr lvl="5" rtl="0">
              <a:spcBef>
                <a:spcPts val="0"/>
              </a:spcBef>
              <a:spcAft>
                <a:spcPts val="0"/>
              </a:spcAft>
              <a:buClr>
                <a:schemeClr val="lt1"/>
              </a:buClr>
              <a:buSzPts val="4200"/>
              <a:buNone/>
              <a:defRPr sz="4200">
                <a:solidFill>
                  <a:schemeClr val="lt1"/>
                </a:solidFill>
              </a:defRPr>
            </a:lvl6pPr>
            <a:lvl7pPr lvl="6" rtl="0">
              <a:spcBef>
                <a:spcPts val="0"/>
              </a:spcBef>
              <a:spcAft>
                <a:spcPts val="0"/>
              </a:spcAft>
              <a:buClr>
                <a:schemeClr val="lt1"/>
              </a:buClr>
              <a:buSzPts val="4200"/>
              <a:buNone/>
              <a:defRPr sz="4200">
                <a:solidFill>
                  <a:schemeClr val="lt1"/>
                </a:solidFill>
              </a:defRPr>
            </a:lvl7pPr>
            <a:lvl8pPr lvl="7" rtl="0">
              <a:spcBef>
                <a:spcPts val="0"/>
              </a:spcBef>
              <a:spcAft>
                <a:spcPts val="0"/>
              </a:spcAft>
              <a:buClr>
                <a:schemeClr val="lt1"/>
              </a:buClr>
              <a:buSzPts val="4200"/>
              <a:buNone/>
              <a:defRPr sz="4200">
                <a:solidFill>
                  <a:schemeClr val="lt1"/>
                </a:solidFill>
              </a:defRPr>
            </a:lvl8pPr>
            <a:lvl9pPr lvl="8" rtl="0">
              <a:spcBef>
                <a:spcPts val="0"/>
              </a:spcBef>
              <a:spcAft>
                <a:spcPts val="0"/>
              </a:spcAft>
              <a:buClr>
                <a:schemeClr val="lt1"/>
              </a:buClr>
              <a:buSzPts val="4200"/>
              <a:buNone/>
              <a:defRPr sz="4200">
                <a:solidFill>
                  <a:schemeClr val="lt1"/>
                </a:solidFill>
              </a:defRPr>
            </a:lvl9pPr>
          </a:lstStyle>
          <a:p>
            <a:r>
              <a:rPr lang="en-US"/>
              <a:t>Click to edit Master title style</a:t>
            </a:r>
            <a:endParaRPr dirty="0"/>
          </a:p>
        </p:txBody>
      </p:sp>
      <p:sp>
        <p:nvSpPr>
          <p:cNvPr id="27" name="Google Shape;27;p3"/>
          <p:cNvSpPr txBox="1">
            <a:spLocks noGrp="1"/>
          </p:cNvSpPr>
          <p:nvPr>
            <p:ph type="sldNum" idx="12"/>
          </p:nvPr>
        </p:nvSpPr>
        <p:spPr>
          <a:xfrm>
            <a:off x="8460431" y="4651190"/>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bg>
      <p:bgRef idx="1001">
        <a:schemeClr val="bg1"/>
      </p:bgRef>
    </p:bg>
    <p:spTree>
      <p:nvGrpSpPr>
        <p:cNvPr id="1" name="Shape 28"/>
        <p:cNvGrpSpPr/>
        <p:nvPr/>
      </p:nvGrpSpPr>
      <p:grpSpPr>
        <a:xfrm>
          <a:off x="0" y="0"/>
          <a:ext cx="0" cy="0"/>
          <a:chOff x="0" y="0"/>
          <a:chExt cx="0" cy="0"/>
        </a:xfrm>
      </p:grpSpPr>
      <p:sp>
        <p:nvSpPr>
          <p:cNvPr id="29" name="Google Shape;29;p4"/>
          <p:cNvSpPr txBox="1">
            <a:spLocks noGrp="1"/>
          </p:cNvSpPr>
          <p:nvPr>
            <p:ph type="title"/>
          </p:nvPr>
        </p:nvSpPr>
        <p:spPr>
          <a:xfrm>
            <a:off x="311700" y="410000"/>
            <a:ext cx="8520600" cy="607800"/>
          </a:xfrm>
          <a:prstGeom prst="rect">
            <a:avLst/>
          </a:prstGeom>
        </p:spPr>
        <p:txBody>
          <a:bodyPr spcFirstLastPara="1" wrap="square" lIns="91425" tIns="91425" rIns="91425" bIns="91425" anchor="t" anchorCtr="0">
            <a:normAutofit/>
          </a:bodyPr>
          <a:lstStyle>
            <a:lvl1pPr lvl="0" rtl="0">
              <a:spcBef>
                <a:spcPts val="0"/>
              </a:spcBef>
              <a:spcAft>
                <a:spcPts val="0"/>
              </a:spcAft>
              <a:buSzPts val="3000"/>
              <a:buNone/>
              <a:defRPr b="1">
                <a:solidFill>
                  <a:schemeClr val="tx1"/>
                </a:solidFill>
                <a:latin typeface="+mj-lt"/>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r>
              <a:rPr lang="en-US" dirty="0"/>
              <a:t>Click to edit Master title style</a:t>
            </a:r>
            <a:endParaRPr dirty="0"/>
          </a:p>
        </p:txBody>
      </p:sp>
      <p:sp>
        <p:nvSpPr>
          <p:cNvPr id="30" name="Google Shape;30;p4"/>
          <p:cNvSpPr txBox="1">
            <a:spLocks noGrp="1"/>
          </p:cNvSpPr>
          <p:nvPr>
            <p:ph type="body" idx="1"/>
          </p:nvPr>
        </p:nvSpPr>
        <p:spPr>
          <a:xfrm>
            <a:off x="311700" y="1229875"/>
            <a:ext cx="8520600" cy="3339000"/>
          </a:xfrm>
          <a:prstGeom prst="rect">
            <a:avLst/>
          </a:prstGeom>
        </p:spPr>
        <p:txBody>
          <a:bodyPr spcFirstLastPara="1" wrap="square" lIns="91425" tIns="91425" rIns="91425" bIns="91425" anchor="t" anchorCtr="0">
            <a:normAutofit/>
          </a:bodyPr>
          <a:lstStyle>
            <a:lvl1pPr marL="400050" lvl="0" indent="-285750" rtl="0">
              <a:spcBef>
                <a:spcPts val="0"/>
              </a:spcBef>
              <a:spcAft>
                <a:spcPts val="0"/>
              </a:spcAft>
              <a:buClr>
                <a:schemeClr val="tx1"/>
              </a:buClr>
              <a:buSzPts val="1800"/>
              <a:buFont typeface="Arial" panose="020B0604020202020204" pitchFamily="34" charset="0"/>
              <a:buChar char="•"/>
              <a:defRPr sz="1800">
                <a:solidFill>
                  <a:srgbClr val="080808"/>
                </a:solidFill>
                <a:latin typeface="+mn-lt"/>
              </a:defRPr>
            </a:lvl1pPr>
            <a:lvl2pPr marL="914400" lvl="1" indent="-317500" rtl="0">
              <a:spcBef>
                <a:spcPts val="0"/>
              </a:spcBef>
              <a:spcAft>
                <a:spcPts val="0"/>
              </a:spcAft>
              <a:buSzPts val="1400"/>
              <a:buChar char="○"/>
              <a:defRPr/>
            </a:lvl2pPr>
            <a:lvl3pPr marL="1371600" lvl="2" indent="-317500" rtl="0">
              <a:spcBef>
                <a:spcPts val="0"/>
              </a:spcBef>
              <a:spcAft>
                <a:spcPts val="0"/>
              </a:spcAft>
              <a:buSzPts val="1400"/>
              <a:buChar char="■"/>
              <a:defRPr/>
            </a:lvl3pPr>
            <a:lvl4pPr marL="1828800" lvl="3" indent="-317500" rtl="0">
              <a:spcBef>
                <a:spcPts val="0"/>
              </a:spcBef>
              <a:spcAft>
                <a:spcPts val="0"/>
              </a:spcAft>
              <a:buSzPts val="1400"/>
              <a:buChar char="●"/>
              <a:defRPr/>
            </a:lvl4pPr>
            <a:lvl5pPr marL="2286000" lvl="4" indent="-317500" rtl="0">
              <a:spcBef>
                <a:spcPts val="0"/>
              </a:spcBef>
              <a:spcAft>
                <a:spcPts val="0"/>
              </a:spcAft>
              <a:buSzPts val="1400"/>
              <a:buChar char="○"/>
              <a:defRPr/>
            </a:lvl5pPr>
            <a:lvl6pPr marL="2743200" lvl="5" indent="-317500" rtl="0">
              <a:spcBef>
                <a:spcPts val="0"/>
              </a:spcBef>
              <a:spcAft>
                <a:spcPts val="0"/>
              </a:spcAft>
              <a:buSzPts val="1400"/>
              <a:buChar char="■"/>
              <a:defRPr/>
            </a:lvl6pPr>
            <a:lvl7pPr marL="3200400" lvl="6" indent="-317500" rtl="0">
              <a:spcBef>
                <a:spcPts val="0"/>
              </a:spcBef>
              <a:spcAft>
                <a:spcPts val="0"/>
              </a:spcAft>
              <a:buSzPts val="1400"/>
              <a:buChar char="●"/>
              <a:defRPr/>
            </a:lvl7pPr>
            <a:lvl8pPr marL="3657600" lvl="7" indent="-317500" rtl="0">
              <a:spcBef>
                <a:spcPts val="0"/>
              </a:spcBef>
              <a:spcAft>
                <a:spcPts val="0"/>
              </a:spcAft>
              <a:buSzPts val="1400"/>
              <a:buChar char="○"/>
              <a:defRPr/>
            </a:lvl8pPr>
            <a:lvl9pPr marL="4114800" lvl="8" indent="-317500" rtl="0">
              <a:spcBef>
                <a:spcPts val="0"/>
              </a:spcBef>
              <a:spcAft>
                <a:spcPts val="0"/>
              </a:spcAft>
              <a:buSzPts val="1400"/>
              <a:buChar char="■"/>
              <a:defRPr/>
            </a:lvl9pPr>
          </a:lstStyle>
          <a:p>
            <a:pPr lvl="0"/>
            <a:endParaRPr lang="en-US" dirty="0"/>
          </a:p>
        </p:txBody>
      </p:sp>
      <p:sp>
        <p:nvSpPr>
          <p:cNvPr id="31" name="Google Shape;31;p4"/>
          <p:cNvSpPr txBox="1">
            <a:spLocks noGrp="1"/>
          </p:cNvSpPr>
          <p:nvPr>
            <p:ph type="sldNum" idx="12"/>
          </p:nvPr>
        </p:nvSpPr>
        <p:spPr>
          <a:xfrm>
            <a:off x="8460431" y="4651190"/>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dirty="0"/>
          </a:p>
        </p:txBody>
      </p:sp>
      <p:sp>
        <p:nvSpPr>
          <p:cNvPr id="32" name="Google Shape;32;p4"/>
          <p:cNvSpPr/>
          <p:nvPr/>
        </p:nvSpPr>
        <p:spPr>
          <a:xfrm>
            <a:off x="0" y="4891594"/>
            <a:ext cx="9144000" cy="2520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only" type="titleOnly">
  <p:cSld name="TITLE_ONLY">
    <p:bg>
      <p:bgRef idx="1001">
        <a:schemeClr val="bg1"/>
      </p:bgRef>
    </p:bg>
    <p:spTree>
      <p:nvGrpSpPr>
        <p:cNvPr id="1" name="Shape 38"/>
        <p:cNvGrpSpPr/>
        <p:nvPr/>
      </p:nvGrpSpPr>
      <p:grpSpPr>
        <a:xfrm>
          <a:off x="0" y="0"/>
          <a:ext cx="0" cy="0"/>
          <a:chOff x="0" y="0"/>
          <a:chExt cx="0" cy="0"/>
        </a:xfrm>
      </p:grpSpPr>
      <p:sp>
        <p:nvSpPr>
          <p:cNvPr id="39" name="Google Shape;39;p6"/>
          <p:cNvSpPr txBox="1">
            <a:spLocks noGrp="1"/>
          </p:cNvSpPr>
          <p:nvPr>
            <p:ph type="title"/>
          </p:nvPr>
        </p:nvSpPr>
        <p:spPr>
          <a:xfrm>
            <a:off x="311700" y="410000"/>
            <a:ext cx="8520600" cy="607800"/>
          </a:xfrm>
          <a:prstGeom prst="rect">
            <a:avLst/>
          </a:prstGeom>
        </p:spPr>
        <p:txBody>
          <a:bodyPr spcFirstLastPara="1" wrap="square" lIns="91425" tIns="91425" rIns="91425" bIns="91425" anchor="t" anchorCtr="0">
            <a:normAutofit/>
          </a:bodyPr>
          <a:lstStyle>
            <a:lvl1pPr lvl="0" rtl="0">
              <a:spcBef>
                <a:spcPts val="0"/>
              </a:spcBef>
              <a:spcAft>
                <a:spcPts val="0"/>
              </a:spcAft>
              <a:buSzPts val="3000"/>
              <a:buNone/>
              <a:defRPr>
                <a:solidFill>
                  <a:schemeClr val="tx1"/>
                </a:solidFill>
                <a:latin typeface="+mj-lt"/>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r>
              <a:rPr lang="en-US" dirty="0"/>
              <a:t>Click to edit Master title style</a:t>
            </a:r>
            <a:endParaRPr dirty="0"/>
          </a:p>
        </p:txBody>
      </p:sp>
      <p:sp>
        <p:nvSpPr>
          <p:cNvPr id="40" name="Google Shape;40;p6"/>
          <p:cNvSpPr txBox="1">
            <a:spLocks noGrp="1"/>
          </p:cNvSpPr>
          <p:nvPr>
            <p:ph type="sldNum" idx="12"/>
          </p:nvPr>
        </p:nvSpPr>
        <p:spPr>
          <a:xfrm>
            <a:off x="8460431" y="4651190"/>
            <a:ext cx="548700" cy="393600"/>
          </a:xfrm>
          <a:prstGeom prst="rect">
            <a:avLst/>
          </a:prstGeom>
        </p:spPr>
        <p:txBody>
          <a:bodyPr spcFirstLastPara="1" wrap="square" lIns="91425" tIns="91425" rIns="91425" bIns="91425" anchor="ctr" anchorCtr="0">
            <a:normAutofit/>
          </a:bodyPr>
          <a:lstStyle>
            <a:lvl1pPr lvl="0" rtl="0">
              <a:buNone/>
              <a:defRPr>
                <a:solidFill>
                  <a:schemeClr val="dk2"/>
                </a:solidFill>
              </a:defRPr>
            </a:lvl1pPr>
            <a:lvl2pPr lvl="1" rtl="0">
              <a:buNone/>
              <a:defRPr>
                <a:solidFill>
                  <a:schemeClr val="dk2"/>
                </a:solidFill>
              </a:defRPr>
            </a:lvl2pPr>
            <a:lvl3pPr lvl="2" rtl="0">
              <a:buNone/>
              <a:defRPr>
                <a:solidFill>
                  <a:schemeClr val="dk2"/>
                </a:solidFill>
              </a:defRPr>
            </a:lvl3pPr>
            <a:lvl4pPr lvl="3" rtl="0">
              <a:buNone/>
              <a:defRPr>
                <a:solidFill>
                  <a:schemeClr val="dk2"/>
                </a:solidFill>
              </a:defRPr>
            </a:lvl4pPr>
            <a:lvl5pPr lvl="4" rtl="0">
              <a:buNone/>
              <a:defRPr>
                <a:solidFill>
                  <a:schemeClr val="dk2"/>
                </a:solidFill>
              </a:defRPr>
            </a:lvl5pPr>
            <a:lvl6pPr lvl="5" rtl="0">
              <a:buNone/>
              <a:defRPr>
                <a:solidFill>
                  <a:schemeClr val="dk2"/>
                </a:solidFill>
              </a:defRPr>
            </a:lvl6pPr>
            <a:lvl7pPr lvl="6" rtl="0">
              <a:buNone/>
              <a:defRPr>
                <a:solidFill>
                  <a:schemeClr val="dk2"/>
                </a:solidFill>
              </a:defRPr>
            </a:lvl7pPr>
            <a:lvl8pPr lvl="7" rtl="0">
              <a:buNone/>
              <a:defRPr>
                <a:solidFill>
                  <a:schemeClr val="dk2"/>
                </a:solidFill>
              </a:defRPr>
            </a:lvl8pPr>
            <a:lvl9pPr lvl="8" rtl="0">
              <a:buNone/>
              <a:defRPr>
                <a:solidFill>
                  <a:schemeClr val="dk2"/>
                </a:solidFill>
              </a:defRPr>
            </a:lvl9pPr>
          </a:lstStyle>
          <a:p>
            <a:pPr marL="0" lvl="0" indent="0" algn="r" rtl="0">
              <a:spcBef>
                <a:spcPts val="0"/>
              </a:spcBef>
              <a:spcAft>
                <a:spcPts val="0"/>
              </a:spcAft>
              <a:buNone/>
            </a:pPr>
            <a:fld id="{00000000-1234-1234-1234-123412341234}" type="slidenum">
              <a:rPr lang="en"/>
              <a:t>‹#›</a:t>
            </a:fld>
            <a:endParaRPr dirty="0"/>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Main point">
  <p:cSld name="MAIN_POINT">
    <p:bg>
      <p:bgRef idx="1001">
        <a:schemeClr val="bg1"/>
      </p:bgRef>
    </p:bg>
    <p:spTree>
      <p:nvGrpSpPr>
        <p:cNvPr id="1" name="Shape 45"/>
        <p:cNvGrpSpPr/>
        <p:nvPr/>
      </p:nvGrpSpPr>
      <p:grpSpPr>
        <a:xfrm>
          <a:off x="0" y="0"/>
          <a:ext cx="0" cy="0"/>
          <a:chOff x="0" y="0"/>
          <a:chExt cx="0" cy="0"/>
        </a:xfrm>
      </p:grpSpPr>
      <p:grpSp>
        <p:nvGrpSpPr>
          <p:cNvPr id="46" name="Google Shape;46;p8"/>
          <p:cNvGrpSpPr/>
          <p:nvPr/>
        </p:nvGrpSpPr>
        <p:grpSpPr>
          <a:xfrm>
            <a:off x="6098378" y="5"/>
            <a:ext cx="3045625" cy="2030570"/>
            <a:chOff x="6098378" y="5"/>
            <a:chExt cx="3045625" cy="2030570"/>
          </a:xfrm>
        </p:grpSpPr>
        <p:sp>
          <p:nvSpPr>
            <p:cNvPr id="47" name="Google Shape;47;p8"/>
            <p:cNvSpPr/>
            <p:nvPr/>
          </p:nvSpPr>
          <p:spPr>
            <a:xfrm>
              <a:off x="8128803" y="16"/>
              <a:ext cx="1015200" cy="1015200"/>
            </a:xfrm>
            <a:prstGeom prst="rect">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solidFill>
                  <a:schemeClr val="bg1"/>
                </a:solidFill>
              </a:endParaRPr>
            </a:p>
          </p:txBody>
        </p:sp>
        <p:sp>
          <p:nvSpPr>
            <p:cNvPr id="48" name="Google Shape;48;p8"/>
            <p:cNvSpPr/>
            <p:nvPr/>
          </p:nvSpPr>
          <p:spPr>
            <a:xfrm flipH="1">
              <a:off x="7113463" y="5"/>
              <a:ext cx="1015200" cy="1015200"/>
            </a:xfrm>
            <a:prstGeom prst="rtTriangl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solidFill>
                  <a:schemeClr val="bg1"/>
                </a:solidFill>
              </a:endParaRPr>
            </a:p>
          </p:txBody>
        </p:sp>
        <p:sp>
          <p:nvSpPr>
            <p:cNvPr id="49" name="Google Shape;49;p8"/>
            <p:cNvSpPr/>
            <p:nvPr/>
          </p:nvSpPr>
          <p:spPr>
            <a:xfrm rot="10800000" flipH="1">
              <a:off x="7113588" y="107"/>
              <a:ext cx="1015200" cy="1015200"/>
            </a:xfrm>
            <a:prstGeom prst="rtTriangle">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solidFill>
                  <a:schemeClr val="bg1"/>
                </a:solidFill>
              </a:endParaRPr>
            </a:p>
          </p:txBody>
        </p:sp>
        <p:sp>
          <p:nvSpPr>
            <p:cNvPr id="50" name="Google Shape;50;p8"/>
            <p:cNvSpPr/>
            <p:nvPr/>
          </p:nvSpPr>
          <p:spPr>
            <a:xfrm rot="10800000">
              <a:off x="6098378" y="97"/>
              <a:ext cx="1015200" cy="1015200"/>
            </a:xfrm>
            <a:prstGeom prst="rtTriangl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solidFill>
                  <a:schemeClr val="bg1"/>
                </a:solidFill>
              </a:endParaRPr>
            </a:p>
          </p:txBody>
        </p:sp>
        <p:sp>
          <p:nvSpPr>
            <p:cNvPr id="51" name="Google Shape;51;p8"/>
            <p:cNvSpPr/>
            <p:nvPr/>
          </p:nvSpPr>
          <p:spPr>
            <a:xfrm rot="10800000">
              <a:off x="8128789" y="1015375"/>
              <a:ext cx="1015200" cy="1015200"/>
            </a:xfrm>
            <a:prstGeom prst="rtTriangl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solidFill>
                  <a:schemeClr val="bg1"/>
                </a:solidFill>
              </a:endParaRPr>
            </a:p>
          </p:txBody>
        </p:sp>
      </p:grpSp>
      <p:sp>
        <p:nvSpPr>
          <p:cNvPr id="52" name="Google Shape;52;p8"/>
          <p:cNvSpPr txBox="1">
            <a:spLocks noGrp="1"/>
          </p:cNvSpPr>
          <p:nvPr>
            <p:ph type="title"/>
          </p:nvPr>
        </p:nvSpPr>
        <p:spPr>
          <a:xfrm>
            <a:off x="490250" y="526350"/>
            <a:ext cx="5618700" cy="4090800"/>
          </a:xfrm>
          <a:prstGeom prst="rect">
            <a:avLst/>
          </a:prstGeom>
        </p:spPr>
        <p:txBody>
          <a:bodyPr spcFirstLastPara="1" wrap="square" lIns="91425" tIns="91425" rIns="91425" bIns="91425" anchor="ctr" anchorCtr="0">
            <a:normAutofit/>
          </a:bodyPr>
          <a:lstStyle>
            <a:lvl1pPr lvl="0" rtl="0">
              <a:spcBef>
                <a:spcPts val="0"/>
              </a:spcBef>
              <a:spcAft>
                <a:spcPts val="0"/>
              </a:spcAft>
              <a:buClr>
                <a:schemeClr val="lt1"/>
              </a:buClr>
              <a:buSzPts val="4800"/>
              <a:buNone/>
              <a:defRPr sz="4800">
                <a:solidFill>
                  <a:schemeClr val="lt1"/>
                </a:solidFill>
                <a:latin typeface="+mj-lt"/>
              </a:defRPr>
            </a:lvl1pPr>
            <a:lvl2pPr lvl="1" rtl="0">
              <a:spcBef>
                <a:spcPts val="0"/>
              </a:spcBef>
              <a:spcAft>
                <a:spcPts val="0"/>
              </a:spcAft>
              <a:buClr>
                <a:schemeClr val="lt1"/>
              </a:buClr>
              <a:buSzPts val="4800"/>
              <a:buNone/>
              <a:defRPr sz="4800">
                <a:solidFill>
                  <a:schemeClr val="lt1"/>
                </a:solidFill>
              </a:defRPr>
            </a:lvl2pPr>
            <a:lvl3pPr lvl="2" rtl="0">
              <a:spcBef>
                <a:spcPts val="0"/>
              </a:spcBef>
              <a:spcAft>
                <a:spcPts val="0"/>
              </a:spcAft>
              <a:buClr>
                <a:schemeClr val="lt1"/>
              </a:buClr>
              <a:buSzPts val="4800"/>
              <a:buNone/>
              <a:defRPr sz="4800">
                <a:solidFill>
                  <a:schemeClr val="lt1"/>
                </a:solidFill>
              </a:defRPr>
            </a:lvl3pPr>
            <a:lvl4pPr lvl="3" rtl="0">
              <a:spcBef>
                <a:spcPts val="0"/>
              </a:spcBef>
              <a:spcAft>
                <a:spcPts val="0"/>
              </a:spcAft>
              <a:buClr>
                <a:schemeClr val="lt1"/>
              </a:buClr>
              <a:buSzPts val="4800"/>
              <a:buNone/>
              <a:defRPr sz="4800">
                <a:solidFill>
                  <a:schemeClr val="lt1"/>
                </a:solidFill>
              </a:defRPr>
            </a:lvl4pPr>
            <a:lvl5pPr lvl="4" rtl="0">
              <a:spcBef>
                <a:spcPts val="0"/>
              </a:spcBef>
              <a:spcAft>
                <a:spcPts val="0"/>
              </a:spcAft>
              <a:buClr>
                <a:schemeClr val="lt1"/>
              </a:buClr>
              <a:buSzPts val="4800"/>
              <a:buNone/>
              <a:defRPr sz="4800">
                <a:solidFill>
                  <a:schemeClr val="lt1"/>
                </a:solidFill>
              </a:defRPr>
            </a:lvl5pPr>
            <a:lvl6pPr lvl="5" rtl="0">
              <a:spcBef>
                <a:spcPts val="0"/>
              </a:spcBef>
              <a:spcAft>
                <a:spcPts val="0"/>
              </a:spcAft>
              <a:buClr>
                <a:schemeClr val="lt1"/>
              </a:buClr>
              <a:buSzPts val="4800"/>
              <a:buNone/>
              <a:defRPr sz="4800">
                <a:solidFill>
                  <a:schemeClr val="lt1"/>
                </a:solidFill>
              </a:defRPr>
            </a:lvl6pPr>
            <a:lvl7pPr lvl="6" rtl="0">
              <a:spcBef>
                <a:spcPts val="0"/>
              </a:spcBef>
              <a:spcAft>
                <a:spcPts val="0"/>
              </a:spcAft>
              <a:buClr>
                <a:schemeClr val="lt1"/>
              </a:buClr>
              <a:buSzPts val="4800"/>
              <a:buNone/>
              <a:defRPr sz="4800">
                <a:solidFill>
                  <a:schemeClr val="lt1"/>
                </a:solidFill>
              </a:defRPr>
            </a:lvl7pPr>
            <a:lvl8pPr lvl="7" rtl="0">
              <a:spcBef>
                <a:spcPts val="0"/>
              </a:spcBef>
              <a:spcAft>
                <a:spcPts val="0"/>
              </a:spcAft>
              <a:buClr>
                <a:schemeClr val="lt1"/>
              </a:buClr>
              <a:buSzPts val="4800"/>
              <a:buNone/>
              <a:defRPr sz="4800">
                <a:solidFill>
                  <a:schemeClr val="lt1"/>
                </a:solidFill>
              </a:defRPr>
            </a:lvl8pPr>
            <a:lvl9pPr lvl="8" rtl="0">
              <a:spcBef>
                <a:spcPts val="0"/>
              </a:spcBef>
              <a:spcAft>
                <a:spcPts val="0"/>
              </a:spcAft>
              <a:buClr>
                <a:schemeClr val="lt1"/>
              </a:buClr>
              <a:buSzPts val="4800"/>
              <a:buNone/>
              <a:defRPr sz="4800">
                <a:solidFill>
                  <a:schemeClr val="lt1"/>
                </a:solidFill>
              </a:defRPr>
            </a:lvl9pPr>
          </a:lstStyle>
          <a:p>
            <a:r>
              <a:rPr lang="en-US"/>
              <a:t>Click to edit Master title style</a:t>
            </a:r>
            <a:endParaRPr dirty="0"/>
          </a:p>
        </p:txBody>
      </p:sp>
      <p:sp>
        <p:nvSpPr>
          <p:cNvPr id="53" name="Google Shape;53;p8"/>
          <p:cNvSpPr txBox="1">
            <a:spLocks noGrp="1"/>
          </p:cNvSpPr>
          <p:nvPr>
            <p:ph type="sldNum" idx="12"/>
          </p:nvPr>
        </p:nvSpPr>
        <p:spPr>
          <a:xfrm>
            <a:off x="8460431" y="4651190"/>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dirty="0"/>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bg>
      <p:bgRef idx="1001">
        <a:schemeClr val="bg1"/>
      </p:bgRef>
    </p:bg>
    <p:spTree>
      <p:nvGrpSpPr>
        <p:cNvPr id="1" name="Shape 54"/>
        <p:cNvGrpSpPr/>
        <p:nvPr/>
      </p:nvGrpSpPr>
      <p:grpSpPr>
        <a:xfrm>
          <a:off x="0" y="0"/>
          <a:ext cx="0" cy="0"/>
          <a:chOff x="0" y="0"/>
          <a:chExt cx="0" cy="0"/>
        </a:xfrm>
      </p:grpSpPr>
      <p:sp>
        <p:nvSpPr>
          <p:cNvPr id="55" name="Google Shape;55;p9"/>
          <p:cNvSpPr/>
          <p:nvPr/>
        </p:nvSpPr>
        <p:spPr>
          <a:xfrm>
            <a:off x="4572000" y="-175"/>
            <a:ext cx="4572000" cy="51435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cxnSp>
        <p:nvCxnSpPr>
          <p:cNvPr id="56" name="Google Shape;56;p9"/>
          <p:cNvCxnSpPr/>
          <p:nvPr/>
        </p:nvCxnSpPr>
        <p:spPr>
          <a:xfrm>
            <a:off x="5029675" y="4495500"/>
            <a:ext cx="468300" cy="0"/>
          </a:xfrm>
          <a:prstGeom prst="straightConnector1">
            <a:avLst/>
          </a:prstGeom>
          <a:noFill/>
          <a:ln w="19050" cap="flat" cmpd="sng">
            <a:solidFill>
              <a:schemeClr val="lt1"/>
            </a:solidFill>
            <a:prstDash val="solid"/>
            <a:round/>
            <a:headEnd type="none" w="sm" len="sm"/>
            <a:tailEnd type="none" w="sm" len="sm"/>
          </a:ln>
        </p:spPr>
      </p:cxnSp>
      <p:sp>
        <p:nvSpPr>
          <p:cNvPr id="57" name="Google Shape;57;p9"/>
          <p:cNvSpPr txBox="1">
            <a:spLocks noGrp="1"/>
          </p:cNvSpPr>
          <p:nvPr>
            <p:ph type="title"/>
          </p:nvPr>
        </p:nvSpPr>
        <p:spPr>
          <a:xfrm>
            <a:off x="265500" y="1151100"/>
            <a:ext cx="4045200" cy="1564500"/>
          </a:xfrm>
          <a:prstGeom prst="rect">
            <a:avLst/>
          </a:prstGeom>
        </p:spPr>
        <p:txBody>
          <a:bodyPr spcFirstLastPara="1" wrap="square" lIns="91425" tIns="91425" rIns="91425" bIns="91425" anchor="b" anchorCtr="0">
            <a:normAutofit/>
          </a:bodyPr>
          <a:lstStyle>
            <a:lvl1pPr lvl="0" algn="ctr" rtl="0">
              <a:spcBef>
                <a:spcPts val="0"/>
              </a:spcBef>
              <a:spcAft>
                <a:spcPts val="0"/>
              </a:spcAft>
              <a:buSzPts val="4200"/>
              <a:buNone/>
              <a:defRPr sz="4200">
                <a:latin typeface="+mj-lt"/>
              </a:defRPr>
            </a:lvl1pPr>
            <a:lvl2pPr lvl="1" algn="ctr" rtl="0">
              <a:spcBef>
                <a:spcPts val="0"/>
              </a:spcBef>
              <a:spcAft>
                <a:spcPts val="0"/>
              </a:spcAft>
              <a:buSzPts val="4200"/>
              <a:buNone/>
              <a:defRPr sz="4200"/>
            </a:lvl2pPr>
            <a:lvl3pPr lvl="2" algn="ctr" rtl="0">
              <a:spcBef>
                <a:spcPts val="0"/>
              </a:spcBef>
              <a:spcAft>
                <a:spcPts val="0"/>
              </a:spcAft>
              <a:buSzPts val="4200"/>
              <a:buNone/>
              <a:defRPr sz="4200"/>
            </a:lvl3pPr>
            <a:lvl4pPr lvl="3" algn="ctr" rtl="0">
              <a:spcBef>
                <a:spcPts val="0"/>
              </a:spcBef>
              <a:spcAft>
                <a:spcPts val="0"/>
              </a:spcAft>
              <a:buSzPts val="4200"/>
              <a:buNone/>
              <a:defRPr sz="4200"/>
            </a:lvl4pPr>
            <a:lvl5pPr lvl="4" algn="ctr" rtl="0">
              <a:spcBef>
                <a:spcPts val="0"/>
              </a:spcBef>
              <a:spcAft>
                <a:spcPts val="0"/>
              </a:spcAft>
              <a:buSzPts val="4200"/>
              <a:buNone/>
              <a:defRPr sz="4200"/>
            </a:lvl5pPr>
            <a:lvl6pPr lvl="5" algn="ctr" rtl="0">
              <a:spcBef>
                <a:spcPts val="0"/>
              </a:spcBef>
              <a:spcAft>
                <a:spcPts val="0"/>
              </a:spcAft>
              <a:buSzPts val="4200"/>
              <a:buNone/>
              <a:defRPr sz="4200"/>
            </a:lvl6pPr>
            <a:lvl7pPr lvl="6" algn="ctr" rtl="0">
              <a:spcBef>
                <a:spcPts val="0"/>
              </a:spcBef>
              <a:spcAft>
                <a:spcPts val="0"/>
              </a:spcAft>
              <a:buSzPts val="4200"/>
              <a:buNone/>
              <a:defRPr sz="4200"/>
            </a:lvl7pPr>
            <a:lvl8pPr lvl="7" algn="ctr" rtl="0">
              <a:spcBef>
                <a:spcPts val="0"/>
              </a:spcBef>
              <a:spcAft>
                <a:spcPts val="0"/>
              </a:spcAft>
              <a:buSzPts val="4200"/>
              <a:buNone/>
              <a:defRPr sz="4200"/>
            </a:lvl8pPr>
            <a:lvl9pPr lvl="8" algn="ctr" rtl="0">
              <a:spcBef>
                <a:spcPts val="0"/>
              </a:spcBef>
              <a:spcAft>
                <a:spcPts val="0"/>
              </a:spcAft>
              <a:buSzPts val="4200"/>
              <a:buNone/>
              <a:defRPr sz="4200"/>
            </a:lvl9pPr>
          </a:lstStyle>
          <a:p>
            <a:r>
              <a:rPr lang="en-US"/>
              <a:t>Click to edit Master title style</a:t>
            </a:r>
            <a:endParaRPr dirty="0"/>
          </a:p>
        </p:txBody>
      </p:sp>
      <p:sp>
        <p:nvSpPr>
          <p:cNvPr id="58" name="Google Shape;58;p9"/>
          <p:cNvSpPr txBox="1">
            <a:spLocks noGrp="1"/>
          </p:cNvSpPr>
          <p:nvPr>
            <p:ph type="subTitle" idx="1"/>
          </p:nvPr>
        </p:nvSpPr>
        <p:spPr>
          <a:xfrm>
            <a:off x="265500" y="2769001"/>
            <a:ext cx="4045200" cy="1269300"/>
          </a:xfrm>
          <a:prstGeom prst="rect">
            <a:avLst/>
          </a:prstGeom>
        </p:spPr>
        <p:txBody>
          <a:bodyPr spcFirstLastPara="1" wrap="square" lIns="91425" tIns="91425" rIns="91425" bIns="91425" anchor="t" anchorCtr="0">
            <a:normAutofit/>
          </a:bodyPr>
          <a:lstStyle>
            <a:lvl1pPr lvl="0" algn="ctr" rtl="0">
              <a:lnSpc>
                <a:spcPct val="100000"/>
              </a:lnSpc>
              <a:spcBef>
                <a:spcPts val="0"/>
              </a:spcBef>
              <a:spcAft>
                <a:spcPts val="0"/>
              </a:spcAft>
              <a:buSzPts val="2100"/>
              <a:buNone/>
              <a:defRPr sz="2100">
                <a:solidFill>
                  <a:schemeClr val="bg1"/>
                </a:solidFill>
                <a:latin typeface="+mj-lt"/>
              </a:defRPr>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r>
              <a:rPr lang="en-US"/>
              <a:t>Click to edit Master subtitle style</a:t>
            </a:r>
            <a:endParaRPr dirty="0"/>
          </a:p>
        </p:txBody>
      </p:sp>
      <p:sp>
        <p:nvSpPr>
          <p:cNvPr id="59" name="Google Shape;59;p9"/>
          <p:cNvSpPr txBox="1">
            <a:spLocks noGrp="1"/>
          </p:cNvSpPr>
          <p:nvPr>
            <p:ph type="body" idx="2"/>
          </p:nvPr>
        </p:nvSpPr>
        <p:spPr>
          <a:xfrm>
            <a:off x="4939500" y="724200"/>
            <a:ext cx="3837000" cy="3695100"/>
          </a:xfrm>
          <a:prstGeom prst="rect">
            <a:avLst/>
          </a:prstGeom>
        </p:spPr>
        <p:txBody>
          <a:bodyPr spcFirstLastPara="1" wrap="square" lIns="91425" tIns="91425" rIns="91425" bIns="91425" anchor="ctr" anchorCtr="0">
            <a:normAutofit/>
          </a:bodyPr>
          <a:lstStyle>
            <a:lvl1pPr marL="457200" lvl="0" indent="-342900" rtl="0">
              <a:spcBef>
                <a:spcPts val="0"/>
              </a:spcBef>
              <a:spcAft>
                <a:spcPts val="0"/>
              </a:spcAft>
              <a:buClr>
                <a:schemeClr val="lt1"/>
              </a:buClr>
              <a:buSzPts val="1800"/>
              <a:buChar char="●"/>
              <a:defRPr>
                <a:solidFill>
                  <a:schemeClr val="lt1"/>
                </a:solidFill>
                <a:latin typeface="+mj-lt"/>
              </a:defRPr>
            </a:lvl1pPr>
            <a:lvl2pPr marL="914400" lvl="1" indent="-317500" rtl="0">
              <a:spcBef>
                <a:spcPts val="0"/>
              </a:spcBef>
              <a:spcAft>
                <a:spcPts val="0"/>
              </a:spcAft>
              <a:buClr>
                <a:schemeClr val="lt1"/>
              </a:buClr>
              <a:buSzPts val="1400"/>
              <a:buChar char="○"/>
              <a:defRPr>
                <a:solidFill>
                  <a:schemeClr val="lt1"/>
                </a:solidFill>
              </a:defRPr>
            </a:lvl2pPr>
            <a:lvl3pPr marL="1371600" lvl="2" indent="-317500" rtl="0">
              <a:spcBef>
                <a:spcPts val="0"/>
              </a:spcBef>
              <a:spcAft>
                <a:spcPts val="0"/>
              </a:spcAft>
              <a:buClr>
                <a:schemeClr val="lt1"/>
              </a:buClr>
              <a:buSzPts val="1400"/>
              <a:buChar char="■"/>
              <a:defRPr>
                <a:solidFill>
                  <a:schemeClr val="lt1"/>
                </a:solidFill>
              </a:defRPr>
            </a:lvl3pPr>
            <a:lvl4pPr marL="1828800" lvl="3" indent="-317500" rtl="0">
              <a:spcBef>
                <a:spcPts val="0"/>
              </a:spcBef>
              <a:spcAft>
                <a:spcPts val="0"/>
              </a:spcAft>
              <a:buClr>
                <a:schemeClr val="lt1"/>
              </a:buClr>
              <a:buSzPts val="1400"/>
              <a:buChar char="●"/>
              <a:defRPr>
                <a:solidFill>
                  <a:schemeClr val="lt1"/>
                </a:solidFill>
              </a:defRPr>
            </a:lvl4pPr>
            <a:lvl5pPr marL="2286000" lvl="4" indent="-317500" rtl="0">
              <a:spcBef>
                <a:spcPts val="0"/>
              </a:spcBef>
              <a:spcAft>
                <a:spcPts val="0"/>
              </a:spcAft>
              <a:buClr>
                <a:schemeClr val="lt1"/>
              </a:buClr>
              <a:buSzPts val="1400"/>
              <a:buChar char="○"/>
              <a:defRPr>
                <a:solidFill>
                  <a:schemeClr val="lt1"/>
                </a:solidFill>
              </a:defRPr>
            </a:lvl5pPr>
            <a:lvl6pPr marL="2743200" lvl="5" indent="-317500" rtl="0">
              <a:spcBef>
                <a:spcPts val="0"/>
              </a:spcBef>
              <a:spcAft>
                <a:spcPts val="0"/>
              </a:spcAft>
              <a:buClr>
                <a:schemeClr val="lt1"/>
              </a:buClr>
              <a:buSzPts val="1400"/>
              <a:buChar char="■"/>
              <a:defRPr>
                <a:solidFill>
                  <a:schemeClr val="lt1"/>
                </a:solidFill>
              </a:defRPr>
            </a:lvl6pPr>
            <a:lvl7pPr marL="3200400" lvl="6" indent="-317500" rtl="0">
              <a:spcBef>
                <a:spcPts val="0"/>
              </a:spcBef>
              <a:spcAft>
                <a:spcPts val="0"/>
              </a:spcAft>
              <a:buClr>
                <a:schemeClr val="lt1"/>
              </a:buClr>
              <a:buSzPts val="1400"/>
              <a:buChar char="●"/>
              <a:defRPr>
                <a:solidFill>
                  <a:schemeClr val="lt1"/>
                </a:solidFill>
              </a:defRPr>
            </a:lvl7pPr>
            <a:lvl8pPr marL="3657600" lvl="7" indent="-317500" rtl="0">
              <a:spcBef>
                <a:spcPts val="0"/>
              </a:spcBef>
              <a:spcAft>
                <a:spcPts val="0"/>
              </a:spcAft>
              <a:buClr>
                <a:schemeClr val="lt1"/>
              </a:buClr>
              <a:buSzPts val="1400"/>
              <a:buChar char="○"/>
              <a:defRPr>
                <a:solidFill>
                  <a:schemeClr val="lt1"/>
                </a:solidFill>
              </a:defRPr>
            </a:lvl8pPr>
            <a:lvl9pPr marL="4114800" lvl="8" indent="-317500" rtl="0">
              <a:spcBef>
                <a:spcPts val="0"/>
              </a:spcBef>
              <a:spcAft>
                <a:spcPts val="0"/>
              </a:spcAft>
              <a:buClr>
                <a:schemeClr val="lt1"/>
              </a:buClr>
              <a:buSzPts val="1400"/>
              <a:buChar char="■"/>
              <a:defRPr>
                <a:solidFill>
                  <a:schemeClr val="lt1"/>
                </a:solidFill>
              </a:defRPr>
            </a:lvl9pPr>
          </a:lstStyle>
          <a:p>
            <a:pPr lvl="0"/>
            <a:r>
              <a:rPr lang="en-US" dirty="0"/>
              <a:t>Click to edit Master text styles</a:t>
            </a:r>
          </a:p>
        </p:txBody>
      </p:sp>
      <p:sp>
        <p:nvSpPr>
          <p:cNvPr id="60" name="Google Shape;60;p9"/>
          <p:cNvSpPr txBox="1">
            <a:spLocks noGrp="1"/>
          </p:cNvSpPr>
          <p:nvPr>
            <p:ph type="sldNum" idx="12"/>
          </p:nvPr>
        </p:nvSpPr>
        <p:spPr>
          <a:xfrm>
            <a:off x="8460431" y="4651190"/>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dirty="0"/>
          </a:p>
        </p:txBody>
      </p:sp>
    </p:spTree>
  </p:cSld>
  <p:clrMapOvr>
    <a:overrideClrMapping bg1="lt1" tx1="dk1" bg2="lt2" tx2="dk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Caption">
  <p:cSld name="CAPTION_ONLY">
    <p:bg>
      <p:bgRef idx="1001">
        <a:schemeClr val="bg1"/>
      </p:bgRef>
    </p:bg>
    <p:spTree>
      <p:nvGrpSpPr>
        <p:cNvPr id="1" name="Shape 61"/>
        <p:cNvGrpSpPr/>
        <p:nvPr/>
      </p:nvGrpSpPr>
      <p:grpSpPr>
        <a:xfrm>
          <a:off x="0" y="0"/>
          <a:ext cx="0" cy="0"/>
          <a:chOff x="0" y="0"/>
          <a:chExt cx="0" cy="0"/>
        </a:xfrm>
      </p:grpSpPr>
      <p:sp>
        <p:nvSpPr>
          <p:cNvPr id="62" name="Google Shape;62;p10"/>
          <p:cNvSpPr txBox="1">
            <a:spLocks noGrp="1"/>
          </p:cNvSpPr>
          <p:nvPr>
            <p:ph type="body" idx="1"/>
          </p:nvPr>
        </p:nvSpPr>
        <p:spPr>
          <a:xfrm>
            <a:off x="319500" y="4230575"/>
            <a:ext cx="5998800" cy="598800"/>
          </a:xfrm>
          <a:prstGeom prst="rect">
            <a:avLst/>
          </a:prstGeom>
        </p:spPr>
        <p:txBody>
          <a:bodyPr spcFirstLastPara="1" wrap="square" lIns="91425" tIns="91425" rIns="91425" bIns="91425" anchor="ctr" anchorCtr="0">
            <a:normAutofit/>
          </a:bodyPr>
          <a:lstStyle>
            <a:lvl1pPr marL="457200" lvl="0" indent="-228600" rtl="0">
              <a:lnSpc>
                <a:spcPct val="100000"/>
              </a:lnSpc>
              <a:spcBef>
                <a:spcPts val="0"/>
              </a:spcBef>
              <a:spcAft>
                <a:spcPts val="0"/>
              </a:spcAft>
              <a:buSzPts val="1800"/>
              <a:buNone/>
              <a:defRPr>
                <a:solidFill>
                  <a:schemeClr val="bg1"/>
                </a:solidFill>
                <a:latin typeface="+mj-lt"/>
              </a:defRPr>
            </a:lvl1pPr>
          </a:lstStyle>
          <a:p>
            <a:pPr lvl="0"/>
            <a:r>
              <a:rPr lang="en-US"/>
              <a:t>Click to edit Master text styles</a:t>
            </a:r>
          </a:p>
        </p:txBody>
      </p:sp>
      <p:sp>
        <p:nvSpPr>
          <p:cNvPr id="63" name="Google Shape;63;p10"/>
          <p:cNvSpPr txBox="1">
            <a:spLocks noGrp="1"/>
          </p:cNvSpPr>
          <p:nvPr>
            <p:ph type="sldNum" idx="12"/>
          </p:nvPr>
        </p:nvSpPr>
        <p:spPr>
          <a:xfrm>
            <a:off x="8460431" y="4651190"/>
            <a:ext cx="548700" cy="393600"/>
          </a:xfrm>
          <a:prstGeom prst="rect">
            <a:avLst/>
          </a:prstGeom>
        </p:spPr>
        <p:txBody>
          <a:bodyPr spcFirstLastPara="1" wrap="square" lIns="91425" tIns="91425" rIns="91425" bIns="91425" anchor="ctr" anchorCtr="0">
            <a:normAutofit/>
          </a:bodyPr>
          <a:lstStyle>
            <a:lvl1pPr lvl="0" rtl="0">
              <a:buNone/>
              <a:defRPr>
                <a:solidFill>
                  <a:schemeClr val="dk2"/>
                </a:solidFill>
              </a:defRPr>
            </a:lvl1pPr>
            <a:lvl2pPr lvl="1" rtl="0">
              <a:buNone/>
              <a:defRPr>
                <a:solidFill>
                  <a:schemeClr val="dk2"/>
                </a:solidFill>
              </a:defRPr>
            </a:lvl2pPr>
            <a:lvl3pPr lvl="2" rtl="0">
              <a:buNone/>
              <a:defRPr>
                <a:solidFill>
                  <a:schemeClr val="dk2"/>
                </a:solidFill>
              </a:defRPr>
            </a:lvl3pPr>
            <a:lvl4pPr lvl="3" rtl="0">
              <a:buNone/>
              <a:defRPr>
                <a:solidFill>
                  <a:schemeClr val="dk2"/>
                </a:solidFill>
              </a:defRPr>
            </a:lvl4pPr>
            <a:lvl5pPr lvl="4" rtl="0">
              <a:buNone/>
              <a:defRPr>
                <a:solidFill>
                  <a:schemeClr val="dk2"/>
                </a:solidFill>
              </a:defRPr>
            </a:lvl5pPr>
            <a:lvl6pPr lvl="5" rtl="0">
              <a:buNone/>
              <a:defRPr>
                <a:solidFill>
                  <a:schemeClr val="dk2"/>
                </a:solidFill>
              </a:defRPr>
            </a:lvl6pPr>
            <a:lvl7pPr lvl="6" rtl="0">
              <a:buNone/>
              <a:defRPr>
                <a:solidFill>
                  <a:schemeClr val="dk2"/>
                </a:solidFill>
              </a:defRPr>
            </a:lvl7pPr>
            <a:lvl8pPr lvl="7" rtl="0">
              <a:buNone/>
              <a:defRPr>
                <a:solidFill>
                  <a:schemeClr val="dk2"/>
                </a:solidFill>
              </a:defRPr>
            </a:lvl8pPr>
            <a:lvl9pPr lvl="8" rtl="0">
              <a:buNone/>
              <a:defRPr>
                <a:solidFill>
                  <a:schemeClr val="dk2"/>
                </a:solidFill>
              </a:defRPr>
            </a:lvl9pPr>
          </a:lstStyle>
          <a:p>
            <a:pPr marL="0" lvl="0" indent="0" algn="r" rtl="0">
              <a:spcBef>
                <a:spcPts val="0"/>
              </a:spcBef>
              <a:spcAft>
                <a:spcPts val="0"/>
              </a:spcAft>
              <a:buNone/>
            </a:pPr>
            <a:fld id="{00000000-1234-1234-1234-123412341234}" type="slidenum">
              <a:rPr lang="en"/>
              <a:t>‹#›</a:t>
            </a:fld>
            <a:endParaRPr dirty="0"/>
          </a:p>
        </p:txBody>
      </p:sp>
    </p:spTree>
  </p:cSld>
  <p:clrMapOvr>
    <a:overrideClrMapping bg1="lt1" tx1="dk1" bg2="lt2" tx2="dk2" accent1="accent1" accent2="accent2" accent3="accent3" accent4="accent4" accent5="accent5" accent6="accent6" hlink="hlink" folHlink="folHlink"/>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Blank" type="blank">
  <p:cSld name="Blank">
    <p:bg>
      <p:bgRef idx="1001">
        <a:schemeClr val="bg1"/>
      </p:bgRef>
    </p:bg>
    <p:spTree>
      <p:nvGrpSpPr>
        <p:cNvPr id="1" name="Shape 74"/>
        <p:cNvGrpSpPr/>
        <p:nvPr/>
      </p:nvGrpSpPr>
      <p:grpSpPr>
        <a:xfrm>
          <a:off x="0" y="0"/>
          <a:ext cx="0" cy="0"/>
          <a:chOff x="0" y="0"/>
          <a:chExt cx="0" cy="0"/>
        </a:xfrm>
      </p:grpSpPr>
      <p:sp>
        <p:nvSpPr>
          <p:cNvPr id="75" name="Google Shape;75;p12"/>
          <p:cNvSpPr txBox="1">
            <a:spLocks noGrp="1"/>
          </p:cNvSpPr>
          <p:nvPr>
            <p:ph type="sldNum" idx="12"/>
          </p:nvPr>
        </p:nvSpPr>
        <p:spPr>
          <a:xfrm>
            <a:off x="8460431" y="4651190"/>
            <a:ext cx="548700" cy="393600"/>
          </a:xfrm>
          <a:prstGeom prst="rect">
            <a:avLst/>
          </a:prstGeom>
        </p:spPr>
        <p:txBody>
          <a:bodyPr spcFirstLastPara="1" wrap="square" lIns="91425" tIns="91425" rIns="91425" bIns="91425" anchor="ctr" anchorCtr="0">
            <a:normAutofit/>
          </a:bodyPr>
          <a:lstStyle>
            <a:lvl1pPr lvl="0" rtl="0">
              <a:buNone/>
              <a:defRPr>
                <a:solidFill>
                  <a:schemeClr val="dk2"/>
                </a:solidFill>
              </a:defRPr>
            </a:lvl1pPr>
            <a:lvl2pPr lvl="1" rtl="0">
              <a:buNone/>
              <a:defRPr>
                <a:solidFill>
                  <a:schemeClr val="dk2"/>
                </a:solidFill>
              </a:defRPr>
            </a:lvl2pPr>
            <a:lvl3pPr lvl="2" rtl="0">
              <a:buNone/>
              <a:defRPr>
                <a:solidFill>
                  <a:schemeClr val="dk2"/>
                </a:solidFill>
              </a:defRPr>
            </a:lvl3pPr>
            <a:lvl4pPr lvl="3" rtl="0">
              <a:buNone/>
              <a:defRPr>
                <a:solidFill>
                  <a:schemeClr val="dk2"/>
                </a:solidFill>
              </a:defRPr>
            </a:lvl4pPr>
            <a:lvl5pPr lvl="4" rtl="0">
              <a:buNone/>
              <a:defRPr>
                <a:solidFill>
                  <a:schemeClr val="dk2"/>
                </a:solidFill>
              </a:defRPr>
            </a:lvl5pPr>
            <a:lvl6pPr lvl="5" rtl="0">
              <a:buNone/>
              <a:defRPr>
                <a:solidFill>
                  <a:schemeClr val="dk2"/>
                </a:solidFill>
              </a:defRPr>
            </a:lvl6pPr>
            <a:lvl7pPr lvl="6" rtl="0">
              <a:buNone/>
              <a:defRPr>
                <a:solidFill>
                  <a:schemeClr val="dk2"/>
                </a:solidFill>
              </a:defRPr>
            </a:lvl7pPr>
            <a:lvl8pPr lvl="7" rtl="0">
              <a:buNone/>
              <a:defRPr>
                <a:solidFill>
                  <a:schemeClr val="dk2"/>
                </a:solidFill>
              </a:defRPr>
            </a:lvl8pPr>
            <a:lvl9pPr lvl="8" rtl="0">
              <a:buNone/>
              <a:defRPr>
                <a:solidFill>
                  <a:schemeClr val="dk2"/>
                </a:solidFill>
              </a:defRPr>
            </a:lvl9pPr>
          </a:lstStyle>
          <a:p>
            <a:pPr marL="0" lvl="0" indent="0" algn="r" rtl="0">
              <a:spcBef>
                <a:spcPts val="0"/>
              </a:spcBef>
              <a:spcAft>
                <a:spcPts val="0"/>
              </a:spcAft>
              <a:buNone/>
            </a:pPr>
            <a:fld id="{00000000-1234-1234-1234-123412341234}" type="slidenum">
              <a:rPr lang="en"/>
              <a:t>‹#›</a:t>
            </a:fld>
            <a:endParaRPr dirty="0"/>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D74D2F-6DA6-468A-A8C0-97C4D3F9AD6F}"/>
              </a:ext>
            </a:extLst>
          </p:cNvPr>
          <p:cNvSpPr>
            <a:spLocks noGrp="1"/>
          </p:cNvSpPr>
          <p:nvPr>
            <p:ph type="ctrTitle"/>
          </p:nvPr>
        </p:nvSpPr>
        <p:spPr>
          <a:xfrm>
            <a:off x="1143000" y="841375"/>
            <a:ext cx="6858000" cy="1790700"/>
          </a:xfrm>
        </p:spPr>
        <p:txBody>
          <a:bodyPr anchor="b"/>
          <a:lstStyle>
            <a:lvl1pPr algn="ctr">
              <a:defRPr sz="6000"/>
            </a:lvl1pPr>
          </a:lstStyle>
          <a:p>
            <a:r>
              <a:rPr lang="en-US"/>
              <a:t>Click to edit Master title style</a:t>
            </a:r>
            <a:endParaRPr lang="en-CA"/>
          </a:p>
        </p:txBody>
      </p:sp>
      <p:sp>
        <p:nvSpPr>
          <p:cNvPr id="3" name="Subtitle 2">
            <a:extLst>
              <a:ext uri="{FF2B5EF4-FFF2-40B4-BE49-F238E27FC236}">
                <a16:creationId xmlns:a16="http://schemas.microsoft.com/office/drawing/2014/main" id="{DBEBF14C-0724-486C-84D2-A9B694A3F1A9}"/>
              </a:ext>
            </a:extLst>
          </p:cNvPr>
          <p:cNvSpPr>
            <a:spLocks noGrp="1"/>
          </p:cNvSpPr>
          <p:nvPr>
            <p:ph type="subTitle" idx="1"/>
          </p:nvPr>
        </p:nvSpPr>
        <p:spPr>
          <a:xfrm>
            <a:off x="1143000" y="2701925"/>
            <a:ext cx="6858000" cy="12414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CA"/>
          </a:p>
        </p:txBody>
      </p:sp>
      <p:sp>
        <p:nvSpPr>
          <p:cNvPr id="4" name="Date Placeholder 3">
            <a:extLst>
              <a:ext uri="{FF2B5EF4-FFF2-40B4-BE49-F238E27FC236}">
                <a16:creationId xmlns:a16="http://schemas.microsoft.com/office/drawing/2014/main" id="{93E55059-10B3-445C-9C17-67C1E61214A2}"/>
              </a:ext>
            </a:extLst>
          </p:cNvPr>
          <p:cNvSpPr>
            <a:spLocks noGrp="1"/>
          </p:cNvSpPr>
          <p:nvPr>
            <p:ph type="dt" sz="half" idx="10"/>
          </p:nvPr>
        </p:nvSpPr>
        <p:spPr/>
        <p:txBody>
          <a:bodyPr/>
          <a:lstStyle/>
          <a:p>
            <a:fld id="{C1C98E36-DA73-4F35-A8EA-1B09B086FCED}" type="datetimeFigureOut">
              <a:rPr lang="en-CA" smtClean="0"/>
              <a:t>2023-04-11</a:t>
            </a:fld>
            <a:endParaRPr lang="en-CA" dirty="0"/>
          </a:p>
        </p:txBody>
      </p:sp>
      <p:sp>
        <p:nvSpPr>
          <p:cNvPr id="5" name="Footer Placeholder 4">
            <a:extLst>
              <a:ext uri="{FF2B5EF4-FFF2-40B4-BE49-F238E27FC236}">
                <a16:creationId xmlns:a16="http://schemas.microsoft.com/office/drawing/2014/main" id="{4705C24A-69D3-4011-BFF5-7F0D11DBA46B}"/>
              </a:ext>
            </a:extLst>
          </p:cNvPr>
          <p:cNvSpPr>
            <a:spLocks noGrp="1"/>
          </p:cNvSpPr>
          <p:nvPr>
            <p:ph type="ftr" sz="quarter" idx="11"/>
          </p:nvPr>
        </p:nvSpPr>
        <p:spPr/>
        <p:txBody>
          <a:bodyPr/>
          <a:lstStyle/>
          <a:p>
            <a:endParaRPr lang="en-CA" dirty="0"/>
          </a:p>
        </p:txBody>
      </p:sp>
      <p:sp>
        <p:nvSpPr>
          <p:cNvPr id="6" name="Slide Number Placeholder 5">
            <a:extLst>
              <a:ext uri="{FF2B5EF4-FFF2-40B4-BE49-F238E27FC236}">
                <a16:creationId xmlns:a16="http://schemas.microsoft.com/office/drawing/2014/main" id="{D530CC8F-B0B5-4923-ABAF-E408507ABF87}"/>
              </a:ext>
            </a:extLst>
          </p:cNvPr>
          <p:cNvSpPr>
            <a:spLocks noGrp="1"/>
          </p:cNvSpPr>
          <p:nvPr>
            <p:ph type="sldNum" sz="quarter" idx="12"/>
          </p:nvPr>
        </p:nvSpPr>
        <p:spPr/>
        <p:txBody>
          <a:bodyPr/>
          <a:lstStyle/>
          <a:p>
            <a:fld id="{0EDEF197-1860-4E8F-ADA3-E427FC30FDCC}" type="slidenum">
              <a:rPr lang="en-CA" smtClean="0"/>
              <a:t>‹#›</a:t>
            </a:fld>
            <a:endParaRPr lang="en-CA" dirty="0"/>
          </a:p>
        </p:txBody>
      </p:sp>
    </p:spTree>
    <p:extLst>
      <p:ext uri="{BB962C8B-B14F-4D97-AF65-F5344CB8AC3E}">
        <p14:creationId xmlns:p14="http://schemas.microsoft.com/office/powerpoint/2010/main" val="10355720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6.xml"/><Relationship Id="rId3" Type="http://schemas.openxmlformats.org/officeDocument/2006/relationships/slideLayout" Target="../slideLayouts/slideLayout11.xml"/><Relationship Id="rId7" Type="http://schemas.openxmlformats.org/officeDocument/2006/relationships/slideLayout" Target="../slideLayouts/slideLayout15.xml"/><Relationship Id="rId12" Type="http://schemas.openxmlformats.org/officeDocument/2006/relationships/theme" Target="../theme/theme2.xml"/><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slideLayout" Target="../slideLayouts/slideLayout14.xml"/><Relationship Id="rId11" Type="http://schemas.openxmlformats.org/officeDocument/2006/relationships/slideLayout" Target="../slideLayouts/slideLayout19.xml"/><Relationship Id="rId5" Type="http://schemas.openxmlformats.org/officeDocument/2006/relationships/slideLayout" Target="../slideLayouts/slideLayout13.xml"/><Relationship Id="rId10" Type="http://schemas.openxmlformats.org/officeDocument/2006/relationships/slideLayout" Target="../slideLayouts/slideLayout18.xml"/><Relationship Id="rId4" Type="http://schemas.openxmlformats.org/officeDocument/2006/relationships/slideLayout" Target="../slideLayouts/slideLayout12.xml"/><Relationship Id="rId9" Type="http://schemas.openxmlformats.org/officeDocument/2006/relationships/slideLayout" Target="../slideLayouts/slideLayout1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geometric">
    <p:bg>
      <p:bgPr>
        <a:solidFill>
          <a:schemeClr val="dk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10000"/>
            <a:ext cx="8520600" cy="607800"/>
          </a:xfrm>
          <a:prstGeom prst="rect">
            <a:avLst/>
          </a:prstGeom>
          <a:noFill/>
          <a:ln>
            <a:noFill/>
          </a:ln>
        </p:spPr>
        <p:txBody>
          <a:bodyPr spcFirstLastPara="1" wrap="square" lIns="91425" tIns="91425" rIns="91425" bIns="91425" anchor="t" anchorCtr="0">
            <a:normAutofit/>
          </a:bodyPr>
          <a:lstStyle>
            <a:lvl1pPr lvl="0" rtl="0">
              <a:spcBef>
                <a:spcPts val="0"/>
              </a:spcBef>
              <a:spcAft>
                <a:spcPts val="0"/>
              </a:spcAft>
              <a:buClr>
                <a:schemeClr val="dk1"/>
              </a:buClr>
              <a:buSzPts val="3000"/>
              <a:buFont typeface="Roboto"/>
              <a:buNone/>
              <a:defRPr sz="3000">
                <a:solidFill>
                  <a:schemeClr val="dk1"/>
                </a:solidFill>
                <a:latin typeface="Roboto"/>
                <a:ea typeface="Roboto"/>
                <a:cs typeface="Roboto"/>
                <a:sym typeface="Roboto"/>
              </a:defRPr>
            </a:lvl1pPr>
            <a:lvl2pPr lvl="1" rtl="0">
              <a:spcBef>
                <a:spcPts val="0"/>
              </a:spcBef>
              <a:spcAft>
                <a:spcPts val="0"/>
              </a:spcAft>
              <a:buClr>
                <a:schemeClr val="dk1"/>
              </a:buClr>
              <a:buSzPts val="3000"/>
              <a:buFont typeface="Roboto"/>
              <a:buNone/>
              <a:defRPr sz="3000">
                <a:solidFill>
                  <a:schemeClr val="dk1"/>
                </a:solidFill>
                <a:latin typeface="Roboto"/>
                <a:ea typeface="Roboto"/>
                <a:cs typeface="Roboto"/>
                <a:sym typeface="Roboto"/>
              </a:defRPr>
            </a:lvl2pPr>
            <a:lvl3pPr lvl="2" rtl="0">
              <a:spcBef>
                <a:spcPts val="0"/>
              </a:spcBef>
              <a:spcAft>
                <a:spcPts val="0"/>
              </a:spcAft>
              <a:buClr>
                <a:schemeClr val="dk1"/>
              </a:buClr>
              <a:buSzPts val="3000"/>
              <a:buFont typeface="Roboto"/>
              <a:buNone/>
              <a:defRPr sz="3000">
                <a:solidFill>
                  <a:schemeClr val="dk1"/>
                </a:solidFill>
                <a:latin typeface="Roboto"/>
                <a:ea typeface="Roboto"/>
                <a:cs typeface="Roboto"/>
                <a:sym typeface="Roboto"/>
              </a:defRPr>
            </a:lvl3pPr>
            <a:lvl4pPr lvl="3" rtl="0">
              <a:spcBef>
                <a:spcPts val="0"/>
              </a:spcBef>
              <a:spcAft>
                <a:spcPts val="0"/>
              </a:spcAft>
              <a:buClr>
                <a:schemeClr val="dk1"/>
              </a:buClr>
              <a:buSzPts val="3000"/>
              <a:buFont typeface="Roboto"/>
              <a:buNone/>
              <a:defRPr sz="3000">
                <a:solidFill>
                  <a:schemeClr val="dk1"/>
                </a:solidFill>
                <a:latin typeface="Roboto"/>
                <a:ea typeface="Roboto"/>
                <a:cs typeface="Roboto"/>
                <a:sym typeface="Roboto"/>
              </a:defRPr>
            </a:lvl4pPr>
            <a:lvl5pPr lvl="4" rtl="0">
              <a:spcBef>
                <a:spcPts val="0"/>
              </a:spcBef>
              <a:spcAft>
                <a:spcPts val="0"/>
              </a:spcAft>
              <a:buClr>
                <a:schemeClr val="dk1"/>
              </a:buClr>
              <a:buSzPts val="3000"/>
              <a:buFont typeface="Roboto"/>
              <a:buNone/>
              <a:defRPr sz="3000">
                <a:solidFill>
                  <a:schemeClr val="dk1"/>
                </a:solidFill>
                <a:latin typeface="Roboto"/>
                <a:ea typeface="Roboto"/>
                <a:cs typeface="Roboto"/>
                <a:sym typeface="Roboto"/>
              </a:defRPr>
            </a:lvl5pPr>
            <a:lvl6pPr lvl="5" rtl="0">
              <a:spcBef>
                <a:spcPts val="0"/>
              </a:spcBef>
              <a:spcAft>
                <a:spcPts val="0"/>
              </a:spcAft>
              <a:buClr>
                <a:schemeClr val="dk1"/>
              </a:buClr>
              <a:buSzPts val="3000"/>
              <a:buFont typeface="Roboto"/>
              <a:buNone/>
              <a:defRPr sz="3000">
                <a:solidFill>
                  <a:schemeClr val="dk1"/>
                </a:solidFill>
                <a:latin typeface="Roboto"/>
                <a:ea typeface="Roboto"/>
                <a:cs typeface="Roboto"/>
                <a:sym typeface="Roboto"/>
              </a:defRPr>
            </a:lvl6pPr>
            <a:lvl7pPr lvl="6" rtl="0">
              <a:spcBef>
                <a:spcPts val="0"/>
              </a:spcBef>
              <a:spcAft>
                <a:spcPts val="0"/>
              </a:spcAft>
              <a:buClr>
                <a:schemeClr val="dk1"/>
              </a:buClr>
              <a:buSzPts val="3000"/>
              <a:buFont typeface="Roboto"/>
              <a:buNone/>
              <a:defRPr sz="3000">
                <a:solidFill>
                  <a:schemeClr val="dk1"/>
                </a:solidFill>
                <a:latin typeface="Roboto"/>
                <a:ea typeface="Roboto"/>
                <a:cs typeface="Roboto"/>
                <a:sym typeface="Roboto"/>
              </a:defRPr>
            </a:lvl7pPr>
            <a:lvl8pPr lvl="7" rtl="0">
              <a:spcBef>
                <a:spcPts val="0"/>
              </a:spcBef>
              <a:spcAft>
                <a:spcPts val="0"/>
              </a:spcAft>
              <a:buClr>
                <a:schemeClr val="dk1"/>
              </a:buClr>
              <a:buSzPts val="3000"/>
              <a:buFont typeface="Roboto"/>
              <a:buNone/>
              <a:defRPr sz="3000">
                <a:solidFill>
                  <a:schemeClr val="dk1"/>
                </a:solidFill>
                <a:latin typeface="Roboto"/>
                <a:ea typeface="Roboto"/>
                <a:cs typeface="Roboto"/>
                <a:sym typeface="Roboto"/>
              </a:defRPr>
            </a:lvl8pPr>
            <a:lvl9pPr lvl="8" rtl="0">
              <a:spcBef>
                <a:spcPts val="0"/>
              </a:spcBef>
              <a:spcAft>
                <a:spcPts val="0"/>
              </a:spcAft>
              <a:buClr>
                <a:schemeClr val="dk1"/>
              </a:buClr>
              <a:buSzPts val="3000"/>
              <a:buFont typeface="Roboto"/>
              <a:buNone/>
              <a:defRPr sz="3000">
                <a:solidFill>
                  <a:schemeClr val="dk1"/>
                </a:solidFill>
                <a:latin typeface="Roboto"/>
                <a:ea typeface="Roboto"/>
                <a:cs typeface="Roboto"/>
                <a:sym typeface="Roboto"/>
              </a:defRPr>
            </a:lvl9pPr>
          </a:lstStyle>
          <a:p>
            <a:br>
              <a:rPr lang="en-CA" dirty="0">
                <a:latin typeface="+mj-lt"/>
              </a:rPr>
            </a:br>
            <a:endParaRPr dirty="0"/>
          </a:p>
        </p:txBody>
      </p:sp>
      <p:sp>
        <p:nvSpPr>
          <p:cNvPr id="7" name="Google Shape;7;p1"/>
          <p:cNvSpPr txBox="1">
            <a:spLocks noGrp="1"/>
          </p:cNvSpPr>
          <p:nvPr>
            <p:ph type="body" idx="1"/>
          </p:nvPr>
        </p:nvSpPr>
        <p:spPr>
          <a:xfrm>
            <a:off x="311700" y="1229875"/>
            <a:ext cx="8520600" cy="3339000"/>
          </a:xfrm>
          <a:prstGeom prst="rect">
            <a:avLst/>
          </a:prstGeom>
          <a:noFill/>
          <a:ln>
            <a:noFill/>
          </a:ln>
        </p:spPr>
        <p:txBody>
          <a:bodyPr spcFirstLastPara="1" wrap="square" lIns="91425" tIns="91425" rIns="91425" bIns="91425" anchor="t" anchorCtr="0">
            <a:normAutofit/>
          </a:bodyPr>
          <a:lstStyle>
            <a:lvl1pPr marL="457200" lvl="0" indent="-342900" rtl="0">
              <a:lnSpc>
                <a:spcPct val="115000"/>
              </a:lnSpc>
              <a:spcBef>
                <a:spcPts val="0"/>
              </a:spcBef>
              <a:spcAft>
                <a:spcPts val="0"/>
              </a:spcAft>
              <a:buClr>
                <a:schemeClr val="dk2"/>
              </a:buClr>
              <a:buSzPts val="1800"/>
              <a:buFont typeface="Roboto"/>
              <a:buChar char="●"/>
              <a:defRPr sz="1800">
                <a:solidFill>
                  <a:schemeClr val="dk2"/>
                </a:solidFill>
                <a:latin typeface="Roboto"/>
                <a:ea typeface="Roboto"/>
                <a:cs typeface="Roboto"/>
                <a:sym typeface="Roboto"/>
              </a:defRPr>
            </a:lvl1pPr>
            <a:lvl2pPr marL="914400" lvl="1" indent="-317500" rtl="0">
              <a:lnSpc>
                <a:spcPct val="115000"/>
              </a:lnSpc>
              <a:spcBef>
                <a:spcPts val="0"/>
              </a:spcBef>
              <a:spcAft>
                <a:spcPts val="0"/>
              </a:spcAft>
              <a:buClr>
                <a:schemeClr val="dk2"/>
              </a:buClr>
              <a:buSzPts val="1400"/>
              <a:buFont typeface="Roboto"/>
              <a:buChar char="○"/>
              <a:defRPr>
                <a:solidFill>
                  <a:schemeClr val="dk2"/>
                </a:solidFill>
                <a:latin typeface="Roboto"/>
                <a:ea typeface="Roboto"/>
                <a:cs typeface="Roboto"/>
                <a:sym typeface="Roboto"/>
              </a:defRPr>
            </a:lvl2pPr>
            <a:lvl3pPr marL="1371600" lvl="2" indent="-317500" rtl="0">
              <a:lnSpc>
                <a:spcPct val="115000"/>
              </a:lnSpc>
              <a:spcBef>
                <a:spcPts val="0"/>
              </a:spcBef>
              <a:spcAft>
                <a:spcPts val="0"/>
              </a:spcAft>
              <a:buClr>
                <a:schemeClr val="dk2"/>
              </a:buClr>
              <a:buSzPts val="1400"/>
              <a:buFont typeface="Roboto"/>
              <a:buChar char="■"/>
              <a:defRPr>
                <a:solidFill>
                  <a:schemeClr val="dk2"/>
                </a:solidFill>
                <a:latin typeface="Roboto"/>
                <a:ea typeface="Roboto"/>
                <a:cs typeface="Roboto"/>
                <a:sym typeface="Roboto"/>
              </a:defRPr>
            </a:lvl3pPr>
            <a:lvl4pPr marL="1828800" lvl="3" indent="-317500" rtl="0">
              <a:lnSpc>
                <a:spcPct val="115000"/>
              </a:lnSpc>
              <a:spcBef>
                <a:spcPts val="0"/>
              </a:spcBef>
              <a:spcAft>
                <a:spcPts val="0"/>
              </a:spcAft>
              <a:buClr>
                <a:schemeClr val="dk2"/>
              </a:buClr>
              <a:buSzPts val="1400"/>
              <a:buFont typeface="Roboto"/>
              <a:buChar char="●"/>
              <a:defRPr>
                <a:solidFill>
                  <a:schemeClr val="dk2"/>
                </a:solidFill>
                <a:latin typeface="Roboto"/>
                <a:ea typeface="Roboto"/>
                <a:cs typeface="Roboto"/>
                <a:sym typeface="Roboto"/>
              </a:defRPr>
            </a:lvl4pPr>
            <a:lvl5pPr marL="2286000" lvl="4" indent="-317500" rtl="0">
              <a:lnSpc>
                <a:spcPct val="115000"/>
              </a:lnSpc>
              <a:spcBef>
                <a:spcPts val="0"/>
              </a:spcBef>
              <a:spcAft>
                <a:spcPts val="0"/>
              </a:spcAft>
              <a:buClr>
                <a:schemeClr val="dk2"/>
              </a:buClr>
              <a:buSzPts val="1400"/>
              <a:buFont typeface="Roboto"/>
              <a:buChar char="○"/>
              <a:defRPr>
                <a:solidFill>
                  <a:schemeClr val="dk2"/>
                </a:solidFill>
                <a:latin typeface="Roboto"/>
                <a:ea typeface="Roboto"/>
                <a:cs typeface="Roboto"/>
                <a:sym typeface="Roboto"/>
              </a:defRPr>
            </a:lvl5pPr>
            <a:lvl6pPr marL="2743200" lvl="5" indent="-317500" rtl="0">
              <a:lnSpc>
                <a:spcPct val="115000"/>
              </a:lnSpc>
              <a:spcBef>
                <a:spcPts val="0"/>
              </a:spcBef>
              <a:spcAft>
                <a:spcPts val="0"/>
              </a:spcAft>
              <a:buClr>
                <a:schemeClr val="dk2"/>
              </a:buClr>
              <a:buSzPts val="1400"/>
              <a:buFont typeface="Roboto"/>
              <a:buChar char="■"/>
              <a:defRPr>
                <a:solidFill>
                  <a:schemeClr val="dk2"/>
                </a:solidFill>
                <a:latin typeface="Roboto"/>
                <a:ea typeface="Roboto"/>
                <a:cs typeface="Roboto"/>
                <a:sym typeface="Roboto"/>
              </a:defRPr>
            </a:lvl6pPr>
            <a:lvl7pPr marL="3200400" lvl="6" indent="-317500" rtl="0">
              <a:lnSpc>
                <a:spcPct val="115000"/>
              </a:lnSpc>
              <a:spcBef>
                <a:spcPts val="0"/>
              </a:spcBef>
              <a:spcAft>
                <a:spcPts val="0"/>
              </a:spcAft>
              <a:buClr>
                <a:schemeClr val="dk2"/>
              </a:buClr>
              <a:buSzPts val="1400"/>
              <a:buFont typeface="Roboto"/>
              <a:buChar char="●"/>
              <a:defRPr>
                <a:solidFill>
                  <a:schemeClr val="dk2"/>
                </a:solidFill>
                <a:latin typeface="Roboto"/>
                <a:ea typeface="Roboto"/>
                <a:cs typeface="Roboto"/>
                <a:sym typeface="Roboto"/>
              </a:defRPr>
            </a:lvl7pPr>
            <a:lvl8pPr marL="3657600" lvl="7" indent="-317500" rtl="0">
              <a:lnSpc>
                <a:spcPct val="115000"/>
              </a:lnSpc>
              <a:spcBef>
                <a:spcPts val="0"/>
              </a:spcBef>
              <a:spcAft>
                <a:spcPts val="0"/>
              </a:spcAft>
              <a:buClr>
                <a:schemeClr val="dk2"/>
              </a:buClr>
              <a:buSzPts val="1400"/>
              <a:buFont typeface="Roboto"/>
              <a:buChar char="○"/>
              <a:defRPr>
                <a:solidFill>
                  <a:schemeClr val="dk2"/>
                </a:solidFill>
                <a:latin typeface="Roboto"/>
                <a:ea typeface="Roboto"/>
                <a:cs typeface="Roboto"/>
                <a:sym typeface="Roboto"/>
              </a:defRPr>
            </a:lvl8pPr>
            <a:lvl9pPr marL="4114800" lvl="8" indent="-317500" rtl="0">
              <a:lnSpc>
                <a:spcPct val="115000"/>
              </a:lnSpc>
              <a:spcBef>
                <a:spcPts val="0"/>
              </a:spcBef>
              <a:spcAft>
                <a:spcPts val="0"/>
              </a:spcAft>
              <a:buClr>
                <a:schemeClr val="dk2"/>
              </a:buClr>
              <a:buSzPts val="1400"/>
              <a:buFont typeface="Roboto"/>
              <a:buChar char="■"/>
              <a:defRPr>
                <a:solidFill>
                  <a:schemeClr val="dk2"/>
                </a:solidFill>
                <a:latin typeface="Roboto"/>
                <a:ea typeface="Roboto"/>
                <a:cs typeface="Roboto"/>
                <a:sym typeface="Roboto"/>
              </a:defRPr>
            </a:lvl9pPr>
          </a:lstStyle>
          <a:p>
            <a:endParaRPr dirty="0"/>
          </a:p>
        </p:txBody>
      </p:sp>
      <p:sp>
        <p:nvSpPr>
          <p:cNvPr id="8" name="Google Shape;8;p1"/>
          <p:cNvSpPr txBox="1">
            <a:spLocks noGrp="1"/>
          </p:cNvSpPr>
          <p:nvPr>
            <p:ph type="sldNum" idx="12"/>
          </p:nvPr>
        </p:nvSpPr>
        <p:spPr>
          <a:xfrm>
            <a:off x="8460431" y="4651190"/>
            <a:ext cx="548700" cy="393600"/>
          </a:xfrm>
          <a:prstGeom prst="rect">
            <a:avLst/>
          </a:prstGeom>
          <a:noFill/>
          <a:ln>
            <a:noFill/>
          </a:ln>
        </p:spPr>
        <p:txBody>
          <a:bodyPr spcFirstLastPara="1" wrap="square" lIns="91425" tIns="91425" rIns="91425" bIns="91425" anchor="ctr" anchorCtr="0">
            <a:normAutofit/>
          </a:bodyPr>
          <a:lstStyle>
            <a:lvl1pPr lvl="0" algn="r" rtl="0">
              <a:buNone/>
              <a:defRPr sz="1000">
                <a:solidFill>
                  <a:schemeClr val="lt1"/>
                </a:solidFill>
                <a:latin typeface="Roboto"/>
                <a:ea typeface="Roboto"/>
                <a:cs typeface="Roboto"/>
                <a:sym typeface="Roboto"/>
              </a:defRPr>
            </a:lvl1pPr>
            <a:lvl2pPr lvl="1" algn="r" rtl="0">
              <a:buNone/>
              <a:defRPr sz="1000">
                <a:solidFill>
                  <a:schemeClr val="lt1"/>
                </a:solidFill>
                <a:latin typeface="Roboto"/>
                <a:ea typeface="Roboto"/>
                <a:cs typeface="Roboto"/>
                <a:sym typeface="Roboto"/>
              </a:defRPr>
            </a:lvl2pPr>
            <a:lvl3pPr lvl="2" algn="r" rtl="0">
              <a:buNone/>
              <a:defRPr sz="1000">
                <a:solidFill>
                  <a:schemeClr val="lt1"/>
                </a:solidFill>
                <a:latin typeface="Roboto"/>
                <a:ea typeface="Roboto"/>
                <a:cs typeface="Roboto"/>
                <a:sym typeface="Roboto"/>
              </a:defRPr>
            </a:lvl3pPr>
            <a:lvl4pPr lvl="3" algn="r" rtl="0">
              <a:buNone/>
              <a:defRPr sz="1000">
                <a:solidFill>
                  <a:schemeClr val="lt1"/>
                </a:solidFill>
                <a:latin typeface="Roboto"/>
                <a:ea typeface="Roboto"/>
                <a:cs typeface="Roboto"/>
                <a:sym typeface="Roboto"/>
              </a:defRPr>
            </a:lvl4pPr>
            <a:lvl5pPr lvl="4" algn="r" rtl="0">
              <a:buNone/>
              <a:defRPr sz="1000">
                <a:solidFill>
                  <a:schemeClr val="lt1"/>
                </a:solidFill>
                <a:latin typeface="Roboto"/>
                <a:ea typeface="Roboto"/>
                <a:cs typeface="Roboto"/>
                <a:sym typeface="Roboto"/>
              </a:defRPr>
            </a:lvl5pPr>
            <a:lvl6pPr lvl="5" algn="r" rtl="0">
              <a:buNone/>
              <a:defRPr sz="1000">
                <a:solidFill>
                  <a:schemeClr val="lt1"/>
                </a:solidFill>
                <a:latin typeface="Roboto"/>
                <a:ea typeface="Roboto"/>
                <a:cs typeface="Roboto"/>
                <a:sym typeface="Roboto"/>
              </a:defRPr>
            </a:lvl6pPr>
            <a:lvl7pPr lvl="6" algn="r" rtl="0">
              <a:buNone/>
              <a:defRPr sz="1000">
                <a:solidFill>
                  <a:schemeClr val="lt1"/>
                </a:solidFill>
                <a:latin typeface="Roboto"/>
                <a:ea typeface="Roboto"/>
                <a:cs typeface="Roboto"/>
                <a:sym typeface="Roboto"/>
              </a:defRPr>
            </a:lvl7pPr>
            <a:lvl8pPr lvl="7" algn="r" rtl="0">
              <a:buNone/>
              <a:defRPr sz="1000">
                <a:solidFill>
                  <a:schemeClr val="lt1"/>
                </a:solidFill>
                <a:latin typeface="Roboto"/>
                <a:ea typeface="Roboto"/>
                <a:cs typeface="Roboto"/>
                <a:sym typeface="Roboto"/>
              </a:defRPr>
            </a:lvl8pPr>
            <a:lvl9pPr lvl="8" algn="r" rtl="0">
              <a:buNone/>
              <a:defRPr sz="1000">
                <a:solidFill>
                  <a:schemeClr val="lt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dirty="0"/>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2" r:id="rId4"/>
    <p:sldLayoutId id="2147483654" r:id="rId5"/>
    <p:sldLayoutId id="2147483655" r:id="rId6"/>
    <p:sldLayoutId id="2147483656" r:id="rId7"/>
    <p:sldLayoutId id="2147483658" r:id="rId8"/>
  </p:sldLayoutIdLst>
  <p:hf sldNum="0" hdr="0" ftr="0" dt="0"/>
  <p:txStyles>
    <p:title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mj-lt"/>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chemeClr val="bg1"/>
        </a:buClr>
        <a:buFont typeface="Arial"/>
        <a:defRPr sz="1400" b="0" i="0" u="none" strike="noStrike" cap="none">
          <a:solidFill>
            <a:schemeClr val="bg1"/>
          </a:solidFill>
          <a:latin typeface="+mn-lt"/>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963621E-0796-481B-8295-1A93E42CA932}"/>
              </a:ext>
            </a:extLst>
          </p:cNvPr>
          <p:cNvSpPr>
            <a:spLocks noGrp="1"/>
          </p:cNvSpPr>
          <p:nvPr>
            <p:ph type="title"/>
          </p:nvPr>
        </p:nvSpPr>
        <p:spPr>
          <a:xfrm>
            <a:off x="628650" y="274638"/>
            <a:ext cx="7886700" cy="993775"/>
          </a:xfrm>
          <a:prstGeom prst="rect">
            <a:avLst/>
          </a:prstGeom>
        </p:spPr>
        <p:txBody>
          <a:bodyPr vert="horz" lIns="91440" tIns="45720" rIns="91440" bIns="45720" rtlCol="0" anchor="ctr">
            <a:normAutofit/>
          </a:bodyPr>
          <a:lstStyle/>
          <a:p>
            <a:r>
              <a:rPr lang="en-US"/>
              <a:t>Click to edit Master title style</a:t>
            </a:r>
            <a:endParaRPr lang="en-CA"/>
          </a:p>
        </p:txBody>
      </p:sp>
      <p:sp>
        <p:nvSpPr>
          <p:cNvPr id="3" name="Text Placeholder 2">
            <a:extLst>
              <a:ext uri="{FF2B5EF4-FFF2-40B4-BE49-F238E27FC236}">
                <a16:creationId xmlns:a16="http://schemas.microsoft.com/office/drawing/2014/main" id="{F84DB209-8D00-4916-BA24-D2369008DB99}"/>
              </a:ext>
            </a:extLst>
          </p:cNvPr>
          <p:cNvSpPr>
            <a:spLocks noGrp="1"/>
          </p:cNvSpPr>
          <p:nvPr>
            <p:ph type="body" idx="1"/>
          </p:nvPr>
        </p:nvSpPr>
        <p:spPr>
          <a:xfrm>
            <a:off x="628650" y="1370013"/>
            <a:ext cx="7886700" cy="3262312"/>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a:extLst>
              <a:ext uri="{FF2B5EF4-FFF2-40B4-BE49-F238E27FC236}">
                <a16:creationId xmlns:a16="http://schemas.microsoft.com/office/drawing/2014/main" id="{1D8772EB-80B3-4D39-B8C7-85338FF15983}"/>
              </a:ext>
            </a:extLst>
          </p:cNvPr>
          <p:cNvSpPr>
            <a:spLocks noGrp="1"/>
          </p:cNvSpPr>
          <p:nvPr>
            <p:ph type="dt" sz="half" idx="2"/>
          </p:nvPr>
        </p:nvSpPr>
        <p:spPr>
          <a:xfrm>
            <a:off x="628650" y="4767263"/>
            <a:ext cx="2057400" cy="274637"/>
          </a:xfrm>
          <a:prstGeom prst="rect">
            <a:avLst/>
          </a:prstGeom>
        </p:spPr>
        <p:txBody>
          <a:bodyPr vert="horz" lIns="91440" tIns="45720" rIns="91440" bIns="45720" rtlCol="0" anchor="ctr"/>
          <a:lstStyle>
            <a:lvl1pPr algn="l">
              <a:defRPr sz="1200">
                <a:solidFill>
                  <a:schemeClr val="tx1">
                    <a:tint val="75000"/>
                  </a:schemeClr>
                </a:solidFill>
              </a:defRPr>
            </a:lvl1pPr>
          </a:lstStyle>
          <a:p>
            <a:fld id="{C1C98E36-DA73-4F35-A8EA-1B09B086FCED}" type="datetimeFigureOut">
              <a:rPr lang="en-CA" smtClean="0"/>
              <a:t>2023-04-11</a:t>
            </a:fld>
            <a:endParaRPr lang="en-CA" dirty="0"/>
          </a:p>
        </p:txBody>
      </p:sp>
      <p:sp>
        <p:nvSpPr>
          <p:cNvPr id="5" name="Footer Placeholder 4">
            <a:extLst>
              <a:ext uri="{FF2B5EF4-FFF2-40B4-BE49-F238E27FC236}">
                <a16:creationId xmlns:a16="http://schemas.microsoft.com/office/drawing/2014/main" id="{1F477EB2-5278-404E-84EF-117D45FC4923}"/>
              </a:ext>
            </a:extLst>
          </p:cNvPr>
          <p:cNvSpPr>
            <a:spLocks noGrp="1"/>
          </p:cNvSpPr>
          <p:nvPr>
            <p:ph type="ftr" sz="quarter" idx="3"/>
          </p:nvPr>
        </p:nvSpPr>
        <p:spPr>
          <a:xfrm>
            <a:off x="3028950" y="4767263"/>
            <a:ext cx="3086100" cy="274637"/>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CA" dirty="0"/>
          </a:p>
        </p:txBody>
      </p:sp>
      <p:sp>
        <p:nvSpPr>
          <p:cNvPr id="6" name="Slide Number Placeholder 5">
            <a:extLst>
              <a:ext uri="{FF2B5EF4-FFF2-40B4-BE49-F238E27FC236}">
                <a16:creationId xmlns:a16="http://schemas.microsoft.com/office/drawing/2014/main" id="{6C738998-0DAC-4750-BAD4-5581BFC2DEAE}"/>
              </a:ext>
            </a:extLst>
          </p:cNvPr>
          <p:cNvSpPr>
            <a:spLocks noGrp="1"/>
          </p:cNvSpPr>
          <p:nvPr>
            <p:ph type="sldNum" sz="quarter" idx="4"/>
          </p:nvPr>
        </p:nvSpPr>
        <p:spPr>
          <a:xfrm>
            <a:off x="6457950" y="4767263"/>
            <a:ext cx="2057400" cy="274637"/>
          </a:xfrm>
          <a:prstGeom prst="rect">
            <a:avLst/>
          </a:prstGeom>
        </p:spPr>
        <p:txBody>
          <a:bodyPr vert="horz" lIns="91440" tIns="45720" rIns="91440" bIns="45720" rtlCol="0" anchor="ctr"/>
          <a:lstStyle>
            <a:lvl1pPr algn="r">
              <a:defRPr sz="1200">
                <a:solidFill>
                  <a:schemeClr val="tx1">
                    <a:tint val="75000"/>
                  </a:schemeClr>
                </a:solidFill>
              </a:defRPr>
            </a:lvl1pPr>
          </a:lstStyle>
          <a:p>
            <a:fld id="{0EDEF197-1860-4E8F-ADA3-E427FC30FDCC}" type="slidenum">
              <a:rPr lang="en-CA" smtClean="0"/>
              <a:t>‹#›</a:t>
            </a:fld>
            <a:endParaRPr lang="en-CA" dirty="0"/>
          </a:p>
        </p:txBody>
      </p:sp>
    </p:spTree>
    <p:extLst>
      <p:ext uri="{BB962C8B-B14F-4D97-AF65-F5344CB8AC3E}">
        <p14:creationId xmlns:p14="http://schemas.microsoft.com/office/powerpoint/2010/main" val="260707882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hyperlink" Target="https://creativecommons.org/licenses/by-nc-sa/4.0/" TargetMode="External"/></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hyperlink" Target="https://www.flickr.com/photos/m0les/4163976843/" TargetMode="External"/><Relationship Id="rId2" Type="http://schemas.openxmlformats.org/officeDocument/2006/relationships/image" Target="../media/image7.jpg"/><Relationship Id="rId1" Type="http://schemas.openxmlformats.org/officeDocument/2006/relationships/slideLayout" Target="../slideLayouts/slideLayout3.xml"/><Relationship Id="rId4" Type="http://schemas.openxmlformats.org/officeDocument/2006/relationships/hyperlink" Target="https://creativecommons.org/licenses/by-sa/3.0/" TargetMode="Externa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hyperlink" Target="https://www.peoplematters.in/article/training-development/mastering-the-roi-in-learning-and-development-24561" TargetMode="External"/><Relationship Id="rId2" Type="http://schemas.openxmlformats.org/officeDocument/2006/relationships/image" Target="../media/image2.jpg"/><Relationship Id="rId1" Type="http://schemas.openxmlformats.org/officeDocument/2006/relationships/slideLayout" Target="../slideLayouts/slideLayout3.xml"/><Relationship Id="rId4" Type="http://schemas.openxmlformats.org/officeDocument/2006/relationships/hyperlink" Target="https://creativecommons.org/licenses/by-nc-sa/3.0/" TargetMode="Externa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hyperlink" Target="https://www.hrconnect.cl/atraccion/beneficios-y-consejos-para-perfeccionar-el-onboarding-de-tu-organizacion/" TargetMode="External"/><Relationship Id="rId2" Type="http://schemas.openxmlformats.org/officeDocument/2006/relationships/image" Target="../media/image3.jpg"/><Relationship Id="rId1" Type="http://schemas.openxmlformats.org/officeDocument/2006/relationships/slideLayout" Target="../slideLayouts/slideLayout3.xml"/><Relationship Id="rId4" Type="http://schemas.openxmlformats.org/officeDocument/2006/relationships/hyperlink" Target="https://creativecommons.org/licenses/by-nc-nd/3.0/" TargetMode="Externa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7.xml"/><Relationship Id="rId1" Type="http://schemas.openxmlformats.org/officeDocument/2006/relationships/slideLayout" Target="../slideLayouts/slideLayout3.xml"/><Relationship Id="rId5" Type="http://schemas.openxmlformats.org/officeDocument/2006/relationships/hyperlink" Target="https://creativecommons.org/licenses/by/2.0/deed.en" TargetMode="External"/><Relationship Id="rId4" Type="http://schemas.openxmlformats.org/officeDocument/2006/relationships/hyperlink" Target="https://commons.wikimedia.org/wiki/File:Online_Employee_Assessment_Illustration.jpg"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79"/>
        <p:cNvGrpSpPr/>
        <p:nvPr/>
      </p:nvGrpSpPr>
      <p:grpSpPr>
        <a:xfrm>
          <a:off x="0" y="0"/>
          <a:ext cx="0" cy="0"/>
          <a:chOff x="0" y="0"/>
          <a:chExt cx="0" cy="0"/>
        </a:xfrm>
      </p:grpSpPr>
      <p:grpSp>
        <p:nvGrpSpPr>
          <p:cNvPr id="4" name="Group 3" descr="Unless otherwise noted, this work is licensed under a Creative Commons Attribution-NonCommercial-ShareAlike 4.0 International (CC BY-NC-SA 4.0) license. Feel free to use, modify, reuse or redistribute any portion of this presentation.">
            <a:extLst>
              <a:ext uri="{FF2B5EF4-FFF2-40B4-BE49-F238E27FC236}">
                <a16:creationId xmlns:a16="http://schemas.microsoft.com/office/drawing/2014/main" id="{6062C8D7-224B-43F0-961A-744AB9D4AED9}"/>
              </a:ext>
            </a:extLst>
          </p:cNvPr>
          <p:cNvGrpSpPr/>
          <p:nvPr/>
        </p:nvGrpSpPr>
        <p:grpSpPr>
          <a:xfrm>
            <a:off x="598088" y="4514272"/>
            <a:ext cx="7947824" cy="444502"/>
            <a:chOff x="598088" y="4514272"/>
            <a:chExt cx="7947824" cy="444502"/>
          </a:xfrm>
        </p:grpSpPr>
        <p:pic>
          <p:nvPicPr>
            <p:cNvPr id="5" name="Google Shape;92;p23" descr="CC BY-NC-SA 4.0 License Logo">
              <a:extLst>
                <a:ext uri="{FF2B5EF4-FFF2-40B4-BE49-F238E27FC236}">
                  <a16:creationId xmlns:a16="http://schemas.microsoft.com/office/drawing/2014/main" id="{9C8C8945-068C-4988-8061-8FBB6A5A32A0}"/>
                </a:ext>
              </a:extLst>
            </p:cNvPr>
            <p:cNvPicPr preferRelativeResize="0"/>
            <p:nvPr/>
          </p:nvPicPr>
          <p:blipFill rotWithShape="1">
            <a:blip r:embed="rId3">
              <a:alphaModFix/>
            </a:blip>
            <a:srcRect/>
            <a:stretch/>
          </p:blipFill>
          <p:spPr>
            <a:xfrm>
              <a:off x="598088" y="4570826"/>
              <a:ext cx="947180" cy="331395"/>
            </a:xfrm>
            <a:prstGeom prst="rect">
              <a:avLst/>
            </a:prstGeom>
            <a:noFill/>
            <a:ln>
              <a:noFill/>
            </a:ln>
          </p:spPr>
        </p:pic>
        <p:sp>
          <p:nvSpPr>
            <p:cNvPr id="6" name="Google Shape;91;p23">
              <a:extLst>
                <a:ext uri="{FF2B5EF4-FFF2-40B4-BE49-F238E27FC236}">
                  <a16:creationId xmlns:a16="http://schemas.microsoft.com/office/drawing/2014/main" id="{3923A46C-86D9-4438-8E0E-372FAB5045D4}"/>
                </a:ext>
              </a:extLst>
            </p:cNvPr>
            <p:cNvSpPr/>
            <p:nvPr/>
          </p:nvSpPr>
          <p:spPr>
            <a:xfrm>
              <a:off x="1686732" y="4514272"/>
              <a:ext cx="6859180" cy="444502"/>
            </a:xfrm>
            <a:prstGeom prst="rect">
              <a:avLst/>
            </a:prstGeom>
            <a:noFill/>
            <a:ln>
              <a:noFill/>
            </a:ln>
          </p:spPr>
          <p:txBody>
            <a:bodyPr spcFirstLastPara="1" wrap="square" lIns="68575" tIns="34275" rIns="68575" bIns="34275" anchor="t" anchorCtr="0">
              <a:noAutofit/>
            </a:bodyPr>
            <a:lstStyle/>
            <a:p>
              <a:pPr marL="0" marR="0" lvl="0" indent="0" algn="l" rtl="0">
                <a:spcBef>
                  <a:spcPts val="0"/>
                </a:spcBef>
                <a:spcAft>
                  <a:spcPts val="0"/>
                </a:spcAft>
                <a:buNone/>
              </a:pPr>
              <a:r>
                <a:rPr lang="en" sz="1100" b="0" i="0" u="none" strike="noStrike" cap="none" dirty="0">
                  <a:solidFill>
                    <a:schemeClr val="bg1"/>
                  </a:solidFill>
                  <a:ea typeface="Calibri"/>
                  <a:cs typeface="Calibri"/>
                  <a:sym typeface="Calibri"/>
                </a:rPr>
                <a:t>Unless otherwise noted, this work is licensed under a </a:t>
              </a:r>
              <a:r>
                <a:rPr lang="en" sz="1100" b="0" i="0" u="none" strike="noStrike" cap="none" dirty="0">
                  <a:solidFill>
                    <a:schemeClr val="bg1"/>
                  </a:solidFill>
                  <a:ea typeface="Calibri"/>
                  <a:cs typeface="Calibri"/>
                  <a:sym typeface="Calibri"/>
                  <a:hlinkClick r:id="rId4">
                    <a:extLst>
                      <a:ext uri="{A12FA001-AC4F-418D-AE19-62706E023703}">
                        <ahyp:hlinkClr xmlns:ahyp="http://schemas.microsoft.com/office/drawing/2018/hyperlinkcolor" val="tx"/>
                      </a:ext>
                    </a:extLst>
                  </a:hlinkClick>
                </a:rPr>
                <a:t>Creative </a:t>
              </a:r>
              <a:r>
                <a:rPr lang="en" sz="1100" dirty="0">
                  <a:solidFill>
                    <a:schemeClr val="bg1"/>
                  </a:solidFill>
                  <a:ea typeface="Calibri"/>
                  <a:cs typeface="Calibri"/>
                  <a:sym typeface="Calibri"/>
                  <a:hlinkClick r:id="rId4">
                    <a:extLst>
                      <a:ext uri="{A12FA001-AC4F-418D-AE19-62706E023703}">
                        <ahyp:hlinkClr xmlns:ahyp="http://schemas.microsoft.com/office/drawing/2018/hyperlinkcolor" val="tx"/>
                      </a:ext>
                    </a:extLst>
                  </a:hlinkClick>
                </a:rPr>
                <a:t>C</a:t>
              </a:r>
              <a:r>
                <a:rPr lang="en" sz="1100" b="0" i="0" u="none" strike="noStrike" cap="none" dirty="0">
                  <a:solidFill>
                    <a:schemeClr val="bg1"/>
                  </a:solidFill>
                  <a:ea typeface="Calibri"/>
                  <a:cs typeface="Calibri"/>
                  <a:sym typeface="Calibri"/>
                  <a:hlinkClick r:id="rId4">
                    <a:extLst>
                      <a:ext uri="{A12FA001-AC4F-418D-AE19-62706E023703}">
                        <ahyp:hlinkClr xmlns:ahyp="http://schemas.microsoft.com/office/drawing/2018/hyperlinkcolor" val="tx"/>
                      </a:ext>
                    </a:extLst>
                  </a:hlinkClick>
                </a:rPr>
                <a:t>ommons </a:t>
              </a:r>
              <a:r>
                <a:rPr lang="en-US" sz="1100" b="0" i="0" u="none" strike="noStrike" cap="none" dirty="0">
                  <a:solidFill>
                    <a:schemeClr val="bg1"/>
                  </a:solidFill>
                  <a:ea typeface="Calibri"/>
                  <a:cs typeface="Calibri"/>
                  <a:sym typeface="Calibri"/>
                  <a:hlinkClick r:id="rId4">
                    <a:extLst>
                      <a:ext uri="{A12FA001-AC4F-418D-AE19-62706E023703}">
                        <ahyp:hlinkClr xmlns:ahyp="http://schemas.microsoft.com/office/drawing/2018/hyperlinkcolor" val="tx"/>
                      </a:ext>
                    </a:extLst>
                  </a:hlinkClick>
                </a:rPr>
                <a:t>Attribution-NonCommercial-ShareAlike 4.0 International (CC BY-NC-SA 4.0)</a:t>
              </a:r>
              <a:r>
                <a:rPr lang="en-US" sz="1100" b="0" i="0" u="none" strike="noStrike" cap="none" dirty="0">
                  <a:solidFill>
                    <a:schemeClr val="bg1"/>
                  </a:solidFill>
                  <a:ea typeface="Calibri"/>
                  <a:cs typeface="Calibri"/>
                  <a:sym typeface="Calibri"/>
                </a:rPr>
                <a:t> license</a:t>
              </a:r>
              <a:r>
                <a:rPr lang="en" sz="1100" b="0" i="0" u="none" strike="noStrike" cap="none" dirty="0">
                  <a:solidFill>
                    <a:schemeClr val="bg1"/>
                  </a:solidFill>
                  <a:ea typeface="Calibri"/>
                  <a:cs typeface="Calibri"/>
                  <a:sym typeface="Calibri"/>
                </a:rPr>
                <a:t>. Feel free to use, modify, reuse or redistribute </a:t>
              </a:r>
              <a:r>
                <a:rPr lang="en" sz="1100" dirty="0">
                  <a:solidFill>
                    <a:schemeClr val="bg1"/>
                  </a:solidFill>
                  <a:ea typeface="Calibri"/>
                  <a:cs typeface="Calibri"/>
                  <a:sym typeface="Calibri"/>
                </a:rPr>
                <a:t>any portion of </a:t>
              </a:r>
              <a:r>
                <a:rPr lang="en" sz="1100" b="0" i="0" u="none" strike="noStrike" cap="none" dirty="0">
                  <a:solidFill>
                    <a:schemeClr val="bg1"/>
                  </a:solidFill>
                  <a:ea typeface="Calibri"/>
                  <a:cs typeface="Calibri"/>
                  <a:sym typeface="Calibri"/>
                </a:rPr>
                <a:t>this presentation.</a:t>
              </a:r>
              <a:endParaRPr sz="1100" dirty="0">
                <a:solidFill>
                  <a:schemeClr val="bg1"/>
                </a:solidFill>
                <a:ea typeface="Calibri"/>
                <a:cs typeface="Calibri"/>
                <a:sym typeface="Calibri"/>
              </a:endParaRPr>
            </a:p>
          </p:txBody>
        </p:sp>
      </p:grpSp>
      <p:sp>
        <p:nvSpPr>
          <p:cNvPr id="80" name="Google Shape;80;p13"/>
          <p:cNvSpPr txBox="1">
            <a:spLocks noGrp="1"/>
          </p:cNvSpPr>
          <p:nvPr>
            <p:ph type="ctrTitle"/>
          </p:nvPr>
        </p:nvSpPr>
        <p:spPr>
          <a:prstGeom prst="rect">
            <a:avLst/>
          </a:prstGeom>
        </p:spPr>
        <p:txBody>
          <a:bodyPr spcFirstLastPara="1" wrap="square" lIns="91425" tIns="91425" rIns="91425" bIns="91425" anchor="b" anchorCtr="0">
            <a:noAutofit/>
          </a:bodyPr>
          <a:lstStyle/>
          <a:p>
            <a:r>
              <a:rPr lang="en-CA" sz="3000" b="1" dirty="0"/>
              <a:t>Human Resources Management 3</a:t>
            </a:r>
            <a:r>
              <a:rPr lang="en-CA" sz="3000" b="1" baseline="30000" dirty="0"/>
              <a:t>rd</a:t>
            </a:r>
            <a:r>
              <a:rPr lang="en-CA" sz="3000" b="1" dirty="0"/>
              <a:t> Edition</a:t>
            </a:r>
            <a:endParaRPr sz="3000" b="1" dirty="0"/>
          </a:p>
        </p:txBody>
      </p:sp>
      <p:sp>
        <p:nvSpPr>
          <p:cNvPr id="81" name="Google Shape;81;p13"/>
          <p:cNvSpPr txBox="1">
            <a:spLocks noGrp="1"/>
          </p:cNvSpPr>
          <p:nvPr>
            <p:ph type="subTitle" idx="1"/>
          </p:nvPr>
        </p:nvSpPr>
        <p:spPr>
          <a:prstGeom prst="rect">
            <a:avLst/>
          </a:prstGeom>
        </p:spPr>
        <p:txBody>
          <a:bodyPr spcFirstLastPara="1" wrap="square" lIns="91425" tIns="91425" rIns="91425" bIns="91425" anchor="t" anchorCtr="0">
            <a:noAutofit/>
          </a:bodyPr>
          <a:lstStyle/>
          <a:p>
            <a:pPr marL="0" indent="0">
              <a:lnSpc>
                <a:spcPct val="80000"/>
              </a:lnSpc>
              <a:buSzPts val="1018"/>
            </a:pPr>
            <a:r>
              <a:rPr lang="en-CA" sz="2500" dirty="0">
                <a:latin typeface="Arial" panose="020B0604020202020204" pitchFamily="34" charset="0"/>
                <a:cs typeface="Arial" panose="020B0604020202020204" pitchFamily="34" charset="0"/>
              </a:rPr>
              <a:t>Chapter 6: Training and Development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A755C5-19F5-4348-B2CE-F6B85463437B}"/>
              </a:ext>
            </a:extLst>
          </p:cNvPr>
          <p:cNvSpPr>
            <a:spLocks noGrp="1"/>
          </p:cNvSpPr>
          <p:nvPr>
            <p:ph type="title"/>
          </p:nvPr>
        </p:nvSpPr>
        <p:spPr/>
        <p:txBody>
          <a:bodyPr>
            <a:normAutofit fontScale="90000"/>
          </a:bodyPr>
          <a:lstStyle/>
          <a:p>
            <a:r>
              <a:rPr lang="en-CA" dirty="0"/>
              <a:t>6.3 Learning Objectives</a:t>
            </a:r>
          </a:p>
        </p:txBody>
      </p:sp>
      <p:pic>
        <p:nvPicPr>
          <p:cNvPr id="4" name="Picture 3">
            <a:extLst>
              <a:ext uri="{FF2B5EF4-FFF2-40B4-BE49-F238E27FC236}">
                <a16:creationId xmlns:a16="http://schemas.microsoft.com/office/drawing/2014/main" id="{F80D754D-7AD3-42E2-B33C-C5EAB4DB4780}"/>
              </a:ext>
            </a:extLst>
          </p:cNvPr>
          <p:cNvPicPr>
            <a:picLocks noChangeAspect="1"/>
          </p:cNvPicPr>
          <p:nvPr/>
        </p:nvPicPr>
        <p:blipFill>
          <a:blip r:embed="rId3"/>
          <a:stretch>
            <a:fillRect/>
          </a:stretch>
        </p:blipFill>
        <p:spPr>
          <a:xfrm>
            <a:off x="1332089" y="1198667"/>
            <a:ext cx="6479822" cy="3644900"/>
          </a:xfrm>
          <a:prstGeom prst="rect">
            <a:avLst/>
          </a:prstGeom>
        </p:spPr>
      </p:pic>
    </p:spTree>
    <p:extLst>
      <p:ext uri="{BB962C8B-B14F-4D97-AF65-F5344CB8AC3E}">
        <p14:creationId xmlns:p14="http://schemas.microsoft.com/office/powerpoint/2010/main" val="131459139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4EA154-8167-4E37-B15A-3B439A2F1AF1}"/>
              </a:ext>
            </a:extLst>
          </p:cNvPr>
          <p:cNvSpPr>
            <a:spLocks noGrp="1"/>
          </p:cNvSpPr>
          <p:nvPr>
            <p:ph type="title"/>
          </p:nvPr>
        </p:nvSpPr>
        <p:spPr/>
        <p:txBody>
          <a:bodyPr>
            <a:normAutofit fontScale="90000"/>
          </a:bodyPr>
          <a:lstStyle/>
          <a:p>
            <a:r>
              <a:rPr lang="en-CA" dirty="0"/>
              <a:t>6.3 Learning Principles</a:t>
            </a:r>
          </a:p>
        </p:txBody>
      </p:sp>
      <p:sp>
        <p:nvSpPr>
          <p:cNvPr id="3" name="Text Placeholder 2">
            <a:extLst>
              <a:ext uri="{FF2B5EF4-FFF2-40B4-BE49-F238E27FC236}">
                <a16:creationId xmlns:a16="http://schemas.microsoft.com/office/drawing/2014/main" id="{6193A450-D414-4069-8C0C-EA8CBFBED046}"/>
              </a:ext>
            </a:extLst>
          </p:cNvPr>
          <p:cNvSpPr>
            <a:spLocks noGrp="1"/>
          </p:cNvSpPr>
          <p:nvPr>
            <p:ph type="body" idx="1"/>
          </p:nvPr>
        </p:nvSpPr>
        <p:spPr/>
        <p:txBody>
          <a:bodyPr>
            <a:normAutofit/>
          </a:bodyPr>
          <a:lstStyle/>
          <a:p>
            <a:pPr marL="114300" indent="0">
              <a:buNone/>
            </a:pPr>
            <a:r>
              <a:rPr lang="en-CA" b="1" dirty="0"/>
              <a:t>Learning Principles</a:t>
            </a:r>
            <a:r>
              <a:rPr lang="en-CA" dirty="0"/>
              <a:t> are a guideline for trainers to follow to ensure their learners are learning effectively. These include ensuring the training is designed to include:</a:t>
            </a:r>
          </a:p>
          <a:p>
            <a:r>
              <a:rPr lang="en-CA" i="1" dirty="0"/>
              <a:t>Repetition</a:t>
            </a:r>
            <a:r>
              <a:rPr lang="en-CA" dirty="0"/>
              <a:t> </a:t>
            </a:r>
          </a:p>
          <a:p>
            <a:r>
              <a:rPr lang="en-CA" i="1" dirty="0"/>
              <a:t>Relevance</a:t>
            </a:r>
          </a:p>
          <a:p>
            <a:r>
              <a:rPr lang="en-CA" i="1" dirty="0"/>
              <a:t>Participation</a:t>
            </a:r>
            <a:r>
              <a:rPr lang="en-CA" dirty="0"/>
              <a:t> </a:t>
            </a:r>
          </a:p>
          <a:p>
            <a:r>
              <a:rPr lang="en-CA" i="1" dirty="0"/>
              <a:t>Feedback</a:t>
            </a:r>
          </a:p>
          <a:p>
            <a:r>
              <a:rPr lang="en-CA" i="1" dirty="0"/>
              <a:t>Transfer of Learning</a:t>
            </a:r>
            <a:endParaRPr lang="en-CA" dirty="0"/>
          </a:p>
        </p:txBody>
      </p:sp>
    </p:spTree>
    <p:extLst>
      <p:ext uri="{BB962C8B-B14F-4D97-AF65-F5344CB8AC3E}">
        <p14:creationId xmlns:p14="http://schemas.microsoft.com/office/powerpoint/2010/main" val="43695050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D92CC7-A1ED-423F-996D-074B8B988D17}"/>
              </a:ext>
            </a:extLst>
          </p:cNvPr>
          <p:cNvSpPr>
            <a:spLocks noGrp="1"/>
          </p:cNvSpPr>
          <p:nvPr>
            <p:ph type="title"/>
          </p:nvPr>
        </p:nvSpPr>
        <p:spPr/>
        <p:txBody>
          <a:bodyPr>
            <a:normAutofit fontScale="90000"/>
          </a:bodyPr>
          <a:lstStyle/>
          <a:p>
            <a:r>
              <a:rPr lang="en-CA" dirty="0"/>
              <a:t>6.3 Other Training Development Considerations </a:t>
            </a:r>
          </a:p>
        </p:txBody>
      </p:sp>
      <p:sp>
        <p:nvSpPr>
          <p:cNvPr id="3" name="Text Placeholder 2">
            <a:extLst>
              <a:ext uri="{FF2B5EF4-FFF2-40B4-BE49-F238E27FC236}">
                <a16:creationId xmlns:a16="http://schemas.microsoft.com/office/drawing/2014/main" id="{4008DEF2-BEB6-4B15-93D8-4CC34FB766C6}"/>
              </a:ext>
            </a:extLst>
          </p:cNvPr>
          <p:cNvSpPr>
            <a:spLocks noGrp="1"/>
          </p:cNvSpPr>
          <p:nvPr>
            <p:ph type="body" idx="1"/>
          </p:nvPr>
        </p:nvSpPr>
        <p:spPr/>
        <p:txBody>
          <a:bodyPr/>
          <a:lstStyle/>
          <a:p>
            <a:r>
              <a:rPr lang="en-CA" dirty="0"/>
              <a:t>Content Development</a:t>
            </a:r>
          </a:p>
          <a:p>
            <a:r>
              <a:rPr lang="en-CA" dirty="0"/>
              <a:t>Learning Strategies</a:t>
            </a:r>
          </a:p>
          <a:p>
            <a:r>
              <a:rPr lang="en-CA" dirty="0"/>
              <a:t>Budget</a:t>
            </a:r>
          </a:p>
          <a:p>
            <a:r>
              <a:rPr lang="en-CA" dirty="0"/>
              <a:t>Timelines</a:t>
            </a:r>
          </a:p>
          <a:p>
            <a:r>
              <a:rPr lang="en-CA" dirty="0"/>
              <a:t>Communication of opportunities</a:t>
            </a:r>
          </a:p>
          <a:p>
            <a:endParaRPr lang="en-CA" dirty="0"/>
          </a:p>
        </p:txBody>
      </p:sp>
    </p:spTree>
    <p:extLst>
      <p:ext uri="{BB962C8B-B14F-4D97-AF65-F5344CB8AC3E}">
        <p14:creationId xmlns:p14="http://schemas.microsoft.com/office/powerpoint/2010/main" val="229208619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ED40F5-FEB6-4B5A-91D7-7092F77CCF98}"/>
              </a:ext>
            </a:extLst>
          </p:cNvPr>
          <p:cNvSpPr>
            <a:spLocks noGrp="1"/>
          </p:cNvSpPr>
          <p:nvPr>
            <p:ph type="title"/>
          </p:nvPr>
        </p:nvSpPr>
        <p:spPr/>
        <p:txBody>
          <a:bodyPr>
            <a:normAutofit fontScale="90000"/>
          </a:bodyPr>
          <a:lstStyle/>
          <a:p>
            <a:r>
              <a:rPr lang="en-CA" dirty="0"/>
              <a:t>6.4 On-the-Job Training</a:t>
            </a:r>
          </a:p>
        </p:txBody>
      </p:sp>
      <p:sp>
        <p:nvSpPr>
          <p:cNvPr id="3" name="Text Placeholder 2">
            <a:extLst>
              <a:ext uri="{FF2B5EF4-FFF2-40B4-BE49-F238E27FC236}">
                <a16:creationId xmlns:a16="http://schemas.microsoft.com/office/drawing/2014/main" id="{97AB6589-9B8B-4E79-8325-8CDFB52AB66D}"/>
              </a:ext>
            </a:extLst>
          </p:cNvPr>
          <p:cNvSpPr>
            <a:spLocks noGrp="1"/>
          </p:cNvSpPr>
          <p:nvPr>
            <p:ph type="body" idx="1"/>
          </p:nvPr>
        </p:nvSpPr>
        <p:spPr/>
        <p:txBody>
          <a:bodyPr/>
          <a:lstStyle/>
          <a:p>
            <a:pPr marL="114300" indent="0">
              <a:buNone/>
            </a:pPr>
            <a:r>
              <a:rPr lang="en-CA" b="1" dirty="0"/>
              <a:t>On-the-job training</a:t>
            </a:r>
            <a:r>
              <a:rPr lang="en-CA" dirty="0"/>
              <a:t> is training that is performed on the job to teach the employee their job. </a:t>
            </a:r>
          </a:p>
          <a:p>
            <a:r>
              <a:rPr lang="en-CA" dirty="0"/>
              <a:t>On-the-job coaching</a:t>
            </a:r>
          </a:p>
          <a:p>
            <a:r>
              <a:rPr lang="en-CA" dirty="0"/>
              <a:t>Job shadowing</a:t>
            </a:r>
          </a:p>
          <a:p>
            <a:r>
              <a:rPr lang="en-CA" dirty="0"/>
              <a:t>Job rotation</a:t>
            </a:r>
          </a:p>
          <a:p>
            <a:r>
              <a:rPr lang="en-CA" dirty="0"/>
              <a:t>Apprenticeships</a:t>
            </a:r>
          </a:p>
          <a:p>
            <a:r>
              <a:rPr lang="en-CA" dirty="0"/>
              <a:t>Internships</a:t>
            </a:r>
          </a:p>
          <a:p>
            <a:r>
              <a:rPr lang="en-CA" dirty="0"/>
              <a:t>Mentoring</a:t>
            </a:r>
          </a:p>
        </p:txBody>
      </p:sp>
    </p:spTree>
    <p:extLst>
      <p:ext uri="{BB962C8B-B14F-4D97-AF65-F5344CB8AC3E}">
        <p14:creationId xmlns:p14="http://schemas.microsoft.com/office/powerpoint/2010/main" val="226922133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63EB04-C0C4-4F29-B785-1A6EF67E30A9}"/>
              </a:ext>
            </a:extLst>
          </p:cNvPr>
          <p:cNvSpPr>
            <a:spLocks noGrp="1"/>
          </p:cNvSpPr>
          <p:nvPr>
            <p:ph type="title"/>
          </p:nvPr>
        </p:nvSpPr>
        <p:spPr/>
        <p:txBody>
          <a:bodyPr>
            <a:normAutofit fontScale="90000"/>
          </a:bodyPr>
          <a:lstStyle/>
          <a:p>
            <a:r>
              <a:rPr lang="en-CA" dirty="0"/>
              <a:t>6.4 Off-the-Job Training</a:t>
            </a:r>
          </a:p>
        </p:txBody>
      </p:sp>
      <p:sp>
        <p:nvSpPr>
          <p:cNvPr id="3" name="Text Placeholder 2">
            <a:extLst>
              <a:ext uri="{FF2B5EF4-FFF2-40B4-BE49-F238E27FC236}">
                <a16:creationId xmlns:a16="http://schemas.microsoft.com/office/drawing/2014/main" id="{81064DB1-8160-4557-8A2C-79428C056D47}"/>
              </a:ext>
            </a:extLst>
          </p:cNvPr>
          <p:cNvSpPr>
            <a:spLocks noGrp="1"/>
          </p:cNvSpPr>
          <p:nvPr>
            <p:ph type="body" idx="1"/>
          </p:nvPr>
        </p:nvSpPr>
        <p:spPr/>
        <p:txBody>
          <a:bodyPr/>
          <a:lstStyle/>
          <a:p>
            <a:pPr marL="114300" indent="0">
              <a:buNone/>
            </a:pPr>
            <a:r>
              <a:rPr lang="en-CA" b="1" dirty="0"/>
              <a:t>Off-the-job training </a:t>
            </a:r>
            <a:r>
              <a:rPr lang="en-CA" dirty="0"/>
              <a:t>is another way of saying classroom training. The training may be in a physical classroom, online classroom, or self-directed training (online).</a:t>
            </a:r>
          </a:p>
          <a:p>
            <a:r>
              <a:rPr lang="en-CA" dirty="0"/>
              <a:t>Lectures</a:t>
            </a:r>
          </a:p>
          <a:p>
            <a:r>
              <a:rPr lang="en-CA" dirty="0"/>
              <a:t>Videos</a:t>
            </a:r>
          </a:p>
          <a:p>
            <a:r>
              <a:rPr lang="en-CA" dirty="0"/>
              <a:t>Simulations</a:t>
            </a:r>
          </a:p>
          <a:p>
            <a:r>
              <a:rPr lang="en-CA" dirty="0"/>
              <a:t>Role Plays</a:t>
            </a:r>
          </a:p>
          <a:p>
            <a:r>
              <a:rPr lang="en-CA" dirty="0"/>
              <a:t>Case Studies</a:t>
            </a:r>
          </a:p>
          <a:p>
            <a:r>
              <a:rPr lang="en-CA" dirty="0"/>
              <a:t>Self-Study</a:t>
            </a:r>
          </a:p>
        </p:txBody>
      </p:sp>
    </p:spTree>
    <p:extLst>
      <p:ext uri="{BB962C8B-B14F-4D97-AF65-F5344CB8AC3E}">
        <p14:creationId xmlns:p14="http://schemas.microsoft.com/office/powerpoint/2010/main" val="304530310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1FCDE2-B5EA-4D2B-8EFC-80CB28405A0F}"/>
              </a:ext>
            </a:extLst>
          </p:cNvPr>
          <p:cNvSpPr>
            <a:spLocks noGrp="1"/>
          </p:cNvSpPr>
          <p:nvPr>
            <p:ph type="title"/>
          </p:nvPr>
        </p:nvSpPr>
        <p:spPr/>
        <p:txBody>
          <a:bodyPr>
            <a:normAutofit fontScale="90000"/>
          </a:bodyPr>
          <a:lstStyle/>
          <a:p>
            <a:r>
              <a:rPr lang="en-CA" dirty="0"/>
              <a:t>6.5 Web Based Learning</a:t>
            </a:r>
          </a:p>
        </p:txBody>
      </p:sp>
      <p:sp>
        <p:nvSpPr>
          <p:cNvPr id="3" name="Text Placeholder 2">
            <a:extLst>
              <a:ext uri="{FF2B5EF4-FFF2-40B4-BE49-F238E27FC236}">
                <a16:creationId xmlns:a16="http://schemas.microsoft.com/office/drawing/2014/main" id="{0F1131B5-2C78-43D4-9180-DC8941E35881}"/>
              </a:ext>
            </a:extLst>
          </p:cNvPr>
          <p:cNvSpPr>
            <a:spLocks noGrp="1"/>
          </p:cNvSpPr>
          <p:nvPr>
            <p:ph type="body" idx="1"/>
          </p:nvPr>
        </p:nvSpPr>
        <p:spPr>
          <a:xfrm>
            <a:off x="311700" y="1229875"/>
            <a:ext cx="8520600" cy="2122925"/>
          </a:xfrm>
        </p:spPr>
        <p:txBody>
          <a:bodyPr>
            <a:normAutofit fontScale="92500" lnSpcReduction="10000"/>
          </a:bodyPr>
          <a:lstStyle/>
          <a:p>
            <a:pPr marL="114300" indent="0">
              <a:buNone/>
            </a:pPr>
            <a:r>
              <a:rPr lang="en-CA" dirty="0"/>
              <a:t>Web-based training involves the use of technology to facilitate training. There are two types of web-based learning.</a:t>
            </a:r>
          </a:p>
          <a:p>
            <a:endParaRPr lang="en-CA" dirty="0"/>
          </a:p>
          <a:p>
            <a:pPr marL="457200" indent="-342900">
              <a:buFont typeface="+mj-lt"/>
              <a:buAutoNum type="arabicPeriod"/>
            </a:pPr>
            <a:r>
              <a:rPr lang="en-CA" i="1" dirty="0"/>
              <a:t>Synchronous learning </a:t>
            </a:r>
            <a:r>
              <a:rPr lang="en-CA" dirty="0"/>
              <a:t>uses instructor-led facilitation. The participants are in the same place at the same time. </a:t>
            </a:r>
          </a:p>
          <a:p>
            <a:pPr marL="457200" indent="-342900">
              <a:buFont typeface="+mj-lt"/>
              <a:buAutoNum type="arabicPeriod"/>
            </a:pPr>
            <a:r>
              <a:rPr lang="en-CA" dirty="0"/>
              <a:t>Asynchronous learning is self-directed and no instructor facilitating the course. The participant learns at their own place and on their own time</a:t>
            </a:r>
          </a:p>
        </p:txBody>
      </p:sp>
      <p:pic>
        <p:nvPicPr>
          <p:cNvPr id="4" name="Picture 3">
            <a:extLst>
              <a:ext uri="{FF2B5EF4-FFF2-40B4-BE49-F238E27FC236}">
                <a16:creationId xmlns:a16="http://schemas.microsoft.com/office/drawing/2014/main" id="{9381BC29-2451-4B62-8CB0-3B22B6E3147C}"/>
              </a:ext>
            </a:extLst>
          </p:cNvPr>
          <p:cNvPicPr>
            <a:picLocks noChangeAspect="1"/>
          </p:cNvPicPr>
          <p:nvPr/>
        </p:nvPicPr>
        <p:blipFill>
          <a:blip r:embed="rId2"/>
          <a:stretch>
            <a:fillRect/>
          </a:stretch>
        </p:blipFill>
        <p:spPr>
          <a:xfrm>
            <a:off x="1172633" y="3686292"/>
            <a:ext cx="6798733" cy="454665"/>
          </a:xfrm>
          <a:prstGeom prst="rect">
            <a:avLst/>
          </a:prstGeom>
        </p:spPr>
      </p:pic>
      <p:sp>
        <p:nvSpPr>
          <p:cNvPr id="5" name="Rectangle 4">
            <a:extLst>
              <a:ext uri="{FF2B5EF4-FFF2-40B4-BE49-F238E27FC236}">
                <a16:creationId xmlns:a16="http://schemas.microsoft.com/office/drawing/2014/main" id="{0FDA4514-122B-4D60-B8CF-8BCB99B9034B}"/>
              </a:ext>
            </a:extLst>
          </p:cNvPr>
          <p:cNvSpPr/>
          <p:nvPr/>
        </p:nvSpPr>
        <p:spPr>
          <a:xfrm>
            <a:off x="2303578" y="4320560"/>
            <a:ext cx="4265911" cy="307777"/>
          </a:xfrm>
          <a:prstGeom prst="rect">
            <a:avLst/>
          </a:prstGeom>
        </p:spPr>
        <p:txBody>
          <a:bodyPr wrap="none">
            <a:spAutoFit/>
          </a:bodyPr>
          <a:lstStyle/>
          <a:p>
            <a:r>
              <a:rPr lang="en-CA" dirty="0"/>
              <a:t>“Web based learning” by Fanshawe College CC BY</a:t>
            </a:r>
          </a:p>
        </p:txBody>
      </p:sp>
    </p:spTree>
    <p:extLst>
      <p:ext uri="{BB962C8B-B14F-4D97-AF65-F5344CB8AC3E}">
        <p14:creationId xmlns:p14="http://schemas.microsoft.com/office/powerpoint/2010/main" val="170218785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0044F1-DF8C-4290-95AA-473B638E04C0}"/>
              </a:ext>
            </a:extLst>
          </p:cNvPr>
          <p:cNvSpPr>
            <a:spLocks noGrp="1"/>
          </p:cNvSpPr>
          <p:nvPr>
            <p:ph type="title"/>
          </p:nvPr>
        </p:nvSpPr>
        <p:spPr/>
        <p:txBody>
          <a:bodyPr>
            <a:normAutofit fontScale="90000"/>
          </a:bodyPr>
          <a:lstStyle/>
          <a:p>
            <a:r>
              <a:rPr lang="en-CA" dirty="0"/>
              <a:t>6.6 Employee Development</a:t>
            </a:r>
          </a:p>
        </p:txBody>
      </p:sp>
      <p:sp>
        <p:nvSpPr>
          <p:cNvPr id="3" name="Text Placeholder 2">
            <a:extLst>
              <a:ext uri="{FF2B5EF4-FFF2-40B4-BE49-F238E27FC236}">
                <a16:creationId xmlns:a16="http://schemas.microsoft.com/office/drawing/2014/main" id="{7F41C634-6411-409A-BFD3-2A5DFB8E0860}"/>
              </a:ext>
            </a:extLst>
          </p:cNvPr>
          <p:cNvSpPr>
            <a:spLocks noGrp="1"/>
          </p:cNvSpPr>
          <p:nvPr>
            <p:ph type="body" idx="1"/>
          </p:nvPr>
        </p:nvSpPr>
        <p:spPr>
          <a:xfrm>
            <a:off x="311700" y="1229875"/>
            <a:ext cx="5073100" cy="3339000"/>
          </a:xfrm>
        </p:spPr>
        <p:txBody>
          <a:bodyPr>
            <a:normAutofit/>
          </a:bodyPr>
          <a:lstStyle/>
          <a:p>
            <a:r>
              <a:rPr lang="en-CA" dirty="0"/>
              <a:t>An employee </a:t>
            </a:r>
            <a:r>
              <a:rPr lang="en-CA" b="1" dirty="0"/>
              <a:t>development program</a:t>
            </a:r>
            <a:r>
              <a:rPr lang="en-CA" dirty="0"/>
              <a:t> is a process developed to help people manage their careers, learn new things, and take steps to improve personally and professionally.</a:t>
            </a:r>
          </a:p>
          <a:p>
            <a:r>
              <a:rPr lang="en-CA" b="1" dirty="0"/>
              <a:t>High potential (hi-po) programs</a:t>
            </a:r>
            <a:r>
              <a:rPr lang="en-CA" dirty="0"/>
              <a:t> are concerned with the early identification and the development of employees who have the potential to assume leadership positions in the future</a:t>
            </a:r>
          </a:p>
        </p:txBody>
      </p:sp>
      <p:pic>
        <p:nvPicPr>
          <p:cNvPr id="8" name="Picture 7">
            <a:extLst>
              <a:ext uri="{FF2B5EF4-FFF2-40B4-BE49-F238E27FC236}">
                <a16:creationId xmlns:a16="http://schemas.microsoft.com/office/drawing/2014/main" id="{D44E4309-0F0C-4A3E-8A6A-70F6B451503B}"/>
              </a:ext>
            </a:extLst>
          </p:cNvPr>
          <p:cNvPicPr>
            <a:picLocks noChangeAspect="1"/>
          </p:cNvPicPr>
          <p:nvPr/>
        </p:nvPicPr>
        <p:blipFill>
          <a:blip r:embed="rId2">
            <a:extLst>
              <a:ext uri="{837473B0-CC2E-450A-ABE3-18F120FF3D39}">
                <a1611:picAttrSrcUrl xmlns:a1611="http://schemas.microsoft.com/office/drawing/2016/11/main" r:id="rId3"/>
              </a:ext>
            </a:extLst>
          </a:blip>
          <a:stretch>
            <a:fillRect/>
          </a:stretch>
        </p:blipFill>
        <p:spPr>
          <a:xfrm>
            <a:off x="6138862" y="703439"/>
            <a:ext cx="2488671" cy="3318228"/>
          </a:xfrm>
          <a:prstGeom prst="rect">
            <a:avLst/>
          </a:prstGeom>
        </p:spPr>
      </p:pic>
      <p:sp>
        <p:nvSpPr>
          <p:cNvPr id="9" name="TextBox 8">
            <a:extLst>
              <a:ext uri="{FF2B5EF4-FFF2-40B4-BE49-F238E27FC236}">
                <a16:creationId xmlns:a16="http://schemas.microsoft.com/office/drawing/2014/main" id="{9A45F58D-36D0-4821-A462-8B5112285F03}"/>
              </a:ext>
            </a:extLst>
          </p:cNvPr>
          <p:cNvSpPr txBox="1"/>
          <p:nvPr/>
        </p:nvSpPr>
        <p:spPr>
          <a:xfrm>
            <a:off x="6138862" y="4090830"/>
            <a:ext cx="2488671" cy="369332"/>
          </a:xfrm>
          <a:prstGeom prst="rect">
            <a:avLst/>
          </a:prstGeom>
          <a:noFill/>
        </p:spPr>
        <p:txBody>
          <a:bodyPr wrap="square" rtlCol="0">
            <a:spAutoFit/>
          </a:bodyPr>
          <a:lstStyle/>
          <a:p>
            <a:r>
              <a:rPr lang="en-CA" sz="900" dirty="0">
                <a:hlinkClick r:id="rId3" tooltip="https://www.flickr.com/photos/m0les/4163976843/"/>
              </a:rPr>
              <a:t>This Photo</a:t>
            </a:r>
            <a:r>
              <a:rPr lang="en-CA" sz="900" dirty="0"/>
              <a:t> by Unknown Author is licensed under </a:t>
            </a:r>
            <a:r>
              <a:rPr lang="en-CA" sz="900" dirty="0">
                <a:hlinkClick r:id="rId4" tooltip="https://creativecommons.org/licenses/by-sa/3.0/"/>
              </a:rPr>
              <a:t>CC BY-SA</a:t>
            </a:r>
            <a:endParaRPr lang="en-CA" sz="900" dirty="0"/>
          </a:p>
        </p:txBody>
      </p:sp>
    </p:spTree>
    <p:extLst>
      <p:ext uri="{BB962C8B-B14F-4D97-AF65-F5344CB8AC3E}">
        <p14:creationId xmlns:p14="http://schemas.microsoft.com/office/powerpoint/2010/main" val="146116348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2B7FDF-A8FB-432E-ADC1-E4E4DA4D68E0}"/>
              </a:ext>
            </a:extLst>
          </p:cNvPr>
          <p:cNvSpPr>
            <a:spLocks noGrp="1"/>
          </p:cNvSpPr>
          <p:nvPr>
            <p:ph type="title"/>
          </p:nvPr>
        </p:nvSpPr>
        <p:spPr/>
        <p:txBody>
          <a:bodyPr>
            <a:normAutofit fontScale="90000"/>
          </a:bodyPr>
          <a:lstStyle/>
          <a:p>
            <a:r>
              <a:rPr lang="en-CA" dirty="0"/>
              <a:t>6.7 Career Development</a:t>
            </a:r>
          </a:p>
        </p:txBody>
      </p:sp>
      <p:sp>
        <p:nvSpPr>
          <p:cNvPr id="3" name="Text Placeholder 2">
            <a:extLst>
              <a:ext uri="{FF2B5EF4-FFF2-40B4-BE49-F238E27FC236}">
                <a16:creationId xmlns:a16="http://schemas.microsoft.com/office/drawing/2014/main" id="{E1B720B4-C17D-4F36-B3CF-ACEF976D6F27}"/>
              </a:ext>
            </a:extLst>
          </p:cNvPr>
          <p:cNvSpPr>
            <a:spLocks noGrp="1"/>
          </p:cNvSpPr>
          <p:nvPr>
            <p:ph type="body" idx="1"/>
          </p:nvPr>
        </p:nvSpPr>
        <p:spPr/>
        <p:txBody>
          <a:bodyPr/>
          <a:lstStyle/>
          <a:p>
            <a:r>
              <a:rPr lang="en-CA" dirty="0"/>
              <a:t>A </a:t>
            </a:r>
            <a:r>
              <a:rPr lang="en-CA" b="1" dirty="0"/>
              <a:t>career development plan</a:t>
            </a:r>
            <a:r>
              <a:rPr lang="en-CA" dirty="0"/>
              <a:t> usually includes a list of short- and long-term goals that employees have pertaining to their current and future jobs, and a planned sequence of formal and informal training and experiences needed to help them reach their goals. </a:t>
            </a:r>
          </a:p>
        </p:txBody>
      </p:sp>
    </p:spTree>
    <p:extLst>
      <p:ext uri="{BB962C8B-B14F-4D97-AF65-F5344CB8AC3E}">
        <p14:creationId xmlns:p14="http://schemas.microsoft.com/office/powerpoint/2010/main" val="235170770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8A6C7E-B4A4-4067-BB90-1E5F51CF4735}"/>
              </a:ext>
            </a:extLst>
          </p:cNvPr>
          <p:cNvSpPr>
            <a:spLocks noGrp="1"/>
          </p:cNvSpPr>
          <p:nvPr>
            <p:ph type="title"/>
          </p:nvPr>
        </p:nvSpPr>
        <p:spPr/>
        <p:txBody>
          <a:bodyPr>
            <a:normAutofit fontScale="90000"/>
          </a:bodyPr>
          <a:lstStyle/>
          <a:p>
            <a:r>
              <a:rPr lang="en-CA"/>
              <a:t>6.8 Measuring Training Effectiveness</a:t>
            </a:r>
            <a:endParaRPr lang="en-CA" dirty="0"/>
          </a:p>
        </p:txBody>
      </p:sp>
      <p:sp>
        <p:nvSpPr>
          <p:cNvPr id="3" name="Text Placeholder 2">
            <a:extLst>
              <a:ext uri="{FF2B5EF4-FFF2-40B4-BE49-F238E27FC236}">
                <a16:creationId xmlns:a16="http://schemas.microsoft.com/office/drawing/2014/main" id="{AAE5EB87-3A66-43D3-B5CD-FEA9FE765738}"/>
              </a:ext>
            </a:extLst>
          </p:cNvPr>
          <p:cNvSpPr>
            <a:spLocks noGrp="1"/>
          </p:cNvSpPr>
          <p:nvPr>
            <p:ph type="body" idx="1"/>
          </p:nvPr>
        </p:nvSpPr>
        <p:spPr>
          <a:xfrm>
            <a:off x="311700" y="1229875"/>
            <a:ext cx="3693033" cy="3339000"/>
          </a:xfrm>
        </p:spPr>
        <p:txBody>
          <a:bodyPr/>
          <a:lstStyle/>
          <a:p>
            <a:pPr marL="114300" indent="0">
              <a:buNone/>
            </a:pPr>
            <a:r>
              <a:rPr lang="en-CA" dirty="0"/>
              <a:t>Kirkpatrick model for measuring training effectiveness:</a:t>
            </a:r>
          </a:p>
          <a:p>
            <a:pPr marL="457200" indent="-342900">
              <a:buFont typeface="+mj-lt"/>
              <a:buAutoNum type="arabicPeriod"/>
            </a:pPr>
            <a:r>
              <a:rPr lang="en-CA" dirty="0"/>
              <a:t>Reaction</a:t>
            </a:r>
          </a:p>
          <a:p>
            <a:pPr marL="457200" indent="-342900">
              <a:buFont typeface="+mj-lt"/>
              <a:buAutoNum type="arabicPeriod"/>
            </a:pPr>
            <a:r>
              <a:rPr lang="en-CA" dirty="0"/>
              <a:t>Learning</a:t>
            </a:r>
          </a:p>
          <a:p>
            <a:pPr marL="457200" indent="-342900">
              <a:buFont typeface="+mj-lt"/>
              <a:buAutoNum type="arabicPeriod"/>
            </a:pPr>
            <a:r>
              <a:rPr lang="en-CA" dirty="0"/>
              <a:t>Behaviour</a:t>
            </a:r>
          </a:p>
          <a:p>
            <a:pPr marL="457200" indent="-342900">
              <a:buFont typeface="+mj-lt"/>
              <a:buAutoNum type="arabicPeriod"/>
            </a:pPr>
            <a:r>
              <a:rPr lang="en-CA" dirty="0"/>
              <a:t>Results</a:t>
            </a:r>
          </a:p>
          <a:p>
            <a:pPr marL="457200" indent="-342900">
              <a:buFont typeface="+mj-lt"/>
              <a:buAutoNum type="arabicPeriod"/>
            </a:pPr>
            <a:r>
              <a:rPr lang="en-CA" dirty="0"/>
              <a:t>ROI</a:t>
            </a:r>
          </a:p>
        </p:txBody>
      </p:sp>
      <p:pic>
        <p:nvPicPr>
          <p:cNvPr id="4" name="Picture 3">
            <a:extLst>
              <a:ext uri="{FF2B5EF4-FFF2-40B4-BE49-F238E27FC236}">
                <a16:creationId xmlns:a16="http://schemas.microsoft.com/office/drawing/2014/main" id="{6A42D44C-F36C-41F0-A73D-1288D0C8328C}"/>
              </a:ext>
            </a:extLst>
          </p:cNvPr>
          <p:cNvPicPr>
            <a:picLocks noChangeAspect="1"/>
          </p:cNvPicPr>
          <p:nvPr/>
        </p:nvPicPr>
        <p:blipFill>
          <a:blip r:embed="rId3"/>
          <a:stretch>
            <a:fillRect/>
          </a:stretch>
        </p:blipFill>
        <p:spPr>
          <a:xfrm>
            <a:off x="4444771" y="1111343"/>
            <a:ext cx="3961529" cy="3457532"/>
          </a:xfrm>
          <a:prstGeom prst="rect">
            <a:avLst/>
          </a:prstGeom>
        </p:spPr>
      </p:pic>
    </p:spTree>
    <p:extLst>
      <p:ext uri="{BB962C8B-B14F-4D97-AF65-F5344CB8AC3E}">
        <p14:creationId xmlns:p14="http://schemas.microsoft.com/office/powerpoint/2010/main" val="53895198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E4E333-C724-429F-A236-B329EF5B916B}"/>
              </a:ext>
            </a:extLst>
          </p:cNvPr>
          <p:cNvSpPr>
            <a:spLocks noGrp="1"/>
          </p:cNvSpPr>
          <p:nvPr>
            <p:ph type="title"/>
          </p:nvPr>
        </p:nvSpPr>
        <p:spPr/>
        <p:txBody>
          <a:bodyPr>
            <a:normAutofit fontScale="90000"/>
          </a:bodyPr>
          <a:lstStyle/>
          <a:p>
            <a:r>
              <a:rPr lang="en-CA" dirty="0"/>
              <a:t>Summary</a:t>
            </a:r>
          </a:p>
        </p:txBody>
      </p:sp>
      <p:sp>
        <p:nvSpPr>
          <p:cNvPr id="3" name="Text Placeholder 2">
            <a:extLst>
              <a:ext uri="{FF2B5EF4-FFF2-40B4-BE49-F238E27FC236}">
                <a16:creationId xmlns:a16="http://schemas.microsoft.com/office/drawing/2014/main" id="{DA12EA40-313A-4D6A-8248-9C0A112FF225}"/>
              </a:ext>
            </a:extLst>
          </p:cNvPr>
          <p:cNvSpPr>
            <a:spLocks noGrp="1"/>
          </p:cNvSpPr>
          <p:nvPr>
            <p:ph type="body" idx="1"/>
          </p:nvPr>
        </p:nvSpPr>
        <p:spPr/>
        <p:txBody>
          <a:bodyPr/>
          <a:lstStyle/>
          <a:p>
            <a:r>
              <a:rPr lang="en-CA" dirty="0"/>
              <a:t>Describe basic legislation related to training in organizations</a:t>
            </a:r>
          </a:p>
          <a:p>
            <a:r>
              <a:rPr lang="en-CA" dirty="0"/>
              <a:t>Describe employee orientation</a:t>
            </a:r>
          </a:p>
          <a:p>
            <a:r>
              <a:rPr lang="en-CA" dirty="0"/>
              <a:t>Summarize the differences between in-house training and external training</a:t>
            </a:r>
          </a:p>
          <a:p>
            <a:r>
              <a:rPr lang="en-CA" dirty="0"/>
              <a:t>Describe the steps in developing training programs</a:t>
            </a:r>
          </a:p>
          <a:p>
            <a:r>
              <a:rPr lang="en-CA" dirty="0"/>
              <a:t>Define the principles of employee development</a:t>
            </a:r>
          </a:p>
          <a:p>
            <a:r>
              <a:rPr lang="en-CA" dirty="0"/>
              <a:t>Explain how to assess training effectiveness</a:t>
            </a:r>
          </a:p>
        </p:txBody>
      </p:sp>
    </p:spTree>
    <p:extLst>
      <p:ext uri="{BB962C8B-B14F-4D97-AF65-F5344CB8AC3E}">
        <p14:creationId xmlns:p14="http://schemas.microsoft.com/office/powerpoint/2010/main" val="157701408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A6DE9F-22FC-41F4-BCC8-E24AD731A394}"/>
              </a:ext>
            </a:extLst>
          </p:cNvPr>
          <p:cNvSpPr>
            <a:spLocks noGrp="1"/>
          </p:cNvSpPr>
          <p:nvPr>
            <p:ph type="title"/>
          </p:nvPr>
        </p:nvSpPr>
        <p:spPr>
          <a:xfrm>
            <a:off x="270000" y="180000"/>
            <a:ext cx="8520600" cy="607800"/>
          </a:xfrm>
        </p:spPr>
        <p:txBody>
          <a:bodyPr>
            <a:noAutofit/>
          </a:bodyPr>
          <a:lstStyle/>
          <a:p>
            <a:r>
              <a:rPr lang="en-CA" b="1" dirty="0"/>
              <a:t>Learning Outcomes</a:t>
            </a:r>
          </a:p>
        </p:txBody>
      </p:sp>
      <p:sp>
        <p:nvSpPr>
          <p:cNvPr id="3" name="Text Placeholder 2">
            <a:extLst>
              <a:ext uri="{FF2B5EF4-FFF2-40B4-BE49-F238E27FC236}">
                <a16:creationId xmlns:a16="http://schemas.microsoft.com/office/drawing/2014/main" id="{AEE13E09-62A1-49F4-8B00-EB7D1C56CEF9}"/>
              </a:ext>
            </a:extLst>
          </p:cNvPr>
          <p:cNvSpPr>
            <a:spLocks noGrp="1"/>
          </p:cNvSpPr>
          <p:nvPr>
            <p:ph type="body" idx="1"/>
          </p:nvPr>
        </p:nvSpPr>
        <p:spPr>
          <a:xfrm>
            <a:off x="311700" y="1229874"/>
            <a:ext cx="8684816" cy="3570726"/>
          </a:xfrm>
        </p:spPr>
        <p:txBody>
          <a:bodyPr>
            <a:normAutofit/>
          </a:bodyPr>
          <a:lstStyle/>
          <a:p>
            <a:pPr marL="571500" indent="-457200">
              <a:buSzPct val="100000"/>
              <a:buFont typeface="+mj-lt"/>
              <a:buAutoNum type="arabicPeriod"/>
            </a:pPr>
            <a:r>
              <a:rPr lang="en-CA" dirty="0">
                <a:latin typeface="+mn-lt"/>
              </a:rPr>
              <a:t>Describe basic legislation related to training in organizations</a:t>
            </a:r>
          </a:p>
          <a:p>
            <a:pPr marL="571500" indent="-457200">
              <a:buSzPct val="100000"/>
              <a:buFont typeface="+mj-lt"/>
              <a:buAutoNum type="arabicPeriod"/>
            </a:pPr>
            <a:r>
              <a:rPr lang="en-CA" dirty="0">
                <a:latin typeface="+mn-lt"/>
              </a:rPr>
              <a:t>Describe employee orientation</a:t>
            </a:r>
          </a:p>
          <a:p>
            <a:pPr marL="571500" indent="-457200">
              <a:buSzPct val="100000"/>
              <a:buFont typeface="+mj-lt"/>
              <a:buAutoNum type="arabicPeriod"/>
            </a:pPr>
            <a:r>
              <a:rPr lang="en-CA" dirty="0">
                <a:latin typeface="+mn-lt"/>
              </a:rPr>
              <a:t>Summarize the differences between in-house training and external training</a:t>
            </a:r>
          </a:p>
          <a:p>
            <a:pPr marL="571500" indent="-457200">
              <a:buSzPct val="100000"/>
              <a:buFont typeface="+mj-lt"/>
              <a:buAutoNum type="arabicPeriod"/>
            </a:pPr>
            <a:r>
              <a:rPr lang="en-CA" dirty="0">
                <a:latin typeface="+mn-lt"/>
              </a:rPr>
              <a:t>Describe the steps in developing training programs</a:t>
            </a:r>
          </a:p>
          <a:p>
            <a:pPr marL="571500" indent="-457200">
              <a:buSzPct val="100000"/>
              <a:buFont typeface="+mj-lt"/>
              <a:buAutoNum type="arabicPeriod"/>
            </a:pPr>
            <a:r>
              <a:rPr lang="en-CA" dirty="0">
                <a:latin typeface="+mn-lt"/>
              </a:rPr>
              <a:t>Define the principles of employee development</a:t>
            </a:r>
          </a:p>
          <a:p>
            <a:pPr marL="571500" indent="-457200">
              <a:buSzPct val="100000"/>
              <a:buFont typeface="+mj-lt"/>
              <a:buAutoNum type="arabicPeriod"/>
            </a:pPr>
            <a:r>
              <a:rPr lang="en-CA" dirty="0">
                <a:latin typeface="+mn-lt"/>
              </a:rPr>
              <a:t>Explain how to assess training effectiveness</a:t>
            </a:r>
          </a:p>
        </p:txBody>
      </p:sp>
    </p:spTree>
    <p:extLst>
      <p:ext uri="{BB962C8B-B14F-4D97-AF65-F5344CB8AC3E}">
        <p14:creationId xmlns:p14="http://schemas.microsoft.com/office/powerpoint/2010/main" val="236802247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C3435057-8CC2-05DF-488C-7EF4260BC5F7}"/>
              </a:ext>
            </a:extLst>
          </p:cNvPr>
          <p:cNvSpPr>
            <a:spLocks noGrp="1"/>
          </p:cNvSpPr>
          <p:nvPr>
            <p:ph type="title"/>
          </p:nvPr>
        </p:nvSpPr>
        <p:spPr>
          <a:xfrm>
            <a:off x="311700" y="410000"/>
            <a:ext cx="8520600" cy="607800"/>
          </a:xfrm>
        </p:spPr>
        <p:txBody>
          <a:bodyPr>
            <a:noAutofit/>
          </a:bodyPr>
          <a:lstStyle/>
          <a:p>
            <a:r>
              <a:rPr lang="en-US" sz="4400" b="1" dirty="0">
                <a:solidFill>
                  <a:schemeClr val="bg1"/>
                </a:solidFill>
              </a:rPr>
              <a:t>End Chapter Review</a:t>
            </a:r>
          </a:p>
        </p:txBody>
      </p:sp>
      <p:sp>
        <p:nvSpPr>
          <p:cNvPr id="4" name="Text Placeholder 2">
            <a:extLst>
              <a:ext uri="{FF2B5EF4-FFF2-40B4-BE49-F238E27FC236}">
                <a16:creationId xmlns:a16="http://schemas.microsoft.com/office/drawing/2014/main" id="{D3AB1A63-EEF7-D6E0-D20B-1F01701EECE5}"/>
              </a:ext>
            </a:extLst>
          </p:cNvPr>
          <p:cNvSpPr txBox="1">
            <a:spLocks/>
          </p:cNvSpPr>
          <p:nvPr/>
        </p:nvSpPr>
        <p:spPr>
          <a:xfrm>
            <a:off x="311702" y="1420483"/>
            <a:ext cx="7966994" cy="3404558"/>
          </a:xfrm>
          <a:prstGeom prst="rect">
            <a:avLst/>
          </a:prstGeom>
        </p:spPr>
        <p:txBody>
          <a:bodyPr>
            <a:noAutofit/>
          </a:bodyPr>
          <a:lst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chemeClr val="bg1"/>
              </a:buClr>
              <a:buFont typeface="Arial"/>
              <a:defRPr sz="1400" b="0" i="0" u="none" strike="noStrike" cap="none">
                <a:solidFill>
                  <a:schemeClr val="bg1"/>
                </a:solidFill>
                <a:latin typeface="+mn-lt"/>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342900" indent="-342900">
              <a:buSzPct val="150000"/>
              <a:buFont typeface="Arial" panose="020B0604020202020204" pitchFamily="34" charset="0"/>
              <a:buChar char="•"/>
            </a:pPr>
            <a:r>
              <a:rPr lang="en-CA" sz="2500" dirty="0"/>
              <a:t>What is the difference between training and development?</a:t>
            </a:r>
          </a:p>
          <a:p>
            <a:pPr marL="342900" indent="-342900">
              <a:buSzPct val="150000"/>
              <a:buFont typeface="Arial" panose="020B0604020202020204" pitchFamily="34" charset="0"/>
              <a:buChar char="•"/>
            </a:pPr>
            <a:r>
              <a:rPr lang="en-CA" sz="2500" dirty="0"/>
              <a:t>Describe the process of onboarding a new employee. </a:t>
            </a:r>
          </a:p>
          <a:p>
            <a:pPr marL="342900" indent="-342900">
              <a:buSzPct val="150000"/>
              <a:buFont typeface="Arial" panose="020B0604020202020204" pitchFamily="34" charset="0"/>
              <a:buChar char="•"/>
            </a:pPr>
            <a:r>
              <a:rPr lang="en-CA" sz="2500" dirty="0"/>
              <a:t>What are principles of learning?</a:t>
            </a:r>
          </a:p>
          <a:p>
            <a:pPr marL="342900" indent="-342900">
              <a:buSzPct val="150000"/>
              <a:buFont typeface="Arial" panose="020B0604020202020204" pitchFamily="34" charset="0"/>
              <a:buChar char="•"/>
            </a:pPr>
            <a:r>
              <a:rPr lang="en-CA" sz="2500" dirty="0"/>
              <a:t>What are the different types of training?</a:t>
            </a:r>
          </a:p>
          <a:p>
            <a:pPr marL="342900" indent="-342900">
              <a:buSzPct val="150000"/>
              <a:buFont typeface="Arial" panose="020B0604020202020204" pitchFamily="34" charset="0"/>
              <a:buChar char="•"/>
            </a:pPr>
            <a:r>
              <a:rPr lang="en-CA" sz="2500" dirty="0"/>
              <a:t>How is training effectiveness measured?</a:t>
            </a:r>
          </a:p>
        </p:txBody>
      </p:sp>
    </p:spTree>
    <p:extLst>
      <p:ext uri="{BB962C8B-B14F-4D97-AF65-F5344CB8AC3E}">
        <p14:creationId xmlns:p14="http://schemas.microsoft.com/office/powerpoint/2010/main" val="111532163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33A462-9C9E-4685-902A-DFA601079CDE}"/>
              </a:ext>
            </a:extLst>
          </p:cNvPr>
          <p:cNvSpPr>
            <a:spLocks noGrp="1"/>
          </p:cNvSpPr>
          <p:nvPr>
            <p:ph type="title"/>
          </p:nvPr>
        </p:nvSpPr>
        <p:spPr/>
        <p:txBody>
          <a:bodyPr>
            <a:normAutofit fontScale="90000"/>
          </a:bodyPr>
          <a:lstStyle/>
          <a:p>
            <a:r>
              <a:rPr lang="en-CA" dirty="0"/>
              <a:t>6.1 Employee Training and Development</a:t>
            </a:r>
          </a:p>
        </p:txBody>
      </p:sp>
      <p:sp>
        <p:nvSpPr>
          <p:cNvPr id="3" name="Text Placeholder 2">
            <a:extLst>
              <a:ext uri="{FF2B5EF4-FFF2-40B4-BE49-F238E27FC236}">
                <a16:creationId xmlns:a16="http://schemas.microsoft.com/office/drawing/2014/main" id="{7EAFB5AB-007D-48CE-BE46-D08A7AA0EBF4}"/>
              </a:ext>
            </a:extLst>
          </p:cNvPr>
          <p:cNvSpPr>
            <a:spLocks noGrp="1"/>
          </p:cNvSpPr>
          <p:nvPr>
            <p:ph type="body" idx="1"/>
          </p:nvPr>
        </p:nvSpPr>
        <p:spPr/>
        <p:txBody>
          <a:bodyPr>
            <a:normAutofit/>
          </a:bodyPr>
          <a:lstStyle/>
          <a:p>
            <a:r>
              <a:rPr lang="en-CA" b="1" dirty="0"/>
              <a:t>Training</a:t>
            </a:r>
            <a:r>
              <a:rPr lang="en-CA" dirty="0"/>
              <a:t> refers to formal and planned efforts to help employees acquire knowledge, skills, and abilities to improve performance in their current job.</a:t>
            </a:r>
          </a:p>
          <a:p>
            <a:endParaRPr lang="en-CA" b="1" dirty="0"/>
          </a:p>
          <a:p>
            <a:r>
              <a:rPr lang="en-CA" b="1" dirty="0"/>
              <a:t>Development </a:t>
            </a:r>
            <a:r>
              <a:rPr lang="en-CA" dirty="0"/>
              <a:t>on the other hand refers to formal and planned efforts to help employees acquire the knowledge, skills, and abilities required to perform future job responsibilities and for the long-term achievement of individual goals and/or organizational objectives.</a:t>
            </a:r>
          </a:p>
        </p:txBody>
      </p:sp>
    </p:spTree>
    <p:extLst>
      <p:ext uri="{BB962C8B-B14F-4D97-AF65-F5344CB8AC3E}">
        <p14:creationId xmlns:p14="http://schemas.microsoft.com/office/powerpoint/2010/main" val="255878880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3BABCF-F240-4AF8-A011-E10AF89EB942}"/>
              </a:ext>
            </a:extLst>
          </p:cNvPr>
          <p:cNvSpPr>
            <a:spLocks noGrp="1"/>
          </p:cNvSpPr>
          <p:nvPr>
            <p:ph type="title"/>
          </p:nvPr>
        </p:nvSpPr>
        <p:spPr/>
        <p:txBody>
          <a:bodyPr>
            <a:normAutofit fontScale="90000"/>
          </a:bodyPr>
          <a:lstStyle/>
          <a:p>
            <a:r>
              <a:rPr lang="en-CA" dirty="0"/>
              <a:t>6.1 Employee Training and Development</a:t>
            </a:r>
          </a:p>
        </p:txBody>
      </p:sp>
      <p:sp>
        <p:nvSpPr>
          <p:cNvPr id="3" name="Text Placeholder 2">
            <a:extLst>
              <a:ext uri="{FF2B5EF4-FFF2-40B4-BE49-F238E27FC236}">
                <a16:creationId xmlns:a16="http://schemas.microsoft.com/office/drawing/2014/main" id="{F2F744DA-1F7A-4979-93FF-8C196D8AA102}"/>
              </a:ext>
            </a:extLst>
          </p:cNvPr>
          <p:cNvSpPr>
            <a:spLocks noGrp="1"/>
          </p:cNvSpPr>
          <p:nvPr>
            <p:ph type="body" idx="1"/>
          </p:nvPr>
        </p:nvSpPr>
        <p:spPr>
          <a:xfrm>
            <a:off x="311700" y="1229875"/>
            <a:ext cx="4624367" cy="3339000"/>
          </a:xfrm>
        </p:spPr>
        <p:txBody>
          <a:bodyPr/>
          <a:lstStyle/>
          <a:p>
            <a:pPr marL="114300" indent="0">
              <a:buNone/>
            </a:pPr>
            <a:r>
              <a:rPr lang="en-CA" b="1" dirty="0"/>
              <a:t>Training &amp; Education, Is There a Difference?</a:t>
            </a:r>
            <a:endParaRPr lang="en-CA" dirty="0"/>
          </a:p>
          <a:p>
            <a:r>
              <a:rPr lang="en-CA" dirty="0"/>
              <a:t>The terms education and training are often used interchangeably. However, </a:t>
            </a:r>
            <a:r>
              <a:rPr lang="en-CA" b="1" dirty="0"/>
              <a:t>education</a:t>
            </a:r>
            <a:r>
              <a:rPr lang="en-CA" dirty="0"/>
              <a:t> is the process of acquiring knowledge and information, usually in a formal manner while </a:t>
            </a:r>
            <a:r>
              <a:rPr lang="en-CA" b="1" dirty="0"/>
              <a:t>training</a:t>
            </a:r>
            <a:r>
              <a:rPr lang="en-CA" dirty="0"/>
              <a:t> is the mastery of a skill or skill set.</a:t>
            </a:r>
          </a:p>
          <a:p>
            <a:endParaRPr lang="en-CA" dirty="0"/>
          </a:p>
        </p:txBody>
      </p:sp>
      <p:pic>
        <p:nvPicPr>
          <p:cNvPr id="7" name="Picture 6">
            <a:extLst>
              <a:ext uri="{FF2B5EF4-FFF2-40B4-BE49-F238E27FC236}">
                <a16:creationId xmlns:a16="http://schemas.microsoft.com/office/drawing/2014/main" id="{F72E3F7C-47B8-480A-BAB9-78AF3739662D}"/>
              </a:ext>
            </a:extLst>
          </p:cNvPr>
          <p:cNvPicPr>
            <a:picLocks noChangeAspect="1"/>
          </p:cNvPicPr>
          <p:nvPr/>
        </p:nvPicPr>
        <p:blipFill>
          <a:blip r:embed="rId2">
            <a:extLst>
              <a:ext uri="{837473B0-CC2E-450A-ABE3-18F120FF3D39}">
                <a1611:picAttrSrcUrl xmlns:a1611="http://schemas.microsoft.com/office/drawing/2016/11/main" r:id="rId3"/>
              </a:ext>
            </a:extLst>
          </a:blip>
          <a:stretch>
            <a:fillRect/>
          </a:stretch>
        </p:blipFill>
        <p:spPr>
          <a:xfrm>
            <a:off x="5452873" y="1554984"/>
            <a:ext cx="3136314" cy="2033531"/>
          </a:xfrm>
          <a:prstGeom prst="rect">
            <a:avLst/>
          </a:prstGeom>
        </p:spPr>
      </p:pic>
      <p:sp>
        <p:nvSpPr>
          <p:cNvPr id="8" name="TextBox 7">
            <a:extLst>
              <a:ext uri="{FF2B5EF4-FFF2-40B4-BE49-F238E27FC236}">
                <a16:creationId xmlns:a16="http://schemas.microsoft.com/office/drawing/2014/main" id="{F7E719F6-AED2-4B8E-A7D2-93E7D2EE48AE}"/>
              </a:ext>
            </a:extLst>
          </p:cNvPr>
          <p:cNvSpPr txBox="1"/>
          <p:nvPr/>
        </p:nvSpPr>
        <p:spPr>
          <a:xfrm>
            <a:off x="5452873" y="3652316"/>
            <a:ext cx="3005327" cy="369332"/>
          </a:xfrm>
          <a:prstGeom prst="rect">
            <a:avLst/>
          </a:prstGeom>
          <a:noFill/>
        </p:spPr>
        <p:txBody>
          <a:bodyPr wrap="square" rtlCol="0">
            <a:spAutoFit/>
          </a:bodyPr>
          <a:lstStyle/>
          <a:p>
            <a:r>
              <a:rPr lang="en-CA" sz="900">
                <a:hlinkClick r:id="rId3" tooltip="https://www.peoplematters.in/article/training-development/mastering-the-roi-in-learning-and-development-24561"/>
              </a:rPr>
              <a:t>This Photo</a:t>
            </a:r>
            <a:r>
              <a:rPr lang="en-CA" sz="900"/>
              <a:t> by Unknown Author is licensed under </a:t>
            </a:r>
            <a:r>
              <a:rPr lang="en-CA" sz="900">
                <a:hlinkClick r:id="rId4" tooltip="https://creativecommons.org/licenses/by-nc-sa/3.0/"/>
              </a:rPr>
              <a:t>CC BY-SA-NC</a:t>
            </a:r>
            <a:endParaRPr lang="en-CA" sz="900"/>
          </a:p>
        </p:txBody>
      </p:sp>
    </p:spTree>
    <p:extLst>
      <p:ext uri="{BB962C8B-B14F-4D97-AF65-F5344CB8AC3E}">
        <p14:creationId xmlns:p14="http://schemas.microsoft.com/office/powerpoint/2010/main" val="22829743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3484DC-FCE2-46BD-9539-33A1E54358FC}"/>
              </a:ext>
            </a:extLst>
          </p:cNvPr>
          <p:cNvSpPr>
            <a:spLocks noGrp="1"/>
          </p:cNvSpPr>
          <p:nvPr>
            <p:ph type="title"/>
          </p:nvPr>
        </p:nvSpPr>
        <p:spPr/>
        <p:txBody>
          <a:bodyPr>
            <a:normAutofit fontScale="90000"/>
          </a:bodyPr>
          <a:lstStyle/>
          <a:p>
            <a:r>
              <a:rPr lang="en-CA" dirty="0"/>
              <a:t>6.1 Employee Orientation or Onboarding</a:t>
            </a:r>
            <a:br>
              <a:rPr lang="en-CA" b="0" dirty="0"/>
            </a:br>
            <a:endParaRPr lang="en-CA" dirty="0"/>
          </a:p>
        </p:txBody>
      </p:sp>
      <p:sp>
        <p:nvSpPr>
          <p:cNvPr id="3" name="Text Placeholder 2">
            <a:extLst>
              <a:ext uri="{FF2B5EF4-FFF2-40B4-BE49-F238E27FC236}">
                <a16:creationId xmlns:a16="http://schemas.microsoft.com/office/drawing/2014/main" id="{62B933B3-AAB1-4DF2-8892-EEE8EB6E46C3}"/>
              </a:ext>
            </a:extLst>
          </p:cNvPr>
          <p:cNvSpPr>
            <a:spLocks noGrp="1"/>
          </p:cNvSpPr>
          <p:nvPr>
            <p:ph type="body" idx="1"/>
          </p:nvPr>
        </p:nvSpPr>
        <p:spPr/>
        <p:txBody>
          <a:bodyPr>
            <a:normAutofit/>
          </a:bodyPr>
          <a:lstStyle/>
          <a:p>
            <a:pPr marL="114300" indent="0">
              <a:buNone/>
            </a:pPr>
            <a:r>
              <a:rPr lang="en-CA" b="1" dirty="0"/>
              <a:t>Employee orientation</a:t>
            </a:r>
            <a:r>
              <a:rPr lang="en-CA" dirty="0"/>
              <a:t> is the process used for welcoming a new employee into the organization. The objectives of employee orientation are as follows:</a:t>
            </a:r>
            <a:endParaRPr lang="en-CA" i="1" dirty="0"/>
          </a:p>
          <a:p>
            <a:pPr marL="114300" indent="0">
              <a:buNone/>
            </a:pPr>
            <a:endParaRPr lang="en-CA" i="1" dirty="0"/>
          </a:p>
          <a:p>
            <a:pPr marL="457200" indent="-342900">
              <a:buFont typeface="+mj-lt"/>
              <a:buAutoNum type="arabicPeriod"/>
            </a:pPr>
            <a:r>
              <a:rPr lang="en-CA" i="1" dirty="0"/>
              <a:t>To reduce start-up costs</a:t>
            </a:r>
            <a:r>
              <a:rPr lang="en-CA" b="1" dirty="0"/>
              <a:t>.</a:t>
            </a:r>
            <a:r>
              <a:rPr lang="en-CA" dirty="0"/>
              <a:t> </a:t>
            </a:r>
          </a:p>
          <a:p>
            <a:pPr marL="457200" indent="-342900">
              <a:buFont typeface="+mj-lt"/>
              <a:buAutoNum type="arabicPeriod"/>
            </a:pPr>
            <a:r>
              <a:rPr lang="en-CA" i="1" dirty="0"/>
              <a:t>To reduce anxiety</a:t>
            </a:r>
            <a:r>
              <a:rPr lang="en-CA" dirty="0"/>
              <a:t>. </a:t>
            </a:r>
          </a:p>
          <a:p>
            <a:pPr marL="457200" indent="-342900">
              <a:buFont typeface="+mj-lt"/>
              <a:buAutoNum type="arabicPeriod"/>
            </a:pPr>
            <a:r>
              <a:rPr lang="en-CA" i="1" dirty="0"/>
              <a:t>To reduce employee turnover</a:t>
            </a:r>
            <a:r>
              <a:rPr lang="en-CA" dirty="0"/>
              <a:t>..</a:t>
            </a:r>
          </a:p>
          <a:p>
            <a:pPr marL="457200" indent="-342900">
              <a:buFont typeface="+mj-lt"/>
              <a:buAutoNum type="arabicPeriod"/>
            </a:pPr>
            <a:r>
              <a:rPr lang="en-CA" i="1" dirty="0"/>
              <a:t>To save time for the supervisor and coworkers</a:t>
            </a:r>
            <a:r>
              <a:rPr lang="en-CA" dirty="0"/>
              <a:t>. </a:t>
            </a:r>
          </a:p>
          <a:p>
            <a:pPr marL="457200" indent="-342900">
              <a:buFont typeface="+mj-lt"/>
              <a:buAutoNum type="arabicPeriod"/>
            </a:pPr>
            <a:r>
              <a:rPr lang="en-CA" i="1" dirty="0"/>
              <a:t>To set expectations and attitudes</a:t>
            </a:r>
            <a:r>
              <a:rPr lang="en-CA" dirty="0"/>
              <a:t>. </a:t>
            </a:r>
          </a:p>
          <a:p>
            <a:endParaRPr lang="en-CA" dirty="0"/>
          </a:p>
        </p:txBody>
      </p:sp>
    </p:spTree>
    <p:extLst>
      <p:ext uri="{BB962C8B-B14F-4D97-AF65-F5344CB8AC3E}">
        <p14:creationId xmlns:p14="http://schemas.microsoft.com/office/powerpoint/2010/main" val="412966547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E9EEAA-B81F-463F-8C63-A94BFD0BBF76}"/>
              </a:ext>
            </a:extLst>
          </p:cNvPr>
          <p:cNvSpPr>
            <a:spLocks noGrp="1"/>
          </p:cNvSpPr>
          <p:nvPr>
            <p:ph type="title"/>
          </p:nvPr>
        </p:nvSpPr>
        <p:spPr/>
        <p:txBody>
          <a:bodyPr>
            <a:normAutofit fontScale="90000"/>
          </a:bodyPr>
          <a:lstStyle/>
          <a:p>
            <a:r>
              <a:rPr lang="en-CA" dirty="0"/>
              <a:t>6.1 Employee Training and Development</a:t>
            </a:r>
          </a:p>
        </p:txBody>
      </p:sp>
      <p:sp>
        <p:nvSpPr>
          <p:cNvPr id="3" name="Text Placeholder 2">
            <a:extLst>
              <a:ext uri="{FF2B5EF4-FFF2-40B4-BE49-F238E27FC236}">
                <a16:creationId xmlns:a16="http://schemas.microsoft.com/office/drawing/2014/main" id="{29679D5E-6273-43EE-B402-960068D2F827}"/>
              </a:ext>
            </a:extLst>
          </p:cNvPr>
          <p:cNvSpPr>
            <a:spLocks noGrp="1"/>
          </p:cNvSpPr>
          <p:nvPr>
            <p:ph type="body" idx="1"/>
          </p:nvPr>
        </p:nvSpPr>
        <p:spPr/>
        <p:txBody>
          <a:bodyPr/>
          <a:lstStyle/>
          <a:p>
            <a:r>
              <a:rPr lang="en-CA" b="1" dirty="0"/>
              <a:t>In-house training programs</a:t>
            </a:r>
            <a:r>
              <a:rPr lang="en-CA" dirty="0"/>
              <a:t> are learning opportunities developed by the organization in which they are used. </a:t>
            </a:r>
          </a:p>
          <a:p>
            <a:pPr marL="114300" indent="0">
              <a:buNone/>
            </a:pPr>
            <a:endParaRPr lang="en-CA" dirty="0"/>
          </a:p>
          <a:p>
            <a:r>
              <a:rPr lang="en-CA" b="1" dirty="0"/>
              <a:t>External training</a:t>
            </a:r>
            <a:r>
              <a:rPr lang="en-CA" dirty="0"/>
              <a:t> includes any type of training that is not performed internally by the organization. It can include sending an employee to a seminar to help further develop leadership skills or helping pay tuition for an employee who wants to take a marketing class.</a:t>
            </a:r>
          </a:p>
        </p:txBody>
      </p:sp>
    </p:spTree>
    <p:extLst>
      <p:ext uri="{BB962C8B-B14F-4D97-AF65-F5344CB8AC3E}">
        <p14:creationId xmlns:p14="http://schemas.microsoft.com/office/powerpoint/2010/main" val="390510626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B12523-EE4F-48DF-87E7-35BC878C6D71}"/>
              </a:ext>
            </a:extLst>
          </p:cNvPr>
          <p:cNvSpPr>
            <a:spLocks noGrp="1"/>
          </p:cNvSpPr>
          <p:nvPr>
            <p:ph type="title"/>
          </p:nvPr>
        </p:nvSpPr>
        <p:spPr/>
        <p:txBody>
          <a:bodyPr>
            <a:normAutofit fontScale="90000"/>
          </a:bodyPr>
          <a:lstStyle/>
          <a:p>
            <a:r>
              <a:rPr lang="en-CA" dirty="0"/>
              <a:t>6.2 Onboarding Steps for New Employees</a:t>
            </a:r>
          </a:p>
        </p:txBody>
      </p:sp>
      <p:sp>
        <p:nvSpPr>
          <p:cNvPr id="3" name="Text Placeholder 2">
            <a:extLst>
              <a:ext uri="{FF2B5EF4-FFF2-40B4-BE49-F238E27FC236}">
                <a16:creationId xmlns:a16="http://schemas.microsoft.com/office/drawing/2014/main" id="{CB8EF627-C55B-4348-B874-91F64FBACB95}"/>
              </a:ext>
            </a:extLst>
          </p:cNvPr>
          <p:cNvSpPr>
            <a:spLocks noGrp="1"/>
          </p:cNvSpPr>
          <p:nvPr>
            <p:ph type="body" idx="1"/>
          </p:nvPr>
        </p:nvSpPr>
        <p:spPr>
          <a:xfrm>
            <a:off x="311701" y="1229875"/>
            <a:ext cx="4361900" cy="3339000"/>
          </a:xfrm>
        </p:spPr>
        <p:txBody>
          <a:bodyPr/>
          <a:lstStyle/>
          <a:p>
            <a:r>
              <a:rPr lang="en-CA" dirty="0"/>
              <a:t>Tour</a:t>
            </a:r>
          </a:p>
          <a:p>
            <a:r>
              <a:rPr lang="en-CA" dirty="0"/>
              <a:t>Have clear goals and expectations</a:t>
            </a:r>
          </a:p>
          <a:p>
            <a:r>
              <a:rPr lang="en-CA" dirty="0"/>
              <a:t>Be realistic about goals</a:t>
            </a:r>
          </a:p>
          <a:p>
            <a:r>
              <a:rPr lang="en-CA" dirty="0"/>
              <a:t>Create a schedule</a:t>
            </a:r>
          </a:p>
          <a:p>
            <a:r>
              <a:rPr lang="en-CA" dirty="0"/>
              <a:t>Use digital documents</a:t>
            </a:r>
          </a:p>
          <a:p>
            <a:r>
              <a:rPr lang="en-CA" dirty="0"/>
              <a:t>Match new employees with a coach or mentor</a:t>
            </a:r>
          </a:p>
          <a:p>
            <a:r>
              <a:rPr lang="en-CA" dirty="0"/>
              <a:t>After onboarding training </a:t>
            </a:r>
          </a:p>
        </p:txBody>
      </p:sp>
      <p:pic>
        <p:nvPicPr>
          <p:cNvPr id="5" name="Picture 4">
            <a:extLst>
              <a:ext uri="{FF2B5EF4-FFF2-40B4-BE49-F238E27FC236}">
                <a16:creationId xmlns:a16="http://schemas.microsoft.com/office/drawing/2014/main" id="{9673AA58-6436-48AE-AE59-A243EF6C0B94}"/>
              </a:ext>
            </a:extLst>
          </p:cNvPr>
          <p:cNvPicPr>
            <a:picLocks noChangeAspect="1"/>
          </p:cNvPicPr>
          <p:nvPr/>
        </p:nvPicPr>
        <p:blipFill>
          <a:blip r:embed="rId2">
            <a:extLst>
              <a:ext uri="{837473B0-CC2E-450A-ABE3-18F120FF3D39}">
                <a1611:picAttrSrcUrl xmlns:a1611="http://schemas.microsoft.com/office/drawing/2016/11/main" r:id="rId3"/>
              </a:ext>
            </a:extLst>
          </a:blip>
          <a:stretch>
            <a:fillRect/>
          </a:stretch>
        </p:blipFill>
        <p:spPr>
          <a:xfrm>
            <a:off x="5175021" y="1329266"/>
            <a:ext cx="3740380" cy="2100262"/>
          </a:xfrm>
          <a:prstGeom prst="rect">
            <a:avLst/>
          </a:prstGeom>
        </p:spPr>
      </p:pic>
      <p:sp>
        <p:nvSpPr>
          <p:cNvPr id="6" name="TextBox 5">
            <a:extLst>
              <a:ext uri="{FF2B5EF4-FFF2-40B4-BE49-F238E27FC236}">
                <a16:creationId xmlns:a16="http://schemas.microsoft.com/office/drawing/2014/main" id="{62CD85E9-68F8-4C47-809D-28010AFF3EFF}"/>
              </a:ext>
            </a:extLst>
          </p:cNvPr>
          <p:cNvSpPr txBox="1"/>
          <p:nvPr/>
        </p:nvSpPr>
        <p:spPr>
          <a:xfrm>
            <a:off x="5250921" y="3516084"/>
            <a:ext cx="3664480" cy="230832"/>
          </a:xfrm>
          <a:prstGeom prst="rect">
            <a:avLst/>
          </a:prstGeom>
          <a:noFill/>
        </p:spPr>
        <p:txBody>
          <a:bodyPr wrap="square" rtlCol="0">
            <a:spAutoFit/>
          </a:bodyPr>
          <a:lstStyle/>
          <a:p>
            <a:r>
              <a:rPr lang="en-CA" sz="900" dirty="0">
                <a:hlinkClick r:id="rId3" tooltip="https://www.hrconnect.cl/atraccion/beneficios-y-consejos-para-perfeccionar-el-onboarding-de-tu-organizacion/"/>
              </a:rPr>
              <a:t>This Photo</a:t>
            </a:r>
            <a:r>
              <a:rPr lang="en-CA" sz="900" dirty="0"/>
              <a:t> by Unknown Author is licensed under </a:t>
            </a:r>
            <a:r>
              <a:rPr lang="en-CA" sz="900" dirty="0">
                <a:hlinkClick r:id="rId4" tooltip="https://creativecommons.org/licenses/by-nc-nd/3.0/"/>
              </a:rPr>
              <a:t>CC BY-NC-ND</a:t>
            </a:r>
            <a:endParaRPr lang="en-CA" sz="900" dirty="0"/>
          </a:p>
        </p:txBody>
      </p:sp>
    </p:spTree>
    <p:extLst>
      <p:ext uri="{BB962C8B-B14F-4D97-AF65-F5344CB8AC3E}">
        <p14:creationId xmlns:p14="http://schemas.microsoft.com/office/powerpoint/2010/main" val="380449426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7C3512-508F-433C-A5CF-8AB94C3E63E5}"/>
              </a:ext>
            </a:extLst>
          </p:cNvPr>
          <p:cNvSpPr>
            <a:spLocks noGrp="1"/>
          </p:cNvSpPr>
          <p:nvPr>
            <p:ph type="title"/>
          </p:nvPr>
        </p:nvSpPr>
        <p:spPr/>
        <p:txBody>
          <a:bodyPr>
            <a:normAutofit fontScale="90000"/>
          </a:bodyPr>
          <a:lstStyle/>
          <a:p>
            <a:r>
              <a:rPr lang="en-CA" dirty="0"/>
              <a:t>6.3 Training Program Development Framework</a:t>
            </a:r>
          </a:p>
        </p:txBody>
      </p:sp>
      <p:sp>
        <p:nvSpPr>
          <p:cNvPr id="3" name="Text Placeholder 2">
            <a:extLst>
              <a:ext uri="{FF2B5EF4-FFF2-40B4-BE49-F238E27FC236}">
                <a16:creationId xmlns:a16="http://schemas.microsoft.com/office/drawing/2014/main" id="{181D3866-9841-4E30-9101-F6F605419302}"/>
              </a:ext>
            </a:extLst>
          </p:cNvPr>
          <p:cNvSpPr>
            <a:spLocks noGrp="1"/>
          </p:cNvSpPr>
          <p:nvPr>
            <p:ph type="body" idx="1"/>
          </p:nvPr>
        </p:nvSpPr>
        <p:spPr/>
        <p:txBody>
          <a:bodyPr>
            <a:normAutofit/>
          </a:bodyPr>
          <a:lstStyle/>
          <a:p>
            <a:pPr marL="114300" indent="0">
              <a:buNone/>
            </a:pPr>
            <a:r>
              <a:rPr lang="en-CA" dirty="0"/>
              <a:t>The framework for developing a training program are as follows:</a:t>
            </a:r>
          </a:p>
          <a:p>
            <a:pPr marL="457200" indent="-342900">
              <a:buFont typeface="+mj-lt"/>
              <a:buAutoNum type="arabicPeriod"/>
            </a:pPr>
            <a:r>
              <a:rPr lang="en-CA" i="1" dirty="0"/>
              <a:t>Needs assessment and learning objectives.</a:t>
            </a:r>
            <a:endParaRPr lang="en-CA" dirty="0"/>
          </a:p>
          <a:p>
            <a:pPr marL="457200" indent="-342900">
              <a:buFont typeface="+mj-lt"/>
              <a:buAutoNum type="arabicPeriod"/>
            </a:pPr>
            <a:r>
              <a:rPr lang="en-CA" i="1" dirty="0"/>
              <a:t>Learning Strategies</a:t>
            </a:r>
            <a:r>
              <a:rPr lang="en-CA" dirty="0"/>
              <a:t>. </a:t>
            </a:r>
          </a:p>
          <a:p>
            <a:pPr marL="457200" indent="-342900">
              <a:buFont typeface="+mj-lt"/>
              <a:buAutoNum type="arabicPeriod"/>
            </a:pPr>
            <a:r>
              <a:rPr lang="en-CA" i="1" dirty="0"/>
              <a:t>Delivery mode</a:t>
            </a:r>
            <a:r>
              <a:rPr lang="en-CA" dirty="0"/>
              <a:t>. </a:t>
            </a:r>
          </a:p>
          <a:p>
            <a:pPr marL="457200" indent="-342900">
              <a:buFont typeface="+mj-lt"/>
              <a:buAutoNum type="arabicPeriod"/>
            </a:pPr>
            <a:r>
              <a:rPr lang="en-CA" i="1" dirty="0"/>
              <a:t>Budget.</a:t>
            </a:r>
            <a:r>
              <a:rPr lang="en-CA" dirty="0"/>
              <a:t> </a:t>
            </a:r>
          </a:p>
          <a:p>
            <a:pPr marL="457200" indent="-342900">
              <a:buFont typeface="+mj-lt"/>
              <a:buAutoNum type="arabicPeriod"/>
            </a:pPr>
            <a:r>
              <a:rPr lang="en-CA" i="1" dirty="0"/>
              <a:t>Content</a:t>
            </a:r>
            <a:r>
              <a:rPr lang="en-CA" dirty="0"/>
              <a:t>. </a:t>
            </a:r>
          </a:p>
          <a:p>
            <a:pPr marL="457200" indent="-342900">
              <a:buFont typeface="+mj-lt"/>
              <a:buAutoNum type="arabicPeriod"/>
            </a:pPr>
            <a:r>
              <a:rPr lang="en-CA" i="1" dirty="0"/>
              <a:t>Timelines</a:t>
            </a:r>
            <a:r>
              <a:rPr lang="en-CA" dirty="0"/>
              <a:t>. </a:t>
            </a:r>
          </a:p>
        </p:txBody>
      </p:sp>
    </p:spTree>
    <p:extLst>
      <p:ext uri="{BB962C8B-B14F-4D97-AF65-F5344CB8AC3E}">
        <p14:creationId xmlns:p14="http://schemas.microsoft.com/office/powerpoint/2010/main" val="140119907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007692-0FBD-4632-8CB7-57D86322089A}"/>
              </a:ext>
            </a:extLst>
          </p:cNvPr>
          <p:cNvSpPr>
            <a:spLocks noGrp="1"/>
          </p:cNvSpPr>
          <p:nvPr>
            <p:ph type="title"/>
          </p:nvPr>
        </p:nvSpPr>
        <p:spPr/>
        <p:txBody>
          <a:bodyPr>
            <a:normAutofit fontScale="90000"/>
          </a:bodyPr>
          <a:lstStyle/>
          <a:p>
            <a:r>
              <a:rPr lang="en-CA" dirty="0"/>
              <a:t>6.3 Needs Assessment</a:t>
            </a:r>
          </a:p>
        </p:txBody>
      </p:sp>
      <p:sp>
        <p:nvSpPr>
          <p:cNvPr id="3" name="Text Placeholder 2">
            <a:extLst>
              <a:ext uri="{FF2B5EF4-FFF2-40B4-BE49-F238E27FC236}">
                <a16:creationId xmlns:a16="http://schemas.microsoft.com/office/drawing/2014/main" id="{5B0033E6-B07D-46E9-B8E6-DBE140723300}"/>
              </a:ext>
            </a:extLst>
          </p:cNvPr>
          <p:cNvSpPr>
            <a:spLocks noGrp="1"/>
          </p:cNvSpPr>
          <p:nvPr>
            <p:ph type="body" idx="1"/>
          </p:nvPr>
        </p:nvSpPr>
        <p:spPr>
          <a:xfrm>
            <a:off x="311700" y="1229875"/>
            <a:ext cx="3811567" cy="3339000"/>
          </a:xfrm>
        </p:spPr>
        <p:txBody>
          <a:bodyPr/>
          <a:lstStyle/>
          <a:p>
            <a:pPr marL="114300" indent="0">
              <a:buNone/>
            </a:pPr>
            <a:r>
              <a:rPr lang="en-CA" dirty="0"/>
              <a:t>There are three levels of training needs assessment: </a:t>
            </a:r>
          </a:p>
          <a:p>
            <a:pPr marL="457200" indent="-342900">
              <a:buFont typeface="+mj-lt"/>
              <a:buAutoNum type="arabicPeriod"/>
            </a:pPr>
            <a:r>
              <a:rPr lang="en-CA" dirty="0"/>
              <a:t>Organizational assessment,</a:t>
            </a:r>
          </a:p>
          <a:p>
            <a:pPr marL="457200" indent="-342900">
              <a:buFont typeface="+mj-lt"/>
              <a:buAutoNum type="arabicPeriod"/>
            </a:pPr>
            <a:r>
              <a:rPr lang="en-CA" dirty="0"/>
              <a:t>Occupational (task) assessment </a:t>
            </a:r>
          </a:p>
          <a:p>
            <a:pPr marL="457200" indent="-342900">
              <a:buFont typeface="+mj-lt"/>
              <a:buAutoNum type="arabicPeriod"/>
            </a:pPr>
            <a:r>
              <a:rPr lang="en-CA" dirty="0"/>
              <a:t>Individual assessment.</a:t>
            </a:r>
          </a:p>
          <a:p>
            <a:pPr marL="114300" indent="0">
              <a:buNone/>
            </a:pPr>
            <a:endParaRPr lang="en-CA" dirty="0"/>
          </a:p>
        </p:txBody>
      </p:sp>
      <p:pic>
        <p:nvPicPr>
          <p:cNvPr id="7" name="Picture 6">
            <a:extLst>
              <a:ext uri="{FF2B5EF4-FFF2-40B4-BE49-F238E27FC236}">
                <a16:creationId xmlns:a16="http://schemas.microsoft.com/office/drawing/2014/main" id="{85AB346A-E154-4F3C-9156-24D505ADF9B1}"/>
              </a:ext>
            </a:extLst>
          </p:cNvPr>
          <p:cNvPicPr>
            <a:picLocks noChangeAspect="1"/>
          </p:cNvPicPr>
          <p:nvPr/>
        </p:nvPicPr>
        <p:blipFill>
          <a:blip r:embed="rId3"/>
          <a:stretch>
            <a:fillRect/>
          </a:stretch>
        </p:blipFill>
        <p:spPr>
          <a:xfrm>
            <a:off x="4411134" y="719207"/>
            <a:ext cx="4260300" cy="2840200"/>
          </a:xfrm>
          <a:prstGeom prst="rect">
            <a:avLst/>
          </a:prstGeom>
        </p:spPr>
      </p:pic>
      <p:sp>
        <p:nvSpPr>
          <p:cNvPr id="8" name="TextBox 7">
            <a:extLst>
              <a:ext uri="{FF2B5EF4-FFF2-40B4-BE49-F238E27FC236}">
                <a16:creationId xmlns:a16="http://schemas.microsoft.com/office/drawing/2014/main" id="{DDC1CC02-6BEE-4E77-B807-2E2244AC04F8}"/>
              </a:ext>
            </a:extLst>
          </p:cNvPr>
          <p:cNvSpPr txBox="1"/>
          <p:nvPr/>
        </p:nvSpPr>
        <p:spPr>
          <a:xfrm>
            <a:off x="4741333" y="3860800"/>
            <a:ext cx="3811567" cy="230832"/>
          </a:xfrm>
          <a:prstGeom prst="rect">
            <a:avLst/>
          </a:prstGeom>
          <a:noFill/>
        </p:spPr>
        <p:txBody>
          <a:bodyPr wrap="square" rtlCol="0">
            <a:spAutoFit/>
          </a:bodyPr>
          <a:lstStyle/>
          <a:p>
            <a:r>
              <a:rPr lang="en-CA" sz="900" dirty="0"/>
              <a:t>“</a:t>
            </a:r>
            <a:r>
              <a:rPr lang="en-CA" sz="900" dirty="0">
                <a:hlinkClick r:id="rId4"/>
              </a:rPr>
              <a:t>Online Employee Assessment</a:t>
            </a:r>
            <a:r>
              <a:rPr lang="en-CA" sz="900" dirty="0"/>
              <a:t>” by Digits.co.uk Images </a:t>
            </a:r>
            <a:r>
              <a:rPr lang="en-CA" sz="900" dirty="0">
                <a:hlinkClick r:id="rId5"/>
              </a:rPr>
              <a:t>CC-BY 2.0</a:t>
            </a:r>
            <a:endParaRPr lang="en-CA" sz="900" dirty="0"/>
          </a:p>
        </p:txBody>
      </p:sp>
    </p:spTree>
    <p:extLst>
      <p:ext uri="{BB962C8B-B14F-4D97-AF65-F5344CB8AC3E}">
        <p14:creationId xmlns:p14="http://schemas.microsoft.com/office/powerpoint/2010/main" val="2441380674"/>
      </p:ext>
    </p:extLst>
  </p:cSld>
  <p:clrMapOvr>
    <a:masterClrMapping/>
  </p:clrMapOvr>
</p:sld>
</file>

<file path=ppt/theme/theme1.xml><?xml version="1.0" encoding="utf-8"?>
<a:theme xmlns:a="http://schemas.openxmlformats.org/drawingml/2006/main" name="Geometric">
  <a:themeElements>
    <a:clrScheme name="Geometric">
      <a:dk1>
        <a:srgbClr val="2A3990"/>
      </a:dk1>
      <a:lt1>
        <a:srgbClr val="FFFFFF"/>
      </a:lt1>
      <a:dk2>
        <a:srgbClr val="434343"/>
      </a:dk2>
      <a:lt2>
        <a:srgbClr val="999999"/>
      </a:lt2>
      <a:accent1>
        <a:srgbClr val="212D74"/>
      </a:accent1>
      <a:accent2>
        <a:srgbClr val="3949AB"/>
      </a:accent2>
      <a:accent3>
        <a:srgbClr val="9C254D"/>
      </a:accent3>
      <a:accent4>
        <a:srgbClr val="D23369"/>
      </a:accent4>
      <a:accent5>
        <a:srgbClr val="F06292"/>
      </a:accent5>
      <a:accent6>
        <a:srgbClr val="7890CD"/>
      </a:accent6>
      <a:hlink>
        <a:srgbClr val="F06292"/>
      </a:hlink>
      <a:folHlink>
        <a:srgbClr val="F0629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DS Slide Template" id="{A3AF7384-4BEA-8D4F-85FD-C73873323693}" vid="{1547F78C-FF1B-6E4C-8C33-BF23A96461A4}"/>
    </a:ext>
  </a:ext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DS Slide Template" id="{A3AF7384-4BEA-8D4F-85FD-C73873323693}" vid="{41CF6901-EEFB-C344-BEEB-DD076147F215}"/>
    </a:ext>
  </a:extLst>
</a:theme>
</file>

<file path=ppt/theme/theme3.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SharedWithUsers xmlns="2a2e7db6-e305-423f-94e6-8efd5e6fa176">
      <UserInfo>
        <DisplayName>Patterson, Debra</DisplayName>
        <AccountId>62</AccountId>
        <AccountType/>
      </UserInfo>
      <UserInfo>
        <DisplayName>Armstrong, Robert</DisplayName>
        <AccountId>48</AccountId>
        <AccountType/>
      </UserInfo>
    </SharedWithUser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2A2F0242BF8A324B92057679BABAF17B" ma:contentTypeVersion="10" ma:contentTypeDescription="Create a new document." ma:contentTypeScope="" ma:versionID="c98ecb37091093eaf8223493b2238d02">
  <xsd:schema xmlns:xsd="http://www.w3.org/2001/XMLSchema" xmlns:xs="http://www.w3.org/2001/XMLSchema" xmlns:p="http://schemas.microsoft.com/office/2006/metadata/properties" xmlns:ns2="994b5876-6cd9-4c79-8e46-d4c16b01c114" xmlns:ns3="2a2e7db6-e305-423f-94e6-8efd5e6fa176" targetNamespace="http://schemas.microsoft.com/office/2006/metadata/properties" ma:root="true" ma:fieldsID="e0082d3d966dcecfb4abfb13fbb6b06a" ns2:_="" ns3:_="">
    <xsd:import namespace="994b5876-6cd9-4c79-8e46-d4c16b01c114"/>
    <xsd:import namespace="2a2e7db6-e305-423f-94e6-8efd5e6fa176"/>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3:SharedWithUsers" minOccurs="0"/>
                <xsd:element ref="ns3:SharedWithDetails" minOccurs="0"/>
                <xsd:element ref="ns2:MediaServiceAutoTags" minOccurs="0"/>
                <xsd:element ref="ns2:MediaServiceOCR"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94b5876-6cd9-4c79-8e46-d4c16b01c11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4" nillable="true" ma:displayName="Tags" ma:internalName="MediaServiceAutoTags"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2a2e7db6-e305-423f-94e6-8efd5e6fa176"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76D928B5-2415-41A4-8404-9F146EBB676A}">
  <ds:schemaRefs>
    <ds:schemaRef ds:uri="http://schemas.microsoft.com/sharepoint/v3/contenttype/forms"/>
  </ds:schemaRefs>
</ds:datastoreItem>
</file>

<file path=customXml/itemProps2.xml><?xml version="1.0" encoding="utf-8"?>
<ds:datastoreItem xmlns:ds="http://schemas.openxmlformats.org/officeDocument/2006/customXml" ds:itemID="{5F15BBAD-F7F2-401E-AF05-5688830EE446}">
  <ds:schemaRefs>
    <ds:schemaRef ds:uri="http://schemas.microsoft.com/office/2006/documentManagement/types"/>
    <ds:schemaRef ds:uri="http://schemas.microsoft.com/office/2006/metadata/properties"/>
    <ds:schemaRef ds:uri="http://schemas.openxmlformats.org/package/2006/metadata/core-properties"/>
    <ds:schemaRef ds:uri="http://purl.org/dc/terms/"/>
    <ds:schemaRef ds:uri="http://purl.org/dc/elements/1.1/"/>
    <ds:schemaRef ds:uri="2a2e7db6-e305-423f-94e6-8efd5e6fa176"/>
    <ds:schemaRef ds:uri="http://schemas.microsoft.com/office/infopath/2007/PartnerControls"/>
    <ds:schemaRef ds:uri="994b5876-6cd9-4c79-8e46-d4c16b01c114"/>
    <ds:schemaRef ds:uri="http://www.w3.org/XML/1998/namespace"/>
    <ds:schemaRef ds:uri="http://purl.org/dc/dcmitype/"/>
  </ds:schemaRefs>
</ds:datastoreItem>
</file>

<file path=customXml/itemProps3.xml><?xml version="1.0" encoding="utf-8"?>
<ds:datastoreItem xmlns:ds="http://schemas.openxmlformats.org/officeDocument/2006/customXml" ds:itemID="{D6CF3A5E-F80B-4874-B676-CCA7A364ED3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94b5876-6cd9-4c79-8e46-d4c16b01c114"/>
    <ds:schemaRef ds:uri="2a2e7db6-e305-423f-94e6-8efd5e6fa17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Geometric</Template>
  <TotalTime>1933</TotalTime>
  <Words>2402</Words>
  <Application>Microsoft Office PowerPoint</Application>
  <PresentationFormat>On-screen Show (16:9)</PresentationFormat>
  <Paragraphs>149</Paragraphs>
  <Slides>20</Slides>
  <Notes>11</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20</vt:i4>
      </vt:variant>
    </vt:vector>
  </HeadingPairs>
  <TitlesOfParts>
    <vt:vector size="26" baseType="lpstr">
      <vt:lpstr>Arial</vt:lpstr>
      <vt:lpstr>Calibri</vt:lpstr>
      <vt:lpstr>Roboto</vt:lpstr>
      <vt:lpstr>Calibri Light</vt:lpstr>
      <vt:lpstr>Geometric</vt:lpstr>
      <vt:lpstr>Custom Design</vt:lpstr>
      <vt:lpstr>Human Resources Management 3rd Edition</vt:lpstr>
      <vt:lpstr>Learning Outcomes</vt:lpstr>
      <vt:lpstr>6.1 Employee Training and Development</vt:lpstr>
      <vt:lpstr>6.1 Employee Training and Development</vt:lpstr>
      <vt:lpstr>6.1 Employee Orientation or Onboarding </vt:lpstr>
      <vt:lpstr>6.1 Employee Training and Development</vt:lpstr>
      <vt:lpstr>6.2 Onboarding Steps for New Employees</vt:lpstr>
      <vt:lpstr>6.3 Training Program Development Framework</vt:lpstr>
      <vt:lpstr>6.3 Needs Assessment</vt:lpstr>
      <vt:lpstr>6.3 Learning Objectives</vt:lpstr>
      <vt:lpstr>6.3 Learning Principles</vt:lpstr>
      <vt:lpstr>6.3 Other Training Development Considerations </vt:lpstr>
      <vt:lpstr>6.4 On-the-Job Training</vt:lpstr>
      <vt:lpstr>6.4 Off-the-Job Training</vt:lpstr>
      <vt:lpstr>6.5 Web Based Learning</vt:lpstr>
      <vt:lpstr>6.6 Employee Development</vt:lpstr>
      <vt:lpstr>6.7 Career Development</vt:lpstr>
      <vt:lpstr>6.8 Measuring Training Effectiveness</vt:lpstr>
      <vt:lpstr>Summary</vt:lpstr>
      <vt:lpstr>End Chapter Review</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dc:title>
  <dc:creator>Armstrong, Robert</dc:creator>
  <cp:lastModifiedBy>Roch, Shauna</cp:lastModifiedBy>
  <cp:revision>25</cp:revision>
  <cp:lastPrinted>2021-10-24T15:39:03Z</cp:lastPrinted>
  <dcterms:created xsi:type="dcterms:W3CDTF">2023-03-17T18:33:04Z</dcterms:created>
  <dcterms:modified xsi:type="dcterms:W3CDTF">2023-04-11T14:10:08Z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0x0101002A2F0242BF8A324B92057679BABAF17B</vt:lpwstr>
  </property>
</Properties>
</file>