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8"/>
  </p:notesMasterIdLst>
  <p:sldIdLst>
    <p:sldId id="256" r:id="rId5"/>
    <p:sldId id="257" r:id="rId6"/>
    <p:sldId id="276" r:id="rId7"/>
    <p:sldId id="273" r:id="rId8"/>
    <p:sldId id="259" r:id="rId9"/>
    <p:sldId id="268" r:id="rId10"/>
    <p:sldId id="262" r:id="rId11"/>
    <p:sldId id="265" r:id="rId12"/>
    <p:sldId id="266" r:id="rId13"/>
    <p:sldId id="269" r:id="rId14"/>
    <p:sldId id="270" r:id="rId15"/>
    <p:sldId id="274" r:id="rId16"/>
    <p:sldId id="2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2" d="100"/>
          <a:sy n="22" d="100"/>
        </p:scale>
        <p:origin x="349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svg"/><Relationship Id="rId1" Type="http://schemas.openxmlformats.org/officeDocument/2006/relationships/image" Target="../media/image6.png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29C18A-9476-4998-933E-79B0BF80F13E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A93F3E-2DF9-433E-80C4-26567AA9B8DC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200" dirty="0">
              <a:latin typeface="Bradley Hand" pitchFamily="2" charset="77"/>
            </a:rPr>
            <a:t>Ce quiz </a:t>
          </a:r>
          <a:r>
            <a:rPr lang="en-US" sz="1200" dirty="0" err="1">
              <a:latin typeface="Bradley Hand" pitchFamily="2" charset="77"/>
            </a:rPr>
            <a:t>peut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être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employé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comme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activité</a:t>
          </a:r>
          <a:r>
            <a:rPr lang="en-US" sz="1200" dirty="0">
              <a:latin typeface="Bradley Hand" pitchFamily="2" charset="77"/>
            </a:rPr>
            <a:t> de mise </a:t>
          </a:r>
          <a:r>
            <a:rPr lang="en-US" sz="1200" dirty="0" err="1">
              <a:latin typeface="Bradley Hand" pitchFamily="2" charset="77"/>
            </a:rPr>
            <a:t>en</a:t>
          </a:r>
          <a:r>
            <a:rPr lang="en-US" sz="1200" dirty="0">
              <a:latin typeface="Bradley Hand" pitchFamily="2" charset="77"/>
            </a:rPr>
            <a:t> train au tout début du </a:t>
          </a:r>
          <a:r>
            <a:rPr lang="en-US" sz="1200" dirty="0" err="1">
              <a:latin typeface="Bradley Hand" pitchFamily="2" charset="77"/>
            </a:rPr>
            <a:t>cours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ou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juste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avant</a:t>
          </a:r>
          <a:r>
            <a:rPr lang="en-US" sz="1200" dirty="0">
              <a:latin typeface="Bradley Hand" pitchFamily="2" charset="77"/>
            </a:rPr>
            <a:t> </a:t>
          </a:r>
          <a:r>
            <a:rPr lang="en-US" sz="1200" dirty="0" err="1">
              <a:latin typeface="Bradley Hand" pitchFamily="2" charset="77"/>
            </a:rPr>
            <a:t>qu’il</a:t>
          </a:r>
          <a:r>
            <a:rPr lang="en-US" sz="1200" dirty="0">
              <a:latin typeface="Bradley Hand" pitchFamily="2" charset="77"/>
            </a:rPr>
            <a:t> ne commence. </a:t>
          </a:r>
          <a:br>
            <a:rPr lang="en-US" sz="1200" dirty="0">
              <a:latin typeface="Bradley Hand" pitchFamily="2" charset="77"/>
            </a:rPr>
          </a:br>
          <a:endParaRPr lang="en-US" sz="1200" dirty="0">
            <a:latin typeface="Bradley Hand" pitchFamily="2" charset="77"/>
          </a:endParaRPr>
        </a:p>
      </dgm:t>
    </dgm:pt>
    <dgm:pt modelId="{F7A55242-B91D-4F36-8F81-615C91D7632C}" type="parTrans" cxnId="{647D3061-E8C6-49D2-B950-522869B658BD}">
      <dgm:prSet/>
      <dgm:spPr/>
      <dgm:t>
        <a:bodyPr/>
        <a:lstStyle/>
        <a:p>
          <a:endParaRPr lang="en-US"/>
        </a:p>
      </dgm:t>
    </dgm:pt>
    <dgm:pt modelId="{613044B8-85C8-409E-B152-744B606E4EE5}" type="sibTrans" cxnId="{647D3061-E8C6-49D2-B950-522869B658BD}">
      <dgm:prSet/>
      <dgm:spPr/>
      <dgm:t>
        <a:bodyPr/>
        <a:lstStyle/>
        <a:p>
          <a:endParaRPr lang="en-US"/>
        </a:p>
      </dgm:t>
    </dgm:pt>
    <dgm:pt modelId="{F48F5528-3E8C-4213-98AD-D3608C0C39D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>
              <a:latin typeface="Bradley Hand" pitchFamily="2" charset="77"/>
            </a:rPr>
            <a:t>En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classe</a:t>
          </a:r>
          <a:r>
            <a:rPr lang="en-US" dirty="0">
              <a:latin typeface="Bradley Hand" pitchFamily="2" charset="77"/>
            </a:rPr>
            <a:t>: On </a:t>
          </a:r>
          <a:r>
            <a:rPr lang="en-US" dirty="0" err="1">
              <a:latin typeface="Bradley Hand" pitchFamily="2" charset="77"/>
            </a:rPr>
            <a:t>projette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une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ou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plusieurs</a:t>
          </a:r>
          <a:r>
            <a:rPr lang="en-US" dirty="0">
              <a:latin typeface="Bradley Hand" pitchFamily="2" charset="77"/>
            </a:rPr>
            <a:t> diapositives du quiz</a:t>
          </a:r>
          <a:br>
            <a:rPr lang="en-US" dirty="0">
              <a:latin typeface="Bradley Hand" pitchFamily="2" charset="77"/>
            </a:rPr>
          </a:br>
          <a:endParaRPr lang="en-US" dirty="0">
            <a:latin typeface="Bradley Hand" pitchFamily="2" charset="77"/>
          </a:endParaRPr>
        </a:p>
      </dgm:t>
    </dgm:pt>
    <dgm:pt modelId="{9668873F-4C75-48A8-BE20-00B97AF6CB4C}" type="parTrans" cxnId="{D2DB6211-FF34-408B-81DA-BFB77C57CECD}">
      <dgm:prSet/>
      <dgm:spPr/>
      <dgm:t>
        <a:bodyPr/>
        <a:lstStyle/>
        <a:p>
          <a:endParaRPr lang="en-US"/>
        </a:p>
      </dgm:t>
    </dgm:pt>
    <dgm:pt modelId="{40D75A57-9AA0-402A-A438-B7ED25FB52EF}" type="sibTrans" cxnId="{D2DB6211-FF34-408B-81DA-BFB77C57CECD}">
      <dgm:prSet/>
      <dgm:spPr/>
      <dgm:t>
        <a:bodyPr/>
        <a:lstStyle/>
        <a:p>
          <a:endParaRPr lang="en-US"/>
        </a:p>
      </dgm:t>
    </dgm:pt>
    <dgm:pt modelId="{4AF6D282-F464-4B27-8715-0EF28469AB21}">
      <dgm:prSet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200">
              <a:latin typeface="Bradley Hand" pitchFamily="2" charset="77"/>
            </a:rPr>
            <a:t>En ligne: On partage à l’écran une ou plusieurs diapositives du quiz que les étudiant.e.s peuvent annoter.</a:t>
          </a:r>
        </a:p>
      </dgm:t>
    </dgm:pt>
    <dgm:pt modelId="{601711C0-A0E8-44CC-BE76-99C92BB41F66}" type="parTrans" cxnId="{5F96F67B-AB1F-4230-B45B-7E8B70830C5F}">
      <dgm:prSet/>
      <dgm:spPr/>
      <dgm:t>
        <a:bodyPr/>
        <a:lstStyle/>
        <a:p>
          <a:endParaRPr lang="en-US"/>
        </a:p>
      </dgm:t>
    </dgm:pt>
    <dgm:pt modelId="{AAC4614C-9627-4FE7-8715-BBB703D70738}" type="sibTrans" cxnId="{5F96F67B-AB1F-4230-B45B-7E8B70830C5F}">
      <dgm:prSet/>
      <dgm:spPr/>
      <dgm:t>
        <a:bodyPr/>
        <a:lstStyle/>
        <a:p>
          <a:endParaRPr lang="en-US"/>
        </a:p>
      </dgm:t>
    </dgm:pt>
    <dgm:pt modelId="{3694F681-5153-4943-B333-931C4B174A2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 err="1">
              <a:latin typeface="Bradley Hand" pitchFamily="2" charset="77"/>
            </a:rPr>
            <a:t>Objectifs</a:t>
          </a:r>
          <a:r>
            <a:rPr lang="en-US" dirty="0">
              <a:latin typeface="Bradley Hand" pitchFamily="2" charset="77"/>
            </a:rPr>
            <a:t>: </a:t>
          </a:r>
          <a:r>
            <a:rPr lang="en-US" dirty="0" err="1">
              <a:latin typeface="Bradley Hand" pitchFamily="2" charset="77"/>
            </a:rPr>
            <a:t>Découvrir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lES</a:t>
          </a:r>
          <a:r>
            <a:rPr lang="en-US" dirty="0">
              <a:latin typeface="Bradley Hand" pitchFamily="2" charset="77"/>
            </a:rPr>
            <a:t> AUTERUR.E.S </a:t>
          </a:r>
          <a:r>
            <a:rPr lang="en-US" dirty="0" err="1">
              <a:latin typeface="Bradley Hand" pitchFamily="2" charset="77"/>
            </a:rPr>
            <a:t>francophonES</a:t>
          </a:r>
          <a:r>
            <a:rPr lang="en-US" dirty="0">
              <a:latin typeface="Bradley Hand" pitchFamily="2" charset="77"/>
            </a:rPr>
            <a:t>, </a:t>
          </a:r>
          <a:r>
            <a:rPr lang="en-US" dirty="0" err="1">
              <a:latin typeface="Bradley Hand" pitchFamily="2" charset="77"/>
            </a:rPr>
            <a:t>évaluer</a:t>
          </a:r>
          <a:r>
            <a:rPr lang="en-US" dirty="0">
              <a:latin typeface="Bradley Hand" pitchFamily="2" charset="77"/>
            </a:rPr>
            <a:t> le </a:t>
          </a:r>
          <a:r>
            <a:rPr lang="en-US" dirty="0" err="1">
              <a:latin typeface="Bradley Hand" pitchFamily="2" charset="77"/>
            </a:rPr>
            <a:t>niveau</a:t>
          </a:r>
          <a:r>
            <a:rPr lang="en-US" dirty="0">
              <a:latin typeface="Bradley Hand" pitchFamily="2" charset="77"/>
            </a:rPr>
            <a:t> de </a:t>
          </a:r>
          <a:r>
            <a:rPr lang="en-US" dirty="0" err="1">
              <a:latin typeface="Bradley Hand" pitchFamily="2" charset="77"/>
            </a:rPr>
            <a:t>compétence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ou</a:t>
          </a:r>
          <a:r>
            <a:rPr lang="en-US" dirty="0">
              <a:latin typeface="Bradley Hand" pitchFamily="2" charset="77"/>
            </a:rPr>
            <a:t> de </a:t>
          </a:r>
          <a:r>
            <a:rPr lang="en-US" dirty="0" err="1">
              <a:latin typeface="Bradley Hand" pitchFamily="2" charset="77"/>
            </a:rPr>
            <a:t>connaissance</a:t>
          </a:r>
          <a:r>
            <a:rPr lang="en-US" dirty="0">
              <a:latin typeface="Bradley Hand" pitchFamily="2" charset="77"/>
            </a:rPr>
            <a:t>, </a:t>
          </a:r>
          <a:r>
            <a:rPr lang="en-US" dirty="0" err="1">
              <a:latin typeface="Bradley Hand" pitchFamily="2" charset="77"/>
            </a:rPr>
            <a:t>dynamiser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une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séance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virtuelle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ou</a:t>
          </a:r>
          <a:r>
            <a:rPr lang="en-US" dirty="0">
              <a:latin typeface="Bradley Hand" pitchFamily="2" charset="77"/>
            </a:rPr>
            <a:t> le </a:t>
          </a:r>
          <a:r>
            <a:rPr lang="en-US" dirty="0" err="1">
              <a:latin typeface="Bradley Hand" pitchFamily="2" charset="77"/>
            </a:rPr>
            <a:t>cours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en</a:t>
          </a:r>
          <a:r>
            <a:rPr lang="en-US" dirty="0">
              <a:latin typeface="Bradley Hand" pitchFamily="2" charset="77"/>
            </a:rPr>
            <a:t> </a:t>
          </a:r>
          <a:r>
            <a:rPr lang="en-US" dirty="0" err="1">
              <a:latin typeface="Bradley Hand" pitchFamily="2" charset="77"/>
            </a:rPr>
            <a:t>présentiel</a:t>
          </a:r>
          <a:endParaRPr lang="en-US" dirty="0">
            <a:latin typeface="Bradley Hand" pitchFamily="2" charset="77"/>
          </a:endParaRPr>
        </a:p>
      </dgm:t>
    </dgm:pt>
    <dgm:pt modelId="{57E73FBD-5803-4908-B200-719C7F272634}" type="parTrans" cxnId="{1CF6AA98-6996-4C3F-9F28-37A98B32C456}">
      <dgm:prSet/>
      <dgm:spPr/>
      <dgm:t>
        <a:bodyPr/>
        <a:lstStyle/>
        <a:p>
          <a:endParaRPr lang="en-US"/>
        </a:p>
      </dgm:t>
    </dgm:pt>
    <dgm:pt modelId="{E74755C9-D239-4512-841D-53C36C83D24B}" type="sibTrans" cxnId="{1CF6AA98-6996-4C3F-9F28-37A98B32C456}">
      <dgm:prSet/>
      <dgm:spPr/>
      <dgm:t>
        <a:bodyPr/>
        <a:lstStyle/>
        <a:p>
          <a:endParaRPr lang="en-US"/>
        </a:p>
      </dgm:t>
    </dgm:pt>
    <dgm:pt modelId="{F7BFCC0C-594D-42BC-9BFC-BE614A3D7D52}" type="pres">
      <dgm:prSet presAssocID="{E929C18A-9476-4998-933E-79B0BF80F13E}" presName="root" presStyleCnt="0">
        <dgm:presLayoutVars>
          <dgm:dir/>
          <dgm:resizeHandles val="exact"/>
        </dgm:presLayoutVars>
      </dgm:prSet>
      <dgm:spPr/>
    </dgm:pt>
    <dgm:pt modelId="{2E343503-5BC4-4C2E-997F-B31F75F89A85}" type="pres">
      <dgm:prSet presAssocID="{C9A93F3E-2DF9-433E-80C4-26567AA9B8DC}" presName="compNode" presStyleCnt="0"/>
      <dgm:spPr/>
    </dgm:pt>
    <dgm:pt modelId="{E78F4D87-FFB8-4C81-A444-8DD57D65876D}" type="pres">
      <dgm:prSet presAssocID="{C9A93F3E-2DF9-433E-80C4-26567AA9B8DC}" presName="iconBgRect" presStyleLbl="bgShp" presStyleIdx="0" presStyleCnt="4"/>
      <dgm:spPr/>
    </dgm:pt>
    <dgm:pt modelId="{1F70E133-2CB6-45CD-A7F2-B17C61128C33}" type="pres">
      <dgm:prSet presAssocID="{C9A93F3E-2DF9-433E-80C4-26567AA9B8DC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F03252D8-4638-4985-9909-5D153F31B499}" type="pres">
      <dgm:prSet presAssocID="{C9A93F3E-2DF9-433E-80C4-26567AA9B8DC}" presName="spaceRect" presStyleCnt="0"/>
      <dgm:spPr/>
    </dgm:pt>
    <dgm:pt modelId="{8D997352-81C8-4B71-8F1B-C2CDF0B49BF2}" type="pres">
      <dgm:prSet presAssocID="{C9A93F3E-2DF9-433E-80C4-26567AA9B8DC}" presName="textRect" presStyleLbl="revTx" presStyleIdx="0" presStyleCnt="4">
        <dgm:presLayoutVars>
          <dgm:chMax val="1"/>
          <dgm:chPref val="1"/>
        </dgm:presLayoutVars>
      </dgm:prSet>
      <dgm:spPr/>
    </dgm:pt>
    <dgm:pt modelId="{D31ECECE-7B84-434B-90F4-01A56A061D47}" type="pres">
      <dgm:prSet presAssocID="{613044B8-85C8-409E-B152-744B606E4EE5}" presName="sibTrans" presStyleCnt="0"/>
      <dgm:spPr/>
    </dgm:pt>
    <dgm:pt modelId="{7A21B7A7-81CD-49F8-90B1-3024E88EBB99}" type="pres">
      <dgm:prSet presAssocID="{F48F5528-3E8C-4213-98AD-D3608C0C39DF}" presName="compNode" presStyleCnt="0"/>
      <dgm:spPr/>
    </dgm:pt>
    <dgm:pt modelId="{CE750B36-39D6-4BCF-B0F4-48EC5706EFE6}" type="pres">
      <dgm:prSet presAssocID="{F48F5528-3E8C-4213-98AD-D3608C0C39DF}" presName="iconBgRect" presStyleLbl="bgShp" presStyleIdx="1" presStyleCnt="4"/>
      <dgm:spPr/>
    </dgm:pt>
    <dgm:pt modelId="{401C7D1D-D1D4-4B74-A37D-080FB74657FF}" type="pres">
      <dgm:prSet presAssocID="{F48F5528-3E8C-4213-98AD-D3608C0C39DF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56C8F6A2-DBE3-4003-8899-9A52115817E7}" type="pres">
      <dgm:prSet presAssocID="{F48F5528-3E8C-4213-98AD-D3608C0C39DF}" presName="spaceRect" presStyleCnt="0"/>
      <dgm:spPr/>
    </dgm:pt>
    <dgm:pt modelId="{22E43E86-A230-4C59-BFD0-8760173AC9B2}" type="pres">
      <dgm:prSet presAssocID="{F48F5528-3E8C-4213-98AD-D3608C0C39DF}" presName="textRect" presStyleLbl="revTx" presStyleIdx="1" presStyleCnt="4">
        <dgm:presLayoutVars>
          <dgm:chMax val="1"/>
          <dgm:chPref val="1"/>
        </dgm:presLayoutVars>
      </dgm:prSet>
      <dgm:spPr/>
    </dgm:pt>
    <dgm:pt modelId="{AE46B434-F266-4FE6-BB30-496A3E69045F}" type="pres">
      <dgm:prSet presAssocID="{40D75A57-9AA0-402A-A438-B7ED25FB52EF}" presName="sibTrans" presStyleCnt="0"/>
      <dgm:spPr/>
    </dgm:pt>
    <dgm:pt modelId="{A348DE5E-5778-461F-A4AC-E11913B6B244}" type="pres">
      <dgm:prSet presAssocID="{4AF6D282-F464-4B27-8715-0EF28469AB21}" presName="compNode" presStyleCnt="0"/>
      <dgm:spPr/>
    </dgm:pt>
    <dgm:pt modelId="{F207430D-FF60-444D-BF4B-FB59268FCEB3}" type="pres">
      <dgm:prSet presAssocID="{4AF6D282-F464-4B27-8715-0EF28469AB21}" presName="iconBgRect" presStyleLbl="bgShp" presStyleIdx="2" presStyleCnt="4"/>
      <dgm:spPr/>
    </dgm:pt>
    <dgm:pt modelId="{57B11015-DA34-451D-8574-9CA982835CB3}" type="pres">
      <dgm:prSet presAssocID="{4AF6D282-F464-4B27-8715-0EF28469AB2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dvertising with solid fill"/>
        </a:ext>
      </dgm:extLst>
    </dgm:pt>
    <dgm:pt modelId="{18FAB3FC-C646-4A20-99BD-F36EAFCBC8A9}" type="pres">
      <dgm:prSet presAssocID="{4AF6D282-F464-4B27-8715-0EF28469AB21}" presName="spaceRect" presStyleCnt="0"/>
      <dgm:spPr/>
    </dgm:pt>
    <dgm:pt modelId="{B6A0CCD7-F5A8-4072-95E2-5454D9EF8856}" type="pres">
      <dgm:prSet presAssocID="{4AF6D282-F464-4B27-8715-0EF28469AB21}" presName="textRect" presStyleLbl="revTx" presStyleIdx="2" presStyleCnt="4">
        <dgm:presLayoutVars>
          <dgm:chMax val="1"/>
          <dgm:chPref val="1"/>
        </dgm:presLayoutVars>
      </dgm:prSet>
      <dgm:spPr/>
    </dgm:pt>
    <dgm:pt modelId="{80456EAC-3BD3-47B2-8D0F-E75CD2635849}" type="pres">
      <dgm:prSet presAssocID="{AAC4614C-9627-4FE7-8715-BBB703D70738}" presName="sibTrans" presStyleCnt="0"/>
      <dgm:spPr/>
    </dgm:pt>
    <dgm:pt modelId="{BBC5BF46-DE48-4440-9698-EBAE17A98215}" type="pres">
      <dgm:prSet presAssocID="{3694F681-5153-4943-B333-931C4B174A24}" presName="compNode" presStyleCnt="0"/>
      <dgm:spPr/>
    </dgm:pt>
    <dgm:pt modelId="{B0F26C5D-8DEF-48D9-941F-69D8E0660C4B}" type="pres">
      <dgm:prSet presAssocID="{3694F681-5153-4943-B333-931C4B174A24}" presName="iconBgRect" presStyleLbl="bgShp" presStyleIdx="3" presStyleCnt="4"/>
      <dgm:spPr/>
    </dgm:pt>
    <dgm:pt modelId="{A61ABD35-04B8-49E8-A2C8-DD2579B8548C}" type="pres">
      <dgm:prSet presAssocID="{3694F681-5153-4943-B333-931C4B174A2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27682F47-E3EF-44A7-A25D-B06604C1B7AA}" type="pres">
      <dgm:prSet presAssocID="{3694F681-5153-4943-B333-931C4B174A24}" presName="spaceRect" presStyleCnt="0"/>
      <dgm:spPr/>
    </dgm:pt>
    <dgm:pt modelId="{7A34CB69-017D-492E-8FB3-2C9A34EF8CC6}" type="pres">
      <dgm:prSet presAssocID="{3694F681-5153-4943-B333-931C4B174A24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1D8B9100-04CE-FB4B-8062-294D2FA6A24A}" type="presOf" srcId="{E929C18A-9476-4998-933E-79B0BF80F13E}" destId="{F7BFCC0C-594D-42BC-9BFC-BE614A3D7D52}" srcOrd="0" destOrd="0" presId="urn:microsoft.com/office/officeart/2018/5/layout/IconCircleLabelList"/>
    <dgm:cxn modelId="{D2DB6211-FF34-408B-81DA-BFB77C57CECD}" srcId="{E929C18A-9476-4998-933E-79B0BF80F13E}" destId="{F48F5528-3E8C-4213-98AD-D3608C0C39DF}" srcOrd="1" destOrd="0" parTransId="{9668873F-4C75-48A8-BE20-00B97AF6CB4C}" sibTransId="{40D75A57-9AA0-402A-A438-B7ED25FB52EF}"/>
    <dgm:cxn modelId="{CF98F23A-81A7-1E41-8912-BC703C7A4A4E}" type="presOf" srcId="{C9A93F3E-2DF9-433E-80C4-26567AA9B8DC}" destId="{8D997352-81C8-4B71-8F1B-C2CDF0B49BF2}" srcOrd="0" destOrd="0" presId="urn:microsoft.com/office/officeart/2018/5/layout/IconCircleLabelList"/>
    <dgm:cxn modelId="{647D3061-E8C6-49D2-B950-522869B658BD}" srcId="{E929C18A-9476-4998-933E-79B0BF80F13E}" destId="{C9A93F3E-2DF9-433E-80C4-26567AA9B8DC}" srcOrd="0" destOrd="0" parTransId="{F7A55242-B91D-4F36-8F81-615C91D7632C}" sibTransId="{613044B8-85C8-409E-B152-744B606E4EE5}"/>
    <dgm:cxn modelId="{DD2E4448-9853-9849-B023-9E3A17AA7345}" type="presOf" srcId="{F48F5528-3E8C-4213-98AD-D3608C0C39DF}" destId="{22E43E86-A230-4C59-BFD0-8760173AC9B2}" srcOrd="0" destOrd="0" presId="urn:microsoft.com/office/officeart/2018/5/layout/IconCircleLabelList"/>
    <dgm:cxn modelId="{00197848-00E3-D24C-AA68-AC5DE4C9E8AF}" type="presOf" srcId="{3694F681-5153-4943-B333-931C4B174A24}" destId="{7A34CB69-017D-492E-8FB3-2C9A34EF8CC6}" srcOrd="0" destOrd="0" presId="urn:microsoft.com/office/officeart/2018/5/layout/IconCircleLabelList"/>
    <dgm:cxn modelId="{5F96F67B-AB1F-4230-B45B-7E8B70830C5F}" srcId="{E929C18A-9476-4998-933E-79B0BF80F13E}" destId="{4AF6D282-F464-4B27-8715-0EF28469AB21}" srcOrd="2" destOrd="0" parTransId="{601711C0-A0E8-44CC-BE76-99C92BB41F66}" sibTransId="{AAC4614C-9627-4FE7-8715-BBB703D70738}"/>
    <dgm:cxn modelId="{1CF6AA98-6996-4C3F-9F28-37A98B32C456}" srcId="{E929C18A-9476-4998-933E-79B0BF80F13E}" destId="{3694F681-5153-4943-B333-931C4B174A24}" srcOrd="3" destOrd="0" parTransId="{57E73FBD-5803-4908-B200-719C7F272634}" sibTransId="{E74755C9-D239-4512-841D-53C36C83D24B}"/>
    <dgm:cxn modelId="{829FE3E6-DF1A-2942-8929-BEC8DEAA3157}" type="presOf" srcId="{4AF6D282-F464-4B27-8715-0EF28469AB21}" destId="{B6A0CCD7-F5A8-4072-95E2-5454D9EF8856}" srcOrd="0" destOrd="0" presId="urn:microsoft.com/office/officeart/2018/5/layout/IconCircleLabelList"/>
    <dgm:cxn modelId="{CDBC5880-6E7B-7A4B-B615-A6685FBD298E}" type="presParOf" srcId="{F7BFCC0C-594D-42BC-9BFC-BE614A3D7D52}" destId="{2E343503-5BC4-4C2E-997F-B31F75F89A85}" srcOrd="0" destOrd="0" presId="urn:microsoft.com/office/officeart/2018/5/layout/IconCircleLabelList"/>
    <dgm:cxn modelId="{7C24A33F-9981-A542-9BED-C3E237160FC8}" type="presParOf" srcId="{2E343503-5BC4-4C2E-997F-B31F75F89A85}" destId="{E78F4D87-FFB8-4C81-A444-8DD57D65876D}" srcOrd="0" destOrd="0" presId="urn:microsoft.com/office/officeart/2018/5/layout/IconCircleLabelList"/>
    <dgm:cxn modelId="{BE532872-BA9C-C940-9993-18B13E437E10}" type="presParOf" srcId="{2E343503-5BC4-4C2E-997F-B31F75F89A85}" destId="{1F70E133-2CB6-45CD-A7F2-B17C61128C33}" srcOrd="1" destOrd="0" presId="urn:microsoft.com/office/officeart/2018/5/layout/IconCircleLabelList"/>
    <dgm:cxn modelId="{FDC57B77-A8EC-9942-9F7C-293636C0D88C}" type="presParOf" srcId="{2E343503-5BC4-4C2E-997F-B31F75F89A85}" destId="{F03252D8-4638-4985-9909-5D153F31B499}" srcOrd="2" destOrd="0" presId="urn:microsoft.com/office/officeart/2018/5/layout/IconCircleLabelList"/>
    <dgm:cxn modelId="{B24A77C2-3DD1-B948-BFCA-D28DEBD29BA0}" type="presParOf" srcId="{2E343503-5BC4-4C2E-997F-B31F75F89A85}" destId="{8D997352-81C8-4B71-8F1B-C2CDF0B49BF2}" srcOrd="3" destOrd="0" presId="urn:microsoft.com/office/officeart/2018/5/layout/IconCircleLabelList"/>
    <dgm:cxn modelId="{AD054807-1979-5346-9CCE-2F2705A0A4E1}" type="presParOf" srcId="{F7BFCC0C-594D-42BC-9BFC-BE614A3D7D52}" destId="{D31ECECE-7B84-434B-90F4-01A56A061D47}" srcOrd="1" destOrd="0" presId="urn:microsoft.com/office/officeart/2018/5/layout/IconCircleLabelList"/>
    <dgm:cxn modelId="{A93CE977-065B-DF4A-B3DD-7811D368E3F9}" type="presParOf" srcId="{F7BFCC0C-594D-42BC-9BFC-BE614A3D7D52}" destId="{7A21B7A7-81CD-49F8-90B1-3024E88EBB99}" srcOrd="2" destOrd="0" presId="urn:microsoft.com/office/officeart/2018/5/layout/IconCircleLabelList"/>
    <dgm:cxn modelId="{5E6AD1B4-07F7-C64C-8064-9DA84ED9551E}" type="presParOf" srcId="{7A21B7A7-81CD-49F8-90B1-3024E88EBB99}" destId="{CE750B36-39D6-4BCF-B0F4-48EC5706EFE6}" srcOrd="0" destOrd="0" presId="urn:microsoft.com/office/officeart/2018/5/layout/IconCircleLabelList"/>
    <dgm:cxn modelId="{4A5C0C64-6AEF-B848-BB39-F7B00B1B72DA}" type="presParOf" srcId="{7A21B7A7-81CD-49F8-90B1-3024E88EBB99}" destId="{401C7D1D-D1D4-4B74-A37D-080FB74657FF}" srcOrd="1" destOrd="0" presId="urn:microsoft.com/office/officeart/2018/5/layout/IconCircleLabelList"/>
    <dgm:cxn modelId="{B2142AA9-CCCE-5D42-9F36-A96FB3F39C7A}" type="presParOf" srcId="{7A21B7A7-81CD-49F8-90B1-3024E88EBB99}" destId="{56C8F6A2-DBE3-4003-8899-9A52115817E7}" srcOrd="2" destOrd="0" presId="urn:microsoft.com/office/officeart/2018/5/layout/IconCircleLabelList"/>
    <dgm:cxn modelId="{BFD74AD4-3ECD-8449-9FC2-184C8F7161DE}" type="presParOf" srcId="{7A21B7A7-81CD-49F8-90B1-3024E88EBB99}" destId="{22E43E86-A230-4C59-BFD0-8760173AC9B2}" srcOrd="3" destOrd="0" presId="urn:microsoft.com/office/officeart/2018/5/layout/IconCircleLabelList"/>
    <dgm:cxn modelId="{C5B02A42-FC43-3846-BF1D-D2E970344DB1}" type="presParOf" srcId="{F7BFCC0C-594D-42BC-9BFC-BE614A3D7D52}" destId="{AE46B434-F266-4FE6-BB30-496A3E69045F}" srcOrd="3" destOrd="0" presId="urn:microsoft.com/office/officeart/2018/5/layout/IconCircleLabelList"/>
    <dgm:cxn modelId="{6898ABE6-34D7-5B4B-96AB-E0093B5BABD2}" type="presParOf" srcId="{F7BFCC0C-594D-42BC-9BFC-BE614A3D7D52}" destId="{A348DE5E-5778-461F-A4AC-E11913B6B244}" srcOrd="4" destOrd="0" presId="urn:microsoft.com/office/officeart/2018/5/layout/IconCircleLabelList"/>
    <dgm:cxn modelId="{48FD8E9B-CA48-5941-A05A-6DEF02C810CC}" type="presParOf" srcId="{A348DE5E-5778-461F-A4AC-E11913B6B244}" destId="{F207430D-FF60-444D-BF4B-FB59268FCEB3}" srcOrd="0" destOrd="0" presId="urn:microsoft.com/office/officeart/2018/5/layout/IconCircleLabelList"/>
    <dgm:cxn modelId="{1F2363D6-8446-B747-B58F-A49A4C0D7AE3}" type="presParOf" srcId="{A348DE5E-5778-461F-A4AC-E11913B6B244}" destId="{57B11015-DA34-451D-8574-9CA982835CB3}" srcOrd="1" destOrd="0" presId="urn:microsoft.com/office/officeart/2018/5/layout/IconCircleLabelList"/>
    <dgm:cxn modelId="{D3E113AE-F3F3-5548-95F0-BC2177303E94}" type="presParOf" srcId="{A348DE5E-5778-461F-A4AC-E11913B6B244}" destId="{18FAB3FC-C646-4A20-99BD-F36EAFCBC8A9}" srcOrd="2" destOrd="0" presId="urn:microsoft.com/office/officeart/2018/5/layout/IconCircleLabelList"/>
    <dgm:cxn modelId="{018E150E-94C6-4348-A3D6-09C0F2536362}" type="presParOf" srcId="{A348DE5E-5778-461F-A4AC-E11913B6B244}" destId="{B6A0CCD7-F5A8-4072-95E2-5454D9EF8856}" srcOrd="3" destOrd="0" presId="urn:microsoft.com/office/officeart/2018/5/layout/IconCircleLabelList"/>
    <dgm:cxn modelId="{BDF90551-E22A-B04A-BCDB-18C4A6794F54}" type="presParOf" srcId="{F7BFCC0C-594D-42BC-9BFC-BE614A3D7D52}" destId="{80456EAC-3BD3-47B2-8D0F-E75CD2635849}" srcOrd="5" destOrd="0" presId="urn:microsoft.com/office/officeart/2018/5/layout/IconCircleLabelList"/>
    <dgm:cxn modelId="{E9CF9A77-86B0-5340-B627-754275722F21}" type="presParOf" srcId="{F7BFCC0C-594D-42BC-9BFC-BE614A3D7D52}" destId="{BBC5BF46-DE48-4440-9698-EBAE17A98215}" srcOrd="6" destOrd="0" presId="urn:microsoft.com/office/officeart/2018/5/layout/IconCircleLabelList"/>
    <dgm:cxn modelId="{B26FBA87-4CB0-E74A-BEFC-B84D48F46622}" type="presParOf" srcId="{BBC5BF46-DE48-4440-9698-EBAE17A98215}" destId="{B0F26C5D-8DEF-48D9-941F-69D8E0660C4B}" srcOrd="0" destOrd="0" presId="urn:microsoft.com/office/officeart/2018/5/layout/IconCircleLabelList"/>
    <dgm:cxn modelId="{7A3620C8-B5DC-584C-B06D-11D8BD0580E7}" type="presParOf" srcId="{BBC5BF46-DE48-4440-9698-EBAE17A98215}" destId="{A61ABD35-04B8-49E8-A2C8-DD2579B8548C}" srcOrd="1" destOrd="0" presId="urn:microsoft.com/office/officeart/2018/5/layout/IconCircleLabelList"/>
    <dgm:cxn modelId="{CB59080A-28A4-8A47-B459-36A7278BA96E}" type="presParOf" srcId="{BBC5BF46-DE48-4440-9698-EBAE17A98215}" destId="{27682F47-E3EF-44A7-A25D-B06604C1B7AA}" srcOrd="2" destOrd="0" presId="urn:microsoft.com/office/officeart/2018/5/layout/IconCircleLabelList"/>
    <dgm:cxn modelId="{2552FC4C-14F4-954A-ADF3-FFCA34954FA0}" type="presParOf" srcId="{BBC5BF46-DE48-4440-9698-EBAE17A98215}" destId="{7A34CB69-017D-492E-8FB3-2C9A34EF8CC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8F4D87-FFB8-4C81-A444-8DD57D65876D}">
      <dsp:nvSpPr>
        <dsp:cNvPr id="0" name=""/>
        <dsp:cNvSpPr/>
      </dsp:nvSpPr>
      <dsp:spPr>
        <a:xfrm>
          <a:off x="1299200" y="16370"/>
          <a:ext cx="1095855" cy="109585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70E133-2CB6-45CD-A7F2-B17C61128C33}">
      <dsp:nvSpPr>
        <dsp:cNvPr id="0" name=""/>
        <dsp:cNvSpPr/>
      </dsp:nvSpPr>
      <dsp:spPr>
        <a:xfrm>
          <a:off x="1532743" y="249913"/>
          <a:ext cx="628769" cy="62876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997352-81C8-4B71-8F1B-C2CDF0B49BF2}">
      <dsp:nvSpPr>
        <dsp:cNvPr id="0" name=""/>
        <dsp:cNvSpPr/>
      </dsp:nvSpPr>
      <dsp:spPr>
        <a:xfrm>
          <a:off x="948886" y="1453557"/>
          <a:ext cx="1796484" cy="1750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kern="1200" dirty="0">
              <a:latin typeface="Bradley Hand" pitchFamily="2" charset="77"/>
            </a:rPr>
            <a:t>Ce quiz </a:t>
          </a:r>
          <a:r>
            <a:rPr lang="en-US" sz="1200" kern="1200" dirty="0" err="1">
              <a:latin typeface="Bradley Hand" pitchFamily="2" charset="77"/>
            </a:rPr>
            <a:t>peut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être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employé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comme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activité</a:t>
          </a:r>
          <a:r>
            <a:rPr lang="en-US" sz="1200" kern="1200" dirty="0">
              <a:latin typeface="Bradley Hand" pitchFamily="2" charset="77"/>
            </a:rPr>
            <a:t> de mise </a:t>
          </a:r>
          <a:r>
            <a:rPr lang="en-US" sz="1200" kern="1200" dirty="0" err="1">
              <a:latin typeface="Bradley Hand" pitchFamily="2" charset="77"/>
            </a:rPr>
            <a:t>en</a:t>
          </a:r>
          <a:r>
            <a:rPr lang="en-US" sz="1200" kern="1200" dirty="0">
              <a:latin typeface="Bradley Hand" pitchFamily="2" charset="77"/>
            </a:rPr>
            <a:t> train au tout début du </a:t>
          </a:r>
          <a:r>
            <a:rPr lang="en-US" sz="1200" kern="1200" dirty="0" err="1">
              <a:latin typeface="Bradley Hand" pitchFamily="2" charset="77"/>
            </a:rPr>
            <a:t>cours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ou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juste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avant</a:t>
          </a:r>
          <a:r>
            <a:rPr lang="en-US" sz="1200" kern="1200" dirty="0">
              <a:latin typeface="Bradley Hand" pitchFamily="2" charset="77"/>
            </a:rPr>
            <a:t> </a:t>
          </a:r>
          <a:r>
            <a:rPr lang="en-US" sz="1200" kern="1200" dirty="0" err="1">
              <a:latin typeface="Bradley Hand" pitchFamily="2" charset="77"/>
            </a:rPr>
            <a:t>qu’il</a:t>
          </a:r>
          <a:r>
            <a:rPr lang="en-US" sz="1200" kern="1200" dirty="0">
              <a:latin typeface="Bradley Hand" pitchFamily="2" charset="77"/>
            </a:rPr>
            <a:t> ne commence. </a:t>
          </a:r>
          <a:br>
            <a:rPr lang="en-US" sz="1200" kern="1200" dirty="0">
              <a:latin typeface="Bradley Hand" pitchFamily="2" charset="77"/>
            </a:rPr>
          </a:br>
          <a:endParaRPr lang="en-US" sz="1200" kern="1200" dirty="0">
            <a:latin typeface="Bradley Hand" pitchFamily="2" charset="77"/>
          </a:endParaRPr>
        </a:p>
      </dsp:txBody>
      <dsp:txXfrm>
        <a:off x="948886" y="1453557"/>
        <a:ext cx="1796484" cy="1750881"/>
      </dsp:txXfrm>
    </dsp:sp>
    <dsp:sp modelId="{CE750B36-39D6-4BCF-B0F4-48EC5706EFE6}">
      <dsp:nvSpPr>
        <dsp:cNvPr id="0" name=""/>
        <dsp:cNvSpPr/>
      </dsp:nvSpPr>
      <dsp:spPr>
        <a:xfrm>
          <a:off x="3410069" y="16370"/>
          <a:ext cx="1095855" cy="109585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1C7D1D-D1D4-4B74-A37D-080FB74657FF}">
      <dsp:nvSpPr>
        <dsp:cNvPr id="0" name=""/>
        <dsp:cNvSpPr/>
      </dsp:nvSpPr>
      <dsp:spPr>
        <a:xfrm>
          <a:off x="3643612" y="249913"/>
          <a:ext cx="628769" cy="62876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E43E86-A230-4C59-BFD0-8760173AC9B2}">
      <dsp:nvSpPr>
        <dsp:cNvPr id="0" name=""/>
        <dsp:cNvSpPr/>
      </dsp:nvSpPr>
      <dsp:spPr>
        <a:xfrm>
          <a:off x="3059755" y="1453557"/>
          <a:ext cx="1796484" cy="1750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dirty="0" err="1">
              <a:latin typeface="Bradley Hand" pitchFamily="2" charset="77"/>
            </a:rPr>
            <a:t>En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classe</a:t>
          </a:r>
          <a:r>
            <a:rPr lang="en-US" sz="1100" kern="1200" dirty="0">
              <a:latin typeface="Bradley Hand" pitchFamily="2" charset="77"/>
            </a:rPr>
            <a:t>: On </a:t>
          </a:r>
          <a:r>
            <a:rPr lang="en-US" sz="1100" kern="1200" dirty="0" err="1">
              <a:latin typeface="Bradley Hand" pitchFamily="2" charset="77"/>
            </a:rPr>
            <a:t>projette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une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ou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plusieurs</a:t>
          </a:r>
          <a:r>
            <a:rPr lang="en-US" sz="1100" kern="1200" dirty="0">
              <a:latin typeface="Bradley Hand" pitchFamily="2" charset="77"/>
            </a:rPr>
            <a:t> diapositives du quiz</a:t>
          </a:r>
          <a:br>
            <a:rPr lang="en-US" sz="1100" kern="1200" dirty="0">
              <a:latin typeface="Bradley Hand" pitchFamily="2" charset="77"/>
            </a:rPr>
          </a:br>
          <a:endParaRPr lang="en-US" sz="1100" kern="1200" dirty="0">
            <a:latin typeface="Bradley Hand" pitchFamily="2" charset="77"/>
          </a:endParaRPr>
        </a:p>
      </dsp:txBody>
      <dsp:txXfrm>
        <a:off x="3059755" y="1453557"/>
        <a:ext cx="1796484" cy="1750881"/>
      </dsp:txXfrm>
    </dsp:sp>
    <dsp:sp modelId="{F207430D-FF60-444D-BF4B-FB59268FCEB3}">
      <dsp:nvSpPr>
        <dsp:cNvPr id="0" name=""/>
        <dsp:cNvSpPr/>
      </dsp:nvSpPr>
      <dsp:spPr>
        <a:xfrm>
          <a:off x="1299200" y="3653560"/>
          <a:ext cx="1095855" cy="109585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B11015-DA34-451D-8574-9CA982835CB3}">
      <dsp:nvSpPr>
        <dsp:cNvPr id="0" name=""/>
        <dsp:cNvSpPr/>
      </dsp:nvSpPr>
      <dsp:spPr>
        <a:xfrm>
          <a:off x="1532743" y="3887103"/>
          <a:ext cx="628769" cy="62876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A0CCD7-F5A8-4072-95E2-5454D9EF8856}">
      <dsp:nvSpPr>
        <dsp:cNvPr id="0" name=""/>
        <dsp:cNvSpPr/>
      </dsp:nvSpPr>
      <dsp:spPr>
        <a:xfrm>
          <a:off x="948886" y="5090748"/>
          <a:ext cx="1796484" cy="1750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200" kern="1200">
              <a:latin typeface="Bradley Hand" pitchFamily="2" charset="77"/>
            </a:rPr>
            <a:t>En ligne: On partage à l’écran une ou plusieurs diapositives du quiz que les étudiant.e.s peuvent annoter.</a:t>
          </a:r>
        </a:p>
      </dsp:txBody>
      <dsp:txXfrm>
        <a:off x="948886" y="5090748"/>
        <a:ext cx="1796484" cy="1750881"/>
      </dsp:txXfrm>
    </dsp:sp>
    <dsp:sp modelId="{B0F26C5D-8DEF-48D9-941F-69D8E0660C4B}">
      <dsp:nvSpPr>
        <dsp:cNvPr id="0" name=""/>
        <dsp:cNvSpPr/>
      </dsp:nvSpPr>
      <dsp:spPr>
        <a:xfrm>
          <a:off x="3410069" y="3653560"/>
          <a:ext cx="1095855" cy="1095855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1ABD35-04B8-49E8-A2C8-DD2579B8548C}">
      <dsp:nvSpPr>
        <dsp:cNvPr id="0" name=""/>
        <dsp:cNvSpPr/>
      </dsp:nvSpPr>
      <dsp:spPr>
        <a:xfrm>
          <a:off x="3643612" y="3887103"/>
          <a:ext cx="628769" cy="62876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34CB69-017D-492E-8FB3-2C9A34EF8CC6}">
      <dsp:nvSpPr>
        <dsp:cNvPr id="0" name=""/>
        <dsp:cNvSpPr/>
      </dsp:nvSpPr>
      <dsp:spPr>
        <a:xfrm>
          <a:off x="3059755" y="5090748"/>
          <a:ext cx="1796484" cy="17508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 dirty="0" err="1">
              <a:latin typeface="Bradley Hand" pitchFamily="2" charset="77"/>
            </a:rPr>
            <a:t>Objectifs</a:t>
          </a:r>
          <a:r>
            <a:rPr lang="en-US" sz="1100" kern="1200" dirty="0">
              <a:latin typeface="Bradley Hand" pitchFamily="2" charset="77"/>
            </a:rPr>
            <a:t>: </a:t>
          </a:r>
          <a:r>
            <a:rPr lang="en-US" sz="1100" kern="1200" dirty="0" err="1">
              <a:latin typeface="Bradley Hand" pitchFamily="2" charset="77"/>
            </a:rPr>
            <a:t>Découvrir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lES</a:t>
          </a:r>
          <a:r>
            <a:rPr lang="en-US" sz="1100" kern="1200" dirty="0">
              <a:latin typeface="Bradley Hand" pitchFamily="2" charset="77"/>
            </a:rPr>
            <a:t> AUTERUR.E.S </a:t>
          </a:r>
          <a:r>
            <a:rPr lang="en-US" sz="1100" kern="1200" dirty="0" err="1">
              <a:latin typeface="Bradley Hand" pitchFamily="2" charset="77"/>
            </a:rPr>
            <a:t>francophonES</a:t>
          </a:r>
          <a:r>
            <a:rPr lang="en-US" sz="1100" kern="1200" dirty="0">
              <a:latin typeface="Bradley Hand" pitchFamily="2" charset="77"/>
            </a:rPr>
            <a:t>, </a:t>
          </a:r>
          <a:r>
            <a:rPr lang="en-US" sz="1100" kern="1200" dirty="0" err="1">
              <a:latin typeface="Bradley Hand" pitchFamily="2" charset="77"/>
            </a:rPr>
            <a:t>évaluer</a:t>
          </a:r>
          <a:r>
            <a:rPr lang="en-US" sz="1100" kern="1200" dirty="0">
              <a:latin typeface="Bradley Hand" pitchFamily="2" charset="77"/>
            </a:rPr>
            <a:t> le </a:t>
          </a:r>
          <a:r>
            <a:rPr lang="en-US" sz="1100" kern="1200" dirty="0" err="1">
              <a:latin typeface="Bradley Hand" pitchFamily="2" charset="77"/>
            </a:rPr>
            <a:t>niveau</a:t>
          </a:r>
          <a:r>
            <a:rPr lang="en-US" sz="1100" kern="1200" dirty="0">
              <a:latin typeface="Bradley Hand" pitchFamily="2" charset="77"/>
            </a:rPr>
            <a:t> de </a:t>
          </a:r>
          <a:r>
            <a:rPr lang="en-US" sz="1100" kern="1200" dirty="0" err="1">
              <a:latin typeface="Bradley Hand" pitchFamily="2" charset="77"/>
            </a:rPr>
            <a:t>compétence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ou</a:t>
          </a:r>
          <a:r>
            <a:rPr lang="en-US" sz="1100" kern="1200" dirty="0">
              <a:latin typeface="Bradley Hand" pitchFamily="2" charset="77"/>
            </a:rPr>
            <a:t> de </a:t>
          </a:r>
          <a:r>
            <a:rPr lang="en-US" sz="1100" kern="1200" dirty="0" err="1">
              <a:latin typeface="Bradley Hand" pitchFamily="2" charset="77"/>
            </a:rPr>
            <a:t>connaissance</a:t>
          </a:r>
          <a:r>
            <a:rPr lang="en-US" sz="1100" kern="1200" dirty="0">
              <a:latin typeface="Bradley Hand" pitchFamily="2" charset="77"/>
            </a:rPr>
            <a:t>, </a:t>
          </a:r>
          <a:r>
            <a:rPr lang="en-US" sz="1100" kern="1200" dirty="0" err="1">
              <a:latin typeface="Bradley Hand" pitchFamily="2" charset="77"/>
            </a:rPr>
            <a:t>dynamiser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une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séance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virtuelle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ou</a:t>
          </a:r>
          <a:r>
            <a:rPr lang="en-US" sz="1100" kern="1200" dirty="0">
              <a:latin typeface="Bradley Hand" pitchFamily="2" charset="77"/>
            </a:rPr>
            <a:t> le </a:t>
          </a:r>
          <a:r>
            <a:rPr lang="en-US" sz="1100" kern="1200" dirty="0" err="1">
              <a:latin typeface="Bradley Hand" pitchFamily="2" charset="77"/>
            </a:rPr>
            <a:t>cours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en</a:t>
          </a:r>
          <a:r>
            <a:rPr lang="en-US" sz="1100" kern="1200" dirty="0">
              <a:latin typeface="Bradley Hand" pitchFamily="2" charset="77"/>
            </a:rPr>
            <a:t> </a:t>
          </a:r>
          <a:r>
            <a:rPr lang="en-US" sz="1100" kern="1200" dirty="0" err="1">
              <a:latin typeface="Bradley Hand" pitchFamily="2" charset="77"/>
            </a:rPr>
            <a:t>présentiel</a:t>
          </a:r>
          <a:endParaRPr lang="en-US" sz="1100" kern="1200" dirty="0">
            <a:latin typeface="Bradley Hand" pitchFamily="2" charset="77"/>
          </a:endParaRPr>
        </a:p>
      </dsp:txBody>
      <dsp:txXfrm>
        <a:off x="3059755" y="5090748"/>
        <a:ext cx="1796484" cy="17508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D33099-B8C5-1E4D-8BB1-DB1899EEA06C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668A62-AFFD-BD4E-8A11-EF1ED421821F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27704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68A62-AFFD-BD4E-8A11-EF1ED421821F}" type="slidenum">
              <a:rPr lang="fr-CA" smtClean="0"/>
              <a:t>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97772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68A62-AFFD-BD4E-8A11-EF1ED421821F}" type="slidenum">
              <a:rPr lang="fr-CA" smtClean="0"/>
              <a:t>7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81653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68A62-AFFD-BD4E-8A11-EF1ED421821F}" type="slidenum">
              <a:rPr lang="fr-CA" smtClean="0"/>
              <a:t>8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38968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68A62-AFFD-BD4E-8A11-EF1ED421821F}" type="slidenum">
              <a:rPr lang="fr-CA" smtClean="0"/>
              <a:t>9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229198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668A62-AFFD-BD4E-8A11-EF1ED421821F}" type="slidenum">
              <a:rPr lang="fr-CA" smtClean="0"/>
              <a:t>11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97383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6BFE1-1AB4-A896-BCD0-39C6ECFF7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17D924-21FF-656E-EF4C-E60BD65E46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9B6BCE-2F02-3B10-AA4B-17FAED1DC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0E9E81-27E3-ADF7-0BA8-E44D18BCD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242DF-DB89-E9AA-D76A-584777747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982519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8AA46C-E04E-839C-04EA-35365DF03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62814-964A-8F1F-D063-01FC94DC76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43FCC-5983-9FA6-1E2E-E5F94B1C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D26943-3ACB-FA49-EF4E-8B0BE1C3E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F49FE-DEC6-2136-A524-3DA0917E4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619650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5D1A50-263C-F77E-8767-B90AEF4BE5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2D7E7B-D9DA-1C72-F3CE-8504637BE3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A9F1A6-00C9-2117-871B-EE8A16394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6C1771-A0A1-FAB5-E02E-5DB372FB6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5CAC2E-BD6F-6D6C-2DF7-D8987F2F8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080129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1ED6BA-7353-447F-59D4-ED5CD61EA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D1EBE-4021-5F84-A7CB-36998CE42D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B1E64-A64C-ABA7-AFBC-B074DC425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D301DC-9180-DC75-951E-C51C9E36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E0D3B8-9E66-A2B0-356C-5DFE010FF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38914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807BB-A100-66E3-4324-0BB09AED9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173A39-3B71-17B0-57C7-0D6FDF373B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CC9C61-82A5-BAC8-E831-746FD0498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33B7C-5393-7B56-BB9B-9DC5EA74E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0FC38F-DBDC-A0A1-0A66-96E4047C6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63556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9371B-62AB-CE07-4BAA-EB3C31E6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320457-5485-40F2-3DC2-BE931F748A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12924-918C-4300-B85E-24E2B7CB9D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D6400B-0C66-9D68-F3A1-32F3CAA20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BD46F5-3DF5-0B98-F940-E449C95CC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25B625-3030-4B13-ED49-4770B5BAD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95594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0ED8A-61DF-4667-DCBE-E99C69CFB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8D9C4-2DB6-D4BE-2F78-7B82B68DCA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ECF276-99C3-1D54-B937-808D9AF9E5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D75032-5BE6-1557-5E9C-0DD76E30A1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5F69-ECC0-BAAD-DD4C-D45B9D7F47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B9A272-0F90-45CA-1D96-18F0DCE4A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FC0EE7-E3AE-600D-4DE2-6EA79E6D2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EC36F68-F2BF-3716-08E2-F17CF19E4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541765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5C2B1-62BD-FE0E-A7A6-B30CE92A7A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C45D85-C32D-D535-0890-168F5D49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53E5ECD-6E3D-A16B-45F2-50067E5CA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BF82B9-520B-BD1A-94F2-E50AFA824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538825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EECB0F-FCEF-C01F-F029-E218EA2CB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EBF669-982A-AF60-33A4-E795FC38E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E734DA-0DDA-F2DC-DB85-13101C076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60707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968AC-49BE-36B1-86AF-CF27CC2C3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832CC-5155-2B87-A45F-8B4E902E6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DF5F1E-85CC-43C3-336D-DD0DF3083E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D00D05-59CD-82E0-1E71-262227349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DB5B2E-9DC5-4C1A-2218-021CA6206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52CE57-081D-4B6C-836A-05AC3452D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2562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46BEB-6CAE-8AD8-B361-21906BE6B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473287-F5EF-1777-BE9B-B96EF6CE25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740F12-7581-D998-D894-F3A2779F6E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E25E6-5590-4A13-C3CA-2441B7FACD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B0A199-E53D-AFB6-F0F5-48D001D3E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E4B79C-80A7-E251-202F-6E07D913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3962887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449F1B-9ACD-0310-E60E-59A246A35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5ABEE-360B-3DF0-142D-742B514DA8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D62F7-5357-A8F6-1D72-EEB4295B64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83219-134C-C045-9907-5B33536CC887}" type="datetimeFigureOut">
              <a:rPr lang="fr-CA" smtClean="0"/>
              <a:t>2024-01-16</a:t>
            </a:fld>
            <a:endParaRPr lang="fr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D268D-0788-1207-26C3-76DD119718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EAAEE-AC7D-22BD-E828-3F6D90491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E9373-2517-764B-AF77-CF93AED4BB86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87057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letno.ca/nouvelles/entrevue-michel-ouellette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g"/><Relationship Id="rId5" Type="http://schemas.openxmlformats.org/officeDocument/2006/relationships/image" Target="../media/image17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le-en-ile.org/patel/" TargetMode="External"/><Relationship Id="rId5" Type="http://schemas.openxmlformats.org/officeDocument/2006/relationships/image" Target="../media/image20.jp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r.wikipedia.org/wiki/Victor_Hugo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https://fr.wikipedia.org/wiki/Michel_Tremblay#&#338;uvres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6EFBF-1824-4746-7E44-3C6686907FA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E5C752-3C23-9A5E-4D17-2837BBA1E4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5" name="Picture 4" descr="A blue sign with headphones and a flag on it&#10;&#10;Description automatically generated">
            <a:extLst>
              <a:ext uri="{FF2B5EF4-FFF2-40B4-BE49-F238E27FC236}">
                <a16:creationId xmlns:a16="http://schemas.microsoft.com/office/drawing/2014/main" id="{4E7BF430-3A26-DB64-18DE-7AF02C83B9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7334"/>
            <a:ext cx="12221033" cy="7358743"/>
          </a:xfrm>
          <a:prstGeom prst="rect">
            <a:avLst/>
          </a:prstGeom>
        </p:spPr>
      </p:pic>
      <p:pic>
        <p:nvPicPr>
          <p:cNvPr id="7" name="Picture 6" descr="A green and white logo&#10;&#10;Description automatically generated">
            <a:extLst>
              <a:ext uri="{FF2B5EF4-FFF2-40B4-BE49-F238E27FC236}">
                <a16:creationId xmlns:a16="http://schemas.microsoft.com/office/drawing/2014/main" id="{28F6811D-A48D-6CEE-B52D-5B531CAA05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4178" y="699535"/>
            <a:ext cx="1717590" cy="858795"/>
          </a:xfrm>
          <a:prstGeom prst="rect">
            <a:avLst/>
          </a:prstGeom>
        </p:spPr>
      </p:pic>
      <p:pic>
        <p:nvPicPr>
          <p:cNvPr id="9" name="Picture 8" descr="A red and white flag with a white cross&#10;&#10;Description automatically generated">
            <a:extLst>
              <a:ext uri="{FF2B5EF4-FFF2-40B4-BE49-F238E27FC236}">
                <a16:creationId xmlns:a16="http://schemas.microsoft.com/office/drawing/2014/main" id="{4DB0AAE2-D7FB-999F-04EC-526FEA4B8A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8834" y="702000"/>
            <a:ext cx="1517010" cy="856330"/>
          </a:xfrm>
          <a:prstGeom prst="rect">
            <a:avLst/>
          </a:prstGeom>
        </p:spPr>
      </p:pic>
      <p:pic>
        <p:nvPicPr>
          <p:cNvPr id="6" name="Picture 5" descr="A flag with a red blue yellow and green stripe&#10;&#10;Description automatically generated">
            <a:extLst>
              <a:ext uri="{FF2B5EF4-FFF2-40B4-BE49-F238E27FC236}">
                <a16:creationId xmlns:a16="http://schemas.microsoft.com/office/drawing/2014/main" id="{C1E2B8BE-36A1-FC94-0816-522CFD9667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24934" y="699535"/>
            <a:ext cx="1482810" cy="85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829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701449D-F6E9-125D-8659-CA9683DD92F1}"/>
              </a:ext>
            </a:extLst>
          </p:cNvPr>
          <p:cNvSpPr/>
          <p:nvPr/>
        </p:nvSpPr>
        <p:spPr>
          <a:xfrm>
            <a:off x="7185946" y="367881"/>
            <a:ext cx="4567947" cy="18528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EE7B37-D88F-E654-6A82-AC10A8EE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4408" y="367880"/>
            <a:ext cx="4391024" cy="1852806"/>
          </a:xfrm>
        </p:spPr>
        <p:txBody>
          <a:bodyPr anchor="t">
            <a:noAutofit/>
          </a:bodyPr>
          <a:lstStyle/>
          <a:p>
            <a:pPr algn="ctr"/>
            <a:r>
              <a:rPr lang="fr-CA" dirty="0">
                <a:solidFill>
                  <a:schemeClr val="accent1"/>
                </a:solidFill>
                <a:latin typeface="Bradley Hand" pitchFamily="2" charset="77"/>
              </a:rPr>
              <a:t>Parmi ces auteurs, lequel est un écrivain franco-ontarien?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6" r="23194" b="-2"/>
          <a:stretch/>
        </p:blipFill>
        <p:spPr>
          <a:xfrm>
            <a:off x="1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r-CA" sz="3300" dirty="0">
                <a:solidFill>
                  <a:schemeClr val="bg1"/>
                </a:solidFill>
                <a:latin typeface="Bradley Hand" pitchFamily="2" charset="77"/>
              </a:rPr>
              <a:t>Ken </a:t>
            </a:r>
            <a:r>
              <a:rPr lang="fr-CA" sz="3300" dirty="0" err="1">
                <a:solidFill>
                  <a:schemeClr val="bg1"/>
                </a:solidFill>
                <a:latin typeface="Bradley Hand" pitchFamily="2" charset="77"/>
              </a:rPr>
              <a:t>Follett</a:t>
            </a:r>
            <a:endParaRPr lang="fr-CA" sz="3300" dirty="0">
              <a:solidFill>
                <a:schemeClr val="bg1"/>
              </a:solidFill>
              <a:latin typeface="Bradley Hand" pitchFamily="2" charset="77"/>
            </a:endParaRP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Paolo Coelho </a:t>
            </a: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Aldous Huxley</a:t>
            </a: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Colette</a:t>
            </a: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Michel Ouellette</a:t>
            </a:r>
          </a:p>
          <a:p>
            <a:pPr marL="0" indent="0" algn="r" fontAlgn="base">
              <a:buNone/>
            </a:pP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09084" y="3447878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2306" y="4021647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35208" y="4595416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169185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766137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203126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86" r="23194" b="-2"/>
          <a:stretch/>
        </p:blipFill>
        <p:spPr>
          <a:xfrm>
            <a:off x="0" y="-544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4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fr-CA" sz="3300" dirty="0">
                <a:solidFill>
                  <a:schemeClr val="bg1"/>
                </a:solidFill>
                <a:latin typeface="Bradley Hand" pitchFamily="2" charset="77"/>
              </a:rPr>
              <a:t>Ken </a:t>
            </a:r>
            <a:r>
              <a:rPr lang="fr-CA" sz="3300" dirty="0" err="1">
                <a:solidFill>
                  <a:schemeClr val="bg1"/>
                </a:solidFill>
                <a:latin typeface="Bradley Hand" pitchFamily="2" charset="77"/>
              </a:rPr>
              <a:t>Follett</a:t>
            </a:r>
            <a:endParaRPr lang="fr-CA" sz="3300" dirty="0">
              <a:solidFill>
                <a:schemeClr val="bg1"/>
              </a:solidFill>
              <a:latin typeface="Bradley Hand" pitchFamily="2" charset="77"/>
            </a:endParaRP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Paolo Coelho </a:t>
            </a: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Aldous Huxley</a:t>
            </a: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Colette</a:t>
            </a:r>
          </a:p>
          <a:p>
            <a:pPr marL="0" indent="0" algn="r" fontAlgn="base">
              <a:buNone/>
            </a:pPr>
            <a:r>
              <a:rPr lang="en-CA" sz="33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Michel Ouellette</a:t>
            </a:r>
          </a:p>
          <a:p>
            <a:pPr marL="0" indent="0" algn="r" fontAlgn="base">
              <a:buNone/>
            </a:pP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09084" y="3447878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2306" y="4021647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35208" y="4595416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169185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766137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Picture 2" descr="checkmark icon">
            <a:extLst>
              <a:ext uri="{FF2B5EF4-FFF2-40B4-BE49-F238E27FC236}">
                <a16:creationId xmlns:a16="http://schemas.microsoft.com/office/drawing/2014/main" id="{EC0BC132-BA59-FA67-135F-A681A025FB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9169" y="5790448"/>
            <a:ext cx="360030" cy="37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A person in a suit&#10;&#10;Description automatically generated">
            <a:extLst>
              <a:ext uri="{FF2B5EF4-FFF2-40B4-BE49-F238E27FC236}">
                <a16:creationId xmlns:a16="http://schemas.microsoft.com/office/drawing/2014/main" id="{7C88007F-9F47-DF0F-48DC-0323D73562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4768" y="206575"/>
            <a:ext cx="2490536" cy="3222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378FAB7-3718-31E0-282D-D75A42A722AE}"/>
              </a:ext>
            </a:extLst>
          </p:cNvPr>
          <p:cNvSpPr txBox="1"/>
          <p:nvPr/>
        </p:nvSpPr>
        <p:spPr>
          <a:xfrm>
            <a:off x="6445" y="3071802"/>
            <a:ext cx="41757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Michel  Oulette est est né à </a:t>
            </a:r>
            <a:r>
              <a:rPr lang="fr-CA" sz="2000" dirty="0" err="1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Smooth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Rock </a:t>
            </a:r>
            <a:r>
              <a:rPr lang="fr-CA" sz="2000" dirty="0" err="1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Falls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(dans le nord de l’Ontario). Il a vécu à Kapuskasing et à Toronto. Il s’intéresse à l’écriture dramatique et il étudié à l’Université d’Ottawa. 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Œuvres: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Trompeuses lumières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(2017),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Montjoie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(2020),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Capitaine Baboune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(2013)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Source et crédit photo: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  <a:hlinkClick r:id="rId7"/>
              </a:rPr>
              <a:t>https://letno.ca/nouvelles/entrevue-michel-ouellette/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9172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701449D-F6E9-125D-8659-CA9683DD92F1}"/>
              </a:ext>
            </a:extLst>
          </p:cNvPr>
          <p:cNvSpPr/>
          <p:nvPr/>
        </p:nvSpPr>
        <p:spPr>
          <a:xfrm>
            <a:off x="7185946" y="367881"/>
            <a:ext cx="4567947" cy="18528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EE7B37-D88F-E654-6A82-AC10A8EE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4408" y="367880"/>
            <a:ext cx="4391024" cy="2355998"/>
          </a:xfrm>
        </p:spPr>
        <p:txBody>
          <a:bodyPr anchor="t">
            <a:noAutofit/>
          </a:bodyPr>
          <a:lstStyle/>
          <a:p>
            <a:pPr algn="ctr"/>
            <a:r>
              <a:rPr lang="fr-CA" sz="4000" dirty="0">
                <a:solidFill>
                  <a:schemeClr val="accent1"/>
                </a:solidFill>
                <a:latin typeface="Bradley Hand" pitchFamily="2" charset="77"/>
              </a:rPr>
              <a:t>Parmi ces auteures, laquelle est une écrivaine francophone?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6" r="23194" b="-2"/>
          <a:stretch/>
        </p:blipFill>
        <p:spPr>
          <a:xfrm>
            <a:off x="1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</a:rPr>
              <a:t>Caitlin Davies</a:t>
            </a:r>
          </a:p>
          <a:p>
            <a:pPr marL="0" indent="0" algn="r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Sally Rooney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 Alice Walker</a:t>
            </a:r>
          </a:p>
          <a:p>
            <a:pPr marL="0" indent="0" algn="r" fontAlgn="base">
              <a:buNone/>
            </a:pPr>
            <a:r>
              <a:rPr lang="en-CA" sz="3600" i="0" u="none" strike="noStrike" dirty="0" err="1">
                <a:solidFill>
                  <a:schemeClr val="bg1"/>
                </a:solidFill>
                <a:effectLst/>
                <a:latin typeface="Bradley Hand" pitchFamily="2" charset="77"/>
              </a:rPr>
              <a:t>Shenaz</a:t>
            </a: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 Patel</a:t>
            </a:r>
          </a:p>
          <a:p>
            <a:pPr marL="0" indent="0" algn="r" fontAlgn="base">
              <a:buNone/>
            </a:pPr>
            <a:r>
              <a:rPr lang="en-CA" sz="3600" dirty="0" err="1">
                <a:solidFill>
                  <a:schemeClr val="bg1"/>
                </a:solidFill>
                <a:latin typeface="Bradley Hand" pitchFamily="2" charset="77"/>
              </a:rPr>
              <a:t>Elif</a:t>
            </a:r>
            <a:r>
              <a:rPr lang="en-CA" sz="3600" dirty="0">
                <a:solidFill>
                  <a:schemeClr val="bg1"/>
                </a:solidFill>
                <a:latin typeface="Bradley Hand" pitchFamily="2" charset="77"/>
              </a:rPr>
              <a:t> </a:t>
            </a:r>
            <a:r>
              <a:rPr lang="en-CA" sz="3600" dirty="0" err="1">
                <a:solidFill>
                  <a:schemeClr val="bg1"/>
                </a:solidFill>
                <a:latin typeface="Bradley Hand" pitchFamily="2" charset="77"/>
              </a:rPr>
              <a:t>Shafak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38284" y="3492684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8284" y="406645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56341" y="466453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23830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83638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890749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701449D-F6E9-125D-8659-CA9683DD92F1}"/>
              </a:ext>
            </a:extLst>
          </p:cNvPr>
          <p:cNvSpPr/>
          <p:nvPr/>
        </p:nvSpPr>
        <p:spPr>
          <a:xfrm>
            <a:off x="7185946" y="367881"/>
            <a:ext cx="4567947" cy="18528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6" r="23194" b="-2"/>
          <a:stretch/>
        </p:blipFill>
        <p:spPr>
          <a:xfrm>
            <a:off x="1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</a:rPr>
              <a:t>Caitlin Davies</a:t>
            </a:r>
          </a:p>
          <a:p>
            <a:pPr marL="0" indent="0" algn="r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Sally Rooney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 Alice Walker</a:t>
            </a:r>
          </a:p>
          <a:p>
            <a:pPr marL="0" indent="0" algn="r" fontAlgn="base">
              <a:buNone/>
            </a:pPr>
            <a:r>
              <a:rPr lang="en-CA" sz="3600" i="0" u="none" strike="noStrike" dirty="0" err="1">
                <a:solidFill>
                  <a:schemeClr val="bg1"/>
                </a:solidFill>
                <a:effectLst/>
                <a:latin typeface="Bradley Hand" pitchFamily="2" charset="77"/>
              </a:rPr>
              <a:t>Shenaz</a:t>
            </a: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 Patel</a:t>
            </a:r>
          </a:p>
          <a:p>
            <a:pPr marL="0" indent="0" algn="r" fontAlgn="base">
              <a:buNone/>
            </a:pPr>
            <a:r>
              <a:rPr lang="en-CA" sz="3600" dirty="0" err="1">
                <a:solidFill>
                  <a:schemeClr val="bg1"/>
                </a:solidFill>
                <a:latin typeface="Bradley Hand" pitchFamily="2" charset="77"/>
              </a:rPr>
              <a:t>Elif</a:t>
            </a:r>
            <a:r>
              <a:rPr lang="en-CA" sz="3600" dirty="0">
                <a:solidFill>
                  <a:schemeClr val="bg1"/>
                </a:solidFill>
                <a:latin typeface="Bradley Hand" pitchFamily="2" charset="77"/>
              </a:rPr>
              <a:t> </a:t>
            </a:r>
            <a:r>
              <a:rPr lang="en-CA" sz="3600" dirty="0" err="1">
                <a:solidFill>
                  <a:schemeClr val="bg1"/>
                </a:solidFill>
                <a:latin typeface="Bradley Hand" pitchFamily="2" charset="77"/>
              </a:rPr>
              <a:t>Shafak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38284" y="3492684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8284" y="406645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56341" y="466453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23830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83638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Picture 2" descr="checkmark icon">
            <a:extLst>
              <a:ext uri="{FF2B5EF4-FFF2-40B4-BE49-F238E27FC236}">
                <a16:creationId xmlns:a16="http://schemas.microsoft.com/office/drawing/2014/main" id="{457DD1F2-118D-22AA-A0D2-1AB0CCD15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5456" y="5238302"/>
            <a:ext cx="360030" cy="37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close-up of a person&#10;&#10;Description automatically generated">
            <a:extLst>
              <a:ext uri="{FF2B5EF4-FFF2-40B4-BE49-F238E27FC236}">
                <a16:creationId xmlns:a16="http://schemas.microsoft.com/office/drawing/2014/main" id="{54B4F3A3-BC16-19BF-D300-41B6D992AF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7223" y="181571"/>
            <a:ext cx="3018233" cy="3018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E2C0CF2-8D08-20BC-6912-57C30DBF00A3}"/>
              </a:ext>
            </a:extLst>
          </p:cNvPr>
          <p:cNvSpPr txBox="1"/>
          <p:nvPr/>
        </p:nvSpPr>
        <p:spPr>
          <a:xfrm>
            <a:off x="15304" y="3328638"/>
            <a:ext cx="41757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 err="1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Shenaz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Patel est une écrivaine née à l’Île Maurice. Son écriture s’inspire du mouvement postcolonial et de l’organisation sociale. Elle a écrit de nombreux romans ainsi que des nouvelles. 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Œuvres: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Le Portrait de </a:t>
            </a:r>
            <a:r>
              <a:rPr lang="fr-CA" sz="2000" i="1" dirty="0" err="1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Chamarel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(2002),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Sensitive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(2003),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Le Silence des Chagos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(2005)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Source et crédit photo: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  <a:hlinkClick r:id="rId6"/>
              </a:rPr>
              <a:t>https://ile-en-ile.org/patel/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30688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4C8A814-1D37-8DD7-D882-6E0CC6787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929" r="-2" b="12111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D129EA-2B27-8AF8-25E3-B7FFFD86CCB3}"/>
              </a:ext>
            </a:extLst>
          </p:cNvPr>
          <p:cNvSpPr txBox="1"/>
          <p:nvPr/>
        </p:nvSpPr>
        <p:spPr>
          <a:xfrm rot="21062460">
            <a:off x="1640046" y="2271430"/>
            <a:ext cx="8598517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CA" sz="440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QUIZ </a:t>
            </a:r>
          </a:p>
          <a:p>
            <a:pPr algn="ctr">
              <a:spcAft>
                <a:spcPts val="600"/>
              </a:spcAft>
            </a:pPr>
            <a:r>
              <a:rPr lang="fr-CA" sz="320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sur les auteur.e.s</a:t>
            </a:r>
          </a:p>
          <a:p>
            <a:pPr algn="ctr">
              <a:spcAft>
                <a:spcPts val="600"/>
              </a:spcAft>
            </a:pPr>
            <a:r>
              <a:rPr lang="fr-CA" sz="440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FRANCOPHONES</a:t>
            </a:r>
          </a:p>
        </p:txBody>
      </p:sp>
    </p:spTree>
    <p:extLst>
      <p:ext uri="{BB962C8B-B14F-4D97-AF65-F5344CB8AC3E}">
        <p14:creationId xmlns:p14="http://schemas.microsoft.com/office/powerpoint/2010/main" val="3511576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4C8A814-1D37-8DD7-D882-6E0CC6787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2929" r="-2" b="12111"/>
          <a:stretch/>
        </p:blipFill>
        <p:spPr>
          <a:xfrm>
            <a:off x="-6588" y="10"/>
            <a:ext cx="12198588" cy="68579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D129EA-2B27-8AF8-25E3-B7FFFD86CCB3}"/>
              </a:ext>
            </a:extLst>
          </p:cNvPr>
          <p:cNvSpPr txBox="1"/>
          <p:nvPr/>
        </p:nvSpPr>
        <p:spPr>
          <a:xfrm rot="21079462">
            <a:off x="1793448" y="1749404"/>
            <a:ext cx="8598517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Présenté par </a:t>
            </a:r>
          </a:p>
          <a:p>
            <a:pPr algn="ctr">
              <a:spcAft>
                <a:spcPts val="600"/>
              </a:spcAft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Nadja </a:t>
            </a:r>
            <a:r>
              <a:rPr lang="fr-CA" sz="3600" dirty="0" err="1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Curumthaully</a:t>
            </a:r>
            <a:endParaRPr lang="fr-CA" sz="3600" dirty="0">
              <a:solidFill>
                <a:schemeClr val="bg1"/>
              </a:solidFill>
              <a:latin typeface="Bradley Hand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  <a:p>
            <a:pPr algn="ctr">
              <a:spcAft>
                <a:spcPts val="600"/>
              </a:spcAft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Myriam Corriveau</a:t>
            </a:r>
          </a:p>
          <a:p>
            <a:pPr algn="ctr">
              <a:spcAft>
                <a:spcPts val="600"/>
              </a:spcAft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Carla </a:t>
            </a:r>
            <a:r>
              <a:rPr lang="fr-CA" sz="3600" dirty="0" err="1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Taban</a:t>
            </a:r>
            <a:endParaRPr lang="fr-CA" sz="3600" dirty="0">
              <a:solidFill>
                <a:schemeClr val="bg1"/>
              </a:solidFill>
              <a:latin typeface="Bradley Hand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  <a:p>
            <a:pPr algn="ctr">
              <a:spcAft>
                <a:spcPts val="600"/>
              </a:spcAft>
            </a:pPr>
            <a:r>
              <a:rPr lang="fr-CA" sz="2000" dirty="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LICENSE </a:t>
            </a:r>
          </a:p>
          <a:p>
            <a:pPr algn="ctr">
              <a:spcAft>
                <a:spcPts val="600"/>
              </a:spcAft>
            </a:pPr>
            <a:r>
              <a:rPr lang="fr-CA" sz="2000" dirty="0">
                <a:solidFill>
                  <a:schemeClr val="bg1"/>
                </a:solidFill>
                <a:latin typeface="Bradley Hand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CC-BY</a:t>
            </a:r>
          </a:p>
          <a:p>
            <a:pPr algn="ctr">
              <a:spcAft>
                <a:spcPts val="600"/>
              </a:spcAft>
            </a:pPr>
            <a:endParaRPr lang="fr-CA" sz="4000" dirty="0">
              <a:solidFill>
                <a:schemeClr val="bg1"/>
              </a:solidFill>
              <a:latin typeface="Bradley Hand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2240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0E3596DD-156A-473E-9BB3-C6A29F757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5">
            <a:extLst>
              <a:ext uri="{FF2B5EF4-FFF2-40B4-BE49-F238E27FC236}">
                <a16:creationId xmlns:a16="http://schemas.microsoft.com/office/drawing/2014/main" id="{2C46C4D6-C474-4E92-B52E-944C1118F7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5962785" cy="6858000"/>
          </a:xfrm>
          <a:custGeom>
            <a:avLst/>
            <a:gdLst>
              <a:gd name="connsiteX0" fmla="*/ 1044839 w 5962785"/>
              <a:gd name="connsiteY0" fmla="*/ 0 h 6858000"/>
              <a:gd name="connsiteX1" fmla="*/ 5962785 w 5962785"/>
              <a:gd name="connsiteY1" fmla="*/ 0 h 6858000"/>
              <a:gd name="connsiteX2" fmla="*/ 5962785 w 5962785"/>
              <a:gd name="connsiteY2" fmla="*/ 6858000 h 6858000"/>
              <a:gd name="connsiteX3" fmla="*/ 1469886 w 5962785"/>
              <a:gd name="connsiteY3" fmla="*/ 6858000 h 6858000"/>
              <a:gd name="connsiteX4" fmla="*/ 1416006 w 5962785"/>
              <a:gd name="connsiteY4" fmla="*/ 6823984 h 6858000"/>
              <a:gd name="connsiteX5" fmla="*/ 1232473 w 5962785"/>
              <a:gd name="connsiteY5" fmla="*/ 6733873 h 6858000"/>
              <a:gd name="connsiteX6" fmla="*/ 1075471 w 5962785"/>
              <a:gd name="connsiteY6" fmla="*/ 6503186 h 6858000"/>
              <a:gd name="connsiteX7" fmla="*/ 1020229 w 5962785"/>
              <a:gd name="connsiteY7" fmla="*/ 6438306 h 6858000"/>
              <a:gd name="connsiteX8" fmla="*/ 883579 w 5962785"/>
              <a:gd name="connsiteY8" fmla="*/ 6351798 h 6858000"/>
              <a:gd name="connsiteX9" fmla="*/ 645167 w 5962785"/>
              <a:gd name="connsiteY9" fmla="*/ 6167969 h 6858000"/>
              <a:gd name="connsiteX10" fmla="*/ 732391 w 5962785"/>
              <a:gd name="connsiteY10" fmla="*/ 6124716 h 6858000"/>
              <a:gd name="connsiteX11" fmla="*/ 985339 w 5962785"/>
              <a:gd name="connsiteY11" fmla="*/ 6236455 h 6858000"/>
              <a:gd name="connsiteX12" fmla="*/ 1168509 w 5962785"/>
              <a:gd name="connsiteY12" fmla="*/ 6265291 h 6858000"/>
              <a:gd name="connsiteX13" fmla="*/ 909746 w 5962785"/>
              <a:gd name="connsiteY13" fmla="*/ 6070649 h 6858000"/>
              <a:gd name="connsiteX14" fmla="*/ 659704 w 5962785"/>
              <a:gd name="connsiteY14" fmla="*/ 5818335 h 6858000"/>
              <a:gd name="connsiteX15" fmla="*/ 851597 w 5962785"/>
              <a:gd name="connsiteY15" fmla="*/ 5865193 h 6858000"/>
              <a:gd name="connsiteX16" fmla="*/ 860319 w 5962785"/>
              <a:gd name="connsiteY16" fmla="*/ 5832753 h 6858000"/>
              <a:gd name="connsiteX17" fmla="*/ 691686 w 5962785"/>
              <a:gd name="connsiteY17" fmla="*/ 5533581 h 6858000"/>
              <a:gd name="connsiteX18" fmla="*/ 610278 w 5962785"/>
              <a:gd name="connsiteY18" fmla="*/ 5411029 h 6858000"/>
              <a:gd name="connsiteX19" fmla="*/ 238123 w 5962785"/>
              <a:gd name="connsiteY19" fmla="*/ 5046976 h 6858000"/>
              <a:gd name="connsiteX20" fmla="*/ 592833 w 5962785"/>
              <a:gd name="connsiteY20" fmla="*/ 5209177 h 6858000"/>
              <a:gd name="connsiteX21" fmla="*/ 226494 w 5962785"/>
              <a:gd name="connsiteY21" fmla="*/ 4855939 h 6858000"/>
              <a:gd name="connsiteX22" fmla="*/ 49139 w 5962785"/>
              <a:gd name="connsiteY22" fmla="*/ 4726177 h 6858000"/>
              <a:gd name="connsiteX23" fmla="*/ 5527 w 5962785"/>
              <a:gd name="connsiteY23" fmla="*/ 4650483 h 6858000"/>
              <a:gd name="connsiteX24" fmla="*/ 84029 w 5962785"/>
              <a:gd name="connsiteY24" fmla="*/ 4632460 h 6858000"/>
              <a:gd name="connsiteX25" fmla="*/ 325347 w 5962785"/>
              <a:gd name="connsiteY25" fmla="*/ 4661296 h 6858000"/>
              <a:gd name="connsiteX26" fmla="*/ 25879 w 5962785"/>
              <a:gd name="connsiteY26" fmla="*/ 4423401 h 6858000"/>
              <a:gd name="connsiteX27" fmla="*/ 249753 w 5962785"/>
              <a:gd name="connsiteY27" fmla="*/ 4459446 h 6858000"/>
              <a:gd name="connsiteX28" fmla="*/ 313718 w 5962785"/>
              <a:gd name="connsiteY28" fmla="*/ 4365729 h 6858000"/>
              <a:gd name="connsiteX29" fmla="*/ 418386 w 5962785"/>
              <a:gd name="connsiteY29" fmla="*/ 4214341 h 6858000"/>
              <a:gd name="connsiteX30" fmla="*/ 491072 w 5962785"/>
              <a:gd name="connsiteY30" fmla="*/ 4131438 h 6858000"/>
              <a:gd name="connsiteX31" fmla="*/ 520147 w 5962785"/>
              <a:gd name="connsiteY31" fmla="*/ 3864706 h 6858000"/>
              <a:gd name="connsiteX32" fmla="*/ 459090 w 5962785"/>
              <a:gd name="connsiteY32" fmla="*/ 3572743 h 6858000"/>
              <a:gd name="connsiteX33" fmla="*/ 290458 w 5962785"/>
              <a:gd name="connsiteY33" fmla="*/ 3424959 h 6858000"/>
              <a:gd name="connsiteX34" fmla="*/ 339884 w 5962785"/>
              <a:gd name="connsiteY34" fmla="*/ 3259153 h 6858000"/>
              <a:gd name="connsiteX35" fmla="*/ 697501 w 5962785"/>
              <a:gd name="connsiteY35" fmla="*/ 3360078 h 6858000"/>
              <a:gd name="connsiteX36" fmla="*/ 165437 w 5962785"/>
              <a:gd name="connsiteY36" fmla="*/ 2967190 h 6858000"/>
              <a:gd name="connsiteX37" fmla="*/ 255568 w 5962785"/>
              <a:gd name="connsiteY37" fmla="*/ 2949167 h 6858000"/>
              <a:gd name="connsiteX38" fmla="*/ 578296 w 5962785"/>
              <a:gd name="connsiteY38" fmla="*/ 2725691 h 6858000"/>
              <a:gd name="connsiteX39" fmla="*/ 595740 w 5962785"/>
              <a:gd name="connsiteY39" fmla="*/ 2714876 h 6858000"/>
              <a:gd name="connsiteX40" fmla="*/ 650982 w 5962785"/>
              <a:gd name="connsiteY40" fmla="*/ 2574301 h 6858000"/>
              <a:gd name="connsiteX41" fmla="*/ 825429 w 5962785"/>
              <a:gd name="connsiteY41" fmla="*/ 2552674 h 6858000"/>
              <a:gd name="connsiteX42" fmla="*/ 970802 w 5962785"/>
              <a:gd name="connsiteY42" fmla="*/ 2585115 h 6858000"/>
              <a:gd name="connsiteX43" fmla="*/ 1127805 w 5962785"/>
              <a:gd name="connsiteY43" fmla="*/ 2545465 h 6858000"/>
              <a:gd name="connsiteX44" fmla="*/ 1267362 w 5962785"/>
              <a:gd name="connsiteY44" fmla="*/ 2563488 h 6858000"/>
              <a:gd name="connsiteX45" fmla="*/ 1386568 w 5962785"/>
              <a:gd name="connsiteY45" fmla="*/ 2538257 h 6858000"/>
              <a:gd name="connsiteX46" fmla="*/ 1270270 w 5962785"/>
              <a:gd name="connsiteY46" fmla="*/ 2419309 h 6858000"/>
              <a:gd name="connsiteX47" fmla="*/ 1107453 w 5962785"/>
              <a:gd name="connsiteY47" fmla="*/ 2419309 h 6858000"/>
              <a:gd name="connsiteX48" fmla="*/ 991154 w 5962785"/>
              <a:gd name="connsiteY48" fmla="*/ 2343615 h 6858000"/>
              <a:gd name="connsiteX49" fmla="*/ 880671 w 5962785"/>
              <a:gd name="connsiteY49" fmla="*/ 2206645 h 6858000"/>
              <a:gd name="connsiteX50" fmla="*/ 491072 w 5962785"/>
              <a:gd name="connsiteY50" fmla="*/ 1986771 h 6858000"/>
              <a:gd name="connsiteX51" fmla="*/ 421293 w 5962785"/>
              <a:gd name="connsiteY51" fmla="*/ 1903868 h 6858000"/>
              <a:gd name="connsiteX52" fmla="*/ 1531941 w 5962785"/>
              <a:gd name="connsiteY52" fmla="*/ 2224667 h 6858000"/>
              <a:gd name="connsiteX53" fmla="*/ 1188861 w 5962785"/>
              <a:gd name="connsiteY53" fmla="*/ 2091301 h 6858000"/>
              <a:gd name="connsiteX54" fmla="*/ 1421458 w 5962785"/>
              <a:gd name="connsiteY54" fmla="*/ 2116532 h 6858000"/>
              <a:gd name="connsiteX55" fmla="*/ 1549386 w 5962785"/>
              <a:gd name="connsiteY55" fmla="*/ 2026420 h 6858000"/>
              <a:gd name="connsiteX56" fmla="*/ 1549386 w 5962785"/>
              <a:gd name="connsiteY56" fmla="*/ 1997584 h 6858000"/>
              <a:gd name="connsiteX57" fmla="*/ 1453440 w 5962785"/>
              <a:gd name="connsiteY57" fmla="*/ 1914682 h 6858000"/>
              <a:gd name="connsiteX58" fmla="*/ 1398198 w 5962785"/>
              <a:gd name="connsiteY58" fmla="*/ 1860614 h 6858000"/>
              <a:gd name="connsiteX59" fmla="*/ 1247011 w 5962785"/>
              <a:gd name="connsiteY59" fmla="*/ 1665972 h 6858000"/>
              <a:gd name="connsiteX60" fmla="*/ 1354586 w 5962785"/>
              <a:gd name="connsiteY60" fmla="*/ 1644345 h 6858000"/>
              <a:gd name="connsiteX61" fmla="*/ 1395290 w 5962785"/>
              <a:gd name="connsiteY61" fmla="*/ 1604696 h 6858000"/>
              <a:gd name="connsiteX62" fmla="*/ 1366216 w 5962785"/>
              <a:gd name="connsiteY62" fmla="*/ 1547025 h 6858000"/>
              <a:gd name="connsiteX63" fmla="*/ 1031858 w 5962785"/>
              <a:gd name="connsiteY63" fmla="*/ 1370405 h 6858000"/>
              <a:gd name="connsiteX64" fmla="*/ 1005692 w 5962785"/>
              <a:gd name="connsiteY64" fmla="*/ 1233435 h 6858000"/>
              <a:gd name="connsiteX65" fmla="*/ 1069655 w 5962785"/>
              <a:gd name="connsiteY65" fmla="*/ 1211808 h 6858000"/>
              <a:gd name="connsiteX66" fmla="*/ 1142342 w 5962785"/>
              <a:gd name="connsiteY66" fmla="*/ 1222621 h 6858000"/>
              <a:gd name="connsiteX67" fmla="*/ 1084193 w 5962785"/>
              <a:gd name="connsiteY67" fmla="*/ 1114487 h 6858000"/>
              <a:gd name="connsiteX68" fmla="*/ 848689 w 5962785"/>
              <a:gd name="connsiteY68" fmla="*/ 1006353 h 6858000"/>
              <a:gd name="connsiteX69" fmla="*/ 805077 w 5962785"/>
              <a:gd name="connsiteY69" fmla="*/ 948681 h 6858000"/>
              <a:gd name="connsiteX70" fmla="*/ 863226 w 5962785"/>
              <a:gd name="connsiteY70" fmla="*/ 919844 h 6858000"/>
              <a:gd name="connsiteX71" fmla="*/ 906838 w 5962785"/>
              <a:gd name="connsiteY71" fmla="*/ 909031 h 6858000"/>
              <a:gd name="connsiteX72" fmla="*/ 5527 w 5962785"/>
              <a:gd name="connsiteY72" fmla="*/ 458471 h 6858000"/>
              <a:gd name="connsiteX73" fmla="*/ 209049 w 5962785"/>
              <a:gd name="connsiteY73" fmla="*/ 454867 h 6858000"/>
              <a:gd name="connsiteX74" fmla="*/ 409664 w 5962785"/>
              <a:gd name="connsiteY74" fmla="*/ 526956 h 6858000"/>
              <a:gd name="connsiteX75" fmla="*/ 621908 w 5962785"/>
              <a:gd name="connsiteY75" fmla="*/ 516143 h 6858000"/>
              <a:gd name="connsiteX76" fmla="*/ 822522 w 5962785"/>
              <a:gd name="connsiteY76" fmla="*/ 552188 h 6858000"/>
              <a:gd name="connsiteX77" fmla="*/ 996969 w 5962785"/>
              <a:gd name="connsiteY77" fmla="*/ 552188 h 6858000"/>
              <a:gd name="connsiteX78" fmla="*/ 834151 w 5962785"/>
              <a:gd name="connsiteY78" fmla="*/ 498120 h 6858000"/>
              <a:gd name="connsiteX79" fmla="*/ 773095 w 5962785"/>
              <a:gd name="connsiteY79" fmla="*/ 408008 h 6858000"/>
              <a:gd name="connsiteX80" fmla="*/ 793447 w 5962785"/>
              <a:gd name="connsiteY80" fmla="*/ 325106 h 6858000"/>
              <a:gd name="connsiteX81" fmla="*/ 860319 w 5962785"/>
              <a:gd name="connsiteY81" fmla="*/ 350336 h 6858000"/>
              <a:gd name="connsiteX82" fmla="*/ 938820 w 5962785"/>
              <a:gd name="connsiteY82" fmla="*/ 444054 h 6858000"/>
              <a:gd name="connsiteX83" fmla="*/ 956265 w 5962785"/>
              <a:gd name="connsiteY83" fmla="*/ 386381 h 6858000"/>
              <a:gd name="connsiteX84" fmla="*/ 1002784 w 5962785"/>
              <a:gd name="connsiteY84" fmla="*/ 343127 h 6858000"/>
              <a:gd name="connsiteX85" fmla="*/ 1270270 w 5962785"/>
              <a:gd name="connsiteY85" fmla="*/ 364755 h 6858000"/>
              <a:gd name="connsiteX86" fmla="*/ 1092915 w 5962785"/>
              <a:gd name="connsiteY86" fmla="*/ 180926 h 6858000"/>
              <a:gd name="connsiteX87" fmla="*/ 979525 w 5962785"/>
              <a:gd name="connsiteY87" fmla="*/ 152090 h 6858000"/>
              <a:gd name="connsiteX88" fmla="*/ 953358 w 5962785"/>
              <a:gd name="connsiteY88" fmla="*/ 76396 h 6858000"/>
              <a:gd name="connsiteX89" fmla="*/ 1005692 w 5962785"/>
              <a:gd name="connsiteY89" fmla="*/ 58373 h 6858000"/>
              <a:gd name="connsiteX90" fmla="*/ 1267362 w 5962785"/>
              <a:gd name="connsiteY90" fmla="*/ 123254 h 6858000"/>
              <a:gd name="connsiteX91" fmla="*/ 1310975 w 5962785"/>
              <a:gd name="connsiteY91" fmla="*/ 98023 h 6858000"/>
              <a:gd name="connsiteX92" fmla="*/ 1159787 w 5962785"/>
              <a:gd name="connsiteY92" fmla="*/ 435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4C8A814-1D37-8DD7-D882-6E0CC67875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05126" y="0"/>
            <a:ext cx="6298642" cy="46335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E72B45-CE78-BE9F-58F8-DDE28280CEEA}"/>
              </a:ext>
            </a:extLst>
          </p:cNvPr>
          <p:cNvSpPr txBox="1"/>
          <p:nvPr/>
        </p:nvSpPr>
        <p:spPr>
          <a:xfrm rot="20960088">
            <a:off x="7221502" y="872583"/>
            <a:ext cx="3465888" cy="28884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i="0" u="none" strike="noStrike" kern="1200" dirty="0">
                <a:solidFill>
                  <a:schemeClr val="bg1"/>
                </a:solidFill>
                <a:effectLst/>
                <a:latin typeface="Bradley Hand" pitchFamily="2" charset="77"/>
                <a:ea typeface="+mj-ea"/>
                <a:cs typeface="+mj-cs"/>
              </a:rPr>
              <a:t>Comment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0" i="0" u="none" strike="noStrike" kern="1200" dirty="0" err="1">
                <a:solidFill>
                  <a:schemeClr val="bg1"/>
                </a:solidFill>
                <a:effectLst/>
                <a:latin typeface="Bradley Hand" pitchFamily="2" charset="77"/>
                <a:ea typeface="+mj-ea"/>
                <a:cs typeface="+mj-cs"/>
              </a:rPr>
              <a:t>peut</a:t>
            </a:r>
            <a:r>
              <a:rPr lang="en-US" sz="3600" b="0" i="0" u="none" strike="noStrike" kern="1200" dirty="0">
                <a:solidFill>
                  <a:schemeClr val="bg1"/>
                </a:solidFill>
                <a:effectLst/>
                <a:latin typeface="Bradley Hand" pitchFamily="2" charset="77"/>
                <a:ea typeface="+mj-ea"/>
                <a:cs typeface="+mj-cs"/>
              </a:rPr>
              <a:t>-on employer </a:t>
            </a:r>
            <a:r>
              <a:rPr lang="en-US" sz="3600" b="0" i="0" u="none" strike="noStrike" kern="1200" dirty="0" err="1">
                <a:solidFill>
                  <a:schemeClr val="bg1"/>
                </a:solidFill>
                <a:effectLst/>
                <a:latin typeface="Bradley Hand" pitchFamily="2" charset="77"/>
                <a:ea typeface="+mj-ea"/>
                <a:cs typeface="+mj-cs"/>
              </a:rPr>
              <a:t>ce</a:t>
            </a:r>
            <a:r>
              <a:rPr lang="en-US" sz="3600" b="0" i="0" u="none" strike="noStrike" kern="1200" dirty="0">
                <a:solidFill>
                  <a:schemeClr val="bg1"/>
                </a:solidFill>
                <a:effectLst/>
                <a:latin typeface="Bradley Hand" pitchFamily="2" charset="77"/>
                <a:ea typeface="+mj-ea"/>
                <a:cs typeface="+mj-cs"/>
              </a:rPr>
              <a:t> quiz ?</a:t>
            </a:r>
            <a:endParaRPr lang="en-US" sz="3600" kern="1200" dirty="0">
              <a:solidFill>
                <a:schemeClr val="bg1"/>
              </a:solidFill>
              <a:latin typeface="Bradley Hand" pitchFamily="2" charset="77"/>
              <a:ea typeface="+mj-ea"/>
              <a:cs typeface="+mj-cs"/>
            </a:endParaRPr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7E129A82-0CDE-9E5A-6DF1-04FB64758A5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394696"/>
              </p:ext>
            </p:extLst>
          </p:nvPr>
        </p:nvGraphicFramePr>
        <p:xfrm>
          <a:off x="0" y="0"/>
          <a:ext cx="5805126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9651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701449D-F6E9-125D-8659-CA9683DD92F1}"/>
              </a:ext>
            </a:extLst>
          </p:cNvPr>
          <p:cNvSpPr/>
          <p:nvPr/>
        </p:nvSpPr>
        <p:spPr>
          <a:xfrm>
            <a:off x="7185946" y="367881"/>
            <a:ext cx="4567947" cy="18528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EE7B37-D88F-E654-6A82-AC10A8EE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4408" y="367880"/>
            <a:ext cx="4391024" cy="1852806"/>
          </a:xfrm>
        </p:spPr>
        <p:txBody>
          <a:bodyPr anchor="t">
            <a:noAutofit/>
          </a:bodyPr>
          <a:lstStyle/>
          <a:p>
            <a:pPr algn="ctr"/>
            <a:r>
              <a:rPr lang="fr-CA" dirty="0">
                <a:solidFill>
                  <a:schemeClr val="accent1"/>
                </a:solidFill>
                <a:latin typeface="Bradley Hand" pitchFamily="2" charset="77"/>
              </a:rPr>
              <a:t>Parmi ces auteurs, lequel est un écrivain français?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6" r="23194" b="-2"/>
          <a:stretch/>
        </p:blipFill>
        <p:spPr>
          <a:xfrm>
            <a:off x="1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 fontScale="92500"/>
          </a:bodyPr>
          <a:lstStyle/>
          <a:p>
            <a:pPr marL="0" indent="0" algn="r">
              <a:buNone/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</a:rPr>
              <a:t>James Joyce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Leo Tolstoy 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Geoffrey Chaucer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Miguel de Cervantes</a:t>
            </a:r>
          </a:p>
          <a:p>
            <a:pPr marL="0" indent="0" algn="r" fontAlgn="base">
              <a:buNone/>
            </a:pPr>
            <a:r>
              <a:rPr lang="en-CA" sz="3600" dirty="0">
                <a:solidFill>
                  <a:schemeClr val="bg1"/>
                </a:solidFill>
                <a:latin typeface="Bradley Hand" pitchFamily="2" charset="77"/>
              </a:rPr>
              <a:t>Victor Hugo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38284" y="3492684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8284" y="406645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56341" y="466453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23830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83638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11228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701449D-F6E9-125D-8659-CA9683DD92F1}"/>
              </a:ext>
            </a:extLst>
          </p:cNvPr>
          <p:cNvSpPr/>
          <p:nvPr/>
        </p:nvSpPr>
        <p:spPr>
          <a:xfrm>
            <a:off x="7185946" y="367881"/>
            <a:ext cx="4567947" cy="18528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86" r="23194" b="-2"/>
          <a:stretch/>
        </p:blipFill>
        <p:spPr>
          <a:xfrm>
            <a:off x="0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 fontScale="92500"/>
          </a:bodyPr>
          <a:lstStyle/>
          <a:p>
            <a:pPr marL="0" indent="0" algn="r">
              <a:buNone/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</a:rPr>
              <a:t>James Joyce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Leo Tolstoy 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Geoffrey Chaucer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Miguel de Cervantes</a:t>
            </a:r>
          </a:p>
          <a:p>
            <a:pPr marL="0" indent="0" algn="r" fontAlgn="base">
              <a:buNone/>
            </a:pPr>
            <a:r>
              <a:rPr lang="en-CA" sz="3600" dirty="0">
                <a:solidFill>
                  <a:schemeClr val="bg1"/>
                </a:solidFill>
                <a:latin typeface="Bradley Hand" pitchFamily="2" charset="77"/>
              </a:rPr>
              <a:t>Victor Hugo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38284" y="3492684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8284" y="406645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56341" y="466453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23830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83638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Content Placeholder 4">
            <a:extLst>
              <a:ext uri="{FF2B5EF4-FFF2-40B4-BE49-F238E27FC236}">
                <a16:creationId xmlns:a16="http://schemas.microsoft.com/office/drawing/2014/main" id="{35DC0674-297A-E31B-399D-3E612910C4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628" b="21628"/>
          <a:stretch/>
        </p:blipFill>
        <p:spPr>
          <a:xfrm>
            <a:off x="7426747" y="116267"/>
            <a:ext cx="3992452" cy="3181380"/>
          </a:xfrm>
          <a:custGeom>
            <a:avLst/>
            <a:gdLst/>
            <a:ahLst/>
            <a:cxnLst/>
            <a:rect l="l" t="t" r="r" b="b"/>
            <a:pathLst>
              <a:path w="5283866" h="4210442">
                <a:moveTo>
                  <a:pt x="839883" y="18"/>
                </a:moveTo>
                <a:cubicBezTo>
                  <a:pt x="851945" y="328"/>
                  <a:pt x="864423" y="4671"/>
                  <a:pt x="875727" y="6050"/>
                </a:cubicBezTo>
                <a:cubicBezTo>
                  <a:pt x="1125267" y="36932"/>
                  <a:pt x="1374804" y="70296"/>
                  <a:pt x="1624617" y="99799"/>
                </a:cubicBezTo>
                <a:cubicBezTo>
                  <a:pt x="1858164" y="127373"/>
                  <a:pt x="2093363" y="133714"/>
                  <a:pt x="2328012" y="148051"/>
                </a:cubicBezTo>
                <a:cubicBezTo>
                  <a:pt x="2612016" y="165424"/>
                  <a:pt x="2895470" y="189965"/>
                  <a:pt x="3177820" y="228566"/>
                </a:cubicBezTo>
                <a:cubicBezTo>
                  <a:pt x="3373866" y="255590"/>
                  <a:pt x="3571843" y="274338"/>
                  <a:pt x="3770646" y="252831"/>
                </a:cubicBezTo>
                <a:cubicBezTo>
                  <a:pt x="3780572" y="251727"/>
                  <a:pt x="3791878" y="248144"/>
                  <a:pt x="3800149" y="251727"/>
                </a:cubicBezTo>
                <a:cubicBezTo>
                  <a:pt x="3896658" y="291986"/>
                  <a:pt x="4001986" y="263033"/>
                  <a:pt x="4102076" y="288400"/>
                </a:cubicBezTo>
                <a:cubicBezTo>
                  <a:pt x="4076434" y="386286"/>
                  <a:pt x="3966416" y="378289"/>
                  <a:pt x="3904377" y="446120"/>
                </a:cubicBezTo>
                <a:cubicBezTo>
                  <a:pt x="4005570" y="473141"/>
                  <a:pt x="4096562" y="500439"/>
                  <a:pt x="4188933" y="520843"/>
                </a:cubicBezTo>
                <a:cubicBezTo>
                  <a:pt x="4286818" y="542350"/>
                  <a:pt x="4369813" y="600531"/>
                  <a:pt x="4465492" y="626449"/>
                </a:cubicBezTo>
                <a:cubicBezTo>
                  <a:pt x="4485897" y="631964"/>
                  <a:pt x="4510437" y="651264"/>
                  <a:pt x="4517606" y="670015"/>
                </a:cubicBezTo>
                <a:cubicBezTo>
                  <a:pt x="4540768" y="730677"/>
                  <a:pt x="5003171" y="900804"/>
                  <a:pt x="4948576" y="954847"/>
                </a:cubicBezTo>
                <a:cubicBezTo>
                  <a:pt x="4925966" y="977182"/>
                  <a:pt x="4896738" y="993174"/>
                  <a:pt x="4866132" y="1015233"/>
                </a:cubicBezTo>
                <a:cubicBezTo>
                  <a:pt x="4912180" y="1056869"/>
                  <a:pt x="4964017" y="1075067"/>
                  <a:pt x="5019164" y="1087474"/>
                </a:cubicBezTo>
                <a:cubicBezTo>
                  <a:pt x="5035708" y="1091335"/>
                  <a:pt x="5051977" y="1099055"/>
                  <a:pt x="5053630" y="1117806"/>
                </a:cubicBezTo>
                <a:cubicBezTo>
                  <a:pt x="5055284" y="1137382"/>
                  <a:pt x="5038464" y="1145101"/>
                  <a:pt x="5024404" y="1154202"/>
                </a:cubicBezTo>
                <a:cubicBezTo>
                  <a:pt x="5004826" y="1166885"/>
                  <a:pt x="4985800" y="1177916"/>
                  <a:pt x="4960984" y="1179569"/>
                </a:cubicBezTo>
                <a:cubicBezTo>
                  <a:pt x="4920176" y="1182051"/>
                  <a:pt x="4900600" y="1217344"/>
                  <a:pt x="4876887" y="1243814"/>
                </a:cubicBezTo>
                <a:cubicBezTo>
                  <a:pt x="4863652" y="1258705"/>
                  <a:pt x="4857034" y="1288759"/>
                  <a:pt x="4880195" y="1293998"/>
                </a:cubicBezTo>
                <a:cubicBezTo>
                  <a:pt x="4935892" y="1306682"/>
                  <a:pt x="4931480" y="1343355"/>
                  <a:pt x="4930104" y="1384991"/>
                </a:cubicBezTo>
                <a:cubicBezTo>
                  <a:pt x="4928173" y="1436553"/>
                  <a:pt x="4895360" y="1460265"/>
                  <a:pt x="4855103" y="1480119"/>
                </a:cubicBezTo>
                <a:cubicBezTo>
                  <a:pt x="4841316" y="1487011"/>
                  <a:pt x="4821740" y="1486735"/>
                  <a:pt x="4816500" y="1508242"/>
                </a:cubicBezTo>
                <a:cubicBezTo>
                  <a:pt x="4839110" y="1528648"/>
                  <a:pt x="4866684" y="1512103"/>
                  <a:pt x="4890949" y="1517893"/>
                </a:cubicBezTo>
                <a:cubicBezTo>
                  <a:pt x="4911077" y="1522581"/>
                  <a:pt x="4944441" y="1520100"/>
                  <a:pt x="4916868" y="1557599"/>
                </a:cubicBezTo>
                <a:cubicBezTo>
                  <a:pt x="4908870" y="1568352"/>
                  <a:pt x="4918245" y="1576625"/>
                  <a:pt x="4928448" y="1577453"/>
                </a:cubicBezTo>
                <a:cubicBezTo>
                  <a:pt x="5010066" y="1586000"/>
                  <a:pt x="4972566" y="1661827"/>
                  <a:pt x="4998760" y="1701809"/>
                </a:cubicBezTo>
                <a:cubicBezTo>
                  <a:pt x="5005928" y="1712836"/>
                  <a:pt x="4998208" y="1731862"/>
                  <a:pt x="4986903" y="1736550"/>
                </a:cubicBezTo>
                <a:cubicBezTo>
                  <a:pt x="4914660" y="1767432"/>
                  <a:pt x="4904735" y="1841053"/>
                  <a:pt x="4869716" y="1904472"/>
                </a:cubicBezTo>
                <a:cubicBezTo>
                  <a:pt x="4907768" y="1929562"/>
                  <a:pt x="4953264" y="1935077"/>
                  <a:pt x="4994348" y="1951346"/>
                </a:cubicBezTo>
                <a:cubicBezTo>
                  <a:pt x="5037087" y="1968441"/>
                  <a:pt x="5037087" y="1981125"/>
                  <a:pt x="5001792" y="2030756"/>
                </a:cubicBezTo>
                <a:cubicBezTo>
                  <a:pt x="5093611" y="2041511"/>
                  <a:pt x="5093611" y="2041511"/>
                  <a:pt x="5065212" y="2119543"/>
                </a:cubicBezTo>
                <a:cubicBezTo>
                  <a:pt x="5142142" y="2126712"/>
                  <a:pt x="5192876" y="2163660"/>
                  <a:pt x="5204732" y="2244450"/>
                </a:cubicBezTo>
                <a:cubicBezTo>
                  <a:pt x="5210523" y="2283604"/>
                  <a:pt x="5245265" y="2302077"/>
                  <a:pt x="5283866" y="2328272"/>
                </a:cubicBezTo>
                <a:cubicBezTo>
                  <a:pt x="5235890" y="2353641"/>
                  <a:pt x="5203354" y="2406580"/>
                  <a:pt x="5147380" y="2350606"/>
                </a:cubicBezTo>
                <a:cubicBezTo>
                  <a:pt x="5126976" y="2330203"/>
                  <a:pt x="5128904" y="2356121"/>
                  <a:pt x="5126148" y="2363566"/>
                </a:cubicBezTo>
                <a:cubicBezTo>
                  <a:pt x="5119532" y="2381764"/>
                  <a:pt x="5133316" y="2393897"/>
                  <a:pt x="5142417" y="2407682"/>
                </a:cubicBezTo>
                <a:cubicBezTo>
                  <a:pt x="5151240" y="2421470"/>
                  <a:pt x="5161718" y="2436083"/>
                  <a:pt x="5164200" y="2451526"/>
                </a:cubicBezTo>
                <a:cubicBezTo>
                  <a:pt x="5165852" y="2462279"/>
                  <a:pt x="5157858" y="2477994"/>
                  <a:pt x="5149034" y="2485992"/>
                </a:cubicBezTo>
                <a:cubicBezTo>
                  <a:pt x="5102710" y="2528178"/>
                  <a:pt x="5130284" y="2623031"/>
                  <a:pt x="5042601" y="2635164"/>
                </a:cubicBezTo>
                <a:cubicBezTo>
                  <a:pt x="5003171" y="2640677"/>
                  <a:pt x="4984146" y="2675420"/>
                  <a:pt x="4955194" y="2694445"/>
                </a:cubicBezTo>
                <a:cubicBezTo>
                  <a:pt x="4854552" y="2760897"/>
                  <a:pt x="4787272" y="2846375"/>
                  <a:pt x="4756116" y="2963836"/>
                </a:cubicBezTo>
                <a:cubicBezTo>
                  <a:pt x="4747568" y="2996372"/>
                  <a:pt x="4714754" y="3022569"/>
                  <a:pt x="4693523" y="3051244"/>
                </a:cubicBezTo>
                <a:cubicBezTo>
                  <a:pt x="4703726" y="3072199"/>
                  <a:pt x="4759424" y="3026979"/>
                  <a:pt x="4739848" y="3082125"/>
                </a:cubicBezTo>
                <a:cubicBezTo>
                  <a:pt x="4724958" y="3123486"/>
                  <a:pt x="4686906" y="3149129"/>
                  <a:pt x="4651060" y="3173670"/>
                </a:cubicBezTo>
                <a:cubicBezTo>
                  <a:pt x="4610252" y="3201518"/>
                  <a:pt x="4565032" y="3223852"/>
                  <a:pt x="4546556" y="3275413"/>
                </a:cubicBezTo>
                <a:cubicBezTo>
                  <a:pt x="4542697" y="3286444"/>
                  <a:pt x="4530288" y="3298024"/>
                  <a:pt x="4519261" y="3302437"/>
                </a:cubicBezTo>
                <a:cubicBezTo>
                  <a:pt x="3944081" y="4209875"/>
                  <a:pt x="2528194" y="4215939"/>
                  <a:pt x="2364961" y="4209597"/>
                </a:cubicBezTo>
                <a:cubicBezTo>
                  <a:pt x="2167260" y="4201602"/>
                  <a:pt x="1980313" y="4145627"/>
                  <a:pt x="1796951" y="4075867"/>
                </a:cubicBezTo>
                <a:cubicBezTo>
                  <a:pt x="1719469" y="4046365"/>
                  <a:pt x="1647505" y="4004453"/>
                  <a:pt x="1572227" y="3971917"/>
                </a:cubicBezTo>
                <a:cubicBezTo>
                  <a:pt x="1468277" y="3926971"/>
                  <a:pt x="1388040" y="3841219"/>
                  <a:pt x="1284364" y="3805097"/>
                </a:cubicBezTo>
                <a:cubicBezTo>
                  <a:pt x="1177655" y="3767873"/>
                  <a:pt x="1086388" y="3699767"/>
                  <a:pt x="976645" y="3670815"/>
                </a:cubicBezTo>
                <a:cubicBezTo>
                  <a:pt x="918742" y="3655375"/>
                  <a:pt x="862768" y="3627527"/>
                  <a:pt x="871866" y="3547839"/>
                </a:cubicBezTo>
                <a:cubicBezTo>
                  <a:pt x="874349" y="3525228"/>
                  <a:pt x="859184" y="3506755"/>
                  <a:pt x="835195" y="3513373"/>
                </a:cubicBezTo>
                <a:cubicBezTo>
                  <a:pt x="789424" y="3525780"/>
                  <a:pt x="768744" y="3492967"/>
                  <a:pt x="743375" y="3468427"/>
                </a:cubicBezTo>
                <a:cubicBezTo>
                  <a:pt x="698156" y="3424863"/>
                  <a:pt x="655142" y="3378540"/>
                  <a:pt x="583175" y="3371370"/>
                </a:cubicBezTo>
                <a:cubicBezTo>
                  <a:pt x="596961" y="3337178"/>
                  <a:pt x="620399" y="3342142"/>
                  <a:pt x="641906" y="3349311"/>
                </a:cubicBezTo>
                <a:cubicBezTo>
                  <a:pt x="698432" y="3368062"/>
                  <a:pt x="754405" y="3389293"/>
                  <a:pt x="810930" y="3408042"/>
                </a:cubicBezTo>
                <a:cubicBezTo>
                  <a:pt x="847878" y="3420175"/>
                  <a:pt x="884551" y="3437271"/>
                  <a:pt x="933908" y="3423758"/>
                </a:cubicBezTo>
                <a:cubicBezTo>
                  <a:pt x="891445" y="3354826"/>
                  <a:pt x="819202" y="3342418"/>
                  <a:pt x="760747" y="3321187"/>
                </a:cubicBezTo>
                <a:cubicBezTo>
                  <a:pt x="687678" y="3294441"/>
                  <a:pt x="644664" y="3243980"/>
                  <a:pt x="593101" y="3187731"/>
                </a:cubicBezTo>
                <a:cubicBezTo>
                  <a:pt x="646869" y="3174220"/>
                  <a:pt x="680233" y="3215581"/>
                  <a:pt x="722419" y="3213374"/>
                </a:cubicBezTo>
                <a:cubicBezTo>
                  <a:pt x="724627" y="3206207"/>
                  <a:pt x="728486" y="3195729"/>
                  <a:pt x="727934" y="3195451"/>
                </a:cubicBezTo>
                <a:cubicBezTo>
                  <a:pt x="659002" y="3164570"/>
                  <a:pt x="626741" y="3106666"/>
                  <a:pt x="615987" y="3036630"/>
                </a:cubicBezTo>
                <a:cubicBezTo>
                  <a:pt x="610473" y="3000510"/>
                  <a:pt x="585381" y="2989205"/>
                  <a:pt x="560564" y="2972660"/>
                </a:cubicBezTo>
                <a:cubicBezTo>
                  <a:pt x="473984" y="2913930"/>
                  <a:pt x="382441" y="2860713"/>
                  <a:pt x="311302" y="2779924"/>
                </a:cubicBezTo>
                <a:cubicBezTo>
                  <a:pt x="393471" y="2790677"/>
                  <a:pt x="459371" y="2843341"/>
                  <a:pt x="547882" y="2865952"/>
                </a:cubicBezTo>
                <a:cubicBezTo>
                  <a:pt x="477570" y="2777166"/>
                  <a:pt x="386577" y="2732222"/>
                  <a:pt x="303582" y="2678453"/>
                </a:cubicBezTo>
                <a:cubicBezTo>
                  <a:pt x="265806" y="2653913"/>
                  <a:pt x="230790" y="2622479"/>
                  <a:pt x="185016" y="2609244"/>
                </a:cubicBezTo>
                <a:cubicBezTo>
                  <a:pt x="168748" y="2604556"/>
                  <a:pt x="142002" y="2594630"/>
                  <a:pt x="154963" y="2568435"/>
                </a:cubicBezTo>
                <a:cubicBezTo>
                  <a:pt x="165990" y="2546654"/>
                  <a:pt x="187773" y="2553269"/>
                  <a:pt x="207627" y="2559612"/>
                </a:cubicBezTo>
                <a:cubicBezTo>
                  <a:pt x="255328" y="2575330"/>
                  <a:pt x="304685" y="2575604"/>
                  <a:pt x="369207" y="2575330"/>
                </a:cubicBezTo>
                <a:cubicBezTo>
                  <a:pt x="315163" y="2503363"/>
                  <a:pt x="216174" y="2524871"/>
                  <a:pt x="169852" y="2449319"/>
                </a:cubicBezTo>
                <a:cubicBezTo>
                  <a:pt x="227755" y="2436083"/>
                  <a:pt x="272424" y="2463381"/>
                  <a:pt x="319299" y="2468619"/>
                </a:cubicBezTo>
                <a:cubicBezTo>
                  <a:pt x="361761" y="2473307"/>
                  <a:pt x="372239" y="2460624"/>
                  <a:pt x="362313" y="2418988"/>
                </a:cubicBezTo>
                <a:cubicBezTo>
                  <a:pt x="346873" y="2354190"/>
                  <a:pt x="370034" y="2321102"/>
                  <a:pt x="431798" y="2338750"/>
                </a:cubicBezTo>
                <a:cubicBezTo>
                  <a:pt x="489149" y="2355293"/>
                  <a:pt x="495215" y="2331030"/>
                  <a:pt x="479775" y="2294082"/>
                </a:cubicBezTo>
                <a:cubicBezTo>
                  <a:pt x="457716" y="2240315"/>
                  <a:pt x="482807" y="2198678"/>
                  <a:pt x="499903" y="2153458"/>
                </a:cubicBezTo>
                <a:cubicBezTo>
                  <a:pt x="526099" y="2084525"/>
                  <a:pt x="515069" y="2050885"/>
                  <a:pt x="458544" y="1999599"/>
                </a:cubicBezTo>
                <a:cubicBezTo>
                  <a:pt x="426835" y="1970921"/>
                  <a:pt x="392645" y="1946658"/>
                  <a:pt x="346596" y="1921843"/>
                </a:cubicBezTo>
                <a:cubicBezTo>
                  <a:pt x="452753" y="1908331"/>
                  <a:pt x="341358" y="1862836"/>
                  <a:pt x="378857" y="1834435"/>
                </a:cubicBezTo>
                <a:cubicBezTo>
                  <a:pt x="453856" y="1822854"/>
                  <a:pt x="515069" y="1913294"/>
                  <a:pt x="617091" y="1887376"/>
                </a:cubicBezTo>
                <a:cubicBezTo>
                  <a:pt x="491080" y="1809066"/>
                  <a:pt x="351835" y="1783423"/>
                  <a:pt x="260568" y="1679198"/>
                </a:cubicBezTo>
                <a:cubicBezTo>
                  <a:pt x="281523" y="1655484"/>
                  <a:pt x="302479" y="1677543"/>
                  <a:pt x="320402" y="1668720"/>
                </a:cubicBezTo>
                <a:cubicBezTo>
                  <a:pt x="319850" y="1663205"/>
                  <a:pt x="321230" y="1654932"/>
                  <a:pt x="317920" y="1652452"/>
                </a:cubicBezTo>
                <a:cubicBezTo>
                  <a:pt x="249815" y="1595650"/>
                  <a:pt x="248711" y="1594273"/>
                  <a:pt x="321779" y="1552359"/>
                </a:cubicBezTo>
                <a:cubicBezTo>
                  <a:pt x="347424" y="1537746"/>
                  <a:pt x="345218" y="1524786"/>
                  <a:pt x="331707" y="1506313"/>
                </a:cubicBezTo>
                <a:cubicBezTo>
                  <a:pt x="322055" y="1493353"/>
                  <a:pt x="310475" y="1481772"/>
                  <a:pt x="315990" y="1453371"/>
                </a:cubicBezTo>
                <a:cubicBezTo>
                  <a:pt x="355971" y="1489769"/>
                  <a:pt x="549259" y="1477912"/>
                  <a:pt x="583450" y="1474052"/>
                </a:cubicBezTo>
                <a:cubicBezTo>
                  <a:pt x="621777" y="1469917"/>
                  <a:pt x="659553" y="1452269"/>
                  <a:pt x="699809" y="1461919"/>
                </a:cubicBezTo>
                <a:cubicBezTo>
                  <a:pt x="732070" y="1469641"/>
                  <a:pt x="881516" y="1544364"/>
                  <a:pt x="902750" y="1458612"/>
                </a:cubicBezTo>
                <a:cubicBezTo>
                  <a:pt x="903853" y="1454475"/>
                  <a:pt x="964237" y="1464127"/>
                  <a:pt x="996774" y="1468814"/>
                </a:cubicBezTo>
                <a:cubicBezTo>
                  <a:pt x="1025451" y="1472674"/>
                  <a:pt x="1057712" y="1489769"/>
                  <a:pt x="1077012" y="1455578"/>
                </a:cubicBezTo>
                <a:cubicBezTo>
                  <a:pt x="1088317" y="1435450"/>
                  <a:pt x="1041719" y="1396571"/>
                  <a:pt x="1000083" y="1393262"/>
                </a:cubicBezTo>
                <a:cubicBezTo>
                  <a:pt x="963961" y="1390229"/>
                  <a:pt x="926186" y="1385817"/>
                  <a:pt x="891720" y="1394089"/>
                </a:cubicBezTo>
                <a:cubicBezTo>
                  <a:pt x="849258" y="1404017"/>
                  <a:pt x="826372" y="1388024"/>
                  <a:pt x="814515" y="1353557"/>
                </a:cubicBezTo>
                <a:cubicBezTo>
                  <a:pt x="801280" y="1315506"/>
                  <a:pt x="775911" y="1297858"/>
                  <a:pt x="740895" y="1280211"/>
                </a:cubicBezTo>
                <a:cubicBezTo>
                  <a:pt x="655967" y="1237474"/>
                  <a:pt x="574352" y="1188118"/>
                  <a:pt x="481154" y="1163301"/>
                </a:cubicBezTo>
                <a:cubicBezTo>
                  <a:pt x="462679" y="1158337"/>
                  <a:pt x="442276" y="1151719"/>
                  <a:pt x="433728" y="1118909"/>
                </a:cubicBezTo>
                <a:cubicBezTo>
                  <a:pt x="686023" y="1167987"/>
                  <a:pt x="915984" y="1295929"/>
                  <a:pt x="1176276" y="1288484"/>
                </a:cubicBezTo>
                <a:cubicBezTo>
                  <a:pt x="1105137" y="1247950"/>
                  <a:pt x="1022694" y="1245745"/>
                  <a:pt x="946867" y="1217344"/>
                </a:cubicBezTo>
                <a:cubicBezTo>
                  <a:pt x="1000635" y="1196113"/>
                  <a:pt x="1051094" y="1218172"/>
                  <a:pt x="1102104" y="1230304"/>
                </a:cubicBezTo>
                <a:cubicBezTo>
                  <a:pt x="1144843" y="1240230"/>
                  <a:pt x="1183446" y="1241885"/>
                  <a:pt x="1188133" y="1182603"/>
                </a:cubicBezTo>
                <a:cubicBezTo>
                  <a:pt x="1186478" y="1178742"/>
                  <a:pt x="1186754" y="1173780"/>
                  <a:pt x="1187030" y="1169092"/>
                </a:cubicBezTo>
                <a:cubicBezTo>
                  <a:pt x="1172690" y="1144552"/>
                  <a:pt x="1150358" y="1131868"/>
                  <a:pt x="1123887" y="1124698"/>
                </a:cubicBezTo>
                <a:cubicBezTo>
                  <a:pt x="1107894" y="1120286"/>
                  <a:pt x="1086663" y="1113668"/>
                  <a:pt x="1086938" y="1096023"/>
                </a:cubicBezTo>
                <a:cubicBezTo>
                  <a:pt x="1087765" y="1030674"/>
                  <a:pt x="1036756" y="1011647"/>
                  <a:pt x="985744" y="992622"/>
                </a:cubicBezTo>
                <a:cubicBezTo>
                  <a:pt x="1014145" y="960086"/>
                  <a:pt x="1036479" y="984074"/>
                  <a:pt x="1057987" y="981594"/>
                </a:cubicBezTo>
                <a:cubicBezTo>
                  <a:pt x="1072049" y="979939"/>
                  <a:pt x="1084733" y="976906"/>
                  <a:pt x="1084733" y="960086"/>
                </a:cubicBezTo>
                <a:cubicBezTo>
                  <a:pt x="1085008" y="946023"/>
                  <a:pt x="1078390" y="930030"/>
                  <a:pt x="1064605" y="929756"/>
                </a:cubicBezTo>
                <a:cubicBezTo>
                  <a:pt x="978300" y="927273"/>
                  <a:pt x="930599" y="836833"/>
                  <a:pt x="840985" y="836558"/>
                </a:cubicBezTo>
                <a:cubicBezTo>
                  <a:pt x="787493" y="836558"/>
                  <a:pt x="868834" y="785547"/>
                  <a:pt x="823615" y="764315"/>
                </a:cubicBezTo>
                <a:cubicBezTo>
                  <a:pt x="813687" y="759628"/>
                  <a:pt x="849533" y="752460"/>
                  <a:pt x="865526" y="753562"/>
                </a:cubicBezTo>
                <a:cubicBezTo>
                  <a:pt x="881242" y="754665"/>
                  <a:pt x="895304" y="768175"/>
                  <a:pt x="914331" y="758525"/>
                </a:cubicBezTo>
                <a:cubicBezTo>
                  <a:pt x="924808" y="724059"/>
                  <a:pt x="897787" y="711375"/>
                  <a:pt x="875452" y="701724"/>
                </a:cubicBezTo>
                <a:cubicBezTo>
                  <a:pt x="823889" y="679390"/>
                  <a:pt x="773706" y="652369"/>
                  <a:pt x="717181" y="644371"/>
                </a:cubicBezTo>
                <a:cubicBezTo>
                  <a:pt x="697053" y="641614"/>
                  <a:pt x="746133" y="604666"/>
                  <a:pt x="755783" y="591707"/>
                </a:cubicBezTo>
                <a:cubicBezTo>
                  <a:pt x="528304" y="455496"/>
                  <a:pt x="254778" y="462388"/>
                  <a:pt x="0" y="352370"/>
                </a:cubicBezTo>
                <a:cubicBezTo>
                  <a:pt x="56250" y="330864"/>
                  <a:pt x="97610" y="346580"/>
                  <a:pt x="135937" y="349889"/>
                </a:cubicBezTo>
                <a:cubicBezTo>
                  <a:pt x="231615" y="358160"/>
                  <a:pt x="326193" y="375256"/>
                  <a:pt x="421595" y="385458"/>
                </a:cubicBezTo>
                <a:cubicBezTo>
                  <a:pt x="468469" y="390421"/>
                  <a:pt x="512035" y="409172"/>
                  <a:pt x="564424" y="379393"/>
                </a:cubicBezTo>
                <a:cubicBezTo>
                  <a:pt x="599443" y="359540"/>
                  <a:pt x="655418" y="381046"/>
                  <a:pt x="698432" y="398694"/>
                </a:cubicBezTo>
                <a:cubicBezTo>
                  <a:pt x="734000" y="413307"/>
                  <a:pt x="767916" y="417167"/>
                  <a:pt x="815067" y="398694"/>
                </a:cubicBezTo>
                <a:cubicBezTo>
                  <a:pt x="772328" y="387389"/>
                  <a:pt x="739515" y="377463"/>
                  <a:pt x="705876" y="370568"/>
                </a:cubicBezTo>
                <a:cubicBezTo>
                  <a:pt x="679130" y="365055"/>
                  <a:pt x="742825" y="342719"/>
                  <a:pt x="775360" y="345477"/>
                </a:cubicBezTo>
                <a:cubicBezTo>
                  <a:pt x="820857" y="349337"/>
                  <a:pt x="795214" y="335000"/>
                  <a:pt x="787493" y="315146"/>
                </a:cubicBezTo>
                <a:cubicBezTo>
                  <a:pt x="779221" y="293915"/>
                  <a:pt x="803761" y="287298"/>
                  <a:pt x="819202" y="291709"/>
                </a:cubicBezTo>
                <a:cubicBezTo>
                  <a:pt x="878484" y="309081"/>
                  <a:pt x="937491" y="278474"/>
                  <a:pt x="998705" y="303291"/>
                </a:cubicBezTo>
                <a:cubicBezTo>
                  <a:pt x="983263" y="242077"/>
                  <a:pt x="949899" y="215331"/>
                  <a:pt x="880139" y="206783"/>
                </a:cubicBezTo>
                <a:cubicBezTo>
                  <a:pt x="853944" y="203475"/>
                  <a:pt x="826647" y="208438"/>
                  <a:pt x="804037" y="190790"/>
                </a:cubicBezTo>
                <a:cubicBezTo>
                  <a:pt x="791076" y="180590"/>
                  <a:pt x="776463" y="168457"/>
                  <a:pt x="786666" y="149707"/>
                </a:cubicBezTo>
                <a:cubicBezTo>
                  <a:pt x="793834" y="136471"/>
                  <a:pt x="809276" y="136471"/>
                  <a:pt x="821960" y="140884"/>
                </a:cubicBezTo>
                <a:cubicBezTo>
                  <a:pt x="878761" y="160461"/>
                  <a:pt x="938043" y="167630"/>
                  <a:pt x="997325" y="174800"/>
                </a:cubicBezTo>
                <a:cubicBezTo>
                  <a:pt x="1006426" y="175902"/>
                  <a:pt x="1016626" y="179487"/>
                  <a:pt x="1026829" y="161287"/>
                </a:cubicBezTo>
                <a:cubicBezTo>
                  <a:pt x="915984" y="131783"/>
                  <a:pt x="810655" y="89872"/>
                  <a:pt x="696777" y="73604"/>
                </a:cubicBezTo>
                <a:cubicBezTo>
                  <a:pt x="698432" y="65884"/>
                  <a:pt x="700086" y="58164"/>
                  <a:pt x="701741" y="50444"/>
                </a:cubicBezTo>
                <a:cubicBezTo>
                  <a:pt x="790801" y="61471"/>
                  <a:pt x="879864" y="72501"/>
                  <a:pt x="992362" y="86289"/>
                </a:cubicBezTo>
                <a:cubicBezTo>
                  <a:pt x="923153" y="42446"/>
                  <a:pt x="857805" y="57060"/>
                  <a:pt x="806519" y="18183"/>
                </a:cubicBezTo>
                <a:cubicBezTo>
                  <a:pt x="816170" y="3431"/>
                  <a:pt x="827820" y="-292"/>
                  <a:pt x="839883" y="18"/>
                </a:cubicBezTo>
                <a:close/>
              </a:path>
            </a:pathLst>
          </a:custGeom>
        </p:spPr>
      </p:pic>
      <p:pic>
        <p:nvPicPr>
          <p:cNvPr id="6" name="Picture 2" descr="checkmark icon">
            <a:extLst>
              <a:ext uri="{FF2B5EF4-FFF2-40B4-BE49-F238E27FC236}">
                <a16:creationId xmlns:a16="http://schemas.microsoft.com/office/drawing/2014/main" id="{B654A55E-F000-44D7-47A1-CB4F152C2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341" y="5858264"/>
            <a:ext cx="362858" cy="38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ABEF18-BD75-A464-CFDB-396AEC33BA2A}"/>
              </a:ext>
            </a:extLst>
          </p:cNvPr>
          <p:cNvSpPr txBox="1"/>
          <p:nvPr/>
        </p:nvSpPr>
        <p:spPr>
          <a:xfrm>
            <a:off x="-2" y="4549676"/>
            <a:ext cx="55154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Victor Hugo est un des plus importants écrivains de la langue française. Il est à la fois poète, dramaturge, écrivain, romancier, dessinateur romantique français. Œuvres :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Les Orientales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(1829), </a:t>
            </a:r>
            <a:r>
              <a:rPr lang="fr-CA" sz="2000" i="1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Notre-Dame de Paris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(1831) 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Source:</a:t>
            </a:r>
            <a:r>
              <a:rPr lang="fr-CA" sz="22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</a:t>
            </a:r>
            <a:r>
              <a:rPr lang="fr-CA" sz="22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  <a:hlinkClick r:id="rId6"/>
              </a:rPr>
              <a:t>https://fr.wikipedia.org/wiki/Victor_Hugo</a:t>
            </a:r>
            <a:r>
              <a:rPr lang="fr-CA" sz="22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1693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B41F858-771E-8323-FCCA-291A5B0DF7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298" b="909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254DF7-2A3B-8737-3217-EBCE704E6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0" y="848920"/>
            <a:ext cx="5333272" cy="164753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Bradley Hand" pitchFamily="2" charset="77"/>
              </a:rPr>
              <a:t>Faites</a:t>
            </a:r>
            <a:r>
              <a:rPr lang="en-US" sz="3200" dirty="0">
                <a:solidFill>
                  <a:schemeClr val="bg1"/>
                </a:solidFill>
                <a:latin typeface="Bradley Hand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Bradley Hand" pitchFamily="2" charset="77"/>
              </a:rPr>
              <a:t>une</a:t>
            </a:r>
            <a:r>
              <a:rPr lang="en-US" sz="3200" dirty="0">
                <a:solidFill>
                  <a:schemeClr val="bg1"/>
                </a:solidFill>
                <a:latin typeface="Bradley Hand" pitchFamily="2" charset="77"/>
              </a:rPr>
              <a:t> petite recherche pour </a:t>
            </a:r>
            <a:r>
              <a:rPr lang="en-US" sz="3200" dirty="0" err="1">
                <a:solidFill>
                  <a:schemeClr val="bg1"/>
                </a:solidFill>
                <a:latin typeface="Bradley Hand" pitchFamily="2" charset="77"/>
              </a:rPr>
              <a:t>trouver</a:t>
            </a:r>
            <a:r>
              <a:rPr lang="en-US" sz="3200" dirty="0">
                <a:solidFill>
                  <a:schemeClr val="bg1"/>
                </a:solidFill>
                <a:latin typeface="Bradley Hand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Bradley Hand" pitchFamily="2" charset="77"/>
              </a:rPr>
              <a:t>une</a:t>
            </a:r>
            <a:r>
              <a:rPr lang="en-US" sz="3200" dirty="0">
                <a:solidFill>
                  <a:schemeClr val="bg1"/>
                </a:solidFill>
                <a:latin typeface="Bradley Hand" pitchFamily="2" charset="77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Bradley Hand" pitchFamily="2" charset="77"/>
              </a:rPr>
              <a:t>écrivaine</a:t>
            </a:r>
            <a:r>
              <a:rPr lang="en-US" sz="3200" dirty="0">
                <a:solidFill>
                  <a:schemeClr val="bg1"/>
                </a:solidFill>
                <a:latin typeface="Bradley Hand" pitchFamily="2" charset="77"/>
              </a:rPr>
              <a:t> franco-</a:t>
            </a:r>
            <a:r>
              <a:rPr lang="en-US" sz="3200" dirty="0" err="1">
                <a:solidFill>
                  <a:schemeClr val="bg1"/>
                </a:solidFill>
                <a:latin typeface="Bradley Hand" pitchFamily="2" charset="77"/>
              </a:rPr>
              <a:t>Ontarienne</a:t>
            </a:r>
            <a:endParaRPr lang="en-US" sz="3200" dirty="0">
              <a:solidFill>
                <a:schemeClr val="bg1"/>
              </a:solidFill>
              <a:latin typeface="Bradley Hand" pitchFamily="2" charset="77"/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1EEFA2E-9CFA-455A-E40E-9B16FE30B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743" y="2823821"/>
            <a:ext cx="4023359" cy="71482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algn="ctr">
              <a:buNone/>
            </a:pPr>
            <a:r>
              <a:rPr lang="en-US" sz="3200" dirty="0" err="1">
                <a:solidFill>
                  <a:schemeClr val="bg1"/>
                </a:solidFill>
                <a:highlight>
                  <a:srgbClr val="C0C0C0"/>
                </a:highlight>
                <a:latin typeface="Bradley Hand" pitchFamily="2" charset="77"/>
              </a:rPr>
              <a:t>Réponse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D8F839-6564-DBE2-7ABF-E16D19032F26}"/>
              </a:ext>
            </a:extLst>
          </p:cNvPr>
          <p:cNvSpPr/>
          <p:nvPr/>
        </p:nvSpPr>
        <p:spPr>
          <a:xfrm>
            <a:off x="477980" y="3862137"/>
            <a:ext cx="4707631" cy="252663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57238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701449D-F6E9-125D-8659-CA9683DD92F1}"/>
              </a:ext>
            </a:extLst>
          </p:cNvPr>
          <p:cNvSpPr/>
          <p:nvPr/>
        </p:nvSpPr>
        <p:spPr>
          <a:xfrm>
            <a:off x="7185946" y="367881"/>
            <a:ext cx="4567947" cy="18528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EE7B37-D88F-E654-6A82-AC10A8EE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4408" y="367880"/>
            <a:ext cx="4391024" cy="1852806"/>
          </a:xfrm>
        </p:spPr>
        <p:txBody>
          <a:bodyPr anchor="t">
            <a:noAutofit/>
          </a:bodyPr>
          <a:lstStyle/>
          <a:p>
            <a:pPr algn="ctr"/>
            <a:r>
              <a:rPr lang="fr-CA" dirty="0">
                <a:solidFill>
                  <a:schemeClr val="accent1"/>
                </a:solidFill>
                <a:latin typeface="Bradley Hand" pitchFamily="2" charset="77"/>
              </a:rPr>
              <a:t>Parmi ces auteurs, lequel est un écrivain canadien?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86" r="23194" b="-2"/>
          <a:stretch/>
        </p:blipFill>
        <p:spPr>
          <a:xfrm>
            <a:off x="1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4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 fontScale="92500"/>
          </a:bodyPr>
          <a:lstStyle/>
          <a:p>
            <a:pPr marL="0" indent="0" algn="r">
              <a:buNone/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</a:rPr>
              <a:t>Colin Henry Wilson</a:t>
            </a:r>
          </a:p>
          <a:p>
            <a:pPr marL="0" indent="0" algn="r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Marcel </a:t>
            </a:r>
            <a:r>
              <a:rPr lang="en-CA" sz="3600" i="0" u="none" strike="noStrike" dirty="0" err="1">
                <a:solidFill>
                  <a:schemeClr val="bg1"/>
                </a:solidFill>
                <a:effectLst/>
                <a:latin typeface="Bradley Hand" pitchFamily="2" charset="77"/>
              </a:rPr>
              <a:t>Cabon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Michel Tremblay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Maupassant</a:t>
            </a:r>
          </a:p>
          <a:p>
            <a:pPr marL="0" indent="0" algn="r" fontAlgn="base">
              <a:buNone/>
            </a:pPr>
            <a:r>
              <a:rPr lang="en-CA" sz="3600" dirty="0">
                <a:solidFill>
                  <a:schemeClr val="bg1"/>
                </a:solidFill>
                <a:latin typeface="Bradley Hand" pitchFamily="2" charset="77"/>
              </a:rPr>
              <a:t>Albert Camus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38284" y="3492684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8284" y="406645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56341" y="466453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23830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83638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420982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325166D1-1B21-4128-AC42-61745528E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EE7B37-D88F-E654-6A82-AC10A8EEF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4408" y="1804736"/>
            <a:ext cx="4391024" cy="415949"/>
          </a:xfrm>
        </p:spPr>
        <p:txBody>
          <a:bodyPr anchor="t">
            <a:noAutofit/>
          </a:bodyPr>
          <a:lstStyle/>
          <a:p>
            <a:pPr algn="ctr"/>
            <a:r>
              <a:rPr lang="fr-CA" dirty="0">
                <a:solidFill>
                  <a:schemeClr val="accent1"/>
                </a:solidFill>
                <a:latin typeface="Bradley Hand" pitchFamily="2" charset="77"/>
              </a:rPr>
              <a:t>Crédit photo :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16434F2-B45E-DDEC-61A4-D3420851EE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86" r="23194" b="-2"/>
          <a:stretch/>
        </p:blipFill>
        <p:spPr>
          <a:xfrm>
            <a:off x="1" y="2"/>
            <a:ext cx="6188586" cy="6857998"/>
          </a:xfrm>
          <a:custGeom>
            <a:avLst/>
            <a:gdLst/>
            <a:ahLst/>
            <a:cxnLst/>
            <a:rect l="l" t="t" r="r" b="b"/>
            <a:pathLst>
              <a:path w="6187012" h="6857998">
                <a:moveTo>
                  <a:pt x="5434855" y="6118149"/>
                </a:moveTo>
                <a:cubicBezTo>
                  <a:pt x="5441404" y="6124102"/>
                  <a:pt x="5449025" y="6129341"/>
                  <a:pt x="5456075" y="6133723"/>
                </a:cubicBezTo>
                <a:cubicBezTo>
                  <a:pt x="5463218" y="6138152"/>
                  <a:pt x="5468564" y="6143474"/>
                  <a:pt x="5472234" y="6149380"/>
                </a:cubicBezTo>
                <a:lnTo>
                  <a:pt x="5477710" y="6166562"/>
                </a:lnTo>
                <a:lnTo>
                  <a:pt x="5472234" y="6149379"/>
                </a:lnTo>
                <a:cubicBezTo>
                  <a:pt x="5468564" y="6143474"/>
                  <a:pt x="5463218" y="6138152"/>
                  <a:pt x="5456075" y="6133722"/>
                </a:cubicBezTo>
                <a:cubicBezTo>
                  <a:pt x="5449025" y="6129341"/>
                  <a:pt x="5441404" y="6124102"/>
                  <a:pt x="5434855" y="6118149"/>
                </a:cubicBezTo>
                <a:close/>
                <a:moveTo>
                  <a:pt x="5343013" y="4941372"/>
                </a:moveTo>
                <a:lnTo>
                  <a:pt x="5346342" y="4950869"/>
                </a:lnTo>
                <a:lnTo>
                  <a:pt x="5356027" y="4991382"/>
                </a:lnTo>
                <a:lnTo>
                  <a:pt x="5346342" y="4950868"/>
                </a:lnTo>
                <a:close/>
                <a:moveTo>
                  <a:pt x="5346951" y="4749807"/>
                </a:moveTo>
                <a:cubicBezTo>
                  <a:pt x="5334815" y="4762826"/>
                  <a:pt x="5333958" y="4781365"/>
                  <a:pt x="5332244" y="4799797"/>
                </a:cubicBezTo>
                <a:cubicBezTo>
                  <a:pt x="5333958" y="4781365"/>
                  <a:pt x="5334815" y="4762827"/>
                  <a:pt x="5346951" y="4749807"/>
                </a:cubicBezTo>
                <a:close/>
                <a:moveTo>
                  <a:pt x="5364750" y="4543185"/>
                </a:moveTo>
                <a:cubicBezTo>
                  <a:pt x="5365727" y="4548281"/>
                  <a:pt x="5367775" y="4553662"/>
                  <a:pt x="5370156" y="4557092"/>
                </a:cubicBezTo>
                <a:cubicBezTo>
                  <a:pt x="5381776" y="4573618"/>
                  <a:pt x="5390563" y="4588275"/>
                  <a:pt x="5396519" y="4602021"/>
                </a:cubicBezTo>
                <a:cubicBezTo>
                  <a:pt x="5390563" y="4588275"/>
                  <a:pt x="5381776" y="4573618"/>
                  <a:pt x="5370156" y="4557091"/>
                </a:cubicBezTo>
                <a:close/>
                <a:moveTo>
                  <a:pt x="5830968" y="2819253"/>
                </a:moveTo>
                <a:lnTo>
                  <a:pt x="5842611" y="2827484"/>
                </a:lnTo>
                <a:lnTo>
                  <a:pt x="5842613" y="2827486"/>
                </a:lnTo>
                <a:lnTo>
                  <a:pt x="5871116" y="2861156"/>
                </a:lnTo>
                <a:lnTo>
                  <a:pt x="5861462" y="2842392"/>
                </a:lnTo>
                <a:lnTo>
                  <a:pt x="5842613" y="2827486"/>
                </a:lnTo>
                <a:lnTo>
                  <a:pt x="5842611" y="2827483"/>
                </a:lnTo>
                <a:close/>
                <a:moveTo>
                  <a:pt x="5761313" y="1974015"/>
                </a:moveTo>
                <a:lnTo>
                  <a:pt x="5754799" y="1999763"/>
                </a:lnTo>
                <a:cubicBezTo>
                  <a:pt x="5750990" y="2008056"/>
                  <a:pt x="5745310" y="2016020"/>
                  <a:pt x="5737071" y="2023547"/>
                </a:cubicBezTo>
                <a:cubicBezTo>
                  <a:pt x="5753550" y="2008497"/>
                  <a:pt x="5759789" y="1991685"/>
                  <a:pt x="5761313" y="1974015"/>
                </a:cubicBezTo>
                <a:close/>
                <a:moveTo>
                  <a:pt x="5744119" y="1768838"/>
                </a:moveTo>
                <a:cubicBezTo>
                  <a:pt x="5739738" y="1774411"/>
                  <a:pt x="5736975" y="1779948"/>
                  <a:pt x="5735518" y="1785412"/>
                </a:cubicBezTo>
                <a:lnTo>
                  <a:pt x="5734738" y="1801558"/>
                </a:lnTo>
                <a:cubicBezTo>
                  <a:pt x="5733070" y="1790986"/>
                  <a:pt x="5735356" y="1779981"/>
                  <a:pt x="5744119" y="1768838"/>
                </a:cubicBezTo>
                <a:close/>
                <a:moveTo>
                  <a:pt x="5853708" y="520953"/>
                </a:moveTo>
                <a:lnTo>
                  <a:pt x="5846981" y="549926"/>
                </a:lnTo>
                <a:lnTo>
                  <a:pt x="5840726" y="566616"/>
                </a:lnTo>
                <a:lnTo>
                  <a:pt x="5834776" y="581804"/>
                </a:lnTo>
                <a:lnTo>
                  <a:pt x="5834358" y="583595"/>
                </a:lnTo>
                <a:lnTo>
                  <a:pt x="5832183" y="589388"/>
                </a:lnTo>
                <a:cubicBezTo>
                  <a:pt x="5829783" y="597005"/>
                  <a:pt x="5828025" y="604728"/>
                  <a:pt x="5827560" y="612658"/>
                </a:cubicBezTo>
                <a:lnTo>
                  <a:pt x="5834358" y="583595"/>
                </a:lnTo>
                <a:lnTo>
                  <a:pt x="5840674" y="566754"/>
                </a:lnTo>
                <a:lnTo>
                  <a:pt x="5840726" y="566616"/>
                </a:lnTo>
                <a:lnTo>
                  <a:pt x="5846564" y="551717"/>
                </a:lnTo>
                <a:lnTo>
                  <a:pt x="5846981" y="549926"/>
                </a:lnTo>
                <a:lnTo>
                  <a:pt x="5849145" y="544146"/>
                </a:lnTo>
                <a:cubicBezTo>
                  <a:pt x="5851532" y="536547"/>
                  <a:pt x="5853271" y="528850"/>
                  <a:pt x="5853708" y="520953"/>
                </a:cubicBezTo>
                <a:close/>
                <a:moveTo>
                  <a:pt x="5802605" y="268794"/>
                </a:moveTo>
                <a:cubicBezTo>
                  <a:pt x="5800080" y="279176"/>
                  <a:pt x="5798377" y="289296"/>
                  <a:pt x="5797729" y="299164"/>
                </a:cubicBezTo>
                <a:cubicBezTo>
                  <a:pt x="5797080" y="309031"/>
                  <a:pt x="5797485" y="318646"/>
                  <a:pt x="5799176" y="328017"/>
                </a:cubicBezTo>
                <a:close/>
                <a:moveTo>
                  <a:pt x="0" y="0"/>
                </a:moveTo>
                <a:lnTo>
                  <a:pt x="6120021" y="0"/>
                </a:lnTo>
                <a:lnTo>
                  <a:pt x="6115806" y="24480"/>
                </a:lnTo>
                <a:cubicBezTo>
                  <a:pt x="6113321" y="32636"/>
                  <a:pt x="6109559" y="40471"/>
                  <a:pt x="6103795" y="47806"/>
                </a:cubicBezTo>
                <a:cubicBezTo>
                  <a:pt x="6088935" y="66857"/>
                  <a:pt x="6092364" y="85336"/>
                  <a:pt x="6094651" y="105718"/>
                </a:cubicBezTo>
                <a:cubicBezTo>
                  <a:pt x="6096365" y="121150"/>
                  <a:pt x="6095794" y="136963"/>
                  <a:pt x="6095986" y="152584"/>
                </a:cubicBezTo>
                <a:cubicBezTo>
                  <a:pt x="6096555" y="180017"/>
                  <a:pt x="6096746" y="207450"/>
                  <a:pt x="6097699" y="234883"/>
                </a:cubicBezTo>
                <a:cubicBezTo>
                  <a:pt x="6098079" y="243648"/>
                  <a:pt x="6102844" y="252600"/>
                  <a:pt x="6102082" y="261173"/>
                </a:cubicBezTo>
                <a:cubicBezTo>
                  <a:pt x="6098461" y="300800"/>
                  <a:pt x="6092746" y="340425"/>
                  <a:pt x="6089507" y="380050"/>
                </a:cubicBezTo>
                <a:cubicBezTo>
                  <a:pt x="6087603" y="402529"/>
                  <a:pt x="6091220" y="425581"/>
                  <a:pt x="6088555" y="447870"/>
                </a:cubicBezTo>
                <a:cubicBezTo>
                  <a:pt x="6085507" y="473587"/>
                  <a:pt x="6077697" y="498733"/>
                  <a:pt x="6072932" y="524262"/>
                </a:cubicBezTo>
                <a:cubicBezTo>
                  <a:pt x="6071600" y="531310"/>
                  <a:pt x="6073315" y="539121"/>
                  <a:pt x="6073694" y="546552"/>
                </a:cubicBezTo>
                <a:cubicBezTo>
                  <a:pt x="6074076" y="554933"/>
                  <a:pt x="6074838" y="563125"/>
                  <a:pt x="6075029" y="571508"/>
                </a:cubicBezTo>
                <a:cubicBezTo>
                  <a:pt x="6075411" y="597037"/>
                  <a:pt x="6074838" y="622564"/>
                  <a:pt x="6076173" y="648092"/>
                </a:cubicBezTo>
                <a:cubicBezTo>
                  <a:pt x="6076934" y="663713"/>
                  <a:pt x="6084744" y="680096"/>
                  <a:pt x="6081886" y="694576"/>
                </a:cubicBezTo>
                <a:cubicBezTo>
                  <a:pt x="6076363" y="724104"/>
                  <a:pt x="6088745" y="753633"/>
                  <a:pt x="6078459" y="783158"/>
                </a:cubicBezTo>
                <a:cubicBezTo>
                  <a:pt x="6075411" y="792306"/>
                  <a:pt x="6083031" y="804877"/>
                  <a:pt x="6083411" y="815929"/>
                </a:cubicBezTo>
                <a:cubicBezTo>
                  <a:pt x="6084363" y="843552"/>
                  <a:pt x="6084173" y="871173"/>
                  <a:pt x="6083983" y="898797"/>
                </a:cubicBezTo>
                <a:cubicBezTo>
                  <a:pt x="6083793" y="923562"/>
                  <a:pt x="6086459" y="949281"/>
                  <a:pt x="6081125" y="973095"/>
                </a:cubicBezTo>
                <a:cubicBezTo>
                  <a:pt x="6075411" y="998052"/>
                  <a:pt x="6076173" y="1020529"/>
                  <a:pt x="6082649" y="1044725"/>
                </a:cubicBezTo>
                <a:cubicBezTo>
                  <a:pt x="6087031" y="1061298"/>
                  <a:pt x="6087603" y="1078826"/>
                  <a:pt x="6088935" y="1095972"/>
                </a:cubicBezTo>
                <a:cubicBezTo>
                  <a:pt x="6090459" y="1114449"/>
                  <a:pt x="6086459" y="1134834"/>
                  <a:pt x="6092746" y="1151600"/>
                </a:cubicBezTo>
                <a:cubicBezTo>
                  <a:pt x="6111415" y="1201512"/>
                  <a:pt x="6115415" y="1252757"/>
                  <a:pt x="6115415" y="1304955"/>
                </a:cubicBezTo>
                <a:cubicBezTo>
                  <a:pt x="6115415" y="1314483"/>
                  <a:pt x="6112750" y="1324198"/>
                  <a:pt x="6109892" y="1333341"/>
                </a:cubicBezTo>
                <a:cubicBezTo>
                  <a:pt x="6092746" y="1386684"/>
                  <a:pt x="6094269" y="1440216"/>
                  <a:pt x="6104748" y="1494509"/>
                </a:cubicBezTo>
                <a:cubicBezTo>
                  <a:pt x="6107034" y="1505751"/>
                  <a:pt x="6107415" y="1518324"/>
                  <a:pt x="6105130" y="1529563"/>
                </a:cubicBezTo>
                <a:cubicBezTo>
                  <a:pt x="6098461" y="1561189"/>
                  <a:pt x="6087411" y="1591859"/>
                  <a:pt x="6082649" y="1623675"/>
                </a:cubicBezTo>
                <a:cubicBezTo>
                  <a:pt x="6074838" y="1676253"/>
                  <a:pt x="6101126" y="1721785"/>
                  <a:pt x="6118274" y="1768838"/>
                </a:cubicBezTo>
                <a:cubicBezTo>
                  <a:pt x="6134467" y="1813610"/>
                  <a:pt x="6171044" y="1851709"/>
                  <a:pt x="6162851" y="1904673"/>
                </a:cubicBezTo>
                <a:cubicBezTo>
                  <a:pt x="6162090" y="1910004"/>
                  <a:pt x="6167233" y="1915912"/>
                  <a:pt x="6168567" y="1921817"/>
                </a:cubicBezTo>
                <a:cubicBezTo>
                  <a:pt x="6172188" y="1938009"/>
                  <a:pt x="6176566" y="1954202"/>
                  <a:pt x="6178283" y="1970586"/>
                </a:cubicBezTo>
                <a:cubicBezTo>
                  <a:pt x="6180570" y="1990589"/>
                  <a:pt x="6179809" y="2010974"/>
                  <a:pt x="6181713" y="2030977"/>
                </a:cubicBezTo>
                <a:cubicBezTo>
                  <a:pt x="6182856" y="2043835"/>
                  <a:pt x="6184951" y="2056600"/>
                  <a:pt x="6186761" y="2069340"/>
                </a:cubicBezTo>
                <a:lnTo>
                  <a:pt x="6187012" y="2072225"/>
                </a:lnTo>
                <a:lnTo>
                  <a:pt x="6187012" y="2131532"/>
                </a:lnTo>
                <a:lnTo>
                  <a:pt x="6186141" y="2138304"/>
                </a:lnTo>
                <a:cubicBezTo>
                  <a:pt x="6183950" y="2148519"/>
                  <a:pt x="6181332" y="2158712"/>
                  <a:pt x="6179617" y="2168903"/>
                </a:cubicBezTo>
                <a:cubicBezTo>
                  <a:pt x="6174854" y="2197670"/>
                  <a:pt x="6176188" y="2229296"/>
                  <a:pt x="6163995" y="2254633"/>
                </a:cubicBezTo>
                <a:cubicBezTo>
                  <a:pt x="6151041" y="2281683"/>
                  <a:pt x="6145135" y="2307402"/>
                  <a:pt x="6149135" y="2335405"/>
                </a:cubicBezTo>
                <a:cubicBezTo>
                  <a:pt x="6150469" y="2344741"/>
                  <a:pt x="6158471" y="2356744"/>
                  <a:pt x="6166661" y="2360933"/>
                </a:cubicBezTo>
                <a:cubicBezTo>
                  <a:pt x="6184950" y="2370270"/>
                  <a:pt x="6188190" y="2383032"/>
                  <a:pt x="6181902" y="2400369"/>
                </a:cubicBezTo>
                <a:cubicBezTo>
                  <a:pt x="6176566" y="2415420"/>
                  <a:pt x="6173901" y="2433897"/>
                  <a:pt x="6163613" y="2444184"/>
                </a:cubicBezTo>
                <a:cubicBezTo>
                  <a:pt x="6134467" y="2473333"/>
                  <a:pt x="6133515" y="2510483"/>
                  <a:pt x="6125705" y="2546678"/>
                </a:cubicBezTo>
                <a:cubicBezTo>
                  <a:pt x="6120940" y="2568774"/>
                  <a:pt x="6120750" y="2589352"/>
                  <a:pt x="6123988" y="2611450"/>
                </a:cubicBezTo>
                <a:cubicBezTo>
                  <a:pt x="6131227" y="2659455"/>
                  <a:pt x="6120940" y="2706131"/>
                  <a:pt x="6107796" y="2752235"/>
                </a:cubicBezTo>
                <a:cubicBezTo>
                  <a:pt x="6099034" y="2782716"/>
                  <a:pt x="6093699" y="2813958"/>
                  <a:pt x="6084744" y="2844248"/>
                </a:cubicBezTo>
                <a:cubicBezTo>
                  <a:pt x="6077886" y="2866918"/>
                  <a:pt x="6069694" y="2889587"/>
                  <a:pt x="6058646" y="2910353"/>
                </a:cubicBezTo>
                <a:cubicBezTo>
                  <a:pt x="6042452" y="2940455"/>
                  <a:pt x="6018067" y="2966742"/>
                  <a:pt x="6024544" y="3005035"/>
                </a:cubicBezTo>
                <a:cubicBezTo>
                  <a:pt x="6030260" y="3038756"/>
                  <a:pt x="6018259" y="3069235"/>
                  <a:pt x="6006828" y="3100099"/>
                </a:cubicBezTo>
                <a:cubicBezTo>
                  <a:pt x="5998446" y="3122770"/>
                  <a:pt x="5989871" y="3145436"/>
                  <a:pt x="5984537" y="3168870"/>
                </a:cubicBezTo>
                <a:cubicBezTo>
                  <a:pt x="5978251" y="3196686"/>
                  <a:pt x="5980920" y="3228119"/>
                  <a:pt x="5969297" y="3252885"/>
                </a:cubicBezTo>
                <a:cubicBezTo>
                  <a:pt x="5957105" y="3278795"/>
                  <a:pt x="5965297" y="3300319"/>
                  <a:pt x="5968726" y="3323372"/>
                </a:cubicBezTo>
                <a:cubicBezTo>
                  <a:pt x="5974061" y="3360139"/>
                  <a:pt x="5983967" y="3396719"/>
                  <a:pt x="5971395" y="3433866"/>
                </a:cubicBezTo>
                <a:cubicBezTo>
                  <a:pt x="5956153" y="3479015"/>
                  <a:pt x="5939769" y="3523785"/>
                  <a:pt x="5925292" y="3569124"/>
                </a:cubicBezTo>
                <a:cubicBezTo>
                  <a:pt x="5919765" y="3586653"/>
                  <a:pt x="5917479" y="3605509"/>
                  <a:pt x="5915003" y="3623799"/>
                </a:cubicBezTo>
                <a:cubicBezTo>
                  <a:pt x="5912906" y="3641134"/>
                  <a:pt x="5918242" y="3661899"/>
                  <a:pt x="5910241" y="3675238"/>
                </a:cubicBezTo>
                <a:cubicBezTo>
                  <a:pt x="5889667" y="3709529"/>
                  <a:pt x="5879569" y="3744770"/>
                  <a:pt x="5879569" y="3784397"/>
                </a:cubicBezTo>
                <a:cubicBezTo>
                  <a:pt x="5879569" y="3799258"/>
                  <a:pt x="5870996" y="3813737"/>
                  <a:pt x="5869471" y="3828785"/>
                </a:cubicBezTo>
                <a:cubicBezTo>
                  <a:pt x="5867567" y="3849362"/>
                  <a:pt x="5862423" y="3872985"/>
                  <a:pt x="5869664" y="3890891"/>
                </a:cubicBezTo>
                <a:cubicBezTo>
                  <a:pt x="5886809" y="3932993"/>
                  <a:pt x="5872519" y="3967091"/>
                  <a:pt x="5855566" y="4003861"/>
                </a:cubicBezTo>
                <a:cubicBezTo>
                  <a:pt x="5838801" y="4040058"/>
                  <a:pt x="5825466" y="4078159"/>
                  <a:pt x="5814416" y="4116641"/>
                </a:cubicBezTo>
                <a:cubicBezTo>
                  <a:pt x="5810415" y="4131119"/>
                  <a:pt x="5817085" y="4148453"/>
                  <a:pt x="5818417" y="4164458"/>
                </a:cubicBezTo>
                <a:cubicBezTo>
                  <a:pt x="5818798" y="4170174"/>
                  <a:pt x="5819370" y="4176461"/>
                  <a:pt x="5817466" y="4181603"/>
                </a:cubicBezTo>
                <a:cubicBezTo>
                  <a:pt x="5799176" y="4231324"/>
                  <a:pt x="5785269" y="4281810"/>
                  <a:pt x="5794794" y="4335722"/>
                </a:cubicBezTo>
                <a:cubicBezTo>
                  <a:pt x="5795747" y="4340674"/>
                  <a:pt x="5793650" y="4346201"/>
                  <a:pt x="5792317" y="4351154"/>
                </a:cubicBezTo>
                <a:cubicBezTo>
                  <a:pt x="5785461" y="4375349"/>
                  <a:pt x="5774601" y="4398972"/>
                  <a:pt x="5772124" y="4423545"/>
                </a:cubicBezTo>
                <a:cubicBezTo>
                  <a:pt x="5766028" y="4484127"/>
                  <a:pt x="5763550" y="4545086"/>
                  <a:pt x="5759550" y="4606053"/>
                </a:cubicBezTo>
                <a:cubicBezTo>
                  <a:pt x="5759361" y="4609863"/>
                  <a:pt x="5759361" y="4613864"/>
                  <a:pt x="5758027" y="4617291"/>
                </a:cubicBezTo>
                <a:cubicBezTo>
                  <a:pt x="5749834" y="4639772"/>
                  <a:pt x="5752502" y="4659393"/>
                  <a:pt x="5768123" y="4678445"/>
                </a:cubicBezTo>
                <a:cubicBezTo>
                  <a:pt x="5774982" y="4686828"/>
                  <a:pt x="5778601" y="4698258"/>
                  <a:pt x="5782412" y="4708734"/>
                </a:cubicBezTo>
                <a:cubicBezTo>
                  <a:pt x="5788127" y="4724167"/>
                  <a:pt x="5793650" y="4739978"/>
                  <a:pt x="5797271" y="4755980"/>
                </a:cubicBezTo>
                <a:cubicBezTo>
                  <a:pt x="5800700" y="4771793"/>
                  <a:pt x="5805462" y="4788747"/>
                  <a:pt x="5802796" y="4803988"/>
                </a:cubicBezTo>
                <a:cubicBezTo>
                  <a:pt x="5798035" y="4831420"/>
                  <a:pt x="5787366" y="4857522"/>
                  <a:pt x="5780315" y="4884572"/>
                </a:cubicBezTo>
                <a:cubicBezTo>
                  <a:pt x="5777837" y="4893907"/>
                  <a:pt x="5778221" y="4904195"/>
                  <a:pt x="5778030" y="4913909"/>
                </a:cubicBezTo>
                <a:cubicBezTo>
                  <a:pt x="5777459" y="4936201"/>
                  <a:pt x="5782984" y="4959061"/>
                  <a:pt x="5767171" y="4979253"/>
                </a:cubicBezTo>
                <a:cubicBezTo>
                  <a:pt x="5752311" y="4997922"/>
                  <a:pt x="5756692" y="5016785"/>
                  <a:pt x="5767932" y="5036405"/>
                </a:cubicBezTo>
                <a:cubicBezTo>
                  <a:pt x="5775934" y="5050504"/>
                  <a:pt x="5782221" y="5066505"/>
                  <a:pt x="5785269" y="5082317"/>
                </a:cubicBezTo>
                <a:cubicBezTo>
                  <a:pt x="5789460" y="5104036"/>
                  <a:pt x="5791175" y="5125562"/>
                  <a:pt x="5788697" y="5148995"/>
                </a:cubicBezTo>
                <a:cubicBezTo>
                  <a:pt x="5786983" y="5165570"/>
                  <a:pt x="5786221" y="5179097"/>
                  <a:pt x="5776125" y="5192051"/>
                </a:cubicBezTo>
                <a:cubicBezTo>
                  <a:pt x="5774601" y="5194145"/>
                  <a:pt x="5774219" y="5197955"/>
                  <a:pt x="5774412" y="5200813"/>
                </a:cubicBezTo>
                <a:cubicBezTo>
                  <a:pt x="5777649" y="5238343"/>
                  <a:pt x="5775934" y="5275491"/>
                  <a:pt x="5773646" y="5313403"/>
                </a:cubicBezTo>
                <a:cubicBezTo>
                  <a:pt x="5770601" y="5361598"/>
                  <a:pt x="5779553" y="5412276"/>
                  <a:pt x="5811559" y="5453995"/>
                </a:cubicBezTo>
                <a:cubicBezTo>
                  <a:pt x="5816322" y="5460092"/>
                  <a:pt x="5818417" y="5469236"/>
                  <a:pt x="5819562" y="5477239"/>
                </a:cubicBezTo>
                <a:cubicBezTo>
                  <a:pt x="5824514" y="5514957"/>
                  <a:pt x="5827942" y="5552869"/>
                  <a:pt x="5833467" y="5590590"/>
                </a:cubicBezTo>
                <a:cubicBezTo>
                  <a:pt x="5836516" y="5611164"/>
                  <a:pt x="5839182" y="5632691"/>
                  <a:pt x="5847565" y="5651360"/>
                </a:cubicBezTo>
                <a:cubicBezTo>
                  <a:pt x="5855756" y="5669647"/>
                  <a:pt x="5865471" y="5684320"/>
                  <a:pt x="5848327" y="5695178"/>
                </a:cubicBezTo>
                <a:cubicBezTo>
                  <a:pt x="5857471" y="5714607"/>
                  <a:pt x="5865092" y="5731564"/>
                  <a:pt x="5873282" y="5748136"/>
                </a:cubicBezTo>
                <a:cubicBezTo>
                  <a:pt x="5876329" y="5754234"/>
                  <a:pt x="5881284" y="5759378"/>
                  <a:pt x="5884142" y="5765474"/>
                </a:cubicBezTo>
                <a:cubicBezTo>
                  <a:pt x="5887190" y="5771953"/>
                  <a:pt x="5889094" y="5779191"/>
                  <a:pt x="5890620" y="5786239"/>
                </a:cubicBezTo>
                <a:cubicBezTo>
                  <a:pt x="5897477" y="5817674"/>
                  <a:pt x="5903763" y="5849107"/>
                  <a:pt x="5911194" y="5880348"/>
                </a:cubicBezTo>
                <a:cubicBezTo>
                  <a:pt x="5912717" y="5886447"/>
                  <a:pt x="5918813" y="5891590"/>
                  <a:pt x="5922813" y="5897114"/>
                </a:cubicBezTo>
                <a:cubicBezTo>
                  <a:pt x="5925481" y="5900735"/>
                  <a:pt x="5929482" y="5904353"/>
                  <a:pt x="5930054" y="5908355"/>
                </a:cubicBezTo>
                <a:cubicBezTo>
                  <a:pt x="5934626" y="5938836"/>
                  <a:pt x="5939961" y="5969124"/>
                  <a:pt x="5942246" y="5999796"/>
                </a:cubicBezTo>
                <a:cubicBezTo>
                  <a:pt x="5944149" y="6025515"/>
                  <a:pt x="5943580" y="6050282"/>
                  <a:pt x="5976728" y="6056948"/>
                </a:cubicBezTo>
                <a:cubicBezTo>
                  <a:pt x="5982443" y="6058092"/>
                  <a:pt x="5988540" y="6066284"/>
                  <a:pt x="5991396" y="6072569"/>
                </a:cubicBezTo>
                <a:cubicBezTo>
                  <a:pt x="5999589" y="6090477"/>
                  <a:pt x="6005113" y="6109530"/>
                  <a:pt x="6013494" y="6127247"/>
                </a:cubicBezTo>
                <a:cubicBezTo>
                  <a:pt x="6041500" y="6185351"/>
                  <a:pt x="6059217" y="6246121"/>
                  <a:pt x="6055978" y="6311084"/>
                </a:cubicBezTo>
                <a:cubicBezTo>
                  <a:pt x="6055026" y="6331277"/>
                  <a:pt x="6044737" y="6350899"/>
                  <a:pt x="6040926" y="6363664"/>
                </a:cubicBezTo>
                <a:cubicBezTo>
                  <a:pt x="6055978" y="6400429"/>
                  <a:pt x="6070456" y="6431292"/>
                  <a:pt x="6081315" y="6463490"/>
                </a:cubicBezTo>
                <a:cubicBezTo>
                  <a:pt x="6091031" y="6491874"/>
                  <a:pt x="6097127" y="6521593"/>
                  <a:pt x="6104175" y="6550742"/>
                </a:cubicBezTo>
                <a:cubicBezTo>
                  <a:pt x="6106844" y="6561411"/>
                  <a:pt x="6108367" y="6572269"/>
                  <a:pt x="6109702" y="6583128"/>
                </a:cubicBezTo>
                <a:cubicBezTo>
                  <a:pt x="6113892" y="6617036"/>
                  <a:pt x="6103795" y="6652472"/>
                  <a:pt x="6119798" y="6685617"/>
                </a:cubicBezTo>
                <a:cubicBezTo>
                  <a:pt x="6128180" y="6702955"/>
                  <a:pt x="6138276" y="6720103"/>
                  <a:pt x="6142658" y="6738388"/>
                </a:cubicBezTo>
                <a:cubicBezTo>
                  <a:pt x="6147421" y="6758011"/>
                  <a:pt x="6154851" y="6777207"/>
                  <a:pt x="6160162" y="6796804"/>
                </a:cubicBezTo>
                <a:lnTo>
                  <a:pt x="6164933" y="6857457"/>
                </a:lnTo>
                <a:lnTo>
                  <a:pt x="6037694" y="6857457"/>
                </a:lnTo>
                <a:lnTo>
                  <a:pt x="6037694" y="6857998"/>
                </a:lnTo>
                <a:lnTo>
                  <a:pt x="0" y="6857998"/>
                </a:lnTo>
                <a:close/>
              </a:path>
            </a:pathLst>
          </a:custGeom>
          <a:effectLst>
            <a:outerShdw blurRad="381000" dist="152400" algn="tl" rotWithShape="0">
              <a:prstClr val="black">
                <a:alpha val="10000"/>
              </a:prstClr>
            </a:outerShdw>
          </a:effec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E6517BAC-C80F-4065-90D8-703493E0B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68" y="0"/>
            <a:ext cx="874718" cy="6857455"/>
            <a:chOff x="5395368" y="0"/>
            <a:chExt cx="874718" cy="6857455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984DCDA5-A261-4103-B44C-068DCEA033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E59A2A1-1352-47AA-80C2-0FF5375940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3998" y="2991370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4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A3006AD-0FE9-8834-FADD-649AC4D0F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829" y="3428728"/>
            <a:ext cx="4103914" cy="2946399"/>
          </a:xfrm>
        </p:spPr>
        <p:txBody>
          <a:bodyPr>
            <a:normAutofit fontScale="92500"/>
          </a:bodyPr>
          <a:lstStyle/>
          <a:p>
            <a:pPr marL="0" indent="0" algn="r">
              <a:buNone/>
            </a:pPr>
            <a:r>
              <a:rPr lang="fr-CA" sz="3600" dirty="0">
                <a:solidFill>
                  <a:schemeClr val="bg1"/>
                </a:solidFill>
                <a:latin typeface="Bradley Hand" pitchFamily="2" charset="77"/>
              </a:rPr>
              <a:t>Colin Henry Wilson</a:t>
            </a:r>
          </a:p>
          <a:p>
            <a:pPr marL="0" indent="0" algn="r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Marcel </a:t>
            </a:r>
            <a:r>
              <a:rPr lang="en-CA" sz="3600" i="0" u="none" strike="noStrike" dirty="0" err="1">
                <a:solidFill>
                  <a:schemeClr val="bg1"/>
                </a:solidFill>
                <a:effectLst/>
                <a:latin typeface="Bradley Hand" pitchFamily="2" charset="77"/>
              </a:rPr>
              <a:t>Cabon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Michel Tremblay</a:t>
            </a:r>
          </a:p>
          <a:p>
            <a:pPr marL="0" indent="0" algn="r" fontAlgn="base">
              <a:buNone/>
            </a:pPr>
            <a:r>
              <a:rPr lang="en-CA" sz="3600" i="0" u="none" strike="noStrike" dirty="0">
                <a:solidFill>
                  <a:schemeClr val="bg1"/>
                </a:solidFill>
                <a:effectLst/>
                <a:latin typeface="Bradley Hand" pitchFamily="2" charset="77"/>
              </a:rPr>
              <a:t>Maupassant</a:t>
            </a:r>
          </a:p>
          <a:p>
            <a:pPr marL="0" indent="0" algn="r" fontAlgn="base">
              <a:buNone/>
            </a:pPr>
            <a:r>
              <a:rPr lang="en-CA" sz="3600" dirty="0">
                <a:solidFill>
                  <a:schemeClr val="bg1"/>
                </a:solidFill>
                <a:latin typeface="Bradley Hand" pitchFamily="2" charset="77"/>
              </a:rPr>
              <a:t>Albert Camus</a:t>
            </a:r>
            <a:endParaRPr lang="en-CA" sz="3600" i="0" u="none" strike="noStrike" dirty="0">
              <a:solidFill>
                <a:schemeClr val="bg1"/>
              </a:solidFill>
              <a:effectLst/>
              <a:latin typeface="Bradley Hand" pitchFamily="2" charset="77"/>
            </a:endParaRPr>
          </a:p>
          <a:p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94395E5-4154-003F-4B07-AB5461DD2EBB}"/>
              </a:ext>
            </a:extLst>
          </p:cNvPr>
          <p:cNvSpPr/>
          <p:nvPr/>
        </p:nvSpPr>
        <p:spPr>
          <a:xfrm>
            <a:off x="11038284" y="3492684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E403942-6054-1C73-D4B7-68760469BAF1}"/>
              </a:ext>
            </a:extLst>
          </p:cNvPr>
          <p:cNvSpPr/>
          <p:nvPr/>
        </p:nvSpPr>
        <p:spPr>
          <a:xfrm>
            <a:off x="11038284" y="406645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F35EE17-4E9A-3C6C-BF6F-48F81EBACAA4}"/>
              </a:ext>
            </a:extLst>
          </p:cNvPr>
          <p:cNvSpPr/>
          <p:nvPr/>
        </p:nvSpPr>
        <p:spPr>
          <a:xfrm>
            <a:off x="11056341" y="4664533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106D8A3-6A42-8406-60EA-D233145A0F1C}"/>
              </a:ext>
            </a:extLst>
          </p:cNvPr>
          <p:cNvSpPr/>
          <p:nvPr/>
        </p:nvSpPr>
        <p:spPr>
          <a:xfrm>
            <a:off x="11056341" y="523830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2BA9F-CB1A-4AC7-C219-195CD950F5E6}"/>
              </a:ext>
            </a:extLst>
          </p:cNvPr>
          <p:cNvSpPr/>
          <p:nvPr/>
        </p:nvSpPr>
        <p:spPr>
          <a:xfrm>
            <a:off x="11056341" y="5836382"/>
            <a:ext cx="362858" cy="403043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3" name="Picture 2" descr="checkmark icon">
            <a:extLst>
              <a:ext uri="{FF2B5EF4-FFF2-40B4-BE49-F238E27FC236}">
                <a16:creationId xmlns:a16="http://schemas.microsoft.com/office/drawing/2014/main" id="{CA055B9D-F530-A55C-FBDE-2B2C342CA8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6341" y="4664533"/>
            <a:ext cx="360030" cy="378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A person with glasses and beard smiling&#10;&#10;Description automatically generated">
            <a:extLst>
              <a:ext uri="{FF2B5EF4-FFF2-40B4-BE49-F238E27FC236}">
                <a16:creationId xmlns:a16="http://schemas.microsoft.com/office/drawing/2014/main" id="{0BD03ACE-8283-B2DD-AFF9-15272E358A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37739" y="186934"/>
            <a:ext cx="4386847" cy="2741106"/>
          </a:xfrm>
          <a:prstGeom prst="rect">
            <a:avLst/>
          </a:prstGeom>
          <a:ln>
            <a:solidFill>
              <a:schemeClr val="accent1"/>
            </a:solidFill>
          </a:ln>
          <a:effectLst>
            <a:softEdge rad="122050"/>
          </a:effectLst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D9F3850-8345-5756-931C-C6E7ECEAB32E}"/>
              </a:ext>
            </a:extLst>
          </p:cNvPr>
          <p:cNvSpPr txBox="1"/>
          <p:nvPr/>
        </p:nvSpPr>
        <p:spPr>
          <a:xfrm>
            <a:off x="9131968" y="2833509"/>
            <a:ext cx="28618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chemeClr val="bg1"/>
                </a:solidFill>
              </a:rPr>
              <a:t>CRÉDIT PHOTO : Joshua Kessler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2D4A011-1900-B7AD-2358-98EA444E131E}"/>
              </a:ext>
            </a:extLst>
          </p:cNvPr>
          <p:cNvSpPr txBox="1"/>
          <p:nvPr/>
        </p:nvSpPr>
        <p:spPr>
          <a:xfrm>
            <a:off x="6445" y="3380125"/>
            <a:ext cx="41757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Michel  Tremblay est est né à Montréal en 1942. Il est à la fois dramaturge, romancier et scénariste canadien. 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Œuvres : La grosse femme d'à côté est enceinte (1978)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Thérèse et Pierrette à l'école des Saints-Anges (1980)</a:t>
            </a:r>
          </a:p>
          <a:p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latin typeface="Bradley Hand" pitchFamily="2" charset="77"/>
              </a:rPr>
              <a:t>Source :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</a:rPr>
              <a:t> 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  <a:hlinkClick r:id="rId7"/>
              </a:rPr>
              <a:t>https://fr.wikipedia.org/wiki/Michel_Tremblay#Œuvres</a:t>
            </a:r>
            <a:r>
              <a:rPr lang="fr-CA" sz="2000" dirty="0">
                <a:solidFill>
                  <a:schemeClr val="bg1"/>
                </a:solidFill>
                <a:highlight>
                  <a:srgbClr val="00808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5019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45CC95AB09045BC290FC2E037D33C" ma:contentTypeVersion="21" ma:contentTypeDescription="Create a new document." ma:contentTypeScope="" ma:versionID="8d2c9a4ce312a88d41612a002afbc1e3">
  <xsd:schema xmlns:xsd="http://www.w3.org/2001/XMLSchema" xmlns:xs="http://www.w3.org/2001/XMLSchema" xmlns:p="http://schemas.microsoft.com/office/2006/metadata/properties" xmlns:ns2="3d443618-49a3-4464-988a-87eb58f65983" xmlns:ns3="3a354ac6-a945-4ef3-8c71-da4d67518063" targetNamespace="http://schemas.microsoft.com/office/2006/metadata/properties" ma:root="true" ma:fieldsID="7732c40c9a474eb962ddea8cbf87ef2b" ns2:_="" ns3:_="">
    <xsd:import namespace="3d443618-49a3-4464-988a-87eb58f65983"/>
    <xsd:import namespace="3a354ac6-a945-4ef3-8c71-da4d675180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Assignedto" minOccurs="0"/>
                <xsd:element ref="ns2:TL_x003b_DR" minOccurs="0"/>
                <xsd:element ref="ns2:Readby" minOccurs="0"/>
                <xsd:element ref="ns2:Usefulness" minOccurs="0"/>
                <xsd:element ref="ns2:Topic" minOccurs="0"/>
                <xsd:element ref="ns2:Citation_x0028_APA7_x0029_" minOccurs="0"/>
                <xsd:element ref="ns2:Geographicfocus" minOccurs="0"/>
                <xsd:element ref="ns2:Theme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443618-49a3-4464-988a-87eb58f659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Assignedto" ma:index="12" nillable="true" ma:displayName="Assigned to" ma:format="Dropdown" ma:internalName="Assignedto">
      <xsd:simpleType>
        <xsd:union memberTypes="dms:Text">
          <xsd:simpleType>
            <xsd:restriction base="dms:Choice">
              <xsd:enumeration value="Taylor"/>
              <xsd:enumeration value="Siri"/>
              <xsd:enumeration value="Alyssa"/>
            </xsd:restriction>
          </xsd:simpleType>
        </xsd:union>
      </xsd:simpleType>
    </xsd:element>
    <xsd:element name="TL_x003b_DR" ma:index="13" nillable="true" ma:displayName="TL;DR" ma:format="Dropdown" ma:internalName="TL_x003b_DR">
      <xsd:simpleType>
        <xsd:restriction base="dms:Note">
          <xsd:maxLength value="255"/>
        </xsd:restriction>
      </xsd:simpleType>
    </xsd:element>
    <xsd:element name="Readby" ma:index="14" nillable="true" ma:displayName="Read by" ma:format="Dropdown" ma:list="UserInfo" ma:SharePointGroup="0" ma:internalName="Rea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Usefulness" ma:index="15" nillable="true" ma:displayName="Usefulness" ma:format="Dropdown" ma:internalName="Usefulness">
      <xsd:simpleType>
        <xsd:restriction base="dms:Choice">
          <xsd:enumeration value="2 - could be useful"/>
          <xsd:enumeration value="3 - useful but not necessary"/>
          <xsd:enumeration value="4 - Useful"/>
          <xsd:enumeration value="5 -must use"/>
          <xsd:enumeration value="1 - Not useful"/>
        </xsd:restriction>
      </xsd:simpleType>
    </xsd:element>
    <xsd:element name="Topic" ma:index="16" nillable="true" ma:displayName="Topic" ma:description="SINGLE TOPIC ONLY" ma:format="Dropdown" ma:internalName="Topic">
      <xsd:simpleType>
        <xsd:restriction base="dms:Text">
          <xsd:maxLength value="255"/>
        </xsd:restriction>
      </xsd:simpleType>
    </xsd:element>
    <xsd:element name="Citation_x0028_APA7_x0029_" ma:index="17" nillable="true" ma:displayName="Citation (APA7)" ma:format="Dropdown" ma:internalName="Citation_x0028_APA7_x0029_">
      <xsd:simpleType>
        <xsd:restriction base="dms:Note"/>
      </xsd:simpleType>
    </xsd:element>
    <xsd:element name="Geographicfocus" ma:index="18" nillable="true" ma:displayName="Geographic focus" ma:format="Dropdown" ma:internalName="Geographicfocus">
      <xsd:simpleType>
        <xsd:restriction base="dms:Text">
          <xsd:maxLength value="255"/>
        </xsd:restriction>
      </xsd:simpleType>
    </xsd:element>
    <xsd:element name="Themes" ma:index="19" nillable="true" ma:displayName="Themes" ma:format="Dropdown" ma:internalName="Themes">
      <xsd:complexType>
        <xsd:complexContent>
          <xsd:extension base="dms:MultiChoiceFillIn">
            <xsd:sequence>
              <xsd:element name="Value" maxOccurs="unbounded" minOccurs="0" nillable="true">
                <xsd:simpleType>
                  <xsd:union memberTypes="dms:Text">
                    <xsd:simpleType>
                      <xsd:restriction base="dms:Choice">
                        <xsd:enumeration value="Affordance"/>
                        <xsd:enumeration value="Strategies &amp; Implementation"/>
                        <xsd:enumeration value="Barriers"/>
                        <xsd:enumeration value="Other"/>
                      </xsd:restriction>
                    </xsd:simpleType>
                  </xsd:union>
                </xsd:simpleType>
              </xsd:element>
            </xsd:sequence>
          </xsd:extension>
        </xsd:complexContent>
      </xsd:complex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383ab3d-3311-46c7-9827-319eef876c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8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354ac6-a945-4ef3-8c71-da4d6751806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8d309089-bb50-42b9-8567-51f695985834}" ma:internalName="TaxCatchAll" ma:showField="CatchAllData" ma:web="3a354ac6-a945-4ef3-8c71-da4d6751806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opic xmlns="3d443618-49a3-4464-988a-87eb58f65983" xsi:nil="true"/>
    <lcf76f155ced4ddcb4097134ff3c332f xmlns="3d443618-49a3-4464-988a-87eb58f65983">
      <Terms xmlns="http://schemas.microsoft.com/office/infopath/2007/PartnerControls"/>
    </lcf76f155ced4ddcb4097134ff3c332f>
    <Readby xmlns="3d443618-49a3-4464-988a-87eb58f65983">
      <UserInfo>
        <DisplayName/>
        <AccountId xsi:nil="true"/>
        <AccountType/>
      </UserInfo>
    </Readby>
    <Geographicfocus xmlns="3d443618-49a3-4464-988a-87eb58f65983" xsi:nil="true"/>
    <Themes xmlns="3d443618-49a3-4464-988a-87eb58f65983" xsi:nil="true"/>
    <TaxCatchAll xmlns="3a354ac6-a945-4ef3-8c71-da4d67518063" xsi:nil="true"/>
    <Usefulness xmlns="3d443618-49a3-4464-988a-87eb58f65983" xsi:nil="true"/>
    <Citation_x0028_APA7_x0029_ xmlns="3d443618-49a3-4464-988a-87eb58f65983" xsi:nil="true"/>
    <TL_x003b_DR xmlns="3d443618-49a3-4464-988a-87eb58f65983" xsi:nil="true"/>
    <Assignedto xmlns="3d443618-49a3-4464-988a-87eb58f6598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B7AB867-F719-43BA-BE01-FA189E5845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443618-49a3-4464-988a-87eb58f65983"/>
    <ds:schemaRef ds:uri="3a354ac6-a945-4ef3-8c71-da4d6751806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DE4699-8DEF-47A9-A726-1C28A5E0BC4C}">
  <ds:schemaRefs>
    <ds:schemaRef ds:uri="http://schemas.microsoft.com/office/2006/metadata/properties"/>
    <ds:schemaRef ds:uri="http://schemas.microsoft.com/office/infopath/2007/PartnerControls"/>
    <ds:schemaRef ds:uri="3d443618-49a3-4464-988a-87eb58f65983"/>
    <ds:schemaRef ds:uri="3a354ac6-a945-4ef3-8c71-da4d67518063"/>
  </ds:schemaRefs>
</ds:datastoreItem>
</file>

<file path=customXml/itemProps3.xml><?xml version="1.0" encoding="utf-8"?>
<ds:datastoreItem xmlns:ds="http://schemas.openxmlformats.org/officeDocument/2006/customXml" ds:itemID="{0724802A-5D90-41D4-8AA4-81057227916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510</Words>
  <Application>Microsoft Office PowerPoint</Application>
  <PresentationFormat>Widescreen</PresentationFormat>
  <Paragraphs>80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Bradley Hand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Parmi ces auteurs, lequel est un écrivain français? </vt:lpstr>
      <vt:lpstr>PowerPoint Presentation</vt:lpstr>
      <vt:lpstr>Faites une petite recherche pour trouver une écrivaine franco-Ontarienne</vt:lpstr>
      <vt:lpstr>Parmi ces auteurs, lequel est un écrivain canadien? </vt:lpstr>
      <vt:lpstr>Crédit photo :</vt:lpstr>
      <vt:lpstr>Parmi ces auteurs, lequel est un écrivain franco-ontarien? </vt:lpstr>
      <vt:lpstr>PowerPoint Presentation</vt:lpstr>
      <vt:lpstr>Parmi ces auteures, laquelle est une écrivaine francophone?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Nadja Curumthaully</dc:creator>
  <cp:lastModifiedBy>Siri Gauthier</cp:lastModifiedBy>
  <cp:revision>28</cp:revision>
  <dcterms:created xsi:type="dcterms:W3CDTF">2023-09-27T21:21:32Z</dcterms:created>
  <dcterms:modified xsi:type="dcterms:W3CDTF">2024-01-16T19:07:23Z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0x01010076D45CC95AB09045BC290FC2E037D33C</vt:lpwstr>
  </property>
</Properties>
</file>